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30"/>
  </p:notesMasterIdLst>
  <p:sldIdLst>
    <p:sldId id="256" r:id="rId2"/>
    <p:sldId id="269" r:id="rId3"/>
    <p:sldId id="265" r:id="rId4"/>
    <p:sldId id="257" r:id="rId5"/>
    <p:sldId id="270" r:id="rId6"/>
    <p:sldId id="271" r:id="rId7"/>
    <p:sldId id="267" r:id="rId8"/>
    <p:sldId id="280" r:id="rId9"/>
    <p:sldId id="279" r:id="rId10"/>
    <p:sldId id="258" r:id="rId11"/>
    <p:sldId id="276" r:id="rId12"/>
    <p:sldId id="282" r:id="rId13"/>
    <p:sldId id="272" r:id="rId14"/>
    <p:sldId id="277" r:id="rId15"/>
    <p:sldId id="259" r:id="rId16"/>
    <p:sldId id="266" r:id="rId17"/>
    <p:sldId id="260" r:id="rId18"/>
    <p:sldId id="262" r:id="rId19"/>
    <p:sldId id="263" r:id="rId20"/>
    <p:sldId id="264" r:id="rId21"/>
    <p:sldId id="283" r:id="rId22"/>
    <p:sldId id="268" r:id="rId23"/>
    <p:sldId id="284" r:id="rId24"/>
    <p:sldId id="286" r:id="rId25"/>
    <p:sldId id="287" r:id="rId26"/>
    <p:sldId id="285" r:id="rId27"/>
    <p:sldId id="288" r:id="rId28"/>
    <p:sldId id="261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10D7C8-3D1F-46D5-A50D-1D1C86E74211}" v="1809" dt="2019-09-26T07:17:35.0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69145" autoAdjust="0"/>
  </p:normalViewPr>
  <p:slideViewPr>
    <p:cSldViewPr snapToGrid="0">
      <p:cViewPr varScale="1">
        <p:scale>
          <a:sx n="50" d="100"/>
          <a:sy n="50" d="100"/>
        </p:scale>
        <p:origin x="150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nori SHIKAUCHI" userId="25d248b27ff5b802" providerId="LiveId" clId="{EF10D7C8-3D1F-46D5-A50D-1D1C86E74211}"/>
    <pc:docChg chg="undo custSel addSld delSld modSld sldOrd">
      <pc:chgData name="Minori SHIKAUCHI" userId="25d248b27ff5b802" providerId="LiveId" clId="{EF10D7C8-3D1F-46D5-A50D-1D1C86E74211}" dt="2019-09-26T07:17:57.815" v="12788" actId="1076"/>
      <pc:docMkLst>
        <pc:docMk/>
      </pc:docMkLst>
      <pc:sldChg chg="addSp modSp modNotesTx">
        <pc:chgData name="Minori SHIKAUCHI" userId="25d248b27ff5b802" providerId="LiveId" clId="{EF10D7C8-3D1F-46D5-A50D-1D1C86E74211}" dt="2019-09-26T03:19:29.497" v="12406" actId="1035"/>
        <pc:sldMkLst>
          <pc:docMk/>
          <pc:sldMk cId="3745858329" sldId="256"/>
        </pc:sldMkLst>
        <pc:spChg chg="mod">
          <ac:chgData name="Minori SHIKAUCHI" userId="25d248b27ff5b802" providerId="LiveId" clId="{EF10D7C8-3D1F-46D5-A50D-1D1C86E74211}" dt="2019-09-12T08:26:39.285" v="54" actId="14100"/>
          <ac:spMkLst>
            <pc:docMk/>
            <pc:sldMk cId="3745858329" sldId="256"/>
            <ac:spMk id="2" creationId="{3FB31E03-621A-4D60-8E2F-CC6C8A0EFE54}"/>
          </ac:spMkLst>
        </pc:spChg>
        <pc:spChg chg="add mod">
          <ac:chgData name="Minori SHIKAUCHI" userId="25d248b27ff5b802" providerId="LiveId" clId="{EF10D7C8-3D1F-46D5-A50D-1D1C86E74211}" dt="2019-09-26T03:19:29.497" v="12406" actId="1035"/>
          <ac:spMkLst>
            <pc:docMk/>
            <pc:sldMk cId="3745858329" sldId="256"/>
            <ac:spMk id="3" creationId="{874B8169-437B-4EBB-BE25-31AA571A5336}"/>
          </ac:spMkLst>
        </pc:spChg>
      </pc:sldChg>
      <pc:sldChg chg="addSp delSp modSp modNotesTx">
        <pc:chgData name="Minori SHIKAUCHI" userId="25d248b27ff5b802" providerId="LiveId" clId="{EF10D7C8-3D1F-46D5-A50D-1D1C86E74211}" dt="2019-09-26T00:50:37.583" v="10828" actId="20577"/>
        <pc:sldMkLst>
          <pc:docMk/>
          <pc:sldMk cId="3924915408" sldId="257"/>
        </pc:sldMkLst>
        <pc:spChg chg="mod">
          <ac:chgData name="Minori SHIKAUCHI" userId="25d248b27ff5b802" providerId="LiveId" clId="{EF10D7C8-3D1F-46D5-A50D-1D1C86E74211}" dt="2019-09-20T07:13:59.142" v="1227" actId="20577"/>
          <ac:spMkLst>
            <pc:docMk/>
            <pc:sldMk cId="3924915408" sldId="257"/>
            <ac:spMk id="2" creationId="{8E168705-CC01-4993-92EA-8DE70EAEE323}"/>
          </ac:spMkLst>
        </pc:spChg>
        <pc:spChg chg="mod">
          <ac:chgData name="Minori SHIKAUCHI" userId="25d248b27ff5b802" providerId="LiveId" clId="{EF10D7C8-3D1F-46D5-A50D-1D1C86E74211}" dt="2019-09-25T15:59:07.616" v="10197" actId="20577"/>
          <ac:spMkLst>
            <pc:docMk/>
            <pc:sldMk cId="3924915408" sldId="257"/>
            <ac:spMk id="3" creationId="{B5E20324-4CD9-489E-A1E2-FFBA26450739}"/>
          </ac:spMkLst>
        </pc:spChg>
        <pc:spChg chg="add mod topLvl">
          <ac:chgData name="Minori SHIKAUCHI" userId="25d248b27ff5b802" providerId="LiveId" clId="{EF10D7C8-3D1F-46D5-A50D-1D1C86E74211}" dt="2019-09-25T15:58:22.228" v="10193" actId="20577"/>
          <ac:spMkLst>
            <pc:docMk/>
            <pc:sldMk cId="3924915408" sldId="257"/>
            <ac:spMk id="10" creationId="{55C9437C-7613-4EEA-9DBC-472ECB486525}"/>
          </ac:spMkLst>
        </pc:spChg>
        <pc:spChg chg="add mod topLvl">
          <ac:chgData name="Minori SHIKAUCHI" userId="25d248b27ff5b802" providerId="LiveId" clId="{EF10D7C8-3D1F-46D5-A50D-1D1C86E74211}" dt="2019-09-20T07:26:26.252" v="1752" actId="164"/>
          <ac:spMkLst>
            <pc:docMk/>
            <pc:sldMk cId="3924915408" sldId="257"/>
            <ac:spMk id="13" creationId="{011BCFF2-2D0B-4B64-BEE8-0DFCC74A2F91}"/>
          </ac:spMkLst>
        </pc:spChg>
        <pc:spChg chg="add del mod">
          <ac:chgData name="Minori SHIKAUCHI" userId="25d248b27ff5b802" providerId="LiveId" clId="{EF10D7C8-3D1F-46D5-A50D-1D1C86E74211}" dt="2019-09-20T07:08:57.543" v="1098" actId="478"/>
          <ac:spMkLst>
            <pc:docMk/>
            <pc:sldMk cId="3924915408" sldId="257"/>
            <ac:spMk id="14" creationId="{45F2A18F-3AAF-4602-BD00-BF1BFB61C690}"/>
          </ac:spMkLst>
        </pc:spChg>
        <pc:spChg chg="add del mod">
          <ac:chgData name="Minori SHIKAUCHI" userId="25d248b27ff5b802" providerId="LiveId" clId="{EF10D7C8-3D1F-46D5-A50D-1D1C86E74211}" dt="2019-09-20T07:10:03.012" v="1138" actId="478"/>
          <ac:spMkLst>
            <pc:docMk/>
            <pc:sldMk cId="3924915408" sldId="257"/>
            <ac:spMk id="15" creationId="{D338C754-EAC3-49D6-ADCB-F1C2032FECC9}"/>
          </ac:spMkLst>
        </pc:spChg>
        <pc:grpChg chg="add del mod">
          <ac:chgData name="Minori SHIKAUCHI" userId="25d248b27ff5b802" providerId="LiveId" clId="{EF10D7C8-3D1F-46D5-A50D-1D1C86E74211}" dt="2019-09-20T07:25:53.656" v="1746" actId="165"/>
          <ac:grpSpMkLst>
            <pc:docMk/>
            <pc:sldMk cId="3924915408" sldId="257"/>
            <ac:grpSpMk id="16" creationId="{9BB88AE5-9724-4A1E-B0E1-061D2E5B3881}"/>
          </ac:grpSpMkLst>
        </pc:grpChg>
        <pc:grpChg chg="add mod">
          <ac:chgData name="Minori SHIKAUCHI" userId="25d248b27ff5b802" providerId="LiveId" clId="{EF10D7C8-3D1F-46D5-A50D-1D1C86E74211}" dt="2019-09-20T07:26:59.130" v="1769"/>
          <ac:grpSpMkLst>
            <pc:docMk/>
            <pc:sldMk cId="3924915408" sldId="257"/>
            <ac:grpSpMk id="21" creationId="{DF70B6E2-38E2-4539-A4F8-2CE16176E8D1}"/>
          </ac:grpSpMkLst>
        </pc:grpChg>
        <pc:picChg chg="add del mod">
          <ac:chgData name="Minori SHIKAUCHI" userId="25d248b27ff5b802" providerId="LiveId" clId="{EF10D7C8-3D1F-46D5-A50D-1D1C86E74211}" dt="2019-09-20T07:06:01.659" v="1031"/>
          <ac:picMkLst>
            <pc:docMk/>
            <pc:sldMk cId="3924915408" sldId="257"/>
            <ac:picMk id="5" creationId="{5EA79CCB-796D-48EF-B6F8-D223CA1CC1CC}"/>
          </ac:picMkLst>
        </pc:picChg>
        <pc:picChg chg="add del mod">
          <ac:chgData name="Minori SHIKAUCHI" userId="25d248b27ff5b802" providerId="LiveId" clId="{EF10D7C8-3D1F-46D5-A50D-1D1C86E74211}" dt="2019-09-20T07:03:42.380" v="1009" actId="478"/>
          <ac:picMkLst>
            <pc:docMk/>
            <pc:sldMk cId="3924915408" sldId="257"/>
            <ac:picMk id="7" creationId="{4221D54D-4B65-471E-9A77-09ECC793F0EA}"/>
          </ac:picMkLst>
        </pc:picChg>
        <pc:picChg chg="add del mod modCrop">
          <ac:chgData name="Minori SHIKAUCHI" userId="25d248b27ff5b802" providerId="LiveId" clId="{EF10D7C8-3D1F-46D5-A50D-1D1C86E74211}" dt="2019-09-20T07:25:19.154" v="1741" actId="478"/>
          <ac:picMkLst>
            <pc:docMk/>
            <pc:sldMk cId="3924915408" sldId="257"/>
            <ac:picMk id="9" creationId="{A07BE384-3B2E-41CF-AF32-BDB2A7C96EE4}"/>
          </ac:picMkLst>
        </pc:picChg>
        <pc:picChg chg="add del mod">
          <ac:chgData name="Minori SHIKAUCHI" userId="25d248b27ff5b802" providerId="LiveId" clId="{EF10D7C8-3D1F-46D5-A50D-1D1C86E74211}" dt="2019-09-20T07:25:31.752" v="1743" actId="478"/>
          <ac:picMkLst>
            <pc:docMk/>
            <pc:sldMk cId="3924915408" sldId="257"/>
            <ac:picMk id="18" creationId="{16C8E05E-45E9-46E5-BB18-8F7D39AFE2C7}"/>
          </ac:picMkLst>
        </pc:picChg>
        <pc:picChg chg="add mod ord">
          <ac:chgData name="Minori SHIKAUCHI" userId="25d248b27ff5b802" providerId="LiveId" clId="{EF10D7C8-3D1F-46D5-A50D-1D1C86E74211}" dt="2019-09-20T07:26:26.252" v="1752" actId="164"/>
          <ac:picMkLst>
            <pc:docMk/>
            <pc:sldMk cId="3924915408" sldId="257"/>
            <ac:picMk id="20" creationId="{37FD6A2F-4323-46B2-B6B0-6D5859D7F559}"/>
          </ac:picMkLst>
        </pc:picChg>
        <pc:cxnChg chg="add mod topLvl">
          <ac:chgData name="Minori SHIKAUCHI" userId="25d248b27ff5b802" providerId="LiveId" clId="{EF10D7C8-3D1F-46D5-A50D-1D1C86E74211}" dt="2019-09-20T07:26:26.252" v="1752" actId="164"/>
          <ac:cxnSpMkLst>
            <pc:docMk/>
            <pc:sldMk cId="3924915408" sldId="257"/>
            <ac:cxnSpMk id="12" creationId="{3F5B9FCB-DCB3-430D-A788-6C9658AA285E}"/>
          </ac:cxnSpMkLst>
        </pc:cxnChg>
      </pc:sldChg>
      <pc:sldChg chg="addSp delSp modSp ord modNotesTx">
        <pc:chgData name="Minori SHIKAUCHI" userId="25d248b27ff5b802" providerId="LiveId" clId="{EF10D7C8-3D1F-46D5-A50D-1D1C86E74211}" dt="2019-09-26T03:01:00.114" v="12342" actId="20577"/>
        <pc:sldMkLst>
          <pc:docMk/>
          <pc:sldMk cId="2559025318" sldId="258"/>
        </pc:sldMkLst>
        <pc:spChg chg="mod">
          <ac:chgData name="Minori SHIKAUCHI" userId="25d248b27ff5b802" providerId="LiveId" clId="{EF10D7C8-3D1F-46D5-A50D-1D1C86E74211}" dt="2019-09-24T00:54:46.689" v="5642" actId="20577"/>
          <ac:spMkLst>
            <pc:docMk/>
            <pc:sldMk cId="2559025318" sldId="258"/>
            <ac:spMk id="2" creationId="{963AF09B-AAA1-49B5-8622-62D3AA1A024A}"/>
          </ac:spMkLst>
        </pc:spChg>
        <pc:spChg chg="del mod">
          <ac:chgData name="Minori SHIKAUCHI" userId="25d248b27ff5b802" providerId="LiveId" clId="{EF10D7C8-3D1F-46D5-A50D-1D1C86E74211}" dt="2019-09-14T10:55:31.606" v="620" actId="478"/>
          <ac:spMkLst>
            <pc:docMk/>
            <pc:sldMk cId="2559025318" sldId="258"/>
            <ac:spMk id="3" creationId="{CCBD661A-A9D5-4D5F-B1BE-026DCEE9AD2C}"/>
          </ac:spMkLst>
        </pc:spChg>
        <pc:spChg chg="add mod">
          <ac:chgData name="Minori SHIKAUCHI" userId="25d248b27ff5b802" providerId="LiveId" clId="{EF10D7C8-3D1F-46D5-A50D-1D1C86E74211}" dt="2019-09-14T10:52:30.003" v="580" actId="164"/>
          <ac:spMkLst>
            <pc:docMk/>
            <pc:sldMk cId="2559025318" sldId="258"/>
            <ac:spMk id="4" creationId="{E8593FE2-15FF-420F-9038-B0D9DB7E3441}"/>
          </ac:spMkLst>
        </pc:spChg>
        <pc:spChg chg="add mod">
          <ac:chgData name="Minori SHIKAUCHI" userId="25d248b27ff5b802" providerId="LiveId" clId="{EF10D7C8-3D1F-46D5-A50D-1D1C86E74211}" dt="2019-09-14T10:52:30.003" v="580" actId="164"/>
          <ac:spMkLst>
            <pc:docMk/>
            <pc:sldMk cId="2559025318" sldId="258"/>
            <ac:spMk id="5" creationId="{64348BC1-DBE4-4217-911B-EAEA24F50F95}"/>
          </ac:spMkLst>
        </pc:spChg>
        <pc:spChg chg="add mod">
          <ac:chgData name="Minori SHIKAUCHI" userId="25d248b27ff5b802" providerId="LiveId" clId="{EF10D7C8-3D1F-46D5-A50D-1D1C86E74211}" dt="2019-09-23T04:44:50.950" v="4188" actId="1076"/>
          <ac:spMkLst>
            <pc:docMk/>
            <pc:sldMk cId="2559025318" sldId="258"/>
            <ac:spMk id="5" creationId="{F2BB11CC-BCD5-4EAC-B3A5-32E7656BC0F3}"/>
          </ac:spMkLst>
        </pc:spChg>
        <pc:spChg chg="mod">
          <ac:chgData name="Minori SHIKAUCHI" userId="25d248b27ff5b802" providerId="LiveId" clId="{EF10D7C8-3D1F-46D5-A50D-1D1C86E74211}" dt="2019-09-14T10:54:27.362" v="613" actId="207"/>
          <ac:spMkLst>
            <pc:docMk/>
            <pc:sldMk cId="2559025318" sldId="258"/>
            <ac:spMk id="8" creationId="{1EAAC91B-5371-4B18-9EEA-653955535F10}"/>
          </ac:spMkLst>
        </pc:spChg>
        <pc:spChg chg="add mod">
          <ac:chgData name="Minori SHIKAUCHI" userId="25d248b27ff5b802" providerId="LiveId" clId="{EF10D7C8-3D1F-46D5-A50D-1D1C86E74211}" dt="2019-09-23T04:47:03.264" v="4268" actId="1076"/>
          <ac:spMkLst>
            <pc:docMk/>
            <pc:sldMk cId="2559025318" sldId="258"/>
            <ac:spMk id="8" creationId="{FF6AC39D-00E3-4422-865D-B9C03EB701E6}"/>
          </ac:spMkLst>
        </pc:spChg>
        <pc:spChg chg="add mod">
          <ac:chgData name="Minori SHIKAUCHI" userId="25d248b27ff5b802" providerId="LiveId" clId="{EF10D7C8-3D1F-46D5-A50D-1D1C86E74211}" dt="2019-09-26T03:01:00.114" v="12342" actId="20577"/>
          <ac:spMkLst>
            <pc:docMk/>
            <pc:sldMk cId="2559025318" sldId="258"/>
            <ac:spMk id="9" creationId="{BD2B38CF-7795-41AC-B13A-1843E2D3D5AB}"/>
          </ac:spMkLst>
        </pc:spChg>
        <pc:spChg chg="add del mod">
          <ac:chgData name="Minori SHIKAUCHI" userId="25d248b27ff5b802" providerId="LiveId" clId="{EF10D7C8-3D1F-46D5-A50D-1D1C86E74211}" dt="2019-09-20T09:34:32.250" v="2509" actId="478"/>
          <ac:spMkLst>
            <pc:docMk/>
            <pc:sldMk cId="2559025318" sldId="258"/>
            <ac:spMk id="11" creationId="{4E3D4ECE-ADCC-4FAE-B106-114697F5A207}"/>
          </ac:spMkLst>
        </pc:spChg>
        <pc:spChg chg="add mod">
          <ac:chgData name="Minori SHIKAUCHI" userId="25d248b27ff5b802" providerId="LiveId" clId="{EF10D7C8-3D1F-46D5-A50D-1D1C86E74211}" dt="2019-09-26T00:59:37.233" v="11331" actId="1036"/>
          <ac:spMkLst>
            <pc:docMk/>
            <pc:sldMk cId="2559025318" sldId="258"/>
            <ac:spMk id="12" creationId="{BB4F3753-2783-4131-A3A1-F9A569C7120E}"/>
          </ac:spMkLst>
        </pc:spChg>
        <pc:spChg chg="add del mod">
          <ac:chgData name="Minori SHIKAUCHI" userId="25d248b27ff5b802" providerId="LiveId" clId="{EF10D7C8-3D1F-46D5-A50D-1D1C86E74211}" dt="2019-09-20T10:08:05.143" v="3369"/>
          <ac:spMkLst>
            <pc:docMk/>
            <pc:sldMk cId="2559025318" sldId="258"/>
            <ac:spMk id="15" creationId="{D7638FE0-C298-492D-8436-96838F758F6E}"/>
          </ac:spMkLst>
        </pc:spChg>
        <pc:grpChg chg="add del mod">
          <ac:chgData name="Minori SHIKAUCHI" userId="25d248b27ff5b802" providerId="LiveId" clId="{EF10D7C8-3D1F-46D5-A50D-1D1C86E74211}" dt="2019-09-20T09:18:54.727" v="2345" actId="478"/>
          <ac:grpSpMkLst>
            <pc:docMk/>
            <pc:sldMk cId="2559025318" sldId="258"/>
            <ac:grpSpMk id="6" creationId="{023EA2B1-CDB4-459C-AAB8-75237B671110}"/>
          </ac:grpSpMkLst>
        </pc:grpChg>
        <pc:grpChg chg="add del mod">
          <ac:chgData name="Minori SHIKAUCHI" userId="25d248b27ff5b802" providerId="LiveId" clId="{EF10D7C8-3D1F-46D5-A50D-1D1C86E74211}" dt="2019-09-20T09:18:54.727" v="2345" actId="478"/>
          <ac:grpSpMkLst>
            <pc:docMk/>
            <pc:sldMk cId="2559025318" sldId="258"/>
            <ac:grpSpMk id="7" creationId="{98FA77E6-5B02-4FE9-8B6E-C55B0A6DC382}"/>
          </ac:grpSpMkLst>
        </pc:grpChg>
        <pc:picChg chg="add mod modCrop">
          <ac:chgData name="Minori SHIKAUCHI" userId="25d248b27ff5b802" providerId="LiveId" clId="{EF10D7C8-3D1F-46D5-A50D-1D1C86E74211}" dt="2019-09-23T04:44:10.995" v="4177" actId="14100"/>
          <ac:picMkLst>
            <pc:docMk/>
            <pc:sldMk cId="2559025318" sldId="258"/>
            <ac:picMk id="4" creationId="{4AD5665F-2219-443F-8C07-2F872E99735F}"/>
          </ac:picMkLst>
        </pc:picChg>
        <pc:picChg chg="add mod modCrop">
          <ac:chgData name="Minori SHIKAUCHI" userId="25d248b27ff5b802" providerId="LiveId" clId="{EF10D7C8-3D1F-46D5-A50D-1D1C86E74211}" dt="2019-09-26T00:58:47.215" v="11307" actId="1076"/>
          <ac:picMkLst>
            <pc:docMk/>
            <pc:sldMk cId="2559025318" sldId="258"/>
            <ac:picMk id="6" creationId="{68D405DB-C718-47E1-BE32-119F357E9E4D}"/>
          </ac:picMkLst>
        </pc:picChg>
        <pc:picChg chg="add del mod">
          <ac:chgData name="Minori SHIKAUCHI" userId="25d248b27ff5b802" providerId="LiveId" clId="{EF10D7C8-3D1F-46D5-A50D-1D1C86E74211}" dt="2019-09-20T10:02:17.928" v="3138" actId="478"/>
          <ac:picMkLst>
            <pc:docMk/>
            <pc:sldMk cId="2559025318" sldId="258"/>
            <ac:picMk id="10" creationId="{B7E269CE-6F6F-435C-B4D9-72A8FCD9752B}"/>
          </ac:picMkLst>
        </pc:picChg>
        <pc:picChg chg="add del mod">
          <ac:chgData name="Minori SHIKAUCHI" userId="25d248b27ff5b802" providerId="LiveId" clId="{EF10D7C8-3D1F-46D5-A50D-1D1C86E74211}" dt="2019-09-23T04:36:30.393" v="4158" actId="478"/>
          <ac:picMkLst>
            <pc:docMk/>
            <pc:sldMk cId="2559025318" sldId="258"/>
            <ac:picMk id="14" creationId="{B209944D-5763-4A25-BB1E-E3038193B10C}"/>
          </ac:picMkLst>
        </pc:picChg>
      </pc:sldChg>
      <pc:sldChg chg="addSp delSp modSp modNotesTx">
        <pc:chgData name="Minori SHIKAUCHI" userId="25d248b27ff5b802" providerId="LiveId" clId="{EF10D7C8-3D1F-46D5-A50D-1D1C86E74211}" dt="2019-09-26T06:17:50.062" v="12726"/>
        <pc:sldMkLst>
          <pc:docMk/>
          <pc:sldMk cId="373370582" sldId="259"/>
        </pc:sldMkLst>
        <pc:spChg chg="mod">
          <ac:chgData name="Minori SHIKAUCHI" userId="25d248b27ff5b802" providerId="LiveId" clId="{EF10D7C8-3D1F-46D5-A50D-1D1C86E74211}" dt="2019-09-26T03:01:30.754" v="12347" actId="20577"/>
          <ac:spMkLst>
            <pc:docMk/>
            <pc:sldMk cId="373370582" sldId="259"/>
            <ac:spMk id="2" creationId="{963AF09B-AAA1-49B5-8622-62D3AA1A024A}"/>
          </ac:spMkLst>
        </pc:spChg>
        <pc:spChg chg="mod">
          <ac:chgData name="Minori SHIKAUCHI" userId="25d248b27ff5b802" providerId="LiveId" clId="{EF10D7C8-3D1F-46D5-A50D-1D1C86E74211}" dt="2019-09-26T06:17:50.062" v="12726"/>
          <ac:spMkLst>
            <pc:docMk/>
            <pc:sldMk cId="373370582" sldId="259"/>
            <ac:spMk id="3" creationId="{CCBD661A-A9D5-4D5F-B1BE-026DCEE9AD2C}"/>
          </ac:spMkLst>
        </pc:spChg>
        <pc:spChg chg="add mod">
          <ac:chgData name="Minori SHIKAUCHI" userId="25d248b27ff5b802" providerId="LiveId" clId="{EF10D7C8-3D1F-46D5-A50D-1D1C86E74211}" dt="2019-09-20T10:25:59.736" v="3908" actId="164"/>
          <ac:spMkLst>
            <pc:docMk/>
            <pc:sldMk cId="373370582" sldId="259"/>
            <ac:spMk id="4" creationId="{B752BCED-E47F-4178-9EBE-B07D26428F7B}"/>
          </ac:spMkLst>
        </pc:spChg>
        <pc:grpChg chg="add mod">
          <ac:chgData name="Minori SHIKAUCHI" userId="25d248b27ff5b802" providerId="LiveId" clId="{EF10D7C8-3D1F-46D5-A50D-1D1C86E74211}" dt="2019-09-20T10:25:59.736" v="3908" actId="164"/>
          <ac:grpSpMkLst>
            <pc:docMk/>
            <pc:sldMk cId="373370582" sldId="259"/>
            <ac:grpSpMk id="11" creationId="{0FDCABC5-883E-4FC2-8785-811A37529FDE}"/>
          </ac:grpSpMkLst>
        </pc:grpChg>
        <pc:grpChg chg="add del mod">
          <ac:chgData name="Minori SHIKAUCHI" userId="25d248b27ff5b802" providerId="LiveId" clId="{EF10D7C8-3D1F-46D5-A50D-1D1C86E74211}" dt="2019-09-20T10:26:24.217" v="3914" actId="478"/>
          <ac:grpSpMkLst>
            <pc:docMk/>
            <pc:sldMk cId="373370582" sldId="259"/>
            <ac:grpSpMk id="12" creationId="{4C8994D0-A1FF-4C42-86B8-211D615FE715}"/>
          </ac:grpSpMkLst>
        </pc:grpChg>
        <pc:picChg chg="add mod">
          <ac:chgData name="Minori SHIKAUCHI" userId="25d248b27ff5b802" providerId="LiveId" clId="{EF10D7C8-3D1F-46D5-A50D-1D1C86E74211}" dt="2019-09-25T00:51:28.522" v="8066" actId="1038"/>
          <ac:picMkLst>
            <pc:docMk/>
            <pc:sldMk cId="373370582" sldId="259"/>
            <ac:picMk id="4" creationId="{58351F9F-AC85-44FE-A076-5E0908133CA2}"/>
          </ac:picMkLst>
        </pc:picChg>
        <pc:cxnChg chg="add mod">
          <ac:chgData name="Minori SHIKAUCHI" userId="25d248b27ff5b802" providerId="LiveId" clId="{EF10D7C8-3D1F-46D5-A50D-1D1C86E74211}" dt="2019-09-20T10:25:44.280" v="3906" actId="164"/>
          <ac:cxnSpMkLst>
            <pc:docMk/>
            <pc:sldMk cId="373370582" sldId="259"/>
            <ac:cxnSpMk id="6" creationId="{324DE570-6CF9-485C-8EBC-89491A6ED478}"/>
          </ac:cxnSpMkLst>
        </pc:cxnChg>
        <pc:cxnChg chg="add mod">
          <ac:chgData name="Minori SHIKAUCHI" userId="25d248b27ff5b802" providerId="LiveId" clId="{EF10D7C8-3D1F-46D5-A50D-1D1C86E74211}" dt="2019-09-20T10:25:44.280" v="3906" actId="164"/>
          <ac:cxnSpMkLst>
            <pc:docMk/>
            <pc:sldMk cId="373370582" sldId="259"/>
            <ac:cxnSpMk id="7" creationId="{FA416F89-D5E2-4AFC-AF81-6F6DDD960821}"/>
          </ac:cxnSpMkLst>
        </pc:cxnChg>
      </pc:sldChg>
      <pc:sldChg chg="modSp">
        <pc:chgData name="Minori SHIKAUCHI" userId="25d248b27ff5b802" providerId="LiveId" clId="{EF10D7C8-3D1F-46D5-A50D-1D1C86E74211}" dt="2019-09-26T05:24:16.222" v="12692" actId="20577"/>
        <pc:sldMkLst>
          <pc:docMk/>
          <pc:sldMk cId="1928814499" sldId="260"/>
        </pc:sldMkLst>
        <pc:spChg chg="mod">
          <ac:chgData name="Minori SHIKAUCHI" userId="25d248b27ff5b802" providerId="LiveId" clId="{EF10D7C8-3D1F-46D5-A50D-1D1C86E74211}" dt="2019-09-25T00:58:10.470" v="8196" actId="14100"/>
          <ac:spMkLst>
            <pc:docMk/>
            <pc:sldMk cId="1928814499" sldId="260"/>
            <ac:spMk id="2" creationId="{963AF09B-AAA1-49B5-8622-62D3AA1A024A}"/>
          </ac:spMkLst>
        </pc:spChg>
        <pc:spChg chg="mod">
          <ac:chgData name="Minori SHIKAUCHI" userId="25d248b27ff5b802" providerId="LiveId" clId="{EF10D7C8-3D1F-46D5-A50D-1D1C86E74211}" dt="2019-09-26T05:24:16.222" v="12692" actId="20577"/>
          <ac:spMkLst>
            <pc:docMk/>
            <pc:sldMk cId="1928814499" sldId="260"/>
            <ac:spMk id="3" creationId="{CCBD661A-A9D5-4D5F-B1BE-026DCEE9AD2C}"/>
          </ac:spMkLst>
        </pc:spChg>
      </pc:sldChg>
      <pc:sldChg chg="modSp del">
        <pc:chgData name="Minori SHIKAUCHI" userId="25d248b27ff5b802" providerId="LiveId" clId="{EF10D7C8-3D1F-46D5-A50D-1D1C86E74211}" dt="2019-09-25T15:45:45.861" v="10100" actId="2696"/>
        <pc:sldMkLst>
          <pc:docMk/>
          <pc:sldMk cId="1394654036" sldId="261"/>
        </pc:sldMkLst>
        <pc:spChg chg="mod">
          <ac:chgData name="Minori SHIKAUCHI" userId="25d248b27ff5b802" providerId="LiveId" clId="{EF10D7C8-3D1F-46D5-A50D-1D1C86E74211}" dt="2019-09-24T01:35:09.988" v="6286" actId="20577"/>
          <ac:spMkLst>
            <pc:docMk/>
            <pc:sldMk cId="1394654036" sldId="261"/>
            <ac:spMk id="2" creationId="{963AF09B-AAA1-49B5-8622-62D3AA1A024A}"/>
          </ac:spMkLst>
        </pc:spChg>
        <pc:spChg chg="mod">
          <ac:chgData name="Minori SHIKAUCHI" userId="25d248b27ff5b802" providerId="LiveId" clId="{EF10D7C8-3D1F-46D5-A50D-1D1C86E74211}" dt="2019-09-25T15:28:38.296" v="10098" actId="20577"/>
          <ac:spMkLst>
            <pc:docMk/>
            <pc:sldMk cId="1394654036" sldId="261"/>
            <ac:spMk id="3" creationId="{CCBD661A-A9D5-4D5F-B1BE-026DCEE9AD2C}"/>
          </ac:spMkLst>
        </pc:spChg>
      </pc:sldChg>
      <pc:sldChg chg="add">
        <pc:chgData name="Minori SHIKAUCHI" userId="25d248b27ff5b802" providerId="LiveId" clId="{EF10D7C8-3D1F-46D5-A50D-1D1C86E74211}" dt="2019-09-25T15:45:49.433" v="10101"/>
        <pc:sldMkLst>
          <pc:docMk/>
          <pc:sldMk cId="3580150217" sldId="261"/>
        </pc:sldMkLst>
      </pc:sldChg>
      <pc:sldChg chg="modSp">
        <pc:chgData name="Minori SHIKAUCHI" userId="25d248b27ff5b802" providerId="LiveId" clId="{EF10D7C8-3D1F-46D5-A50D-1D1C86E74211}" dt="2019-09-26T05:24:30.096" v="12693" actId="114"/>
        <pc:sldMkLst>
          <pc:docMk/>
          <pc:sldMk cId="4094213862" sldId="262"/>
        </pc:sldMkLst>
        <pc:spChg chg="mod">
          <ac:chgData name="Minori SHIKAUCHI" userId="25d248b27ff5b802" providerId="LiveId" clId="{EF10D7C8-3D1F-46D5-A50D-1D1C86E74211}" dt="2019-09-24T01:35:16.525" v="6287" actId="20577"/>
          <ac:spMkLst>
            <pc:docMk/>
            <pc:sldMk cId="4094213862" sldId="262"/>
            <ac:spMk id="2" creationId="{963AF09B-AAA1-49B5-8622-62D3AA1A024A}"/>
          </ac:spMkLst>
        </pc:spChg>
        <pc:spChg chg="mod">
          <ac:chgData name="Minori SHIKAUCHI" userId="25d248b27ff5b802" providerId="LiveId" clId="{EF10D7C8-3D1F-46D5-A50D-1D1C86E74211}" dt="2019-09-26T05:24:30.096" v="12693" actId="114"/>
          <ac:spMkLst>
            <pc:docMk/>
            <pc:sldMk cId="4094213862" sldId="262"/>
            <ac:spMk id="3" creationId="{CCBD661A-A9D5-4D5F-B1BE-026DCEE9AD2C}"/>
          </ac:spMkLst>
        </pc:spChg>
      </pc:sldChg>
      <pc:sldChg chg="addSp modSp">
        <pc:chgData name="Minori SHIKAUCHI" userId="25d248b27ff5b802" providerId="LiveId" clId="{EF10D7C8-3D1F-46D5-A50D-1D1C86E74211}" dt="2019-09-26T01:25:18.715" v="12338" actId="1035"/>
        <pc:sldMkLst>
          <pc:docMk/>
          <pc:sldMk cId="1353645016" sldId="263"/>
        </pc:sldMkLst>
        <pc:spChg chg="mod">
          <ac:chgData name="Minori SHIKAUCHI" userId="25d248b27ff5b802" providerId="LiveId" clId="{EF10D7C8-3D1F-46D5-A50D-1D1C86E74211}" dt="2019-09-24T01:23:34.484" v="6201" actId="14100"/>
          <ac:spMkLst>
            <pc:docMk/>
            <pc:sldMk cId="1353645016" sldId="263"/>
            <ac:spMk id="2" creationId="{963AF09B-AAA1-49B5-8622-62D3AA1A024A}"/>
          </ac:spMkLst>
        </pc:spChg>
        <pc:spChg chg="mod">
          <ac:chgData name="Minori SHIKAUCHI" userId="25d248b27ff5b802" providerId="LiveId" clId="{EF10D7C8-3D1F-46D5-A50D-1D1C86E74211}" dt="2019-09-26T01:25:02.034" v="12319" actId="1036"/>
          <ac:spMkLst>
            <pc:docMk/>
            <pc:sldMk cId="1353645016" sldId="263"/>
            <ac:spMk id="3" creationId="{CCBD661A-A9D5-4D5F-B1BE-026DCEE9AD2C}"/>
          </ac:spMkLst>
        </pc:spChg>
        <pc:spChg chg="add mod">
          <ac:chgData name="Minori SHIKAUCHI" userId="25d248b27ff5b802" providerId="LiveId" clId="{EF10D7C8-3D1F-46D5-A50D-1D1C86E74211}" dt="2019-09-26T01:25:18.715" v="12338" actId="1035"/>
          <ac:spMkLst>
            <pc:docMk/>
            <pc:sldMk cId="1353645016" sldId="263"/>
            <ac:spMk id="4" creationId="{A0D56728-A734-4425-B3FA-16C46963A271}"/>
          </ac:spMkLst>
        </pc:spChg>
      </pc:sldChg>
      <pc:sldChg chg="addSp modSp">
        <pc:chgData name="Minori SHIKAUCHI" userId="25d248b27ff5b802" providerId="LiveId" clId="{EF10D7C8-3D1F-46D5-A50D-1D1C86E74211}" dt="2019-09-26T06:26:06.072" v="12748" actId="20577"/>
        <pc:sldMkLst>
          <pc:docMk/>
          <pc:sldMk cId="1996364289" sldId="264"/>
        </pc:sldMkLst>
        <pc:spChg chg="mod">
          <ac:chgData name="Minori SHIKAUCHI" userId="25d248b27ff5b802" providerId="LiveId" clId="{EF10D7C8-3D1F-46D5-A50D-1D1C86E74211}" dt="2019-09-26T06:25:54.598" v="12739" actId="20577"/>
          <ac:spMkLst>
            <pc:docMk/>
            <pc:sldMk cId="1996364289" sldId="264"/>
            <ac:spMk id="2" creationId="{963AF09B-AAA1-49B5-8622-62D3AA1A024A}"/>
          </ac:spMkLst>
        </pc:spChg>
        <pc:spChg chg="mod">
          <ac:chgData name="Minori SHIKAUCHI" userId="25d248b27ff5b802" providerId="LiveId" clId="{EF10D7C8-3D1F-46D5-A50D-1D1C86E74211}" dt="2019-09-24T01:49:10.942" v="6594" actId="14100"/>
          <ac:spMkLst>
            <pc:docMk/>
            <pc:sldMk cId="1996364289" sldId="264"/>
            <ac:spMk id="3" creationId="{CCBD661A-A9D5-4D5F-B1BE-026DCEE9AD2C}"/>
          </ac:spMkLst>
        </pc:spChg>
        <pc:spChg chg="add mod">
          <ac:chgData name="Minori SHIKAUCHI" userId="25d248b27ff5b802" providerId="LiveId" clId="{EF10D7C8-3D1F-46D5-A50D-1D1C86E74211}" dt="2019-09-26T06:26:06.072" v="12748" actId="20577"/>
          <ac:spMkLst>
            <pc:docMk/>
            <pc:sldMk cId="1996364289" sldId="264"/>
            <ac:spMk id="4" creationId="{EC11A22A-D31A-4CA1-91A5-8C36EE035A81}"/>
          </ac:spMkLst>
        </pc:spChg>
        <pc:spChg chg="add mod">
          <ac:chgData name="Minori SHIKAUCHI" userId="25d248b27ff5b802" providerId="LiveId" clId="{EF10D7C8-3D1F-46D5-A50D-1D1C86E74211}" dt="2019-09-25T01:01:09.193" v="8276" actId="20577"/>
          <ac:spMkLst>
            <pc:docMk/>
            <pc:sldMk cId="1996364289" sldId="264"/>
            <ac:spMk id="5" creationId="{0D43DC05-B00E-42FA-93DA-0AF11D832E21}"/>
          </ac:spMkLst>
        </pc:spChg>
        <pc:cxnChg chg="add mod">
          <ac:chgData name="Minori SHIKAUCHI" userId="25d248b27ff5b802" providerId="LiveId" clId="{EF10D7C8-3D1F-46D5-A50D-1D1C86E74211}" dt="2019-09-24T02:21:10.318" v="6772" actId="1035"/>
          <ac:cxnSpMkLst>
            <pc:docMk/>
            <pc:sldMk cId="1996364289" sldId="264"/>
            <ac:cxnSpMk id="7" creationId="{CEDE3504-0455-40E3-B316-A36E8A1B758F}"/>
          </ac:cxnSpMkLst>
        </pc:cxnChg>
      </pc:sldChg>
      <pc:sldChg chg="addSp modSp add ord modNotesTx">
        <pc:chgData name="Minori SHIKAUCHI" userId="25d248b27ff5b802" providerId="LiveId" clId="{EF10D7C8-3D1F-46D5-A50D-1D1C86E74211}" dt="2019-09-26T03:00:44.103" v="12339" actId="207"/>
        <pc:sldMkLst>
          <pc:docMk/>
          <pc:sldMk cId="2878015945" sldId="265"/>
        </pc:sldMkLst>
        <pc:spChg chg="mod">
          <ac:chgData name="Minori SHIKAUCHI" userId="25d248b27ff5b802" providerId="LiveId" clId="{EF10D7C8-3D1F-46D5-A50D-1D1C86E74211}" dt="2019-09-14T10:46:46.680" v="490" actId="2711"/>
          <ac:spMkLst>
            <pc:docMk/>
            <pc:sldMk cId="2878015945" sldId="265"/>
            <ac:spMk id="2" creationId="{BBEFEF72-7EC4-4876-B27E-419EA35349CE}"/>
          </ac:spMkLst>
        </pc:spChg>
        <pc:spChg chg="mod">
          <ac:chgData name="Minori SHIKAUCHI" userId="25d248b27ff5b802" providerId="LiveId" clId="{EF10D7C8-3D1F-46D5-A50D-1D1C86E74211}" dt="2019-09-26T01:17:20.592" v="12170" actId="115"/>
          <ac:spMkLst>
            <pc:docMk/>
            <pc:sldMk cId="2878015945" sldId="265"/>
            <ac:spMk id="3" creationId="{CF6C6745-098A-417D-87AC-AFABCA38B05A}"/>
          </ac:spMkLst>
        </pc:spChg>
        <pc:spChg chg="add mod ord">
          <ac:chgData name="Minori SHIKAUCHI" userId="25d248b27ff5b802" providerId="LiveId" clId="{EF10D7C8-3D1F-46D5-A50D-1D1C86E74211}" dt="2019-09-26T01:17:31.435" v="12172" actId="20577"/>
          <ac:spMkLst>
            <pc:docMk/>
            <pc:sldMk cId="2878015945" sldId="265"/>
            <ac:spMk id="4" creationId="{3C094806-845C-4D53-8710-03FFE55C5DC3}"/>
          </ac:spMkLst>
        </pc:spChg>
        <pc:spChg chg="add mod">
          <ac:chgData name="Minori SHIKAUCHI" userId="25d248b27ff5b802" providerId="LiveId" clId="{EF10D7C8-3D1F-46D5-A50D-1D1C86E74211}" dt="2019-09-26T01:15:22.281" v="12138" actId="164"/>
          <ac:spMkLst>
            <pc:docMk/>
            <pc:sldMk cId="2878015945" sldId="265"/>
            <ac:spMk id="5" creationId="{6F4D8681-71C2-4C24-AB67-35A669AB3510}"/>
          </ac:spMkLst>
        </pc:spChg>
        <pc:spChg chg="add mod">
          <ac:chgData name="Minori SHIKAUCHI" userId="25d248b27ff5b802" providerId="LiveId" clId="{EF10D7C8-3D1F-46D5-A50D-1D1C86E74211}" dt="2019-09-26T03:00:44.103" v="12339" actId="207"/>
          <ac:spMkLst>
            <pc:docMk/>
            <pc:sldMk cId="2878015945" sldId="265"/>
            <ac:spMk id="7" creationId="{37E8901B-6109-42F7-9F27-748BD9093F37}"/>
          </ac:spMkLst>
        </pc:spChg>
        <pc:grpChg chg="add mod">
          <ac:chgData name="Minori SHIKAUCHI" userId="25d248b27ff5b802" providerId="LiveId" clId="{EF10D7C8-3D1F-46D5-A50D-1D1C86E74211}" dt="2019-09-26T01:16:09.873" v="12152" actId="1036"/>
          <ac:grpSpMkLst>
            <pc:docMk/>
            <pc:sldMk cId="2878015945" sldId="265"/>
            <ac:grpSpMk id="6" creationId="{20CEBF3F-B88D-4B5C-B852-E32D807F47B4}"/>
          </ac:grpSpMkLst>
        </pc:grpChg>
      </pc:sldChg>
      <pc:sldChg chg="modSp add del">
        <pc:chgData name="Minori SHIKAUCHI" userId="25d248b27ff5b802" providerId="LiveId" clId="{EF10D7C8-3D1F-46D5-A50D-1D1C86E74211}" dt="2019-09-24T00:43:11.118" v="5377" actId="2696"/>
        <pc:sldMkLst>
          <pc:docMk/>
          <pc:sldMk cId="1069684926" sldId="266"/>
        </pc:sldMkLst>
        <pc:spChg chg="mod">
          <ac:chgData name="Minori SHIKAUCHI" userId="25d248b27ff5b802" providerId="LiveId" clId="{EF10D7C8-3D1F-46D5-A50D-1D1C86E74211}" dt="2019-09-14T10:48:09.694" v="508" actId="403"/>
          <ac:spMkLst>
            <pc:docMk/>
            <pc:sldMk cId="1069684926" sldId="266"/>
            <ac:spMk id="2" creationId="{AE13A90B-1AC6-41ED-B65E-BB23FD282B6C}"/>
          </ac:spMkLst>
        </pc:spChg>
      </pc:sldChg>
      <pc:sldChg chg="modSp add modNotesTx">
        <pc:chgData name="Minori SHIKAUCHI" userId="25d248b27ff5b802" providerId="LiveId" clId="{EF10D7C8-3D1F-46D5-A50D-1D1C86E74211}" dt="2019-09-26T06:27:04.049" v="12771" actId="20577"/>
        <pc:sldMkLst>
          <pc:docMk/>
          <pc:sldMk cId="3249733606" sldId="266"/>
        </pc:sldMkLst>
        <pc:spChg chg="mod">
          <ac:chgData name="Minori SHIKAUCHI" userId="25d248b27ff5b802" providerId="LiveId" clId="{EF10D7C8-3D1F-46D5-A50D-1D1C86E74211}" dt="2019-09-26T06:27:04.049" v="12771" actId="20577"/>
          <ac:spMkLst>
            <pc:docMk/>
            <pc:sldMk cId="3249733606" sldId="266"/>
            <ac:spMk id="2" creationId="{AE13A90B-1AC6-41ED-B65E-BB23FD282B6C}"/>
          </ac:spMkLst>
        </pc:spChg>
      </pc:sldChg>
      <pc:sldChg chg="add del">
        <pc:chgData name="Minori SHIKAUCHI" userId="25d248b27ff5b802" providerId="LiveId" clId="{EF10D7C8-3D1F-46D5-A50D-1D1C86E74211}" dt="2019-09-25T00:53:15.703" v="8086" actId="2696"/>
        <pc:sldMkLst>
          <pc:docMk/>
          <pc:sldMk cId="3391813104" sldId="266"/>
        </pc:sldMkLst>
      </pc:sldChg>
      <pc:sldChg chg="add del">
        <pc:chgData name="Minori SHIKAUCHI" userId="25d248b27ff5b802" providerId="LiveId" clId="{EF10D7C8-3D1F-46D5-A50D-1D1C86E74211}" dt="2019-09-24T01:15:22.826" v="6134" actId="2696"/>
        <pc:sldMkLst>
          <pc:docMk/>
          <pc:sldMk cId="3745866929" sldId="266"/>
        </pc:sldMkLst>
      </pc:sldChg>
      <pc:sldChg chg="addSp delSp modSp add modAnim">
        <pc:chgData name="Minori SHIKAUCHI" userId="25d248b27ff5b802" providerId="LiveId" clId="{EF10D7C8-3D1F-46D5-A50D-1D1C86E74211}" dt="2019-09-20T08:23:25.846" v="2315" actId="20577"/>
        <pc:sldMkLst>
          <pc:docMk/>
          <pc:sldMk cId="83778678" sldId="267"/>
        </pc:sldMkLst>
        <pc:spChg chg="mod">
          <ac:chgData name="Minori SHIKAUCHI" userId="25d248b27ff5b802" providerId="LiveId" clId="{EF10D7C8-3D1F-46D5-A50D-1D1C86E74211}" dt="2019-09-14T10:42:19.902" v="356" actId="20577"/>
          <ac:spMkLst>
            <pc:docMk/>
            <pc:sldMk cId="83778678" sldId="267"/>
            <ac:spMk id="2" creationId="{8E168705-CC01-4993-92EA-8DE70EAEE323}"/>
          </ac:spMkLst>
        </pc:spChg>
        <pc:spChg chg="mod">
          <ac:chgData name="Minori SHIKAUCHI" userId="25d248b27ff5b802" providerId="LiveId" clId="{EF10D7C8-3D1F-46D5-A50D-1D1C86E74211}" dt="2019-09-20T08:23:25.846" v="2315" actId="20577"/>
          <ac:spMkLst>
            <pc:docMk/>
            <pc:sldMk cId="83778678" sldId="267"/>
            <ac:spMk id="3" creationId="{B5E20324-4CD9-489E-A1E2-FFBA26450739}"/>
          </ac:spMkLst>
        </pc:spChg>
        <pc:spChg chg="add mod topLvl">
          <ac:chgData name="Minori SHIKAUCHI" userId="25d248b27ff5b802" providerId="LiveId" clId="{EF10D7C8-3D1F-46D5-A50D-1D1C86E74211}" dt="2019-09-20T08:19:47.888" v="2232" actId="1035"/>
          <ac:spMkLst>
            <pc:docMk/>
            <pc:sldMk cId="83778678" sldId="267"/>
            <ac:spMk id="4" creationId="{2F2DCB10-98AF-430C-B9CB-DA4281FF6D52}"/>
          </ac:spMkLst>
        </pc:spChg>
        <pc:spChg chg="add mod">
          <ac:chgData name="Minori SHIKAUCHI" userId="25d248b27ff5b802" providerId="LiveId" clId="{EF10D7C8-3D1F-46D5-A50D-1D1C86E74211}" dt="2019-09-20T08:17:16.843" v="2184" actId="164"/>
          <ac:spMkLst>
            <pc:docMk/>
            <pc:sldMk cId="83778678" sldId="267"/>
            <ac:spMk id="5" creationId="{993C1912-F66C-482C-A86F-3FA5F17E4E1E}"/>
          </ac:spMkLst>
        </pc:spChg>
        <pc:spChg chg="add mod topLvl">
          <ac:chgData name="Minori SHIKAUCHI" userId="25d248b27ff5b802" providerId="LiveId" clId="{EF10D7C8-3D1F-46D5-A50D-1D1C86E74211}" dt="2019-09-20T08:19:47.888" v="2232" actId="1035"/>
          <ac:spMkLst>
            <pc:docMk/>
            <pc:sldMk cId="83778678" sldId="267"/>
            <ac:spMk id="6" creationId="{EC43E8F2-EBC9-4621-A3C8-BA4B9DBAF7E6}"/>
          </ac:spMkLst>
        </pc:spChg>
        <pc:spChg chg="add mod">
          <ac:chgData name="Minori SHIKAUCHI" userId="25d248b27ff5b802" providerId="LiveId" clId="{EF10D7C8-3D1F-46D5-A50D-1D1C86E74211}" dt="2019-09-20T08:23:00.612" v="2300" actId="1076"/>
          <ac:spMkLst>
            <pc:docMk/>
            <pc:sldMk cId="83778678" sldId="267"/>
            <ac:spMk id="16" creationId="{B8B667D1-5839-40E6-8AF1-D557957EF2FB}"/>
          </ac:spMkLst>
        </pc:spChg>
        <pc:grpChg chg="add del mod">
          <ac:chgData name="Minori SHIKAUCHI" userId="25d248b27ff5b802" providerId="LiveId" clId="{EF10D7C8-3D1F-46D5-A50D-1D1C86E74211}" dt="2019-09-20T08:18:40.168" v="2211" actId="165"/>
          <ac:grpSpMkLst>
            <pc:docMk/>
            <pc:sldMk cId="83778678" sldId="267"/>
            <ac:grpSpMk id="13" creationId="{73614FC0-6356-4796-8B51-D7DBC6788E99}"/>
          </ac:grpSpMkLst>
        </pc:grpChg>
        <pc:grpChg chg="add del mod">
          <ac:chgData name="Minori SHIKAUCHI" userId="25d248b27ff5b802" providerId="LiveId" clId="{EF10D7C8-3D1F-46D5-A50D-1D1C86E74211}" dt="2019-09-20T08:18:44.155" v="2212" actId="165"/>
          <ac:grpSpMkLst>
            <pc:docMk/>
            <pc:sldMk cId="83778678" sldId="267"/>
            <ac:grpSpMk id="14" creationId="{2515E732-DB1A-4B1D-9CBB-446277966214}"/>
          </ac:grpSpMkLst>
        </pc:grpChg>
        <pc:grpChg chg="add mod ord">
          <ac:chgData name="Minori SHIKAUCHI" userId="25d248b27ff5b802" providerId="LiveId" clId="{EF10D7C8-3D1F-46D5-A50D-1D1C86E74211}" dt="2019-09-20T08:23:15.187" v="2314" actId="1037"/>
          <ac:grpSpMkLst>
            <pc:docMk/>
            <pc:sldMk cId="83778678" sldId="267"/>
            <ac:grpSpMk id="15" creationId="{97648DDB-9FE5-47C5-9983-DD5AAA878550}"/>
          </ac:grpSpMkLst>
        </pc:grpChg>
        <pc:picChg chg="add mod">
          <ac:chgData name="Minori SHIKAUCHI" userId="25d248b27ff5b802" providerId="LiveId" clId="{EF10D7C8-3D1F-46D5-A50D-1D1C86E74211}" dt="2019-09-20T08:19:17.303" v="2217" actId="1076"/>
          <ac:picMkLst>
            <pc:docMk/>
            <pc:sldMk cId="83778678" sldId="267"/>
            <ac:picMk id="8" creationId="{0F0DC086-BB74-4526-8D67-065C004C7BC4}"/>
          </ac:picMkLst>
        </pc:picChg>
        <pc:picChg chg="add mod topLvl">
          <ac:chgData name="Minori SHIKAUCHI" userId="25d248b27ff5b802" providerId="LiveId" clId="{EF10D7C8-3D1F-46D5-A50D-1D1C86E74211}" dt="2019-09-20T08:19:47.888" v="2232" actId="1035"/>
          <ac:picMkLst>
            <pc:docMk/>
            <pc:sldMk cId="83778678" sldId="267"/>
            <ac:picMk id="10" creationId="{12CD90C7-DDE9-46D1-959F-D0202EE23F27}"/>
          </ac:picMkLst>
        </pc:picChg>
        <pc:picChg chg="add mod topLvl">
          <ac:chgData name="Minori SHIKAUCHI" userId="25d248b27ff5b802" providerId="LiveId" clId="{EF10D7C8-3D1F-46D5-A50D-1D1C86E74211}" dt="2019-09-20T08:19:47.888" v="2232" actId="1035"/>
          <ac:picMkLst>
            <pc:docMk/>
            <pc:sldMk cId="83778678" sldId="267"/>
            <ac:picMk id="12" creationId="{5348227C-5342-415B-B47E-543E23E61DA8}"/>
          </ac:picMkLst>
        </pc:picChg>
      </pc:sldChg>
      <pc:sldChg chg="modSp add modNotesTx">
        <pc:chgData name="Minori SHIKAUCHI" userId="25d248b27ff5b802" providerId="LiveId" clId="{EF10D7C8-3D1F-46D5-A50D-1D1C86E74211}" dt="2019-09-26T06:27:19.732" v="12774" actId="20577"/>
        <pc:sldMkLst>
          <pc:docMk/>
          <pc:sldMk cId="663532750" sldId="268"/>
        </pc:sldMkLst>
        <pc:spChg chg="mod">
          <ac:chgData name="Minori SHIKAUCHI" userId="25d248b27ff5b802" providerId="LiveId" clId="{EF10D7C8-3D1F-46D5-A50D-1D1C86E74211}" dt="2019-09-26T06:27:19.732" v="12774" actId="20577"/>
          <ac:spMkLst>
            <pc:docMk/>
            <pc:sldMk cId="663532750" sldId="268"/>
            <ac:spMk id="2" creationId="{AE13A90B-1AC6-41ED-B65E-BB23FD282B6C}"/>
          </ac:spMkLst>
        </pc:spChg>
      </pc:sldChg>
      <pc:sldChg chg="addSp delSp modSp add modNotesTx">
        <pc:chgData name="Minori SHIKAUCHI" userId="25d248b27ff5b802" providerId="LiveId" clId="{EF10D7C8-3D1F-46D5-A50D-1D1C86E74211}" dt="2019-09-26T00:46:08.336" v="10501" actId="20577"/>
        <pc:sldMkLst>
          <pc:docMk/>
          <pc:sldMk cId="584984494" sldId="269"/>
        </pc:sldMkLst>
        <pc:spChg chg="mod">
          <ac:chgData name="Minori SHIKAUCHI" userId="25d248b27ff5b802" providerId="LiveId" clId="{EF10D7C8-3D1F-46D5-A50D-1D1C86E74211}" dt="2019-09-20T07:05:09.860" v="1021" actId="20577"/>
          <ac:spMkLst>
            <pc:docMk/>
            <pc:sldMk cId="584984494" sldId="269"/>
            <ac:spMk id="2" creationId="{315C7E15-DEB0-4CE2-A101-DAC8A9C1619F}"/>
          </ac:spMkLst>
        </pc:spChg>
        <pc:spChg chg="del">
          <ac:chgData name="Minori SHIKAUCHI" userId="25d248b27ff5b802" providerId="LiveId" clId="{EF10D7C8-3D1F-46D5-A50D-1D1C86E74211}" dt="2019-09-20T06:06:48.047" v="735" actId="931"/>
          <ac:spMkLst>
            <pc:docMk/>
            <pc:sldMk cId="584984494" sldId="269"/>
            <ac:spMk id="3" creationId="{9DB74661-D5F1-4418-B64A-33DAF91863C8}"/>
          </ac:spMkLst>
        </pc:spChg>
        <pc:spChg chg="add mod">
          <ac:chgData name="Minori SHIKAUCHI" userId="25d248b27ff5b802" providerId="LiveId" clId="{EF10D7C8-3D1F-46D5-A50D-1D1C86E74211}" dt="2019-09-20T06:14:01.029" v="839" actId="404"/>
          <ac:spMkLst>
            <pc:docMk/>
            <pc:sldMk cId="584984494" sldId="269"/>
            <ac:spMk id="6" creationId="{653C3D70-313C-4C54-958F-79A034421484}"/>
          </ac:spMkLst>
        </pc:spChg>
        <pc:spChg chg="add mod">
          <ac:chgData name="Minori SHIKAUCHI" userId="25d248b27ff5b802" providerId="LiveId" clId="{EF10D7C8-3D1F-46D5-A50D-1D1C86E74211}" dt="2019-09-20T10:32:11.065" v="4081" actId="1036"/>
          <ac:spMkLst>
            <pc:docMk/>
            <pc:sldMk cId="584984494" sldId="269"/>
            <ac:spMk id="10" creationId="{FDF6EBF4-594A-4BB6-959E-2F3BE8D58F94}"/>
          </ac:spMkLst>
        </pc:spChg>
        <pc:spChg chg="mod">
          <ac:chgData name="Minori SHIKAUCHI" userId="25d248b27ff5b802" providerId="LiveId" clId="{EF10D7C8-3D1F-46D5-A50D-1D1C86E74211}" dt="2019-09-20T08:20:10.990" v="2234" actId="20577"/>
          <ac:spMkLst>
            <pc:docMk/>
            <pc:sldMk cId="584984494" sldId="269"/>
            <ac:spMk id="13" creationId="{1CEEAC75-12F3-464C-817B-44C1E795473A}"/>
          </ac:spMkLst>
        </pc:spChg>
        <pc:grpChg chg="add mod">
          <ac:chgData name="Minori SHIKAUCHI" userId="25d248b27ff5b802" providerId="LiveId" clId="{EF10D7C8-3D1F-46D5-A50D-1D1C86E74211}" dt="2019-09-20T06:13:56.270" v="838" actId="1076"/>
          <ac:grpSpMkLst>
            <pc:docMk/>
            <pc:sldMk cId="584984494" sldId="269"/>
            <ac:grpSpMk id="11" creationId="{BA265972-7AAB-4C5F-A02C-3D01378B6A7C}"/>
          </ac:grpSpMkLst>
        </pc:grpChg>
        <pc:grpChg chg="add mod">
          <ac:chgData name="Minori SHIKAUCHI" userId="25d248b27ff5b802" providerId="LiveId" clId="{EF10D7C8-3D1F-46D5-A50D-1D1C86E74211}" dt="2019-09-20T10:32:16.125" v="4082" actId="1076"/>
          <ac:grpSpMkLst>
            <pc:docMk/>
            <pc:sldMk cId="584984494" sldId="269"/>
            <ac:grpSpMk id="14" creationId="{F1EFF3AD-D0A0-49EE-B9FC-59A79785F36C}"/>
          </ac:grpSpMkLst>
        </pc:grpChg>
        <pc:picChg chg="add mod modCrop">
          <ac:chgData name="Minori SHIKAUCHI" userId="25d248b27ff5b802" providerId="LiveId" clId="{EF10D7C8-3D1F-46D5-A50D-1D1C86E74211}" dt="2019-09-20T06:09:43.256" v="806" actId="1037"/>
          <ac:picMkLst>
            <pc:docMk/>
            <pc:sldMk cId="584984494" sldId="269"/>
            <ac:picMk id="5" creationId="{570C75BB-D06A-46A6-9D72-EA53B543B396}"/>
          </ac:picMkLst>
        </pc:picChg>
        <pc:picChg chg="add del mod modCrop">
          <ac:chgData name="Minori SHIKAUCHI" userId="25d248b27ff5b802" providerId="LiveId" clId="{EF10D7C8-3D1F-46D5-A50D-1D1C86E74211}" dt="2019-09-20T06:10:01.504" v="810" actId="478"/>
          <ac:picMkLst>
            <pc:docMk/>
            <pc:sldMk cId="584984494" sldId="269"/>
            <ac:picMk id="7" creationId="{D6C2C86F-F71D-4621-B4C7-0D1908EA2198}"/>
          </ac:picMkLst>
        </pc:picChg>
        <pc:picChg chg="add mod modCrop">
          <ac:chgData name="Minori SHIKAUCHI" userId="25d248b27ff5b802" providerId="LiveId" clId="{EF10D7C8-3D1F-46D5-A50D-1D1C86E74211}" dt="2019-09-20T10:32:02.335" v="4079" actId="14100"/>
          <ac:picMkLst>
            <pc:docMk/>
            <pc:sldMk cId="584984494" sldId="269"/>
            <ac:picMk id="9" creationId="{324669BC-9BA4-4439-B85E-4606800AFF5B}"/>
          </ac:picMkLst>
        </pc:picChg>
      </pc:sldChg>
      <pc:sldChg chg="addSp delSp modSp add modNotesTx">
        <pc:chgData name="Minori SHIKAUCHI" userId="25d248b27ff5b802" providerId="LiveId" clId="{EF10D7C8-3D1F-46D5-A50D-1D1C86E74211}" dt="2019-09-26T00:51:09.175" v="10885" actId="20577"/>
        <pc:sldMkLst>
          <pc:docMk/>
          <pc:sldMk cId="2395323201" sldId="270"/>
        </pc:sldMkLst>
        <pc:spChg chg="mod">
          <ac:chgData name="Minori SHIKAUCHI" userId="25d248b27ff5b802" providerId="LiveId" clId="{EF10D7C8-3D1F-46D5-A50D-1D1C86E74211}" dt="2019-09-20T07:14:21.222" v="1246" actId="20577"/>
          <ac:spMkLst>
            <pc:docMk/>
            <pc:sldMk cId="2395323201" sldId="270"/>
            <ac:spMk id="2" creationId="{8E168705-CC01-4993-92EA-8DE70EAEE323}"/>
          </ac:spMkLst>
        </pc:spChg>
        <pc:spChg chg="mod">
          <ac:chgData name="Minori SHIKAUCHI" userId="25d248b27ff5b802" providerId="LiveId" clId="{EF10D7C8-3D1F-46D5-A50D-1D1C86E74211}" dt="2019-09-20T08:05:21.140" v="1996" actId="1076"/>
          <ac:spMkLst>
            <pc:docMk/>
            <pc:sldMk cId="2395323201" sldId="270"/>
            <ac:spMk id="3" creationId="{B5E20324-4CD9-489E-A1E2-FFBA26450739}"/>
          </ac:spMkLst>
        </pc:spChg>
        <pc:spChg chg="add mod">
          <ac:chgData name="Minori SHIKAUCHI" userId="25d248b27ff5b802" providerId="LiveId" clId="{EF10D7C8-3D1F-46D5-A50D-1D1C86E74211}" dt="2019-09-20T07:13:32.371" v="1216" actId="164"/>
          <ac:spMkLst>
            <pc:docMk/>
            <pc:sldMk cId="2395323201" sldId="270"/>
            <ac:spMk id="6" creationId="{D564AA74-8989-4129-A1F2-2D433C66097E}"/>
          </ac:spMkLst>
        </pc:spChg>
        <pc:spChg chg="add del mod">
          <ac:chgData name="Minori SHIKAUCHI" userId="25d248b27ff5b802" providerId="LiveId" clId="{EF10D7C8-3D1F-46D5-A50D-1D1C86E74211}" dt="2019-09-20T08:02:21.071" v="1897" actId="164"/>
          <ac:spMkLst>
            <pc:docMk/>
            <pc:sldMk cId="2395323201" sldId="270"/>
            <ac:spMk id="10" creationId="{CAB55C53-C0B0-467B-B687-8BCB830B9BB2}"/>
          </ac:spMkLst>
        </pc:spChg>
        <pc:grpChg chg="add del mod">
          <ac:chgData name="Minori SHIKAUCHI" userId="25d248b27ff5b802" providerId="LiveId" clId="{EF10D7C8-3D1F-46D5-A50D-1D1C86E74211}" dt="2019-09-20T07:37:03.610" v="1796" actId="478"/>
          <ac:grpSpMkLst>
            <pc:docMk/>
            <pc:sldMk cId="2395323201" sldId="270"/>
            <ac:grpSpMk id="4" creationId="{DF0C7BA3-FE0C-48D4-9BE5-487DD520B010}"/>
          </ac:grpSpMkLst>
        </pc:grpChg>
        <pc:grpChg chg="add mod">
          <ac:chgData name="Minori SHIKAUCHI" userId="25d248b27ff5b802" providerId="LiveId" clId="{EF10D7C8-3D1F-46D5-A50D-1D1C86E74211}" dt="2019-09-20T08:03:50.737" v="1982" actId="1036"/>
          <ac:grpSpMkLst>
            <pc:docMk/>
            <pc:sldMk cId="2395323201" sldId="270"/>
            <ac:grpSpMk id="13" creationId="{FCC098F7-D8AC-4BE7-83CC-2CAE57904BE6}"/>
          </ac:grpSpMkLst>
        </pc:grpChg>
        <pc:picChg chg="mod">
          <ac:chgData name="Minori SHIKAUCHI" userId="25d248b27ff5b802" providerId="LiveId" clId="{EF10D7C8-3D1F-46D5-A50D-1D1C86E74211}" dt="2019-09-20T07:13:32.371" v="1216" actId="164"/>
          <ac:picMkLst>
            <pc:docMk/>
            <pc:sldMk cId="2395323201" sldId="270"/>
            <ac:picMk id="5" creationId="{5EA79CCB-796D-48EF-B6F8-D223CA1CC1CC}"/>
          </ac:picMkLst>
        </pc:picChg>
        <pc:picChg chg="add del mod modCrop">
          <ac:chgData name="Minori SHIKAUCHI" userId="25d248b27ff5b802" providerId="LiveId" clId="{EF10D7C8-3D1F-46D5-A50D-1D1C86E74211}" dt="2019-09-20T07:39:55.014" v="1880" actId="478"/>
          <ac:picMkLst>
            <pc:docMk/>
            <pc:sldMk cId="2395323201" sldId="270"/>
            <ac:picMk id="8" creationId="{DE664327-B51C-4B29-80DA-2A85B68D0A08}"/>
          </ac:picMkLst>
        </pc:picChg>
        <pc:picChg chg="del">
          <ac:chgData name="Minori SHIKAUCHI" userId="25d248b27ff5b802" providerId="LiveId" clId="{EF10D7C8-3D1F-46D5-A50D-1D1C86E74211}" dt="2019-09-20T07:10:26.632" v="1141" actId="478"/>
          <ac:picMkLst>
            <pc:docMk/>
            <pc:sldMk cId="2395323201" sldId="270"/>
            <ac:picMk id="9" creationId="{A07BE384-3B2E-41CF-AF32-BDB2A7C96EE4}"/>
          </ac:picMkLst>
        </pc:picChg>
        <pc:picChg chg="add mod modCrop">
          <ac:chgData name="Minori SHIKAUCHI" userId="25d248b27ff5b802" providerId="LiveId" clId="{EF10D7C8-3D1F-46D5-A50D-1D1C86E74211}" dt="2019-09-20T08:02:21.071" v="1897" actId="164"/>
          <ac:picMkLst>
            <pc:docMk/>
            <pc:sldMk cId="2395323201" sldId="270"/>
            <ac:picMk id="12" creationId="{5E55453A-32A8-453E-A5A3-E167274F48B6}"/>
          </ac:picMkLst>
        </pc:picChg>
      </pc:sldChg>
      <pc:sldChg chg="addSp delSp modSp add modNotesTx">
        <pc:chgData name="Minori SHIKAUCHI" userId="25d248b27ff5b802" providerId="LiveId" clId="{EF10D7C8-3D1F-46D5-A50D-1D1C86E74211}" dt="2019-09-26T05:09:41.837" v="12666" actId="1035"/>
        <pc:sldMkLst>
          <pc:docMk/>
          <pc:sldMk cId="2437347797" sldId="271"/>
        </pc:sldMkLst>
        <pc:spChg chg="mod">
          <ac:chgData name="Minori SHIKAUCHI" userId="25d248b27ff5b802" providerId="LiveId" clId="{EF10D7C8-3D1F-46D5-A50D-1D1C86E74211}" dt="2019-09-26T01:19:52.132" v="12248" actId="20577"/>
          <ac:spMkLst>
            <pc:docMk/>
            <pc:sldMk cId="2437347797" sldId="271"/>
            <ac:spMk id="2" creationId="{8E168705-CC01-4993-92EA-8DE70EAEE323}"/>
          </ac:spMkLst>
        </pc:spChg>
        <pc:spChg chg="mod">
          <ac:chgData name="Minori SHIKAUCHI" userId="25d248b27ff5b802" providerId="LiveId" clId="{EF10D7C8-3D1F-46D5-A50D-1D1C86E74211}" dt="2019-09-26T05:09:41.837" v="12666" actId="1035"/>
          <ac:spMkLst>
            <pc:docMk/>
            <pc:sldMk cId="2437347797" sldId="271"/>
            <ac:spMk id="3" creationId="{B5E20324-4CD9-489E-A1E2-FFBA26450739}"/>
          </ac:spMkLst>
        </pc:spChg>
        <pc:spChg chg="add mod topLvl">
          <ac:chgData name="Minori SHIKAUCHI" userId="25d248b27ff5b802" providerId="LiveId" clId="{EF10D7C8-3D1F-46D5-A50D-1D1C86E74211}" dt="2019-09-26T05:08:18.952" v="12620" actId="1038"/>
          <ac:spMkLst>
            <pc:docMk/>
            <pc:sldMk cId="2437347797" sldId="271"/>
            <ac:spMk id="9" creationId="{1D8CDD1F-E17B-4F30-950F-93B796B81158}"/>
          </ac:spMkLst>
        </pc:spChg>
        <pc:grpChg chg="add del mod">
          <ac:chgData name="Minori SHIKAUCHI" userId="25d248b27ff5b802" providerId="LiveId" clId="{EF10D7C8-3D1F-46D5-A50D-1D1C86E74211}" dt="2019-09-23T05:33:28.540" v="5033" actId="165"/>
          <ac:grpSpMkLst>
            <pc:docMk/>
            <pc:sldMk cId="2437347797" sldId="271"/>
            <ac:grpSpMk id="6" creationId="{1F710502-8EB7-41FC-B20D-EBB61FA72F2D}"/>
          </ac:grpSpMkLst>
        </pc:grpChg>
        <pc:grpChg chg="del">
          <ac:chgData name="Minori SHIKAUCHI" userId="25d248b27ff5b802" providerId="LiveId" clId="{EF10D7C8-3D1F-46D5-A50D-1D1C86E74211}" dt="2019-09-20T08:04:10.431" v="1985" actId="478"/>
          <ac:grpSpMkLst>
            <pc:docMk/>
            <pc:sldMk cId="2437347797" sldId="271"/>
            <ac:grpSpMk id="13" creationId="{FCC098F7-D8AC-4BE7-83CC-2CAE57904BE6}"/>
          </ac:grpSpMkLst>
        </pc:grpChg>
        <pc:picChg chg="add del mod topLvl modCrop">
          <ac:chgData name="Minori SHIKAUCHI" userId="25d248b27ff5b802" providerId="LiveId" clId="{EF10D7C8-3D1F-46D5-A50D-1D1C86E74211}" dt="2019-09-23T05:33:30.298" v="5034" actId="478"/>
          <ac:picMkLst>
            <pc:docMk/>
            <pc:sldMk cId="2437347797" sldId="271"/>
            <ac:picMk id="5" creationId="{0BE6A8D9-DA20-439D-BEC0-9D18E0F30BE0}"/>
          </ac:picMkLst>
        </pc:picChg>
        <pc:picChg chg="add mod modCrop">
          <ac:chgData name="Minori SHIKAUCHI" userId="25d248b27ff5b802" providerId="LiveId" clId="{EF10D7C8-3D1F-46D5-A50D-1D1C86E74211}" dt="2019-09-26T05:08:18.952" v="12620" actId="1038"/>
          <ac:picMkLst>
            <pc:docMk/>
            <pc:sldMk cId="2437347797" sldId="271"/>
            <ac:picMk id="7" creationId="{266EE88D-7605-47AC-8201-4CF784D511E3}"/>
          </ac:picMkLst>
        </pc:picChg>
        <pc:picChg chg="add del mod modCrop">
          <ac:chgData name="Minori SHIKAUCHI" userId="25d248b27ff5b802" providerId="LiveId" clId="{EF10D7C8-3D1F-46D5-A50D-1D1C86E74211}" dt="2019-09-24T02:38:42.029" v="6817" actId="478"/>
          <ac:picMkLst>
            <pc:docMk/>
            <pc:sldMk cId="2437347797" sldId="271"/>
            <ac:picMk id="10" creationId="{3F35AC6F-FCDE-4FCD-A091-3A5632072C5C}"/>
          </ac:picMkLst>
        </pc:picChg>
      </pc:sldChg>
      <pc:sldChg chg="addSp delSp modSp add delAnim modAnim modNotesTx">
        <pc:chgData name="Minori SHIKAUCHI" userId="25d248b27ff5b802" providerId="LiveId" clId="{EF10D7C8-3D1F-46D5-A50D-1D1C86E74211}" dt="2019-09-25T00:52:14.702" v="8081" actId="20577"/>
        <pc:sldMkLst>
          <pc:docMk/>
          <pc:sldMk cId="4215392089" sldId="272"/>
        </pc:sldMkLst>
        <pc:spChg chg="mod">
          <ac:chgData name="Minori SHIKAUCHI" userId="25d248b27ff5b802" providerId="LiveId" clId="{EF10D7C8-3D1F-46D5-A50D-1D1C86E74211}" dt="2019-09-24T01:10:16.882" v="6032" actId="20577"/>
          <ac:spMkLst>
            <pc:docMk/>
            <pc:sldMk cId="4215392089" sldId="272"/>
            <ac:spMk id="2" creationId="{963AF09B-AAA1-49B5-8622-62D3AA1A024A}"/>
          </ac:spMkLst>
        </pc:spChg>
        <pc:spChg chg="add del mod">
          <ac:chgData name="Minori SHIKAUCHI" userId="25d248b27ff5b802" providerId="LiveId" clId="{EF10D7C8-3D1F-46D5-A50D-1D1C86E74211}" dt="2019-09-24T00:58:12.068" v="5730"/>
          <ac:spMkLst>
            <pc:docMk/>
            <pc:sldMk cId="4215392089" sldId="272"/>
            <ac:spMk id="3" creationId="{B2F2C729-A175-4C2C-A3E9-2584FBFF0A79}"/>
          </ac:spMkLst>
        </pc:spChg>
        <pc:spChg chg="add del mod">
          <ac:chgData name="Minori SHIKAUCHI" userId="25d248b27ff5b802" providerId="LiveId" clId="{EF10D7C8-3D1F-46D5-A50D-1D1C86E74211}" dt="2019-09-24T01:08:42.613" v="5983" actId="478"/>
          <ac:spMkLst>
            <pc:docMk/>
            <pc:sldMk cId="4215392089" sldId="272"/>
            <ac:spMk id="4" creationId="{5388430D-01EA-46CE-9BB2-D8EE8EF8F2A4}"/>
          </ac:spMkLst>
        </pc:spChg>
        <pc:spChg chg="add del mod">
          <ac:chgData name="Minori SHIKAUCHI" userId="25d248b27ff5b802" providerId="LiveId" clId="{EF10D7C8-3D1F-46D5-A50D-1D1C86E74211}" dt="2019-09-23T04:54:16.537" v="4377" actId="478"/>
          <ac:spMkLst>
            <pc:docMk/>
            <pc:sldMk cId="4215392089" sldId="272"/>
            <ac:spMk id="5" creationId="{FE0ACFAC-9E5C-4213-AD16-03D4B20BD9F3}"/>
          </ac:spMkLst>
        </pc:spChg>
        <pc:spChg chg="add del mod">
          <ac:chgData name="Minori SHIKAUCHI" userId="25d248b27ff5b802" providerId="LiveId" clId="{EF10D7C8-3D1F-46D5-A50D-1D1C86E74211}" dt="2019-09-24T01:08:46.135" v="5984" actId="478"/>
          <ac:spMkLst>
            <pc:docMk/>
            <pc:sldMk cId="4215392089" sldId="272"/>
            <ac:spMk id="8" creationId="{5055D6D0-8989-4506-BAA9-615BF59CC83E}"/>
          </ac:spMkLst>
        </pc:spChg>
        <pc:spChg chg="add del mod">
          <ac:chgData name="Minori SHIKAUCHI" userId="25d248b27ff5b802" providerId="LiveId" clId="{EF10D7C8-3D1F-46D5-A50D-1D1C86E74211}" dt="2019-09-23T04:54:16.537" v="4377" actId="478"/>
          <ac:spMkLst>
            <pc:docMk/>
            <pc:sldMk cId="4215392089" sldId="272"/>
            <ac:spMk id="11" creationId="{28966D33-E286-48A8-9182-70EB0ACB34A0}"/>
          </ac:spMkLst>
        </pc:spChg>
        <pc:spChg chg="mod">
          <ac:chgData name="Minori SHIKAUCHI" userId="25d248b27ff5b802" providerId="LiveId" clId="{EF10D7C8-3D1F-46D5-A50D-1D1C86E74211}" dt="2019-09-24T01:10:36.715" v="6034" actId="115"/>
          <ac:spMkLst>
            <pc:docMk/>
            <pc:sldMk cId="4215392089" sldId="272"/>
            <ac:spMk id="12" creationId="{BB4F3753-2783-4131-A3A1-F9A569C7120E}"/>
          </ac:spMkLst>
        </pc:spChg>
        <pc:spChg chg="add del mod">
          <ac:chgData name="Minori SHIKAUCHI" userId="25d248b27ff5b802" providerId="LiveId" clId="{EF10D7C8-3D1F-46D5-A50D-1D1C86E74211}" dt="2019-09-23T04:54:16.537" v="4377" actId="478"/>
          <ac:spMkLst>
            <pc:docMk/>
            <pc:sldMk cId="4215392089" sldId="272"/>
            <ac:spMk id="15" creationId="{AB58F638-C990-4A2A-80DF-4BBA6130F967}"/>
          </ac:spMkLst>
        </pc:spChg>
        <pc:spChg chg="add mod">
          <ac:chgData name="Minori SHIKAUCHI" userId="25d248b27ff5b802" providerId="LiveId" clId="{EF10D7C8-3D1F-46D5-A50D-1D1C86E74211}" dt="2019-09-23T05:44:37.634" v="5166" actId="1036"/>
          <ac:spMkLst>
            <pc:docMk/>
            <pc:sldMk cId="4215392089" sldId="272"/>
            <ac:spMk id="16" creationId="{8C8B0B2C-9E0D-4DF8-84B7-9D0C854864D0}"/>
          </ac:spMkLst>
        </pc:spChg>
        <pc:picChg chg="add del mod ord">
          <ac:chgData name="Minori SHIKAUCHI" userId="25d248b27ff5b802" providerId="LiveId" clId="{EF10D7C8-3D1F-46D5-A50D-1D1C86E74211}" dt="2019-09-23T04:54:16.537" v="4377" actId="478"/>
          <ac:picMkLst>
            <pc:docMk/>
            <pc:sldMk cId="4215392089" sldId="272"/>
            <ac:picMk id="4" creationId="{A6757D34-F126-48B3-B6E3-FB05FB6C7860}"/>
          </ac:picMkLst>
        </pc:picChg>
        <pc:picChg chg="add del mod ord">
          <ac:chgData name="Minori SHIKAUCHI" userId="25d248b27ff5b802" providerId="LiveId" clId="{EF10D7C8-3D1F-46D5-A50D-1D1C86E74211}" dt="2019-09-23T04:54:16.537" v="4377" actId="478"/>
          <ac:picMkLst>
            <pc:docMk/>
            <pc:sldMk cId="4215392089" sldId="272"/>
            <ac:picMk id="7" creationId="{A8E6F8A5-0529-49B5-A3E7-5788694F52DA}"/>
          </ac:picMkLst>
        </pc:picChg>
        <pc:picChg chg="add del mod">
          <ac:chgData name="Minori SHIKAUCHI" userId="25d248b27ff5b802" providerId="LiveId" clId="{EF10D7C8-3D1F-46D5-A50D-1D1C86E74211}" dt="2019-09-23T04:54:16.537" v="4377" actId="478"/>
          <ac:picMkLst>
            <pc:docMk/>
            <pc:sldMk cId="4215392089" sldId="272"/>
            <ac:picMk id="9" creationId="{D2B76142-18EF-43EA-9EB4-F495707E5791}"/>
          </ac:picMkLst>
        </pc:picChg>
        <pc:picChg chg="del mod">
          <ac:chgData name="Minori SHIKAUCHI" userId="25d248b27ff5b802" providerId="LiveId" clId="{EF10D7C8-3D1F-46D5-A50D-1D1C86E74211}" dt="2019-09-20T10:03:58.960" v="3236" actId="478"/>
          <ac:picMkLst>
            <pc:docMk/>
            <pc:sldMk cId="4215392089" sldId="272"/>
            <ac:picMk id="10" creationId="{B7E269CE-6F6F-435C-B4D9-72A8FCD9752B}"/>
          </ac:picMkLst>
        </pc:picChg>
        <pc:picChg chg="add del mod">
          <ac:chgData name="Minori SHIKAUCHI" userId="25d248b27ff5b802" providerId="LiveId" clId="{EF10D7C8-3D1F-46D5-A50D-1D1C86E74211}" dt="2019-09-23T04:54:16.537" v="4377" actId="478"/>
          <ac:picMkLst>
            <pc:docMk/>
            <pc:sldMk cId="4215392089" sldId="272"/>
            <ac:picMk id="14" creationId="{373BE0B4-0C7F-4A77-BBF0-3FFD6A606075}"/>
          </ac:picMkLst>
        </pc:picChg>
        <pc:picChg chg="add del mod">
          <ac:chgData name="Minori SHIKAUCHI" userId="25d248b27ff5b802" providerId="LiveId" clId="{EF10D7C8-3D1F-46D5-A50D-1D1C86E74211}" dt="2019-09-23T04:54:16.537" v="4377" actId="478"/>
          <ac:picMkLst>
            <pc:docMk/>
            <pc:sldMk cId="4215392089" sldId="272"/>
            <ac:picMk id="17" creationId="{FB60D2F8-C189-4376-8111-EC1BC996DA33}"/>
          </ac:picMkLst>
        </pc:picChg>
        <pc:picChg chg="add del mod ord">
          <ac:chgData name="Minori SHIKAUCHI" userId="25d248b27ff5b802" providerId="LiveId" clId="{EF10D7C8-3D1F-46D5-A50D-1D1C86E74211}" dt="2019-09-23T04:54:10.909" v="4375" actId="478"/>
          <ac:picMkLst>
            <pc:docMk/>
            <pc:sldMk cId="4215392089" sldId="272"/>
            <ac:picMk id="18" creationId="{DE810433-9D04-4985-81E8-BF1A6F727F20}"/>
          </ac:picMkLst>
        </pc:picChg>
        <pc:picChg chg="add del mod ord">
          <ac:chgData name="Minori SHIKAUCHI" userId="25d248b27ff5b802" providerId="LiveId" clId="{EF10D7C8-3D1F-46D5-A50D-1D1C86E74211}" dt="2019-09-23T04:54:13.045" v="4376" actId="478"/>
          <ac:picMkLst>
            <pc:docMk/>
            <pc:sldMk cId="4215392089" sldId="272"/>
            <ac:picMk id="19" creationId="{2833FB7C-8757-4E58-955B-475B8AEBA56E}"/>
          </ac:picMkLst>
        </pc:picChg>
        <pc:picChg chg="add mod modCrop">
          <ac:chgData name="Minori SHIKAUCHI" userId="25d248b27ff5b802" providerId="LiveId" clId="{EF10D7C8-3D1F-46D5-A50D-1D1C86E74211}" dt="2019-09-23T05:44:37.634" v="5166" actId="1036"/>
          <ac:picMkLst>
            <pc:docMk/>
            <pc:sldMk cId="4215392089" sldId="272"/>
            <ac:picMk id="20" creationId="{4DAB783D-2100-449E-8900-3E16A4DE3EB7}"/>
          </ac:picMkLst>
        </pc:picChg>
      </pc:sldChg>
      <pc:sldChg chg="addSp delSp modSp add del delAnim modAnim">
        <pc:chgData name="Minori SHIKAUCHI" userId="25d248b27ff5b802" providerId="LiveId" clId="{EF10D7C8-3D1F-46D5-A50D-1D1C86E74211}" dt="2019-09-23T04:55:04.659" v="4403" actId="2696"/>
        <pc:sldMkLst>
          <pc:docMk/>
          <pc:sldMk cId="3834924829" sldId="273"/>
        </pc:sldMkLst>
        <pc:spChg chg="del">
          <ac:chgData name="Minori SHIKAUCHI" userId="25d248b27ff5b802" providerId="LiveId" clId="{EF10D7C8-3D1F-46D5-A50D-1D1C86E74211}" dt="2019-09-20T09:55:45.659" v="3088" actId="478"/>
          <ac:spMkLst>
            <pc:docMk/>
            <pc:sldMk cId="3834924829" sldId="273"/>
            <ac:spMk id="5" creationId="{FE0ACFAC-9E5C-4213-AD16-03D4B20BD9F3}"/>
          </ac:spMkLst>
        </pc:spChg>
        <pc:spChg chg="add del mod">
          <ac:chgData name="Minori SHIKAUCHI" userId="25d248b27ff5b802" providerId="LiveId" clId="{EF10D7C8-3D1F-46D5-A50D-1D1C86E74211}" dt="2019-09-20T09:55:34.580" v="3084" actId="478"/>
          <ac:spMkLst>
            <pc:docMk/>
            <pc:sldMk cId="3834924829" sldId="273"/>
            <ac:spMk id="6" creationId="{1B4F3214-F939-4936-9067-5867604A7AD3}"/>
          </ac:spMkLst>
        </pc:spChg>
        <pc:spChg chg="del">
          <ac:chgData name="Minori SHIKAUCHI" userId="25d248b27ff5b802" providerId="LiveId" clId="{EF10D7C8-3D1F-46D5-A50D-1D1C86E74211}" dt="2019-09-20T09:55:38.139" v="3085" actId="478"/>
          <ac:spMkLst>
            <pc:docMk/>
            <pc:sldMk cId="3834924829" sldId="273"/>
            <ac:spMk id="11" creationId="{28966D33-E286-48A8-9182-70EB0ACB34A0}"/>
          </ac:spMkLst>
        </pc:spChg>
        <pc:spChg chg="del">
          <ac:chgData name="Minori SHIKAUCHI" userId="25d248b27ff5b802" providerId="LiveId" clId="{EF10D7C8-3D1F-46D5-A50D-1D1C86E74211}" dt="2019-09-20T09:55:31.940" v="3083" actId="478"/>
          <ac:spMkLst>
            <pc:docMk/>
            <pc:sldMk cId="3834924829" sldId="273"/>
            <ac:spMk id="12" creationId="{BB4F3753-2783-4131-A3A1-F9A569C7120E}"/>
          </ac:spMkLst>
        </pc:spChg>
        <pc:spChg chg="del">
          <ac:chgData name="Minori SHIKAUCHI" userId="25d248b27ff5b802" providerId="LiveId" clId="{EF10D7C8-3D1F-46D5-A50D-1D1C86E74211}" dt="2019-09-20T09:58:37.528" v="3092" actId="478"/>
          <ac:spMkLst>
            <pc:docMk/>
            <pc:sldMk cId="3834924829" sldId="273"/>
            <ac:spMk id="15" creationId="{AB58F638-C990-4A2A-80DF-4BBA6130F967}"/>
          </ac:spMkLst>
        </pc:spChg>
        <pc:spChg chg="add mod">
          <ac:chgData name="Minori SHIKAUCHI" userId="25d248b27ff5b802" providerId="LiveId" clId="{EF10D7C8-3D1F-46D5-A50D-1D1C86E74211}" dt="2019-09-20T10:10:25.227" v="3381" actId="20577"/>
          <ac:spMkLst>
            <pc:docMk/>
            <pc:sldMk cId="3834924829" sldId="273"/>
            <ac:spMk id="19" creationId="{1E5790F0-29A6-4E95-B520-64CB59C529FA}"/>
          </ac:spMkLst>
        </pc:spChg>
        <pc:spChg chg="add mod">
          <ac:chgData name="Minori SHIKAUCHI" userId="25d248b27ff5b802" providerId="LiveId" clId="{EF10D7C8-3D1F-46D5-A50D-1D1C86E74211}" dt="2019-09-20T10:11:03.208" v="3391" actId="1037"/>
          <ac:spMkLst>
            <pc:docMk/>
            <pc:sldMk cId="3834924829" sldId="273"/>
            <ac:spMk id="20" creationId="{DB362CC8-4425-4989-85D4-CF3E5210543D}"/>
          </ac:spMkLst>
        </pc:spChg>
        <pc:spChg chg="add mod">
          <ac:chgData name="Minori SHIKAUCHI" userId="25d248b27ff5b802" providerId="LiveId" clId="{EF10D7C8-3D1F-46D5-A50D-1D1C86E74211}" dt="2019-09-20T10:13:34.254" v="3603" actId="1076"/>
          <ac:spMkLst>
            <pc:docMk/>
            <pc:sldMk cId="3834924829" sldId="273"/>
            <ac:spMk id="23" creationId="{984F3E47-9B8D-4756-931C-69009FB738ED}"/>
          </ac:spMkLst>
        </pc:spChg>
        <pc:spChg chg="add mod">
          <ac:chgData name="Minori SHIKAUCHI" userId="25d248b27ff5b802" providerId="LiveId" clId="{EF10D7C8-3D1F-46D5-A50D-1D1C86E74211}" dt="2019-09-20T10:15:49.657" v="3626" actId="164"/>
          <ac:spMkLst>
            <pc:docMk/>
            <pc:sldMk cId="3834924829" sldId="273"/>
            <ac:spMk id="25" creationId="{BC2F45F3-4FCE-41BC-8BEE-1D862041A21F}"/>
          </ac:spMkLst>
        </pc:spChg>
        <pc:spChg chg="add mod">
          <ac:chgData name="Minori SHIKAUCHI" userId="25d248b27ff5b802" providerId="LiveId" clId="{EF10D7C8-3D1F-46D5-A50D-1D1C86E74211}" dt="2019-09-20T10:22:25.342" v="3753" actId="1076"/>
          <ac:spMkLst>
            <pc:docMk/>
            <pc:sldMk cId="3834924829" sldId="273"/>
            <ac:spMk id="28" creationId="{713E4D85-245D-4E0E-BEE3-58D4E35A8832}"/>
          </ac:spMkLst>
        </pc:spChg>
        <pc:spChg chg="add mod">
          <ac:chgData name="Minori SHIKAUCHI" userId="25d248b27ff5b802" providerId="LiveId" clId="{EF10D7C8-3D1F-46D5-A50D-1D1C86E74211}" dt="2019-09-20T10:22:20.707" v="3752" actId="1036"/>
          <ac:spMkLst>
            <pc:docMk/>
            <pc:sldMk cId="3834924829" sldId="273"/>
            <ac:spMk id="30" creationId="{88200EDF-8598-42A0-BA3E-D160EAFB8C7C}"/>
          </ac:spMkLst>
        </pc:spChg>
        <pc:spChg chg="add mod">
          <ac:chgData name="Minori SHIKAUCHI" userId="25d248b27ff5b802" providerId="LiveId" clId="{EF10D7C8-3D1F-46D5-A50D-1D1C86E74211}" dt="2019-09-20T10:22:20.707" v="3752" actId="1036"/>
          <ac:spMkLst>
            <pc:docMk/>
            <pc:sldMk cId="3834924829" sldId="273"/>
            <ac:spMk id="34" creationId="{989E49F2-4B50-4938-8C6D-A15972B27FB7}"/>
          </ac:spMkLst>
        </pc:spChg>
        <pc:grpChg chg="add del mod">
          <ac:chgData name="Minori SHIKAUCHI" userId="25d248b27ff5b802" providerId="LiveId" clId="{EF10D7C8-3D1F-46D5-A50D-1D1C86E74211}" dt="2019-09-20T10:16:08.207" v="3629" actId="478"/>
          <ac:grpSpMkLst>
            <pc:docMk/>
            <pc:sldMk cId="3834924829" sldId="273"/>
            <ac:grpSpMk id="26" creationId="{44123097-EA3E-4DCA-84A5-1C1C73027033}"/>
          </ac:grpSpMkLst>
        </pc:grpChg>
        <pc:picChg chg="del">
          <ac:chgData name="Minori SHIKAUCHI" userId="25d248b27ff5b802" providerId="LiveId" clId="{EF10D7C8-3D1F-46D5-A50D-1D1C86E74211}" dt="2019-09-20T09:55:45.659" v="3088" actId="478"/>
          <ac:picMkLst>
            <pc:docMk/>
            <pc:sldMk cId="3834924829" sldId="273"/>
            <ac:picMk id="4" creationId="{A6757D34-F126-48B3-B6E3-FB05FB6C7860}"/>
          </ac:picMkLst>
        </pc:picChg>
        <pc:picChg chg="del">
          <ac:chgData name="Minori SHIKAUCHI" userId="25d248b27ff5b802" providerId="LiveId" clId="{EF10D7C8-3D1F-46D5-A50D-1D1C86E74211}" dt="2019-09-20T09:55:43.347" v="3087" actId="478"/>
          <ac:picMkLst>
            <pc:docMk/>
            <pc:sldMk cId="3834924829" sldId="273"/>
            <ac:picMk id="7" creationId="{A8E6F8A5-0529-49B5-A3E7-5788694F52DA}"/>
          </ac:picMkLst>
        </pc:picChg>
        <pc:picChg chg="del">
          <ac:chgData name="Minori SHIKAUCHI" userId="25d248b27ff5b802" providerId="LiveId" clId="{EF10D7C8-3D1F-46D5-A50D-1D1C86E74211}" dt="2019-09-20T09:55:38.139" v="3085" actId="478"/>
          <ac:picMkLst>
            <pc:docMk/>
            <pc:sldMk cId="3834924829" sldId="273"/>
            <ac:picMk id="9" creationId="{D2B76142-18EF-43EA-9EB4-F495707E5791}"/>
          </ac:picMkLst>
        </pc:picChg>
        <pc:picChg chg="del mod">
          <ac:chgData name="Minori SHIKAUCHI" userId="25d248b27ff5b802" providerId="LiveId" clId="{EF10D7C8-3D1F-46D5-A50D-1D1C86E74211}" dt="2019-09-20T10:06:30.965" v="3356" actId="478"/>
          <ac:picMkLst>
            <pc:docMk/>
            <pc:sldMk cId="3834924829" sldId="273"/>
            <ac:picMk id="10" creationId="{B7E269CE-6F6F-435C-B4D9-72A8FCD9752B}"/>
          </ac:picMkLst>
        </pc:picChg>
        <pc:picChg chg="add del mod">
          <ac:chgData name="Minori SHIKAUCHI" userId="25d248b27ff5b802" providerId="LiveId" clId="{EF10D7C8-3D1F-46D5-A50D-1D1C86E74211}" dt="2019-09-20T10:09:48.647" v="3372" actId="478"/>
          <ac:picMkLst>
            <pc:docMk/>
            <pc:sldMk cId="3834924829" sldId="273"/>
            <ac:picMk id="13" creationId="{94A98107-CD57-4EEC-BA06-7BF31125DFDA}"/>
          </ac:picMkLst>
        </pc:picChg>
        <pc:picChg chg="del mod">
          <ac:chgData name="Minori SHIKAUCHI" userId="25d248b27ff5b802" providerId="LiveId" clId="{EF10D7C8-3D1F-46D5-A50D-1D1C86E74211}" dt="2019-09-20T09:58:37.528" v="3092" actId="478"/>
          <ac:picMkLst>
            <pc:docMk/>
            <pc:sldMk cId="3834924829" sldId="273"/>
            <ac:picMk id="14" creationId="{373BE0B4-0C7F-4A77-BBF0-3FFD6A606075}"/>
          </ac:picMkLst>
        </pc:picChg>
        <pc:picChg chg="del">
          <ac:chgData name="Minori SHIKAUCHI" userId="25d248b27ff5b802" providerId="LiveId" clId="{EF10D7C8-3D1F-46D5-A50D-1D1C86E74211}" dt="2019-09-20T09:55:40.180" v="3086" actId="478"/>
          <ac:picMkLst>
            <pc:docMk/>
            <pc:sldMk cId="3834924829" sldId="273"/>
            <ac:picMk id="17" creationId="{FB60D2F8-C189-4376-8111-EC1BC996DA33}"/>
          </ac:picMkLst>
        </pc:picChg>
        <pc:picChg chg="add mod">
          <ac:chgData name="Minori SHIKAUCHI" userId="25d248b27ff5b802" providerId="LiveId" clId="{EF10D7C8-3D1F-46D5-A50D-1D1C86E74211}" dt="2019-09-20T10:06:45.607" v="3361" actId="1076"/>
          <ac:picMkLst>
            <pc:docMk/>
            <pc:sldMk cId="3834924829" sldId="273"/>
            <ac:picMk id="18" creationId="{2BF176B9-56BF-4A28-86A1-280765B8E8C0}"/>
          </ac:picMkLst>
        </pc:picChg>
        <pc:picChg chg="add mod">
          <ac:chgData name="Minori SHIKAUCHI" userId="25d248b27ff5b802" providerId="LiveId" clId="{EF10D7C8-3D1F-46D5-A50D-1D1C86E74211}" dt="2019-09-20T10:10:56.271" v="3388" actId="1076"/>
          <ac:picMkLst>
            <pc:docMk/>
            <pc:sldMk cId="3834924829" sldId="273"/>
            <ac:picMk id="21" creationId="{8AB52D56-23F3-4621-95EC-955F94AB69EE}"/>
          </ac:picMkLst>
        </pc:picChg>
        <pc:picChg chg="add mod">
          <ac:chgData name="Minori SHIKAUCHI" userId="25d248b27ff5b802" providerId="LiveId" clId="{EF10D7C8-3D1F-46D5-A50D-1D1C86E74211}" dt="2019-09-20T10:11:59.513" v="3570"/>
          <ac:picMkLst>
            <pc:docMk/>
            <pc:sldMk cId="3834924829" sldId="273"/>
            <ac:picMk id="22" creationId="{8A54D15A-329E-4A7A-A932-4F65E400169D}"/>
          </ac:picMkLst>
        </pc:picChg>
        <pc:picChg chg="add mod">
          <ac:chgData name="Minori SHIKAUCHI" userId="25d248b27ff5b802" providerId="LiveId" clId="{EF10D7C8-3D1F-46D5-A50D-1D1C86E74211}" dt="2019-09-20T10:15:49.657" v="3626" actId="164"/>
          <ac:picMkLst>
            <pc:docMk/>
            <pc:sldMk cId="3834924829" sldId="273"/>
            <ac:picMk id="24" creationId="{DCC9B965-394B-4D3F-8F09-4050ADB362CD}"/>
          </ac:picMkLst>
        </pc:picChg>
        <pc:picChg chg="add mod">
          <ac:chgData name="Minori SHIKAUCHI" userId="25d248b27ff5b802" providerId="LiveId" clId="{EF10D7C8-3D1F-46D5-A50D-1D1C86E74211}" dt="2019-09-20T10:20:39.196" v="3677" actId="1076"/>
          <ac:picMkLst>
            <pc:docMk/>
            <pc:sldMk cId="3834924829" sldId="273"/>
            <ac:picMk id="27" creationId="{1F9E06A1-9253-41BB-95F5-FBE41807AE87}"/>
          </ac:picMkLst>
        </pc:picChg>
        <pc:picChg chg="add mod">
          <ac:chgData name="Minori SHIKAUCHI" userId="25d248b27ff5b802" providerId="LiveId" clId="{EF10D7C8-3D1F-46D5-A50D-1D1C86E74211}" dt="2019-09-20T10:20:39.196" v="3677" actId="1076"/>
          <ac:picMkLst>
            <pc:docMk/>
            <pc:sldMk cId="3834924829" sldId="273"/>
            <ac:picMk id="29" creationId="{A53256AD-0145-4BD3-82FA-12885F5D7156}"/>
          </ac:picMkLst>
        </pc:picChg>
        <pc:picChg chg="add mod">
          <ac:chgData name="Minori SHIKAUCHI" userId="25d248b27ff5b802" providerId="LiveId" clId="{EF10D7C8-3D1F-46D5-A50D-1D1C86E74211}" dt="2019-09-20T10:20:39.196" v="3677" actId="1076"/>
          <ac:picMkLst>
            <pc:docMk/>
            <pc:sldMk cId="3834924829" sldId="273"/>
            <ac:picMk id="31" creationId="{4B62C1E0-DB7F-406F-9BFB-848DA617A134}"/>
          </ac:picMkLst>
        </pc:picChg>
        <pc:picChg chg="add mod">
          <ac:chgData name="Minori SHIKAUCHI" userId="25d248b27ff5b802" providerId="LiveId" clId="{EF10D7C8-3D1F-46D5-A50D-1D1C86E74211}" dt="2019-09-20T10:20:39.196" v="3677" actId="1076"/>
          <ac:picMkLst>
            <pc:docMk/>
            <pc:sldMk cId="3834924829" sldId="273"/>
            <ac:picMk id="32" creationId="{FD7AB697-074D-4E65-B453-AE0E9D28AC2C}"/>
          </ac:picMkLst>
        </pc:picChg>
        <pc:picChg chg="add mod">
          <ac:chgData name="Minori SHIKAUCHI" userId="25d248b27ff5b802" providerId="LiveId" clId="{EF10D7C8-3D1F-46D5-A50D-1D1C86E74211}" dt="2019-09-20T10:20:39.196" v="3677" actId="1076"/>
          <ac:picMkLst>
            <pc:docMk/>
            <pc:sldMk cId="3834924829" sldId="273"/>
            <ac:picMk id="33" creationId="{9F780831-4912-4485-9BEE-A587393C7D7C}"/>
          </ac:picMkLst>
        </pc:picChg>
      </pc:sldChg>
      <pc:sldChg chg="addSp delSp modSp add del delAnim modAnim">
        <pc:chgData name="Minori SHIKAUCHI" userId="25d248b27ff5b802" providerId="LiveId" clId="{EF10D7C8-3D1F-46D5-A50D-1D1C86E74211}" dt="2019-09-23T05:45:18.409" v="5167" actId="2696"/>
        <pc:sldMkLst>
          <pc:docMk/>
          <pc:sldMk cId="3340408548" sldId="274"/>
        </pc:sldMkLst>
        <pc:spChg chg="add mod">
          <ac:chgData name="Minori SHIKAUCHI" userId="25d248b27ff5b802" providerId="LiveId" clId="{EF10D7C8-3D1F-46D5-A50D-1D1C86E74211}" dt="2019-09-23T05:29:45.980" v="5030" actId="1076"/>
          <ac:spMkLst>
            <pc:docMk/>
            <pc:sldMk cId="3340408548" sldId="274"/>
            <ac:spMk id="12" creationId="{8385D1EE-5D44-48CB-8A09-6192E5F289CB}"/>
          </ac:spMkLst>
        </pc:spChg>
        <pc:spChg chg="del">
          <ac:chgData name="Minori SHIKAUCHI" userId="25d248b27ff5b802" providerId="LiveId" clId="{EF10D7C8-3D1F-46D5-A50D-1D1C86E74211}" dt="2019-09-20T10:16:59.730" v="3640" actId="478"/>
          <ac:spMkLst>
            <pc:docMk/>
            <pc:sldMk cId="3340408548" sldId="274"/>
            <ac:spMk id="19" creationId="{1E5790F0-29A6-4E95-B520-64CB59C529FA}"/>
          </ac:spMkLst>
        </pc:spChg>
        <pc:spChg chg="del">
          <ac:chgData name="Minori SHIKAUCHI" userId="25d248b27ff5b802" providerId="LiveId" clId="{EF10D7C8-3D1F-46D5-A50D-1D1C86E74211}" dt="2019-09-20T10:16:17.982" v="3632" actId="478"/>
          <ac:spMkLst>
            <pc:docMk/>
            <pc:sldMk cId="3340408548" sldId="274"/>
            <ac:spMk id="20" creationId="{DB362CC8-4425-4989-85D4-CF3E5210543D}"/>
          </ac:spMkLst>
        </pc:spChg>
        <pc:spChg chg="del">
          <ac:chgData name="Minori SHIKAUCHI" userId="25d248b27ff5b802" providerId="LiveId" clId="{EF10D7C8-3D1F-46D5-A50D-1D1C86E74211}" dt="2019-09-20T10:16:14.907" v="3631" actId="478"/>
          <ac:spMkLst>
            <pc:docMk/>
            <pc:sldMk cId="3340408548" sldId="274"/>
            <ac:spMk id="23" creationId="{984F3E47-9B8D-4756-931C-69009FB738ED}"/>
          </ac:spMkLst>
        </pc:spChg>
        <pc:spChg chg="del mod topLvl">
          <ac:chgData name="Minori SHIKAUCHI" userId="25d248b27ff5b802" providerId="LiveId" clId="{EF10D7C8-3D1F-46D5-A50D-1D1C86E74211}" dt="2019-09-23T04:55:11.385" v="4405" actId="478"/>
          <ac:spMkLst>
            <pc:docMk/>
            <pc:sldMk cId="3340408548" sldId="274"/>
            <ac:spMk id="25" creationId="{BC2F45F3-4FCE-41BC-8BEE-1D862041A21F}"/>
          </ac:spMkLst>
        </pc:spChg>
        <pc:grpChg chg="del mod">
          <ac:chgData name="Minori SHIKAUCHI" userId="25d248b27ff5b802" providerId="LiveId" clId="{EF10D7C8-3D1F-46D5-A50D-1D1C86E74211}" dt="2019-09-20T10:16:40.636" v="3635" actId="165"/>
          <ac:grpSpMkLst>
            <pc:docMk/>
            <pc:sldMk cId="3340408548" sldId="274"/>
            <ac:grpSpMk id="26" creationId="{44123097-EA3E-4DCA-84A5-1C1C73027033}"/>
          </ac:grpSpMkLst>
        </pc:grpChg>
        <pc:picChg chg="del mod">
          <ac:chgData name="Minori SHIKAUCHI" userId="25d248b27ff5b802" providerId="LiveId" clId="{EF10D7C8-3D1F-46D5-A50D-1D1C86E74211}" dt="2019-09-23T04:55:08.263" v="4404" actId="478"/>
          <ac:picMkLst>
            <pc:docMk/>
            <pc:sldMk cId="3340408548" sldId="274"/>
            <ac:picMk id="18" creationId="{2BF176B9-56BF-4A28-86A1-280765B8E8C0}"/>
          </ac:picMkLst>
        </pc:picChg>
        <pc:picChg chg="del">
          <ac:chgData name="Minori SHIKAUCHI" userId="25d248b27ff5b802" providerId="LiveId" clId="{EF10D7C8-3D1F-46D5-A50D-1D1C86E74211}" dt="2019-09-20T10:16:11.751" v="3630" actId="478"/>
          <ac:picMkLst>
            <pc:docMk/>
            <pc:sldMk cId="3340408548" sldId="274"/>
            <ac:picMk id="21" creationId="{8AB52D56-23F3-4621-95EC-955F94AB69EE}"/>
          </ac:picMkLst>
        </pc:picChg>
        <pc:picChg chg="del">
          <ac:chgData name="Minori SHIKAUCHI" userId="25d248b27ff5b802" providerId="LiveId" clId="{EF10D7C8-3D1F-46D5-A50D-1D1C86E74211}" dt="2019-09-20T10:16:54.548" v="3639" actId="478"/>
          <ac:picMkLst>
            <pc:docMk/>
            <pc:sldMk cId="3340408548" sldId="274"/>
            <ac:picMk id="22" creationId="{8A54D15A-329E-4A7A-A932-4F65E400169D}"/>
          </ac:picMkLst>
        </pc:picChg>
        <pc:picChg chg="del mod topLvl">
          <ac:chgData name="Minori SHIKAUCHI" userId="25d248b27ff5b802" providerId="LiveId" clId="{EF10D7C8-3D1F-46D5-A50D-1D1C86E74211}" dt="2019-09-23T04:55:13.963" v="4406" actId="478"/>
          <ac:picMkLst>
            <pc:docMk/>
            <pc:sldMk cId="3340408548" sldId="274"/>
            <ac:picMk id="24" creationId="{DCC9B965-394B-4D3F-8F09-4050ADB362CD}"/>
          </ac:picMkLst>
        </pc:picChg>
      </pc:sldChg>
      <pc:sldChg chg="addSp delSp modSp add del">
        <pc:chgData name="Minori SHIKAUCHI" userId="25d248b27ff5b802" providerId="LiveId" clId="{EF10D7C8-3D1F-46D5-A50D-1D1C86E74211}" dt="2019-09-25T00:45:05.718" v="7999" actId="2696"/>
        <pc:sldMkLst>
          <pc:docMk/>
          <pc:sldMk cId="4133731806" sldId="275"/>
        </pc:sldMkLst>
        <pc:spChg chg="mod">
          <ac:chgData name="Minori SHIKAUCHI" userId="25d248b27ff5b802" providerId="LiveId" clId="{EF10D7C8-3D1F-46D5-A50D-1D1C86E74211}" dt="2019-09-24T01:31:20.694" v="6243" actId="1037"/>
          <ac:spMkLst>
            <pc:docMk/>
            <pc:sldMk cId="4133731806" sldId="275"/>
            <ac:spMk id="2" creationId="{963AF09B-AAA1-49B5-8622-62D3AA1A024A}"/>
          </ac:spMkLst>
        </pc:spChg>
        <pc:spChg chg="mod">
          <ac:chgData name="Minori SHIKAUCHI" userId="25d248b27ff5b802" providerId="LiveId" clId="{EF10D7C8-3D1F-46D5-A50D-1D1C86E74211}" dt="2019-09-20T10:31:13.772" v="4078" actId="115"/>
          <ac:spMkLst>
            <pc:docMk/>
            <pc:sldMk cId="4133731806" sldId="275"/>
            <ac:spMk id="3" creationId="{CCBD661A-A9D5-4D5F-B1BE-026DCEE9AD2C}"/>
          </ac:spMkLst>
        </pc:spChg>
        <pc:spChg chg="add mod">
          <ac:chgData name="Minori SHIKAUCHI" userId="25d248b27ff5b802" providerId="LiveId" clId="{EF10D7C8-3D1F-46D5-A50D-1D1C86E74211}" dt="2019-09-24T01:30:56.225" v="6239" actId="1036"/>
          <ac:spMkLst>
            <pc:docMk/>
            <pc:sldMk cId="4133731806" sldId="275"/>
            <ac:spMk id="5" creationId="{FE4B62B1-D153-4E48-AD37-F0F7574B0F28}"/>
          </ac:spMkLst>
        </pc:spChg>
        <pc:spChg chg="mod topLvl">
          <ac:chgData name="Minori SHIKAUCHI" userId="25d248b27ff5b802" providerId="LiveId" clId="{EF10D7C8-3D1F-46D5-A50D-1D1C86E74211}" dt="2019-09-24T01:30:56.225" v="6239" actId="1036"/>
          <ac:spMkLst>
            <pc:docMk/>
            <pc:sldMk cId="4133731806" sldId="275"/>
            <ac:spMk id="13" creationId="{E853AAA2-7869-4E99-8305-A9D170467AA7}"/>
          </ac:spMkLst>
        </pc:spChg>
        <pc:grpChg chg="add del mod ord">
          <ac:chgData name="Minori SHIKAUCHI" userId="25d248b27ff5b802" providerId="LiveId" clId="{EF10D7C8-3D1F-46D5-A50D-1D1C86E74211}" dt="2019-09-20T10:28:32.558" v="4039" actId="478"/>
          <ac:grpSpMkLst>
            <pc:docMk/>
            <pc:sldMk cId="4133731806" sldId="275"/>
            <ac:grpSpMk id="10" creationId="{CD48FD3B-1C77-48F5-95C8-92E8046C8C23}"/>
          </ac:grpSpMkLst>
        </pc:grpChg>
        <pc:grpChg chg="mod">
          <ac:chgData name="Minori SHIKAUCHI" userId="25d248b27ff5b802" providerId="LiveId" clId="{EF10D7C8-3D1F-46D5-A50D-1D1C86E74211}" dt="2019-09-24T01:30:56.225" v="6239" actId="1036"/>
          <ac:grpSpMkLst>
            <pc:docMk/>
            <pc:sldMk cId="4133731806" sldId="275"/>
            <ac:grpSpMk id="12" creationId="{4C8994D0-A1FF-4C42-86B8-211D615FE715}"/>
          </ac:grpSpMkLst>
        </pc:grpChg>
        <pc:grpChg chg="del mod">
          <ac:chgData name="Minori SHIKAUCHI" userId="25d248b27ff5b802" providerId="LiveId" clId="{EF10D7C8-3D1F-46D5-A50D-1D1C86E74211}" dt="2019-09-20T10:28:28.951" v="4038" actId="478"/>
          <ac:grpSpMkLst>
            <pc:docMk/>
            <pc:sldMk cId="4133731806" sldId="275"/>
            <ac:grpSpMk id="14" creationId="{F4C63B5B-3DD7-4218-AC8D-D7B9DBF6CA19}"/>
          </ac:grpSpMkLst>
        </pc:grpChg>
        <pc:cxnChg chg="add mod">
          <ac:chgData name="Minori SHIKAUCHI" userId="25d248b27ff5b802" providerId="LiveId" clId="{EF10D7C8-3D1F-46D5-A50D-1D1C86E74211}" dt="2019-09-24T01:30:56.225" v="6239" actId="1036"/>
          <ac:cxnSpMkLst>
            <pc:docMk/>
            <pc:sldMk cId="4133731806" sldId="275"/>
            <ac:cxnSpMk id="9" creationId="{29DABA49-DFF8-4408-A0A0-DFDD4F37CBE1}"/>
          </ac:cxnSpMkLst>
        </pc:cxnChg>
        <pc:cxnChg chg="del topLvl">
          <ac:chgData name="Minori SHIKAUCHI" userId="25d248b27ff5b802" providerId="LiveId" clId="{EF10D7C8-3D1F-46D5-A50D-1D1C86E74211}" dt="2019-09-20T10:28:32.558" v="4039" actId="478"/>
          <ac:cxnSpMkLst>
            <pc:docMk/>
            <pc:sldMk cId="4133731806" sldId="275"/>
            <ac:cxnSpMk id="15" creationId="{3E0B5B26-E375-4209-8951-80D82DBAA90F}"/>
          </ac:cxnSpMkLst>
        </pc:cxnChg>
        <pc:cxnChg chg="del">
          <ac:chgData name="Minori SHIKAUCHI" userId="25d248b27ff5b802" providerId="LiveId" clId="{EF10D7C8-3D1F-46D5-A50D-1D1C86E74211}" dt="2019-09-20T10:28:28.951" v="4038" actId="478"/>
          <ac:cxnSpMkLst>
            <pc:docMk/>
            <pc:sldMk cId="4133731806" sldId="275"/>
            <ac:cxnSpMk id="16" creationId="{6FF2FA94-8899-45F2-9D31-DD3E707B9529}"/>
          </ac:cxnSpMkLst>
        </pc:cxnChg>
        <pc:cxnChg chg="add mod">
          <ac:chgData name="Minori SHIKAUCHI" userId="25d248b27ff5b802" providerId="LiveId" clId="{EF10D7C8-3D1F-46D5-A50D-1D1C86E74211}" dt="2019-09-24T01:30:56.225" v="6239" actId="1036"/>
          <ac:cxnSpMkLst>
            <pc:docMk/>
            <pc:sldMk cId="4133731806" sldId="275"/>
            <ac:cxnSpMk id="18" creationId="{AD633C66-5498-4DA6-BE2D-1B4D510F5E4E}"/>
          </ac:cxnSpMkLst>
        </pc:cxnChg>
        <pc:cxnChg chg="add mod">
          <ac:chgData name="Minori SHIKAUCHI" userId="25d248b27ff5b802" providerId="LiveId" clId="{EF10D7C8-3D1F-46D5-A50D-1D1C86E74211}" dt="2019-09-24T01:30:56.225" v="6239" actId="1036"/>
          <ac:cxnSpMkLst>
            <pc:docMk/>
            <pc:sldMk cId="4133731806" sldId="275"/>
            <ac:cxnSpMk id="20" creationId="{A76D35AC-27DA-4272-9E0F-9B42CA087854}"/>
          </ac:cxnSpMkLst>
        </pc:cxnChg>
        <pc:cxnChg chg="add mod">
          <ac:chgData name="Minori SHIKAUCHI" userId="25d248b27ff5b802" providerId="LiveId" clId="{EF10D7C8-3D1F-46D5-A50D-1D1C86E74211}" dt="2019-09-24T01:30:56.225" v="6239" actId="1036"/>
          <ac:cxnSpMkLst>
            <pc:docMk/>
            <pc:sldMk cId="4133731806" sldId="275"/>
            <ac:cxnSpMk id="22" creationId="{E47893C7-7B55-4842-92C2-5C50FE7EBFFE}"/>
          </ac:cxnSpMkLst>
        </pc:cxnChg>
      </pc:sldChg>
      <pc:sldChg chg="addSp delSp modSp add modAnim modNotesTx">
        <pc:chgData name="Minori SHIKAUCHI" userId="25d248b27ff5b802" providerId="LiveId" clId="{EF10D7C8-3D1F-46D5-A50D-1D1C86E74211}" dt="2019-09-26T00:59:54.416" v="11333" actId="20577"/>
        <pc:sldMkLst>
          <pc:docMk/>
          <pc:sldMk cId="3968100741" sldId="276"/>
        </pc:sldMkLst>
        <pc:spChg chg="mod">
          <ac:chgData name="Minori SHIKAUCHI" userId="25d248b27ff5b802" providerId="LiveId" clId="{EF10D7C8-3D1F-46D5-A50D-1D1C86E74211}" dt="2019-09-24T01:10:04.511" v="6028" actId="20577"/>
          <ac:spMkLst>
            <pc:docMk/>
            <pc:sldMk cId="3968100741" sldId="276"/>
            <ac:spMk id="2" creationId="{963AF09B-AAA1-49B5-8622-62D3AA1A024A}"/>
          </ac:spMkLst>
        </pc:spChg>
        <pc:spChg chg="del">
          <ac:chgData name="Minori SHIKAUCHI" userId="25d248b27ff5b802" providerId="LiveId" clId="{EF10D7C8-3D1F-46D5-A50D-1D1C86E74211}" dt="2019-09-23T04:51:39.319" v="4353" actId="478"/>
          <ac:spMkLst>
            <pc:docMk/>
            <pc:sldMk cId="3968100741" sldId="276"/>
            <ac:spMk id="5" creationId="{F2BB11CC-BCD5-4EAC-B3A5-32E7656BC0F3}"/>
          </ac:spMkLst>
        </pc:spChg>
        <pc:spChg chg="add mod">
          <ac:chgData name="Minori SHIKAUCHI" userId="25d248b27ff5b802" providerId="LiveId" clId="{EF10D7C8-3D1F-46D5-A50D-1D1C86E74211}" dt="2019-09-23T05:43:20.045" v="5151" actId="255"/>
          <ac:spMkLst>
            <pc:docMk/>
            <pc:sldMk cId="3968100741" sldId="276"/>
            <ac:spMk id="7" creationId="{4507615E-2023-42E1-BAF8-922AF8CDAA6B}"/>
          </ac:spMkLst>
        </pc:spChg>
        <pc:spChg chg="mod">
          <ac:chgData name="Minori SHIKAUCHI" userId="25d248b27ff5b802" providerId="LiveId" clId="{EF10D7C8-3D1F-46D5-A50D-1D1C86E74211}" dt="2019-09-23T04:51:44.785" v="4361" actId="1035"/>
          <ac:spMkLst>
            <pc:docMk/>
            <pc:sldMk cId="3968100741" sldId="276"/>
            <ac:spMk id="8" creationId="{FF6AC39D-00E3-4422-865D-B9C03EB701E6}"/>
          </ac:spMkLst>
        </pc:spChg>
        <pc:spChg chg="mod">
          <ac:chgData name="Minori SHIKAUCHI" userId="25d248b27ff5b802" providerId="LiveId" clId="{EF10D7C8-3D1F-46D5-A50D-1D1C86E74211}" dt="2019-09-23T04:50:33.888" v="4333" actId="1076"/>
          <ac:spMkLst>
            <pc:docMk/>
            <pc:sldMk cId="3968100741" sldId="276"/>
            <ac:spMk id="9" creationId="{BD2B38CF-7795-41AC-B13A-1843E2D3D5AB}"/>
          </ac:spMkLst>
        </pc:spChg>
        <pc:spChg chg="add mod">
          <ac:chgData name="Minori SHIKAUCHI" userId="25d248b27ff5b802" providerId="LiveId" clId="{EF10D7C8-3D1F-46D5-A50D-1D1C86E74211}" dt="2019-09-23T04:52:55.843" v="4373" actId="164"/>
          <ac:spMkLst>
            <pc:docMk/>
            <pc:sldMk cId="3968100741" sldId="276"/>
            <ac:spMk id="10" creationId="{80C138F8-61A4-4A7F-B6D6-2537A2398446}"/>
          </ac:spMkLst>
        </pc:spChg>
        <pc:spChg chg="mod">
          <ac:chgData name="Minori SHIKAUCHI" userId="25d248b27ff5b802" providerId="LiveId" clId="{EF10D7C8-3D1F-46D5-A50D-1D1C86E74211}" dt="2019-09-26T00:59:54.416" v="11333" actId="20577"/>
          <ac:spMkLst>
            <pc:docMk/>
            <pc:sldMk cId="3968100741" sldId="276"/>
            <ac:spMk id="12" creationId="{BB4F3753-2783-4131-A3A1-F9A569C7120E}"/>
          </ac:spMkLst>
        </pc:spChg>
        <pc:grpChg chg="add mod">
          <ac:chgData name="Minori SHIKAUCHI" userId="25d248b27ff5b802" providerId="LiveId" clId="{EF10D7C8-3D1F-46D5-A50D-1D1C86E74211}" dt="2019-09-23T04:52:55.843" v="4373" actId="164"/>
          <ac:grpSpMkLst>
            <pc:docMk/>
            <pc:sldMk cId="3968100741" sldId="276"/>
            <ac:grpSpMk id="11" creationId="{3D143B60-C89F-4F18-B09D-B55521913FAF}"/>
          </ac:grpSpMkLst>
        </pc:grpChg>
        <pc:picChg chg="del">
          <ac:chgData name="Minori SHIKAUCHI" userId="25d248b27ff5b802" providerId="LiveId" clId="{EF10D7C8-3D1F-46D5-A50D-1D1C86E74211}" dt="2019-09-23T04:49:02.917" v="4308" actId="478"/>
          <ac:picMkLst>
            <pc:docMk/>
            <pc:sldMk cId="3968100741" sldId="276"/>
            <ac:picMk id="4" creationId="{4AD5665F-2219-443F-8C07-2F872E99735F}"/>
          </ac:picMkLst>
        </pc:picChg>
        <pc:picChg chg="add mod modCrop">
          <ac:chgData name="Minori SHIKAUCHI" userId="25d248b27ff5b802" providerId="LiveId" clId="{EF10D7C8-3D1F-46D5-A50D-1D1C86E74211}" dt="2019-09-23T04:51:55.287" v="4362" actId="732"/>
          <ac:picMkLst>
            <pc:docMk/>
            <pc:sldMk cId="3968100741" sldId="276"/>
            <ac:picMk id="6" creationId="{1AC06403-4651-49E3-9701-2EBEF10E541D}"/>
          </ac:picMkLst>
        </pc:picChg>
      </pc:sldChg>
      <pc:sldChg chg="addSp delSp modSp add">
        <pc:chgData name="Minori SHIKAUCHI" userId="25d248b27ff5b802" providerId="LiveId" clId="{EF10D7C8-3D1F-46D5-A50D-1D1C86E74211}" dt="2019-09-25T00:51:01.913" v="8046" actId="14100"/>
        <pc:sldMkLst>
          <pc:docMk/>
          <pc:sldMk cId="1597333876" sldId="277"/>
        </pc:sldMkLst>
        <pc:spChg chg="mod">
          <ac:chgData name="Minori SHIKAUCHI" userId="25d248b27ff5b802" providerId="LiveId" clId="{EF10D7C8-3D1F-46D5-A50D-1D1C86E74211}" dt="2019-09-25T00:40:36.959" v="7741" actId="20577"/>
          <ac:spMkLst>
            <pc:docMk/>
            <pc:sldMk cId="1597333876" sldId="277"/>
            <ac:spMk id="2" creationId="{963AF09B-AAA1-49B5-8622-62D3AA1A024A}"/>
          </ac:spMkLst>
        </pc:spChg>
        <pc:spChg chg="add del mod">
          <ac:chgData name="Minori SHIKAUCHI" userId="25d248b27ff5b802" providerId="LiveId" clId="{EF10D7C8-3D1F-46D5-A50D-1D1C86E74211}" dt="2019-09-23T05:21:56.864" v="4864" actId="478"/>
          <ac:spMkLst>
            <pc:docMk/>
            <pc:sldMk cId="1597333876" sldId="277"/>
            <ac:spMk id="5" creationId="{067592F8-3CCD-413F-A8AC-A06E33A874F9}"/>
          </ac:spMkLst>
        </pc:spChg>
        <pc:spChg chg="add mod">
          <ac:chgData name="Minori SHIKAUCHI" userId="25d248b27ff5b802" providerId="LiveId" clId="{EF10D7C8-3D1F-46D5-A50D-1D1C86E74211}" dt="2019-09-23T05:28:41.670" v="5013" actId="1076"/>
          <ac:spMkLst>
            <pc:docMk/>
            <pc:sldMk cId="1597333876" sldId="277"/>
            <ac:spMk id="6" creationId="{EF068703-CA71-459B-9CA8-5587BE9AAF65}"/>
          </ac:spMkLst>
        </pc:spChg>
        <pc:spChg chg="add mod">
          <ac:chgData name="Minori SHIKAUCHI" userId="25d248b27ff5b802" providerId="LiveId" clId="{EF10D7C8-3D1F-46D5-A50D-1D1C86E74211}" dt="2019-09-25T00:50:56.938" v="8045" actId="20577"/>
          <ac:spMkLst>
            <pc:docMk/>
            <pc:sldMk cId="1597333876" sldId="277"/>
            <ac:spMk id="7" creationId="{48B998FB-B9FE-44D0-B6B7-125AFA8D257D}"/>
          </ac:spMkLst>
        </pc:spChg>
        <pc:spChg chg="mod">
          <ac:chgData name="Minori SHIKAUCHI" userId="25d248b27ff5b802" providerId="LiveId" clId="{EF10D7C8-3D1F-46D5-A50D-1D1C86E74211}" dt="2019-09-25T00:51:01.913" v="8046" actId="14100"/>
          <ac:spMkLst>
            <pc:docMk/>
            <pc:sldMk cId="1597333876" sldId="277"/>
            <ac:spMk id="12" creationId="{BB4F3753-2783-4131-A3A1-F9A569C7120E}"/>
          </ac:spMkLst>
        </pc:spChg>
        <pc:picChg chg="add mod modCrop">
          <ac:chgData name="Minori SHIKAUCHI" userId="25d248b27ff5b802" providerId="LiveId" clId="{EF10D7C8-3D1F-46D5-A50D-1D1C86E74211}" dt="2019-09-24T01:13:34.158" v="6129" actId="1036"/>
          <ac:picMkLst>
            <pc:docMk/>
            <pc:sldMk cId="1597333876" sldId="277"/>
            <ac:picMk id="4" creationId="{A857D59B-72AD-4035-9039-D2CD4B66E3E1}"/>
          </ac:picMkLst>
        </pc:picChg>
      </pc:sldChg>
      <pc:sldChg chg="addSp delSp modSp add del">
        <pc:chgData name="Minori SHIKAUCHI" userId="25d248b27ff5b802" providerId="LiveId" clId="{EF10D7C8-3D1F-46D5-A50D-1D1C86E74211}" dt="2019-09-25T00:46:31.635" v="8025" actId="2696"/>
        <pc:sldMkLst>
          <pc:docMk/>
          <pc:sldMk cId="3696595150" sldId="278"/>
        </pc:sldMkLst>
        <pc:spChg chg="del">
          <ac:chgData name="Minori SHIKAUCHI" userId="25d248b27ff5b802" providerId="LiveId" clId="{EF10D7C8-3D1F-46D5-A50D-1D1C86E74211}" dt="2019-09-23T05:29:56.182" v="5032" actId="478"/>
          <ac:spMkLst>
            <pc:docMk/>
            <pc:sldMk cId="3696595150" sldId="278"/>
            <ac:spMk id="6" creationId="{EF068703-CA71-459B-9CA8-5587BE9AAF65}"/>
          </ac:spMkLst>
        </pc:spChg>
        <pc:spChg chg="add mod">
          <ac:chgData name="Minori SHIKAUCHI" userId="25d248b27ff5b802" providerId="LiveId" clId="{EF10D7C8-3D1F-46D5-A50D-1D1C86E74211}" dt="2019-09-25T00:45:18.007" v="8006" actId="1038"/>
          <ac:spMkLst>
            <pc:docMk/>
            <pc:sldMk cId="3696595150" sldId="278"/>
            <ac:spMk id="7" creationId="{E2B7D0A8-0B98-4294-BC91-4C021E2EFD17}"/>
          </ac:spMkLst>
        </pc:spChg>
        <pc:spChg chg="mod">
          <ac:chgData name="Minori SHIKAUCHI" userId="25d248b27ff5b802" providerId="LiveId" clId="{EF10D7C8-3D1F-46D5-A50D-1D1C86E74211}" dt="2019-09-25T00:45:51.537" v="8008"/>
          <ac:spMkLst>
            <pc:docMk/>
            <pc:sldMk cId="3696595150" sldId="278"/>
            <ac:spMk id="12" creationId="{BB4F3753-2783-4131-A3A1-F9A569C7120E}"/>
          </ac:spMkLst>
        </pc:spChg>
        <pc:picChg chg="del">
          <ac:chgData name="Minori SHIKAUCHI" userId="25d248b27ff5b802" providerId="LiveId" clId="{EF10D7C8-3D1F-46D5-A50D-1D1C86E74211}" dt="2019-09-23T05:29:52.595" v="5031" actId="478"/>
          <ac:picMkLst>
            <pc:docMk/>
            <pc:sldMk cId="3696595150" sldId="278"/>
            <ac:picMk id="4" creationId="{A857D59B-72AD-4035-9039-D2CD4B66E3E1}"/>
          </ac:picMkLst>
        </pc:picChg>
        <pc:picChg chg="add mod">
          <ac:chgData name="Minori SHIKAUCHI" userId="25d248b27ff5b802" providerId="LiveId" clId="{EF10D7C8-3D1F-46D5-A50D-1D1C86E74211}" dt="2019-09-25T00:45:18.007" v="8006" actId="1038"/>
          <ac:picMkLst>
            <pc:docMk/>
            <pc:sldMk cId="3696595150" sldId="278"/>
            <ac:picMk id="8" creationId="{CA78CCB0-E49A-46FC-9002-BC6816377E0B}"/>
          </ac:picMkLst>
        </pc:picChg>
      </pc:sldChg>
      <pc:sldChg chg="add del">
        <pc:chgData name="Minori SHIKAUCHI" userId="25d248b27ff5b802" providerId="LiveId" clId="{EF10D7C8-3D1F-46D5-A50D-1D1C86E74211}" dt="2019-09-23T05:47:54.025" v="5224" actId="2696"/>
        <pc:sldMkLst>
          <pc:docMk/>
          <pc:sldMk cId="505198555" sldId="279"/>
        </pc:sldMkLst>
      </pc:sldChg>
      <pc:sldChg chg="addSp delSp modSp add modNotesTx">
        <pc:chgData name="Minori SHIKAUCHI" userId="25d248b27ff5b802" providerId="LiveId" clId="{EF10D7C8-3D1F-46D5-A50D-1D1C86E74211}" dt="2019-09-26T01:20:34.368" v="12261" actId="1035"/>
        <pc:sldMkLst>
          <pc:docMk/>
          <pc:sldMk cId="1829590959" sldId="279"/>
        </pc:sldMkLst>
        <pc:spChg chg="mod">
          <ac:chgData name="Minori SHIKAUCHI" userId="25d248b27ff5b802" providerId="LiveId" clId="{EF10D7C8-3D1F-46D5-A50D-1D1C86E74211}" dt="2019-09-24T01:11:12.634" v="6054" actId="20577"/>
          <ac:spMkLst>
            <pc:docMk/>
            <pc:sldMk cId="1829590959" sldId="279"/>
            <ac:spMk id="2" creationId="{963AF09B-AAA1-49B5-8622-62D3AA1A024A}"/>
          </ac:spMkLst>
        </pc:spChg>
        <pc:spChg chg="add mod">
          <ac:chgData name="Minori SHIKAUCHI" userId="25d248b27ff5b802" providerId="LiveId" clId="{EF10D7C8-3D1F-46D5-A50D-1D1C86E74211}" dt="2019-09-26T01:20:34.368" v="12261" actId="1035"/>
          <ac:spMkLst>
            <pc:docMk/>
            <pc:sldMk cId="1829590959" sldId="279"/>
            <ac:spMk id="3" creationId="{861A36ED-803A-4797-BA53-5F9D794B4B90}"/>
          </ac:spMkLst>
        </pc:spChg>
        <pc:spChg chg="del">
          <ac:chgData name="Minori SHIKAUCHI" userId="25d248b27ff5b802" providerId="LiveId" clId="{EF10D7C8-3D1F-46D5-A50D-1D1C86E74211}" dt="2019-09-23T05:48:09.995" v="5228" actId="478"/>
          <ac:spMkLst>
            <pc:docMk/>
            <pc:sldMk cId="1829590959" sldId="279"/>
            <ac:spMk id="5" creationId="{F2BB11CC-BCD5-4EAC-B3A5-32E7656BC0F3}"/>
          </ac:spMkLst>
        </pc:spChg>
        <pc:spChg chg="add del mod">
          <ac:chgData name="Minori SHIKAUCHI" userId="25d248b27ff5b802" providerId="LiveId" clId="{EF10D7C8-3D1F-46D5-A50D-1D1C86E74211}" dt="2019-09-23T05:50:36.711" v="5303" actId="478"/>
          <ac:spMkLst>
            <pc:docMk/>
            <pc:sldMk cId="1829590959" sldId="279"/>
            <ac:spMk id="7" creationId="{5CEC7F9F-B2CE-41D4-802B-CC82E22EBD20}"/>
          </ac:spMkLst>
        </pc:spChg>
        <pc:spChg chg="del">
          <ac:chgData name="Minori SHIKAUCHI" userId="25d248b27ff5b802" providerId="LiveId" clId="{EF10D7C8-3D1F-46D5-A50D-1D1C86E74211}" dt="2019-09-23T05:48:13.452" v="5229" actId="478"/>
          <ac:spMkLst>
            <pc:docMk/>
            <pc:sldMk cId="1829590959" sldId="279"/>
            <ac:spMk id="8" creationId="{FF6AC39D-00E3-4422-865D-B9C03EB701E6}"/>
          </ac:spMkLst>
        </pc:spChg>
        <pc:spChg chg="del">
          <ac:chgData name="Minori SHIKAUCHI" userId="25d248b27ff5b802" providerId="LiveId" clId="{EF10D7C8-3D1F-46D5-A50D-1D1C86E74211}" dt="2019-09-23T05:48:06.533" v="5227" actId="478"/>
          <ac:spMkLst>
            <pc:docMk/>
            <pc:sldMk cId="1829590959" sldId="279"/>
            <ac:spMk id="9" creationId="{BD2B38CF-7795-41AC-B13A-1843E2D3D5AB}"/>
          </ac:spMkLst>
        </pc:spChg>
        <pc:spChg chg="add mod">
          <ac:chgData name="Minori SHIKAUCHI" userId="25d248b27ff5b802" providerId="LiveId" clId="{EF10D7C8-3D1F-46D5-A50D-1D1C86E74211}" dt="2019-09-26T01:20:34.368" v="12261" actId="1035"/>
          <ac:spMkLst>
            <pc:docMk/>
            <pc:sldMk cId="1829590959" sldId="279"/>
            <ac:spMk id="10" creationId="{1B692F2A-C9E8-4A59-B4E8-423AD078CC29}"/>
          </ac:spMkLst>
        </pc:spChg>
        <pc:spChg chg="add mod">
          <ac:chgData name="Minori SHIKAUCHI" userId="25d248b27ff5b802" providerId="LiveId" clId="{EF10D7C8-3D1F-46D5-A50D-1D1C86E74211}" dt="2019-09-26T01:20:34.368" v="12261" actId="1035"/>
          <ac:spMkLst>
            <pc:docMk/>
            <pc:sldMk cId="1829590959" sldId="279"/>
            <ac:spMk id="11" creationId="{2D8DCADD-EF49-4787-A0BB-5F9F1AAE0637}"/>
          </ac:spMkLst>
        </pc:spChg>
        <pc:spChg chg="del">
          <ac:chgData name="Minori SHIKAUCHI" userId="25d248b27ff5b802" providerId="LiveId" clId="{EF10D7C8-3D1F-46D5-A50D-1D1C86E74211}" dt="2019-09-23T05:50:34.372" v="5302" actId="478"/>
          <ac:spMkLst>
            <pc:docMk/>
            <pc:sldMk cId="1829590959" sldId="279"/>
            <ac:spMk id="12" creationId="{BB4F3753-2783-4131-A3A1-F9A569C7120E}"/>
          </ac:spMkLst>
        </pc:spChg>
        <pc:spChg chg="add mod">
          <ac:chgData name="Minori SHIKAUCHI" userId="25d248b27ff5b802" providerId="LiveId" clId="{EF10D7C8-3D1F-46D5-A50D-1D1C86E74211}" dt="2019-09-25T15:27:42.792" v="10094" actId="20577"/>
          <ac:spMkLst>
            <pc:docMk/>
            <pc:sldMk cId="1829590959" sldId="279"/>
            <ac:spMk id="13" creationId="{176F0A24-2F1E-4A3C-9ABC-E2225F1FF75A}"/>
          </ac:spMkLst>
        </pc:spChg>
        <pc:spChg chg="add mod ord">
          <ac:chgData name="Minori SHIKAUCHI" userId="25d248b27ff5b802" providerId="LiveId" clId="{EF10D7C8-3D1F-46D5-A50D-1D1C86E74211}" dt="2019-09-23T05:53:40.760" v="5364" actId="164"/>
          <ac:spMkLst>
            <pc:docMk/>
            <pc:sldMk cId="1829590959" sldId="279"/>
            <ac:spMk id="14" creationId="{B4785B57-F7AE-4898-A847-E23E933DBEC6}"/>
          </ac:spMkLst>
        </pc:spChg>
        <pc:spChg chg="add mod">
          <ac:chgData name="Minori SHIKAUCHI" userId="25d248b27ff5b802" providerId="LiveId" clId="{EF10D7C8-3D1F-46D5-A50D-1D1C86E74211}" dt="2019-09-26T01:20:34.368" v="12261" actId="1035"/>
          <ac:spMkLst>
            <pc:docMk/>
            <pc:sldMk cId="1829590959" sldId="279"/>
            <ac:spMk id="16" creationId="{5EE48450-7AC0-4F9D-BCE9-D44E0C3A9387}"/>
          </ac:spMkLst>
        </pc:spChg>
        <pc:spChg chg="add mod">
          <ac:chgData name="Minori SHIKAUCHI" userId="25d248b27ff5b802" providerId="LiveId" clId="{EF10D7C8-3D1F-46D5-A50D-1D1C86E74211}" dt="2019-09-26T01:20:34.368" v="12261" actId="1035"/>
          <ac:spMkLst>
            <pc:docMk/>
            <pc:sldMk cId="1829590959" sldId="279"/>
            <ac:spMk id="17" creationId="{56BE4671-4FC4-4D67-B9EC-300E6592BF97}"/>
          </ac:spMkLst>
        </pc:spChg>
        <pc:spChg chg="mod">
          <ac:chgData name="Minori SHIKAUCHI" userId="25d248b27ff5b802" providerId="LiveId" clId="{EF10D7C8-3D1F-46D5-A50D-1D1C86E74211}" dt="2019-09-24T00:45:14.239" v="5468" actId="114"/>
          <ac:spMkLst>
            <pc:docMk/>
            <pc:sldMk cId="1829590959" sldId="279"/>
            <ac:spMk id="19" creationId="{11B3E6CA-31FE-4AEC-9DC7-F6F83892426C}"/>
          </ac:spMkLst>
        </pc:spChg>
        <pc:spChg chg="mod">
          <ac:chgData name="Minori SHIKAUCHI" userId="25d248b27ff5b802" providerId="LiveId" clId="{EF10D7C8-3D1F-46D5-A50D-1D1C86E74211}" dt="2019-09-24T02:39:29.650" v="6830" actId="20577"/>
          <ac:spMkLst>
            <pc:docMk/>
            <pc:sldMk cId="1829590959" sldId="279"/>
            <ac:spMk id="22" creationId="{711038F2-14F5-4027-87D8-4C3448CA442F}"/>
          </ac:spMkLst>
        </pc:spChg>
        <pc:grpChg chg="add mod">
          <ac:chgData name="Minori SHIKAUCHI" userId="25d248b27ff5b802" providerId="LiveId" clId="{EF10D7C8-3D1F-46D5-A50D-1D1C86E74211}" dt="2019-09-26T01:20:34.368" v="12261" actId="1035"/>
          <ac:grpSpMkLst>
            <pc:docMk/>
            <pc:sldMk cId="1829590959" sldId="279"/>
            <ac:grpSpMk id="12" creationId="{1B0F6510-0E75-4CE0-9805-C12C51212551}"/>
          </ac:grpSpMkLst>
        </pc:grpChg>
        <pc:grpChg chg="add mod">
          <ac:chgData name="Minori SHIKAUCHI" userId="25d248b27ff5b802" providerId="LiveId" clId="{EF10D7C8-3D1F-46D5-A50D-1D1C86E74211}" dt="2019-09-26T01:20:34.368" v="12261" actId="1035"/>
          <ac:grpSpMkLst>
            <pc:docMk/>
            <pc:sldMk cId="1829590959" sldId="279"/>
            <ac:grpSpMk id="15" creationId="{D669BA2D-9A11-4A7E-911D-5F3DE989E056}"/>
          </ac:grpSpMkLst>
        </pc:grpChg>
        <pc:grpChg chg="add mod">
          <ac:chgData name="Minori SHIKAUCHI" userId="25d248b27ff5b802" providerId="LiveId" clId="{EF10D7C8-3D1F-46D5-A50D-1D1C86E74211}" dt="2019-09-26T01:20:34.368" v="12261" actId="1035"/>
          <ac:grpSpMkLst>
            <pc:docMk/>
            <pc:sldMk cId="1829590959" sldId="279"/>
            <ac:grpSpMk id="20" creationId="{93A1068D-6F15-4744-903C-6B0590B49CA1}"/>
          </ac:grpSpMkLst>
        </pc:grpChg>
        <pc:picChg chg="del">
          <ac:chgData name="Minori SHIKAUCHI" userId="25d248b27ff5b802" providerId="LiveId" clId="{EF10D7C8-3D1F-46D5-A50D-1D1C86E74211}" dt="2019-09-23T05:48:02.070" v="5226" actId="478"/>
          <ac:picMkLst>
            <pc:docMk/>
            <pc:sldMk cId="1829590959" sldId="279"/>
            <ac:picMk id="4" creationId="{4AD5665F-2219-443F-8C07-2F872E99735F}"/>
          </ac:picMkLst>
        </pc:picChg>
      </pc:sldChg>
      <pc:sldChg chg="modSp add">
        <pc:chgData name="Minori SHIKAUCHI" userId="25d248b27ff5b802" providerId="LiveId" clId="{EF10D7C8-3D1F-46D5-A50D-1D1C86E74211}" dt="2019-09-24T00:44:09.723" v="5445" actId="20577"/>
        <pc:sldMkLst>
          <pc:docMk/>
          <pc:sldMk cId="1280929369" sldId="280"/>
        </pc:sldMkLst>
        <pc:spChg chg="mod">
          <ac:chgData name="Minori SHIKAUCHI" userId="25d248b27ff5b802" providerId="LiveId" clId="{EF10D7C8-3D1F-46D5-A50D-1D1C86E74211}" dt="2019-09-24T00:44:09.723" v="5445" actId="20577"/>
          <ac:spMkLst>
            <pc:docMk/>
            <pc:sldMk cId="1280929369" sldId="280"/>
            <ac:spMk id="2" creationId="{AE13A90B-1AC6-41ED-B65E-BB23FD282B6C}"/>
          </ac:spMkLst>
        </pc:spChg>
      </pc:sldChg>
      <pc:sldChg chg="delSp modSp add del">
        <pc:chgData name="Minori SHIKAUCHI" userId="25d248b27ff5b802" providerId="LiveId" clId="{EF10D7C8-3D1F-46D5-A50D-1D1C86E74211}" dt="2019-09-24T01:14:27.874" v="6131" actId="2696"/>
        <pc:sldMkLst>
          <pc:docMk/>
          <pc:sldMk cId="4183530469" sldId="281"/>
        </pc:sldMkLst>
        <pc:spChg chg="mod">
          <ac:chgData name="Minori SHIKAUCHI" userId="25d248b27ff5b802" providerId="LiveId" clId="{EF10D7C8-3D1F-46D5-A50D-1D1C86E74211}" dt="2019-09-24T00:50:53.391" v="5536" actId="20577"/>
          <ac:spMkLst>
            <pc:docMk/>
            <pc:sldMk cId="4183530469" sldId="281"/>
            <ac:spMk id="2" creationId="{963AF09B-AAA1-49B5-8622-62D3AA1A024A}"/>
          </ac:spMkLst>
        </pc:spChg>
        <pc:spChg chg="mod">
          <ac:chgData name="Minori SHIKAUCHI" userId="25d248b27ff5b802" providerId="LiveId" clId="{EF10D7C8-3D1F-46D5-A50D-1D1C86E74211}" dt="2019-09-24T00:50:33.079" v="5505" actId="14100"/>
          <ac:spMkLst>
            <pc:docMk/>
            <pc:sldMk cId="4183530469" sldId="281"/>
            <ac:spMk id="12" creationId="{BB4F3753-2783-4131-A3A1-F9A569C7120E}"/>
          </ac:spMkLst>
        </pc:spChg>
        <pc:spChg chg="del">
          <ac:chgData name="Minori SHIKAUCHI" userId="25d248b27ff5b802" providerId="LiveId" clId="{EF10D7C8-3D1F-46D5-A50D-1D1C86E74211}" dt="2019-09-24T00:50:39.400" v="5507" actId="478"/>
          <ac:spMkLst>
            <pc:docMk/>
            <pc:sldMk cId="4183530469" sldId="281"/>
            <ac:spMk id="16" creationId="{8C8B0B2C-9E0D-4DF8-84B7-9D0C854864D0}"/>
          </ac:spMkLst>
        </pc:spChg>
        <pc:picChg chg="del">
          <ac:chgData name="Minori SHIKAUCHI" userId="25d248b27ff5b802" providerId="LiveId" clId="{EF10D7C8-3D1F-46D5-A50D-1D1C86E74211}" dt="2019-09-24T00:50:35.662" v="5506" actId="478"/>
          <ac:picMkLst>
            <pc:docMk/>
            <pc:sldMk cId="4183530469" sldId="281"/>
            <ac:picMk id="20" creationId="{4DAB783D-2100-449E-8900-3E16A4DE3EB7}"/>
          </ac:picMkLst>
        </pc:picChg>
      </pc:sldChg>
      <pc:sldChg chg="addSp delSp modSp add delAnim modAnim modNotesTx">
        <pc:chgData name="Minori SHIKAUCHI" userId="25d248b27ff5b802" providerId="LiveId" clId="{EF10D7C8-3D1F-46D5-A50D-1D1C86E74211}" dt="2019-09-25T03:15:02.273" v="10088" actId="1036"/>
        <pc:sldMkLst>
          <pc:docMk/>
          <pc:sldMk cId="2301780992" sldId="282"/>
        </pc:sldMkLst>
        <pc:spChg chg="mod">
          <ac:chgData name="Minori SHIKAUCHI" userId="25d248b27ff5b802" providerId="LiveId" clId="{EF10D7C8-3D1F-46D5-A50D-1D1C86E74211}" dt="2019-09-24T01:10:10.774" v="6030" actId="20577"/>
          <ac:spMkLst>
            <pc:docMk/>
            <pc:sldMk cId="2301780992" sldId="282"/>
            <ac:spMk id="2" creationId="{963AF09B-AAA1-49B5-8622-62D3AA1A024A}"/>
          </ac:spMkLst>
        </pc:spChg>
        <pc:spChg chg="mod">
          <ac:chgData name="Minori SHIKAUCHI" userId="25d248b27ff5b802" providerId="LiveId" clId="{EF10D7C8-3D1F-46D5-A50D-1D1C86E74211}" dt="2019-09-25T03:15:02.273" v="10088" actId="1036"/>
          <ac:spMkLst>
            <pc:docMk/>
            <pc:sldMk cId="2301780992" sldId="282"/>
            <ac:spMk id="4" creationId="{5388430D-01EA-46CE-9BB2-D8EE8EF8F2A4}"/>
          </ac:spMkLst>
        </pc:spChg>
        <pc:spChg chg="mod">
          <ac:chgData name="Minori SHIKAUCHI" userId="25d248b27ff5b802" providerId="LiveId" clId="{EF10D7C8-3D1F-46D5-A50D-1D1C86E74211}" dt="2019-09-25T03:15:02.273" v="10088" actId="1036"/>
          <ac:spMkLst>
            <pc:docMk/>
            <pc:sldMk cId="2301780992" sldId="282"/>
            <ac:spMk id="8" creationId="{5055D6D0-8989-4506-BAA9-615BF59CC83E}"/>
          </ac:spMkLst>
        </pc:spChg>
        <pc:spChg chg="mod">
          <ac:chgData name="Minori SHIKAUCHI" userId="25d248b27ff5b802" providerId="LiveId" clId="{EF10D7C8-3D1F-46D5-A50D-1D1C86E74211}" dt="2019-09-24T01:10:28.646" v="6033" actId="115"/>
          <ac:spMkLst>
            <pc:docMk/>
            <pc:sldMk cId="2301780992" sldId="282"/>
            <ac:spMk id="12" creationId="{BB4F3753-2783-4131-A3A1-F9A569C7120E}"/>
          </ac:spMkLst>
        </pc:spChg>
        <pc:spChg chg="add mod">
          <ac:chgData name="Minori SHIKAUCHI" userId="25d248b27ff5b802" providerId="LiveId" clId="{EF10D7C8-3D1F-46D5-A50D-1D1C86E74211}" dt="2019-09-25T03:13:11.928" v="10046" actId="14100"/>
          <ac:spMkLst>
            <pc:docMk/>
            <pc:sldMk cId="2301780992" sldId="282"/>
            <ac:spMk id="13" creationId="{5368DA9E-85A4-4218-A397-B9FFB0341CF4}"/>
          </ac:spMkLst>
        </pc:spChg>
        <pc:spChg chg="mod topLvl">
          <ac:chgData name="Minori SHIKAUCHI" userId="25d248b27ff5b802" providerId="LiveId" clId="{EF10D7C8-3D1F-46D5-A50D-1D1C86E74211}" dt="2019-09-25T03:14:02.136" v="10080" actId="1037"/>
          <ac:spMkLst>
            <pc:docMk/>
            <pc:sldMk cId="2301780992" sldId="282"/>
            <ac:spMk id="15" creationId="{37A9CB24-3AEC-43CC-8F79-B977DFA11EBA}"/>
          </ac:spMkLst>
        </pc:spChg>
        <pc:spChg chg="del">
          <ac:chgData name="Minori SHIKAUCHI" userId="25d248b27ff5b802" providerId="LiveId" clId="{EF10D7C8-3D1F-46D5-A50D-1D1C86E74211}" dt="2019-09-24T01:03:41.423" v="5835" actId="478"/>
          <ac:spMkLst>
            <pc:docMk/>
            <pc:sldMk cId="2301780992" sldId="282"/>
            <ac:spMk id="16" creationId="{8C8B0B2C-9E0D-4DF8-84B7-9D0C854864D0}"/>
          </ac:spMkLst>
        </pc:spChg>
        <pc:spChg chg="del mod topLvl">
          <ac:chgData name="Minori SHIKAUCHI" userId="25d248b27ff5b802" providerId="LiveId" clId="{EF10D7C8-3D1F-46D5-A50D-1D1C86E74211}" dt="2019-09-24T01:07:04.148" v="5901" actId="478"/>
          <ac:spMkLst>
            <pc:docMk/>
            <pc:sldMk cId="2301780992" sldId="282"/>
            <ac:spMk id="17" creationId="{D1B7C5AD-EEB9-4D8C-B71C-3A48FD68866E}"/>
          </ac:spMkLst>
        </pc:spChg>
        <pc:spChg chg="add mod">
          <ac:chgData name="Minori SHIKAUCHI" userId="25d248b27ff5b802" providerId="LiveId" clId="{EF10D7C8-3D1F-46D5-A50D-1D1C86E74211}" dt="2019-09-25T03:15:02.273" v="10088" actId="1036"/>
          <ac:spMkLst>
            <pc:docMk/>
            <pc:sldMk cId="2301780992" sldId="282"/>
            <ac:spMk id="18" creationId="{FAE73C35-3D68-4680-AD1A-00D867A88814}"/>
          </ac:spMkLst>
        </pc:spChg>
        <pc:grpChg chg="add del mod">
          <ac:chgData name="Minori SHIKAUCHI" userId="25d248b27ff5b802" providerId="LiveId" clId="{EF10D7C8-3D1F-46D5-A50D-1D1C86E74211}" dt="2019-09-24T01:07:04.148" v="5901" actId="478"/>
          <ac:grpSpMkLst>
            <pc:docMk/>
            <pc:sldMk cId="2301780992" sldId="282"/>
            <ac:grpSpMk id="14" creationId="{8F0A368C-7601-429C-90B8-E021DE9ECF95}"/>
          </ac:grpSpMkLst>
        </pc:grpChg>
        <pc:picChg chg="add del mod modCrop">
          <ac:chgData name="Minori SHIKAUCHI" userId="25d248b27ff5b802" providerId="LiveId" clId="{EF10D7C8-3D1F-46D5-A50D-1D1C86E74211}" dt="2019-09-25T02:48:43.753" v="10007" actId="478"/>
          <ac:picMkLst>
            <pc:docMk/>
            <pc:sldMk cId="2301780992" sldId="282"/>
            <ac:picMk id="5" creationId="{8FB8C5D5-BF1F-4830-B872-6730E11679F8}"/>
          </ac:picMkLst>
        </pc:picChg>
        <pc:picChg chg="add del mod">
          <ac:chgData name="Minori SHIKAUCHI" userId="25d248b27ff5b802" providerId="LiveId" clId="{EF10D7C8-3D1F-46D5-A50D-1D1C86E74211}" dt="2019-09-24T01:04:25.847" v="5841" actId="478"/>
          <ac:picMkLst>
            <pc:docMk/>
            <pc:sldMk cId="2301780992" sldId="282"/>
            <ac:picMk id="5" creationId="{F4CFE697-56B2-4291-B7CA-2DD2B27881BB}"/>
          </ac:picMkLst>
        </pc:picChg>
        <pc:picChg chg="add del mod modCrop">
          <ac:chgData name="Minori SHIKAUCHI" userId="25d248b27ff5b802" providerId="LiveId" clId="{EF10D7C8-3D1F-46D5-A50D-1D1C86E74211}" dt="2019-09-25T03:10:55.717" v="10008" actId="478"/>
          <ac:picMkLst>
            <pc:docMk/>
            <pc:sldMk cId="2301780992" sldId="282"/>
            <ac:picMk id="7" creationId="{CD4BFDB4-BFA1-45AE-82DB-0167D4D15972}"/>
          </ac:picMkLst>
        </pc:picChg>
        <pc:picChg chg="add del mod modCrop">
          <ac:chgData name="Minori SHIKAUCHI" userId="25d248b27ff5b802" providerId="LiveId" clId="{EF10D7C8-3D1F-46D5-A50D-1D1C86E74211}" dt="2019-09-25T02:48:41.663" v="10006" actId="478"/>
          <ac:picMkLst>
            <pc:docMk/>
            <pc:sldMk cId="2301780992" sldId="282"/>
            <ac:picMk id="9" creationId="{48726F21-0E53-4C63-937D-F77BC2512B16}"/>
          </ac:picMkLst>
        </pc:picChg>
        <pc:picChg chg="add mod ord modCrop">
          <ac:chgData name="Minori SHIKAUCHI" userId="25d248b27ff5b802" providerId="LiveId" clId="{EF10D7C8-3D1F-46D5-A50D-1D1C86E74211}" dt="2019-09-25T03:11:54.687" v="10025" actId="1076"/>
          <ac:picMkLst>
            <pc:docMk/>
            <pc:sldMk cId="2301780992" sldId="282"/>
            <ac:picMk id="11" creationId="{2083F98B-6FDC-44FE-A3AF-892FB778EA9B}"/>
          </ac:picMkLst>
        </pc:picChg>
        <pc:picChg chg="del">
          <ac:chgData name="Minori SHIKAUCHI" userId="25d248b27ff5b802" providerId="LiveId" clId="{EF10D7C8-3D1F-46D5-A50D-1D1C86E74211}" dt="2019-09-24T01:02:15.986" v="5834" actId="478"/>
          <ac:picMkLst>
            <pc:docMk/>
            <pc:sldMk cId="2301780992" sldId="282"/>
            <ac:picMk id="20" creationId="{4DAB783D-2100-449E-8900-3E16A4DE3EB7}"/>
          </ac:picMkLst>
        </pc:picChg>
      </pc:sldChg>
      <pc:sldChg chg="modSp add">
        <pc:chgData name="Minori SHIKAUCHI" userId="25d248b27ff5b802" providerId="LiveId" clId="{EF10D7C8-3D1F-46D5-A50D-1D1C86E74211}" dt="2019-09-26T07:17:57.815" v="12788" actId="1076"/>
        <pc:sldMkLst>
          <pc:docMk/>
          <pc:sldMk cId="3540957633" sldId="283"/>
        </pc:sldMkLst>
        <pc:spChg chg="mod">
          <ac:chgData name="Minori SHIKAUCHI" userId="25d248b27ff5b802" providerId="LiveId" clId="{EF10D7C8-3D1F-46D5-A50D-1D1C86E74211}" dt="2019-09-26T06:26:26.108" v="12757" actId="20577"/>
          <ac:spMkLst>
            <pc:docMk/>
            <pc:sldMk cId="3540957633" sldId="283"/>
            <ac:spMk id="2" creationId="{963AF09B-AAA1-49B5-8622-62D3AA1A024A}"/>
          </ac:spMkLst>
        </pc:spChg>
        <pc:spChg chg="mod">
          <ac:chgData name="Minori SHIKAUCHI" userId="25d248b27ff5b802" providerId="LiveId" clId="{EF10D7C8-3D1F-46D5-A50D-1D1C86E74211}" dt="2019-09-26T07:17:57.815" v="12788" actId="1076"/>
          <ac:spMkLst>
            <pc:docMk/>
            <pc:sldMk cId="3540957633" sldId="283"/>
            <ac:spMk id="3" creationId="{CCBD661A-A9D5-4D5F-B1BE-026DCEE9AD2C}"/>
          </ac:spMkLst>
        </pc:spChg>
      </pc:sldChg>
      <pc:sldChg chg="delSp modSp add">
        <pc:chgData name="Minori SHIKAUCHI" userId="25d248b27ff5b802" providerId="LiveId" clId="{EF10D7C8-3D1F-46D5-A50D-1D1C86E74211}" dt="2019-09-25T02:17:02.075" v="9892" actId="1035"/>
        <pc:sldMkLst>
          <pc:docMk/>
          <pc:sldMk cId="3471040637" sldId="284"/>
        </pc:sldMkLst>
        <pc:spChg chg="mod">
          <ac:chgData name="Minori SHIKAUCHI" userId="25d248b27ff5b802" providerId="LiveId" clId="{EF10D7C8-3D1F-46D5-A50D-1D1C86E74211}" dt="2019-09-24T02:16:41.418" v="6745" actId="14100"/>
          <ac:spMkLst>
            <pc:docMk/>
            <pc:sldMk cId="3471040637" sldId="284"/>
            <ac:spMk id="2" creationId="{963AF09B-AAA1-49B5-8622-62D3AA1A024A}"/>
          </ac:spMkLst>
        </pc:spChg>
        <pc:spChg chg="mod">
          <ac:chgData name="Minori SHIKAUCHI" userId="25d248b27ff5b802" providerId="LiveId" clId="{EF10D7C8-3D1F-46D5-A50D-1D1C86E74211}" dt="2019-09-25T02:17:02.075" v="9892" actId="1035"/>
          <ac:spMkLst>
            <pc:docMk/>
            <pc:sldMk cId="3471040637" sldId="284"/>
            <ac:spMk id="3" creationId="{CCBD661A-A9D5-4D5F-B1BE-026DCEE9AD2C}"/>
          </ac:spMkLst>
        </pc:spChg>
        <pc:spChg chg="del mod">
          <ac:chgData name="Minori SHIKAUCHI" userId="25d248b27ff5b802" providerId="LiveId" clId="{EF10D7C8-3D1F-46D5-A50D-1D1C86E74211}" dt="2019-09-25T01:36:10.369" v="8623" actId="478"/>
          <ac:spMkLst>
            <pc:docMk/>
            <pc:sldMk cId="3471040637" sldId="284"/>
            <ac:spMk id="4" creationId="{EC11A22A-D31A-4CA1-91A5-8C36EE035A81}"/>
          </ac:spMkLst>
        </pc:spChg>
        <pc:spChg chg="mod">
          <ac:chgData name="Minori SHIKAUCHI" userId="25d248b27ff5b802" providerId="LiveId" clId="{EF10D7C8-3D1F-46D5-A50D-1D1C86E74211}" dt="2019-09-25T01:41:52.302" v="8833" actId="1076"/>
          <ac:spMkLst>
            <pc:docMk/>
            <pc:sldMk cId="3471040637" sldId="284"/>
            <ac:spMk id="5" creationId="{0D43DC05-B00E-42FA-93DA-0AF11D832E21}"/>
          </ac:spMkLst>
        </pc:spChg>
        <pc:cxnChg chg="del mod">
          <ac:chgData name="Minori SHIKAUCHI" userId="25d248b27ff5b802" providerId="LiveId" clId="{EF10D7C8-3D1F-46D5-A50D-1D1C86E74211}" dt="2019-09-25T01:36:12.326" v="8624" actId="478"/>
          <ac:cxnSpMkLst>
            <pc:docMk/>
            <pc:sldMk cId="3471040637" sldId="284"/>
            <ac:cxnSpMk id="7" creationId="{CEDE3504-0455-40E3-B316-A36E8A1B758F}"/>
          </ac:cxnSpMkLst>
        </pc:cxnChg>
      </pc:sldChg>
      <pc:sldChg chg="modSp add ord">
        <pc:chgData name="Minori SHIKAUCHI" userId="25d248b27ff5b802" providerId="LiveId" clId="{EF10D7C8-3D1F-46D5-A50D-1D1C86E74211}" dt="2019-09-25T02:21:10.603" v="9991" actId="20577"/>
        <pc:sldMkLst>
          <pc:docMk/>
          <pc:sldMk cId="2442541872" sldId="285"/>
        </pc:sldMkLst>
        <pc:spChg chg="mod">
          <ac:chgData name="Minori SHIKAUCHI" userId="25d248b27ff5b802" providerId="LiveId" clId="{EF10D7C8-3D1F-46D5-A50D-1D1C86E74211}" dt="2019-09-24T03:31:20.813" v="7651" actId="14100"/>
          <ac:spMkLst>
            <pc:docMk/>
            <pc:sldMk cId="2442541872" sldId="285"/>
            <ac:spMk id="2" creationId="{C0F2760E-9D9E-4EFE-A1F6-B15677C034EE}"/>
          </ac:spMkLst>
        </pc:spChg>
        <pc:spChg chg="mod">
          <ac:chgData name="Minori SHIKAUCHI" userId="25d248b27ff5b802" providerId="LiveId" clId="{EF10D7C8-3D1F-46D5-A50D-1D1C86E74211}" dt="2019-09-25T02:21:10.603" v="9991" actId="20577"/>
          <ac:spMkLst>
            <pc:docMk/>
            <pc:sldMk cId="2442541872" sldId="285"/>
            <ac:spMk id="3" creationId="{E081DBD9-2478-4F9E-965C-11241FA4E223}"/>
          </ac:spMkLst>
        </pc:spChg>
      </pc:sldChg>
      <pc:sldChg chg="addSp delSp modSp add modAnim">
        <pc:chgData name="Minori SHIKAUCHI" userId="25d248b27ff5b802" providerId="LiveId" clId="{EF10D7C8-3D1F-46D5-A50D-1D1C86E74211}" dt="2019-09-25T05:11:25.636" v="10093" actId="208"/>
        <pc:sldMkLst>
          <pc:docMk/>
          <pc:sldMk cId="3477944008" sldId="286"/>
        </pc:sldMkLst>
        <pc:spChg chg="del">
          <ac:chgData name="Minori SHIKAUCHI" userId="25d248b27ff5b802" providerId="LiveId" clId="{EF10D7C8-3D1F-46D5-A50D-1D1C86E74211}" dt="2019-09-25T01:39:54.371" v="8757" actId="478"/>
          <ac:spMkLst>
            <pc:docMk/>
            <pc:sldMk cId="3477944008" sldId="286"/>
            <ac:spMk id="3" creationId="{CCBD661A-A9D5-4D5F-B1BE-026DCEE9AD2C}"/>
          </ac:spMkLst>
        </pc:spChg>
        <pc:spChg chg="mod">
          <ac:chgData name="Minori SHIKAUCHI" userId="25d248b27ff5b802" providerId="LiveId" clId="{EF10D7C8-3D1F-46D5-A50D-1D1C86E74211}" dt="2019-09-25T01:51:26.814" v="9211" actId="1035"/>
          <ac:spMkLst>
            <pc:docMk/>
            <pc:sldMk cId="3477944008" sldId="286"/>
            <ac:spMk id="5" creationId="{0D43DC05-B00E-42FA-93DA-0AF11D832E21}"/>
          </ac:spMkLst>
        </pc:spChg>
        <pc:spChg chg="add del mod">
          <ac:chgData name="Minori SHIKAUCHI" userId="25d248b27ff5b802" providerId="LiveId" clId="{EF10D7C8-3D1F-46D5-A50D-1D1C86E74211}" dt="2019-09-25T01:39:57.240" v="8758" actId="478"/>
          <ac:spMkLst>
            <pc:docMk/>
            <pc:sldMk cId="3477944008" sldId="286"/>
            <ac:spMk id="6" creationId="{CF684721-5E37-4AE0-B5AB-D2F3015ED67B}"/>
          </ac:spMkLst>
        </pc:spChg>
        <pc:spChg chg="add del mod">
          <ac:chgData name="Minori SHIKAUCHI" userId="25d248b27ff5b802" providerId="LiveId" clId="{EF10D7C8-3D1F-46D5-A50D-1D1C86E74211}" dt="2019-09-25T01:50:23.311" v="9168" actId="478"/>
          <ac:spMkLst>
            <pc:docMk/>
            <pc:sldMk cId="3477944008" sldId="286"/>
            <ac:spMk id="7" creationId="{55550CCC-E81D-46E4-9B87-E20314DE1A88}"/>
          </ac:spMkLst>
        </pc:spChg>
        <pc:spChg chg="add del mod">
          <ac:chgData name="Minori SHIKAUCHI" userId="25d248b27ff5b802" providerId="LiveId" clId="{EF10D7C8-3D1F-46D5-A50D-1D1C86E74211}" dt="2019-09-25T01:50:23.311" v="9168" actId="478"/>
          <ac:spMkLst>
            <pc:docMk/>
            <pc:sldMk cId="3477944008" sldId="286"/>
            <ac:spMk id="8" creationId="{75976039-FAFD-4114-A7BC-83A48103B2D3}"/>
          </ac:spMkLst>
        </pc:spChg>
        <pc:spChg chg="add del mod">
          <ac:chgData name="Minori SHIKAUCHI" userId="25d248b27ff5b802" providerId="LiveId" clId="{EF10D7C8-3D1F-46D5-A50D-1D1C86E74211}" dt="2019-09-25T01:50:23.311" v="9168" actId="478"/>
          <ac:spMkLst>
            <pc:docMk/>
            <pc:sldMk cId="3477944008" sldId="286"/>
            <ac:spMk id="9" creationId="{4BDCA6E5-5C95-4A61-B05D-496449106127}"/>
          </ac:spMkLst>
        </pc:spChg>
        <pc:spChg chg="add mod">
          <ac:chgData name="Minori SHIKAUCHI" userId="25d248b27ff5b802" providerId="LiveId" clId="{EF10D7C8-3D1F-46D5-A50D-1D1C86E74211}" dt="2019-09-25T05:11:25.636" v="10093" actId="208"/>
          <ac:spMkLst>
            <pc:docMk/>
            <pc:sldMk cId="3477944008" sldId="286"/>
            <ac:spMk id="10" creationId="{CED301F0-D6B3-4554-A644-0EBD53973CFD}"/>
          </ac:spMkLst>
        </pc:spChg>
      </pc:sldChg>
      <pc:sldChg chg="addSp delSp modSp add delAnim modNotesTx">
        <pc:chgData name="Minori SHIKAUCHI" userId="25d248b27ff5b802" providerId="LiveId" clId="{EF10D7C8-3D1F-46D5-A50D-1D1C86E74211}" dt="2019-09-26T01:18:12.068" v="12220" actId="20577"/>
        <pc:sldMkLst>
          <pc:docMk/>
          <pc:sldMk cId="2859832389" sldId="287"/>
        </pc:sldMkLst>
        <pc:spChg chg="mod">
          <ac:chgData name="Minori SHIKAUCHI" userId="25d248b27ff5b802" providerId="LiveId" clId="{EF10D7C8-3D1F-46D5-A50D-1D1C86E74211}" dt="2019-09-25T02:14:23.474" v="9854" actId="20577"/>
          <ac:spMkLst>
            <pc:docMk/>
            <pc:sldMk cId="2859832389" sldId="287"/>
            <ac:spMk id="2" creationId="{963AF09B-AAA1-49B5-8622-62D3AA1A024A}"/>
          </ac:spMkLst>
        </pc:spChg>
        <pc:spChg chg="add del mod">
          <ac:chgData name="Minori SHIKAUCHI" userId="25d248b27ff5b802" providerId="LiveId" clId="{EF10D7C8-3D1F-46D5-A50D-1D1C86E74211}" dt="2019-09-25T02:11:46.403" v="9796"/>
          <ac:spMkLst>
            <pc:docMk/>
            <pc:sldMk cId="2859832389" sldId="287"/>
            <ac:spMk id="3" creationId="{04230FFD-CAC5-4B7E-BC86-0FD7F303E354}"/>
          </ac:spMkLst>
        </pc:spChg>
        <pc:spChg chg="mod">
          <ac:chgData name="Minori SHIKAUCHI" userId="25d248b27ff5b802" providerId="LiveId" clId="{EF10D7C8-3D1F-46D5-A50D-1D1C86E74211}" dt="2019-09-25T05:10:45.664" v="10092" actId="20577"/>
          <ac:spMkLst>
            <pc:docMk/>
            <pc:sldMk cId="2859832389" sldId="287"/>
            <ac:spMk id="5" creationId="{0D43DC05-B00E-42FA-93DA-0AF11D832E21}"/>
          </ac:spMkLst>
        </pc:spChg>
        <pc:spChg chg="add mod">
          <ac:chgData name="Minori SHIKAUCHI" userId="25d248b27ff5b802" providerId="LiveId" clId="{EF10D7C8-3D1F-46D5-A50D-1D1C86E74211}" dt="2019-09-25T02:13:21.426" v="9836" actId="1076"/>
          <ac:spMkLst>
            <pc:docMk/>
            <pc:sldMk cId="2859832389" sldId="287"/>
            <ac:spMk id="6" creationId="{CD7477A8-E855-4722-B538-29FD23B8A84E}"/>
          </ac:spMkLst>
        </pc:spChg>
        <pc:spChg chg="del">
          <ac:chgData name="Minori SHIKAUCHI" userId="25d248b27ff5b802" providerId="LiveId" clId="{EF10D7C8-3D1F-46D5-A50D-1D1C86E74211}" dt="2019-09-25T02:03:43.583" v="9640" actId="478"/>
          <ac:spMkLst>
            <pc:docMk/>
            <pc:sldMk cId="2859832389" sldId="287"/>
            <ac:spMk id="10" creationId="{CED301F0-D6B3-4554-A644-0EBD53973CFD}"/>
          </ac:spMkLst>
        </pc:spChg>
      </pc:sldChg>
      <pc:sldChg chg="add">
        <pc:chgData name="Minori SHIKAUCHI" userId="25d248b27ff5b802" providerId="LiveId" clId="{EF10D7C8-3D1F-46D5-A50D-1D1C86E74211}" dt="2019-09-25T15:45:57.708" v="10102"/>
        <pc:sldMkLst>
          <pc:docMk/>
          <pc:sldMk cId="1118727902" sldId="288"/>
        </pc:sldMkLst>
      </pc:sldChg>
      <pc:sldChg chg="addSp delSp modSp add del delAnim">
        <pc:chgData name="Minori SHIKAUCHI" userId="25d248b27ff5b802" providerId="LiveId" clId="{EF10D7C8-3D1F-46D5-A50D-1D1C86E74211}" dt="2019-09-25T02:13:53.878" v="9848" actId="2696"/>
        <pc:sldMkLst>
          <pc:docMk/>
          <pc:sldMk cId="1138759837" sldId="288"/>
        </pc:sldMkLst>
        <pc:spChg chg="mod">
          <ac:chgData name="Minori SHIKAUCHI" userId="25d248b27ff5b802" providerId="LiveId" clId="{EF10D7C8-3D1F-46D5-A50D-1D1C86E74211}" dt="2019-09-25T02:12:09.132" v="9811" actId="1076"/>
          <ac:spMkLst>
            <pc:docMk/>
            <pc:sldMk cId="1138759837" sldId="288"/>
            <ac:spMk id="5" creationId="{0D43DC05-B00E-42FA-93DA-0AF11D832E21}"/>
          </ac:spMkLst>
        </pc:spChg>
        <pc:spChg chg="add del mod">
          <ac:chgData name="Minori SHIKAUCHI" userId="25d248b27ff5b802" providerId="LiveId" clId="{EF10D7C8-3D1F-46D5-A50D-1D1C86E74211}" dt="2019-09-25T02:13:14.671" v="9834"/>
          <ac:spMkLst>
            <pc:docMk/>
            <pc:sldMk cId="1138759837" sldId="288"/>
            <ac:spMk id="6" creationId="{D537A050-33A5-4328-AE39-99DB21D8CBA0}"/>
          </ac:spMkLst>
        </pc:spChg>
        <pc:spChg chg="del">
          <ac:chgData name="Minori SHIKAUCHI" userId="25d248b27ff5b802" providerId="LiveId" clId="{EF10D7C8-3D1F-46D5-A50D-1D1C86E74211}" dt="2019-09-25T02:09:00.552" v="9707" actId="478"/>
          <ac:spMkLst>
            <pc:docMk/>
            <pc:sldMk cId="1138759837" sldId="288"/>
            <ac:spMk id="10" creationId="{CED301F0-D6B3-4554-A644-0EBD53973CF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1B9E4-F301-4206-ADF8-08F33932A656}" type="datetimeFigureOut">
              <a:rPr kumimoji="1" lang="ja-JP" altLang="en-US" smtClean="0"/>
              <a:t>2019/9/26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6EFE0-F53A-4438-A4CA-A6F5D8438C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905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my new research plan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26EFE0-F53A-4438-A4CA-A6F5D8438C0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46679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26EFE0-F53A-4438-A4CA-A6F5D8438C01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3546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26EFE0-F53A-4438-A4CA-A6F5D8438C01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5106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26EFE0-F53A-4438-A4CA-A6F5D8438C01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29259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typically, search for a transient luminous enough to distinguish from noise of each image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target : radio transients less faint than ~</a:t>
            </a:r>
            <a:r>
              <a:rPr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mJy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, too faint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by using matched filtering method, there are three advantages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26EFE0-F53A-4438-A4CA-A6F5D8438C01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04780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from next part, I’d like to introduce the way to estimate BNS merger by observing radio afterglows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consisting of two parts : first calculate signal-to-noise ratio and then calculate upper limit of BNS merger rate at the maximum SNR</a:t>
            </a:r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26EFE0-F53A-4438-A4CA-A6F5D8438C01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20367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ja-JP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ja-JP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ja-JP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normalization factor</a:t>
            </a:r>
          </a:p>
          <a:p>
            <a:pPr marL="0" indent="0">
              <a:buNone/>
            </a:pPr>
            <a:r>
              <a:rPr lang="en-US" altLang="ja-JP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</a:t>
            </a:r>
            <a:r>
              <a:rPr lang="en-US" altLang="ja-JP" sz="1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the value of the </a:t>
            </a:r>
            <a:r>
              <a:rPr lang="en-US" altLang="ja-JP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ja-JP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primary beam for each pixel</a:t>
            </a:r>
          </a:p>
          <a:p>
            <a:pPr marL="0" indent="0">
              <a:buNone/>
            </a:pPr>
            <a:r>
              <a:rPr lang="en-US" altLang="ja-JP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f</a:t>
            </a:r>
            <a:r>
              <a:rPr lang="en-US" altLang="ja-JP" sz="1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light curve template </a:t>
            </a:r>
          </a:p>
          <a:p>
            <a:pPr marL="0" indent="0">
              <a:buNone/>
            </a:pPr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(top hat with a duration of 15 days and a brightness of 1Jy beam</a:t>
            </a:r>
            <a:r>
              <a:rPr lang="en-US" altLang="ja-JP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26EFE0-F53A-4438-A4CA-A6F5D8438C01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073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Finally I’d like to summarize how LIGO calculate BNS merger rate from GW observation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26EFE0-F53A-4438-A4CA-A6F5D8438C01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62700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based on </a:t>
            </a:r>
            <a:r>
              <a:rPr kumimoji="1" lang="en-US" altLang="ja-JP" dirty="0" err="1"/>
              <a:t>Beyes</a:t>
            </a:r>
            <a:r>
              <a:rPr kumimoji="1" lang="en-US" altLang="ja-JP" dirty="0"/>
              <a:t>’ theorem, posterior distribution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26EFE0-F53A-4438-A4CA-A6F5D8438C01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5799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GW from BNS merger</a:t>
            </a:r>
          </a:p>
          <a:p>
            <a:r>
              <a:rPr kumimoji="1" lang="en-US" altLang="ja-JP" dirty="0"/>
              <a:t>after that, short gamma ray burst, </a:t>
            </a:r>
            <a:r>
              <a:rPr kumimoji="1" lang="en-US" altLang="ja-JP" dirty="0" err="1"/>
              <a:t>kilonova</a:t>
            </a:r>
            <a:r>
              <a:rPr kumimoji="1" lang="en-US" altLang="ja-JP" dirty="0"/>
              <a:t>/macronova and afterglow in multi-wavelengths</a:t>
            </a:r>
          </a:p>
          <a:p>
            <a:r>
              <a:rPr kumimoji="1" lang="en-US" altLang="ja-JP" dirty="0"/>
              <a:t>a dawn of multi-messenger astronomy including GW astronomy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26EFE0-F53A-4438-A4CA-A6F5D8438C01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8145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consists of three parts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first, a brief summary of short gamma ray bursts and radio afterglows </a:t>
            </a:r>
            <a:r>
              <a:rPr kumimoji="1" lang="en-US" altLang="ja-JP" u="sng" dirty="0">
                <a:highlight>
                  <a:srgbClr val="FFFF00"/>
                </a:highlight>
              </a:rPr>
              <a:t>vital for my detection method of radio transients</a:t>
            </a:r>
          </a:p>
          <a:p>
            <a:r>
              <a:rPr kumimoji="1" lang="en-US" altLang="ja-JP" dirty="0"/>
              <a:t>second, how to detect a radio transient ; similar way to detect GW signal using matched filtering method</a:t>
            </a:r>
          </a:p>
          <a:p>
            <a:r>
              <a:rPr kumimoji="1" lang="en-US" altLang="ja-JP" dirty="0"/>
              <a:t>finally, how to estimate BNS merger from each observation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26EFE0-F53A-4438-A4CA-A6F5D8438C01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4680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distribution : bimodal</a:t>
            </a:r>
          </a:p>
          <a:p>
            <a:r>
              <a:rPr kumimoji="1" lang="en-US" altLang="ja-JP" dirty="0"/>
              <a:t>focused on BNS merger model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26EFE0-F53A-4438-A4CA-A6F5D8438C01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7261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help us to localize them very accurately in ~arcsec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26EFE0-F53A-4438-A4CA-A6F5D8438C01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1599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synchrotron radiation from accelerated electrons </a:t>
            </a:r>
          </a:p>
          <a:p>
            <a:pPr marL="0" indent="0">
              <a:buNone/>
            </a:pPr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a relativistic shell collides with surrounding medium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26EFE0-F53A-4438-A4CA-A6F5D8438C01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0248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ranking statistic : a statistic to rank GW candidates</a:t>
            </a:r>
          </a:p>
          <a:p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my detection method of radio transients is similar to GW signal search</a:t>
            </a: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I’d like to summarize how to detect GW signals to </a:t>
            </a:r>
            <a:r>
              <a:rPr lang="en-US" altLang="ja-JP" u="sng" dirty="0">
                <a:latin typeface="Arial" panose="020B0604020202020204" pitchFamily="34" charset="0"/>
                <a:cs typeface="Arial" panose="020B0604020202020204" pitchFamily="34" charset="0"/>
              </a:rPr>
              <a:t>understand why I’m going to use this method to detect radio transients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26EFE0-F53A-4438-A4CA-A6F5D8438C01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2165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strain is very </a:t>
            </a:r>
            <a:r>
              <a:rPr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small</a:t>
            </a: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LIGO detects GW by observing the change of optical path length in laser interferometer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26EFE0-F53A-4438-A4CA-A6F5D8438C01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3782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26EFE0-F53A-4438-A4CA-A6F5D8438C01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8962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5FB50-928A-49F2-9A00-B153E5B91000}" type="datetimeFigureOut">
              <a:rPr kumimoji="1" lang="ja-JP" altLang="en-US" smtClean="0"/>
              <a:t>2019/9/26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BB175-CF97-415D-903B-A09275F813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2258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5FB50-928A-49F2-9A00-B153E5B91000}" type="datetimeFigureOut">
              <a:rPr kumimoji="1" lang="ja-JP" altLang="en-US" smtClean="0"/>
              <a:t>2019/9/26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BB175-CF97-415D-903B-A09275F813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9186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5FB50-928A-49F2-9A00-B153E5B91000}" type="datetimeFigureOut">
              <a:rPr kumimoji="1" lang="ja-JP" altLang="en-US" smtClean="0"/>
              <a:t>2019/9/26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BB175-CF97-415D-903B-A09275F813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5674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5FB50-928A-49F2-9A00-B153E5B91000}" type="datetimeFigureOut">
              <a:rPr kumimoji="1" lang="ja-JP" altLang="en-US" smtClean="0"/>
              <a:t>2019/9/26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BB175-CF97-415D-903B-A09275F8132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5164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5FB50-928A-49F2-9A00-B153E5B91000}" type="datetimeFigureOut">
              <a:rPr kumimoji="1" lang="ja-JP" altLang="en-US" smtClean="0"/>
              <a:t>2019/9/26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BB175-CF97-415D-903B-A09275F813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4901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5FB50-928A-49F2-9A00-B153E5B91000}" type="datetimeFigureOut">
              <a:rPr kumimoji="1" lang="ja-JP" altLang="en-US" smtClean="0"/>
              <a:t>2019/9/26</a:t>
            </a:fld>
            <a:endParaRPr kumimoji="1" lang="ja-JP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BB175-CF97-415D-903B-A09275F813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5471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5FB50-928A-49F2-9A00-B153E5B91000}" type="datetimeFigureOut">
              <a:rPr kumimoji="1" lang="ja-JP" altLang="en-US" smtClean="0"/>
              <a:t>2019/9/26</a:t>
            </a:fld>
            <a:endParaRPr kumimoji="1" lang="ja-JP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BB175-CF97-415D-903B-A09275F813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86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5FB50-928A-49F2-9A00-B153E5B91000}" type="datetimeFigureOut">
              <a:rPr kumimoji="1" lang="ja-JP" altLang="en-US" smtClean="0"/>
              <a:t>2019/9/26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BB175-CF97-415D-903B-A09275F813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7279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5FB50-928A-49F2-9A00-B153E5B91000}" type="datetimeFigureOut">
              <a:rPr kumimoji="1" lang="ja-JP" altLang="en-US" smtClean="0"/>
              <a:t>2019/9/26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BB175-CF97-415D-903B-A09275F813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305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5FB50-928A-49F2-9A00-B153E5B91000}" type="datetimeFigureOut">
              <a:rPr kumimoji="1" lang="ja-JP" altLang="en-US" smtClean="0"/>
              <a:t>2019/9/26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BB175-CF97-415D-903B-A09275F813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9485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5FB50-928A-49F2-9A00-B153E5B91000}" type="datetimeFigureOut">
              <a:rPr kumimoji="1" lang="ja-JP" altLang="en-US" smtClean="0"/>
              <a:t>2019/9/26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BB175-CF97-415D-903B-A09275F813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6996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5FB50-928A-49F2-9A00-B153E5B91000}" type="datetimeFigureOut">
              <a:rPr kumimoji="1" lang="ja-JP" altLang="en-US" smtClean="0"/>
              <a:t>2019/9/26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BB175-CF97-415D-903B-A09275F813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2887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5FB50-928A-49F2-9A00-B153E5B91000}" type="datetimeFigureOut">
              <a:rPr kumimoji="1" lang="ja-JP" altLang="en-US" smtClean="0"/>
              <a:t>2019/9/26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BB175-CF97-415D-903B-A09275F813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1922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5FB50-928A-49F2-9A00-B153E5B91000}" type="datetimeFigureOut">
              <a:rPr kumimoji="1" lang="ja-JP" altLang="en-US" smtClean="0"/>
              <a:t>2019/9/26</a:t>
            </a:fld>
            <a:endParaRPr kumimoji="1" lang="ja-JP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BB175-CF97-415D-903B-A09275F813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6065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5FB50-928A-49F2-9A00-B153E5B91000}" type="datetimeFigureOut">
              <a:rPr kumimoji="1" lang="ja-JP" altLang="en-US" smtClean="0"/>
              <a:t>2019/9/26</a:t>
            </a:fld>
            <a:endParaRPr kumimoji="1" lang="ja-JP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BB175-CF97-415D-903B-A09275F813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2517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5FB50-928A-49F2-9A00-B153E5B91000}" type="datetimeFigureOut">
              <a:rPr kumimoji="1" lang="ja-JP" altLang="en-US" smtClean="0"/>
              <a:t>2019/9/26</a:t>
            </a:fld>
            <a:endParaRPr kumimoji="1" lang="ja-JP" alt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BB175-CF97-415D-903B-A09275F813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822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5FB50-928A-49F2-9A00-B153E5B91000}" type="datetimeFigureOut">
              <a:rPr kumimoji="1" lang="ja-JP" altLang="en-US" smtClean="0"/>
              <a:t>2019/9/26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BB175-CF97-415D-903B-A09275F813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701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C35FB50-928A-49F2-9A00-B153E5B91000}" type="datetimeFigureOut">
              <a:rPr kumimoji="1" lang="ja-JP" altLang="en-US" smtClean="0"/>
              <a:t>2019/9/26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BB175-CF97-415D-903B-A09275F813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83920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B31E03-621A-4D60-8E2F-CC6C8A0EF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828800"/>
            <a:ext cx="9990123" cy="1994424"/>
          </a:xfrm>
        </p:spPr>
        <p:txBody>
          <a:bodyPr/>
          <a:lstStyle/>
          <a:p>
            <a:r>
              <a:rPr lang="en-US" altLang="ja-JP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Method of Comparing BNS Merger Rate </a:t>
            </a:r>
            <a:br>
              <a:rPr lang="en-US" altLang="ja-JP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ja-JP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Estimated from Radio Afterglows from Short Gamma Ray Bursts and by Gravitational Waves</a:t>
            </a:r>
            <a:endParaRPr kumimoji="1" lang="ja-JP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74B8169-437B-4EBB-BE25-31AA571A5336}"/>
              </a:ext>
            </a:extLst>
          </p:cNvPr>
          <p:cNvSpPr txBox="1"/>
          <p:nvPr/>
        </p:nvSpPr>
        <p:spPr>
          <a:xfrm>
            <a:off x="4572829" y="4737201"/>
            <a:ext cx="657224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Minori </a:t>
            </a:r>
            <a:r>
              <a:rPr kumimoji="1" lang="en-US" altLang="ja-JP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Shikauchi</a:t>
            </a:r>
            <a:endParaRPr kumimoji="1" lang="en-US" altLang="ja-JP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Center for the Early Universe (RESCEU), </a:t>
            </a:r>
          </a:p>
          <a:p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University of Tokyo, Japan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858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3AF09B-AAA1-49B5-8622-62D3AA1A0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101402" cy="1400530"/>
          </a:xfrm>
        </p:spPr>
        <p:txBody>
          <a:bodyPr/>
          <a:lstStyle/>
          <a:p>
            <a:r>
              <a:rPr lang="en-US" altLang="ja-JP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We can Detect GW Signals</a:t>
            </a:r>
            <a:endParaRPr kumimoji="1" lang="ja-JP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BB4F3753-2783-4131-A3A1-F9A569C71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549207"/>
            <a:ext cx="4826221" cy="3232050"/>
          </a:xfrm>
        </p:spPr>
        <p:txBody>
          <a:bodyPr>
            <a:normAutofit/>
          </a:bodyPr>
          <a:lstStyle/>
          <a:p>
            <a:r>
              <a:rPr kumimoji="1" lang="en-US" altLang="ja-JP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have to detect a signal</a:t>
            </a:r>
          </a:p>
          <a:p>
            <a:pPr marL="0" indent="0">
              <a:buNone/>
            </a:pPr>
            <a:r>
              <a:rPr kumimoji="1" lang="en-US" altLang="ja-JP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with various s</a:t>
            </a:r>
            <a:r>
              <a:rPr lang="en-US" altLang="ja-JP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hapes</a:t>
            </a:r>
            <a:endParaRPr kumimoji="1" lang="en-US" altLang="ja-JP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ja-JP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very small change</a:t>
            </a:r>
          </a:p>
          <a:p>
            <a:pPr marL="0" indent="0">
              <a:buNone/>
            </a:pPr>
            <a:r>
              <a:rPr lang="en-US" altLang="ja-JP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including a lot of noise</a:t>
            </a:r>
            <a:endParaRPr kumimoji="1" lang="en-US" altLang="ja-JP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図 3" descr="スクリーンショット が含まれている画像&#10;&#10;自動的に生成された説明">
            <a:extLst>
              <a:ext uri="{FF2B5EF4-FFF2-40B4-BE49-F238E27FC236}">
                <a16:creationId xmlns:a16="http://schemas.microsoft.com/office/drawing/2014/main" id="{4AD5665F-2219-443F-8C07-2F872E9973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5" t="22346" r="29269" b="29221"/>
          <a:stretch/>
        </p:blipFill>
        <p:spPr>
          <a:xfrm>
            <a:off x="5472332" y="1426785"/>
            <a:ext cx="6274191" cy="3767708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2BB11CC-BCD5-4EAC-B3A5-32E7656BC0F3}"/>
              </a:ext>
            </a:extLst>
          </p:cNvPr>
          <p:cNvSpPr txBox="1"/>
          <p:nvPr/>
        </p:nvSpPr>
        <p:spPr>
          <a:xfrm>
            <a:off x="8398413" y="5194493"/>
            <a:ext cx="1041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endParaRPr kumimoji="1"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F6AC39D-00E3-4422-865D-B9C03EB701E6}"/>
              </a:ext>
            </a:extLst>
          </p:cNvPr>
          <p:cNvSpPr txBox="1"/>
          <p:nvPr/>
        </p:nvSpPr>
        <p:spPr>
          <a:xfrm>
            <a:off x="5260315" y="5717713"/>
            <a:ext cx="69316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strain </a:t>
            </a:r>
            <a:r>
              <a:rPr kumimoji="1"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 (change in optical path length)</a:t>
            </a:r>
          </a:p>
          <a:p>
            <a:pPr algn="r"/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(optical path length)</a:t>
            </a:r>
            <a:endParaRPr kumimoji="1"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D2B38CF-7795-41AC-B13A-1843E2D3D5AB}"/>
              </a:ext>
            </a:extLst>
          </p:cNvPr>
          <p:cNvSpPr txBox="1"/>
          <p:nvPr/>
        </p:nvSpPr>
        <p:spPr>
          <a:xfrm>
            <a:off x="8229600" y="1068879"/>
            <a:ext cx="3792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images : Abbott et al. (2016)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図 5" descr="スクリーンショットの画面&#10;&#10;自動的に生成された説明">
            <a:extLst>
              <a:ext uri="{FF2B5EF4-FFF2-40B4-BE49-F238E27FC236}">
                <a16:creationId xmlns:a16="http://schemas.microsoft.com/office/drawing/2014/main" id="{68D405DB-C718-47E1-BE32-119F357E9E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7" t="20791" r="28882" b="15569"/>
          <a:stretch/>
        </p:blipFill>
        <p:spPr>
          <a:xfrm>
            <a:off x="1153550" y="3982640"/>
            <a:ext cx="3648222" cy="268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025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3AF09B-AAA1-49B5-8622-62D3AA1A0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101402" cy="1400530"/>
          </a:xfrm>
        </p:spPr>
        <p:txBody>
          <a:bodyPr/>
          <a:lstStyle/>
          <a:p>
            <a:r>
              <a:rPr lang="en-US" altLang="ja-JP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We can Detect GW Signals</a:t>
            </a:r>
            <a:endParaRPr kumimoji="1" lang="ja-JP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BB4F3753-2783-4131-A3A1-F9A569C71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663507"/>
            <a:ext cx="4826221" cy="3341246"/>
          </a:xfrm>
        </p:spPr>
        <p:txBody>
          <a:bodyPr>
            <a:normAutofit/>
          </a:bodyPr>
          <a:lstStyle/>
          <a:p>
            <a:r>
              <a:rPr kumimoji="1" lang="en-US" altLang="ja-JP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have to detect a signal</a:t>
            </a:r>
          </a:p>
          <a:p>
            <a:pPr marL="0" indent="0">
              <a:buNone/>
            </a:pPr>
            <a:r>
              <a:rPr kumimoji="1" lang="en-US" altLang="ja-JP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with various s</a:t>
            </a:r>
            <a:r>
              <a:rPr lang="en-US" altLang="ja-JP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hapes</a:t>
            </a:r>
            <a:endParaRPr kumimoji="1" lang="en-US" altLang="ja-JP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ja-JP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very small change</a:t>
            </a:r>
          </a:p>
          <a:p>
            <a:pPr marL="0" indent="0">
              <a:buNone/>
            </a:pPr>
            <a:r>
              <a:rPr lang="en-US" altLang="ja-JP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including a lot of noise</a:t>
            </a:r>
            <a:endParaRPr kumimoji="1" lang="en-US" altLang="ja-JP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F6AC39D-00E3-4422-865D-B9C03EB701E6}"/>
              </a:ext>
            </a:extLst>
          </p:cNvPr>
          <p:cNvSpPr txBox="1"/>
          <p:nvPr/>
        </p:nvSpPr>
        <p:spPr>
          <a:xfrm>
            <a:off x="5260315" y="5605169"/>
            <a:ext cx="69316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strain </a:t>
            </a:r>
            <a:r>
              <a:rPr kumimoji="1"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 (change in optical path length)</a:t>
            </a:r>
          </a:p>
          <a:p>
            <a:pPr algn="r"/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(optical path length)</a:t>
            </a:r>
            <a:endParaRPr kumimoji="1"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D2B38CF-7795-41AC-B13A-1843E2D3D5AB}"/>
              </a:ext>
            </a:extLst>
          </p:cNvPr>
          <p:cNvSpPr txBox="1"/>
          <p:nvPr/>
        </p:nvSpPr>
        <p:spPr>
          <a:xfrm>
            <a:off x="9669663" y="1177803"/>
            <a:ext cx="2352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Abbott et al. (2017)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図 5" descr="スクリーンショット が含まれている画像&#10;&#10;自動的に生成された説明">
            <a:extLst>
              <a:ext uri="{FF2B5EF4-FFF2-40B4-BE49-F238E27FC236}">
                <a16:creationId xmlns:a16="http://schemas.microsoft.com/office/drawing/2014/main" id="{1AC06403-4651-49E3-9701-2EBEF10E54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5569" r="9423" b="42690"/>
          <a:stretch/>
        </p:blipFill>
        <p:spPr>
          <a:xfrm>
            <a:off x="5586330" y="1609668"/>
            <a:ext cx="6216464" cy="3595377"/>
          </a:xfrm>
          <a:prstGeom prst="rect">
            <a:avLst/>
          </a:prstGeom>
        </p:spPr>
      </p:pic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3D143B60-C89F-4F18-B09D-B55521913FAF}"/>
              </a:ext>
            </a:extLst>
          </p:cNvPr>
          <p:cNvGrpSpPr/>
          <p:nvPr/>
        </p:nvGrpSpPr>
        <p:grpSpPr>
          <a:xfrm>
            <a:off x="7113298" y="2959465"/>
            <a:ext cx="2930339" cy="1306565"/>
            <a:chOff x="7113298" y="2959465"/>
            <a:chExt cx="2930339" cy="1306565"/>
          </a:xfrm>
        </p:grpSpPr>
        <p:sp>
          <p:nvSpPr>
            <p:cNvPr id="7" name="四角形: 角を丸くする 6">
              <a:extLst>
                <a:ext uri="{FF2B5EF4-FFF2-40B4-BE49-F238E27FC236}">
                  <a16:creationId xmlns:a16="http://schemas.microsoft.com/office/drawing/2014/main" id="{4507615E-2023-42E1-BAF8-922AF8CDAA6B}"/>
                </a:ext>
              </a:extLst>
            </p:cNvPr>
            <p:cNvSpPr/>
            <p:nvPr/>
          </p:nvSpPr>
          <p:spPr>
            <a:xfrm>
              <a:off x="7113298" y="2959465"/>
              <a:ext cx="1805619" cy="723275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3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Glitch</a:t>
              </a:r>
              <a:endParaRPr kumimoji="1" lang="ja-JP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矢印: 下 9">
              <a:extLst>
                <a:ext uri="{FF2B5EF4-FFF2-40B4-BE49-F238E27FC236}">
                  <a16:creationId xmlns:a16="http://schemas.microsoft.com/office/drawing/2014/main" id="{80C138F8-61A4-4A7F-B6D6-2537A2398446}"/>
                </a:ext>
              </a:extLst>
            </p:cNvPr>
            <p:cNvSpPr/>
            <p:nvPr/>
          </p:nvSpPr>
          <p:spPr>
            <a:xfrm rot="18132304">
              <a:off x="9087737" y="3310130"/>
              <a:ext cx="633046" cy="1278754"/>
            </a:xfrm>
            <a:prstGeom prst="downArrow">
              <a:avLst/>
            </a:prstGeom>
            <a:solidFill>
              <a:schemeClr val="accent5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6810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3AF09B-AAA1-49B5-8622-62D3AA1A0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101402" cy="1027909"/>
          </a:xfrm>
        </p:spPr>
        <p:txBody>
          <a:bodyPr/>
          <a:lstStyle/>
          <a:p>
            <a:r>
              <a:rPr lang="en-US" altLang="ja-JP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We can Detect GW Signals</a:t>
            </a:r>
            <a:endParaRPr kumimoji="1" lang="ja-JP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図 10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2083F98B-6FDC-44FE-A3AF-892FB778EA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69" r="63798" b="2359"/>
          <a:stretch/>
        </p:blipFill>
        <p:spPr>
          <a:xfrm>
            <a:off x="6428935" y="2075749"/>
            <a:ext cx="5447141" cy="3242601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BB4F3753-2783-4131-A3A1-F9A569C71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627708"/>
            <a:ext cx="5782824" cy="2233244"/>
          </a:xfrm>
        </p:spPr>
        <p:txBody>
          <a:bodyPr>
            <a:normAutofit/>
          </a:bodyPr>
          <a:lstStyle/>
          <a:p>
            <a:r>
              <a:rPr kumimoji="1" lang="en-US" altLang="ja-JP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Reducing some noise</a:t>
            </a:r>
          </a:p>
          <a:p>
            <a:pPr marL="0" indent="0">
              <a:buNone/>
            </a:pPr>
            <a:r>
              <a:rPr kumimoji="1" lang="en-US" altLang="ja-JP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ja-JP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by “</a:t>
            </a:r>
            <a:r>
              <a:rPr lang="en-US" altLang="ja-JP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whitening</a:t>
            </a:r>
            <a:r>
              <a:rPr lang="en-US" altLang="ja-JP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kumimoji="1" lang="en-US" altLang="ja-JP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ja-JP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by subtracting glitch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>
                <a:extLst>
                  <a:ext uri="{FF2B5EF4-FFF2-40B4-BE49-F238E27FC236}">
                    <a16:creationId xmlns:a16="http://schemas.microsoft.com/office/drawing/2014/main" id="{5388430D-01EA-46CE-9BB2-D8EE8EF8F2A4}"/>
                  </a:ext>
                </a:extLst>
              </p:cNvPr>
              <p:cNvSpPr/>
              <p:nvPr/>
            </p:nvSpPr>
            <p:spPr>
              <a:xfrm>
                <a:off x="1015441" y="4669676"/>
                <a:ext cx="3549370" cy="6141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kumimoji="1" lang="ja-JP" alt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)→</m:t>
                      </m:r>
                      <m:acc>
                        <m:accPr>
                          <m:chr m:val="̃"/>
                          <m:ctrlPr>
                            <a:rPr kumimoji="1" lang="ja-JP" alt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kumimoji="1" lang="en-US" altLang="ja-JP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8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kumimoji="1" lang="en-US" altLang="ja-JP" sz="28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/</m:t>
                      </m:r>
                      <m:rad>
                        <m:radPr>
                          <m:degHide m:val="on"/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4" name="正方形/長方形 3">
                <a:extLst>
                  <a:ext uri="{FF2B5EF4-FFF2-40B4-BE49-F238E27FC236}">
                    <a16:creationId xmlns:a16="http://schemas.microsoft.com/office/drawing/2014/main" id="{5388430D-01EA-46CE-9BB2-D8EE8EF8F2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441" y="4669676"/>
                <a:ext cx="3549370" cy="6141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5055D6D0-8989-4506-BAA9-615BF59CC83E}"/>
                  </a:ext>
                </a:extLst>
              </p:cNvPr>
              <p:cNvSpPr/>
              <p:nvPr/>
            </p:nvSpPr>
            <p:spPr>
              <a:xfrm>
                <a:off x="1015441" y="5244326"/>
                <a:ext cx="6927153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&lt;</m:t>
                      </m:r>
                      <m:acc>
                        <m:accPr>
                          <m:chr m:val="̃"/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d>
                        <m:d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&gt; = </m:t>
                      </m:r>
                      <m:f>
                        <m:f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kumimoji="1" lang="ja-JP" altLang="en-US" sz="2800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 ,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5055D6D0-8989-4506-BAA9-615BF59CC8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441" y="5244326"/>
                <a:ext cx="6927153" cy="8989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368DA9E-85A4-4218-A397-B9FFB0341CF4}"/>
              </a:ext>
            </a:extLst>
          </p:cNvPr>
          <p:cNvSpPr txBox="1"/>
          <p:nvPr/>
        </p:nvSpPr>
        <p:spPr>
          <a:xfrm>
            <a:off x="8525022" y="5283977"/>
            <a:ext cx="3591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Credit : LIGO/Caltech/MIT/LSC 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37A9CB24-3AEC-43CC-8F79-B977DFA11EBA}"/>
              </a:ext>
            </a:extLst>
          </p:cNvPr>
          <p:cNvSpPr/>
          <p:nvPr/>
        </p:nvSpPr>
        <p:spPr>
          <a:xfrm>
            <a:off x="6746957" y="1119077"/>
            <a:ext cx="5098040" cy="956672"/>
          </a:xfrm>
          <a:prstGeom prst="round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red…whitened</a:t>
            </a:r>
          </a:p>
          <a:p>
            <a:pPr algn="ctr"/>
            <a:r>
              <a:rPr kumimoji="1" lang="en-US" altLang="ja-JP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blue…best-matched waveform</a:t>
            </a:r>
            <a:endParaRPr kumimoji="1" lang="ja-JP" alt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FAE73C35-3D68-4680-AD1A-00D867A88814}"/>
              </a:ext>
            </a:extLst>
          </p:cNvPr>
          <p:cNvSpPr/>
          <p:nvPr/>
        </p:nvSpPr>
        <p:spPr>
          <a:xfrm>
            <a:off x="758048" y="4004177"/>
            <a:ext cx="2153360" cy="646345"/>
          </a:xfrm>
          <a:prstGeom prst="round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whitening</a:t>
            </a:r>
            <a:endParaRPr kumimoji="1" lang="ja-JP" alt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780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3AF09B-AAA1-49B5-8622-62D3AA1A0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101402" cy="1027909"/>
          </a:xfrm>
        </p:spPr>
        <p:txBody>
          <a:bodyPr/>
          <a:lstStyle/>
          <a:p>
            <a:r>
              <a:rPr lang="en-US" altLang="ja-JP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We can Detect GW Signals</a:t>
            </a:r>
            <a:endParaRPr kumimoji="1" lang="ja-JP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BB4F3753-2783-4131-A3A1-F9A569C71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627708"/>
            <a:ext cx="5782824" cy="2233244"/>
          </a:xfrm>
        </p:spPr>
        <p:txBody>
          <a:bodyPr>
            <a:normAutofit/>
          </a:bodyPr>
          <a:lstStyle/>
          <a:p>
            <a:r>
              <a:rPr kumimoji="1" lang="en-US" altLang="ja-JP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Reducing some noise</a:t>
            </a:r>
          </a:p>
          <a:p>
            <a:pPr marL="0" indent="0">
              <a:buNone/>
            </a:pPr>
            <a:r>
              <a:rPr kumimoji="1" lang="en-US" altLang="ja-JP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ja-JP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by “whitening”</a:t>
            </a:r>
            <a:endParaRPr kumimoji="1" lang="en-US" altLang="ja-JP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ja-JP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by </a:t>
            </a:r>
            <a:r>
              <a:rPr lang="en-US" altLang="ja-JP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subtracting glitch model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C8B0B2C-9E0D-4DF8-84B7-9D0C854864D0}"/>
              </a:ext>
            </a:extLst>
          </p:cNvPr>
          <p:cNvSpPr txBox="1"/>
          <p:nvPr/>
        </p:nvSpPr>
        <p:spPr>
          <a:xfrm>
            <a:off x="9023424" y="6241278"/>
            <a:ext cx="2352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Abbott et al. (2017)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図 19" descr="スクリーンショット が含まれている画像&#10;&#10;自動的に生成された説明">
            <a:extLst>
              <a:ext uri="{FF2B5EF4-FFF2-40B4-BE49-F238E27FC236}">
                <a16:creationId xmlns:a16="http://schemas.microsoft.com/office/drawing/2014/main" id="{4DAB783D-2100-449E-8900-3E16A4DE3E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5909" r="9423" b="7490"/>
          <a:stretch/>
        </p:blipFill>
        <p:spPr>
          <a:xfrm>
            <a:off x="6527205" y="1406772"/>
            <a:ext cx="4554716" cy="483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392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3AF09B-AAA1-49B5-8622-62D3AA1A0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8292149" cy="939984"/>
          </a:xfrm>
        </p:spPr>
        <p:txBody>
          <a:bodyPr/>
          <a:lstStyle/>
          <a:p>
            <a:r>
              <a:rPr lang="en-US" altLang="ja-JP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We can Detect GW Signals</a:t>
            </a:r>
            <a:endParaRPr kumimoji="1" lang="ja-JP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BB4F3753-2783-4131-A3A1-F9A569C71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882" y="1535138"/>
            <a:ext cx="7639755" cy="3815688"/>
          </a:xfrm>
        </p:spPr>
        <p:txBody>
          <a:bodyPr>
            <a:normAutofit/>
          </a:bodyPr>
          <a:lstStyle/>
          <a:p>
            <a:r>
              <a:rPr lang="en-US" altLang="ja-JP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Prepare some templates</a:t>
            </a:r>
          </a:p>
          <a:p>
            <a:pPr marL="0" indent="0">
              <a:buNone/>
            </a:pPr>
            <a:r>
              <a:rPr kumimoji="1" lang="en-US" altLang="ja-JP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mass</a:t>
            </a:r>
          </a:p>
          <a:p>
            <a:pPr marL="0" indent="0">
              <a:buNone/>
            </a:pPr>
            <a:r>
              <a:rPr lang="en-US" altLang="ja-JP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chirp mass </a:t>
            </a:r>
            <a:r>
              <a:rPr lang="en-US" altLang="ja-JP" sz="3000" dirty="0">
                <a:latin typeface="Bradley Hand ITC" panose="03070402050302030203" pitchFamily="66" charset="0"/>
                <a:cs typeface="Times New Roman" panose="02020603050405020304" pitchFamily="18" charset="0"/>
              </a:rPr>
              <a:t>M</a:t>
            </a:r>
            <a:r>
              <a:rPr lang="en-US" altLang="ja-JP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n-US" altLang="ja-JP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ja-JP" sz="3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ja-JP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ja-JP" sz="3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ja-JP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ja-JP" sz="3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3/5</a:t>
            </a:r>
            <a:r>
              <a:rPr lang="en-US" altLang="ja-JP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/(</a:t>
            </a:r>
            <a:r>
              <a:rPr lang="en-US" altLang="ja-JP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ja-JP" sz="3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ja-JP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ja-JP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ja-JP" sz="3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ja-JP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ja-JP" sz="3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1/5</a:t>
            </a:r>
          </a:p>
          <a:p>
            <a:pPr marL="0" indent="0">
              <a:buNone/>
            </a:pPr>
            <a:r>
              <a:rPr lang="en-US" altLang="ja-JP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mass ratio </a:t>
            </a:r>
            <a:r>
              <a:rPr lang="en-US" altLang="ja-JP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ja-JP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ja-JP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ja-JP" sz="3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ja-JP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ja-JP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ja-JP" sz="3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1" lang="en-US" altLang="ja-JP" sz="3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ja-JP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spin</a:t>
            </a:r>
          </a:p>
          <a:p>
            <a:pPr marL="0" indent="0">
              <a:buNone/>
            </a:pPr>
            <a:r>
              <a:rPr kumimoji="1" lang="en-US" altLang="ja-JP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effective spin </a:t>
            </a:r>
            <a:r>
              <a:rPr kumimoji="1" lang="en-US" altLang="ja-JP" sz="3000" dirty="0" err="1">
                <a:latin typeface="Symbol" panose="05050102010706020507" pitchFamily="18" charset="2"/>
                <a:cs typeface="Times New Roman" panose="02020603050405020304" pitchFamily="18" charset="0"/>
              </a:rPr>
              <a:t>c</a:t>
            </a:r>
            <a:r>
              <a:rPr kumimoji="1" lang="en-US" altLang="ja-JP" sz="3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</a:t>
            </a:r>
            <a:r>
              <a:rPr kumimoji="1" lang="en-US" altLang="ja-JP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kumimoji="1" lang="en-US" altLang="ja-JP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1" lang="en-US" altLang="ja-JP" sz="3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1" lang="en-US" altLang="ja-JP" sz="3000" dirty="0">
                <a:latin typeface="Symbol" panose="05050102010706020507" pitchFamily="18" charset="2"/>
                <a:cs typeface="Times New Roman" panose="02020603050405020304" pitchFamily="18" charset="0"/>
              </a:rPr>
              <a:t>c</a:t>
            </a:r>
            <a:r>
              <a:rPr kumimoji="1" lang="en-US" altLang="ja-JP" sz="3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1" lang="en-US" altLang="ja-JP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kumimoji="1" lang="en-US" altLang="ja-JP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1" lang="en-US" altLang="ja-JP" sz="3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1" lang="en-US" altLang="ja-JP" sz="3000" dirty="0">
                <a:latin typeface="Symbol" panose="05050102010706020507" pitchFamily="18" charset="2"/>
                <a:cs typeface="Times New Roman" panose="02020603050405020304" pitchFamily="18" charset="0"/>
              </a:rPr>
              <a:t>c</a:t>
            </a:r>
            <a:r>
              <a:rPr kumimoji="1" lang="en-US" altLang="ja-JP" sz="3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1" lang="en-US" altLang="ja-JP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)/(</a:t>
            </a:r>
            <a:r>
              <a:rPr kumimoji="1" lang="en-US" altLang="ja-JP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1" lang="en-US" altLang="ja-JP" sz="3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1" lang="en-US" altLang="ja-JP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kumimoji="1" lang="en-US" altLang="ja-JP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1" lang="en-US" altLang="ja-JP" sz="3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1" lang="en-US" altLang="ja-JP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4" name="図 3" descr="スクリーンショット, テキスト, 地図 が含まれている画像&#10;&#10;自動的に生成された説明">
            <a:extLst>
              <a:ext uri="{FF2B5EF4-FFF2-40B4-BE49-F238E27FC236}">
                <a16:creationId xmlns:a16="http://schemas.microsoft.com/office/drawing/2014/main" id="{A857D59B-72AD-4035-9039-D2CD4B66E3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5" t="17625" r="14145" b="10083"/>
          <a:stretch/>
        </p:blipFill>
        <p:spPr>
          <a:xfrm>
            <a:off x="7914821" y="1386945"/>
            <a:ext cx="4126019" cy="3459869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F068703-CA71-459B-9CA8-5587BE9AAF65}"/>
              </a:ext>
            </a:extLst>
          </p:cNvPr>
          <p:cNvSpPr txBox="1"/>
          <p:nvPr/>
        </p:nvSpPr>
        <p:spPr>
          <a:xfrm>
            <a:off x="9766810" y="4817898"/>
            <a:ext cx="2352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Abbott et al. (2016)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48B998FB-B9FE-44D0-B6B7-125AFA8D257D}"/>
              </a:ext>
            </a:extLst>
          </p:cNvPr>
          <p:cNvSpPr/>
          <p:nvPr/>
        </p:nvSpPr>
        <p:spPr>
          <a:xfrm>
            <a:off x="8099668" y="5722019"/>
            <a:ext cx="3730152" cy="646345"/>
          </a:xfrm>
          <a:prstGeom prst="round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many templates!</a:t>
            </a:r>
            <a:endParaRPr kumimoji="1" lang="ja-JP" alt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333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3AF09B-AAA1-49B5-8622-62D3AA1A0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20" y="533937"/>
            <a:ext cx="10940512" cy="872832"/>
          </a:xfrm>
        </p:spPr>
        <p:txBody>
          <a:bodyPr>
            <a:normAutofit/>
          </a:bodyPr>
          <a:lstStyle/>
          <a:p>
            <a:r>
              <a:rPr lang="en-US" altLang="ja-JP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Matched filter applied to time-series of radio images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CBD661A-A9D5-4D5F-B1BE-026DCEE9A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787" y="1315329"/>
            <a:ext cx="8946541" cy="5285143"/>
          </a:xfrm>
        </p:spPr>
        <p:txBody>
          <a:bodyPr>
            <a:normAutofit lnSpcReduction="10000"/>
          </a:bodyPr>
          <a:lstStyle/>
          <a:p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Reducing non-Gaussian noise</a:t>
            </a:r>
          </a:p>
          <a:p>
            <a:pPr marL="0" indent="0">
              <a:buNone/>
            </a:pP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randomly switching on and off a radio telescope</a:t>
            </a:r>
          </a:p>
          <a:p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Operated in image pixel level</a:t>
            </a:r>
          </a:p>
          <a:p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precise templates : power-law type</a:t>
            </a:r>
          </a:p>
          <a:p>
            <a:pPr marL="0" indent="0">
              <a:buNone/>
            </a:pP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cf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top-hat type in previous research (Feng et al. 2017)</a:t>
            </a:r>
          </a:p>
          <a:p>
            <a:endParaRPr lang="en-US" altLang="ja-JP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</a:t>
            </a:r>
          </a:p>
          <a:p>
            <a:pPr marL="0" indent="0">
              <a:buNone/>
            </a:pP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reducing time-independent classical confusion noise</a:t>
            </a:r>
          </a:p>
          <a:p>
            <a:pPr marL="0" indent="0">
              <a:buNone/>
            </a:pP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reducing false detection</a:t>
            </a:r>
          </a:p>
          <a:p>
            <a:pPr marL="0" indent="0">
              <a:buNone/>
            </a:pPr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ja-JP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detectable of fainter transient such as radio afterglows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8351F9F-AC85-44FE-A076-5E0908133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2122" y="2275235"/>
            <a:ext cx="2830230" cy="354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70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13A90B-1AC6-41ED-B65E-BB23FD282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Estimate BNS merger rate from observation of radio afterglows</a:t>
            </a:r>
            <a:endParaRPr kumimoji="1" lang="ja-JP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5E1B3EC-269D-4C2B-B383-46FAF48FE2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9733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3AF09B-AAA1-49B5-8622-62D3AA1A0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3674429" cy="804582"/>
          </a:xfrm>
        </p:spPr>
        <p:txBody>
          <a:bodyPr/>
          <a:lstStyle/>
          <a:p>
            <a:r>
              <a:rPr lang="en-US" altLang="ja-JP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 SNR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CBD661A-A9D5-4D5F-B1BE-026DCEE9A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059" y="1420837"/>
            <a:ext cx="11613882" cy="4686885"/>
          </a:xfrm>
        </p:spPr>
        <p:txBody>
          <a:bodyPr>
            <a:normAutofit lnSpcReduction="10000"/>
          </a:bodyPr>
          <a:lstStyle/>
          <a:p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Feng et al. (2017)</a:t>
            </a:r>
          </a:p>
          <a:p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Hypothesis 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ja-JP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ja-JP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kumimoji="1"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H</a:t>
            </a:r>
            <a:r>
              <a:rPr kumimoji="1" lang="en-US" altLang="ja-JP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a radio transient is absent. Include random noise + </a:t>
            </a:r>
            <a:r>
              <a:rPr kumimoji="1" lang="en-US" altLang="ja-JP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constant background</a:t>
            </a:r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(added classical confusion noise)</a:t>
            </a:r>
          </a:p>
          <a:p>
            <a:pPr marL="0" indent="0">
              <a:buNone/>
            </a:pP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H</a:t>
            </a:r>
            <a:r>
              <a:rPr lang="en-US" altLang="ja-JP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the transient exists.</a:t>
            </a:r>
          </a:p>
          <a:p>
            <a:endParaRPr lang="en-US" altLang="ja-JP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Assumption : noise on each image is Gaussian noise</a:t>
            </a:r>
          </a:p>
          <a:p>
            <a:pPr marL="0" indent="0">
              <a:buNone/>
            </a:pP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- average = 0</a:t>
            </a:r>
          </a:p>
          <a:p>
            <a:pPr marL="0" indent="0">
              <a:buNone/>
            </a:pP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- the deviation of each pixel </a:t>
            </a:r>
            <a:r>
              <a:rPr lang="en-US" altLang="ja-JP" sz="2800" i="1" dirty="0" err="1"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US" altLang="ja-JP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altLang="ja-JP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ja-JP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8144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3AF09B-AAA1-49B5-8622-62D3AA1A0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00265"/>
          </a:xfrm>
        </p:spPr>
        <p:txBody>
          <a:bodyPr/>
          <a:lstStyle/>
          <a:p>
            <a:r>
              <a:rPr lang="en-US" altLang="ja-JP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 SNR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CCBD661A-A9D5-4D5F-B1BE-026DCEE9AD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6111" y="1391566"/>
                <a:ext cx="11220450" cy="4971134"/>
              </a:xfrm>
            </p:spPr>
            <p:txBody>
              <a:bodyPr>
                <a:noAutofit/>
              </a:bodyPr>
              <a:lstStyle/>
              <a:p>
                <a:r>
                  <a:rPr lang="en-US" altLang="ja-JP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:r>
                  <a:rPr lang="en-US" altLang="ja-JP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ja-JP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</a:t>
                </a:r>
                <a:r>
                  <a:rPr lang="en-US" altLang="ja-JP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data point (</a:t>
                </a:r>
                <a:r>
                  <a:rPr lang="en-US" altLang="ja-JP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ja-JP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 … </a:t>
                </a:r>
                <a:r>
                  <a:rPr lang="en-US" altLang="ja-JP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ja-JP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for each pixel, the observed brightness </a:t>
                </a:r>
                <a:r>
                  <a:rPr lang="en-US" altLang="ja-JP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ja-JP" sz="28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ja-JP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0" indent="0" algn="ctr">
                  <a:buNone/>
                </a:pPr>
                <a:r>
                  <a:rPr lang="en-US" altLang="ja-JP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altLang="ja-JP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ja-JP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:r>
                  <a:rPr lang="en-US" altLang="ja-JP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ja-JP" sz="28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ja-JP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altLang="ja-JP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ja-JP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altLang="ja-JP" sz="2800" dirty="0" err="1">
                    <a:latin typeface="Symbol" panose="05050102010706020507" pitchFamily="18" charset="2"/>
                    <a:cs typeface="Times New Roman" panose="02020603050405020304" pitchFamily="18" charset="0"/>
                  </a:rPr>
                  <a:t>s</a:t>
                </a:r>
                <a:r>
                  <a:rPr lang="en-US" altLang="ja-JP" sz="2800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ja-JP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ja-JP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r>
                  <a:rPr lang="en-US" altLang="ja-JP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altLang="ja-JP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ja-JP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:r>
                  <a:rPr lang="en-US" altLang="ja-JP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ja-JP" sz="28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ja-JP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altLang="ja-JP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ja-JP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altLang="ja-JP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Af</a:t>
                </a:r>
                <a:r>
                  <a:rPr lang="en-US" altLang="ja-JP" sz="2800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ja-JP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altLang="ja-JP" sz="2800" dirty="0" err="1">
                    <a:latin typeface="Symbol" panose="05050102010706020507" pitchFamily="18" charset="2"/>
                    <a:cs typeface="Times New Roman" panose="02020603050405020304" pitchFamily="18" charset="0"/>
                  </a:rPr>
                  <a:t>s</a:t>
                </a:r>
                <a:r>
                  <a:rPr lang="en-US" altLang="ja-JP" sz="2800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ja-JP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ja-JP" sz="2800" b="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d>
                      <m:d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e>
                        <m:sSub>
                          <m:sSubPr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ja-JP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ja-JP" altLang="en-US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𝒩</m:t>
                            </m:r>
                          </m:e>
                          <m:sub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𝑒𝑥𝑝</m:t>
                        </m:r>
                        <m:d>
                          <m:dPr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nary>
                              <m:naryPr>
                                <m:chr m:val="∑"/>
                                <m:ctrlPr>
                                  <a:rPr lang="en-US" altLang="ja-JP" sz="2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altLang="ja-JP" sz="2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𝑁</m:t>
                                </m:r>
                              </m:sup>
                              <m:e>
                                <m:f>
                                  <m:fPr>
                                    <m:ctrlP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altLang="ja-JP" sz="28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ja-JP" sz="2800" b="0" i="1" smtClean="0"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ja-JP" sz="2800" b="0" i="1" smtClean="0"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sz="2800" b="0" i="1" smtClean="0"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en-US" altLang="ja-JP" sz="28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altLang="ja-JP" sz="28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altLang="ja-JP" sz="2800" b="0" i="1" smtClean="0"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ja-JP" sz="2800" b="0" i="1" smtClean="0">
                                                    <a:latin typeface="Cambria Math" panose="02040503050406030204" pitchFamily="18" charset="0"/>
                                                    <a:cs typeface="Arial" panose="020B0604020202020204" pitchFamily="34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ja-JP" sz="2800" b="0" i="1" smtClean="0">
                                                    <a:latin typeface="Cambria Math" panose="02040503050406030204" pitchFamily="18" charset="0"/>
                                                    <a:cs typeface="Arial" panose="020B0604020202020204" pitchFamily="34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ja-JP" sz="2800" b="0" i="1" smtClean="0">
                                                    <a:latin typeface="Cambria Math" panose="02040503050406030204" pitchFamily="18" charset="0"/>
                                                    <a:cs typeface="Arial" panose="020B0604020202020204" pitchFamily="34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ja-JP" sz="2800" b="0" i="1" smtClean="0"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 −</m:t>
                                            </m:r>
                                            <m:r>
                                              <a:rPr lang="en-US" altLang="ja-JP" sz="2800" b="0" i="1" smtClean="0"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𝑐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altLang="ja-JP" sz="28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  <m:sSup>
                                      <m:sSupPr>
                                        <m:ctrlPr>
                                          <a:rPr lang="en-US" altLang="ja-JP" sz="28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ja-JP" sz="2800" b="0" i="1" smtClean="0"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ja-JP" altLang="en-US" sz="2800" b="0" i="1" smtClean="0"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sz="2800" b="0" i="1" smtClean="0"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en-US" altLang="ja-JP" sz="28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nary>
                          </m:e>
                        </m:d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  <m:d>
                          <m:dPr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altLang="ja-JP" sz="2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𝑑𝑐</m:t>
                        </m:r>
                      </m:e>
                    </m:nary>
                  </m:oMath>
                </a14:m>
                <a:endParaRPr lang="en-US" altLang="ja-JP" sz="28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d>
                      <m:d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e>
                        <m:sSub>
                          <m:sSubPr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ja-JP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ja-JP" altLang="en-US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𝒩</m:t>
                            </m:r>
                          </m:e>
                          <m:sub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𝑒𝑥𝑝</m:t>
                        </m:r>
                        <m:d>
                          <m:dPr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nary>
                              <m:naryPr>
                                <m:chr m:val="∑"/>
                                <m:ctrlPr>
                                  <a:rPr lang="en-US" altLang="ja-JP" sz="2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altLang="ja-JP" sz="2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𝑁</m:t>
                                </m:r>
                              </m:sup>
                              <m:e>
                                <m:f>
                                  <m:fPr>
                                    <m:ctrlP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altLang="ja-JP" sz="28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ja-JP" sz="2800" b="0" i="1" smtClean="0"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ja-JP" sz="2800" b="0" i="1" smtClean="0"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sz="2800" b="0" i="1" smtClean="0"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en-US" altLang="ja-JP" sz="28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altLang="ja-JP" sz="28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altLang="ja-JP" sz="2800" b="0" i="1" smtClean="0"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ja-JP" sz="2800" b="0" i="1" smtClean="0">
                                                    <a:latin typeface="Cambria Math" panose="02040503050406030204" pitchFamily="18" charset="0"/>
                                                    <a:cs typeface="Arial" panose="020B0604020202020204" pitchFamily="34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ja-JP" sz="2800" b="0" i="1" smtClean="0">
                                                    <a:latin typeface="Cambria Math" panose="02040503050406030204" pitchFamily="18" charset="0"/>
                                                    <a:cs typeface="Arial" panose="020B0604020202020204" pitchFamily="34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ja-JP" sz="2800" b="0" i="1" smtClean="0">
                                                    <a:latin typeface="Cambria Math" panose="02040503050406030204" pitchFamily="18" charset="0"/>
                                                    <a:cs typeface="Arial" panose="020B0604020202020204" pitchFamily="34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ja-JP" sz="2800" b="0" i="1" smtClean="0"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 −</m:t>
                                            </m:r>
                                            <m:r>
                                              <a:rPr lang="en-US" altLang="ja-JP" sz="2800" b="0" i="1" smtClean="0"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𝑐</m:t>
                                            </m:r>
                                            <m:r>
                                              <a:rPr lang="en-US" altLang="ja-JP" sz="2800" b="0" i="1" smtClean="0"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altLang="ja-JP" sz="2800" b="0" i="1" smtClean="0"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𝐴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altLang="ja-JP" sz="2800" b="0" i="1" smtClean="0">
                                                    <a:latin typeface="Cambria Math" panose="02040503050406030204" pitchFamily="18" charset="0"/>
                                                    <a:cs typeface="Arial" panose="020B0604020202020204" pitchFamily="34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ja-JP" sz="2800" b="0" i="1" smtClean="0">
                                                    <a:latin typeface="Cambria Math" panose="02040503050406030204" pitchFamily="18" charset="0"/>
                                                    <a:cs typeface="Arial" panose="020B0604020202020204" pitchFamily="34" charset="0"/>
                                                  </a:rPr>
                                                  <m:t>𝑓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ja-JP" sz="2800" b="0" i="1" smtClean="0">
                                                    <a:latin typeface="Cambria Math" panose="02040503050406030204" pitchFamily="18" charset="0"/>
                                                    <a:cs typeface="Arial" panose="020B0604020202020204" pitchFamily="34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altLang="ja-JP" sz="28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  <m:sSup>
                                      <m:sSupPr>
                                        <m:ctrlPr>
                                          <a:rPr lang="en-US" altLang="ja-JP" sz="28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ja-JP" sz="2800" b="0" i="1" smtClean="0"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ja-JP" altLang="en-US" sz="2800" b="0" i="1" smtClean="0"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sz="2800" b="0" i="1" smtClean="0"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en-US" altLang="ja-JP" sz="28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nary>
                          </m:e>
                        </m:d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  <m:d>
                          <m:dPr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altLang="ja-JP" sz="2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  <m:d>
                          <m:dPr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altLang="ja-JP" sz="2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𝑑𝑐𝑑𝐴</m:t>
                        </m:r>
                      </m:e>
                    </m:nary>
                  </m:oMath>
                </a14:m>
                <a:endParaRPr lang="en-US" altLang="ja-JP" sz="28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ja-JP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r>
                  <a:rPr lang="en-US" altLang="ja-JP" sz="28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Assumption : </a:t>
                </a:r>
                <a:r>
                  <a:rPr lang="en-US" altLang="ja-JP" sz="2800" b="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ja-JP" sz="28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US" altLang="ja-JP" sz="2800" b="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ja-JP" sz="28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independent and uniformly distributed</a:t>
                </a:r>
                <a:endParaRPr lang="en-US" altLang="ja-JP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ja-JP" altLang="en-US" sz="28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→ </a:t>
                </a:r>
                <a:r>
                  <a:rPr lang="en-US" altLang="ja-JP" sz="28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least-squares approach, calculate their extremum </a:t>
                </a:r>
                <a:r>
                  <a:rPr lang="en-US" altLang="ja-JP" sz="2800" b="0" dirty="0" err="1">
                    <a:latin typeface="Symbol" panose="05050102010706020507" pitchFamily="18" charset="2"/>
                    <a:cs typeface="Times New Roman" panose="02020603050405020304" pitchFamily="18" charset="0"/>
                  </a:rPr>
                  <a:t>c</a:t>
                </a:r>
                <a:r>
                  <a:rPr lang="en-US" altLang="ja-JP" sz="2800" b="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</a:t>
                </a:r>
                <a:endParaRPr lang="en-US" altLang="ja-JP" sz="2800" b="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CCBD661A-A9D5-4D5F-B1BE-026DCEE9AD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6111" y="1391566"/>
                <a:ext cx="11220450" cy="4971134"/>
              </a:xfrm>
              <a:blipFill>
                <a:blip r:embed="rId3"/>
                <a:stretch>
                  <a:fillRect l="-706" t="-1225" b="-50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4213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3AF09B-AAA1-49B5-8622-62D3AA1A0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84673"/>
          </a:xfrm>
        </p:spPr>
        <p:txBody>
          <a:bodyPr/>
          <a:lstStyle/>
          <a:p>
            <a:r>
              <a:rPr lang="en-US" altLang="ja-JP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 SNR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CCBD661A-A9D5-4D5F-B1BE-026DCEE9AD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17380" y="1580291"/>
                <a:ext cx="10544737" cy="460733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	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b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altLang="ja-JP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sSub>
                      <m:sSub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altLang="ja-JP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=&lt;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 =</m:t>
                    </m:r>
                    <m:f>
                      <m:fPr>
                        <m:ctrlPr>
                          <a:rPr lang="en-US" altLang="ja-JP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altLang="ja-JP" sz="28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naryPr>
                          <m:sub/>
                          <m:sup/>
                          <m:e>
                            <m:sSubSup>
                              <m:sSubSupPr>
                                <m:ctrlPr>
                                  <a:rPr lang="en-US" altLang="ja-JP" sz="280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altLang="ja-JP" sz="280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/</m:t>
                            </m:r>
                            <m:sSubSup>
                              <m:sSubSupPr>
                                <m:ctrlPr>
                                  <a:rPr lang="en-US" altLang="ja-JP" sz="2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SupPr>
                              <m:e>
                                <m:r>
                                  <a:rPr lang="ja-JP" altLang="en-US" sz="2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altLang="ja-JP" sz="28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naryPr>
                          <m:sub/>
                          <m:sup/>
                          <m:e>
                            <m:sSubSup>
                              <m:sSubSupPr>
                                <m:ctrlPr>
                                  <a:rPr lang="en-US" altLang="ja-JP" sz="280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/</m:t>
                            </m:r>
                            <m:sSubSup>
                              <m:sSubSupPr>
                                <m:ctrlPr>
                                  <a:rPr lang="en-US" altLang="ja-JP" sz="2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SupPr>
                              <m:e>
                                <m:r>
                                  <a:rPr lang="ja-JP" altLang="en-US" sz="2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den>
                    </m:f>
                  </m:oMath>
                </a14:m>
                <a:r>
                  <a:rPr lang="en-US" altLang="ja-JP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altLang="ja-JP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b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ja-JP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sSub>
                      <m:sSub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ja-JP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=&lt;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&gt;−</m:t>
                    </m:r>
                    <m:sSub>
                      <m:sSub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ja-JP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 =</m:t>
                    </m:r>
                    <m:f>
                      <m:fPr>
                        <m:ctrlPr>
                          <a:rPr lang="en-US" altLang="ja-JP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ja-JP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 &lt;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&gt;)</m:t>
                        </m:r>
                      </m:num>
                      <m:den>
                        <m:r>
                          <a:rPr lang="en-US" altLang="ja-JP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 &lt;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&gt;,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 &lt;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&gt;)</m:t>
                        </m:r>
                      </m:den>
                    </m:f>
                  </m:oMath>
                </a14:m>
                <a:r>
                  <a:rPr lang="en-US" altLang="ja-JP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endParaRPr lang="en-US" altLang="ja-JP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ja-JP" altLang="en-US" sz="28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𝜌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ja-JP" sz="28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 &lt;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&gt;)</m:t>
                    </m:r>
                  </m:oMath>
                </a14:m>
                <a:r>
                  <a:rPr lang="en-US" altLang="ja-JP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ja-JP" altLang="en-US" sz="2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𝜎</m:t>
                          </m:r>
                        </m:e>
                        <m:sub>
                          <m:r>
                            <a:rPr lang="ja-JP" altLang="en-US" sz="2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𝜌</m:t>
                          </m:r>
                        </m:sub>
                      </m:sSub>
                      <m:r>
                        <a:rPr lang="en-US" altLang="ja-JP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ja-JP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altLang="ja-JP" sz="2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 &lt;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&gt;,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 &lt;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&gt;)</m:t>
                          </m:r>
                        </m:e>
                      </m:rad>
                    </m:oMath>
                  </m:oMathPara>
                </a14:m>
                <a:endParaRPr lang="en-US" altLang="ja-JP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endParaRPr lang="en-US" altLang="ja-JP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r>
                  <a:rPr lang="en-US" altLang="ja-JP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SNR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ja-JP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ja-JP" alt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</m:e>
                    </m:acc>
                    <m:r>
                      <a:rPr lang="en-US" altLang="ja-JP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altLang="ja-JP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ja-JP" sz="3200" i="1" dirty="0">
                    <a:latin typeface="Symbol" panose="05050102010706020507" pitchFamily="18" charset="2"/>
                    <a:cs typeface="Times New Roman" panose="02020603050405020304" pitchFamily="18" charset="0"/>
                  </a:rPr>
                  <a:t>r</a:t>
                </a:r>
                <a:r>
                  <a:rPr lang="en-US" altLang="ja-JP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en-US" altLang="ja-JP" sz="3200" dirty="0" err="1">
                    <a:latin typeface="Symbol" panose="05050102010706020507" pitchFamily="18" charset="2"/>
                    <a:cs typeface="Times New Roman" panose="02020603050405020304" pitchFamily="18" charset="0"/>
                  </a:rPr>
                  <a:t>s</a:t>
                </a:r>
                <a:r>
                  <a:rPr lang="en-US" altLang="ja-JP" sz="3200" i="1" baseline="-25000" dirty="0" err="1">
                    <a:latin typeface="Symbol" panose="05050102010706020507" pitchFamily="18" charset="2"/>
                    <a:cs typeface="Times New Roman" panose="02020603050405020304" pitchFamily="18" charset="0"/>
                  </a:rPr>
                  <a:t>r</a:t>
                </a:r>
                <a:endParaRPr lang="en-US" altLang="ja-JP" sz="3200" i="1" baseline="-25000" dirty="0">
                  <a:latin typeface="Symbol" panose="05050102010706020507" pitchFamily="18" charset="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CCBD661A-A9D5-4D5F-B1BE-026DCEE9AD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7380" y="1580291"/>
                <a:ext cx="10544737" cy="4607335"/>
              </a:xfrm>
              <a:blipFill>
                <a:blip r:embed="rId2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矢印: 右 3">
            <a:extLst>
              <a:ext uri="{FF2B5EF4-FFF2-40B4-BE49-F238E27FC236}">
                <a16:creationId xmlns:a16="http://schemas.microsoft.com/office/drawing/2014/main" id="{A0D56728-A734-4425-B3FA-16C46963A271}"/>
              </a:ext>
            </a:extLst>
          </p:cNvPr>
          <p:cNvSpPr/>
          <p:nvPr/>
        </p:nvSpPr>
        <p:spPr>
          <a:xfrm>
            <a:off x="3979394" y="5528290"/>
            <a:ext cx="1055077" cy="492369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3645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5C7E15-DEB0-4CE2-A101-DAC8A9C16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326106"/>
            <a:ext cx="9404723" cy="1400530"/>
          </a:xfrm>
        </p:spPr>
        <p:txBody>
          <a:bodyPr/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Dawn of multi-messenger astronomy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コンテンツ プレースホルダー 4" descr="スクリーンショット が含まれている画像&#10;&#10;自動的に生成された説明">
            <a:extLst>
              <a:ext uri="{FF2B5EF4-FFF2-40B4-BE49-F238E27FC236}">
                <a16:creationId xmlns:a16="http://schemas.microsoft.com/office/drawing/2014/main" id="{570C75BB-D06A-46A6-9D72-EA53B543B3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6" t="17129" r="33493" b="6091"/>
          <a:stretch/>
        </p:blipFill>
        <p:spPr>
          <a:xfrm>
            <a:off x="1378633" y="1138915"/>
            <a:ext cx="4093700" cy="5418830"/>
          </a:xfr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53C3D70-313C-4C54-958F-79A034421484}"/>
              </a:ext>
            </a:extLst>
          </p:cNvPr>
          <p:cNvSpPr txBox="1"/>
          <p:nvPr/>
        </p:nvSpPr>
        <p:spPr>
          <a:xfrm>
            <a:off x="3355143" y="6488226"/>
            <a:ext cx="2236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Abbott et al. (2017)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F1EFF3AD-D0A0-49EE-B9FC-59A79785F36C}"/>
              </a:ext>
            </a:extLst>
          </p:cNvPr>
          <p:cNvGrpSpPr/>
          <p:nvPr/>
        </p:nvGrpSpPr>
        <p:grpSpPr>
          <a:xfrm>
            <a:off x="6096000" y="1284222"/>
            <a:ext cx="5073215" cy="2144778"/>
            <a:chOff x="6096000" y="949495"/>
            <a:chExt cx="5073215" cy="2144778"/>
          </a:xfrm>
        </p:grpSpPr>
        <p:pic>
          <p:nvPicPr>
            <p:cNvPr id="9" name="図 8" descr="スクリーンショット が含まれている画像&#10;&#10;自動的に生成された説明">
              <a:extLst>
                <a:ext uri="{FF2B5EF4-FFF2-40B4-BE49-F238E27FC236}">
                  <a16:creationId xmlns:a16="http://schemas.microsoft.com/office/drawing/2014/main" id="{324669BC-9BA4-4439-B85E-4606800AFF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93" t="45868" r="19346" b="34180"/>
            <a:stretch/>
          </p:blipFill>
          <p:spPr>
            <a:xfrm>
              <a:off x="6096000" y="949495"/>
              <a:ext cx="4716152" cy="1777559"/>
            </a:xfrm>
            <a:prstGeom prst="rect">
              <a:avLst/>
            </a:prstGeom>
          </p:spPr>
        </p:pic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FDF6EBF4-594A-4BB6-959E-2F3BE8D58F94}"/>
                </a:ext>
              </a:extLst>
            </p:cNvPr>
            <p:cNvSpPr txBox="1"/>
            <p:nvPr/>
          </p:nvSpPr>
          <p:spPr>
            <a:xfrm>
              <a:off x="8932452" y="2724941"/>
              <a:ext cx="22367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Abbott et al. (2017)</a:t>
              </a:r>
              <a:endPara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BA265972-7AAB-4C5F-A02C-3D01378B6A7C}"/>
              </a:ext>
            </a:extLst>
          </p:cNvPr>
          <p:cNvGrpSpPr/>
          <p:nvPr/>
        </p:nvGrpSpPr>
        <p:grpSpPr>
          <a:xfrm>
            <a:off x="6096000" y="3773041"/>
            <a:ext cx="4737091" cy="2493002"/>
            <a:chOff x="3207018" y="4749616"/>
            <a:chExt cx="4070785" cy="2142345"/>
          </a:xfrm>
        </p:grpSpPr>
        <p:pic>
          <p:nvPicPr>
            <p:cNvPr id="12" name="図 11" descr="スクリーンショット が含まれている画像&#10;&#10;自動的に生成された説明">
              <a:extLst>
                <a:ext uri="{FF2B5EF4-FFF2-40B4-BE49-F238E27FC236}">
                  <a16:creationId xmlns:a16="http://schemas.microsoft.com/office/drawing/2014/main" id="{CE06761B-9412-4982-854B-EECA12B3A2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173" t="37868" r="51849" b="26821"/>
            <a:stretch/>
          </p:blipFill>
          <p:spPr>
            <a:xfrm>
              <a:off x="3207018" y="4749616"/>
              <a:ext cx="3766939" cy="1824962"/>
            </a:xfrm>
            <a:prstGeom prst="rect">
              <a:avLst/>
            </a:prstGeom>
          </p:spPr>
        </p:pic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1CEEAC75-12F3-464C-817B-44C1E795473A}"/>
                </a:ext>
              </a:extLst>
            </p:cNvPr>
            <p:cNvSpPr txBox="1"/>
            <p:nvPr/>
          </p:nvSpPr>
          <p:spPr>
            <a:xfrm>
              <a:off x="5283917" y="6574578"/>
              <a:ext cx="1993886" cy="317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latin typeface="Times New Roman" panose="02020603050405020304" pitchFamily="18" charset="0"/>
                </a:rPr>
                <a:t>Tanaka et al. (2017)</a:t>
              </a:r>
              <a:endParaRPr kumimoji="1" lang="ja-JP" altLang="en-US" sz="1400" dirty="0"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4984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3AF09B-AAA1-49B5-8622-62D3AA1A0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 Upper Limit of Astrophysical Rate of Radio Afterglows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CBD661A-A9D5-4D5F-B1BE-026DCEE9A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178977" cy="1815697"/>
          </a:xfrm>
        </p:spPr>
        <p:txBody>
          <a:bodyPr>
            <a:normAutofit/>
          </a:bodyPr>
          <a:lstStyle/>
          <a:p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Assumption :</a:t>
            </a:r>
          </a:p>
          <a:p>
            <a:pPr marL="0" indent="0">
              <a:buNone/>
            </a:pPr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the number of astrophysical transients with a certain flux density can be described by Poisson distribution</a:t>
            </a:r>
          </a:p>
          <a:p>
            <a:endParaRPr kumimoji="1" lang="en-US" altLang="ja-JP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EC11A22A-D31A-4CA1-91A5-8C36EE035A81}"/>
                  </a:ext>
                </a:extLst>
              </p:cNvPr>
              <p:cNvSpPr txBox="1"/>
              <p:nvPr/>
            </p:nvSpPr>
            <p:spPr>
              <a:xfrm>
                <a:off x="6682153" y="3666024"/>
                <a:ext cx="5387927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altLang="ja-JP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RVT</a:t>
                </a:r>
                <a:endParaRPr lang="en-US" altLang="ja-JP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altLang="ja-JP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astrophysical rate of radio afterglows</a:t>
                </a:r>
              </a:p>
              <a:p>
                <a:pPr algn="ctr"/>
                <a:r>
                  <a:rPr lang="en-US" altLang="ja-JP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kumimoji="1"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the volume searched for each image</a:t>
                </a:r>
              </a:p>
              <a:p>
                <a:pPr algn="ctr"/>
                <a:r>
                  <a:rPr lang="en-US" altLang="ja-JP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kumimoji="1" lang="ja-JP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the period searched for each image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ja-JP" alt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𝜖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acc>
                      <m:accPr>
                        <m:chr m:val="̃"/>
                        <m:ctrlPr>
                          <a:rPr lang="en-US" altLang="ja-JP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ja-JP" alt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𝜌</m:t>
                        </m:r>
                      </m:e>
                    </m:acc>
                    <m:r>
                      <a:rPr lang="en-US" altLang="ja-JP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the search efficiency as a function of flux density evaluated at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ja-JP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ja-JP" alt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𝜌</m:t>
                        </m:r>
                      </m:e>
                    </m:acc>
                  </m:oMath>
                </a14:m>
                <a:endParaRPr kumimoji="1" lang="en-US" altLang="ja-JP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altLang="ja-JP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EC11A22A-D31A-4CA1-91A5-8C36EE035A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153" y="3666024"/>
                <a:ext cx="5387927" cy="2677656"/>
              </a:xfrm>
              <a:prstGeom prst="rect">
                <a:avLst/>
              </a:prstGeom>
              <a:blipFill>
                <a:blip r:embed="rId2"/>
                <a:stretch>
                  <a:fillRect t="-1818" r="-113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0D43DC05-B00E-42FA-93DA-0AF11D832E21}"/>
                  </a:ext>
                </a:extLst>
              </p:cNvPr>
              <p:cNvSpPr txBox="1"/>
              <p:nvPr/>
            </p:nvSpPr>
            <p:spPr>
              <a:xfrm>
                <a:off x="717450" y="4302637"/>
                <a:ext cx="5964703" cy="14042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probability that we detect no events at SNR above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1" lang="en-US" altLang="ja-JP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1" lang="ja-JP" alt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𝜌</m:t>
                        </m:r>
                      </m:e>
                    </m:acc>
                    <m:r>
                      <a:rPr kumimoji="1" lang="en-US" altLang="ja-JP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acc>
                      <m:accPr>
                        <m:chr m:val="̃"/>
                        <m:ctrlPr>
                          <a:rPr kumimoji="1" lang="en-US" altLang="ja-JP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1" lang="ja-JP" alt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𝜌</m:t>
                        </m:r>
                      </m:e>
                    </m:acc>
                    <m:r>
                      <a:rPr kumimoji="1" lang="en-US" altLang="ja-JP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kumimoji="1" lang="en-US" altLang="ja-JP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ctrlPr>
                            <a:rPr kumimoji="1" lang="en-US" altLang="ja-JP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kumimoji="1" lang="en-US" altLang="ja-JP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kumimoji="1" lang="ja-JP" altLang="en-U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𝜌</m:t>
                              </m:r>
                            </m:e>
                          </m:acc>
                        </m:e>
                      </m:d>
                      <m:r>
                        <a:rPr kumimoji="1" lang="en-US" altLang="ja-JP" sz="2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sSup>
                        <m:sSupPr>
                          <m:ctrlPr>
                            <a:rPr kumimoji="1" lang="en-US" altLang="ja-JP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  <m:r>
                            <a:rPr kumimoji="1" lang="ja-JP" altLang="en-U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𝜖</m:t>
                          </m:r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acc>
                            <m:accPr>
                              <m:chr m:val="̃"/>
                              <m:ctrlPr>
                                <a:rPr kumimoji="1" lang="en-US" altLang="ja-JP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kumimoji="1" lang="ja-JP" altLang="en-U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𝜌</m:t>
                              </m:r>
                            </m:e>
                          </m:acc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kumimoji="1" lang="en-US" altLang="ja-JP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0D43DC05-B00E-42FA-93DA-0AF11D832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450" y="4302637"/>
                <a:ext cx="5964703" cy="1404231"/>
              </a:xfrm>
              <a:prstGeom prst="rect">
                <a:avLst/>
              </a:prstGeom>
              <a:blipFill>
                <a:blip r:embed="rId3"/>
                <a:stretch>
                  <a:fillRect l="-2147" t="-4783" r="-21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CEDE3504-0455-40E3-B316-A36E8A1B758F}"/>
              </a:ext>
            </a:extLst>
          </p:cNvPr>
          <p:cNvCxnSpPr/>
          <p:nvPr/>
        </p:nvCxnSpPr>
        <p:spPr>
          <a:xfrm>
            <a:off x="6682153" y="3671664"/>
            <a:ext cx="0" cy="2844397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63642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3AF09B-AAA1-49B5-8622-62D3AA1A0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 Upper Limit of Astrophysical Rate of Radio Afterglows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CCBD661A-A9D5-4D5F-B1BE-026DCEE9AD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99331" y="2726960"/>
                <a:ext cx="10193338" cy="2277793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upper limit of </a:t>
                </a:r>
                <a:r>
                  <a:rPr lang="en-US" altLang="ja-JP" sz="3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ja-JP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ja-JP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a confidence level </a:t>
                </a:r>
                <a:r>
                  <a:rPr kumimoji="1" lang="en-US" altLang="ja-JP" sz="3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kumimoji="1" lang="en-US" altLang="ja-JP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determined by </a:t>
                </a:r>
                <a14:m>
                  <m:oMath xmlns:m="http://schemas.openxmlformats.org/officeDocument/2006/math">
                    <m:r>
                      <a:rPr lang="en-US" altLang="ja-JP" sz="3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en-US" altLang="ja-JP" sz="3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3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altLang="ja-JP" sz="300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ja-JP" altLang="en-US" sz="3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𝜌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ja-JP" sz="3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en-US" altLang="ja-JP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 – </a:t>
                </a:r>
                <a:r>
                  <a:rPr kumimoji="1" lang="en-US" altLang="ja-JP" sz="3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kumimoji="1" lang="en-US" altLang="ja-JP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3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ja-JP" sz="3000" b="0" i="1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R</m:t>
                        </m:r>
                      </m:e>
                      <m:sub>
                        <m:r>
                          <a:rPr kumimoji="1" lang="en-US" altLang="ja-JP" sz="3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kumimoji="1" lang="en-US" altLang="ja-JP" sz="3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kumimoji="1" lang="en-US" altLang="ja-JP" sz="3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kumimoji="1" lang="en-US" altLang="ja-JP" sz="3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ja-JP" sz="30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ln</m:t>
                            </m:r>
                          </m:fName>
                          <m:e>
                            <m:r>
                              <a:rPr kumimoji="1" lang="en-US" altLang="ja-JP" sz="3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(1−</m:t>
                            </m:r>
                            <m:r>
                              <a:rPr kumimoji="1" lang="en-US" altLang="ja-JP" sz="3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</m:t>
                            </m:r>
                            <m:r>
                              <a:rPr kumimoji="1" lang="en-US" altLang="ja-JP" sz="3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)</m:t>
                            </m:r>
                          </m:e>
                        </m:func>
                      </m:num>
                      <m:den>
                        <m:r>
                          <a:rPr kumimoji="1" lang="en-US" altLang="ja-JP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𝑉𝑇</m:t>
                        </m:r>
                        <m:r>
                          <a:rPr kumimoji="1" lang="ja-JP" altLang="el-GR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𝜖</m:t>
                        </m:r>
                        <m:r>
                          <a:rPr kumimoji="1" lang="en-US" altLang="ja-JP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kumimoji="1" lang="en-US" altLang="ja-JP" sz="3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kumimoji="1" lang="en-US" altLang="ja-JP" sz="3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kumimoji="1" lang="ja-JP" altLang="en-US" sz="3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𝜌</m:t>
                                </m:r>
                              </m:e>
                            </m:acc>
                          </m:e>
                          <m:sub>
                            <m:r>
                              <a:rPr kumimoji="1" lang="en-US" altLang="ja-JP" sz="3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sub>
                        </m:sSub>
                        <m:r>
                          <a:rPr kumimoji="1" lang="en-US" altLang="ja-JP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kumimoji="1" lang="ja-JP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ja-JP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ja-JP" sz="3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ja-JP" altLang="en-US" sz="3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𝜌</m:t>
                            </m:r>
                          </m:e>
                        </m:acc>
                      </m:e>
                      <m:sub>
                        <m:r>
                          <a:rPr lang="en-US" altLang="ja-JP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kumimoji="1" lang="en-US" altLang="ja-JP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max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ja-JP" sz="3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ja-JP" altLang="en-US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𝜌</m:t>
                        </m:r>
                      </m:e>
                    </m:acc>
                  </m:oMath>
                </a14:m>
                <a:r>
                  <a:rPr kumimoji="1" lang="en-US" altLang="ja-JP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the loudest event statistic)</a:t>
                </a:r>
                <a:endParaRPr kumimoji="1" lang="ja-JP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CCBD661A-A9D5-4D5F-B1BE-026DCEE9AD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9331" y="2726960"/>
                <a:ext cx="10193338" cy="2277793"/>
              </a:xfrm>
              <a:blipFill>
                <a:blip r:embed="rId2"/>
                <a:stretch>
                  <a:fillRect l="-837" t="-34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09576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13A90B-1AC6-41ED-B65E-BB23FD282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Estimate BNS merger rate from observation of gravitational waves</a:t>
            </a:r>
            <a:endParaRPr kumimoji="1" lang="ja-JP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5E1B3EC-269D-4C2B-B383-46FAF48FE2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35327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3AF09B-AAA1-49B5-8622-62D3AA1A0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778049" cy="911848"/>
          </a:xfrm>
        </p:spPr>
        <p:txBody>
          <a:bodyPr/>
          <a:lstStyle/>
          <a:p>
            <a:r>
              <a:rPr lang="en-US" altLang="ja-JP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 Astrophysical Rate of GW transients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CBD661A-A9D5-4D5F-B1BE-026DCEE9A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50" y="1396389"/>
            <a:ext cx="10178977" cy="2275278"/>
          </a:xfrm>
        </p:spPr>
        <p:txBody>
          <a:bodyPr>
            <a:normAutofit fontScale="85000" lnSpcReduction="10000"/>
          </a:bodyPr>
          <a:lstStyle/>
          <a:p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Abbott et al. (2016)</a:t>
            </a:r>
          </a:p>
          <a:p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Assumption :</a:t>
            </a:r>
          </a:p>
          <a:p>
            <a:pPr marL="0" indent="0">
              <a:buNone/>
            </a:pPr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All populations are distributed uniformly in comoving volume</a:t>
            </a:r>
          </a:p>
          <a:p>
            <a:pPr marL="0" indent="0">
              <a:buNone/>
            </a:pP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ja-JP" sz="2800" i="1" dirty="0"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en-US" altLang="ja-JP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astrophysical origins (BBH, BNS, NS-BH)</a:t>
            </a:r>
          </a:p>
          <a:p>
            <a:pPr marL="0" indent="0">
              <a:buNone/>
            </a:pPr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1" lang="en-US" altLang="ja-JP" sz="2800" i="1" dirty="0"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kumimoji="1" lang="en-US" altLang="ja-JP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terrestrial (i.e. instrumental / environmental effects from GW detector)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0D43DC05-B00E-42FA-93DA-0AF11D832E21}"/>
                  </a:ext>
                </a:extLst>
              </p:cNvPr>
              <p:cNvSpPr txBox="1"/>
              <p:nvPr/>
            </p:nvSpPr>
            <p:spPr>
              <a:xfrm>
                <a:off x="531727" y="4027083"/>
                <a:ext cx="11128546" cy="1772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Based on a detection statistic </a:t>
                </a:r>
                <a:r>
                  <a:rPr kumimoji="1" lang="en-US" altLang="ja-JP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1" lang="en-US" altLang="ja-JP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𝑑𝑁</m:t>
                          </m:r>
                        </m:num>
                        <m:den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𝑑𝑥</m:t>
                          </m:r>
                        </m:den>
                      </m:f>
                      <m:r>
                        <a:rPr kumimoji="1" lang="en-US" altLang="ja-JP" sz="2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1" lang="el-GR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𝛬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1" lang="el-GR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𝛬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kumimoji="1" lang="en-US" altLang="ja-JP" sz="2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kumimoji="1" lang="en-US" altLang="ja-JP" sz="2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kumimoji="1" lang="en-US" altLang="ja-JP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ja-JP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the number of triggers, </a:t>
                </a:r>
                <a:r>
                  <a:rPr lang="en-US" altLang="ja-JP" sz="2400" i="1" dirty="0">
                    <a:latin typeface="Symbol" panose="05050102010706020507" pitchFamily="18" charset="2"/>
                    <a:cs typeface="Times New Roman" panose="02020603050405020304" pitchFamily="18" charset="0"/>
                  </a:rPr>
                  <a:t>L</a:t>
                </a:r>
                <a:r>
                  <a:rPr lang="en-US" altLang="ja-JP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Poisson mean numbers of triggers of each origin)</a:t>
                </a: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0D43DC05-B00E-42FA-93DA-0AF11D832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727" y="4027083"/>
                <a:ext cx="11128546" cy="1772152"/>
              </a:xfrm>
              <a:prstGeom prst="rect">
                <a:avLst/>
              </a:prstGeom>
              <a:blipFill>
                <a:blip r:embed="rId2"/>
                <a:stretch>
                  <a:fillRect l="-1095" t="-3793" b="-379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10406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3AF09B-AAA1-49B5-8622-62D3AA1A0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778049" cy="911848"/>
          </a:xfrm>
        </p:spPr>
        <p:txBody>
          <a:bodyPr/>
          <a:lstStyle/>
          <a:p>
            <a:r>
              <a:rPr lang="en-US" altLang="ja-JP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 Astrophysical Rate of GW transients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0D43DC05-B00E-42FA-93DA-0AF11D832E21}"/>
                  </a:ext>
                </a:extLst>
              </p:cNvPr>
              <p:cNvSpPr txBox="1"/>
              <p:nvPr/>
            </p:nvSpPr>
            <p:spPr>
              <a:xfrm>
                <a:off x="178191" y="1828799"/>
                <a:ext cx="12013809" cy="38693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l-GR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𝛬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𝑉𝑇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&gt;</m:t>
                      </m:r>
                    </m:oMath>
                  </m:oMathPara>
                </a14:m>
                <a:endParaRPr kumimoji="1" lang="en-US" altLang="ja-JP" sz="28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kumimoji="1"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kumimoji="1" lang="en-US" altLang="ja-JP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VT</a:t>
                </a:r>
                <a:r>
                  <a:rPr kumimoji="1"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 : population-averaged sensitive space-time volume</a:t>
                </a:r>
              </a:p>
              <a:p>
                <a:pPr algn="ctr"/>
                <a:r>
                  <a:rPr kumimoji="1" lang="en-US" altLang="ja-JP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kumimoji="1" lang="en-US" altLang="ja-JP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kumimoji="1"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astrophysical rate of each origin</a:t>
                </a:r>
              </a:p>
              <a:p>
                <a:endParaRPr kumimoji="1" lang="en-US" altLang="ja-JP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𝑉𝑇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&gt; =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𝑑𝑧𝑑</m:t>
                          </m:r>
                          <m:r>
                            <a:rPr kumimoji="1" lang="ja-JP" alt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nary>
                      <m:f>
                        <m:f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𝑑𝑧</m:t>
                          </m:r>
                        </m:den>
                      </m:f>
                      <m:f>
                        <m:f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den>
                      </m:f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</m:t>
                      </m:r>
                      <m:d>
                        <m:d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1" lang="ja-JP" alt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d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kumimoji="1" lang="ja-JP" alt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𝜃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ja-JP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en-US" altLang="ja-JP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kumimoji="1" lang="en-US" altLang="ja-JP" sz="24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kumimoji="1"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comoving volume</a:t>
                </a:r>
              </a:p>
              <a:p>
                <a:r>
                  <a:rPr kumimoji="1" lang="en-US" altLang="ja-JP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kumimoji="1"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kumimoji="1" lang="en-US" altLang="ja-JP" sz="2400" i="1" dirty="0">
                    <a:latin typeface="Symbol" panose="05050102010706020507" pitchFamily="18" charset="2"/>
                    <a:cs typeface="Times New Roman" panose="02020603050405020304" pitchFamily="18" charset="0"/>
                  </a:rPr>
                  <a:t>q</a:t>
                </a:r>
                <a:r>
                  <a:rPr kumimoji="1"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: distribution function for the astrophysical population</a:t>
                </a:r>
              </a:p>
              <a:p>
                <a:r>
                  <a:rPr kumimoji="1" lang="en-US" altLang="ja-JP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kumimoji="1"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kumimoji="1" lang="en-US" altLang="ja-JP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kumimoji="1"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kumimoji="1" lang="en-US" altLang="ja-JP" sz="2400" i="1" dirty="0">
                    <a:latin typeface="Symbol" panose="05050102010706020507" pitchFamily="18" charset="2"/>
                    <a:cs typeface="Times New Roman" panose="02020603050405020304" pitchFamily="18" charset="0"/>
                  </a:rPr>
                  <a:t>q</a:t>
                </a:r>
                <a:r>
                  <a:rPr kumimoji="1"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: selection function for the probability of detecting a source with parameters </a:t>
                </a:r>
                <a:r>
                  <a:rPr kumimoji="1" lang="en-US" altLang="ja-JP" sz="2400" i="1" dirty="0">
                    <a:latin typeface="Symbol" panose="05050102010706020507" pitchFamily="18" charset="2"/>
                    <a:cs typeface="Times New Roman" panose="02020603050405020304" pitchFamily="18" charset="0"/>
                  </a:rPr>
                  <a:t>q</a:t>
                </a:r>
                <a:r>
                  <a:rPr kumimoji="1"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 redshift </a:t>
                </a:r>
                <a:r>
                  <a:rPr kumimoji="1" lang="en-US" altLang="ja-JP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0D43DC05-B00E-42FA-93DA-0AF11D832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91" y="1828799"/>
                <a:ext cx="12013809" cy="3869393"/>
              </a:xfrm>
              <a:prstGeom prst="rect">
                <a:avLst/>
              </a:prstGeom>
              <a:blipFill>
                <a:blip r:embed="rId2"/>
                <a:stretch>
                  <a:fillRect l="-761" r="-355" b="-26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楕円 9">
            <a:extLst>
              <a:ext uri="{FF2B5EF4-FFF2-40B4-BE49-F238E27FC236}">
                <a16:creationId xmlns:a16="http://schemas.microsoft.com/office/drawing/2014/main" id="{CED301F0-D6B3-4554-A644-0EBD53973CFD}"/>
              </a:ext>
            </a:extLst>
          </p:cNvPr>
          <p:cNvSpPr/>
          <p:nvPr/>
        </p:nvSpPr>
        <p:spPr>
          <a:xfrm>
            <a:off x="4850509" y="1814731"/>
            <a:ext cx="612000" cy="61200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794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963AF09B-AAA1-49B5-8622-62D3AA1A024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46112" y="452718"/>
                <a:ext cx="6345532" cy="911848"/>
              </a:xfrm>
            </p:spPr>
            <p:txBody>
              <a:bodyPr/>
              <a:lstStyle/>
              <a:p>
                <a:r>
                  <a:rPr lang="en-US" altLang="ja-JP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altLang="ja-JP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𝛬</m:t>
                        </m:r>
                      </m:e>
                      <m:sub>
                        <m:r>
                          <a:rPr lang="en-US" altLang="ja-JP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kumimoji="1" lang="ja-JP" altLang="en-US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963AF09B-AAA1-49B5-8622-62D3AA1A02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46112" y="452718"/>
                <a:ext cx="6345532" cy="911848"/>
              </a:xfrm>
              <a:blipFill>
                <a:blip r:embed="rId3"/>
                <a:stretch>
                  <a:fillRect l="-3458" t="-12000" b="-5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0D43DC05-B00E-42FA-93DA-0AF11D832E21}"/>
                  </a:ext>
                </a:extLst>
              </p:cNvPr>
              <p:cNvSpPr txBox="1"/>
              <p:nvPr/>
            </p:nvSpPr>
            <p:spPr>
              <a:xfrm>
                <a:off x="332936" y="1266092"/>
                <a:ext cx="12013809" cy="4619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800" u="sng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Prior distribution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i="1" u="sng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l-GR" altLang="ja-JP" sz="2800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𝛬</m:t>
                        </m:r>
                      </m:e>
                      <m:sub>
                        <m:r>
                          <a:rPr kumimoji="1" lang="en-US" altLang="ja-JP" sz="2800" i="1" u="sng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sz="2800" u="sng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i="1" u="sng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l-GR" altLang="ja-JP" sz="2800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𝛬</m:t>
                        </m:r>
                      </m:e>
                      <m:sub>
                        <m:r>
                          <a:rPr kumimoji="1" lang="en-US" altLang="ja-JP" sz="2800" b="0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ja-JP" sz="2800" u="sng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ja-JP" sz="2800" i="1" u="sng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p</a:t>
                </a:r>
                <a:r>
                  <a:rPr kumimoji="1" lang="en-US" altLang="ja-JP" sz="2800" u="sng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({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i="1" u="sng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l-GR" altLang="ja-JP" sz="2800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𝛬</m:t>
                        </m:r>
                      </m:e>
                      <m:sub>
                        <m:r>
                          <a:rPr kumimoji="1" lang="en-US" altLang="ja-JP" sz="2800" i="1" u="sng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sz="2800" u="sng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},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i="1" u="sng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l-GR" altLang="ja-JP" sz="2800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𝛬</m:t>
                        </m:r>
                      </m:e>
                      <m:sub>
                        <m:r>
                          <a:rPr kumimoji="1" lang="en-US" altLang="ja-JP" sz="2800" b="0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ja-JP" sz="2800" u="sng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)</a:t>
                </a:r>
                <a:r>
                  <a:rPr kumimoji="1" lang="en-US" altLang="ja-JP" sz="2800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;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d>
                        <m:dPr>
                          <m:begChr m:val="{"/>
                          <m:endChr m:val="}"/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8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l-GR" altLang="ja-JP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𝛬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l-GR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𝛬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kumimoji="1"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∝</m:t>
                      </m:r>
                      <m:sSup>
                        <m:sSup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kumimoji="1" lang="en-US" altLang="ja-JP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kumimoji="1" lang="en-US" altLang="ja-JP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kumimoji="1" lang="en-US" altLang="ja-JP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kumimoji="1" lang="en-US" altLang="ja-JP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sup>
                                <m:e>
                                  <m:sSub>
                                    <m:sSubPr>
                                      <m:ctrlPr>
                                        <a:rPr kumimoji="1" lang="en-US" altLang="ja-JP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l-GR" altLang="ja-JP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𝛬</m:t>
                                      </m:r>
                                    </m:e>
                                    <m:sub>
                                      <m:r>
                                        <a:rPr kumimoji="1" lang="en-US" altLang="ja-JP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+1/2</m:t>
                          </m:r>
                        </m:sup>
                      </m:sSup>
                      <m:sSup>
                        <m:sSup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kumimoji="1" lang="en-US" altLang="ja-JP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l-GR" altLang="ja-JP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𝛬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−1/2</m:t>
                          </m:r>
                        </m:sup>
                      </m:sSup>
                    </m:oMath>
                  </m:oMathPara>
                </a14:m>
                <a:endParaRPr kumimoji="1" lang="en-US" altLang="ja-JP" sz="28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kumimoji="1" lang="en-US" altLang="ja-JP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kumimoji="1" lang="en-US" altLang="ja-JP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kumimoji="1"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the number of different classes of astrophysical triggers</a:t>
                </a:r>
              </a:p>
              <a:p>
                <a:pPr algn="ctr"/>
                <a:endParaRPr kumimoji="1" lang="en-US" altLang="ja-JP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en-US" altLang="ja-JP" sz="28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Likelihood ratio including </a:t>
                </a:r>
                <a:r>
                  <a:rPr kumimoji="1" lang="en-US" altLang="ja-JP" sz="2800" i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kumimoji="1" lang="en-US" altLang="ja-JP" sz="28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triggers with detection statistic {</a:t>
                </a:r>
                <a:r>
                  <a:rPr kumimoji="1" lang="en-US" altLang="ja-JP" sz="2800" i="1" u="sng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1" lang="en-US" altLang="ja-JP" sz="2800" i="1" u="sng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kumimoji="1" lang="en-US" altLang="ja-JP" sz="28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| </a:t>
                </a:r>
                <a:r>
                  <a:rPr kumimoji="1" lang="en-US" altLang="ja-JP" sz="2800" i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kumimoji="1" lang="en-US" altLang="ja-JP" sz="28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1, …, </a:t>
                </a:r>
                <a:r>
                  <a:rPr kumimoji="1" lang="en-US" altLang="ja-JP" sz="2800" i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kumimoji="1" lang="en-US" altLang="ja-JP" sz="28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kumimoji="1" lang="en-US" altLang="ja-JP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ℒ</m:t>
                      </m:r>
                      <m:d>
                        <m:d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=1,…,</m:t>
                              </m:r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</m:d>
                        </m: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l-GR" altLang="ja-JP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𝛬</m:t>
                                  </m:r>
                                </m:e>
                                <m:sub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l-GR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𝛬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}"/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sup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kumimoji="1" lang="en-US" altLang="ja-JP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l-GR" altLang="ja-JP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𝛬</m:t>
                                  </m:r>
                                </m:e>
                                <m:sub>
                                  <m:r>
                                    <a:rPr kumimoji="1" lang="en-US" altLang="ja-JP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1" lang="en-US" altLang="ja-JP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ja-JP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1" lang="en-US" altLang="ja-JP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1" lang="en-US" altLang="ja-JP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l-GR" altLang="ja-JP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𝛬</m:t>
                                  </m:r>
                                </m:e>
                                <m:sub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1" lang="en-US" altLang="ja-JP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ja-JP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1" lang="en-US" altLang="ja-JP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]</m:t>
                              </m:r>
                            </m:e>
                          </m:nary>
                        </m:e>
                      </m:d>
                      <m:r>
                        <m:rPr>
                          <m:sty m:val="p"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exp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⁡(−</m:t>
                      </m:r>
                      <m:sSub>
                        <m:sSubPr>
                          <m:ctrlPr>
                            <a:rPr kumimoji="1"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l-GR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𝛬</m:t>
                          </m:r>
                        </m:e>
                        <m:sub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kumimoji="1"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l-GR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𝛬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ja-JP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0D43DC05-B00E-42FA-93DA-0AF11D832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936" y="1266092"/>
                <a:ext cx="12013809" cy="4619598"/>
              </a:xfrm>
              <a:prstGeom prst="rect">
                <a:avLst/>
              </a:prstGeom>
              <a:blipFill>
                <a:blip r:embed="rId4"/>
                <a:stretch>
                  <a:fillRect l="-1066" t="-14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四角形: 角を丸くする 5">
                <a:extLst>
                  <a:ext uri="{FF2B5EF4-FFF2-40B4-BE49-F238E27FC236}">
                    <a16:creationId xmlns:a16="http://schemas.microsoft.com/office/drawing/2014/main" id="{CD7477A8-E855-4722-B538-29FD23B8A84E}"/>
                  </a:ext>
                </a:extLst>
              </p:cNvPr>
              <p:cNvSpPr/>
              <p:nvPr/>
            </p:nvSpPr>
            <p:spPr>
              <a:xfrm>
                <a:off x="958446" y="5885690"/>
                <a:ext cx="10762787" cy="773724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en-US" altLang="ja-JP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Posterior distribution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l-GR" altLang="ja-JP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𝛬</m:t>
                        </m:r>
                      </m:e>
                      <m:sub>
                        <m:r>
                          <a:rPr kumimoji="1" lang="en-US" altLang="ja-JP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kumimoji="1" lang="en-US" altLang="ja-JP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kumimoji="1" lang="en-US" altLang="ja-JP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ja-JP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el-GR" altLang="ja-JP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𝛬</m:t>
                            </m:r>
                          </m:e>
                          <m:sub>
                            <m:r>
                              <a:rPr kumimoji="1" lang="en-US" altLang="ja-JP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kumimoji="1" lang="en-US" altLang="ja-JP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l-GR" altLang="ja-JP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𝛬</m:t>
                        </m:r>
                      </m:e>
                      <m:sub>
                        <m:r>
                          <a:rPr kumimoji="1" lang="en-US" altLang="ja-JP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ja-JP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kumimoji="1" lang="en-US" altLang="ja-JP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kumimoji="1" lang="en-US" altLang="ja-JP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ℒ</m:t>
                    </m:r>
                    <m:d>
                      <m:dPr>
                        <m:ctrlPr>
                          <a:rPr kumimoji="1" lang="en-US" altLang="ja-JP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1" lang="en-US" altLang="ja-JP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1" lang="en-US" altLang="ja-JP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  <m:e>
                            <m:r>
                              <a:rPr kumimoji="1" lang="en-US" altLang="ja-JP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kumimoji="1" lang="en-US" altLang="ja-JP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=1,…,</m:t>
                            </m:r>
                            <m:r>
                              <a:rPr kumimoji="1" lang="en-US" altLang="ja-JP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</m:d>
                      </m:e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1" lang="en-US" altLang="ja-JP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l-GR" altLang="ja-JP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𝛬</m:t>
                                </m:r>
                              </m:e>
                              <m:sub>
                                <m:r>
                                  <a:rPr kumimoji="1" lang="en-US" altLang="ja-JP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kumimoji="1" lang="en-US" altLang="ja-JP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el-GR" altLang="ja-JP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𝛬</m:t>
                            </m:r>
                          </m:e>
                          <m:sub>
                            <m:r>
                              <a:rPr kumimoji="1" lang="en-US" altLang="ja-JP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kumimoji="1" lang="en-US" altLang="ja-JP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四角形: 角を丸くする 5">
                <a:extLst>
                  <a:ext uri="{FF2B5EF4-FFF2-40B4-BE49-F238E27FC236}">
                    <a16:creationId xmlns:a16="http://schemas.microsoft.com/office/drawing/2014/main" id="{CD7477A8-E855-4722-B538-29FD23B8A8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446" y="5885690"/>
                <a:ext cx="10762787" cy="773724"/>
              </a:xfrm>
              <a:prstGeom prst="roundRect">
                <a:avLst/>
              </a:prstGeom>
              <a:blipFill>
                <a:blip r:embed="rId5"/>
                <a:stretch>
                  <a:fillRect l="-735" b="-3101"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98323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F2760E-9D9E-4EFE-A1F6-B15677C03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22270"/>
          </a:xfrm>
        </p:spPr>
        <p:txBody>
          <a:bodyPr/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081DBD9-2478-4F9E-965C-11241FA4E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502" y="1412148"/>
            <a:ext cx="11367698" cy="5336827"/>
          </a:xfrm>
        </p:spPr>
        <p:txBody>
          <a:bodyPr>
            <a:normAutofit/>
          </a:bodyPr>
          <a:lstStyle/>
          <a:p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 gamma ray bursts (SGRBs) are thought to be related to compact binary coalescence</a:t>
            </a:r>
          </a:p>
          <a:p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Focused on one of the scenarios ; binary neutron star merger (BNS merger)</a:t>
            </a:r>
          </a:p>
          <a:p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observing radio afterglow from SGRBs, we can get an upper limit of BNS merger rate</a:t>
            </a:r>
          </a:p>
          <a:p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can detect radio transients in the similar way to detect GW transients;</a:t>
            </a:r>
          </a:p>
          <a:p>
            <a:pPr marL="0" indent="0">
              <a:buNone/>
            </a:pP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prepare some templates “tuned” to a targeted object</a:t>
            </a:r>
          </a:p>
          <a:p>
            <a:pPr marL="0" indent="0">
              <a:buNone/>
            </a:pP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compare the data with them</a:t>
            </a:r>
          </a:p>
          <a:p>
            <a:pPr marL="0" indent="0">
              <a:buNone/>
            </a:pPr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evaluate the similarity : Signal-to-Noise Ratio (SNR)</a:t>
            </a:r>
          </a:p>
          <a:p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Estimate an upper limit of radio afterglow rate </a:t>
            </a:r>
            <a:r>
              <a:rPr kumimoji="1"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≅ </a:t>
            </a:r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upper limit of BNS merger rate</a:t>
            </a:r>
          </a:p>
          <a:p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Estimate BNS merger rate from GW triggers</a:t>
            </a:r>
            <a:endParaRPr kumimoji="1"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5418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7279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3AF09B-AAA1-49B5-8622-62D3AA1A0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8399414" cy="1400530"/>
          </a:xfrm>
        </p:spPr>
        <p:txBody>
          <a:bodyPr/>
          <a:lstStyle/>
          <a:p>
            <a:r>
              <a:rPr lang="en-US" altLang="ja-JP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 SNR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CBD661A-A9D5-4D5F-B1BE-026DCEE9A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788" y="1715294"/>
            <a:ext cx="11726423" cy="4195481"/>
          </a:xfrm>
        </p:spPr>
        <p:txBody>
          <a:bodyPr>
            <a:normAutofit/>
          </a:bodyPr>
          <a:lstStyle/>
          <a:p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Computing the likelihood ratio </a:t>
            </a:r>
            <a:r>
              <a:rPr lang="en-US" altLang="ja-JP" sz="2800" i="1" dirty="0"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0" indent="0" algn="ctr">
              <a:buNone/>
            </a:pPr>
            <a:r>
              <a:rPr lang="en-US" altLang="ja-JP" sz="2800" i="1" dirty="0"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ja-JP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)/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ja-JP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ja-JP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ja-JP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: the probability of observing 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given the hypothesis 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ja-JP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ja-JP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0,1) is true)</a:t>
            </a:r>
          </a:p>
          <a:p>
            <a:endParaRPr lang="en-US" altLang="ja-JP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Assumption : image noise is Gaussian noise, </a:t>
            </a:r>
          </a:p>
          <a:p>
            <a:pPr marL="0" indent="0">
              <a:buNone/>
            </a:pP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- average = 0</a:t>
            </a:r>
          </a:p>
          <a:p>
            <a:pPr marL="0" indent="0">
              <a:buNone/>
            </a:pP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- the deviation of each pixel </a:t>
            </a:r>
            <a:r>
              <a:rPr lang="en-US" altLang="ja-JP" sz="2800" i="1" dirty="0" err="1"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US" altLang="ja-JP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(This is not so important.)</a:t>
            </a:r>
          </a:p>
        </p:txBody>
      </p:sp>
    </p:spTree>
    <p:extLst>
      <p:ext uri="{BB962C8B-B14F-4D97-AF65-F5344CB8AC3E}">
        <p14:creationId xmlns:p14="http://schemas.microsoft.com/office/powerpoint/2010/main" val="3580150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EFEF72-7EC4-4876-B27E-419EA3534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Today’s talk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F6C6745-098A-417D-87AC-AFABCA38B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605602"/>
            <a:ext cx="10442577" cy="3151502"/>
          </a:xfrm>
        </p:spPr>
        <p:txBody>
          <a:bodyPr>
            <a:normAutofit/>
          </a:bodyPr>
          <a:lstStyle/>
          <a:p>
            <a:r>
              <a:rPr kumimoji="1"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independent ways to estimate BNS merger rate;</a:t>
            </a:r>
          </a:p>
          <a:p>
            <a:pPr marL="0" indent="0">
              <a:buNone/>
            </a:pPr>
            <a:r>
              <a:rPr kumimoji="1" lang="ja-JP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kumimoji="1"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1" lang="en-US" altLang="ja-JP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 afterglow from SGRBs</a:t>
            </a:r>
          </a:p>
          <a:p>
            <a:pPr marL="0" indent="0">
              <a:buNone/>
            </a:pPr>
            <a:r>
              <a:rPr lang="ja-JP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gravitational waves</a:t>
            </a:r>
            <a:endParaRPr kumimoji="1" lang="en-US" altLang="ja-JP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detect radi</a:t>
            </a:r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kumimoji="1"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transients? </a:t>
            </a:r>
            <a:endParaRPr lang="en-US" altLang="ja-JP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estimate BNS merger rates?</a:t>
            </a:r>
            <a:endParaRPr kumimoji="1" lang="ja-JP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20CEBF3F-B88D-4B5C-B852-E32D807F47B4}"/>
              </a:ext>
            </a:extLst>
          </p:cNvPr>
          <p:cNvGrpSpPr/>
          <p:nvPr/>
        </p:nvGrpSpPr>
        <p:grpSpPr>
          <a:xfrm>
            <a:off x="1103312" y="5499514"/>
            <a:ext cx="10442577" cy="1077218"/>
            <a:chOff x="1656555" y="5219700"/>
            <a:chExt cx="10442577" cy="1077218"/>
          </a:xfrm>
        </p:grpSpPr>
        <p:sp>
          <p:nvSpPr>
            <p:cNvPr id="5" name="四角形: 角を丸くする 4">
              <a:extLst>
                <a:ext uri="{FF2B5EF4-FFF2-40B4-BE49-F238E27FC236}">
                  <a16:creationId xmlns:a16="http://schemas.microsoft.com/office/drawing/2014/main" id="{6F4D8681-71C2-4C24-AB67-35A669AB3510}"/>
                </a:ext>
              </a:extLst>
            </p:cNvPr>
            <p:cNvSpPr/>
            <p:nvPr/>
          </p:nvSpPr>
          <p:spPr>
            <a:xfrm>
              <a:off x="1656555" y="5219700"/>
              <a:ext cx="10442577" cy="1077218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3C094806-845C-4D53-8710-03FFE55C5DC3}"/>
                </a:ext>
              </a:extLst>
            </p:cNvPr>
            <p:cNvSpPr txBox="1"/>
            <p:nvPr/>
          </p:nvSpPr>
          <p:spPr>
            <a:xfrm>
              <a:off x="1848644" y="5219700"/>
              <a:ext cx="1013618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compare BNS merger rate estimated from radio afterglows </a:t>
              </a:r>
            </a:p>
            <a:p>
              <a:pPr algn="ctr"/>
              <a:r>
                <a:rPr kumimoji="1" lang="en-US" altLang="ja-JP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with one LIGO estimates</a:t>
              </a:r>
              <a:endParaRPr kumimoji="1" lang="ja-JP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37E8901B-6109-42F7-9F27-748BD9093F37}"/>
              </a:ext>
            </a:extLst>
          </p:cNvPr>
          <p:cNvSpPr/>
          <p:nvPr/>
        </p:nvSpPr>
        <p:spPr>
          <a:xfrm>
            <a:off x="1560513" y="4879768"/>
            <a:ext cx="1258887" cy="723900"/>
          </a:xfrm>
          <a:prstGeom prst="roundRect">
            <a:avLst/>
          </a:prstGeom>
          <a:solidFill>
            <a:schemeClr val="accent5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</a:t>
            </a:r>
            <a:endParaRPr kumimoji="1" lang="ja-JP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015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168705-CC01-4993-92EA-8DE70EAEE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 Gamma Ray Bursts (SGRBs)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5E20324-4CD9-489E-A1E2-FFBA26450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972" y="1654262"/>
            <a:ext cx="5875769" cy="4281950"/>
          </a:xfrm>
        </p:spPr>
        <p:txBody>
          <a:bodyPr>
            <a:normAutofit fontScale="92500"/>
          </a:bodyPr>
          <a:lstStyle/>
          <a:p>
            <a:r>
              <a:rPr kumimoji="1"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 gamma-ray pulse</a:t>
            </a:r>
          </a:p>
          <a:p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non-thermal</a:t>
            </a:r>
            <a:endParaRPr kumimoji="1" lang="en-US" altLang="ja-JP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 period : </a:t>
            </a:r>
            <a:r>
              <a:rPr lang="ja-JP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≲ </a:t>
            </a:r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sec</a:t>
            </a:r>
          </a:p>
          <a:p>
            <a:endParaRPr lang="en-US" altLang="ja-JP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progenitor</a:t>
            </a:r>
          </a:p>
          <a:p>
            <a:pPr marL="0" indent="0">
              <a:buNone/>
            </a:pPr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related to compact objects?</a:t>
            </a:r>
          </a:p>
          <a:p>
            <a:pPr marL="0" indent="0">
              <a:buNone/>
            </a:pPr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altLang="ja-JP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NS-NS</a:t>
            </a:r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NS-BH, WD-BH merger</a:t>
            </a: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DF70B6E2-38E2-4539-A4F8-2CE16176E8D1}"/>
              </a:ext>
            </a:extLst>
          </p:cNvPr>
          <p:cNvGrpSpPr/>
          <p:nvPr/>
        </p:nvGrpSpPr>
        <p:grpSpPr>
          <a:xfrm>
            <a:off x="6938689" y="1890317"/>
            <a:ext cx="4934441" cy="3795165"/>
            <a:chOff x="6667066" y="1709737"/>
            <a:chExt cx="4934441" cy="3795165"/>
          </a:xfrm>
        </p:grpSpPr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37FD6A2F-4323-46B2-B6B0-6D5859D7F5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7066" y="1709737"/>
              <a:ext cx="4810125" cy="3438525"/>
            </a:xfrm>
            <a:prstGeom prst="rect">
              <a:avLst/>
            </a:prstGeom>
          </p:spPr>
        </p:pic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55C9437C-7613-4EEA-9DBC-472ECB486525}"/>
                </a:ext>
              </a:extLst>
            </p:cNvPr>
            <p:cNvSpPr txBox="1"/>
            <p:nvPr/>
          </p:nvSpPr>
          <p:spPr>
            <a:xfrm>
              <a:off x="7025846" y="5166348"/>
              <a:ext cx="45756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https://gammaray.nsstc.nasa.gov/batse/grb/duration/</a:t>
              </a:r>
              <a:endParaRPr kumimoji="1"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3F5B9FCB-DCB3-430D-A788-6C9658AA285E}"/>
                </a:ext>
              </a:extLst>
            </p:cNvPr>
            <p:cNvCxnSpPr/>
            <p:nvPr/>
          </p:nvCxnSpPr>
          <p:spPr>
            <a:xfrm>
              <a:off x="9501192" y="1947592"/>
              <a:ext cx="0" cy="2808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矢印: 左 12">
              <a:extLst>
                <a:ext uri="{FF2B5EF4-FFF2-40B4-BE49-F238E27FC236}">
                  <a16:creationId xmlns:a16="http://schemas.microsoft.com/office/drawing/2014/main" id="{011BCFF2-2D0B-4B64-BEE8-0DFCC74A2F91}"/>
                </a:ext>
              </a:extLst>
            </p:cNvPr>
            <p:cNvSpPr/>
            <p:nvPr/>
          </p:nvSpPr>
          <p:spPr>
            <a:xfrm>
              <a:off x="8671203" y="2106021"/>
              <a:ext cx="801853" cy="450166"/>
            </a:xfrm>
            <a:prstGeom prst="leftArrow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24915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168705-CC01-4993-92EA-8DE70EAEE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 Gamma Ray Bursts (SGRBs)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5E20324-4CD9-489E-A1E2-FFBA26450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568" y="2420435"/>
            <a:ext cx="6791253" cy="2017130"/>
          </a:xfrm>
        </p:spPr>
        <p:txBody>
          <a:bodyPr>
            <a:normAutofit/>
          </a:bodyPr>
          <a:lstStyle/>
          <a:p>
            <a:r>
              <a:rPr kumimoji="1" lang="en-US" altLang="ja-JP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afterglow in multi wavelengths</a:t>
            </a:r>
            <a:endParaRPr lang="en-US" altLang="ja-JP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kumimoji="1" lang="en-US" altLang="ja-JP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optical, </a:t>
            </a:r>
            <a:r>
              <a:rPr lang="en-US" altLang="ja-JP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radio, and X-ray</a:t>
            </a:r>
          </a:p>
          <a:p>
            <a:pPr marL="0" indent="0">
              <a:buNone/>
            </a:pPr>
            <a:r>
              <a:rPr lang="en-US" altLang="ja-JP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observed longer (~ weeks to years)</a:t>
            </a: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FCC098F7-D8AC-4BE7-83CC-2CAE57904BE6}"/>
              </a:ext>
            </a:extLst>
          </p:cNvPr>
          <p:cNvGrpSpPr/>
          <p:nvPr/>
        </p:nvGrpSpPr>
        <p:grpSpPr>
          <a:xfrm>
            <a:off x="6687471" y="1512052"/>
            <a:ext cx="5340406" cy="4580688"/>
            <a:chOff x="6687471" y="1483916"/>
            <a:chExt cx="5340406" cy="4580688"/>
          </a:xfrm>
        </p:grpSpPr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CAB55C53-C0B0-467B-B687-8BCB830B9BB2}"/>
                </a:ext>
              </a:extLst>
            </p:cNvPr>
            <p:cNvSpPr txBox="1"/>
            <p:nvPr/>
          </p:nvSpPr>
          <p:spPr>
            <a:xfrm>
              <a:off x="10195414" y="5695272"/>
              <a:ext cx="18324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Frail et al. (1997)</a:t>
              </a:r>
              <a:endPara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2" name="図 11" descr="スクリーンショット, 地図 が含まれている画像&#10;&#10;自動的に生成された説明">
              <a:extLst>
                <a:ext uri="{FF2B5EF4-FFF2-40B4-BE49-F238E27FC236}">
                  <a16:creationId xmlns:a16="http://schemas.microsoft.com/office/drawing/2014/main" id="{5E55453A-32A8-453E-A5A3-E167274F48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54" t="14958" r="14269" b="8492"/>
            <a:stretch/>
          </p:blipFill>
          <p:spPr>
            <a:xfrm>
              <a:off x="6687471" y="1483916"/>
              <a:ext cx="5340406" cy="42113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5323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168705-CC01-4993-92EA-8DE70EAEE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26904"/>
          </a:xfrm>
        </p:spPr>
        <p:txBody>
          <a:bodyPr/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Afterglow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SGRBs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5E20324-4CD9-489E-A1E2-FFBA26450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" y="2439284"/>
            <a:ext cx="6453558" cy="2719054"/>
          </a:xfrm>
        </p:spPr>
        <p:txBody>
          <a:bodyPr>
            <a:normAutofit/>
          </a:bodyPr>
          <a:lstStyle/>
          <a:p>
            <a:r>
              <a:rPr kumimoji="1" lang="en-US" altLang="ja-JP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emission process </a:t>
            </a:r>
          </a:p>
          <a:p>
            <a:pPr marL="0" indent="0">
              <a:buNone/>
            </a:pPr>
            <a:r>
              <a:rPr lang="en-US" altLang="ja-JP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kumimoji="1" lang="en-US" altLang="ja-JP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synchrotron radiation</a:t>
            </a:r>
          </a:p>
          <a:p>
            <a:pPr marL="0" indent="0">
              <a:buNone/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(Waxman 1997a,b, </a:t>
            </a:r>
            <a:r>
              <a:rPr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Wijers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1997, Katz and </a:t>
            </a:r>
            <a:r>
              <a:rPr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Piran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1997)</a:t>
            </a:r>
            <a:endParaRPr kumimoji="1"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ja-JP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power-law spectrum</a:t>
            </a:r>
            <a:endParaRPr kumimoji="1" lang="en-US" altLang="ja-JP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D8CDD1F-E17B-4F30-950F-93B796B81158}"/>
              </a:ext>
            </a:extLst>
          </p:cNvPr>
          <p:cNvSpPr txBox="1"/>
          <p:nvPr/>
        </p:nvSpPr>
        <p:spPr>
          <a:xfrm>
            <a:off x="10291260" y="5482065"/>
            <a:ext cx="1793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Sari et al. (1998)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図 6" descr="スクリーンショット が含まれている画像&#10;&#10;自動的に生成された説明">
            <a:extLst>
              <a:ext uri="{FF2B5EF4-FFF2-40B4-BE49-F238E27FC236}">
                <a16:creationId xmlns:a16="http://schemas.microsoft.com/office/drawing/2014/main" id="{266EE88D-7605-47AC-8201-4CF784D511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2" t="18241" r="21885" b="16497"/>
          <a:stretch/>
        </p:blipFill>
        <p:spPr>
          <a:xfrm>
            <a:off x="6293749" y="1969478"/>
            <a:ext cx="5790737" cy="350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347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168705-CC01-4993-92EA-8DE70EAEE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 of Gravitational Wave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5E20324-4CD9-489E-A1E2-FFBA26450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4" y="1450959"/>
            <a:ext cx="5352778" cy="592028"/>
          </a:xfrm>
        </p:spPr>
        <p:txBody>
          <a:bodyPr>
            <a:normAutofit/>
          </a:bodyPr>
          <a:lstStyle/>
          <a:p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LIGO observed …</a:t>
            </a:r>
          </a:p>
          <a:p>
            <a:endParaRPr kumimoji="1"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F2DCB10-98AF-430C-B9CB-DA4281FF6D52}"/>
              </a:ext>
            </a:extLst>
          </p:cNvPr>
          <p:cNvSpPr txBox="1"/>
          <p:nvPr/>
        </p:nvSpPr>
        <p:spPr>
          <a:xfrm>
            <a:off x="1904140" y="4614007"/>
            <a:ext cx="3922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Binary black hole merger</a:t>
            </a:r>
            <a:endParaRPr kumimoji="1"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図 9" descr="屋外にある物体, 地面 が含まれている画像&#10;&#10;自動的に生成された説明">
            <a:extLst>
              <a:ext uri="{FF2B5EF4-FFF2-40B4-BE49-F238E27FC236}">
                <a16:creationId xmlns:a16="http://schemas.microsoft.com/office/drawing/2014/main" id="{12CD90C7-DDE9-46D1-959F-D0202EE23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099" y="2127396"/>
            <a:ext cx="4424680" cy="2490667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C43E8F2-EBC9-4621-A3C8-BA4B9DBAF7E6}"/>
              </a:ext>
            </a:extLst>
          </p:cNvPr>
          <p:cNvSpPr txBox="1"/>
          <p:nvPr/>
        </p:nvSpPr>
        <p:spPr>
          <a:xfrm>
            <a:off x="7002754" y="4571803"/>
            <a:ext cx="4929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Neutron star - black hole merger</a:t>
            </a:r>
            <a:endParaRPr kumimoji="1"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図 11" descr="星 が含まれている画像&#10;&#10;自動的に生成された説明">
            <a:extLst>
              <a:ext uri="{FF2B5EF4-FFF2-40B4-BE49-F238E27FC236}">
                <a16:creationId xmlns:a16="http://schemas.microsoft.com/office/drawing/2014/main" id="{5348227C-5342-415B-B47E-543E23E61D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574" y="2127396"/>
            <a:ext cx="3677133" cy="2451422"/>
          </a:xfrm>
          <a:prstGeom prst="rect">
            <a:avLst/>
          </a:prstGeom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97648DDB-9FE5-47C5-9983-DD5AAA878550}"/>
              </a:ext>
            </a:extLst>
          </p:cNvPr>
          <p:cNvGrpSpPr/>
          <p:nvPr/>
        </p:nvGrpSpPr>
        <p:grpSpPr>
          <a:xfrm>
            <a:off x="4469797" y="2517431"/>
            <a:ext cx="4311679" cy="3783611"/>
            <a:chOff x="3940160" y="2583000"/>
            <a:chExt cx="4311679" cy="3783611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993C1912-F66C-482C-A86F-3FA5F17E4E1E}"/>
                </a:ext>
              </a:extLst>
            </p:cNvPr>
            <p:cNvSpPr txBox="1"/>
            <p:nvPr/>
          </p:nvSpPr>
          <p:spPr>
            <a:xfrm>
              <a:off x="3940160" y="5843391"/>
              <a:ext cx="43116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Binary neutron star merger</a:t>
              </a:r>
              <a:endParaRPr kumimoji="1" lang="ja-JP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" name="図 7" descr="自然 が含まれている画像&#10;&#10;自動的に生成された説明">
              <a:extLst>
                <a:ext uri="{FF2B5EF4-FFF2-40B4-BE49-F238E27FC236}">
                  <a16:creationId xmlns:a16="http://schemas.microsoft.com/office/drawing/2014/main" id="{0F0DC086-BB74-4526-8D67-065C004C7B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8602" y="2583000"/>
              <a:ext cx="3677133" cy="3260391"/>
            </a:xfrm>
            <a:prstGeom prst="rect">
              <a:avLst/>
            </a:prstGeom>
          </p:spPr>
        </p:pic>
      </p:grp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8B667D1-5839-40E6-8AF1-D557957EF2FB}"/>
              </a:ext>
            </a:extLst>
          </p:cNvPr>
          <p:cNvSpPr txBox="1"/>
          <p:nvPr/>
        </p:nvSpPr>
        <p:spPr>
          <a:xfrm>
            <a:off x="3446583" y="6252266"/>
            <a:ext cx="9087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BBH, BNS : https://www.ligo.caltech.edu/</a:t>
            </a:r>
          </a:p>
          <a:p>
            <a:r>
              <a:rPr kumimoji="1"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BHNS : https://greatlakesledger.com/2019/08/26/neutron-star-eaten-by-black-hole-new-ligo-discoveries/</a:t>
            </a:r>
            <a:endParaRPr kumimoji="1"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7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13A90B-1AC6-41ED-B65E-BB23FD282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/>
          <a:lstStyle/>
          <a:p>
            <a:r>
              <a:rPr kumimoji="1" lang="en-US" altLang="ja-JP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We can Detect </a:t>
            </a:r>
            <a:br>
              <a:rPr kumimoji="1" lang="en-US" altLang="ja-JP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1" lang="en-US" altLang="ja-JP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GW signals and radio transient</a:t>
            </a:r>
            <a:endParaRPr kumimoji="1" lang="ja-JP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5E1B3EC-269D-4C2B-B383-46FAF48FE2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0929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3AF09B-AAA1-49B5-8622-62D3AA1A0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101402" cy="1400530"/>
          </a:xfrm>
        </p:spPr>
        <p:txBody>
          <a:bodyPr/>
          <a:lstStyle/>
          <a:p>
            <a:r>
              <a:rPr kumimoji="1" lang="en-US" altLang="ja-JP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 : Matched Filtering</a:t>
            </a:r>
            <a:endParaRPr kumimoji="1" lang="ja-JP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861A36ED-803A-4797-BA53-5F9D794B4B90}"/>
              </a:ext>
            </a:extLst>
          </p:cNvPr>
          <p:cNvSpPr/>
          <p:nvPr/>
        </p:nvSpPr>
        <p:spPr>
          <a:xfrm>
            <a:off x="7267808" y="1815695"/>
            <a:ext cx="3137096" cy="1400530"/>
          </a:xfrm>
          <a:prstGeom prst="roundRect">
            <a:avLst/>
          </a:prstGeom>
          <a:solidFill>
            <a:schemeClr val="accent5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templates</a:t>
            </a:r>
            <a:endParaRPr kumimoji="1" lang="ja-JP" alt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1B692F2A-C9E8-4A59-B4E8-423AD078CC29}"/>
              </a:ext>
            </a:extLst>
          </p:cNvPr>
          <p:cNvSpPr/>
          <p:nvPr/>
        </p:nvSpPr>
        <p:spPr>
          <a:xfrm>
            <a:off x="1735015" y="4091713"/>
            <a:ext cx="8721970" cy="140053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Evaluate How Much They are Alike</a:t>
            </a:r>
            <a:endParaRPr kumimoji="1" lang="ja-JP" alt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2D8DCADD-EF49-4787-A0BB-5F9F1AAE0637}"/>
              </a:ext>
            </a:extLst>
          </p:cNvPr>
          <p:cNvSpPr/>
          <p:nvPr/>
        </p:nvSpPr>
        <p:spPr>
          <a:xfrm>
            <a:off x="1801165" y="1815695"/>
            <a:ext cx="3137096" cy="140053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endParaRPr kumimoji="1" lang="ja-JP" alt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D669BA2D-9A11-4A7E-911D-5F3DE989E056}"/>
              </a:ext>
            </a:extLst>
          </p:cNvPr>
          <p:cNvGrpSpPr/>
          <p:nvPr/>
        </p:nvGrpSpPr>
        <p:grpSpPr>
          <a:xfrm>
            <a:off x="2477672" y="5319034"/>
            <a:ext cx="7236656" cy="590843"/>
            <a:chOff x="6836898" y="5387926"/>
            <a:chExt cx="4459459" cy="590843"/>
          </a:xfrm>
        </p:grpSpPr>
        <p:sp>
          <p:nvSpPr>
            <p:cNvPr id="14" name="四角形: 角を丸くする 13">
              <a:extLst>
                <a:ext uri="{FF2B5EF4-FFF2-40B4-BE49-F238E27FC236}">
                  <a16:creationId xmlns:a16="http://schemas.microsoft.com/office/drawing/2014/main" id="{B4785B57-F7AE-4898-A847-E23E933DBEC6}"/>
                </a:ext>
              </a:extLst>
            </p:cNvPr>
            <p:cNvSpPr/>
            <p:nvPr/>
          </p:nvSpPr>
          <p:spPr>
            <a:xfrm>
              <a:off x="6836898" y="5387926"/>
              <a:ext cx="4375053" cy="590843"/>
            </a:xfrm>
            <a:prstGeom prst="roundRect">
              <a:avLst/>
            </a:prstGeom>
            <a:solidFill>
              <a:schemeClr val="accent5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176F0A24-2F1E-4A3C-9ABC-E2225F1FF75A}"/>
                </a:ext>
              </a:extLst>
            </p:cNvPr>
            <p:cNvSpPr txBox="1"/>
            <p:nvPr/>
          </p:nvSpPr>
          <p:spPr>
            <a:xfrm>
              <a:off x="6949441" y="5443408"/>
              <a:ext cx="43469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Signal-to-Noise Ratio(SNR) / ranking statistic</a:t>
              </a:r>
              <a:endParaRPr kumimoji="1" lang="ja-JP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矢印: 下 15">
            <a:extLst>
              <a:ext uri="{FF2B5EF4-FFF2-40B4-BE49-F238E27FC236}">
                <a16:creationId xmlns:a16="http://schemas.microsoft.com/office/drawing/2014/main" id="{5EE48450-7AC0-4F9D-BCE9-D44E0C3A9387}"/>
              </a:ext>
            </a:extLst>
          </p:cNvPr>
          <p:cNvSpPr/>
          <p:nvPr/>
        </p:nvSpPr>
        <p:spPr>
          <a:xfrm rot="20386581">
            <a:off x="3641438" y="3014232"/>
            <a:ext cx="750277" cy="1237957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矢印: 下 16">
            <a:extLst>
              <a:ext uri="{FF2B5EF4-FFF2-40B4-BE49-F238E27FC236}">
                <a16:creationId xmlns:a16="http://schemas.microsoft.com/office/drawing/2014/main" id="{56BE4671-4FC4-4D67-B9EC-300E6592BF97}"/>
              </a:ext>
            </a:extLst>
          </p:cNvPr>
          <p:cNvSpPr/>
          <p:nvPr/>
        </p:nvSpPr>
        <p:spPr>
          <a:xfrm rot="1309660">
            <a:off x="8000559" y="3015909"/>
            <a:ext cx="750277" cy="1237957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1B0F6510-0E75-4CE0-9805-C12C51212551}"/>
              </a:ext>
            </a:extLst>
          </p:cNvPr>
          <p:cNvGrpSpPr/>
          <p:nvPr/>
        </p:nvGrpSpPr>
        <p:grpSpPr>
          <a:xfrm>
            <a:off x="4677967" y="1907004"/>
            <a:ext cx="1510433" cy="590843"/>
            <a:chOff x="6836898" y="5387926"/>
            <a:chExt cx="4459459" cy="590843"/>
          </a:xfrm>
        </p:grpSpPr>
        <p:sp>
          <p:nvSpPr>
            <p:cNvPr id="18" name="四角形: 角を丸くする 17">
              <a:extLst>
                <a:ext uri="{FF2B5EF4-FFF2-40B4-BE49-F238E27FC236}">
                  <a16:creationId xmlns:a16="http://schemas.microsoft.com/office/drawing/2014/main" id="{16A47FA0-EA3E-4C81-AF3C-8846FC18EFE5}"/>
                </a:ext>
              </a:extLst>
            </p:cNvPr>
            <p:cNvSpPr/>
            <p:nvPr/>
          </p:nvSpPr>
          <p:spPr>
            <a:xfrm>
              <a:off x="6836898" y="5387926"/>
              <a:ext cx="4375053" cy="590843"/>
            </a:xfrm>
            <a:prstGeom prst="roundRect">
              <a:avLst/>
            </a:prstGeom>
            <a:solidFill>
              <a:schemeClr val="accent5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11B3E6CA-31FE-4AEC-9DC7-F6F83892426C}"/>
                </a:ext>
              </a:extLst>
            </p:cNvPr>
            <p:cNvSpPr txBox="1"/>
            <p:nvPr/>
          </p:nvSpPr>
          <p:spPr>
            <a:xfrm>
              <a:off x="6949441" y="5443408"/>
              <a:ext cx="43469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Strain </a:t>
              </a:r>
              <a:r>
                <a:rPr kumimoji="1" lang="en-US" altLang="ja-JP" sz="28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endParaRPr kumimoji="1" lang="ja-JP" alt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93A1068D-6F15-4744-903C-6B0590B49CA1}"/>
              </a:ext>
            </a:extLst>
          </p:cNvPr>
          <p:cNvGrpSpPr/>
          <p:nvPr/>
        </p:nvGrpSpPr>
        <p:grpSpPr>
          <a:xfrm>
            <a:off x="4533307" y="2537687"/>
            <a:ext cx="1834477" cy="590843"/>
            <a:chOff x="6836898" y="5387926"/>
            <a:chExt cx="4459459" cy="590843"/>
          </a:xfrm>
        </p:grpSpPr>
        <p:sp>
          <p:nvSpPr>
            <p:cNvPr id="21" name="四角形: 角を丸くする 20">
              <a:extLst>
                <a:ext uri="{FF2B5EF4-FFF2-40B4-BE49-F238E27FC236}">
                  <a16:creationId xmlns:a16="http://schemas.microsoft.com/office/drawing/2014/main" id="{82ECCDD3-6212-48EF-921D-8295EA99ED82}"/>
                </a:ext>
              </a:extLst>
            </p:cNvPr>
            <p:cNvSpPr/>
            <p:nvPr/>
          </p:nvSpPr>
          <p:spPr>
            <a:xfrm>
              <a:off x="6836898" y="5387926"/>
              <a:ext cx="4375053" cy="590843"/>
            </a:xfrm>
            <a:prstGeom prst="roundRect">
              <a:avLst/>
            </a:prstGeom>
            <a:solidFill>
              <a:schemeClr val="accent5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711038F2-14F5-4027-87D8-4C3448CA442F}"/>
                </a:ext>
              </a:extLst>
            </p:cNvPr>
            <p:cNvSpPr txBox="1"/>
            <p:nvPr/>
          </p:nvSpPr>
          <p:spPr>
            <a:xfrm>
              <a:off x="6949441" y="5443408"/>
              <a:ext cx="43469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Brightness</a:t>
              </a:r>
              <a:endParaRPr kumimoji="1" lang="ja-JP" alt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95909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イオン">
  <a:themeElements>
    <a:clrScheme name="イオン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イオン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イオン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2309</TotalTime>
  <Words>1675</Words>
  <Application>Microsoft Office PowerPoint</Application>
  <PresentationFormat>ワイド画面</PresentationFormat>
  <Paragraphs>239</Paragraphs>
  <Slides>28</Slides>
  <Notes>17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37" baseType="lpstr">
      <vt:lpstr>游ゴシック</vt:lpstr>
      <vt:lpstr>Arial</vt:lpstr>
      <vt:lpstr>Bradley Hand ITC</vt:lpstr>
      <vt:lpstr>Cambria Math</vt:lpstr>
      <vt:lpstr>Century Gothic</vt:lpstr>
      <vt:lpstr>Symbol</vt:lpstr>
      <vt:lpstr>Times New Roman</vt:lpstr>
      <vt:lpstr>Wingdings 3</vt:lpstr>
      <vt:lpstr>イオン</vt:lpstr>
      <vt:lpstr>The Method of Comparing BNS Merger Rate  Estimated from Radio Afterglows from Short Gamma Ray Bursts and by Gravitational Waves</vt:lpstr>
      <vt:lpstr>Dawn of multi-messenger astronomy</vt:lpstr>
      <vt:lpstr>Today’s talk</vt:lpstr>
      <vt:lpstr>Short Gamma Ray Bursts (SGRBs)</vt:lpstr>
      <vt:lpstr>Short Gamma Ray Bursts (SGRBs)</vt:lpstr>
      <vt:lpstr>Afterglow from SGRBs</vt:lpstr>
      <vt:lpstr>Observation of Gravitational Wave</vt:lpstr>
      <vt:lpstr>How We can Detect  GW signals and radio transient</vt:lpstr>
      <vt:lpstr>Method : Matched Filtering</vt:lpstr>
      <vt:lpstr>How We can Detect GW Signals</vt:lpstr>
      <vt:lpstr>How We can Detect GW Signals</vt:lpstr>
      <vt:lpstr>How We can Detect GW Signals</vt:lpstr>
      <vt:lpstr>How We can Detect GW Signals</vt:lpstr>
      <vt:lpstr>How We can Detect GW Signals</vt:lpstr>
      <vt:lpstr>Matched filter applied to time-series of radio images</vt:lpstr>
      <vt:lpstr>Estimate BNS merger rate from observation of radio afterglows</vt:lpstr>
      <vt:lpstr>Calculate SNR</vt:lpstr>
      <vt:lpstr>Calculate SNR</vt:lpstr>
      <vt:lpstr>Calculate SNR</vt:lpstr>
      <vt:lpstr>Calculate Upper Limit of Astrophysical Rate of Radio Afterglows</vt:lpstr>
      <vt:lpstr>Calculate Upper Limit of Astrophysical Rate of Radio Afterglows</vt:lpstr>
      <vt:lpstr>Estimate BNS merger rate from observation of gravitational waves</vt:lpstr>
      <vt:lpstr>Calculate Astrophysical Rate of GW transients</vt:lpstr>
      <vt:lpstr>Calculate Astrophysical Rate of GW transients</vt:lpstr>
      <vt:lpstr>Calculate Λ_i</vt:lpstr>
      <vt:lpstr>Conclusion</vt:lpstr>
      <vt:lpstr>PowerPoint プレゼンテーション</vt:lpstr>
      <vt:lpstr>Calculate SNR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Method of Comparing BNS Merger Rate  Estimated from Radio Afterglows from Short Gamma Ray Bursts and by Gravitational Waves</dc:title>
  <dc:creator>Minori SHIKAUCHI</dc:creator>
  <cp:lastModifiedBy>Minori SHIKAUCHI</cp:lastModifiedBy>
  <cp:revision>1</cp:revision>
  <dcterms:created xsi:type="dcterms:W3CDTF">2019-09-12T04:33:05Z</dcterms:created>
  <dcterms:modified xsi:type="dcterms:W3CDTF">2019-09-26T07:18:01Z</dcterms:modified>
</cp:coreProperties>
</file>