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4" r:id="rId15"/>
    <p:sldId id="269" r:id="rId16"/>
    <p:sldId id="270" r:id="rId17"/>
    <p:sldId id="271" r:id="rId18"/>
    <p:sldId id="276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E795-5FCB-4BBA-8FED-8B8DD1313358}" type="datetimeFigureOut">
              <a:rPr kumimoji="1" lang="ja-JP" altLang="en-US" smtClean="0"/>
              <a:t>2013/8/3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C6BA-0493-4CA8-862F-5362DB5B1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35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E795-5FCB-4BBA-8FED-8B8DD1313358}" type="datetimeFigureOut">
              <a:rPr kumimoji="1" lang="ja-JP" altLang="en-US" smtClean="0"/>
              <a:t>2013/8/3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C6BA-0493-4CA8-862F-5362DB5B1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81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E795-5FCB-4BBA-8FED-8B8DD1313358}" type="datetimeFigureOut">
              <a:rPr kumimoji="1" lang="ja-JP" altLang="en-US" smtClean="0"/>
              <a:t>2013/8/3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C6BA-0493-4CA8-862F-5362DB5B1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37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E795-5FCB-4BBA-8FED-8B8DD1313358}" type="datetimeFigureOut">
              <a:rPr kumimoji="1" lang="ja-JP" altLang="en-US" smtClean="0"/>
              <a:t>2013/8/3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C6BA-0493-4CA8-862F-5362DB5B1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87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E795-5FCB-4BBA-8FED-8B8DD1313358}" type="datetimeFigureOut">
              <a:rPr kumimoji="1" lang="ja-JP" altLang="en-US" smtClean="0"/>
              <a:t>2013/8/3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C6BA-0493-4CA8-862F-5362DB5B1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527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E795-5FCB-4BBA-8FED-8B8DD1313358}" type="datetimeFigureOut">
              <a:rPr kumimoji="1" lang="ja-JP" altLang="en-US" smtClean="0"/>
              <a:t>2013/8/3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C6BA-0493-4CA8-862F-5362DB5B1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14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E795-5FCB-4BBA-8FED-8B8DD1313358}" type="datetimeFigureOut">
              <a:rPr kumimoji="1" lang="ja-JP" altLang="en-US" smtClean="0"/>
              <a:t>2013/8/3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C6BA-0493-4CA8-862F-5362DB5B1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30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E795-5FCB-4BBA-8FED-8B8DD1313358}" type="datetimeFigureOut">
              <a:rPr kumimoji="1" lang="ja-JP" altLang="en-US" smtClean="0"/>
              <a:t>2013/8/3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C6BA-0493-4CA8-862F-5362DB5B1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05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E795-5FCB-4BBA-8FED-8B8DD1313358}" type="datetimeFigureOut">
              <a:rPr kumimoji="1" lang="ja-JP" altLang="en-US" smtClean="0"/>
              <a:t>2013/8/3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C6BA-0493-4CA8-862F-5362DB5B1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33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E795-5FCB-4BBA-8FED-8B8DD1313358}" type="datetimeFigureOut">
              <a:rPr kumimoji="1" lang="ja-JP" altLang="en-US" smtClean="0"/>
              <a:t>2013/8/3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C6BA-0493-4CA8-862F-5362DB5B1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46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E795-5FCB-4BBA-8FED-8B8DD1313358}" type="datetimeFigureOut">
              <a:rPr kumimoji="1" lang="ja-JP" altLang="en-US" smtClean="0"/>
              <a:t>2013/8/3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C6BA-0493-4CA8-862F-5362DB5B1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10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CE795-5FCB-4BBA-8FED-8B8DD1313358}" type="datetimeFigureOut">
              <a:rPr kumimoji="1" lang="ja-JP" altLang="en-US" smtClean="0"/>
              <a:t>2013/8/3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C6BA-0493-4CA8-862F-5362DB5B1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33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696" y="-6220072"/>
            <a:ext cx="12849225" cy="181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0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4604211"/>
            <a:ext cx="10836696" cy="1531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296" y="-4707904"/>
            <a:ext cx="11130281" cy="1573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6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4203848"/>
            <a:ext cx="10289479" cy="1454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0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5" y="-4419872"/>
            <a:ext cx="10595107" cy="1497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7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43808"/>
            <a:ext cx="9828584" cy="1389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6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4851920"/>
            <a:ext cx="10693042" cy="1511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7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5" y="-4563888"/>
            <a:ext cx="10900735" cy="154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5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907" y="-5104329"/>
            <a:ext cx="11053549" cy="1562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8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396" y="-4131840"/>
            <a:ext cx="10136665" cy="1432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05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4563888"/>
            <a:ext cx="10499654" cy="1484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8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1" y="-3843808"/>
            <a:ext cx="9793088" cy="1384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1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4419872"/>
            <a:ext cx="10565851" cy="149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635" y="-4203848"/>
            <a:ext cx="10238541" cy="1447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6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4491880"/>
            <a:ext cx="10289479" cy="1454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0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4059832"/>
            <a:ext cx="10117293" cy="1430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1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3103" y="-4635896"/>
            <a:ext cx="10677612" cy="1509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850" y="-4434102"/>
            <a:ext cx="10391355" cy="1468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0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0</Words>
  <Application>Microsoft Office PowerPoint</Application>
  <PresentationFormat>画面に合わせる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16</cp:revision>
  <dcterms:created xsi:type="dcterms:W3CDTF">2013-07-26T12:12:15Z</dcterms:created>
  <dcterms:modified xsi:type="dcterms:W3CDTF">2013-08-03T05:53:31Z</dcterms:modified>
</cp:coreProperties>
</file>