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3"/>
  </p:notesMasterIdLst>
  <p:handoutMasterIdLst>
    <p:handoutMasterId r:id="rId14"/>
  </p:handoutMasterIdLst>
  <p:sldIdLst>
    <p:sldId id="261" r:id="rId2"/>
    <p:sldId id="260" r:id="rId3"/>
    <p:sldId id="262" r:id="rId4"/>
    <p:sldId id="263" r:id="rId5"/>
    <p:sldId id="264" r:id="rId6"/>
    <p:sldId id="270" r:id="rId7"/>
    <p:sldId id="265" r:id="rId8"/>
    <p:sldId id="266" r:id="rId9"/>
    <p:sldId id="267" r:id="rId10"/>
    <p:sldId id="268" r:id="rId11"/>
    <p:sldId id="269" r:id="rId12"/>
  </p:sldIdLst>
  <p:sldSz cx="9144000" cy="6858000" type="screen4x3"/>
  <p:notesSz cx="6797675" cy="99266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00" autoAdjust="0"/>
    <p:restoredTop sz="94660"/>
  </p:normalViewPr>
  <p:slideViewPr>
    <p:cSldViewPr>
      <p:cViewPr varScale="1">
        <p:scale>
          <a:sx n="80" d="100"/>
          <a:sy n="80" d="100"/>
        </p:scale>
        <p:origin x="1440"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ja-JP" sz="2000" baseline="0"/>
              <a:t>科学技術教養受講者数</a:t>
            </a:r>
          </a:p>
        </c:rich>
      </c:tx>
      <c:layout/>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6.8972440944881891E-2"/>
          <c:y val="0.14654699803149607"/>
          <c:w val="0.91436089238845142"/>
          <c:h val="0.68932898622047245"/>
        </c:manualLayout>
      </c:layout>
      <c:barChart>
        <c:barDir val="col"/>
        <c:grouping val="clustered"/>
        <c:varyColors val="0"/>
        <c:ser>
          <c:idx val="0"/>
          <c:order val="0"/>
          <c:tx>
            <c:strRef>
              <c:f>Sheet1!$B$1</c:f>
              <c:strCache>
                <c:ptCount val="1"/>
                <c:pt idx="0">
                  <c:v>前期</c:v>
                </c:pt>
              </c:strCache>
            </c:strRef>
          </c:tx>
          <c:spPr>
            <a:solidFill>
              <a:schemeClr val="accent1"/>
            </a:solidFill>
            <a:ln>
              <a:noFill/>
            </a:ln>
            <a:effectLst/>
          </c:spPr>
          <c:invertIfNegative val="0"/>
          <c:cat>
            <c:strRef>
              <c:f>Sheet1!$A$2:$A$8</c:f>
              <c:strCache>
                <c:ptCount val="7"/>
                <c:pt idx="0">
                  <c:v>A(建築)</c:v>
                </c:pt>
                <c:pt idx="1">
                  <c:v>C(都市)</c:v>
                </c:pt>
                <c:pt idx="2">
                  <c:v>E(電気)</c:v>
                </c:pt>
                <c:pt idx="3">
                  <c:v>M(機械)</c:v>
                </c:pt>
                <c:pt idx="4">
                  <c:v>R(住環境)</c:v>
                </c:pt>
                <c:pt idx="5">
                  <c:v>V(生命)</c:v>
                </c:pt>
                <c:pt idx="6">
                  <c:v>T(基礎理)</c:v>
                </c:pt>
              </c:strCache>
            </c:strRef>
          </c:cat>
          <c:val>
            <c:numRef>
              <c:f>Sheet1!$B$2:$B$8</c:f>
              <c:numCache>
                <c:formatCode>General</c:formatCode>
                <c:ptCount val="7"/>
                <c:pt idx="0">
                  <c:v>57</c:v>
                </c:pt>
                <c:pt idx="1">
                  <c:v>80</c:v>
                </c:pt>
                <c:pt idx="2">
                  <c:v>80</c:v>
                </c:pt>
                <c:pt idx="3">
                  <c:v>79</c:v>
                </c:pt>
                <c:pt idx="4">
                  <c:v>80</c:v>
                </c:pt>
                <c:pt idx="5">
                  <c:v>81</c:v>
                </c:pt>
                <c:pt idx="6">
                  <c:v>46</c:v>
                </c:pt>
              </c:numCache>
            </c:numRef>
          </c:val>
          <c:extLst>
            <c:ext xmlns:c16="http://schemas.microsoft.com/office/drawing/2014/chart" uri="{C3380CC4-5D6E-409C-BE32-E72D297353CC}">
              <c16:uniqueId val="{00000000-D5A5-4553-A59C-88F2A2DADE14}"/>
            </c:ext>
          </c:extLst>
        </c:ser>
        <c:ser>
          <c:idx val="1"/>
          <c:order val="1"/>
          <c:tx>
            <c:strRef>
              <c:f>Sheet1!$C$1</c:f>
              <c:strCache>
                <c:ptCount val="1"/>
                <c:pt idx="0">
                  <c:v>後期</c:v>
                </c:pt>
              </c:strCache>
            </c:strRef>
          </c:tx>
          <c:spPr>
            <a:solidFill>
              <a:schemeClr val="accent2"/>
            </a:solidFill>
            <a:ln>
              <a:noFill/>
            </a:ln>
            <a:effectLst/>
          </c:spPr>
          <c:invertIfNegative val="0"/>
          <c:cat>
            <c:strRef>
              <c:f>Sheet1!$A$2:$A$8</c:f>
              <c:strCache>
                <c:ptCount val="7"/>
                <c:pt idx="0">
                  <c:v>A(建築)</c:v>
                </c:pt>
                <c:pt idx="1">
                  <c:v>C(都市)</c:v>
                </c:pt>
                <c:pt idx="2">
                  <c:v>E(電気)</c:v>
                </c:pt>
                <c:pt idx="3">
                  <c:v>M(機械)</c:v>
                </c:pt>
                <c:pt idx="4">
                  <c:v>R(住環境)</c:v>
                </c:pt>
                <c:pt idx="5">
                  <c:v>V(生命)</c:v>
                </c:pt>
                <c:pt idx="6">
                  <c:v>T(基礎理)</c:v>
                </c:pt>
              </c:strCache>
            </c:strRef>
          </c:cat>
          <c:val>
            <c:numRef>
              <c:f>Sheet1!$C$2:$C$8</c:f>
              <c:numCache>
                <c:formatCode>General</c:formatCode>
                <c:ptCount val="7"/>
                <c:pt idx="0">
                  <c:v>79</c:v>
                </c:pt>
                <c:pt idx="1">
                  <c:v>78</c:v>
                </c:pt>
                <c:pt idx="2">
                  <c:v>71</c:v>
                </c:pt>
                <c:pt idx="3">
                  <c:v>76</c:v>
                </c:pt>
                <c:pt idx="4">
                  <c:v>80</c:v>
                </c:pt>
                <c:pt idx="5">
                  <c:v>60</c:v>
                </c:pt>
                <c:pt idx="6">
                  <c:v>13</c:v>
                </c:pt>
              </c:numCache>
            </c:numRef>
          </c:val>
          <c:extLst>
            <c:ext xmlns:c16="http://schemas.microsoft.com/office/drawing/2014/chart" uri="{C3380CC4-5D6E-409C-BE32-E72D297353CC}">
              <c16:uniqueId val="{00000001-D5A5-4553-A59C-88F2A2DADE14}"/>
            </c:ext>
          </c:extLst>
        </c:ser>
        <c:dLbls>
          <c:showLegendKey val="0"/>
          <c:showVal val="0"/>
          <c:showCatName val="0"/>
          <c:showSerName val="0"/>
          <c:showPercent val="0"/>
          <c:showBubbleSize val="0"/>
        </c:dLbls>
        <c:gapWidth val="219"/>
        <c:overlap val="-27"/>
        <c:axId val="2048739583"/>
        <c:axId val="277229247"/>
      </c:barChart>
      <c:catAx>
        <c:axId val="20487395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277229247"/>
        <c:crosses val="autoZero"/>
        <c:auto val="1"/>
        <c:lblAlgn val="ctr"/>
        <c:lblOffset val="100"/>
        <c:noMultiLvlLbl val="0"/>
      </c:catAx>
      <c:valAx>
        <c:axId val="2772292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ja-JP"/>
          </a:p>
        </c:txPr>
        <c:crossAx val="2048739583"/>
        <c:crosses val="autoZero"/>
        <c:crossBetween val="between"/>
      </c:valAx>
      <c:spPr>
        <a:noFill/>
        <a:ln>
          <a:noFill/>
        </a:ln>
        <a:effectLst/>
      </c:spPr>
    </c:plotArea>
    <c:legend>
      <c:legendPos val="b"/>
      <c:layout>
        <c:manualLayout>
          <c:xMode val="edge"/>
          <c:yMode val="edge"/>
          <c:x val="0.36058562992125986"/>
          <c:y val="0.9113032252953942"/>
          <c:w val="0.33058727034120733"/>
          <c:h val="8.8696774704605824E-2"/>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sz="1100" baseline="0"/>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ja-JP" altLang="en-US" dirty="0" smtClean="0"/>
              <a:t>科学技術教養　</a:t>
            </a:r>
            <a:r>
              <a:rPr lang="en-US" altLang="ja-JP" dirty="0" smtClean="0"/>
              <a:t>T1,T2</a:t>
            </a:r>
            <a:r>
              <a:rPr lang="ja-JP" altLang="en-US" dirty="0" smtClean="0"/>
              <a:t>成績分布</a:t>
            </a:r>
            <a:endParaRPr lang="ja-JP" altLang="en-US" dirty="0"/>
          </a:p>
        </c:rich>
      </c:tx>
      <c:layout>
        <c:manualLayout>
          <c:xMode val="edge"/>
          <c:yMode val="edge"/>
          <c:x val="0.201875"/>
          <c:y val="1.8749999999999999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6.8972440944881891E-2"/>
          <c:y val="0.14654699803149607"/>
          <c:w val="0.91436089238845142"/>
          <c:h val="0.68932898622047245"/>
        </c:manualLayout>
      </c:layout>
      <c:barChart>
        <c:barDir val="col"/>
        <c:grouping val="clustered"/>
        <c:varyColors val="0"/>
        <c:ser>
          <c:idx val="0"/>
          <c:order val="0"/>
          <c:tx>
            <c:strRef>
              <c:f>Sheet1!$B$1</c:f>
              <c:strCache>
                <c:ptCount val="1"/>
                <c:pt idx="0">
                  <c:v>T1(前期)</c:v>
                </c:pt>
              </c:strCache>
            </c:strRef>
          </c:tx>
          <c:spPr>
            <a:solidFill>
              <a:schemeClr val="accent1"/>
            </a:solidFill>
            <a:ln>
              <a:noFill/>
            </a:ln>
            <a:effectLst/>
          </c:spPr>
          <c:invertIfNegative val="0"/>
          <c:cat>
            <c:strRef>
              <c:f>Sheet1!$A$2:$A$6</c:f>
              <c:strCache>
                <c:ptCount val="5"/>
                <c:pt idx="0">
                  <c:v>EF(～59)</c:v>
                </c:pt>
                <c:pt idx="1">
                  <c:v>D(60～69)</c:v>
                </c:pt>
                <c:pt idx="2">
                  <c:v>C(70～79)</c:v>
                </c:pt>
                <c:pt idx="3">
                  <c:v>B(80～89)</c:v>
                </c:pt>
                <c:pt idx="4">
                  <c:v>A(90～100)</c:v>
                </c:pt>
              </c:strCache>
            </c:strRef>
          </c:cat>
          <c:val>
            <c:numRef>
              <c:f>Sheet1!$B$2:$B$6</c:f>
              <c:numCache>
                <c:formatCode>General</c:formatCode>
                <c:ptCount val="5"/>
                <c:pt idx="0">
                  <c:v>0</c:v>
                </c:pt>
                <c:pt idx="1">
                  <c:v>4</c:v>
                </c:pt>
                <c:pt idx="2">
                  <c:v>6</c:v>
                </c:pt>
                <c:pt idx="3">
                  <c:v>18</c:v>
                </c:pt>
                <c:pt idx="4">
                  <c:v>18</c:v>
                </c:pt>
              </c:numCache>
            </c:numRef>
          </c:val>
          <c:extLst>
            <c:ext xmlns:c16="http://schemas.microsoft.com/office/drawing/2014/chart" uri="{C3380CC4-5D6E-409C-BE32-E72D297353CC}">
              <c16:uniqueId val="{00000000-D5A5-4553-A59C-88F2A2DADE14}"/>
            </c:ext>
          </c:extLst>
        </c:ser>
        <c:ser>
          <c:idx val="1"/>
          <c:order val="1"/>
          <c:tx>
            <c:strRef>
              <c:f>Sheet1!$C$1</c:f>
              <c:strCache>
                <c:ptCount val="1"/>
                <c:pt idx="0">
                  <c:v>T2(後期)</c:v>
                </c:pt>
              </c:strCache>
            </c:strRef>
          </c:tx>
          <c:spPr>
            <a:solidFill>
              <a:schemeClr val="accent2"/>
            </a:solidFill>
            <a:ln>
              <a:noFill/>
            </a:ln>
            <a:effectLst/>
          </c:spPr>
          <c:invertIfNegative val="0"/>
          <c:cat>
            <c:strRef>
              <c:f>Sheet1!$A$2:$A$6</c:f>
              <c:strCache>
                <c:ptCount val="5"/>
                <c:pt idx="0">
                  <c:v>EF(～59)</c:v>
                </c:pt>
                <c:pt idx="1">
                  <c:v>D(60～69)</c:v>
                </c:pt>
                <c:pt idx="2">
                  <c:v>C(70～79)</c:v>
                </c:pt>
                <c:pt idx="3">
                  <c:v>B(80～89)</c:v>
                </c:pt>
                <c:pt idx="4">
                  <c:v>A(90～100)</c:v>
                </c:pt>
              </c:strCache>
            </c:strRef>
          </c:cat>
          <c:val>
            <c:numRef>
              <c:f>Sheet1!$C$2:$C$6</c:f>
              <c:numCache>
                <c:formatCode>General</c:formatCode>
                <c:ptCount val="5"/>
                <c:pt idx="0">
                  <c:v>1</c:v>
                </c:pt>
                <c:pt idx="1">
                  <c:v>4</c:v>
                </c:pt>
                <c:pt idx="2">
                  <c:v>2</c:v>
                </c:pt>
                <c:pt idx="3">
                  <c:v>4</c:v>
                </c:pt>
                <c:pt idx="4">
                  <c:v>2</c:v>
                </c:pt>
              </c:numCache>
            </c:numRef>
          </c:val>
          <c:extLst>
            <c:ext xmlns:c16="http://schemas.microsoft.com/office/drawing/2014/chart" uri="{C3380CC4-5D6E-409C-BE32-E72D297353CC}">
              <c16:uniqueId val="{00000001-D5A5-4553-A59C-88F2A2DADE14}"/>
            </c:ext>
          </c:extLst>
        </c:ser>
        <c:dLbls>
          <c:showLegendKey val="0"/>
          <c:showVal val="0"/>
          <c:showCatName val="0"/>
          <c:showSerName val="0"/>
          <c:showPercent val="0"/>
          <c:showBubbleSize val="0"/>
        </c:dLbls>
        <c:gapWidth val="219"/>
        <c:overlap val="-27"/>
        <c:axId val="2048739583"/>
        <c:axId val="277229247"/>
      </c:barChart>
      <c:catAx>
        <c:axId val="20487395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700" b="0" i="0" u="none" strike="noStrike" kern="1200" baseline="0">
                <a:solidFill>
                  <a:schemeClr val="tx1">
                    <a:lumMod val="65000"/>
                    <a:lumOff val="35000"/>
                  </a:schemeClr>
                </a:solidFill>
                <a:latin typeface="+mn-lt"/>
                <a:ea typeface="+mn-ea"/>
                <a:cs typeface="+mn-cs"/>
              </a:defRPr>
            </a:pPr>
            <a:endParaRPr lang="ja-JP"/>
          </a:p>
        </c:txPr>
        <c:crossAx val="277229247"/>
        <c:crosses val="autoZero"/>
        <c:auto val="1"/>
        <c:lblAlgn val="ctr"/>
        <c:lblOffset val="100"/>
        <c:noMultiLvlLbl val="0"/>
      </c:catAx>
      <c:valAx>
        <c:axId val="2772292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ja-JP"/>
          </a:p>
        </c:txPr>
        <c:crossAx val="2048739583"/>
        <c:crosses val="autoZero"/>
        <c:crossBetween val="between"/>
      </c:valAx>
      <c:spPr>
        <a:noFill/>
        <a:ln>
          <a:noFill/>
        </a:ln>
        <a:effectLst/>
      </c:spPr>
    </c:plotArea>
    <c:legend>
      <c:legendPos val="b"/>
      <c:layout>
        <c:manualLayout>
          <c:xMode val="edge"/>
          <c:yMode val="edge"/>
          <c:x val="0.27057381889763782"/>
          <c:y val="0.90274532480314962"/>
          <c:w val="0.48385236220472438"/>
          <c:h val="9.7254675196850396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3.emf"/></Relationships>
</file>

<file path=ppt/drawings/drawing1.xml><?xml version="1.0" encoding="utf-8"?>
<c:userShapes xmlns:c="http://schemas.openxmlformats.org/drawingml/2006/chart">
  <cdr:relSizeAnchor xmlns:cdr="http://schemas.openxmlformats.org/drawingml/2006/chartDrawing">
    <cdr:from>
      <cdr:x>0.22502</cdr:x>
      <cdr:y>0.09556</cdr:y>
    </cdr:from>
    <cdr:to>
      <cdr:x>0.26994</cdr:x>
      <cdr:y>1</cdr:y>
    </cdr:to>
    <cdr:sp macro="" textlink="">
      <cdr:nvSpPr>
        <cdr:cNvPr id="2" name="左右矢印 1"/>
        <cdr:cNvSpPr/>
      </cdr:nvSpPr>
      <cdr:spPr bwMode="gray">
        <a:xfrm xmlns:a="http://schemas.openxmlformats.org/drawingml/2006/main" rot="5400000">
          <a:off x="-427360" y="2228135"/>
          <a:ext cx="3907615" cy="277075"/>
        </a:xfrm>
        <a:prstGeom xmlns:a="http://schemas.openxmlformats.org/drawingml/2006/main" prst="leftRightArrow">
          <a:avLst/>
        </a:prstGeom>
        <a:noFill xmlns:a="http://schemas.openxmlformats.org/drawingml/2006/main"/>
        <a:ln xmlns:a="http://schemas.openxmlformats.org/drawingml/2006/main" w="9525" algn="ctr">
          <a:solidFill>
            <a:srgbClr val="7030A0"/>
          </a:solidFill>
          <a:miter lim="800000"/>
          <a:headEnd/>
          <a:tailEnd/>
        </a:ln>
        <a:effectLst xmlns:a="http://schemas.openxmlformats.org/drawingml/2006/main"/>
      </cdr:spPr>
      <cdr:txBody>
        <a:bodyPr xmlns:a="http://schemas.openxmlformats.org/drawingml/2006/main" vertOverflow="clip" wrap="none" rtlCol="0" anchor="ctr"/>
        <a:lstStyle xmlns:a="http://schemas.openxmlformats.org/drawingml/2006/main"/>
        <a:p xmlns:a="http://schemas.openxmlformats.org/drawingml/2006/main">
          <a:endParaRPr lang="ja-JP"/>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2098" tIns="46049" rIns="92098" bIns="46049" rtlCol="0"/>
          <a:lstStyle>
            <a:lvl1pPr algn="l" eaLnBrk="1" hangingPunct="1">
              <a:defRPr sz="1200">
                <a:latin typeface="Arial" charset="0"/>
                <a:ea typeface="ＭＳ Ｐゴシック" charset="-128"/>
              </a:defRPr>
            </a:lvl1pPr>
          </a:lstStyle>
          <a:p>
            <a:pPr>
              <a:defRPr/>
            </a:pPr>
            <a:endParaRPr lang="ja-JP" altLang="en-US"/>
          </a:p>
        </p:txBody>
      </p:sp>
      <p:sp>
        <p:nvSpPr>
          <p:cNvPr id="3" name="日付プレースホルダー 2"/>
          <p:cNvSpPr>
            <a:spLocks noGrp="1"/>
          </p:cNvSpPr>
          <p:nvPr>
            <p:ph type="dt" sz="quarter" idx="1"/>
          </p:nvPr>
        </p:nvSpPr>
        <p:spPr>
          <a:xfrm>
            <a:off x="3849688" y="0"/>
            <a:ext cx="2946400" cy="496888"/>
          </a:xfrm>
          <a:prstGeom prst="rect">
            <a:avLst/>
          </a:prstGeom>
        </p:spPr>
        <p:txBody>
          <a:bodyPr vert="horz" lIns="92098" tIns="46049" rIns="92098" bIns="46049" rtlCol="0"/>
          <a:lstStyle>
            <a:lvl1pPr algn="r" eaLnBrk="1" hangingPunct="1">
              <a:defRPr sz="1200">
                <a:latin typeface="Arial" charset="0"/>
                <a:ea typeface="ＭＳ Ｐゴシック" charset="-128"/>
              </a:defRPr>
            </a:lvl1pPr>
          </a:lstStyle>
          <a:p>
            <a:pPr>
              <a:defRPr/>
            </a:pPr>
            <a:fld id="{702D0D88-226C-4EA2-8457-FC567ECF9AC8}" type="datetimeFigureOut">
              <a:rPr lang="ja-JP" altLang="en-US"/>
              <a:pPr>
                <a:defRPr/>
              </a:pPr>
              <a:t>2017/8/13</a:t>
            </a:fld>
            <a:endParaRPr lang="ja-JP" altLang="en-US"/>
          </a:p>
        </p:txBody>
      </p:sp>
      <p:sp>
        <p:nvSpPr>
          <p:cNvPr id="4" name="フッター プレースホルダー 3"/>
          <p:cNvSpPr>
            <a:spLocks noGrp="1"/>
          </p:cNvSpPr>
          <p:nvPr>
            <p:ph type="ftr" sz="quarter" idx="2"/>
          </p:nvPr>
        </p:nvSpPr>
        <p:spPr>
          <a:xfrm>
            <a:off x="0" y="9428163"/>
            <a:ext cx="2946400" cy="496887"/>
          </a:xfrm>
          <a:prstGeom prst="rect">
            <a:avLst/>
          </a:prstGeom>
        </p:spPr>
        <p:txBody>
          <a:bodyPr vert="horz" lIns="92098" tIns="46049" rIns="92098" bIns="46049" rtlCol="0" anchor="b"/>
          <a:lstStyle>
            <a:lvl1pPr algn="l" eaLnBrk="1" hangingPunct="1">
              <a:defRPr sz="1200">
                <a:latin typeface="Arial" charset="0"/>
                <a:ea typeface="ＭＳ Ｐゴシック" charset="-128"/>
              </a:defRPr>
            </a:lvl1pPr>
          </a:lstStyle>
          <a:p>
            <a:pPr>
              <a:defRPr/>
            </a:pPr>
            <a:endParaRPr lang="ja-JP" altLang="en-US"/>
          </a:p>
        </p:txBody>
      </p:sp>
      <p:sp>
        <p:nvSpPr>
          <p:cNvPr id="5" name="スライド番号プレースホルダー 4"/>
          <p:cNvSpPr>
            <a:spLocks noGrp="1"/>
          </p:cNvSpPr>
          <p:nvPr>
            <p:ph type="sldNum" sz="quarter" idx="3"/>
          </p:nvPr>
        </p:nvSpPr>
        <p:spPr>
          <a:xfrm>
            <a:off x="3849688" y="9428163"/>
            <a:ext cx="2946400" cy="496887"/>
          </a:xfrm>
          <a:prstGeom prst="rect">
            <a:avLst/>
          </a:prstGeom>
        </p:spPr>
        <p:txBody>
          <a:bodyPr vert="horz" wrap="square" lIns="92098" tIns="46049" rIns="92098" bIns="46049" numCol="1" anchor="b" anchorCtr="0" compatLnSpc="1">
            <a:prstTxWarp prst="textNoShape">
              <a:avLst/>
            </a:prstTxWarp>
          </a:bodyPr>
          <a:lstStyle>
            <a:lvl1pPr algn="r" eaLnBrk="1" hangingPunct="1">
              <a:defRPr sz="1200"/>
            </a:lvl1pPr>
          </a:lstStyle>
          <a:p>
            <a:pPr>
              <a:defRPr/>
            </a:pPr>
            <a:fld id="{2054D207-AF86-45B6-85DD-D41DC4AC9FBD}"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D4604100-836B-4BAA-8528-92B0ABBFC117}" type="datetimeFigureOut">
              <a:rPr kumimoji="1" lang="ja-JP" altLang="en-US" smtClean="0"/>
              <a:t>2017/8/13</a:t>
            </a:fld>
            <a:endParaRPr kumimoji="1" lang="ja-JP" altLang="en-US"/>
          </a:p>
        </p:txBody>
      </p:sp>
      <p:sp>
        <p:nvSpPr>
          <p:cNvPr id="4" name="スライド イメージ プレースホルダー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93BE20BB-1E93-4778-958F-53F4775CE757}" type="slidenum">
              <a:rPr kumimoji="1" lang="ja-JP" altLang="en-US" smtClean="0"/>
              <a:t>‹#›</a:t>
            </a:fld>
            <a:endParaRPr kumimoji="1" lang="ja-JP" altLang="en-US"/>
          </a:p>
        </p:txBody>
      </p:sp>
    </p:spTree>
    <p:extLst>
      <p:ext uri="{BB962C8B-B14F-4D97-AF65-F5344CB8AC3E}">
        <p14:creationId xmlns:p14="http://schemas.microsoft.com/office/powerpoint/2010/main" val="196341659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図 10" descr="背景.png"/>
          <p:cNvPicPr>
            <a:picLocks noChangeAspect="1"/>
          </p:cNvPicPr>
          <p:nvPr/>
        </p:nvPicPr>
        <p:blipFill>
          <a:blip r:embed="rId2">
            <a:extLst>
              <a:ext uri="{28A0092B-C50C-407E-A947-70E740481C1C}">
                <a14:useLocalDpi xmlns:a14="http://schemas.microsoft.com/office/drawing/2010/main" val="0"/>
              </a:ext>
            </a:extLst>
          </a:blip>
          <a:srcRect l="19608" b="13275"/>
          <a:stretch>
            <a:fillRect/>
          </a:stretch>
        </p:blipFill>
        <p:spPr bwMode="auto">
          <a:xfrm>
            <a:off x="0" y="260350"/>
            <a:ext cx="9144000" cy="659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descr="http://internal.setsunan.ac.jp/~shomu/officeonly/symbol/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6825" y="549275"/>
            <a:ext cx="3490913" cy="1350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7174" name="Rectangle 6"/>
          <p:cNvSpPr>
            <a:spLocks noGrp="1" noChangeArrowheads="1"/>
          </p:cNvSpPr>
          <p:nvPr>
            <p:ph type="ctrTitle"/>
          </p:nvPr>
        </p:nvSpPr>
        <p:spPr>
          <a:xfrm>
            <a:off x="323528" y="2132856"/>
            <a:ext cx="7920038" cy="2360612"/>
          </a:xfrm>
        </p:spPr>
        <p:txBody>
          <a:bodyPr anchor="b"/>
          <a:lstStyle>
            <a:lvl1pPr>
              <a:defRPr sz="4400">
                <a:solidFill>
                  <a:srgbClr val="FFFFFF"/>
                </a:solidFill>
              </a:defRPr>
            </a:lvl1pPr>
          </a:lstStyle>
          <a:p>
            <a:r>
              <a:rPr lang="ja-JP" altLang="en-US" smtClean="0"/>
              <a:t>マスター タイトルの書式設定</a:t>
            </a:r>
            <a:endParaRPr lang="de-DE" altLang="ja-JP" dirty="0"/>
          </a:p>
        </p:txBody>
      </p:sp>
      <p:sp>
        <p:nvSpPr>
          <p:cNvPr id="647173" name="Rectangle 5"/>
          <p:cNvSpPr>
            <a:spLocks noGrp="1" noChangeArrowheads="1"/>
          </p:cNvSpPr>
          <p:nvPr>
            <p:ph type="subTitle" idx="1"/>
          </p:nvPr>
        </p:nvSpPr>
        <p:spPr>
          <a:xfrm>
            <a:off x="323850" y="4572000"/>
            <a:ext cx="7920038" cy="1784350"/>
          </a:xfrm>
        </p:spPr>
        <p:txBody>
          <a:bodyPr/>
          <a:lstStyle>
            <a:lvl1pPr marL="0" indent="0">
              <a:lnSpc>
                <a:spcPct val="100000"/>
              </a:lnSpc>
              <a:spcBef>
                <a:spcPct val="0"/>
              </a:spcBef>
              <a:spcAft>
                <a:spcPct val="0"/>
              </a:spcAft>
              <a:buFont typeface="Wingdings" pitchFamily="2" charset="2"/>
              <a:buNone/>
              <a:defRPr sz="2800"/>
            </a:lvl1pPr>
          </a:lstStyle>
          <a:p>
            <a:r>
              <a:rPr lang="ja-JP" altLang="en-US" smtClean="0"/>
              <a:t>マスター サブタイトルの書式設定</a:t>
            </a:r>
            <a:endParaRPr lang="ja-JP" altLang="en-US"/>
          </a:p>
        </p:txBody>
      </p:sp>
    </p:spTree>
    <p:extLst>
      <p:ext uri="{BB962C8B-B14F-4D97-AF65-F5344CB8AC3E}">
        <p14:creationId xmlns:p14="http://schemas.microsoft.com/office/powerpoint/2010/main" val="2589172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a:defRPr/>
            </a:pPr>
            <a:fld id="{6E0056A2-FBCF-4F29-AF8B-C64A1E7B9224}" type="slidenum">
              <a:rPr lang="ja-JP" altLang="en-US"/>
              <a:pPr>
                <a:defRPr/>
              </a:pPr>
              <a:t>‹#›</a:t>
            </a:fld>
            <a:endParaRPr lang="ja-JP" altLang="en-US"/>
          </a:p>
        </p:txBody>
      </p:sp>
    </p:spTree>
    <p:extLst>
      <p:ext uri="{BB962C8B-B14F-4D97-AF65-F5344CB8AC3E}">
        <p14:creationId xmlns:p14="http://schemas.microsoft.com/office/powerpoint/2010/main" val="1535780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59575" y="764705"/>
            <a:ext cx="1412825" cy="5616624"/>
          </a:xfrm>
        </p:spPr>
        <p:txBody>
          <a:bodyPr vert="eaVert"/>
          <a:lstStyle/>
          <a:p>
            <a:r>
              <a:rPr lang="ja-JP" altLang="en-US" smtClean="0"/>
              <a:t>マスター タイトルの書式設定</a:t>
            </a:r>
            <a:endParaRPr lang="ja-JP" altLang="en-US" dirty="0"/>
          </a:p>
        </p:txBody>
      </p:sp>
      <p:sp>
        <p:nvSpPr>
          <p:cNvPr id="3" name="縦書きテキスト プレースホルダ 2"/>
          <p:cNvSpPr>
            <a:spLocks noGrp="1"/>
          </p:cNvSpPr>
          <p:nvPr>
            <p:ph type="body" orient="vert" idx="1"/>
          </p:nvPr>
        </p:nvSpPr>
        <p:spPr>
          <a:xfrm>
            <a:off x="168275" y="764705"/>
            <a:ext cx="6438900" cy="5616624"/>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a:defRPr/>
            </a:pPr>
            <a:fld id="{44B8D52A-D4B4-4FB9-A36B-8C6AAC6D2E67}" type="slidenum">
              <a:rPr lang="ja-JP" altLang="en-US"/>
              <a:pPr>
                <a:defRPr/>
              </a:pPr>
              <a:t>‹#›</a:t>
            </a:fld>
            <a:endParaRPr lang="ja-JP" altLang="en-US"/>
          </a:p>
        </p:txBody>
      </p:sp>
    </p:spTree>
    <p:extLst>
      <p:ext uri="{BB962C8B-B14F-4D97-AF65-F5344CB8AC3E}">
        <p14:creationId xmlns:p14="http://schemas.microsoft.com/office/powerpoint/2010/main" val="1662982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中表紙">
    <p:spTree>
      <p:nvGrpSpPr>
        <p:cNvPr id="1" name=""/>
        <p:cNvGrpSpPr/>
        <p:nvPr/>
      </p:nvGrpSpPr>
      <p:grpSpPr>
        <a:xfrm>
          <a:off x="0" y="0"/>
          <a:ext cx="0" cy="0"/>
          <a:chOff x="0" y="0"/>
          <a:chExt cx="0" cy="0"/>
        </a:xfrm>
      </p:grpSpPr>
      <p:grpSp>
        <p:nvGrpSpPr>
          <p:cNvPr id="4" name="グループ化 1"/>
          <p:cNvGrpSpPr>
            <a:grpSpLocks/>
          </p:cNvGrpSpPr>
          <p:nvPr/>
        </p:nvGrpSpPr>
        <p:grpSpPr bwMode="auto">
          <a:xfrm>
            <a:off x="0" y="0"/>
            <a:ext cx="9144000" cy="6742113"/>
            <a:chOff x="0" y="0"/>
            <a:chExt cx="9144000" cy="6742113"/>
          </a:xfrm>
        </p:grpSpPr>
        <p:sp>
          <p:nvSpPr>
            <p:cNvPr id="5" name="正方形/長方形 4"/>
            <p:cNvSpPr>
              <a:spLocks noChangeArrowheads="1"/>
            </p:cNvSpPr>
            <p:nvPr/>
          </p:nvSpPr>
          <p:spPr bwMode="gray">
            <a:xfrm>
              <a:off x="0" y="0"/>
              <a:ext cx="9144000" cy="6308725"/>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kumimoji="1">
                  <a:solidFill>
                    <a:srgbClr val="000000"/>
                  </a:solidFill>
                  <a:latin typeface="ＭＳ Ｐゴシック" charset="-128"/>
                  <a:ea typeface="ＭＳ Ｐゴシック" charset="-128"/>
                </a:defRPr>
              </a:lvl1pPr>
              <a:lvl2pPr marL="742950" indent="-285750" eaLnBrk="0" hangingPunct="0">
                <a:defRPr kumimoji="1">
                  <a:solidFill>
                    <a:srgbClr val="000000"/>
                  </a:solidFill>
                  <a:latin typeface="ＭＳ Ｐゴシック" charset="-128"/>
                  <a:ea typeface="ＭＳ Ｐゴシック" charset="-128"/>
                </a:defRPr>
              </a:lvl2pPr>
              <a:lvl3pPr marL="1143000" indent="-228600" eaLnBrk="0" hangingPunct="0">
                <a:defRPr kumimoji="1">
                  <a:solidFill>
                    <a:srgbClr val="000000"/>
                  </a:solidFill>
                  <a:latin typeface="ＭＳ Ｐゴシック" charset="-128"/>
                  <a:ea typeface="ＭＳ Ｐゴシック" charset="-128"/>
                </a:defRPr>
              </a:lvl3pPr>
              <a:lvl4pPr marL="1600200" indent="-228600" eaLnBrk="0" hangingPunct="0">
                <a:defRPr kumimoji="1">
                  <a:solidFill>
                    <a:srgbClr val="000000"/>
                  </a:solidFill>
                  <a:latin typeface="ＭＳ Ｐゴシック" charset="-128"/>
                  <a:ea typeface="ＭＳ Ｐゴシック" charset="-128"/>
                </a:defRPr>
              </a:lvl4pPr>
              <a:lvl5pPr marL="2057400" indent="-228600" eaLnBrk="0" hangingPunct="0">
                <a:defRPr kumimoji="1">
                  <a:solidFill>
                    <a:srgbClr val="000000"/>
                  </a:solidFill>
                  <a:latin typeface="ＭＳ Ｐゴシック" charset="-128"/>
                  <a:ea typeface="ＭＳ Ｐゴシック" charset="-128"/>
                </a:defRPr>
              </a:lvl5pPr>
              <a:lvl6pPr marL="2514600" indent="-228600" algn="ctr" eaLnBrk="0" fontAlgn="ctr" hangingPunct="0">
                <a:spcBef>
                  <a:spcPct val="0"/>
                </a:spcBef>
                <a:spcAft>
                  <a:spcPct val="0"/>
                </a:spcAft>
                <a:defRPr kumimoji="1">
                  <a:solidFill>
                    <a:srgbClr val="000000"/>
                  </a:solidFill>
                  <a:latin typeface="ＭＳ Ｐゴシック" charset="-128"/>
                  <a:ea typeface="ＭＳ Ｐゴシック" charset="-128"/>
                </a:defRPr>
              </a:lvl6pPr>
              <a:lvl7pPr marL="2971800" indent="-228600" algn="ctr" eaLnBrk="0" fontAlgn="ctr" hangingPunct="0">
                <a:spcBef>
                  <a:spcPct val="0"/>
                </a:spcBef>
                <a:spcAft>
                  <a:spcPct val="0"/>
                </a:spcAft>
                <a:defRPr kumimoji="1">
                  <a:solidFill>
                    <a:srgbClr val="000000"/>
                  </a:solidFill>
                  <a:latin typeface="ＭＳ Ｐゴシック" charset="-128"/>
                  <a:ea typeface="ＭＳ Ｐゴシック" charset="-128"/>
                </a:defRPr>
              </a:lvl7pPr>
              <a:lvl8pPr marL="3429000" indent="-228600" algn="ctr" eaLnBrk="0" fontAlgn="ctr" hangingPunct="0">
                <a:spcBef>
                  <a:spcPct val="0"/>
                </a:spcBef>
                <a:spcAft>
                  <a:spcPct val="0"/>
                </a:spcAft>
                <a:defRPr kumimoji="1">
                  <a:solidFill>
                    <a:srgbClr val="000000"/>
                  </a:solidFill>
                  <a:latin typeface="ＭＳ Ｐゴシック" charset="-128"/>
                  <a:ea typeface="ＭＳ Ｐゴシック" charset="-128"/>
                </a:defRPr>
              </a:lvl8pPr>
              <a:lvl9pPr marL="3886200" indent="-228600" algn="ctr" eaLnBrk="0" fontAlgn="ctr" hangingPunct="0">
                <a:spcBef>
                  <a:spcPct val="0"/>
                </a:spcBef>
                <a:spcAft>
                  <a:spcPct val="0"/>
                </a:spcAft>
                <a:defRPr kumimoji="1">
                  <a:solidFill>
                    <a:srgbClr val="000000"/>
                  </a:solidFill>
                  <a:latin typeface="ＭＳ Ｐゴシック" charset="-128"/>
                  <a:ea typeface="ＭＳ Ｐゴシック" charset="-128"/>
                </a:defRPr>
              </a:lvl9pPr>
            </a:lstStyle>
            <a:p>
              <a:pPr eaLnBrk="1" fontAlgn="auto" hangingPunct="1">
                <a:spcBef>
                  <a:spcPts val="0"/>
                </a:spcBef>
                <a:spcAft>
                  <a:spcPts val="0"/>
                </a:spcAft>
                <a:defRPr/>
              </a:pPr>
              <a:endParaRPr lang="ja-JP" altLang="en-US"/>
            </a:p>
          </p:txBody>
        </p:sp>
        <p:pic>
          <p:nvPicPr>
            <p:cNvPr id="6" name="図 14" descr="背景３.png"/>
            <p:cNvPicPr>
              <a:picLocks noChangeAspect="1"/>
            </p:cNvPicPr>
            <p:nvPr/>
          </p:nvPicPr>
          <p:blipFill>
            <a:blip r:embed="rId2">
              <a:extLst>
                <a:ext uri="{28A0092B-C50C-407E-A947-70E740481C1C}">
                  <a14:useLocalDpi xmlns:a14="http://schemas.microsoft.com/office/drawing/2010/main" val="0"/>
                </a:ext>
              </a:extLst>
            </a:blip>
            <a:srcRect t="30135" r="8588"/>
            <a:stretch>
              <a:fillRect/>
            </a:stretch>
          </p:blipFill>
          <p:spPr bwMode="auto">
            <a:xfrm>
              <a:off x="323850" y="0"/>
              <a:ext cx="8820150" cy="674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7" name="Picture 13" descr="http://internal.setsunan.ac.jp/~shomu/officeonly/symbol/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78775" y="1268413"/>
            <a:ext cx="788988"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テキスト プレースホルダー 15"/>
          <p:cNvSpPr>
            <a:spLocks noGrp="1"/>
          </p:cNvSpPr>
          <p:nvPr>
            <p:ph type="body" sz="quarter" idx="12"/>
          </p:nvPr>
        </p:nvSpPr>
        <p:spPr>
          <a:xfrm>
            <a:off x="989999" y="2566800"/>
            <a:ext cx="7488000" cy="3384000"/>
          </a:xfrm>
        </p:spPr>
        <p:txBody>
          <a:bodyPr/>
          <a:lstStyle>
            <a:lvl1pPr>
              <a:buClr>
                <a:schemeClr val="bg2"/>
              </a:buClr>
              <a:defRPr sz="2400"/>
            </a:lvl1pPr>
            <a:lvl2pPr>
              <a:defRPr sz="2000"/>
            </a:lvl2pPr>
            <a:lvl3pPr>
              <a:defRPr sz="1800"/>
            </a:lvl3pPr>
            <a:lvl4pPr>
              <a:defRPr sz="1600"/>
            </a:lvl4pPr>
            <a:lvl5pPr>
              <a:defRPr sz="1800"/>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2" name="タイトル 1"/>
          <p:cNvSpPr>
            <a:spLocks noGrp="1"/>
          </p:cNvSpPr>
          <p:nvPr>
            <p:ph type="title"/>
          </p:nvPr>
        </p:nvSpPr>
        <p:spPr>
          <a:xfrm>
            <a:off x="1547664" y="1460500"/>
            <a:ext cx="6331099" cy="693738"/>
          </a:xfrm>
        </p:spPr>
        <p:txBody>
          <a:bodyPr/>
          <a:lstStyle>
            <a:lvl1pPr algn="r">
              <a:defRPr sz="4400"/>
            </a:lvl1pPr>
          </a:lstStyle>
          <a:p>
            <a:r>
              <a:rPr lang="ja-JP" altLang="en-US" smtClean="0"/>
              <a:t>マスター タイトルの書式設定</a:t>
            </a:r>
            <a:endParaRPr lang="ja-JP" altLang="en-US" dirty="0"/>
          </a:p>
        </p:txBody>
      </p:sp>
      <p:sp>
        <p:nvSpPr>
          <p:cNvPr id="8" name="スライド番号プレースホルダー 3"/>
          <p:cNvSpPr>
            <a:spLocks noGrp="1"/>
          </p:cNvSpPr>
          <p:nvPr>
            <p:ph type="sldNum" sz="quarter" idx="13"/>
          </p:nvPr>
        </p:nvSpPr>
        <p:spPr/>
        <p:txBody>
          <a:bodyPr/>
          <a:lstStyle>
            <a:lvl1pPr>
              <a:defRPr/>
            </a:lvl1pPr>
          </a:lstStyle>
          <a:p>
            <a:pPr>
              <a:defRPr/>
            </a:pPr>
            <a:fld id="{37375F49-21EC-4541-9878-F819B44277FD}" type="slidenum">
              <a:rPr lang="ja-JP" altLang="en-US"/>
              <a:pPr>
                <a:defRPr/>
              </a:pPr>
              <a:t>‹#›</a:t>
            </a:fld>
            <a:endParaRPr lang="ja-JP" altLang="en-US"/>
          </a:p>
        </p:txBody>
      </p:sp>
    </p:spTree>
    <p:extLst>
      <p:ext uri="{BB962C8B-B14F-4D97-AF65-F5344CB8AC3E}">
        <p14:creationId xmlns:p14="http://schemas.microsoft.com/office/powerpoint/2010/main" val="22613570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裏表紙">
    <p:spTree>
      <p:nvGrpSpPr>
        <p:cNvPr id="1" name=""/>
        <p:cNvGrpSpPr/>
        <p:nvPr/>
      </p:nvGrpSpPr>
      <p:grpSpPr>
        <a:xfrm>
          <a:off x="0" y="0"/>
          <a:ext cx="0" cy="0"/>
          <a:chOff x="0" y="0"/>
          <a:chExt cx="0" cy="0"/>
        </a:xfrm>
      </p:grpSpPr>
      <p:sp>
        <p:nvSpPr>
          <p:cNvPr id="2" name="正方形/長方形 2"/>
          <p:cNvSpPr>
            <a:spLocks noChangeArrowheads="1"/>
          </p:cNvSpPr>
          <p:nvPr/>
        </p:nvSpPr>
        <p:spPr bwMode="gray">
          <a:xfrm>
            <a:off x="0" y="0"/>
            <a:ext cx="9144000" cy="6858000"/>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kumimoji="1">
                <a:solidFill>
                  <a:srgbClr val="000000"/>
                </a:solidFill>
                <a:latin typeface="ＭＳ Ｐゴシック" charset="-128"/>
                <a:ea typeface="ＭＳ Ｐゴシック" charset="-128"/>
              </a:defRPr>
            </a:lvl1pPr>
            <a:lvl2pPr marL="742950" indent="-285750" eaLnBrk="0" hangingPunct="0">
              <a:defRPr kumimoji="1">
                <a:solidFill>
                  <a:srgbClr val="000000"/>
                </a:solidFill>
                <a:latin typeface="ＭＳ Ｐゴシック" charset="-128"/>
                <a:ea typeface="ＭＳ Ｐゴシック" charset="-128"/>
              </a:defRPr>
            </a:lvl2pPr>
            <a:lvl3pPr marL="1143000" indent="-228600" eaLnBrk="0" hangingPunct="0">
              <a:defRPr kumimoji="1">
                <a:solidFill>
                  <a:srgbClr val="000000"/>
                </a:solidFill>
                <a:latin typeface="ＭＳ Ｐゴシック" charset="-128"/>
                <a:ea typeface="ＭＳ Ｐゴシック" charset="-128"/>
              </a:defRPr>
            </a:lvl3pPr>
            <a:lvl4pPr marL="1600200" indent="-228600" eaLnBrk="0" hangingPunct="0">
              <a:defRPr kumimoji="1">
                <a:solidFill>
                  <a:srgbClr val="000000"/>
                </a:solidFill>
                <a:latin typeface="ＭＳ Ｐゴシック" charset="-128"/>
                <a:ea typeface="ＭＳ Ｐゴシック" charset="-128"/>
              </a:defRPr>
            </a:lvl4pPr>
            <a:lvl5pPr marL="2057400" indent="-228600" eaLnBrk="0" hangingPunct="0">
              <a:defRPr kumimoji="1">
                <a:solidFill>
                  <a:srgbClr val="000000"/>
                </a:solidFill>
                <a:latin typeface="ＭＳ Ｐゴシック" charset="-128"/>
                <a:ea typeface="ＭＳ Ｐゴシック" charset="-128"/>
              </a:defRPr>
            </a:lvl5pPr>
            <a:lvl6pPr marL="2514600" indent="-228600" algn="ctr" eaLnBrk="0" fontAlgn="ctr" hangingPunct="0">
              <a:spcBef>
                <a:spcPct val="0"/>
              </a:spcBef>
              <a:spcAft>
                <a:spcPct val="0"/>
              </a:spcAft>
              <a:defRPr kumimoji="1">
                <a:solidFill>
                  <a:srgbClr val="000000"/>
                </a:solidFill>
                <a:latin typeface="ＭＳ Ｐゴシック" charset="-128"/>
                <a:ea typeface="ＭＳ Ｐゴシック" charset="-128"/>
              </a:defRPr>
            </a:lvl6pPr>
            <a:lvl7pPr marL="2971800" indent="-228600" algn="ctr" eaLnBrk="0" fontAlgn="ctr" hangingPunct="0">
              <a:spcBef>
                <a:spcPct val="0"/>
              </a:spcBef>
              <a:spcAft>
                <a:spcPct val="0"/>
              </a:spcAft>
              <a:defRPr kumimoji="1">
                <a:solidFill>
                  <a:srgbClr val="000000"/>
                </a:solidFill>
                <a:latin typeface="ＭＳ Ｐゴシック" charset="-128"/>
                <a:ea typeface="ＭＳ Ｐゴシック" charset="-128"/>
              </a:defRPr>
            </a:lvl7pPr>
            <a:lvl8pPr marL="3429000" indent="-228600" algn="ctr" eaLnBrk="0" fontAlgn="ctr" hangingPunct="0">
              <a:spcBef>
                <a:spcPct val="0"/>
              </a:spcBef>
              <a:spcAft>
                <a:spcPct val="0"/>
              </a:spcAft>
              <a:defRPr kumimoji="1">
                <a:solidFill>
                  <a:srgbClr val="000000"/>
                </a:solidFill>
                <a:latin typeface="ＭＳ Ｐゴシック" charset="-128"/>
                <a:ea typeface="ＭＳ Ｐゴシック" charset="-128"/>
              </a:defRPr>
            </a:lvl8pPr>
            <a:lvl9pPr marL="3886200" indent="-228600" algn="ctr" eaLnBrk="0" fontAlgn="ctr" hangingPunct="0">
              <a:spcBef>
                <a:spcPct val="0"/>
              </a:spcBef>
              <a:spcAft>
                <a:spcPct val="0"/>
              </a:spcAft>
              <a:defRPr kumimoji="1">
                <a:solidFill>
                  <a:srgbClr val="000000"/>
                </a:solidFill>
                <a:latin typeface="ＭＳ Ｐゴシック" charset="-128"/>
                <a:ea typeface="ＭＳ Ｐゴシック" charset="-128"/>
              </a:defRPr>
            </a:lvl9pPr>
          </a:lstStyle>
          <a:p>
            <a:pPr eaLnBrk="1" fontAlgn="auto" hangingPunct="1">
              <a:spcBef>
                <a:spcPts val="0"/>
              </a:spcBef>
              <a:spcAft>
                <a:spcPts val="0"/>
              </a:spcAft>
              <a:defRPr/>
            </a:pPr>
            <a:endParaRPr lang="ja-JP" altLang="en-US"/>
          </a:p>
        </p:txBody>
      </p:sp>
      <p:pic>
        <p:nvPicPr>
          <p:cNvPr id="3" name="Picture 2" descr="http://internal.setsunan.ac.jp/~shomu/officeonly/symbol/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6313" y="2776538"/>
            <a:ext cx="7191375" cy="130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スライド番号プレースホルダー 3"/>
          <p:cNvSpPr>
            <a:spLocks noGrp="1"/>
          </p:cNvSpPr>
          <p:nvPr>
            <p:ph type="sldNum" sz="quarter" idx="10"/>
          </p:nvPr>
        </p:nvSpPr>
        <p:spPr/>
        <p:txBody>
          <a:bodyPr/>
          <a:lstStyle>
            <a:lvl1pPr>
              <a:defRPr/>
            </a:lvl1pPr>
          </a:lstStyle>
          <a:p>
            <a:pPr>
              <a:defRPr/>
            </a:pPr>
            <a:fld id="{4EC91C9A-0471-4921-9CC5-62B4F4DAB94E}" type="slidenum">
              <a:rPr lang="ja-JP" altLang="en-US"/>
              <a:pPr>
                <a:defRPr/>
              </a:pPr>
              <a:t>‹#›</a:t>
            </a:fld>
            <a:endParaRPr lang="ja-JP" altLang="en-US"/>
          </a:p>
        </p:txBody>
      </p:sp>
    </p:spTree>
    <p:extLst>
      <p:ext uri="{BB962C8B-B14F-4D97-AF65-F5344CB8AC3E}">
        <p14:creationId xmlns:p14="http://schemas.microsoft.com/office/powerpoint/2010/main" val="3983334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idx="1"/>
          </p:nvPr>
        </p:nvSpPr>
        <p:spPr>
          <a:xfrm>
            <a:off x="168275" y="980728"/>
            <a:ext cx="8786813" cy="540102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Rectangle 6"/>
          <p:cNvSpPr>
            <a:spLocks noGrp="1" noChangeArrowheads="1"/>
          </p:cNvSpPr>
          <p:nvPr>
            <p:ph type="sldNum" sz="quarter" idx="10"/>
          </p:nvPr>
        </p:nvSpPr>
        <p:spPr>
          <a:xfrm>
            <a:off x="7668344" y="527050"/>
            <a:ext cx="2133600" cy="196850"/>
          </a:xfrm>
          <a:ln/>
        </p:spPr>
        <p:txBody>
          <a:bodyPr/>
          <a:lstStyle>
            <a:lvl1pPr>
              <a:defRPr sz="3600"/>
            </a:lvl1pPr>
          </a:lstStyle>
          <a:p>
            <a:pPr>
              <a:defRPr/>
            </a:pPr>
            <a:fld id="{41D9D230-E8A2-4990-A2E0-A4B58957968C}" type="slidenum">
              <a:rPr lang="ja-JP" altLang="en-US" smtClean="0"/>
              <a:pPr>
                <a:defRPr/>
              </a:pPr>
              <a:t>‹#›</a:t>
            </a:fld>
            <a:endParaRPr lang="ja-JP" altLang="en-US"/>
          </a:p>
        </p:txBody>
      </p:sp>
    </p:spTree>
    <p:extLst>
      <p:ext uri="{BB962C8B-B14F-4D97-AF65-F5344CB8AC3E}">
        <p14:creationId xmlns:p14="http://schemas.microsoft.com/office/powerpoint/2010/main" val="3301959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6"/>
          <p:cNvSpPr>
            <a:spLocks noGrp="1" noChangeArrowheads="1"/>
          </p:cNvSpPr>
          <p:nvPr>
            <p:ph type="sldNum" sz="quarter" idx="10"/>
          </p:nvPr>
        </p:nvSpPr>
        <p:spPr>
          <a:ln/>
        </p:spPr>
        <p:txBody>
          <a:bodyPr/>
          <a:lstStyle>
            <a:lvl1pPr>
              <a:defRPr/>
            </a:lvl1pPr>
          </a:lstStyle>
          <a:p>
            <a:pPr>
              <a:defRPr/>
            </a:pPr>
            <a:fld id="{BA8B48B2-FCA5-45ED-920E-48785C5CD7FF}" type="slidenum">
              <a:rPr lang="ja-JP" altLang="en-US"/>
              <a:pPr>
                <a:defRPr/>
              </a:pPr>
              <a:t>‹#›</a:t>
            </a:fld>
            <a:endParaRPr lang="ja-JP" altLang="en-US"/>
          </a:p>
        </p:txBody>
      </p:sp>
    </p:spTree>
    <p:extLst>
      <p:ext uri="{BB962C8B-B14F-4D97-AF65-F5344CB8AC3E}">
        <p14:creationId xmlns:p14="http://schemas.microsoft.com/office/powerpoint/2010/main" val="2732741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half" idx="1"/>
          </p:nvPr>
        </p:nvSpPr>
        <p:spPr>
          <a:xfrm>
            <a:off x="168275" y="869951"/>
            <a:ext cx="4316413" cy="551137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37088" y="869951"/>
            <a:ext cx="4318000" cy="551137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6"/>
          <p:cNvSpPr>
            <a:spLocks noGrp="1" noChangeArrowheads="1"/>
          </p:cNvSpPr>
          <p:nvPr>
            <p:ph type="sldNum" sz="quarter" idx="10"/>
          </p:nvPr>
        </p:nvSpPr>
        <p:spPr>
          <a:ln/>
        </p:spPr>
        <p:txBody>
          <a:bodyPr/>
          <a:lstStyle>
            <a:lvl1pPr>
              <a:defRPr/>
            </a:lvl1pPr>
          </a:lstStyle>
          <a:p>
            <a:pPr>
              <a:defRPr/>
            </a:pPr>
            <a:fld id="{84764B85-E5B3-4F18-BA92-2FF831F0E31D}" type="slidenum">
              <a:rPr lang="ja-JP" altLang="en-US"/>
              <a:pPr>
                <a:defRPr/>
              </a:pPr>
              <a:t>‹#›</a:t>
            </a:fld>
            <a:endParaRPr lang="ja-JP" altLang="en-US"/>
          </a:p>
        </p:txBody>
      </p:sp>
    </p:spTree>
    <p:extLst>
      <p:ext uri="{BB962C8B-B14F-4D97-AF65-F5344CB8AC3E}">
        <p14:creationId xmlns:p14="http://schemas.microsoft.com/office/powerpoint/2010/main" val="3651343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764704"/>
            <a:ext cx="8229600" cy="926976"/>
          </a:xfrm>
        </p:spPr>
        <p:txBody>
          <a:bodyPr/>
          <a:lstStyle>
            <a:lvl1pPr>
              <a:defRPr/>
            </a:lvl1pPr>
          </a:lstStyle>
          <a:p>
            <a:r>
              <a:rPr lang="ja-JP" altLang="en-US" smtClean="0"/>
              <a:t>マスター タイトルの書式設定</a:t>
            </a:r>
            <a:endParaRPr lang="ja-JP" altLang="en-US" dirty="0"/>
          </a:p>
        </p:txBody>
      </p:sp>
      <p:sp>
        <p:nvSpPr>
          <p:cNvPr id="3" name="テキスト プレースホルダ 2"/>
          <p:cNvSpPr>
            <a:spLocks noGrp="1"/>
          </p:cNvSpPr>
          <p:nvPr>
            <p:ph type="body" idx="1"/>
          </p:nvPr>
        </p:nvSpPr>
        <p:spPr>
          <a:xfrm>
            <a:off x="467544" y="1781126"/>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 3"/>
          <p:cNvSpPr>
            <a:spLocks noGrp="1"/>
          </p:cNvSpPr>
          <p:nvPr>
            <p:ph sz="half" idx="2"/>
          </p:nvPr>
        </p:nvSpPr>
        <p:spPr>
          <a:xfrm>
            <a:off x="467544" y="2420888"/>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55369" y="1781126"/>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 5"/>
          <p:cNvSpPr>
            <a:spLocks noGrp="1"/>
          </p:cNvSpPr>
          <p:nvPr>
            <p:ph sz="quarter" idx="4"/>
          </p:nvPr>
        </p:nvSpPr>
        <p:spPr>
          <a:xfrm>
            <a:off x="4655369" y="2420888"/>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6"/>
          <p:cNvSpPr>
            <a:spLocks noGrp="1" noChangeArrowheads="1"/>
          </p:cNvSpPr>
          <p:nvPr>
            <p:ph type="sldNum" sz="quarter" idx="10"/>
          </p:nvPr>
        </p:nvSpPr>
        <p:spPr>
          <a:ln/>
        </p:spPr>
        <p:txBody>
          <a:bodyPr/>
          <a:lstStyle>
            <a:lvl1pPr>
              <a:defRPr/>
            </a:lvl1pPr>
          </a:lstStyle>
          <a:p>
            <a:pPr>
              <a:defRPr/>
            </a:pPr>
            <a:fld id="{4CF24E79-A1A3-44C5-A610-ADD88AD25DE6}" type="slidenum">
              <a:rPr lang="ja-JP" altLang="en-US"/>
              <a:pPr>
                <a:defRPr/>
              </a:pPr>
              <a:t>‹#›</a:t>
            </a:fld>
            <a:endParaRPr lang="ja-JP" altLang="en-US"/>
          </a:p>
        </p:txBody>
      </p:sp>
    </p:spTree>
    <p:extLst>
      <p:ext uri="{BB962C8B-B14F-4D97-AF65-F5344CB8AC3E}">
        <p14:creationId xmlns:p14="http://schemas.microsoft.com/office/powerpoint/2010/main" val="340948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6"/>
          <p:cNvSpPr>
            <a:spLocks noGrp="1" noChangeArrowheads="1"/>
          </p:cNvSpPr>
          <p:nvPr>
            <p:ph type="sldNum" sz="quarter" idx="10"/>
          </p:nvPr>
        </p:nvSpPr>
        <p:spPr>
          <a:ln/>
        </p:spPr>
        <p:txBody>
          <a:bodyPr/>
          <a:lstStyle>
            <a:lvl1pPr>
              <a:defRPr/>
            </a:lvl1pPr>
          </a:lstStyle>
          <a:p>
            <a:pPr>
              <a:defRPr/>
            </a:pPr>
            <a:fld id="{B07E7BE9-78BD-48D4-8C3A-8CC3BEC869B8}" type="slidenum">
              <a:rPr lang="ja-JP" altLang="en-US"/>
              <a:pPr>
                <a:defRPr/>
              </a:pPr>
              <a:t>‹#›</a:t>
            </a:fld>
            <a:endParaRPr lang="ja-JP" altLang="en-US"/>
          </a:p>
        </p:txBody>
      </p:sp>
    </p:spTree>
    <p:extLst>
      <p:ext uri="{BB962C8B-B14F-4D97-AF65-F5344CB8AC3E}">
        <p14:creationId xmlns:p14="http://schemas.microsoft.com/office/powerpoint/2010/main" val="3610143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F7E0C909-2BB9-4319-AF11-0E4C81931DE6}" type="slidenum">
              <a:rPr lang="ja-JP" altLang="en-US"/>
              <a:pPr>
                <a:defRPr/>
              </a:pPr>
              <a:t>‹#›</a:t>
            </a:fld>
            <a:endParaRPr lang="ja-JP" altLang="en-US"/>
          </a:p>
        </p:txBody>
      </p:sp>
    </p:spTree>
    <p:extLst>
      <p:ext uri="{BB962C8B-B14F-4D97-AF65-F5344CB8AC3E}">
        <p14:creationId xmlns:p14="http://schemas.microsoft.com/office/powerpoint/2010/main" val="600597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764704"/>
            <a:ext cx="3008313" cy="1368152"/>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 2"/>
          <p:cNvSpPr>
            <a:spLocks noGrp="1"/>
          </p:cNvSpPr>
          <p:nvPr>
            <p:ph idx="1"/>
          </p:nvPr>
        </p:nvSpPr>
        <p:spPr>
          <a:xfrm>
            <a:off x="3585394" y="764704"/>
            <a:ext cx="4587006" cy="56166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テキスト プレースホルダ 3"/>
          <p:cNvSpPr>
            <a:spLocks noGrp="1"/>
          </p:cNvSpPr>
          <p:nvPr>
            <p:ph type="body" sz="half" idx="2"/>
          </p:nvPr>
        </p:nvSpPr>
        <p:spPr>
          <a:xfrm>
            <a:off x="467544" y="2171997"/>
            <a:ext cx="3008313" cy="420933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C3ADF2EB-135F-476C-8238-D4D660BFA0DE}" type="slidenum">
              <a:rPr lang="ja-JP" altLang="en-US"/>
              <a:pPr>
                <a:defRPr/>
              </a:pPr>
              <a:t>‹#›</a:t>
            </a:fld>
            <a:endParaRPr lang="ja-JP" altLang="en-US"/>
          </a:p>
        </p:txBody>
      </p:sp>
    </p:spTree>
    <p:extLst>
      <p:ext uri="{BB962C8B-B14F-4D97-AF65-F5344CB8AC3E}">
        <p14:creationId xmlns:p14="http://schemas.microsoft.com/office/powerpoint/2010/main" val="2430368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821904" y="5009728"/>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 2"/>
          <p:cNvSpPr>
            <a:spLocks noGrp="1"/>
          </p:cNvSpPr>
          <p:nvPr>
            <p:ph type="pic" idx="1"/>
          </p:nvPr>
        </p:nvSpPr>
        <p:spPr>
          <a:xfrm>
            <a:off x="1821904" y="821903"/>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821904" y="5576466"/>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51280785-C2D8-4A31-8639-6509782D29F5}" type="slidenum">
              <a:rPr lang="ja-JP" altLang="en-US"/>
              <a:pPr>
                <a:defRPr/>
              </a:pPr>
              <a:t>‹#›</a:t>
            </a:fld>
            <a:endParaRPr lang="ja-JP" altLang="en-US"/>
          </a:p>
        </p:txBody>
      </p:sp>
    </p:spTree>
    <p:extLst>
      <p:ext uri="{BB962C8B-B14F-4D97-AF65-F5344CB8AC3E}">
        <p14:creationId xmlns:p14="http://schemas.microsoft.com/office/powerpoint/2010/main" val="1564119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4.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jpe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6" name="図 11" descr="背景2.png"/>
          <p:cNvPicPr>
            <a:picLocks noChangeAspect="1"/>
          </p:cNvPicPr>
          <p:nvPr/>
        </p:nvPicPr>
        <p:blipFill>
          <a:blip r:embed="rId15">
            <a:extLst>
              <a:ext uri="{28A0092B-C50C-407E-A947-70E740481C1C}">
                <a14:useLocalDpi xmlns:a14="http://schemas.microsoft.com/office/drawing/2010/main" val="0"/>
              </a:ext>
            </a:extLst>
          </a:blip>
          <a:srcRect b="8813"/>
          <a:stretch>
            <a:fillRect/>
          </a:stretch>
        </p:blipFill>
        <p:spPr bwMode="auto">
          <a:xfrm>
            <a:off x="0" y="476250"/>
            <a:ext cx="8412163" cy="652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Line 4"/>
          <p:cNvSpPr>
            <a:spLocks noChangeShapeType="1"/>
          </p:cNvSpPr>
          <p:nvPr/>
        </p:nvSpPr>
        <p:spPr bwMode="gray">
          <a:xfrm>
            <a:off x="0" y="6453188"/>
            <a:ext cx="9144000" cy="0"/>
          </a:xfrm>
          <a:prstGeom prst="line">
            <a:avLst/>
          </a:prstGeom>
          <a:noFill/>
          <a:ln w="12700">
            <a:solidFill>
              <a:srgbClr val="87867E"/>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46150" name="Rectangle 6"/>
          <p:cNvSpPr>
            <a:spLocks noGrp="1" noChangeArrowheads="1"/>
          </p:cNvSpPr>
          <p:nvPr>
            <p:ph type="sldNum" sz="quarter" idx="4"/>
          </p:nvPr>
        </p:nvSpPr>
        <p:spPr bwMode="gray">
          <a:xfrm>
            <a:off x="3503613" y="6616700"/>
            <a:ext cx="2133600" cy="1968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lvl1pPr eaLnBrk="1" hangingPunct="1">
              <a:defRPr sz="800"/>
            </a:lvl1pPr>
          </a:lstStyle>
          <a:p>
            <a:pPr>
              <a:defRPr/>
            </a:pPr>
            <a:fld id="{BC92322E-67B5-4E0B-868D-8304A71E27E0}" type="slidenum">
              <a:rPr lang="ja-JP" altLang="en-US"/>
              <a:pPr>
                <a:defRPr/>
              </a:pPr>
              <a:t>‹#›</a:t>
            </a:fld>
            <a:endParaRPr lang="ja-JP" altLang="en-US"/>
          </a:p>
        </p:txBody>
      </p:sp>
      <p:sp>
        <p:nvSpPr>
          <p:cNvPr id="1029" name="Rectangle 7"/>
          <p:cNvSpPr>
            <a:spLocks noGrp="1" noChangeArrowheads="1"/>
          </p:cNvSpPr>
          <p:nvPr>
            <p:ph type="title"/>
          </p:nvPr>
        </p:nvSpPr>
        <p:spPr bwMode="gray">
          <a:xfrm>
            <a:off x="169863" y="30163"/>
            <a:ext cx="8002587" cy="693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ja-JP" altLang="en-US" smtClean="0"/>
              <a:t>マスタ タイトルの書式設定</a:t>
            </a:r>
          </a:p>
        </p:txBody>
      </p:sp>
      <p:sp>
        <p:nvSpPr>
          <p:cNvPr id="1030" name="Rectangle 8"/>
          <p:cNvSpPr>
            <a:spLocks noGrp="1" noChangeArrowheads="1"/>
          </p:cNvSpPr>
          <p:nvPr>
            <p:ph type="body" idx="1"/>
          </p:nvPr>
        </p:nvSpPr>
        <p:spPr bwMode="gray">
          <a:xfrm>
            <a:off x="168275" y="869950"/>
            <a:ext cx="8786813" cy="551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ja-JP" altLang="en-US" smtClean="0"/>
              <a:t>マスタテキスト</a:t>
            </a:r>
            <a:r>
              <a:rPr lang="en-US" altLang="ja-JP" smtClean="0"/>
              <a:t>24</a:t>
            </a:r>
            <a:r>
              <a:rPr lang="ja-JP" altLang="en-US" smtClean="0"/>
              <a:t>ｐああああああああああああああああああああああああああああああああああああああああああああああああああ</a:t>
            </a:r>
          </a:p>
          <a:p>
            <a:pPr lvl="1"/>
            <a:r>
              <a:rPr lang="ja-JP" altLang="en-US" smtClean="0"/>
              <a:t>マスタテキスト</a:t>
            </a:r>
            <a:r>
              <a:rPr lang="en-US" altLang="ja-JP" smtClean="0"/>
              <a:t>20</a:t>
            </a:r>
            <a:r>
              <a:rPr lang="ja-JP" altLang="en-US" smtClean="0"/>
              <a:t>ｐああああああああああああああああああああああああああああああああああああああああああああ</a:t>
            </a:r>
          </a:p>
          <a:p>
            <a:pPr lvl="2"/>
            <a:r>
              <a:rPr lang="ja-JP" altLang="en-US" smtClean="0"/>
              <a:t>マスタテキスト</a:t>
            </a:r>
            <a:r>
              <a:rPr lang="en-US" altLang="ja-JP" smtClean="0"/>
              <a:t>18</a:t>
            </a:r>
            <a:r>
              <a:rPr lang="ja-JP" altLang="en-US" smtClean="0"/>
              <a:t>ｐああああああああああああああああああああああああああああああああああああああああああああああ</a:t>
            </a:r>
          </a:p>
          <a:p>
            <a:pPr lvl="3"/>
            <a:r>
              <a:rPr lang="ja-JP" altLang="en-US" smtClean="0"/>
              <a:t>マスタテキスト</a:t>
            </a:r>
            <a:r>
              <a:rPr lang="en-US" altLang="ja-JP" smtClean="0"/>
              <a:t>16</a:t>
            </a:r>
            <a:r>
              <a:rPr lang="ja-JP" altLang="en-US" smtClean="0"/>
              <a:t>ｐあああああああああああああああああああああああああああああああああああああああああああああああ</a:t>
            </a:r>
          </a:p>
        </p:txBody>
      </p:sp>
      <p:sp>
        <p:nvSpPr>
          <p:cNvPr id="646153" name="Text Box 9"/>
          <p:cNvSpPr txBox="1">
            <a:spLocks noChangeArrowheads="1"/>
          </p:cNvSpPr>
          <p:nvPr/>
        </p:nvSpPr>
        <p:spPr bwMode="gray">
          <a:xfrm>
            <a:off x="188913" y="6675438"/>
            <a:ext cx="1835150" cy="152400"/>
          </a:xfrm>
          <a:prstGeom prst="rect">
            <a:avLst/>
          </a:prstGeom>
          <a:noFill/>
          <a:ln w="9525">
            <a:noFill/>
            <a:miter lim="800000"/>
            <a:headEnd/>
            <a:tailEnd/>
          </a:ln>
          <a:effectLst/>
        </p:spPr>
        <p:txBody>
          <a:bodyPr lIns="0" tIns="0" rIns="0" bIns="0" anchor="b">
            <a:spAutoFit/>
          </a:bodyPr>
          <a:lstStyle>
            <a:lvl1pPr eaLnBrk="0" hangingPunct="0">
              <a:defRPr kumimoji="1">
                <a:solidFill>
                  <a:srgbClr val="000000"/>
                </a:solidFill>
                <a:latin typeface="ＭＳ Ｐゴシック" charset="-128"/>
                <a:ea typeface="ＭＳ Ｐゴシック" charset="-128"/>
              </a:defRPr>
            </a:lvl1pPr>
            <a:lvl2pPr marL="742950" indent="-285750" eaLnBrk="0" hangingPunct="0">
              <a:defRPr kumimoji="1">
                <a:solidFill>
                  <a:srgbClr val="000000"/>
                </a:solidFill>
                <a:latin typeface="ＭＳ Ｐゴシック" charset="-128"/>
                <a:ea typeface="ＭＳ Ｐゴシック" charset="-128"/>
              </a:defRPr>
            </a:lvl2pPr>
            <a:lvl3pPr marL="1143000" indent="-228600" eaLnBrk="0" hangingPunct="0">
              <a:defRPr kumimoji="1">
                <a:solidFill>
                  <a:srgbClr val="000000"/>
                </a:solidFill>
                <a:latin typeface="ＭＳ Ｐゴシック" charset="-128"/>
                <a:ea typeface="ＭＳ Ｐゴシック" charset="-128"/>
              </a:defRPr>
            </a:lvl3pPr>
            <a:lvl4pPr marL="1600200" indent="-228600" eaLnBrk="0" hangingPunct="0">
              <a:defRPr kumimoji="1">
                <a:solidFill>
                  <a:srgbClr val="000000"/>
                </a:solidFill>
                <a:latin typeface="ＭＳ Ｐゴシック" charset="-128"/>
                <a:ea typeface="ＭＳ Ｐゴシック" charset="-128"/>
              </a:defRPr>
            </a:lvl4pPr>
            <a:lvl5pPr marL="2057400" indent="-228600" eaLnBrk="0" hangingPunct="0">
              <a:defRPr kumimoji="1">
                <a:solidFill>
                  <a:srgbClr val="000000"/>
                </a:solidFill>
                <a:latin typeface="ＭＳ Ｐゴシック" charset="-128"/>
                <a:ea typeface="ＭＳ Ｐゴシック" charset="-128"/>
              </a:defRPr>
            </a:lvl5pPr>
            <a:lvl6pPr marL="2514600" indent="-228600" algn="ctr" eaLnBrk="0" fontAlgn="ctr" hangingPunct="0">
              <a:spcBef>
                <a:spcPct val="0"/>
              </a:spcBef>
              <a:spcAft>
                <a:spcPct val="0"/>
              </a:spcAft>
              <a:defRPr kumimoji="1">
                <a:solidFill>
                  <a:srgbClr val="000000"/>
                </a:solidFill>
                <a:latin typeface="ＭＳ Ｐゴシック" charset="-128"/>
                <a:ea typeface="ＭＳ Ｐゴシック" charset="-128"/>
              </a:defRPr>
            </a:lvl6pPr>
            <a:lvl7pPr marL="2971800" indent="-228600" algn="ctr" eaLnBrk="0" fontAlgn="ctr" hangingPunct="0">
              <a:spcBef>
                <a:spcPct val="0"/>
              </a:spcBef>
              <a:spcAft>
                <a:spcPct val="0"/>
              </a:spcAft>
              <a:defRPr kumimoji="1">
                <a:solidFill>
                  <a:srgbClr val="000000"/>
                </a:solidFill>
                <a:latin typeface="ＭＳ Ｐゴシック" charset="-128"/>
                <a:ea typeface="ＭＳ Ｐゴシック" charset="-128"/>
              </a:defRPr>
            </a:lvl7pPr>
            <a:lvl8pPr marL="3429000" indent="-228600" algn="ctr" eaLnBrk="0" fontAlgn="ctr" hangingPunct="0">
              <a:spcBef>
                <a:spcPct val="0"/>
              </a:spcBef>
              <a:spcAft>
                <a:spcPct val="0"/>
              </a:spcAft>
              <a:defRPr kumimoji="1">
                <a:solidFill>
                  <a:srgbClr val="000000"/>
                </a:solidFill>
                <a:latin typeface="ＭＳ Ｐゴシック" charset="-128"/>
                <a:ea typeface="ＭＳ Ｐゴシック" charset="-128"/>
              </a:defRPr>
            </a:lvl8pPr>
            <a:lvl9pPr marL="3886200" indent="-228600" algn="ctr" eaLnBrk="0" fontAlgn="ctr" hangingPunct="0">
              <a:spcBef>
                <a:spcPct val="0"/>
              </a:spcBef>
              <a:spcAft>
                <a:spcPct val="0"/>
              </a:spcAft>
              <a:defRPr kumimoji="1">
                <a:solidFill>
                  <a:srgbClr val="000000"/>
                </a:solidFill>
                <a:latin typeface="ＭＳ Ｐゴシック" charset="-128"/>
                <a:ea typeface="ＭＳ Ｐゴシック" charset="-128"/>
              </a:defRPr>
            </a:lvl9pPr>
          </a:lstStyle>
          <a:p>
            <a:pPr eaLnBrk="1" hangingPunct="1">
              <a:spcBef>
                <a:spcPct val="50000"/>
              </a:spcBef>
              <a:spcAft>
                <a:spcPts val="0"/>
              </a:spcAft>
              <a:defRPr/>
            </a:pPr>
            <a:r>
              <a:rPr kumimoji="0" lang="en-US" altLang="ja-JP" sz="1000" b="1" smtClean="0">
                <a:solidFill>
                  <a:schemeClr val="tx1"/>
                </a:solidFill>
                <a:latin typeface="Arial" charset="0"/>
              </a:rPr>
              <a:t> </a:t>
            </a:r>
          </a:p>
        </p:txBody>
      </p:sp>
      <p:pic>
        <p:nvPicPr>
          <p:cNvPr id="1032" name="Picture 1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gray">
          <a:xfrm>
            <a:off x="14288" y="6497638"/>
            <a:ext cx="2411412" cy="330200"/>
          </a:xfrm>
          <a:prstGeom prst="rect">
            <a:avLst/>
          </a:prstGeom>
          <a:noFill/>
          <a:ln>
            <a:noFill/>
          </a:ln>
          <a:effectLst/>
          <a:extLst>
            <a:ext uri="{909E8E84-426E-40DD-AFC4-6F175D3DCCD1}">
              <a14:hiddenFill xmlns:a14="http://schemas.microsoft.com/office/drawing/2010/main">
                <a:gradFill rotWithShape="0">
                  <a:gsLst>
                    <a:gs pos="0">
                      <a:srgbClr val="FFFFFF"/>
                    </a:gs>
                    <a:gs pos="100000">
                      <a:srgbClr val="C8C8C8"/>
                    </a:gs>
                  </a:gsLst>
                  <a:lin ang="5400000" scaled="1"/>
                </a:gradFill>
              </a14:hiddenFill>
            </a:ext>
            <a:ext uri="{91240B29-F687-4F45-9708-019B960494DF}">
              <a14:hiddenLine xmlns:a14="http://schemas.microsoft.com/office/drawing/2010/main" w="9525" algn="ctr">
                <a:solidFill>
                  <a:srgbClr val="505050"/>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pic>
      <p:pic>
        <p:nvPicPr>
          <p:cNvPr id="1033" name="Picture 13" descr="http://internal.setsunan.ac.jp/~shomu/officeonly/symbol/3.jpg"/>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8243888" y="60325"/>
            <a:ext cx="728662" cy="80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79" r:id="rId1"/>
    <p:sldLayoutId id="2147483869" r:id="rId2"/>
    <p:sldLayoutId id="2147483870" r:id="rId3"/>
    <p:sldLayoutId id="2147483871" r:id="rId4"/>
    <p:sldLayoutId id="2147483872" r:id="rId5"/>
    <p:sldLayoutId id="2147483873" r:id="rId6"/>
    <p:sldLayoutId id="2147483874" r:id="rId7"/>
    <p:sldLayoutId id="2147483875" r:id="rId8"/>
    <p:sldLayoutId id="2147483876" r:id="rId9"/>
    <p:sldLayoutId id="2147483877" r:id="rId10"/>
    <p:sldLayoutId id="2147483878" r:id="rId11"/>
    <p:sldLayoutId id="2147483880" r:id="rId12"/>
    <p:sldLayoutId id="2147483881" r:id="rId13"/>
  </p:sldLayoutIdLst>
  <p:hf hdr="0" ftr="0" dt="0"/>
  <p:txStyles>
    <p:titleStyle>
      <a:lvl1pPr algn="l" rtl="0" eaLnBrk="0" fontAlgn="base" hangingPunct="0">
        <a:spcBef>
          <a:spcPct val="0"/>
        </a:spcBef>
        <a:spcAft>
          <a:spcPct val="0"/>
        </a:spcAft>
        <a:tabLst>
          <a:tab pos="3676650" algn="l"/>
        </a:tabLst>
        <a:defRPr kumimoji="1" sz="3600">
          <a:solidFill>
            <a:schemeClr val="tx2"/>
          </a:solidFill>
          <a:latin typeface="+mj-lt"/>
          <a:ea typeface="+mj-ea"/>
          <a:cs typeface="+mj-cs"/>
        </a:defRPr>
      </a:lvl1pPr>
      <a:lvl2pPr algn="l" rtl="0" eaLnBrk="0" fontAlgn="base" hangingPunct="0">
        <a:spcBef>
          <a:spcPct val="0"/>
        </a:spcBef>
        <a:spcAft>
          <a:spcPct val="0"/>
        </a:spcAft>
        <a:tabLst>
          <a:tab pos="3676650" algn="l"/>
        </a:tabLst>
        <a:defRPr kumimoji="1" sz="3600">
          <a:solidFill>
            <a:schemeClr val="tx2"/>
          </a:solidFill>
          <a:latin typeface="Arial" charset="0"/>
          <a:ea typeface="ＭＳ Ｐゴシック" charset="-128"/>
        </a:defRPr>
      </a:lvl2pPr>
      <a:lvl3pPr algn="l" rtl="0" eaLnBrk="0" fontAlgn="base" hangingPunct="0">
        <a:spcBef>
          <a:spcPct val="0"/>
        </a:spcBef>
        <a:spcAft>
          <a:spcPct val="0"/>
        </a:spcAft>
        <a:tabLst>
          <a:tab pos="3676650" algn="l"/>
        </a:tabLst>
        <a:defRPr kumimoji="1" sz="3600">
          <a:solidFill>
            <a:schemeClr val="tx2"/>
          </a:solidFill>
          <a:latin typeface="Arial" charset="0"/>
          <a:ea typeface="ＭＳ Ｐゴシック" charset="-128"/>
        </a:defRPr>
      </a:lvl3pPr>
      <a:lvl4pPr algn="l" rtl="0" eaLnBrk="0" fontAlgn="base" hangingPunct="0">
        <a:spcBef>
          <a:spcPct val="0"/>
        </a:spcBef>
        <a:spcAft>
          <a:spcPct val="0"/>
        </a:spcAft>
        <a:tabLst>
          <a:tab pos="3676650" algn="l"/>
        </a:tabLst>
        <a:defRPr kumimoji="1" sz="3600">
          <a:solidFill>
            <a:schemeClr val="tx2"/>
          </a:solidFill>
          <a:latin typeface="Arial" charset="0"/>
          <a:ea typeface="ＭＳ Ｐゴシック" charset="-128"/>
        </a:defRPr>
      </a:lvl4pPr>
      <a:lvl5pPr algn="l" rtl="0" eaLnBrk="0" fontAlgn="base" hangingPunct="0">
        <a:spcBef>
          <a:spcPct val="0"/>
        </a:spcBef>
        <a:spcAft>
          <a:spcPct val="0"/>
        </a:spcAft>
        <a:tabLst>
          <a:tab pos="3676650" algn="l"/>
        </a:tabLst>
        <a:defRPr kumimoji="1" sz="3600">
          <a:solidFill>
            <a:schemeClr val="tx2"/>
          </a:solidFill>
          <a:latin typeface="Arial" charset="0"/>
          <a:ea typeface="ＭＳ Ｐゴシック" charset="-128"/>
        </a:defRPr>
      </a:lvl5pPr>
      <a:lvl6pPr marL="457200" algn="l" rtl="0" eaLnBrk="1" fontAlgn="base" hangingPunct="1">
        <a:spcBef>
          <a:spcPct val="0"/>
        </a:spcBef>
        <a:spcAft>
          <a:spcPct val="0"/>
        </a:spcAft>
        <a:tabLst>
          <a:tab pos="3676650" algn="l"/>
        </a:tabLst>
        <a:defRPr kumimoji="1" sz="3200">
          <a:solidFill>
            <a:schemeClr val="tx2"/>
          </a:solidFill>
          <a:latin typeface="Arial" charset="0"/>
          <a:ea typeface="ＭＳ Ｐゴシック" charset="-128"/>
        </a:defRPr>
      </a:lvl6pPr>
      <a:lvl7pPr marL="914400" algn="l" rtl="0" eaLnBrk="1" fontAlgn="base" hangingPunct="1">
        <a:spcBef>
          <a:spcPct val="0"/>
        </a:spcBef>
        <a:spcAft>
          <a:spcPct val="0"/>
        </a:spcAft>
        <a:tabLst>
          <a:tab pos="3676650" algn="l"/>
        </a:tabLst>
        <a:defRPr kumimoji="1" sz="3200">
          <a:solidFill>
            <a:schemeClr val="tx2"/>
          </a:solidFill>
          <a:latin typeface="Arial" charset="0"/>
          <a:ea typeface="ＭＳ Ｐゴシック" charset="-128"/>
        </a:defRPr>
      </a:lvl7pPr>
      <a:lvl8pPr marL="1371600" algn="l" rtl="0" eaLnBrk="1" fontAlgn="base" hangingPunct="1">
        <a:spcBef>
          <a:spcPct val="0"/>
        </a:spcBef>
        <a:spcAft>
          <a:spcPct val="0"/>
        </a:spcAft>
        <a:tabLst>
          <a:tab pos="3676650" algn="l"/>
        </a:tabLst>
        <a:defRPr kumimoji="1" sz="3200">
          <a:solidFill>
            <a:schemeClr val="tx2"/>
          </a:solidFill>
          <a:latin typeface="Arial" charset="0"/>
          <a:ea typeface="ＭＳ Ｐゴシック" charset="-128"/>
        </a:defRPr>
      </a:lvl8pPr>
      <a:lvl9pPr marL="1828800" algn="l" rtl="0" eaLnBrk="1" fontAlgn="base" hangingPunct="1">
        <a:spcBef>
          <a:spcPct val="0"/>
        </a:spcBef>
        <a:spcAft>
          <a:spcPct val="0"/>
        </a:spcAft>
        <a:tabLst>
          <a:tab pos="3676650" algn="l"/>
        </a:tabLst>
        <a:defRPr kumimoji="1" sz="3200">
          <a:solidFill>
            <a:schemeClr val="tx2"/>
          </a:solidFill>
          <a:latin typeface="Arial" charset="0"/>
          <a:ea typeface="ＭＳ Ｐゴシック" charset="-128"/>
        </a:defRPr>
      </a:lvl9pPr>
    </p:titleStyle>
    <p:bodyStyle>
      <a:lvl1pPr marL="290513" indent="-290513" algn="l" defTabSz="457200" rtl="0" eaLnBrk="0" fontAlgn="base" hangingPunct="0">
        <a:lnSpc>
          <a:spcPct val="95000"/>
        </a:lnSpc>
        <a:spcBef>
          <a:spcPct val="20000"/>
        </a:spcBef>
        <a:spcAft>
          <a:spcPct val="10000"/>
        </a:spcAft>
        <a:buClr>
          <a:srgbClr val="A30B1A"/>
        </a:buClr>
        <a:buFont typeface="Wingdings" panose="05000000000000000000" pitchFamily="2" charset="2"/>
        <a:buChar char="n"/>
        <a:defRPr kumimoji="1" sz="2800">
          <a:solidFill>
            <a:srgbClr val="000000"/>
          </a:solidFill>
          <a:latin typeface="+mn-lt"/>
          <a:ea typeface="+mn-ea"/>
          <a:cs typeface="+mn-cs"/>
        </a:defRPr>
      </a:lvl1pPr>
      <a:lvl2pPr marL="581025" indent="-242888" algn="l" defTabSz="457200" rtl="0" eaLnBrk="0" fontAlgn="base" hangingPunct="0">
        <a:lnSpc>
          <a:spcPct val="95000"/>
        </a:lnSpc>
        <a:spcBef>
          <a:spcPct val="20000"/>
        </a:spcBef>
        <a:spcAft>
          <a:spcPct val="10000"/>
        </a:spcAft>
        <a:buClr>
          <a:srgbClr val="87867E"/>
        </a:buClr>
        <a:buFont typeface="Wingdings" panose="05000000000000000000" pitchFamily="2" charset="2"/>
        <a:buChar char="n"/>
        <a:defRPr kumimoji="1" sz="2400">
          <a:solidFill>
            <a:srgbClr val="000000"/>
          </a:solidFill>
          <a:latin typeface="+mn-lt"/>
          <a:ea typeface="+mn-ea"/>
          <a:cs typeface="+mn-cs"/>
        </a:defRPr>
      </a:lvl2pPr>
      <a:lvl3pPr marL="795338" indent="-138113" algn="l" defTabSz="457200" rtl="0" eaLnBrk="0" fontAlgn="base" hangingPunct="0">
        <a:lnSpc>
          <a:spcPct val="95000"/>
        </a:lnSpc>
        <a:spcBef>
          <a:spcPct val="20000"/>
        </a:spcBef>
        <a:spcAft>
          <a:spcPct val="10000"/>
        </a:spcAft>
        <a:buClr>
          <a:srgbClr val="87867E"/>
        </a:buClr>
        <a:buSzPct val="100000"/>
        <a:buChar char="•"/>
        <a:defRPr kumimoji="1" sz="2000">
          <a:solidFill>
            <a:srgbClr val="000000"/>
          </a:solidFill>
          <a:latin typeface="+mn-lt"/>
          <a:ea typeface="+mn-ea"/>
          <a:cs typeface="+mn-cs"/>
        </a:defRPr>
      </a:lvl3pPr>
      <a:lvl4pPr marL="1014413" indent="-134938" algn="l" defTabSz="457200" rtl="0" eaLnBrk="0" fontAlgn="base" hangingPunct="0">
        <a:lnSpc>
          <a:spcPct val="95000"/>
        </a:lnSpc>
        <a:spcBef>
          <a:spcPct val="20000"/>
        </a:spcBef>
        <a:spcAft>
          <a:spcPct val="10000"/>
        </a:spcAft>
        <a:buClr>
          <a:srgbClr val="87867E"/>
        </a:buClr>
        <a:buSzPct val="100000"/>
        <a:buChar char="•"/>
        <a:defRPr kumimoji="1">
          <a:solidFill>
            <a:srgbClr val="000000"/>
          </a:solidFill>
          <a:latin typeface="+mn-lt"/>
          <a:ea typeface="+mn-ea"/>
          <a:cs typeface="+mn-cs"/>
        </a:defRPr>
      </a:lvl4pPr>
      <a:lvl5pPr marL="2305050" indent="365125" algn="l" defTabSz="457200" rtl="0" eaLnBrk="0" fontAlgn="base" hangingPunct="0">
        <a:spcBef>
          <a:spcPct val="0"/>
        </a:spcBef>
        <a:spcAft>
          <a:spcPct val="0"/>
        </a:spcAft>
        <a:buBlip>
          <a:blip r:embed="rId18"/>
        </a:buBlip>
        <a:defRPr kumimoji="1" sz="2000">
          <a:solidFill>
            <a:srgbClr val="000000"/>
          </a:solidFill>
          <a:latin typeface="+mn-lt"/>
          <a:ea typeface="+mn-ea"/>
          <a:cs typeface="+mn-cs"/>
        </a:defRPr>
      </a:lvl5pPr>
      <a:lvl6pPr marL="2762250" indent="365125" algn="l" defTabSz="457200" rtl="0" eaLnBrk="1" fontAlgn="base" hangingPunct="1">
        <a:spcBef>
          <a:spcPct val="0"/>
        </a:spcBef>
        <a:spcAft>
          <a:spcPct val="0"/>
        </a:spcAft>
        <a:buBlip>
          <a:blip r:embed="rId18"/>
        </a:buBlip>
        <a:defRPr kumimoji="1" sz="2000">
          <a:solidFill>
            <a:srgbClr val="000000"/>
          </a:solidFill>
          <a:latin typeface="+mn-lt"/>
          <a:ea typeface="+mn-ea"/>
          <a:cs typeface="+mn-cs"/>
        </a:defRPr>
      </a:lvl6pPr>
      <a:lvl7pPr marL="3219450" indent="365125" algn="l" defTabSz="457200" rtl="0" eaLnBrk="1" fontAlgn="base" hangingPunct="1">
        <a:spcBef>
          <a:spcPct val="0"/>
        </a:spcBef>
        <a:spcAft>
          <a:spcPct val="0"/>
        </a:spcAft>
        <a:buBlip>
          <a:blip r:embed="rId18"/>
        </a:buBlip>
        <a:defRPr kumimoji="1" sz="2000">
          <a:solidFill>
            <a:srgbClr val="000000"/>
          </a:solidFill>
          <a:latin typeface="+mn-lt"/>
          <a:ea typeface="+mn-ea"/>
          <a:cs typeface="+mn-cs"/>
        </a:defRPr>
      </a:lvl7pPr>
      <a:lvl8pPr marL="3676650" indent="365125" algn="l" defTabSz="457200" rtl="0" eaLnBrk="1" fontAlgn="base" hangingPunct="1">
        <a:spcBef>
          <a:spcPct val="0"/>
        </a:spcBef>
        <a:spcAft>
          <a:spcPct val="0"/>
        </a:spcAft>
        <a:buBlip>
          <a:blip r:embed="rId18"/>
        </a:buBlip>
        <a:defRPr kumimoji="1" sz="2000">
          <a:solidFill>
            <a:srgbClr val="000000"/>
          </a:solidFill>
          <a:latin typeface="+mn-lt"/>
          <a:ea typeface="+mn-ea"/>
          <a:cs typeface="+mn-cs"/>
        </a:defRPr>
      </a:lvl8pPr>
      <a:lvl9pPr marL="4133850" indent="365125" algn="l" defTabSz="457200" rtl="0" eaLnBrk="1" fontAlgn="base" hangingPunct="1">
        <a:spcBef>
          <a:spcPct val="0"/>
        </a:spcBef>
        <a:spcAft>
          <a:spcPct val="0"/>
        </a:spcAft>
        <a:buBlip>
          <a:blip r:embed="rId18"/>
        </a:buBlip>
        <a:defRPr kumimoji="1" sz="2000">
          <a:solidFill>
            <a:srgbClr val="000000"/>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3.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15.jpe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4.png"/><Relationship Id="rId5" Type="http://schemas.openxmlformats.org/officeDocument/2006/relationships/image" Target="../media/image13.emf"/><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ctrTitle"/>
          </p:nvPr>
        </p:nvSpPr>
        <p:spPr>
          <a:xfrm>
            <a:off x="25400" y="1557338"/>
            <a:ext cx="9215438" cy="2863850"/>
          </a:xfrm>
        </p:spPr>
        <p:txBody>
          <a:bodyPr/>
          <a:lstStyle/>
          <a:p>
            <a:pPr algn="ctr"/>
            <a:r>
              <a:rPr lang="ja-JP" altLang="ja-JP" sz="4800" smtClean="0">
                <a:solidFill>
                  <a:srgbClr val="000000"/>
                </a:solidFill>
                <a:latin typeface="ＭＳ ゴシック" panose="020B0609070205080204" pitchFamily="49" charset="-128"/>
                <a:cs typeface="Times New Roman" panose="02020603050405020304" pitchFamily="18" charset="0"/>
              </a:rPr>
              <a:t>摂南大学</a:t>
            </a:r>
            <a:r>
              <a:rPr lang="ja-JP" altLang="en-US" sz="4800" smtClean="0">
                <a:solidFill>
                  <a:srgbClr val="000000"/>
                </a:solidFill>
                <a:latin typeface="ＭＳ ゴシック" panose="020B0609070205080204" pitchFamily="49" charset="-128"/>
                <a:cs typeface="Times New Roman" panose="02020603050405020304" pitchFamily="18" charset="0"/>
              </a:rPr>
              <a:t>基礎理工学機構における「科学技術教養」</a:t>
            </a:r>
            <a:endParaRPr lang="ja-JP" altLang="en-US" sz="360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6147" name="サブタイトル 2"/>
          <p:cNvSpPr>
            <a:spLocks noGrp="1"/>
          </p:cNvSpPr>
          <p:nvPr>
            <p:ph type="subTitle" idx="1"/>
          </p:nvPr>
        </p:nvSpPr>
        <p:spPr>
          <a:xfrm>
            <a:off x="9525" y="4565650"/>
            <a:ext cx="9134475" cy="2286000"/>
          </a:xfrm>
        </p:spPr>
        <p:txBody>
          <a:bodyPr/>
          <a:lstStyle/>
          <a:p>
            <a:pPr eaLnBrk="1" hangingPunct="1"/>
            <a:r>
              <a:rPr lang="ja-JP" altLang="en-US" sz="2700" dirty="0" smtClean="0">
                <a:solidFill>
                  <a:schemeClr val="accent2"/>
                </a:solidFill>
              </a:rPr>
              <a:t>東武大</a:t>
            </a:r>
            <a:r>
              <a:rPr lang="ja-JP" altLang="en-US" sz="2700" dirty="0" smtClean="0"/>
              <a:t>、東谷篤志、神嶋修、小林俊公、長島健、友枝恭子</a:t>
            </a:r>
            <a:endParaRPr lang="en-US" altLang="ja-JP" sz="2700" dirty="0" smtClean="0"/>
          </a:p>
          <a:p>
            <a:pPr eaLnBrk="1" hangingPunct="1"/>
            <a:r>
              <a:rPr lang="en-US" altLang="ja-JP" sz="2700" dirty="0" smtClean="0"/>
              <a:t>(</a:t>
            </a:r>
            <a:r>
              <a:rPr lang="ja-JP" altLang="en-US" sz="2700" dirty="0" smtClean="0"/>
              <a:t>摂南大学理工学部　基礎理工学機構</a:t>
            </a:r>
            <a:r>
              <a:rPr lang="en-US" altLang="ja-JP" sz="2700" dirty="0" smtClean="0"/>
              <a:t>)</a:t>
            </a:r>
          </a:p>
          <a:p>
            <a:pPr eaLnBrk="1" hangingPunct="1"/>
            <a:endParaRPr lang="en-US" altLang="ja-JP" sz="2700" dirty="0" smtClean="0"/>
          </a:p>
          <a:p>
            <a:pPr eaLnBrk="1" hangingPunct="1"/>
            <a:r>
              <a:rPr lang="ja-JP" altLang="en-US" sz="2700" dirty="0" smtClean="0"/>
              <a:t>日本工学教育協会　第</a:t>
            </a:r>
            <a:r>
              <a:rPr lang="en-US" altLang="ja-JP" sz="2700" dirty="0" smtClean="0"/>
              <a:t>65</a:t>
            </a:r>
            <a:r>
              <a:rPr lang="ja-JP" altLang="en-US" sz="2700" dirty="0" smtClean="0"/>
              <a:t>回年次大会 東京都市大学</a:t>
            </a:r>
            <a:endParaRPr lang="en-US" altLang="ja-JP" sz="2700" dirty="0" smtClean="0"/>
          </a:p>
          <a:p>
            <a:pPr eaLnBrk="1" hangingPunct="1"/>
            <a:r>
              <a:rPr lang="en-US" altLang="ja-JP" sz="2700" dirty="0" smtClean="0"/>
              <a:t>2017</a:t>
            </a:r>
            <a:r>
              <a:rPr lang="ja-JP" altLang="en-US" sz="2700" dirty="0" smtClean="0"/>
              <a:t>年</a:t>
            </a:r>
            <a:r>
              <a:rPr lang="en-US" altLang="ja-JP" sz="2700" dirty="0" smtClean="0"/>
              <a:t>8</a:t>
            </a:r>
            <a:r>
              <a:rPr lang="ja-JP" altLang="en-US" sz="2700" dirty="0" smtClean="0"/>
              <a:t>月</a:t>
            </a:r>
            <a:r>
              <a:rPr lang="en-US" altLang="ja-JP" sz="2700" dirty="0" smtClean="0"/>
              <a:t>30</a:t>
            </a:r>
            <a:r>
              <a:rPr lang="ja-JP" altLang="en-US" sz="2700" dirty="0" smtClean="0"/>
              <a:t>日</a:t>
            </a:r>
            <a:r>
              <a:rPr lang="en-US" altLang="ja-JP" sz="2700" dirty="0" smtClean="0"/>
              <a:t>(</a:t>
            </a:r>
            <a:r>
              <a:rPr lang="ja-JP" altLang="en-US" sz="2700" dirty="0" smtClean="0"/>
              <a:t>水</a:t>
            </a:r>
            <a:r>
              <a:rPr lang="en-US" altLang="ja-JP" sz="2700" dirty="0" smtClean="0"/>
              <a:t>) 16:00-16:15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dirty="0"/>
              <a:t>4. 2016</a:t>
            </a:r>
            <a:r>
              <a:rPr lang="ja-JP" altLang="en-US" dirty="0"/>
              <a:t>年度の開講実施状況</a:t>
            </a:r>
            <a:endParaRPr kumimoji="1" lang="ja-JP" altLang="en-US" dirty="0"/>
          </a:p>
        </p:txBody>
      </p:sp>
      <p:sp>
        <p:nvSpPr>
          <p:cNvPr id="5" name="テキスト ボックス 10"/>
          <p:cNvSpPr txBox="1">
            <a:spLocks noChangeArrowheads="1"/>
          </p:cNvSpPr>
          <p:nvPr/>
        </p:nvSpPr>
        <p:spPr bwMode="auto">
          <a:xfrm>
            <a:off x="146868" y="908720"/>
            <a:ext cx="816954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5000"/>
              </a:lnSpc>
              <a:spcBef>
                <a:spcPct val="20000"/>
              </a:spcBef>
              <a:spcAft>
                <a:spcPct val="10000"/>
              </a:spcAft>
              <a:buClr>
                <a:srgbClr val="A30B1A"/>
              </a:buClr>
              <a:buFont typeface="Wingdings" panose="05000000000000000000" pitchFamily="2" charset="2"/>
              <a:buChar char="n"/>
              <a:defRPr kumimoji="1" sz="28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95000"/>
              </a:lnSpc>
              <a:spcBef>
                <a:spcPct val="20000"/>
              </a:spcBef>
              <a:spcAft>
                <a:spcPct val="10000"/>
              </a:spcAft>
              <a:buClr>
                <a:srgbClr val="87867E"/>
              </a:buClr>
              <a:buFont typeface="Wingdings" panose="05000000000000000000" pitchFamily="2" charset="2"/>
              <a:buChar char="n"/>
              <a:defRPr kumimoji="1" sz="24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95000"/>
              </a:lnSpc>
              <a:spcBef>
                <a:spcPct val="20000"/>
              </a:spcBef>
              <a:spcAft>
                <a:spcPct val="10000"/>
              </a:spcAft>
              <a:buClr>
                <a:srgbClr val="87867E"/>
              </a:buClr>
              <a:buSzPct val="100000"/>
              <a:buChar char="•"/>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95000"/>
              </a:lnSpc>
              <a:spcBef>
                <a:spcPct val="20000"/>
              </a:spcBef>
              <a:spcAft>
                <a:spcPct val="10000"/>
              </a:spcAft>
              <a:buClr>
                <a:srgbClr val="87867E"/>
              </a:buClr>
              <a:buSzPct val="100000"/>
              <a:buChar char="•"/>
              <a:defRPr kumimoji="1">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spcAft>
                <a:spcPct val="0"/>
              </a:spcAft>
              <a:buClrTx/>
              <a:buFontTx/>
              <a:buNone/>
            </a:pPr>
            <a:r>
              <a:rPr lang="en-US" altLang="ja-JP" dirty="0" smtClean="0">
                <a:solidFill>
                  <a:schemeClr val="tx1"/>
                </a:solidFill>
              </a:rPr>
              <a:t>web</a:t>
            </a:r>
            <a:r>
              <a:rPr lang="ja-JP" altLang="en-US" dirty="0">
                <a:solidFill>
                  <a:schemeClr val="tx1"/>
                </a:solidFill>
              </a:rPr>
              <a:t>回</a:t>
            </a:r>
            <a:r>
              <a:rPr lang="ja-JP" altLang="en-US" dirty="0" smtClean="0">
                <a:solidFill>
                  <a:schemeClr val="tx1"/>
                </a:solidFill>
              </a:rPr>
              <a:t>答による授業評価アンケート</a:t>
            </a:r>
            <a:endParaRPr lang="en-US" altLang="ja-JP" dirty="0">
              <a:solidFill>
                <a:schemeClr val="tx1"/>
              </a:solidFill>
            </a:endParaRPr>
          </a:p>
        </p:txBody>
      </p:sp>
      <p:sp>
        <p:nvSpPr>
          <p:cNvPr id="6" name="テキスト ボックス 10"/>
          <p:cNvSpPr txBox="1">
            <a:spLocks noChangeArrowheads="1"/>
          </p:cNvSpPr>
          <p:nvPr/>
        </p:nvSpPr>
        <p:spPr bwMode="auto">
          <a:xfrm>
            <a:off x="147624" y="1381396"/>
            <a:ext cx="8169548"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5000"/>
              </a:lnSpc>
              <a:spcBef>
                <a:spcPct val="20000"/>
              </a:spcBef>
              <a:spcAft>
                <a:spcPct val="10000"/>
              </a:spcAft>
              <a:buClr>
                <a:srgbClr val="A30B1A"/>
              </a:buClr>
              <a:buFont typeface="Wingdings" panose="05000000000000000000" pitchFamily="2" charset="2"/>
              <a:buChar char="n"/>
              <a:defRPr kumimoji="1" sz="28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95000"/>
              </a:lnSpc>
              <a:spcBef>
                <a:spcPct val="20000"/>
              </a:spcBef>
              <a:spcAft>
                <a:spcPct val="10000"/>
              </a:spcAft>
              <a:buClr>
                <a:srgbClr val="87867E"/>
              </a:buClr>
              <a:buFont typeface="Wingdings" panose="05000000000000000000" pitchFamily="2" charset="2"/>
              <a:buChar char="n"/>
              <a:defRPr kumimoji="1" sz="24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95000"/>
              </a:lnSpc>
              <a:spcBef>
                <a:spcPct val="20000"/>
              </a:spcBef>
              <a:spcAft>
                <a:spcPct val="10000"/>
              </a:spcAft>
              <a:buClr>
                <a:srgbClr val="87867E"/>
              </a:buClr>
              <a:buSzPct val="100000"/>
              <a:buChar char="•"/>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95000"/>
              </a:lnSpc>
              <a:spcBef>
                <a:spcPct val="20000"/>
              </a:spcBef>
              <a:spcAft>
                <a:spcPct val="10000"/>
              </a:spcAft>
              <a:buClr>
                <a:srgbClr val="87867E"/>
              </a:buClr>
              <a:buSzPct val="100000"/>
              <a:buChar char="•"/>
              <a:defRPr kumimoji="1">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spcAft>
                <a:spcPct val="0"/>
              </a:spcAft>
              <a:buClrTx/>
              <a:buFontTx/>
              <a:buNone/>
            </a:pPr>
            <a:r>
              <a:rPr lang="ja-JP" altLang="en-US" dirty="0" smtClean="0">
                <a:solidFill>
                  <a:schemeClr val="tx1"/>
                </a:solidFill>
              </a:rPr>
              <a:t>総合的に考えて、この授業を受講してよかったと思いますか？</a:t>
            </a:r>
            <a:r>
              <a:rPr lang="en-US" altLang="ja-JP" dirty="0" smtClean="0">
                <a:solidFill>
                  <a:schemeClr val="tx1"/>
                </a:solidFill>
              </a:rPr>
              <a:t>(1-5</a:t>
            </a:r>
            <a:r>
              <a:rPr lang="ja-JP" altLang="en-US" dirty="0" smtClean="0">
                <a:solidFill>
                  <a:schemeClr val="tx1"/>
                </a:solidFill>
              </a:rPr>
              <a:t>の</a:t>
            </a:r>
            <a:r>
              <a:rPr lang="en-US" altLang="ja-JP" dirty="0" smtClean="0">
                <a:solidFill>
                  <a:schemeClr val="tx1"/>
                </a:solidFill>
              </a:rPr>
              <a:t>5</a:t>
            </a:r>
            <a:r>
              <a:rPr lang="ja-JP" altLang="en-US" dirty="0" smtClean="0">
                <a:solidFill>
                  <a:schemeClr val="tx1"/>
                </a:solidFill>
              </a:rPr>
              <a:t>段階、数字が大きいほど高評価</a:t>
            </a:r>
            <a:r>
              <a:rPr lang="en-US" altLang="ja-JP" dirty="0" smtClean="0">
                <a:solidFill>
                  <a:schemeClr val="tx1"/>
                </a:solidFill>
              </a:rPr>
              <a:t>)</a:t>
            </a:r>
          </a:p>
        </p:txBody>
      </p:sp>
      <p:sp>
        <p:nvSpPr>
          <p:cNvPr id="7" name="テキスト ボックス 10"/>
          <p:cNvSpPr txBox="1">
            <a:spLocks noChangeArrowheads="1"/>
          </p:cNvSpPr>
          <p:nvPr/>
        </p:nvSpPr>
        <p:spPr bwMode="auto">
          <a:xfrm>
            <a:off x="30959" y="3789856"/>
            <a:ext cx="51773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5000"/>
              </a:lnSpc>
              <a:spcBef>
                <a:spcPct val="20000"/>
              </a:spcBef>
              <a:spcAft>
                <a:spcPct val="10000"/>
              </a:spcAft>
              <a:buClr>
                <a:srgbClr val="A30B1A"/>
              </a:buClr>
              <a:buFont typeface="Wingdings" panose="05000000000000000000" pitchFamily="2" charset="2"/>
              <a:buChar char="n"/>
              <a:defRPr kumimoji="1" sz="28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95000"/>
              </a:lnSpc>
              <a:spcBef>
                <a:spcPct val="20000"/>
              </a:spcBef>
              <a:spcAft>
                <a:spcPct val="10000"/>
              </a:spcAft>
              <a:buClr>
                <a:srgbClr val="87867E"/>
              </a:buClr>
              <a:buFont typeface="Wingdings" panose="05000000000000000000" pitchFamily="2" charset="2"/>
              <a:buChar char="n"/>
              <a:defRPr kumimoji="1" sz="24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95000"/>
              </a:lnSpc>
              <a:spcBef>
                <a:spcPct val="20000"/>
              </a:spcBef>
              <a:spcAft>
                <a:spcPct val="10000"/>
              </a:spcAft>
              <a:buClr>
                <a:srgbClr val="87867E"/>
              </a:buClr>
              <a:buSzPct val="100000"/>
              <a:buChar char="•"/>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95000"/>
              </a:lnSpc>
              <a:spcBef>
                <a:spcPct val="20000"/>
              </a:spcBef>
              <a:spcAft>
                <a:spcPct val="10000"/>
              </a:spcAft>
              <a:buClr>
                <a:srgbClr val="87867E"/>
              </a:buClr>
              <a:buSzPct val="100000"/>
              <a:buChar char="•"/>
              <a:defRPr kumimoji="1">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spcAft>
                <a:spcPct val="0"/>
              </a:spcAft>
              <a:buClrTx/>
              <a:buFontTx/>
              <a:buNone/>
            </a:pPr>
            <a:r>
              <a:rPr lang="ja-JP" altLang="en-US" dirty="0" smtClean="0">
                <a:solidFill>
                  <a:schemeClr val="tx1"/>
                </a:solidFill>
              </a:rPr>
              <a:t>別途、記述式の独自アンケート</a:t>
            </a:r>
            <a:endParaRPr lang="en-US" altLang="ja-JP" dirty="0" smtClean="0">
              <a:solidFill>
                <a:schemeClr val="tx1"/>
              </a:solidFill>
            </a:endParaRPr>
          </a:p>
        </p:txBody>
      </p:sp>
      <p:sp>
        <p:nvSpPr>
          <p:cNvPr id="8" name="テキスト ボックス 10"/>
          <p:cNvSpPr txBox="1">
            <a:spLocks noChangeArrowheads="1"/>
          </p:cNvSpPr>
          <p:nvPr/>
        </p:nvSpPr>
        <p:spPr bwMode="auto">
          <a:xfrm>
            <a:off x="30959" y="4365104"/>
            <a:ext cx="4601265" cy="1969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5000"/>
              </a:lnSpc>
              <a:spcBef>
                <a:spcPct val="20000"/>
              </a:spcBef>
              <a:spcAft>
                <a:spcPct val="10000"/>
              </a:spcAft>
              <a:buClr>
                <a:srgbClr val="A30B1A"/>
              </a:buClr>
              <a:buFont typeface="Wingdings" panose="05000000000000000000" pitchFamily="2" charset="2"/>
              <a:buChar char="n"/>
              <a:defRPr kumimoji="1" sz="28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95000"/>
              </a:lnSpc>
              <a:spcBef>
                <a:spcPct val="20000"/>
              </a:spcBef>
              <a:spcAft>
                <a:spcPct val="10000"/>
              </a:spcAft>
              <a:buClr>
                <a:srgbClr val="87867E"/>
              </a:buClr>
              <a:buFont typeface="Wingdings" panose="05000000000000000000" pitchFamily="2" charset="2"/>
              <a:buChar char="n"/>
              <a:defRPr kumimoji="1" sz="24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95000"/>
              </a:lnSpc>
              <a:spcBef>
                <a:spcPct val="20000"/>
              </a:spcBef>
              <a:spcAft>
                <a:spcPct val="10000"/>
              </a:spcAft>
              <a:buClr>
                <a:srgbClr val="87867E"/>
              </a:buClr>
              <a:buSzPct val="100000"/>
              <a:buChar char="•"/>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95000"/>
              </a:lnSpc>
              <a:spcBef>
                <a:spcPct val="20000"/>
              </a:spcBef>
              <a:spcAft>
                <a:spcPct val="10000"/>
              </a:spcAft>
              <a:buClr>
                <a:srgbClr val="87867E"/>
              </a:buClr>
              <a:buSzPct val="100000"/>
              <a:buChar char="•"/>
              <a:defRPr kumimoji="1">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spcAft>
                <a:spcPct val="0"/>
              </a:spcAft>
              <a:buClrTx/>
              <a:buFontTx/>
              <a:buNone/>
            </a:pPr>
            <a:r>
              <a:rPr lang="ja-JP" altLang="en-US" dirty="0" smtClean="0">
                <a:solidFill>
                  <a:schemeClr val="tx1"/>
                </a:solidFill>
              </a:rPr>
              <a:t>良かった点</a:t>
            </a:r>
            <a:endParaRPr lang="en-US" altLang="ja-JP" dirty="0" smtClean="0">
              <a:solidFill>
                <a:schemeClr val="tx1"/>
              </a:solidFill>
            </a:endParaRPr>
          </a:p>
          <a:p>
            <a:pPr eaLnBrk="1" hangingPunct="1">
              <a:lnSpc>
                <a:spcPct val="100000"/>
              </a:lnSpc>
              <a:spcBef>
                <a:spcPct val="0"/>
              </a:spcBef>
              <a:spcAft>
                <a:spcPct val="0"/>
              </a:spcAft>
              <a:buClrTx/>
              <a:buFontTx/>
              <a:buNone/>
            </a:pPr>
            <a:r>
              <a:rPr lang="ja-JP" altLang="en-US" dirty="0" smtClean="0">
                <a:solidFill>
                  <a:schemeClr val="tx1"/>
                </a:solidFill>
              </a:rPr>
              <a:t>・</a:t>
            </a:r>
            <a:r>
              <a:rPr lang="ja-JP" altLang="en-US" sz="2200" dirty="0" smtClean="0">
                <a:solidFill>
                  <a:schemeClr val="tx1"/>
                </a:solidFill>
              </a:rPr>
              <a:t>数学・物理の歴史を学べた。</a:t>
            </a:r>
          </a:p>
          <a:p>
            <a:pPr eaLnBrk="1" hangingPunct="1">
              <a:lnSpc>
                <a:spcPct val="100000"/>
              </a:lnSpc>
              <a:spcBef>
                <a:spcPct val="0"/>
              </a:spcBef>
              <a:spcAft>
                <a:spcPct val="0"/>
              </a:spcAft>
              <a:buClrTx/>
              <a:buFontTx/>
              <a:buNone/>
            </a:pPr>
            <a:r>
              <a:rPr lang="ja-JP" altLang="en-US" sz="2200" dirty="0" smtClean="0">
                <a:solidFill>
                  <a:schemeClr val="tx1"/>
                </a:solidFill>
              </a:rPr>
              <a:t>・普段聞けない数学のことが知れてよかった。</a:t>
            </a:r>
          </a:p>
          <a:p>
            <a:pPr eaLnBrk="1" hangingPunct="1">
              <a:lnSpc>
                <a:spcPct val="100000"/>
              </a:lnSpc>
              <a:spcBef>
                <a:spcPct val="0"/>
              </a:spcBef>
              <a:spcAft>
                <a:spcPct val="0"/>
              </a:spcAft>
              <a:buClrTx/>
              <a:buFontTx/>
              <a:buNone/>
            </a:pPr>
            <a:r>
              <a:rPr lang="ja-JP" altLang="en-US" sz="2200" dirty="0" smtClean="0">
                <a:solidFill>
                  <a:schemeClr val="tx1"/>
                </a:solidFill>
              </a:rPr>
              <a:t>・既存の知識を深めることが出来た。</a:t>
            </a:r>
          </a:p>
        </p:txBody>
      </p:sp>
      <p:sp>
        <p:nvSpPr>
          <p:cNvPr id="10" name="テキスト ボックス 10"/>
          <p:cNvSpPr txBox="1">
            <a:spLocks noChangeArrowheads="1"/>
          </p:cNvSpPr>
          <p:nvPr/>
        </p:nvSpPr>
        <p:spPr bwMode="auto">
          <a:xfrm>
            <a:off x="4638272" y="4339090"/>
            <a:ext cx="4601265" cy="1969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5000"/>
              </a:lnSpc>
              <a:spcBef>
                <a:spcPct val="20000"/>
              </a:spcBef>
              <a:spcAft>
                <a:spcPct val="10000"/>
              </a:spcAft>
              <a:buClr>
                <a:srgbClr val="A30B1A"/>
              </a:buClr>
              <a:buFont typeface="Wingdings" panose="05000000000000000000" pitchFamily="2" charset="2"/>
              <a:buChar char="n"/>
              <a:defRPr kumimoji="1" sz="28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95000"/>
              </a:lnSpc>
              <a:spcBef>
                <a:spcPct val="20000"/>
              </a:spcBef>
              <a:spcAft>
                <a:spcPct val="10000"/>
              </a:spcAft>
              <a:buClr>
                <a:srgbClr val="87867E"/>
              </a:buClr>
              <a:buFont typeface="Wingdings" panose="05000000000000000000" pitchFamily="2" charset="2"/>
              <a:buChar char="n"/>
              <a:defRPr kumimoji="1" sz="24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95000"/>
              </a:lnSpc>
              <a:spcBef>
                <a:spcPct val="20000"/>
              </a:spcBef>
              <a:spcAft>
                <a:spcPct val="10000"/>
              </a:spcAft>
              <a:buClr>
                <a:srgbClr val="87867E"/>
              </a:buClr>
              <a:buSzPct val="100000"/>
              <a:buChar char="•"/>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95000"/>
              </a:lnSpc>
              <a:spcBef>
                <a:spcPct val="20000"/>
              </a:spcBef>
              <a:spcAft>
                <a:spcPct val="10000"/>
              </a:spcAft>
              <a:buClr>
                <a:srgbClr val="87867E"/>
              </a:buClr>
              <a:buSzPct val="100000"/>
              <a:buChar char="•"/>
              <a:defRPr kumimoji="1">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spcAft>
                <a:spcPct val="0"/>
              </a:spcAft>
              <a:buClrTx/>
              <a:buFontTx/>
              <a:buNone/>
            </a:pPr>
            <a:r>
              <a:rPr lang="ja-JP" altLang="en-US" dirty="0">
                <a:solidFill>
                  <a:schemeClr val="tx1"/>
                </a:solidFill>
              </a:rPr>
              <a:t>工夫</a:t>
            </a:r>
            <a:r>
              <a:rPr lang="ja-JP" altLang="en-US" dirty="0" smtClean="0">
                <a:solidFill>
                  <a:schemeClr val="tx1"/>
                </a:solidFill>
              </a:rPr>
              <a:t>してほしい</a:t>
            </a:r>
            <a:r>
              <a:rPr lang="ja-JP" altLang="en-US" dirty="0">
                <a:solidFill>
                  <a:schemeClr val="tx1"/>
                </a:solidFill>
              </a:rPr>
              <a:t>点</a:t>
            </a:r>
            <a:endParaRPr lang="en-US" altLang="ja-JP" dirty="0" smtClean="0">
              <a:solidFill>
                <a:schemeClr val="tx1"/>
              </a:solidFill>
            </a:endParaRPr>
          </a:p>
          <a:p>
            <a:pPr eaLnBrk="1" hangingPunct="1">
              <a:lnSpc>
                <a:spcPct val="100000"/>
              </a:lnSpc>
              <a:spcBef>
                <a:spcPct val="0"/>
              </a:spcBef>
              <a:spcAft>
                <a:spcPct val="0"/>
              </a:spcAft>
              <a:buClrTx/>
              <a:buFontTx/>
              <a:buNone/>
            </a:pPr>
            <a:r>
              <a:rPr lang="ja-JP" altLang="en-US" dirty="0" smtClean="0">
                <a:solidFill>
                  <a:schemeClr val="tx1"/>
                </a:solidFill>
              </a:rPr>
              <a:t>・</a:t>
            </a:r>
            <a:r>
              <a:rPr lang="ja-JP" altLang="en-US" sz="2200" dirty="0" smtClean="0">
                <a:solidFill>
                  <a:schemeClr val="tx1"/>
                </a:solidFill>
              </a:rPr>
              <a:t>数式でなく言葉の説明だとかえってわかりにくい。</a:t>
            </a:r>
          </a:p>
          <a:p>
            <a:pPr eaLnBrk="1" hangingPunct="1">
              <a:lnSpc>
                <a:spcPct val="100000"/>
              </a:lnSpc>
              <a:spcBef>
                <a:spcPct val="0"/>
              </a:spcBef>
              <a:spcAft>
                <a:spcPct val="0"/>
              </a:spcAft>
              <a:buClrTx/>
              <a:buFontTx/>
              <a:buNone/>
            </a:pPr>
            <a:r>
              <a:rPr lang="ja-JP" altLang="en-US" sz="2200" dirty="0" smtClean="0">
                <a:solidFill>
                  <a:schemeClr val="tx1"/>
                </a:solidFill>
              </a:rPr>
              <a:t>・パワーポイントの切り替えが早い。</a:t>
            </a:r>
          </a:p>
          <a:p>
            <a:pPr eaLnBrk="1" hangingPunct="1">
              <a:lnSpc>
                <a:spcPct val="100000"/>
              </a:lnSpc>
              <a:spcBef>
                <a:spcPct val="0"/>
              </a:spcBef>
              <a:spcAft>
                <a:spcPct val="0"/>
              </a:spcAft>
              <a:buClrTx/>
              <a:buFontTx/>
              <a:buNone/>
            </a:pPr>
            <a:r>
              <a:rPr lang="ja-JP" altLang="en-US" sz="2200" dirty="0" smtClean="0">
                <a:solidFill>
                  <a:schemeClr val="tx1"/>
                </a:solidFill>
              </a:rPr>
              <a:t>・実験の動画をもっと増やしてほしい。</a:t>
            </a:r>
          </a:p>
        </p:txBody>
      </p:sp>
      <p:graphicFrame>
        <p:nvGraphicFramePr>
          <p:cNvPr id="3" name="表 2"/>
          <p:cNvGraphicFramePr>
            <a:graphicFrameLocks noGrp="1"/>
          </p:cNvGraphicFramePr>
          <p:nvPr>
            <p:extLst>
              <p:ext uri="{D42A27DB-BD31-4B8C-83A1-F6EECF244321}">
                <p14:modId xmlns:p14="http://schemas.microsoft.com/office/powerpoint/2010/main" val="1718576893"/>
              </p:ext>
            </p:extLst>
          </p:nvPr>
        </p:nvGraphicFramePr>
        <p:xfrm>
          <a:off x="1183642" y="2387531"/>
          <a:ext cx="6096000" cy="1112520"/>
        </p:xfrm>
        <a:graphic>
          <a:graphicData uri="http://schemas.openxmlformats.org/drawingml/2006/table">
            <a:tbl>
              <a:tblPr firstRow="1" bandRow="1">
                <a:tableStyleId>{5940675A-B579-460E-94D1-54222C63F5DA}</a:tableStyleId>
              </a:tblPr>
              <a:tblGrid>
                <a:gridCol w="1524000">
                  <a:extLst>
                    <a:ext uri="{9D8B030D-6E8A-4147-A177-3AD203B41FA5}">
                      <a16:colId xmlns:a16="http://schemas.microsoft.com/office/drawing/2014/main" val="839500485"/>
                    </a:ext>
                  </a:extLst>
                </a:gridCol>
                <a:gridCol w="1524000">
                  <a:extLst>
                    <a:ext uri="{9D8B030D-6E8A-4147-A177-3AD203B41FA5}">
                      <a16:colId xmlns:a16="http://schemas.microsoft.com/office/drawing/2014/main" val="2387940439"/>
                    </a:ext>
                  </a:extLst>
                </a:gridCol>
                <a:gridCol w="1524000">
                  <a:extLst>
                    <a:ext uri="{9D8B030D-6E8A-4147-A177-3AD203B41FA5}">
                      <a16:colId xmlns:a16="http://schemas.microsoft.com/office/drawing/2014/main" val="1463894192"/>
                    </a:ext>
                  </a:extLst>
                </a:gridCol>
                <a:gridCol w="1524000">
                  <a:extLst>
                    <a:ext uri="{9D8B030D-6E8A-4147-A177-3AD203B41FA5}">
                      <a16:colId xmlns:a16="http://schemas.microsoft.com/office/drawing/2014/main" val="3128099097"/>
                    </a:ext>
                  </a:extLst>
                </a:gridCol>
              </a:tblGrid>
              <a:tr h="370840">
                <a:tc>
                  <a:txBody>
                    <a:bodyPr/>
                    <a:lstStyle/>
                    <a:p>
                      <a:endParaRPr kumimoji="1" lang="ja-JP" altLang="en-US" dirty="0"/>
                    </a:p>
                  </a:txBody>
                  <a:tcPr/>
                </a:tc>
                <a:tc>
                  <a:txBody>
                    <a:bodyPr/>
                    <a:lstStyle/>
                    <a:p>
                      <a:r>
                        <a:rPr kumimoji="1" lang="ja-JP" altLang="en-US" dirty="0" smtClean="0"/>
                        <a:t>登録者数</a:t>
                      </a:r>
                      <a:endParaRPr kumimoji="1" lang="ja-JP" altLang="en-US" dirty="0"/>
                    </a:p>
                  </a:txBody>
                  <a:tcPr/>
                </a:tc>
                <a:tc>
                  <a:txBody>
                    <a:bodyPr/>
                    <a:lstStyle/>
                    <a:p>
                      <a:r>
                        <a:rPr kumimoji="1" lang="ja-JP" altLang="en-US" dirty="0" smtClean="0"/>
                        <a:t>回答者数</a:t>
                      </a:r>
                      <a:endParaRPr kumimoji="1" lang="ja-JP" altLang="en-US" dirty="0"/>
                    </a:p>
                  </a:txBody>
                  <a:tcPr/>
                </a:tc>
                <a:tc>
                  <a:txBody>
                    <a:bodyPr/>
                    <a:lstStyle/>
                    <a:p>
                      <a:r>
                        <a:rPr kumimoji="1" lang="ja-JP" altLang="en-US" dirty="0" smtClean="0"/>
                        <a:t>平均得点</a:t>
                      </a:r>
                      <a:endParaRPr kumimoji="1" lang="ja-JP" altLang="en-US" dirty="0"/>
                    </a:p>
                  </a:txBody>
                  <a:tcPr/>
                </a:tc>
                <a:extLst>
                  <a:ext uri="{0D108BD9-81ED-4DB2-BD59-A6C34878D82A}">
                    <a16:rowId xmlns:a16="http://schemas.microsoft.com/office/drawing/2014/main" val="898856927"/>
                  </a:ext>
                </a:extLst>
              </a:tr>
              <a:tr h="370840">
                <a:tc>
                  <a:txBody>
                    <a:bodyPr/>
                    <a:lstStyle/>
                    <a:p>
                      <a:r>
                        <a:rPr kumimoji="1" lang="en-US" altLang="ja-JP" dirty="0" smtClean="0"/>
                        <a:t>T1(</a:t>
                      </a:r>
                      <a:r>
                        <a:rPr kumimoji="1" lang="ja-JP" altLang="en-US" dirty="0" smtClean="0"/>
                        <a:t>前期</a:t>
                      </a:r>
                      <a:r>
                        <a:rPr kumimoji="1" lang="en-US" altLang="ja-JP" dirty="0" smtClean="0"/>
                        <a:t>)</a:t>
                      </a:r>
                      <a:endParaRPr kumimoji="1" lang="ja-JP" altLang="en-US" dirty="0"/>
                    </a:p>
                  </a:txBody>
                  <a:tcPr/>
                </a:tc>
                <a:tc>
                  <a:txBody>
                    <a:bodyPr/>
                    <a:lstStyle/>
                    <a:p>
                      <a:r>
                        <a:rPr kumimoji="1" lang="en-US" altLang="ja-JP" dirty="0" smtClean="0"/>
                        <a:t>46</a:t>
                      </a:r>
                      <a:endParaRPr kumimoji="1" lang="ja-JP" altLang="en-US" dirty="0"/>
                    </a:p>
                  </a:txBody>
                  <a:tcPr/>
                </a:tc>
                <a:tc>
                  <a:txBody>
                    <a:bodyPr/>
                    <a:lstStyle/>
                    <a:p>
                      <a:r>
                        <a:rPr kumimoji="1" lang="en-US" altLang="ja-JP" dirty="0" smtClean="0"/>
                        <a:t>21</a:t>
                      </a:r>
                      <a:endParaRPr kumimoji="1" lang="ja-JP" altLang="en-US" dirty="0"/>
                    </a:p>
                  </a:txBody>
                  <a:tcPr/>
                </a:tc>
                <a:tc>
                  <a:txBody>
                    <a:bodyPr/>
                    <a:lstStyle/>
                    <a:p>
                      <a:r>
                        <a:rPr kumimoji="1" lang="en-US" altLang="ja-JP" dirty="0" smtClean="0"/>
                        <a:t>3.86</a:t>
                      </a:r>
                      <a:endParaRPr kumimoji="1" lang="ja-JP" altLang="en-US" dirty="0"/>
                    </a:p>
                  </a:txBody>
                  <a:tcPr/>
                </a:tc>
                <a:extLst>
                  <a:ext uri="{0D108BD9-81ED-4DB2-BD59-A6C34878D82A}">
                    <a16:rowId xmlns:a16="http://schemas.microsoft.com/office/drawing/2014/main" val="1504507237"/>
                  </a:ext>
                </a:extLst>
              </a:tr>
              <a:tr h="370840">
                <a:tc>
                  <a:txBody>
                    <a:bodyPr/>
                    <a:lstStyle/>
                    <a:p>
                      <a:r>
                        <a:rPr kumimoji="1" lang="en-US" altLang="ja-JP" dirty="0" smtClean="0"/>
                        <a:t>T2(</a:t>
                      </a:r>
                      <a:r>
                        <a:rPr kumimoji="1" lang="ja-JP" altLang="en-US" dirty="0" smtClean="0"/>
                        <a:t>後期</a:t>
                      </a:r>
                      <a:r>
                        <a:rPr kumimoji="1" lang="en-US" altLang="ja-JP" dirty="0" smtClean="0"/>
                        <a:t>)</a:t>
                      </a:r>
                      <a:endParaRPr kumimoji="1" lang="ja-JP" altLang="en-US" dirty="0"/>
                    </a:p>
                  </a:txBody>
                  <a:tcPr/>
                </a:tc>
                <a:tc>
                  <a:txBody>
                    <a:bodyPr/>
                    <a:lstStyle/>
                    <a:p>
                      <a:r>
                        <a:rPr kumimoji="1" lang="en-US" altLang="ja-JP" dirty="0" smtClean="0"/>
                        <a:t>13</a:t>
                      </a:r>
                      <a:endParaRPr kumimoji="1" lang="ja-JP" altLang="en-US" dirty="0"/>
                    </a:p>
                  </a:txBody>
                  <a:tcPr/>
                </a:tc>
                <a:tc>
                  <a:txBody>
                    <a:bodyPr/>
                    <a:lstStyle/>
                    <a:p>
                      <a:r>
                        <a:rPr kumimoji="1" lang="en-US" altLang="ja-JP" dirty="0" smtClean="0"/>
                        <a:t>7</a:t>
                      </a:r>
                      <a:endParaRPr kumimoji="1" lang="ja-JP" altLang="en-US" dirty="0"/>
                    </a:p>
                  </a:txBody>
                  <a:tcPr/>
                </a:tc>
                <a:tc>
                  <a:txBody>
                    <a:bodyPr/>
                    <a:lstStyle/>
                    <a:p>
                      <a:r>
                        <a:rPr kumimoji="1" lang="en-US" altLang="ja-JP" dirty="0" smtClean="0"/>
                        <a:t>4.29</a:t>
                      </a:r>
                      <a:endParaRPr kumimoji="1" lang="ja-JP" altLang="en-US" dirty="0"/>
                    </a:p>
                  </a:txBody>
                  <a:tcPr/>
                </a:tc>
                <a:extLst>
                  <a:ext uri="{0D108BD9-81ED-4DB2-BD59-A6C34878D82A}">
                    <a16:rowId xmlns:a16="http://schemas.microsoft.com/office/drawing/2014/main" val="500736038"/>
                  </a:ext>
                </a:extLst>
              </a:tr>
            </a:tbl>
          </a:graphicData>
        </a:graphic>
      </p:graphicFrame>
      <p:sp>
        <p:nvSpPr>
          <p:cNvPr id="9" name="スライド番号プレースホルダー 8"/>
          <p:cNvSpPr>
            <a:spLocks noGrp="1"/>
          </p:cNvSpPr>
          <p:nvPr>
            <p:ph type="sldNum" sz="quarter" idx="10"/>
          </p:nvPr>
        </p:nvSpPr>
        <p:spPr/>
        <p:txBody>
          <a:bodyPr/>
          <a:lstStyle/>
          <a:p>
            <a:pPr>
              <a:defRPr/>
            </a:pPr>
            <a:fld id="{41D9D230-E8A2-4990-A2E0-A4B58957968C}" type="slidenum">
              <a:rPr lang="ja-JP" altLang="en-US" smtClean="0"/>
              <a:pPr>
                <a:defRPr/>
              </a:pPr>
              <a:t>10</a:t>
            </a:fld>
            <a:endParaRPr lang="ja-JP" altLang="en-US"/>
          </a:p>
        </p:txBody>
      </p:sp>
    </p:spTree>
    <p:extLst>
      <p:ext uri="{BB962C8B-B14F-4D97-AF65-F5344CB8AC3E}">
        <p14:creationId xmlns:p14="http://schemas.microsoft.com/office/powerpoint/2010/main" val="2107036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dirty="0" smtClean="0"/>
              <a:t>5. </a:t>
            </a:r>
            <a:r>
              <a:rPr lang="ja-JP" altLang="en-US" dirty="0" smtClean="0"/>
              <a:t>終わりに</a:t>
            </a:r>
            <a:endParaRPr kumimoji="1" lang="ja-JP" altLang="en-US" dirty="0"/>
          </a:p>
        </p:txBody>
      </p:sp>
      <p:sp>
        <p:nvSpPr>
          <p:cNvPr id="9" name="テキスト ボックス 3"/>
          <p:cNvSpPr txBox="1">
            <a:spLocks noChangeArrowheads="1"/>
          </p:cNvSpPr>
          <p:nvPr/>
        </p:nvSpPr>
        <p:spPr bwMode="auto">
          <a:xfrm>
            <a:off x="107950" y="920750"/>
            <a:ext cx="8856663"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5000"/>
              </a:lnSpc>
              <a:spcBef>
                <a:spcPct val="20000"/>
              </a:spcBef>
              <a:spcAft>
                <a:spcPct val="10000"/>
              </a:spcAft>
              <a:buClr>
                <a:srgbClr val="A30B1A"/>
              </a:buClr>
              <a:buFont typeface="Wingdings" pitchFamily="2" charset="2"/>
              <a:buChar char="n"/>
              <a:defRPr kumimoji="1" sz="2800">
                <a:solidFill>
                  <a:srgbClr val="000000"/>
                </a:solidFill>
                <a:latin typeface="Arial" charset="0"/>
                <a:ea typeface="ＭＳ Ｐゴシック" charset="-128"/>
                <a:cs typeface="Arial" charset="0"/>
              </a:defRPr>
            </a:lvl1pPr>
            <a:lvl2pPr marL="742950" indent="-285750" eaLnBrk="0" hangingPunct="0">
              <a:lnSpc>
                <a:spcPct val="95000"/>
              </a:lnSpc>
              <a:spcBef>
                <a:spcPct val="20000"/>
              </a:spcBef>
              <a:spcAft>
                <a:spcPct val="10000"/>
              </a:spcAft>
              <a:buClr>
                <a:srgbClr val="87867E"/>
              </a:buClr>
              <a:buFont typeface="Wingdings" pitchFamily="2" charset="2"/>
              <a:buChar char="n"/>
              <a:defRPr kumimoji="1" sz="2400">
                <a:solidFill>
                  <a:srgbClr val="000000"/>
                </a:solidFill>
                <a:latin typeface="Arial" charset="0"/>
                <a:ea typeface="ＭＳ Ｐゴシック" charset="-128"/>
                <a:cs typeface="Arial" charset="0"/>
              </a:defRPr>
            </a:lvl2pPr>
            <a:lvl3pPr marL="1143000" indent="-228600" eaLnBrk="0" hangingPunct="0">
              <a:lnSpc>
                <a:spcPct val="95000"/>
              </a:lnSpc>
              <a:spcBef>
                <a:spcPct val="20000"/>
              </a:spcBef>
              <a:spcAft>
                <a:spcPct val="10000"/>
              </a:spcAft>
              <a:buClr>
                <a:srgbClr val="87867E"/>
              </a:buClr>
              <a:buSzPct val="100000"/>
              <a:buChar char="•"/>
              <a:defRPr kumimoji="1" sz="2000">
                <a:solidFill>
                  <a:srgbClr val="000000"/>
                </a:solidFill>
                <a:latin typeface="Arial" charset="0"/>
                <a:ea typeface="ＭＳ Ｐゴシック" charset="-128"/>
                <a:cs typeface="Arial" charset="0"/>
              </a:defRPr>
            </a:lvl3pPr>
            <a:lvl4pPr marL="1600200" indent="-228600" eaLnBrk="0"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4pPr>
            <a:lvl5pPr marL="2057400" indent="-228600" eaLnBrk="0" hangingPunct="0">
              <a:buBlip>
                <a:blip r:embed="rId2"/>
              </a:buBlip>
              <a:defRPr kumimoji="1" sz="2000">
                <a:solidFill>
                  <a:srgbClr val="000000"/>
                </a:solidFill>
                <a:latin typeface="Arial" charset="0"/>
                <a:ea typeface="ＭＳ Ｐゴシック" charset="-128"/>
                <a:cs typeface="Arial" charset="0"/>
              </a:defRPr>
            </a:lvl5pPr>
            <a:lvl6pPr marL="25146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6pPr>
            <a:lvl7pPr marL="29718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7pPr>
            <a:lvl8pPr marL="34290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8pPr>
            <a:lvl9pPr marL="38862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9pPr>
          </a:lstStyle>
          <a:p>
            <a:pPr eaLnBrk="1" hangingPunct="1">
              <a:lnSpc>
                <a:spcPct val="100000"/>
              </a:lnSpc>
              <a:spcBef>
                <a:spcPct val="0"/>
              </a:spcBef>
              <a:spcAft>
                <a:spcPct val="0"/>
              </a:spcAft>
              <a:buClrTx/>
              <a:buFontTx/>
              <a:buNone/>
            </a:pPr>
            <a:r>
              <a:rPr lang="ja-JP" altLang="en-US" dirty="0" smtClean="0">
                <a:solidFill>
                  <a:schemeClr val="tx1"/>
                </a:solidFill>
              </a:rPr>
              <a:t>自然</a:t>
            </a:r>
            <a:r>
              <a:rPr lang="ja-JP" altLang="en-US" dirty="0">
                <a:solidFill>
                  <a:schemeClr val="tx1"/>
                </a:solidFill>
              </a:rPr>
              <a:t>科学</a:t>
            </a:r>
            <a:r>
              <a:rPr lang="ja-JP" altLang="en-US" dirty="0" smtClean="0">
                <a:solidFill>
                  <a:schemeClr val="tx1"/>
                </a:solidFill>
              </a:rPr>
              <a:t>の幅広い分野の知識の涵養</a:t>
            </a:r>
            <a:endParaRPr lang="en-US" altLang="ja-JP" dirty="0">
              <a:solidFill>
                <a:schemeClr val="tx1"/>
              </a:solidFill>
            </a:endParaRPr>
          </a:p>
          <a:p>
            <a:pPr eaLnBrk="1" hangingPunct="1">
              <a:lnSpc>
                <a:spcPct val="100000"/>
              </a:lnSpc>
              <a:spcBef>
                <a:spcPct val="0"/>
              </a:spcBef>
              <a:spcAft>
                <a:spcPct val="0"/>
              </a:spcAft>
              <a:buClrTx/>
              <a:buFontTx/>
              <a:buNone/>
            </a:pPr>
            <a:r>
              <a:rPr lang="ja-JP" altLang="en-US" dirty="0">
                <a:solidFill>
                  <a:schemeClr val="tx1"/>
                </a:solidFill>
              </a:rPr>
              <a:t>⇒摂南大学理工学部で</a:t>
            </a:r>
            <a:r>
              <a:rPr lang="ja-JP" altLang="en-US" dirty="0" smtClean="0">
                <a:solidFill>
                  <a:schemeClr val="tx1"/>
                </a:solidFill>
              </a:rPr>
              <a:t>は</a:t>
            </a:r>
            <a:r>
              <a:rPr lang="ja-JP" altLang="en-US" dirty="0" smtClean="0">
                <a:solidFill>
                  <a:srgbClr val="FF0000"/>
                </a:solidFill>
              </a:rPr>
              <a:t>科学技術教養</a:t>
            </a:r>
            <a:r>
              <a:rPr lang="ja-JP" altLang="en-US" dirty="0" smtClean="0">
                <a:solidFill>
                  <a:schemeClr val="tx1"/>
                </a:solidFill>
              </a:rPr>
              <a:t>を</a:t>
            </a:r>
            <a:r>
              <a:rPr lang="ja-JP" altLang="en-US" dirty="0">
                <a:solidFill>
                  <a:schemeClr val="tx1"/>
                </a:solidFill>
              </a:rPr>
              <a:t>開講</a:t>
            </a:r>
            <a:endParaRPr lang="en-US" altLang="ja-JP" dirty="0">
              <a:solidFill>
                <a:schemeClr val="tx1"/>
              </a:solidFill>
            </a:endParaRPr>
          </a:p>
        </p:txBody>
      </p:sp>
      <p:sp>
        <p:nvSpPr>
          <p:cNvPr id="11" name="テキスト ボックス 3"/>
          <p:cNvSpPr txBox="1">
            <a:spLocks noChangeArrowheads="1"/>
          </p:cNvSpPr>
          <p:nvPr/>
        </p:nvSpPr>
        <p:spPr bwMode="auto">
          <a:xfrm>
            <a:off x="100013" y="2276475"/>
            <a:ext cx="8856662"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5000"/>
              </a:lnSpc>
              <a:spcBef>
                <a:spcPct val="20000"/>
              </a:spcBef>
              <a:spcAft>
                <a:spcPct val="10000"/>
              </a:spcAft>
              <a:buClr>
                <a:srgbClr val="A30B1A"/>
              </a:buClr>
              <a:buFont typeface="Wingdings" pitchFamily="2" charset="2"/>
              <a:buChar char="n"/>
              <a:defRPr kumimoji="1" sz="2800">
                <a:solidFill>
                  <a:srgbClr val="000000"/>
                </a:solidFill>
                <a:latin typeface="Arial" charset="0"/>
                <a:ea typeface="ＭＳ Ｐゴシック" charset="-128"/>
                <a:cs typeface="Arial" charset="0"/>
              </a:defRPr>
            </a:lvl1pPr>
            <a:lvl2pPr marL="742950" indent="-285750" eaLnBrk="0" hangingPunct="0">
              <a:lnSpc>
                <a:spcPct val="95000"/>
              </a:lnSpc>
              <a:spcBef>
                <a:spcPct val="20000"/>
              </a:spcBef>
              <a:spcAft>
                <a:spcPct val="10000"/>
              </a:spcAft>
              <a:buClr>
                <a:srgbClr val="87867E"/>
              </a:buClr>
              <a:buFont typeface="Wingdings" pitchFamily="2" charset="2"/>
              <a:buChar char="n"/>
              <a:defRPr kumimoji="1" sz="2400">
                <a:solidFill>
                  <a:srgbClr val="000000"/>
                </a:solidFill>
                <a:latin typeface="Arial" charset="0"/>
                <a:ea typeface="ＭＳ Ｐゴシック" charset="-128"/>
                <a:cs typeface="Arial" charset="0"/>
              </a:defRPr>
            </a:lvl2pPr>
            <a:lvl3pPr marL="1143000" indent="-228600" eaLnBrk="0" hangingPunct="0">
              <a:lnSpc>
                <a:spcPct val="95000"/>
              </a:lnSpc>
              <a:spcBef>
                <a:spcPct val="20000"/>
              </a:spcBef>
              <a:spcAft>
                <a:spcPct val="10000"/>
              </a:spcAft>
              <a:buClr>
                <a:srgbClr val="87867E"/>
              </a:buClr>
              <a:buSzPct val="100000"/>
              <a:buChar char="•"/>
              <a:defRPr kumimoji="1" sz="2000">
                <a:solidFill>
                  <a:srgbClr val="000000"/>
                </a:solidFill>
                <a:latin typeface="Arial" charset="0"/>
                <a:ea typeface="ＭＳ Ｐゴシック" charset="-128"/>
                <a:cs typeface="Arial" charset="0"/>
              </a:defRPr>
            </a:lvl3pPr>
            <a:lvl4pPr marL="1600200" indent="-228600" eaLnBrk="0"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4pPr>
            <a:lvl5pPr marL="2057400" indent="-228600" eaLnBrk="0" hangingPunct="0">
              <a:buBlip>
                <a:blip r:embed="rId2"/>
              </a:buBlip>
              <a:defRPr kumimoji="1" sz="2000">
                <a:solidFill>
                  <a:srgbClr val="000000"/>
                </a:solidFill>
                <a:latin typeface="Arial" charset="0"/>
                <a:ea typeface="ＭＳ Ｐゴシック" charset="-128"/>
                <a:cs typeface="Arial" charset="0"/>
              </a:defRPr>
            </a:lvl5pPr>
            <a:lvl6pPr marL="25146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6pPr>
            <a:lvl7pPr marL="29718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7pPr>
            <a:lvl8pPr marL="34290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8pPr>
            <a:lvl9pPr marL="38862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9pPr>
          </a:lstStyle>
          <a:p>
            <a:pPr eaLnBrk="1" hangingPunct="1">
              <a:lnSpc>
                <a:spcPct val="100000"/>
              </a:lnSpc>
              <a:spcBef>
                <a:spcPct val="0"/>
              </a:spcBef>
              <a:spcAft>
                <a:spcPct val="0"/>
              </a:spcAft>
              <a:buClrTx/>
              <a:buFontTx/>
              <a:buNone/>
            </a:pPr>
            <a:r>
              <a:rPr lang="en-US" altLang="ja-JP" sz="2600">
                <a:solidFill>
                  <a:schemeClr val="tx1"/>
                </a:solidFill>
              </a:rPr>
              <a:t> </a:t>
            </a:r>
            <a:endParaRPr lang="ja-JP" altLang="en-US" sz="2600">
              <a:solidFill>
                <a:schemeClr val="tx1"/>
              </a:solidFill>
            </a:endParaRPr>
          </a:p>
        </p:txBody>
      </p:sp>
      <p:sp>
        <p:nvSpPr>
          <p:cNvPr id="12" name="テキスト ボックス 3"/>
          <p:cNvSpPr txBox="1">
            <a:spLocks noChangeArrowheads="1"/>
          </p:cNvSpPr>
          <p:nvPr/>
        </p:nvSpPr>
        <p:spPr bwMode="auto">
          <a:xfrm>
            <a:off x="107950" y="2046288"/>
            <a:ext cx="8856663"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5000"/>
              </a:lnSpc>
              <a:spcBef>
                <a:spcPct val="20000"/>
              </a:spcBef>
              <a:spcAft>
                <a:spcPct val="10000"/>
              </a:spcAft>
              <a:buClr>
                <a:srgbClr val="A30B1A"/>
              </a:buClr>
              <a:buFont typeface="Wingdings" pitchFamily="2" charset="2"/>
              <a:buChar char="n"/>
              <a:defRPr kumimoji="1" sz="2800">
                <a:solidFill>
                  <a:srgbClr val="000000"/>
                </a:solidFill>
                <a:latin typeface="Arial" charset="0"/>
                <a:ea typeface="ＭＳ Ｐゴシック" charset="-128"/>
                <a:cs typeface="Arial" charset="0"/>
              </a:defRPr>
            </a:lvl1pPr>
            <a:lvl2pPr marL="742950" indent="-285750" eaLnBrk="0" hangingPunct="0">
              <a:lnSpc>
                <a:spcPct val="95000"/>
              </a:lnSpc>
              <a:spcBef>
                <a:spcPct val="20000"/>
              </a:spcBef>
              <a:spcAft>
                <a:spcPct val="10000"/>
              </a:spcAft>
              <a:buClr>
                <a:srgbClr val="87867E"/>
              </a:buClr>
              <a:buFont typeface="Wingdings" pitchFamily="2" charset="2"/>
              <a:buChar char="n"/>
              <a:defRPr kumimoji="1" sz="2400">
                <a:solidFill>
                  <a:srgbClr val="000000"/>
                </a:solidFill>
                <a:latin typeface="Arial" charset="0"/>
                <a:ea typeface="ＭＳ Ｐゴシック" charset="-128"/>
                <a:cs typeface="Arial" charset="0"/>
              </a:defRPr>
            </a:lvl2pPr>
            <a:lvl3pPr marL="1143000" indent="-228600" eaLnBrk="0" hangingPunct="0">
              <a:lnSpc>
                <a:spcPct val="95000"/>
              </a:lnSpc>
              <a:spcBef>
                <a:spcPct val="20000"/>
              </a:spcBef>
              <a:spcAft>
                <a:spcPct val="10000"/>
              </a:spcAft>
              <a:buClr>
                <a:srgbClr val="87867E"/>
              </a:buClr>
              <a:buSzPct val="100000"/>
              <a:buChar char="•"/>
              <a:defRPr kumimoji="1" sz="2000">
                <a:solidFill>
                  <a:srgbClr val="000000"/>
                </a:solidFill>
                <a:latin typeface="Arial" charset="0"/>
                <a:ea typeface="ＭＳ Ｐゴシック" charset="-128"/>
                <a:cs typeface="Arial" charset="0"/>
              </a:defRPr>
            </a:lvl3pPr>
            <a:lvl4pPr marL="1600200" indent="-228600" eaLnBrk="0"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4pPr>
            <a:lvl5pPr marL="2057400" indent="-228600" eaLnBrk="0" hangingPunct="0">
              <a:buBlip>
                <a:blip r:embed="rId2"/>
              </a:buBlip>
              <a:defRPr kumimoji="1" sz="2000">
                <a:solidFill>
                  <a:srgbClr val="000000"/>
                </a:solidFill>
                <a:latin typeface="Arial" charset="0"/>
                <a:ea typeface="ＭＳ Ｐゴシック" charset="-128"/>
                <a:cs typeface="Arial" charset="0"/>
              </a:defRPr>
            </a:lvl5pPr>
            <a:lvl6pPr marL="25146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6pPr>
            <a:lvl7pPr marL="29718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7pPr>
            <a:lvl8pPr marL="34290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8pPr>
            <a:lvl9pPr marL="38862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9pPr>
          </a:lstStyle>
          <a:p>
            <a:pPr eaLnBrk="1" hangingPunct="1">
              <a:lnSpc>
                <a:spcPct val="100000"/>
              </a:lnSpc>
              <a:spcBef>
                <a:spcPct val="0"/>
              </a:spcBef>
              <a:spcAft>
                <a:spcPct val="0"/>
              </a:spcAft>
              <a:buClrTx/>
              <a:buFontTx/>
              <a:buNone/>
            </a:pPr>
            <a:r>
              <a:rPr lang="ja-JP" altLang="en-US" dirty="0">
                <a:solidFill>
                  <a:schemeClr val="tx1"/>
                </a:solidFill>
              </a:rPr>
              <a:t>今後の課題</a:t>
            </a:r>
            <a:endParaRPr lang="en-US" altLang="ja-JP" dirty="0">
              <a:solidFill>
                <a:schemeClr val="tx1"/>
              </a:solidFill>
            </a:endParaRPr>
          </a:p>
          <a:p>
            <a:pPr eaLnBrk="1" hangingPunct="1">
              <a:lnSpc>
                <a:spcPct val="100000"/>
              </a:lnSpc>
              <a:spcBef>
                <a:spcPct val="0"/>
              </a:spcBef>
              <a:spcAft>
                <a:spcPct val="0"/>
              </a:spcAft>
              <a:buClrTx/>
              <a:buFontTx/>
              <a:buNone/>
            </a:pPr>
            <a:r>
              <a:rPr lang="ja-JP" altLang="en-US" dirty="0" smtClean="0">
                <a:solidFill>
                  <a:schemeClr val="tx1"/>
                </a:solidFill>
              </a:rPr>
              <a:t>・如何に学生を惹き付けるか？</a:t>
            </a:r>
            <a:endParaRPr lang="en-US" altLang="ja-JP" dirty="0" smtClean="0">
              <a:solidFill>
                <a:schemeClr val="tx1"/>
              </a:solidFill>
            </a:endParaRPr>
          </a:p>
          <a:p>
            <a:pPr eaLnBrk="1" hangingPunct="1">
              <a:lnSpc>
                <a:spcPct val="100000"/>
              </a:lnSpc>
              <a:spcBef>
                <a:spcPct val="0"/>
              </a:spcBef>
              <a:spcAft>
                <a:spcPct val="0"/>
              </a:spcAft>
              <a:buClrTx/>
              <a:buFontTx/>
              <a:buNone/>
            </a:pPr>
            <a:r>
              <a:rPr lang="ja-JP" altLang="en-US" dirty="0" smtClean="0">
                <a:solidFill>
                  <a:schemeClr val="tx1"/>
                </a:solidFill>
              </a:rPr>
              <a:t>・内部で配布してきた教科書の出版化</a:t>
            </a:r>
            <a:endParaRPr lang="en-US" altLang="ja-JP" dirty="0">
              <a:solidFill>
                <a:schemeClr val="tx1"/>
              </a:solidFill>
            </a:endParaRPr>
          </a:p>
        </p:txBody>
      </p:sp>
      <p:sp>
        <p:nvSpPr>
          <p:cNvPr id="3" name="スライド番号プレースホルダー 2"/>
          <p:cNvSpPr>
            <a:spLocks noGrp="1"/>
          </p:cNvSpPr>
          <p:nvPr>
            <p:ph type="sldNum" sz="quarter" idx="10"/>
          </p:nvPr>
        </p:nvSpPr>
        <p:spPr/>
        <p:txBody>
          <a:bodyPr/>
          <a:lstStyle/>
          <a:p>
            <a:pPr>
              <a:defRPr/>
            </a:pPr>
            <a:fld id="{41D9D230-E8A2-4990-A2E0-A4B58957968C}" type="slidenum">
              <a:rPr lang="ja-JP" altLang="en-US" smtClean="0"/>
              <a:pPr>
                <a:defRPr/>
              </a:pPr>
              <a:t>11</a:t>
            </a:fld>
            <a:endParaRPr lang="ja-JP" altLang="en-US"/>
          </a:p>
        </p:txBody>
      </p:sp>
    </p:spTree>
    <p:extLst>
      <p:ext uri="{BB962C8B-B14F-4D97-AF65-F5344CB8AC3E}">
        <p14:creationId xmlns:p14="http://schemas.microsoft.com/office/powerpoint/2010/main" val="1923659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p:txBody>
          <a:bodyPr/>
          <a:lstStyle/>
          <a:p>
            <a:pPr eaLnBrk="1" hangingPunct="1"/>
            <a:r>
              <a:rPr lang="en-US" altLang="ja-JP" smtClean="0"/>
              <a:t>1. </a:t>
            </a:r>
            <a:r>
              <a:rPr lang="ja-JP" altLang="en-US" smtClean="0"/>
              <a:t>はじめに</a:t>
            </a:r>
          </a:p>
        </p:txBody>
      </p:sp>
      <p:sp>
        <p:nvSpPr>
          <p:cNvPr id="9219" name="テキスト ボックス 10"/>
          <p:cNvSpPr txBox="1">
            <a:spLocks noChangeArrowheads="1"/>
          </p:cNvSpPr>
          <p:nvPr/>
        </p:nvSpPr>
        <p:spPr bwMode="auto">
          <a:xfrm>
            <a:off x="169863" y="4037849"/>
            <a:ext cx="3748087"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5000"/>
              </a:lnSpc>
              <a:spcBef>
                <a:spcPct val="20000"/>
              </a:spcBef>
              <a:spcAft>
                <a:spcPct val="10000"/>
              </a:spcAft>
              <a:buClr>
                <a:srgbClr val="A30B1A"/>
              </a:buClr>
              <a:buFont typeface="Wingdings" panose="05000000000000000000" pitchFamily="2" charset="2"/>
              <a:buChar char="n"/>
              <a:defRPr kumimoji="1" sz="28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95000"/>
              </a:lnSpc>
              <a:spcBef>
                <a:spcPct val="20000"/>
              </a:spcBef>
              <a:spcAft>
                <a:spcPct val="10000"/>
              </a:spcAft>
              <a:buClr>
                <a:srgbClr val="87867E"/>
              </a:buClr>
              <a:buFont typeface="Wingdings" panose="05000000000000000000" pitchFamily="2" charset="2"/>
              <a:buChar char="n"/>
              <a:defRPr kumimoji="1" sz="24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95000"/>
              </a:lnSpc>
              <a:spcBef>
                <a:spcPct val="20000"/>
              </a:spcBef>
              <a:spcAft>
                <a:spcPct val="10000"/>
              </a:spcAft>
              <a:buClr>
                <a:srgbClr val="87867E"/>
              </a:buClr>
              <a:buSzPct val="100000"/>
              <a:buChar char="•"/>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95000"/>
              </a:lnSpc>
              <a:spcBef>
                <a:spcPct val="20000"/>
              </a:spcBef>
              <a:spcAft>
                <a:spcPct val="10000"/>
              </a:spcAft>
              <a:buClr>
                <a:srgbClr val="87867E"/>
              </a:buClr>
              <a:buSzPct val="100000"/>
              <a:buChar char="•"/>
              <a:defRPr kumimoji="1">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spcAft>
                <a:spcPct val="0"/>
              </a:spcAft>
              <a:buClrTx/>
              <a:buFontTx/>
              <a:buNone/>
            </a:pPr>
            <a:r>
              <a:rPr lang="ja-JP" altLang="en-US" sz="2000" smtClean="0">
                <a:solidFill>
                  <a:schemeClr val="tx1"/>
                </a:solidFill>
                <a:latin typeface="HGP明朝E" panose="02020900000000000000" pitchFamily="18" charset="-128"/>
                <a:ea typeface="HGP明朝E" panose="02020900000000000000" pitchFamily="18" charset="-128"/>
              </a:rPr>
              <a:t>ジョルジュ・クレマンソー</a:t>
            </a:r>
            <a:r>
              <a:rPr lang="en-US" altLang="ja-JP" sz="2000" smtClean="0">
                <a:solidFill>
                  <a:schemeClr val="tx1"/>
                </a:solidFill>
                <a:latin typeface="HGP明朝E" panose="02020900000000000000" pitchFamily="18" charset="-128"/>
                <a:ea typeface="HGP明朝E" panose="02020900000000000000" pitchFamily="18" charset="-128"/>
              </a:rPr>
              <a:t>(</a:t>
            </a:r>
            <a:r>
              <a:rPr lang="ja-JP" altLang="en-US" sz="2000" smtClean="0">
                <a:solidFill>
                  <a:schemeClr val="tx1"/>
                </a:solidFill>
                <a:latin typeface="HGP明朝E" panose="02020900000000000000" pitchFamily="18" charset="-128"/>
                <a:ea typeface="HGP明朝E" panose="02020900000000000000" pitchFamily="18" charset="-128"/>
              </a:rPr>
              <a:t>政治家</a:t>
            </a:r>
            <a:r>
              <a:rPr lang="en-US" altLang="ja-JP" sz="2000" smtClean="0">
                <a:solidFill>
                  <a:schemeClr val="tx1"/>
                </a:solidFill>
                <a:latin typeface="HGP明朝E" panose="02020900000000000000" pitchFamily="18" charset="-128"/>
                <a:ea typeface="HGP明朝E" panose="02020900000000000000" pitchFamily="18" charset="-128"/>
              </a:rPr>
              <a:t>)</a:t>
            </a:r>
          </a:p>
          <a:p>
            <a:pPr eaLnBrk="1" hangingPunct="1">
              <a:lnSpc>
                <a:spcPct val="100000"/>
              </a:lnSpc>
              <a:spcBef>
                <a:spcPct val="0"/>
              </a:spcBef>
              <a:spcAft>
                <a:spcPct val="0"/>
              </a:spcAft>
              <a:buClrTx/>
              <a:buFontTx/>
              <a:buNone/>
            </a:pPr>
            <a:r>
              <a:rPr lang="en-US" altLang="ja-JP" sz="2400" smtClean="0">
                <a:solidFill>
                  <a:schemeClr val="tx1"/>
                </a:solidFill>
              </a:rPr>
              <a:t>(</a:t>
            </a:r>
            <a:r>
              <a:rPr lang="en-US" altLang="ja-JP" sz="2400" smtClean="0">
                <a:solidFill>
                  <a:schemeClr val="tx1"/>
                </a:solidFill>
                <a:latin typeface="Gabriola" panose="04040605051002020D02" pitchFamily="82" charset="0"/>
              </a:rPr>
              <a:t>Georges Clemenceau, 1841-1929</a:t>
            </a:r>
            <a:r>
              <a:rPr lang="en-US" altLang="ja-JP" sz="2400" smtClean="0">
                <a:solidFill>
                  <a:schemeClr val="tx1"/>
                </a:solidFill>
              </a:rPr>
              <a:t>)</a:t>
            </a:r>
            <a:endParaRPr lang="en-US" altLang="ja-JP" sz="2400" dirty="0">
              <a:solidFill>
                <a:schemeClr val="tx1"/>
              </a:solidFill>
            </a:endParaRPr>
          </a:p>
        </p:txBody>
      </p:sp>
      <p:pic>
        <p:nvPicPr>
          <p:cNvPr id="9220" name="図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23850" y="981075"/>
            <a:ext cx="2300288" cy="302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円形吹き出し 2"/>
          <p:cNvSpPr/>
          <p:nvPr/>
        </p:nvSpPr>
        <p:spPr bwMode="gray">
          <a:xfrm>
            <a:off x="2874963" y="1052513"/>
            <a:ext cx="2376487" cy="1655762"/>
          </a:xfrm>
          <a:prstGeom prst="wedgeEllipseCallout">
            <a:avLst>
              <a:gd name="adj1" fmla="val -61465"/>
              <a:gd name="adj2" fmla="val -2072"/>
            </a:avLst>
          </a:prstGeom>
          <a:solidFill>
            <a:schemeClr val="accent4">
              <a:lumMod val="20000"/>
              <a:lumOff val="80000"/>
            </a:schemeClr>
          </a:solidFill>
          <a:ln w="9525" algn="ctr">
            <a:solidFill>
              <a:srgbClr val="002060"/>
            </a:solidFill>
            <a:miter lim="800000"/>
            <a:headEnd/>
            <a:tailEnd/>
          </a:ln>
          <a:effectLst/>
        </p:spPr>
        <p:txBody>
          <a:bodyPr wrap="none" anchor="ctr"/>
          <a:lstStyle/>
          <a:p>
            <a:pPr algn="ctr">
              <a:defRPr/>
            </a:pPr>
            <a:r>
              <a:rPr lang="ja-JP" altLang="en-US" dirty="0">
                <a:latin typeface="HGP教科書体" panose="02020600000000000000" pitchFamily="18" charset="-128"/>
                <a:ea typeface="HGP教科書体" panose="02020600000000000000" pitchFamily="18" charset="-128"/>
              </a:rPr>
              <a:t>戦争はきわめて</a:t>
            </a:r>
            <a:endParaRPr lang="en-US" altLang="ja-JP" dirty="0">
              <a:latin typeface="HGP教科書体" panose="02020600000000000000" pitchFamily="18" charset="-128"/>
              <a:ea typeface="HGP教科書体" panose="02020600000000000000" pitchFamily="18" charset="-128"/>
            </a:endParaRPr>
          </a:p>
          <a:p>
            <a:pPr algn="ctr">
              <a:defRPr/>
            </a:pPr>
            <a:r>
              <a:rPr lang="ja-JP" altLang="en-US" dirty="0">
                <a:latin typeface="HGP教科書体" panose="02020600000000000000" pitchFamily="18" charset="-128"/>
                <a:ea typeface="HGP教科書体" panose="02020600000000000000" pitchFamily="18" charset="-128"/>
              </a:rPr>
              <a:t>重大事だから、</a:t>
            </a:r>
            <a:endParaRPr lang="en-US" altLang="ja-JP" dirty="0">
              <a:latin typeface="HGP教科書体" panose="02020600000000000000" pitchFamily="18" charset="-128"/>
              <a:ea typeface="HGP教科書体" panose="02020600000000000000" pitchFamily="18" charset="-128"/>
            </a:endParaRPr>
          </a:p>
          <a:p>
            <a:pPr algn="ctr">
              <a:defRPr/>
            </a:pPr>
            <a:r>
              <a:rPr lang="ja-JP" altLang="en-US" dirty="0">
                <a:latin typeface="HGP教科書体" panose="02020600000000000000" pitchFamily="18" charset="-128"/>
                <a:ea typeface="HGP教科書体" panose="02020600000000000000" pitchFamily="18" charset="-128"/>
              </a:rPr>
              <a:t>将軍たちだけに</a:t>
            </a:r>
            <a:endParaRPr lang="en-US" altLang="ja-JP" dirty="0">
              <a:latin typeface="HGP教科書体" panose="02020600000000000000" pitchFamily="18" charset="-128"/>
              <a:ea typeface="HGP教科書体" panose="02020600000000000000" pitchFamily="18" charset="-128"/>
            </a:endParaRPr>
          </a:p>
          <a:p>
            <a:pPr algn="ctr">
              <a:defRPr/>
            </a:pPr>
            <a:r>
              <a:rPr lang="ja-JP" altLang="en-US" dirty="0">
                <a:latin typeface="HGP教科書体" panose="02020600000000000000" pitchFamily="18" charset="-128"/>
                <a:ea typeface="HGP教科書体" panose="02020600000000000000" pitchFamily="18" charset="-128"/>
              </a:rPr>
              <a:t>まかせてはおけない。</a:t>
            </a:r>
          </a:p>
        </p:txBody>
      </p:sp>
      <p:sp>
        <p:nvSpPr>
          <p:cNvPr id="9222" name="テキスト ボックス 10"/>
          <p:cNvSpPr txBox="1">
            <a:spLocks noChangeArrowheads="1"/>
          </p:cNvSpPr>
          <p:nvPr/>
        </p:nvSpPr>
        <p:spPr bwMode="auto">
          <a:xfrm>
            <a:off x="5583238" y="3990975"/>
            <a:ext cx="3532187"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5000"/>
              </a:lnSpc>
              <a:spcBef>
                <a:spcPct val="20000"/>
              </a:spcBef>
              <a:spcAft>
                <a:spcPct val="10000"/>
              </a:spcAft>
              <a:buClr>
                <a:srgbClr val="A30B1A"/>
              </a:buClr>
              <a:buFont typeface="Wingdings" panose="05000000000000000000" pitchFamily="2" charset="2"/>
              <a:buChar char="n"/>
              <a:defRPr kumimoji="1" sz="28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95000"/>
              </a:lnSpc>
              <a:spcBef>
                <a:spcPct val="20000"/>
              </a:spcBef>
              <a:spcAft>
                <a:spcPct val="10000"/>
              </a:spcAft>
              <a:buClr>
                <a:srgbClr val="87867E"/>
              </a:buClr>
              <a:buFont typeface="Wingdings" panose="05000000000000000000" pitchFamily="2" charset="2"/>
              <a:buChar char="n"/>
              <a:defRPr kumimoji="1" sz="24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95000"/>
              </a:lnSpc>
              <a:spcBef>
                <a:spcPct val="20000"/>
              </a:spcBef>
              <a:spcAft>
                <a:spcPct val="10000"/>
              </a:spcAft>
              <a:buClr>
                <a:srgbClr val="87867E"/>
              </a:buClr>
              <a:buSzPct val="100000"/>
              <a:buChar char="•"/>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95000"/>
              </a:lnSpc>
              <a:spcBef>
                <a:spcPct val="20000"/>
              </a:spcBef>
              <a:spcAft>
                <a:spcPct val="10000"/>
              </a:spcAft>
              <a:buClr>
                <a:srgbClr val="87867E"/>
              </a:buClr>
              <a:buSzPct val="100000"/>
              <a:buChar char="•"/>
              <a:defRPr kumimoji="1">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spcAft>
                <a:spcPct val="0"/>
              </a:spcAft>
              <a:buClrTx/>
              <a:buFontTx/>
              <a:buNone/>
            </a:pPr>
            <a:r>
              <a:rPr lang="ja-JP" altLang="en-US" sz="2000">
                <a:solidFill>
                  <a:schemeClr val="tx1"/>
                </a:solidFill>
                <a:latin typeface="HGP明朝E" panose="02020900000000000000" pitchFamily="18" charset="-128"/>
                <a:ea typeface="HGP明朝E" panose="02020900000000000000" pitchFamily="18" charset="-128"/>
              </a:rPr>
              <a:t>ダフィット・ヒルベルト</a:t>
            </a:r>
            <a:r>
              <a:rPr lang="en-US" altLang="ja-JP" sz="2000">
                <a:solidFill>
                  <a:schemeClr val="tx1"/>
                </a:solidFill>
                <a:latin typeface="HGP明朝E" panose="02020900000000000000" pitchFamily="18" charset="-128"/>
                <a:ea typeface="HGP明朝E" panose="02020900000000000000" pitchFamily="18" charset="-128"/>
              </a:rPr>
              <a:t>(</a:t>
            </a:r>
            <a:r>
              <a:rPr lang="ja-JP" altLang="en-US" sz="2000">
                <a:solidFill>
                  <a:schemeClr val="tx1"/>
                </a:solidFill>
                <a:latin typeface="HGP明朝E" panose="02020900000000000000" pitchFamily="18" charset="-128"/>
                <a:ea typeface="HGP明朝E" panose="02020900000000000000" pitchFamily="18" charset="-128"/>
              </a:rPr>
              <a:t>数学者</a:t>
            </a:r>
            <a:r>
              <a:rPr lang="en-US" altLang="ja-JP" sz="2000">
                <a:solidFill>
                  <a:schemeClr val="tx1"/>
                </a:solidFill>
                <a:latin typeface="HGP明朝E" panose="02020900000000000000" pitchFamily="18" charset="-128"/>
                <a:ea typeface="HGP明朝E" panose="02020900000000000000" pitchFamily="18" charset="-128"/>
              </a:rPr>
              <a:t>)</a:t>
            </a:r>
          </a:p>
          <a:p>
            <a:pPr eaLnBrk="1" hangingPunct="1">
              <a:lnSpc>
                <a:spcPct val="100000"/>
              </a:lnSpc>
              <a:spcBef>
                <a:spcPct val="0"/>
              </a:spcBef>
              <a:spcAft>
                <a:spcPct val="0"/>
              </a:spcAft>
              <a:buClrTx/>
              <a:buFontTx/>
              <a:buNone/>
            </a:pPr>
            <a:r>
              <a:rPr lang="en-US" altLang="ja-JP" sz="2400">
                <a:solidFill>
                  <a:schemeClr val="tx1"/>
                </a:solidFill>
              </a:rPr>
              <a:t>(</a:t>
            </a:r>
            <a:r>
              <a:rPr lang="en-US" altLang="ja-JP" sz="2400">
                <a:solidFill>
                  <a:schemeClr val="tx1"/>
                </a:solidFill>
                <a:latin typeface="Gabriola" panose="04040605051002020D02" pitchFamily="82" charset="0"/>
              </a:rPr>
              <a:t>David Hilbert, 1862-1943</a:t>
            </a:r>
            <a:r>
              <a:rPr lang="en-US" altLang="ja-JP" sz="2400">
                <a:solidFill>
                  <a:schemeClr val="tx1"/>
                </a:solidFill>
              </a:rPr>
              <a:t>)</a:t>
            </a:r>
          </a:p>
        </p:txBody>
      </p:sp>
      <p:sp>
        <p:nvSpPr>
          <p:cNvPr id="10" name="円形吹き出し 9"/>
          <p:cNvSpPr/>
          <p:nvPr/>
        </p:nvSpPr>
        <p:spPr bwMode="gray">
          <a:xfrm flipH="1">
            <a:off x="3348038" y="2751138"/>
            <a:ext cx="2589212" cy="1584325"/>
          </a:xfrm>
          <a:prstGeom prst="wedgeEllipseCallout">
            <a:avLst>
              <a:gd name="adj1" fmla="val -55849"/>
              <a:gd name="adj2" fmla="val -62432"/>
            </a:avLst>
          </a:prstGeom>
          <a:solidFill>
            <a:schemeClr val="accent5">
              <a:lumMod val="20000"/>
              <a:lumOff val="80000"/>
            </a:schemeClr>
          </a:solidFill>
          <a:ln w="9525" algn="ctr">
            <a:solidFill>
              <a:srgbClr val="002060"/>
            </a:solidFill>
            <a:miter lim="800000"/>
            <a:headEnd/>
            <a:tailEnd/>
          </a:ln>
          <a:effectLst/>
        </p:spPr>
        <p:txBody>
          <a:bodyPr wrap="none" anchor="ctr"/>
          <a:lstStyle/>
          <a:p>
            <a:pPr algn="ctr">
              <a:defRPr/>
            </a:pPr>
            <a:r>
              <a:rPr lang="ja-JP" altLang="en-US" dirty="0">
                <a:latin typeface="HGP教科書体" panose="02020600000000000000" pitchFamily="18" charset="-128"/>
                <a:ea typeface="HGP教科書体" panose="02020600000000000000" pitchFamily="18" charset="-128"/>
              </a:rPr>
              <a:t>物理学はきわめて</a:t>
            </a:r>
            <a:endParaRPr lang="en-US" altLang="ja-JP" dirty="0">
              <a:latin typeface="HGP教科書体" panose="02020600000000000000" pitchFamily="18" charset="-128"/>
              <a:ea typeface="HGP教科書体" panose="02020600000000000000" pitchFamily="18" charset="-128"/>
            </a:endParaRPr>
          </a:p>
          <a:p>
            <a:pPr algn="ctr">
              <a:defRPr/>
            </a:pPr>
            <a:r>
              <a:rPr lang="ja-JP" altLang="en-US" dirty="0">
                <a:latin typeface="HGP教科書体" panose="02020600000000000000" pitchFamily="18" charset="-128"/>
                <a:ea typeface="HGP教科書体" panose="02020600000000000000" pitchFamily="18" charset="-128"/>
              </a:rPr>
              <a:t>難しいものだから、</a:t>
            </a:r>
            <a:endParaRPr lang="en-US" altLang="ja-JP" dirty="0">
              <a:latin typeface="HGP教科書体" panose="02020600000000000000" pitchFamily="18" charset="-128"/>
              <a:ea typeface="HGP教科書体" panose="02020600000000000000" pitchFamily="18" charset="-128"/>
            </a:endParaRPr>
          </a:p>
          <a:p>
            <a:pPr algn="ctr">
              <a:defRPr/>
            </a:pPr>
            <a:r>
              <a:rPr lang="ja-JP" altLang="en-US" dirty="0">
                <a:latin typeface="HGP教科書体" panose="02020600000000000000" pitchFamily="18" charset="-128"/>
                <a:ea typeface="HGP教科書体" panose="02020600000000000000" pitchFamily="18" charset="-128"/>
              </a:rPr>
              <a:t>物理学者だけに</a:t>
            </a:r>
            <a:endParaRPr lang="en-US" altLang="ja-JP" dirty="0">
              <a:latin typeface="HGP教科書体" panose="02020600000000000000" pitchFamily="18" charset="-128"/>
              <a:ea typeface="HGP教科書体" panose="02020600000000000000" pitchFamily="18" charset="-128"/>
            </a:endParaRPr>
          </a:p>
          <a:p>
            <a:pPr algn="ctr">
              <a:defRPr/>
            </a:pPr>
            <a:r>
              <a:rPr lang="ja-JP" altLang="en-US" dirty="0">
                <a:latin typeface="HGP教科書体" panose="02020600000000000000" pitchFamily="18" charset="-128"/>
                <a:ea typeface="HGP教科書体" panose="02020600000000000000" pitchFamily="18" charset="-128"/>
              </a:rPr>
              <a:t>まかせてはおけない。</a:t>
            </a:r>
          </a:p>
        </p:txBody>
      </p:sp>
      <p:pic>
        <p:nvPicPr>
          <p:cNvPr id="9224" name="図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134100" y="985838"/>
            <a:ext cx="2225675" cy="301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5" name="テキスト ボックス 10"/>
          <p:cNvSpPr txBox="1">
            <a:spLocks noChangeArrowheads="1"/>
          </p:cNvSpPr>
          <p:nvPr/>
        </p:nvSpPr>
        <p:spPr bwMode="auto">
          <a:xfrm>
            <a:off x="66675" y="4883150"/>
            <a:ext cx="8208963"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5000"/>
              </a:lnSpc>
              <a:spcBef>
                <a:spcPct val="20000"/>
              </a:spcBef>
              <a:spcAft>
                <a:spcPct val="10000"/>
              </a:spcAft>
              <a:buClr>
                <a:srgbClr val="A30B1A"/>
              </a:buClr>
              <a:buFont typeface="Wingdings" panose="05000000000000000000" pitchFamily="2" charset="2"/>
              <a:buChar char="n"/>
              <a:defRPr kumimoji="1" sz="28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95000"/>
              </a:lnSpc>
              <a:spcBef>
                <a:spcPct val="20000"/>
              </a:spcBef>
              <a:spcAft>
                <a:spcPct val="10000"/>
              </a:spcAft>
              <a:buClr>
                <a:srgbClr val="87867E"/>
              </a:buClr>
              <a:buFont typeface="Wingdings" panose="05000000000000000000" pitchFamily="2" charset="2"/>
              <a:buChar char="n"/>
              <a:defRPr kumimoji="1" sz="24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95000"/>
              </a:lnSpc>
              <a:spcBef>
                <a:spcPct val="20000"/>
              </a:spcBef>
              <a:spcAft>
                <a:spcPct val="10000"/>
              </a:spcAft>
              <a:buClr>
                <a:srgbClr val="87867E"/>
              </a:buClr>
              <a:buSzPct val="100000"/>
              <a:buChar char="•"/>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95000"/>
              </a:lnSpc>
              <a:spcBef>
                <a:spcPct val="20000"/>
              </a:spcBef>
              <a:spcAft>
                <a:spcPct val="10000"/>
              </a:spcAft>
              <a:buClr>
                <a:srgbClr val="87867E"/>
              </a:buClr>
              <a:buSzPct val="100000"/>
              <a:buChar char="•"/>
              <a:defRPr kumimoji="1">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spcAft>
                <a:spcPct val="0"/>
              </a:spcAft>
              <a:buClrTx/>
              <a:buFontTx/>
              <a:buNone/>
            </a:pPr>
            <a:r>
              <a:rPr lang="ja-JP" altLang="en-US">
                <a:solidFill>
                  <a:schemeClr val="tx1"/>
                </a:solidFill>
              </a:rPr>
              <a:t>自分の学科の専門知識だけでは不十分</a:t>
            </a:r>
            <a:endParaRPr lang="en-US" altLang="ja-JP">
              <a:solidFill>
                <a:schemeClr val="tx1"/>
              </a:solidFill>
            </a:endParaRPr>
          </a:p>
          <a:p>
            <a:pPr eaLnBrk="1" hangingPunct="1">
              <a:lnSpc>
                <a:spcPct val="100000"/>
              </a:lnSpc>
              <a:spcBef>
                <a:spcPct val="0"/>
              </a:spcBef>
              <a:spcAft>
                <a:spcPct val="0"/>
              </a:spcAft>
              <a:buClrTx/>
              <a:buFontTx/>
              <a:buNone/>
            </a:pPr>
            <a:r>
              <a:rPr lang="ja-JP" altLang="en-US">
                <a:solidFill>
                  <a:schemeClr val="tx1"/>
                </a:solidFill>
              </a:rPr>
              <a:t>理工学部の学生の教養として、幅広い分野に対する知識が必要</a:t>
            </a:r>
            <a:endParaRPr lang="en-US" altLang="ja-JP">
              <a:solidFill>
                <a:schemeClr val="tx1"/>
              </a:solidFill>
            </a:endParaRPr>
          </a:p>
        </p:txBody>
      </p:sp>
      <p:sp>
        <p:nvSpPr>
          <p:cNvPr id="4" name="スライド番号プレースホルダー 3"/>
          <p:cNvSpPr>
            <a:spLocks noGrp="1"/>
          </p:cNvSpPr>
          <p:nvPr>
            <p:ph type="sldNum" sz="quarter" idx="10"/>
          </p:nvPr>
        </p:nvSpPr>
        <p:spPr/>
        <p:txBody>
          <a:bodyPr/>
          <a:lstStyle/>
          <a:p>
            <a:pPr>
              <a:defRPr/>
            </a:pPr>
            <a:fld id="{41D9D230-E8A2-4990-A2E0-A4B58957968C}" type="slidenum">
              <a:rPr lang="ja-JP" altLang="en-US" smtClean="0"/>
              <a:pPr>
                <a:defRPr/>
              </a:pPr>
              <a:t>2</a:t>
            </a:fld>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22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21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22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22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2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p:bldP spid="3" grpId="0" animBg="1"/>
      <p:bldP spid="9222" grpId="0"/>
      <p:bldP spid="10" grpId="0" animBg="1"/>
      <p:bldP spid="922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p:txBody>
          <a:bodyPr/>
          <a:lstStyle/>
          <a:p>
            <a:pPr eaLnBrk="1" hangingPunct="1"/>
            <a:r>
              <a:rPr lang="en-US" altLang="ja-JP" smtClean="0"/>
              <a:t>2. </a:t>
            </a:r>
            <a:r>
              <a:rPr lang="ja-JP" altLang="en-US" smtClean="0"/>
              <a:t>科学技術教養の開講</a:t>
            </a:r>
          </a:p>
        </p:txBody>
      </p:sp>
      <p:sp>
        <p:nvSpPr>
          <p:cNvPr id="8195" name="テキスト ボックス 10"/>
          <p:cNvSpPr txBox="1">
            <a:spLocks noChangeArrowheads="1"/>
          </p:cNvSpPr>
          <p:nvPr/>
        </p:nvSpPr>
        <p:spPr bwMode="auto">
          <a:xfrm>
            <a:off x="66675" y="814759"/>
            <a:ext cx="8208962"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5000"/>
              </a:lnSpc>
              <a:spcBef>
                <a:spcPct val="20000"/>
              </a:spcBef>
              <a:spcAft>
                <a:spcPct val="10000"/>
              </a:spcAft>
              <a:buClr>
                <a:srgbClr val="A30B1A"/>
              </a:buClr>
              <a:buFont typeface="Wingdings" panose="05000000000000000000" pitchFamily="2" charset="2"/>
              <a:buChar char="n"/>
              <a:defRPr kumimoji="1" sz="28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95000"/>
              </a:lnSpc>
              <a:spcBef>
                <a:spcPct val="20000"/>
              </a:spcBef>
              <a:spcAft>
                <a:spcPct val="10000"/>
              </a:spcAft>
              <a:buClr>
                <a:srgbClr val="87867E"/>
              </a:buClr>
              <a:buFont typeface="Wingdings" panose="05000000000000000000" pitchFamily="2" charset="2"/>
              <a:buChar char="n"/>
              <a:defRPr kumimoji="1" sz="24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95000"/>
              </a:lnSpc>
              <a:spcBef>
                <a:spcPct val="20000"/>
              </a:spcBef>
              <a:spcAft>
                <a:spcPct val="10000"/>
              </a:spcAft>
              <a:buClr>
                <a:srgbClr val="87867E"/>
              </a:buClr>
              <a:buSzPct val="100000"/>
              <a:buChar char="•"/>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95000"/>
              </a:lnSpc>
              <a:spcBef>
                <a:spcPct val="20000"/>
              </a:spcBef>
              <a:spcAft>
                <a:spcPct val="10000"/>
              </a:spcAft>
              <a:buClr>
                <a:srgbClr val="87867E"/>
              </a:buClr>
              <a:buSzPct val="100000"/>
              <a:buChar char="•"/>
              <a:defRPr kumimoji="1">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spcAft>
                <a:spcPct val="0"/>
              </a:spcAft>
              <a:buClrTx/>
              <a:buFontTx/>
              <a:buNone/>
            </a:pPr>
            <a:r>
              <a:rPr lang="ja-JP" altLang="en-US" dirty="0">
                <a:solidFill>
                  <a:schemeClr val="tx1"/>
                </a:solidFill>
              </a:rPr>
              <a:t>摂南大学では</a:t>
            </a:r>
            <a:r>
              <a:rPr lang="en-US" altLang="ja-JP" dirty="0">
                <a:solidFill>
                  <a:schemeClr val="tx1"/>
                </a:solidFill>
              </a:rPr>
              <a:t>2012</a:t>
            </a:r>
            <a:r>
              <a:rPr lang="ja-JP" altLang="en-US" dirty="0">
                <a:solidFill>
                  <a:schemeClr val="tx1"/>
                </a:solidFill>
              </a:rPr>
              <a:t>年度より理工学部の学生に対して</a:t>
            </a:r>
            <a:r>
              <a:rPr lang="ja-JP" altLang="en-US" dirty="0">
                <a:solidFill>
                  <a:srgbClr val="FF0000"/>
                </a:solidFill>
              </a:rPr>
              <a:t>科学技術教養</a:t>
            </a:r>
            <a:r>
              <a:rPr lang="ja-JP" altLang="en-US" dirty="0">
                <a:solidFill>
                  <a:schemeClr val="tx1"/>
                </a:solidFill>
              </a:rPr>
              <a:t>を開講</a:t>
            </a:r>
            <a:endParaRPr lang="en-US" altLang="ja-JP" dirty="0">
              <a:solidFill>
                <a:schemeClr val="tx1"/>
              </a:solidFill>
            </a:endParaRPr>
          </a:p>
        </p:txBody>
      </p:sp>
      <p:sp>
        <p:nvSpPr>
          <p:cNvPr id="8196" name="テキスト ボックス 10"/>
          <p:cNvSpPr txBox="1">
            <a:spLocks noChangeArrowheads="1"/>
          </p:cNvSpPr>
          <p:nvPr/>
        </p:nvSpPr>
        <p:spPr bwMode="auto">
          <a:xfrm>
            <a:off x="1" y="2461323"/>
            <a:ext cx="558011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5000"/>
              </a:lnSpc>
              <a:spcBef>
                <a:spcPct val="20000"/>
              </a:spcBef>
              <a:spcAft>
                <a:spcPct val="10000"/>
              </a:spcAft>
              <a:buClr>
                <a:srgbClr val="A30B1A"/>
              </a:buClr>
              <a:buFont typeface="Wingdings" panose="05000000000000000000" pitchFamily="2" charset="2"/>
              <a:buChar char="n"/>
              <a:defRPr kumimoji="1" sz="28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95000"/>
              </a:lnSpc>
              <a:spcBef>
                <a:spcPct val="20000"/>
              </a:spcBef>
              <a:spcAft>
                <a:spcPct val="10000"/>
              </a:spcAft>
              <a:buClr>
                <a:srgbClr val="87867E"/>
              </a:buClr>
              <a:buFont typeface="Wingdings" panose="05000000000000000000" pitchFamily="2" charset="2"/>
              <a:buChar char="n"/>
              <a:defRPr kumimoji="1" sz="24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95000"/>
              </a:lnSpc>
              <a:spcBef>
                <a:spcPct val="20000"/>
              </a:spcBef>
              <a:spcAft>
                <a:spcPct val="10000"/>
              </a:spcAft>
              <a:buClr>
                <a:srgbClr val="87867E"/>
              </a:buClr>
              <a:buSzPct val="100000"/>
              <a:buChar char="•"/>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95000"/>
              </a:lnSpc>
              <a:spcBef>
                <a:spcPct val="20000"/>
              </a:spcBef>
              <a:spcAft>
                <a:spcPct val="10000"/>
              </a:spcAft>
              <a:buClr>
                <a:srgbClr val="87867E"/>
              </a:buClr>
              <a:buSzPct val="100000"/>
              <a:buChar char="•"/>
              <a:defRPr kumimoji="1">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spcAft>
                <a:spcPct val="0"/>
              </a:spcAft>
              <a:buClrTx/>
              <a:buFontTx/>
              <a:buNone/>
            </a:pPr>
            <a:r>
              <a:rPr lang="ja-JP" altLang="en-US" dirty="0">
                <a:solidFill>
                  <a:schemeClr val="tx1"/>
                </a:solidFill>
              </a:rPr>
              <a:t>理工</a:t>
            </a:r>
            <a:r>
              <a:rPr lang="ja-JP" altLang="en-US" dirty="0" smtClean="0">
                <a:solidFill>
                  <a:schemeClr val="tx1"/>
                </a:solidFill>
              </a:rPr>
              <a:t>学部</a:t>
            </a:r>
            <a:r>
              <a:rPr lang="en-US" altLang="ja-JP" dirty="0" smtClean="0">
                <a:solidFill>
                  <a:schemeClr val="tx1"/>
                </a:solidFill>
              </a:rPr>
              <a:t>6</a:t>
            </a:r>
            <a:r>
              <a:rPr lang="ja-JP" altLang="en-US" dirty="0">
                <a:solidFill>
                  <a:schemeClr val="tx1"/>
                </a:solidFill>
              </a:rPr>
              <a:t>学科</a:t>
            </a:r>
            <a:r>
              <a:rPr lang="ja-JP" altLang="en-US" dirty="0" smtClean="0">
                <a:solidFill>
                  <a:schemeClr val="tx1"/>
                </a:solidFill>
              </a:rPr>
              <a:t>の学部</a:t>
            </a:r>
            <a:r>
              <a:rPr lang="en-US" altLang="ja-JP" dirty="0" smtClean="0">
                <a:solidFill>
                  <a:schemeClr val="tx1"/>
                </a:solidFill>
              </a:rPr>
              <a:t>3</a:t>
            </a:r>
            <a:r>
              <a:rPr lang="ja-JP" altLang="en-US" dirty="0" smtClean="0">
                <a:solidFill>
                  <a:schemeClr val="tx1"/>
                </a:solidFill>
              </a:rPr>
              <a:t>年生を対象</a:t>
            </a:r>
            <a:endParaRPr lang="en-US" altLang="ja-JP" dirty="0">
              <a:solidFill>
                <a:schemeClr val="tx1"/>
              </a:solidFill>
            </a:endParaRPr>
          </a:p>
        </p:txBody>
      </p:sp>
      <p:sp>
        <p:nvSpPr>
          <p:cNvPr id="8197" name="テキスト ボックス 11"/>
          <p:cNvSpPr txBox="1">
            <a:spLocks noChangeArrowheads="1"/>
          </p:cNvSpPr>
          <p:nvPr/>
        </p:nvSpPr>
        <p:spPr bwMode="auto">
          <a:xfrm>
            <a:off x="6119309" y="2452578"/>
            <a:ext cx="3050842"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5000"/>
              </a:lnSpc>
              <a:spcBef>
                <a:spcPct val="20000"/>
              </a:spcBef>
              <a:spcAft>
                <a:spcPct val="10000"/>
              </a:spcAft>
              <a:buClr>
                <a:srgbClr val="A30B1A"/>
              </a:buClr>
              <a:buFont typeface="Wingdings" panose="05000000000000000000" pitchFamily="2" charset="2"/>
              <a:buChar char="n"/>
              <a:defRPr kumimoji="1" sz="28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95000"/>
              </a:lnSpc>
              <a:spcBef>
                <a:spcPct val="20000"/>
              </a:spcBef>
              <a:spcAft>
                <a:spcPct val="10000"/>
              </a:spcAft>
              <a:buClr>
                <a:srgbClr val="87867E"/>
              </a:buClr>
              <a:buFont typeface="Wingdings" panose="05000000000000000000" pitchFamily="2" charset="2"/>
              <a:buChar char="n"/>
              <a:defRPr kumimoji="1" sz="24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95000"/>
              </a:lnSpc>
              <a:spcBef>
                <a:spcPct val="20000"/>
              </a:spcBef>
              <a:spcAft>
                <a:spcPct val="10000"/>
              </a:spcAft>
              <a:buClr>
                <a:srgbClr val="87867E"/>
              </a:buClr>
              <a:buSzPct val="100000"/>
              <a:buChar char="•"/>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95000"/>
              </a:lnSpc>
              <a:spcBef>
                <a:spcPct val="20000"/>
              </a:spcBef>
              <a:spcAft>
                <a:spcPct val="10000"/>
              </a:spcAft>
              <a:buClr>
                <a:srgbClr val="87867E"/>
              </a:buClr>
              <a:buSzPct val="100000"/>
              <a:buChar char="•"/>
              <a:defRPr kumimoji="1">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spcAft>
                <a:spcPct val="0"/>
              </a:spcAft>
              <a:buClrTx/>
              <a:buFontTx/>
              <a:buNone/>
            </a:pPr>
            <a:r>
              <a:rPr lang="en-US" altLang="ja-JP" dirty="0">
                <a:solidFill>
                  <a:schemeClr val="tx1"/>
                </a:solidFill>
              </a:rPr>
              <a:t>6</a:t>
            </a:r>
            <a:r>
              <a:rPr lang="ja-JP" altLang="en-US" dirty="0">
                <a:solidFill>
                  <a:schemeClr val="tx1"/>
                </a:solidFill>
              </a:rPr>
              <a:t>学科が科学技術教養の講義を</a:t>
            </a:r>
            <a:r>
              <a:rPr lang="ja-JP" altLang="en-US" dirty="0" smtClean="0">
                <a:solidFill>
                  <a:schemeClr val="tx1"/>
                </a:solidFill>
              </a:rPr>
              <a:t>提供</a:t>
            </a:r>
            <a:endParaRPr lang="en-US" altLang="ja-JP" dirty="0">
              <a:solidFill>
                <a:schemeClr val="tx1"/>
              </a:solidFill>
            </a:endParaRPr>
          </a:p>
          <a:p>
            <a:pPr eaLnBrk="1" hangingPunct="1">
              <a:lnSpc>
                <a:spcPct val="100000"/>
              </a:lnSpc>
              <a:spcBef>
                <a:spcPct val="0"/>
              </a:spcBef>
              <a:spcAft>
                <a:spcPct val="0"/>
              </a:spcAft>
              <a:buClrTx/>
              <a:buFontTx/>
              <a:buNone/>
            </a:pPr>
            <a:endParaRPr lang="en-US" altLang="ja-JP" dirty="0" smtClean="0">
              <a:solidFill>
                <a:schemeClr val="tx1"/>
              </a:solidFill>
            </a:endParaRPr>
          </a:p>
          <a:p>
            <a:pPr eaLnBrk="1" hangingPunct="1">
              <a:lnSpc>
                <a:spcPct val="100000"/>
              </a:lnSpc>
              <a:spcBef>
                <a:spcPct val="0"/>
              </a:spcBef>
              <a:spcAft>
                <a:spcPct val="0"/>
              </a:spcAft>
              <a:buClrTx/>
              <a:buFontTx/>
              <a:buNone/>
            </a:pPr>
            <a:r>
              <a:rPr lang="ja-JP" altLang="en-US" dirty="0" smtClean="0">
                <a:solidFill>
                  <a:schemeClr val="tx1"/>
                </a:solidFill>
              </a:rPr>
              <a:t>卒業には</a:t>
            </a:r>
            <a:r>
              <a:rPr lang="ja-JP" altLang="en-US" dirty="0" smtClean="0">
                <a:solidFill>
                  <a:srgbClr val="FF0000"/>
                </a:solidFill>
              </a:rPr>
              <a:t>科学技術教養</a:t>
            </a:r>
            <a:r>
              <a:rPr lang="en-US" altLang="ja-JP" dirty="0" smtClean="0">
                <a:solidFill>
                  <a:srgbClr val="FF0000"/>
                </a:solidFill>
              </a:rPr>
              <a:t>2</a:t>
            </a:r>
            <a:r>
              <a:rPr lang="ja-JP" altLang="en-US" dirty="0" smtClean="0">
                <a:solidFill>
                  <a:srgbClr val="FF0000"/>
                </a:solidFill>
              </a:rPr>
              <a:t>科目以上</a:t>
            </a:r>
            <a:r>
              <a:rPr lang="ja-JP" altLang="en-US" dirty="0" smtClean="0">
                <a:solidFill>
                  <a:schemeClr val="tx1"/>
                </a:solidFill>
              </a:rPr>
              <a:t>の単位取得が必要</a:t>
            </a:r>
            <a:endParaRPr lang="en-US" altLang="ja-JP" dirty="0">
              <a:solidFill>
                <a:schemeClr val="tx1"/>
              </a:solidFill>
            </a:endParaRPr>
          </a:p>
          <a:p>
            <a:pPr eaLnBrk="1" hangingPunct="1">
              <a:lnSpc>
                <a:spcPct val="100000"/>
              </a:lnSpc>
              <a:spcBef>
                <a:spcPct val="0"/>
              </a:spcBef>
              <a:spcAft>
                <a:spcPct val="0"/>
              </a:spcAft>
              <a:buClrTx/>
              <a:buFontTx/>
              <a:buNone/>
            </a:pPr>
            <a:endParaRPr lang="en-US" altLang="ja-JP" dirty="0" smtClean="0">
              <a:solidFill>
                <a:schemeClr val="tx1"/>
              </a:solidFill>
            </a:endParaRPr>
          </a:p>
          <a:p>
            <a:pPr eaLnBrk="1" hangingPunct="1">
              <a:lnSpc>
                <a:spcPct val="100000"/>
              </a:lnSpc>
              <a:spcBef>
                <a:spcPct val="0"/>
              </a:spcBef>
              <a:spcAft>
                <a:spcPct val="0"/>
              </a:spcAft>
              <a:buClrTx/>
              <a:buFontTx/>
              <a:buNone/>
            </a:pPr>
            <a:r>
              <a:rPr lang="ja-JP" altLang="en-US" dirty="0" smtClean="0">
                <a:solidFill>
                  <a:schemeClr val="tx1"/>
                </a:solidFill>
              </a:rPr>
              <a:t>学生</a:t>
            </a:r>
            <a:r>
              <a:rPr lang="ja-JP" altLang="en-US" dirty="0">
                <a:solidFill>
                  <a:schemeClr val="tx1"/>
                </a:solidFill>
              </a:rPr>
              <a:t>は</a:t>
            </a:r>
            <a:r>
              <a:rPr lang="ja-JP" altLang="en-US" dirty="0">
                <a:solidFill>
                  <a:srgbClr val="FF0000"/>
                </a:solidFill>
              </a:rPr>
              <a:t>自分の学科提供分以外</a:t>
            </a:r>
            <a:r>
              <a:rPr lang="ja-JP" altLang="en-US" dirty="0">
                <a:solidFill>
                  <a:schemeClr val="tx1"/>
                </a:solidFill>
              </a:rPr>
              <a:t>を</a:t>
            </a:r>
            <a:r>
              <a:rPr lang="ja-JP" altLang="en-US" dirty="0" smtClean="0">
                <a:solidFill>
                  <a:schemeClr val="tx1"/>
                </a:solidFill>
              </a:rPr>
              <a:t>受講</a:t>
            </a:r>
            <a:endParaRPr lang="en-US" altLang="ja-JP" dirty="0">
              <a:solidFill>
                <a:schemeClr val="tx1"/>
              </a:solidFill>
            </a:endParaRPr>
          </a:p>
        </p:txBody>
      </p:sp>
      <p:sp>
        <p:nvSpPr>
          <p:cNvPr id="8198" name="テキスト ボックス 12"/>
          <p:cNvSpPr txBox="1">
            <a:spLocks noChangeArrowheads="1"/>
          </p:cNvSpPr>
          <p:nvPr/>
        </p:nvSpPr>
        <p:spPr bwMode="auto">
          <a:xfrm>
            <a:off x="42862" y="1768846"/>
            <a:ext cx="82565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5000"/>
              </a:lnSpc>
              <a:spcBef>
                <a:spcPct val="20000"/>
              </a:spcBef>
              <a:spcAft>
                <a:spcPct val="10000"/>
              </a:spcAft>
              <a:buClr>
                <a:srgbClr val="A30B1A"/>
              </a:buClr>
              <a:buFont typeface="Wingdings" panose="05000000000000000000" pitchFamily="2" charset="2"/>
              <a:buChar char="n"/>
              <a:defRPr kumimoji="1" sz="28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95000"/>
              </a:lnSpc>
              <a:spcBef>
                <a:spcPct val="20000"/>
              </a:spcBef>
              <a:spcAft>
                <a:spcPct val="10000"/>
              </a:spcAft>
              <a:buClr>
                <a:srgbClr val="87867E"/>
              </a:buClr>
              <a:buFont typeface="Wingdings" panose="05000000000000000000" pitchFamily="2" charset="2"/>
              <a:buChar char="n"/>
              <a:defRPr kumimoji="1" sz="24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95000"/>
              </a:lnSpc>
              <a:spcBef>
                <a:spcPct val="20000"/>
              </a:spcBef>
              <a:spcAft>
                <a:spcPct val="10000"/>
              </a:spcAft>
              <a:buClr>
                <a:srgbClr val="87867E"/>
              </a:buClr>
              <a:buSzPct val="100000"/>
              <a:buChar char="•"/>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95000"/>
              </a:lnSpc>
              <a:spcBef>
                <a:spcPct val="20000"/>
              </a:spcBef>
              <a:spcAft>
                <a:spcPct val="10000"/>
              </a:spcAft>
              <a:buClr>
                <a:srgbClr val="87867E"/>
              </a:buClr>
              <a:buSzPct val="100000"/>
              <a:buChar char="•"/>
              <a:defRPr kumimoji="1">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spcAft>
                <a:spcPct val="0"/>
              </a:spcAft>
              <a:buClrTx/>
              <a:buFontTx/>
              <a:buNone/>
            </a:pPr>
            <a:r>
              <a:rPr lang="ja-JP" altLang="en-US" dirty="0">
                <a:solidFill>
                  <a:schemeClr val="tx1"/>
                </a:solidFill>
              </a:rPr>
              <a:t>各学科の分野に対する幅広い教養知識を涵養を目的</a:t>
            </a:r>
            <a:endParaRPr lang="en-US" altLang="ja-JP" dirty="0">
              <a:solidFill>
                <a:schemeClr val="tx1"/>
              </a:solidFill>
            </a:endParaRPr>
          </a:p>
        </p:txBody>
      </p:sp>
      <p:pic>
        <p:nvPicPr>
          <p:cNvPr id="2" name="図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471" y="2953761"/>
            <a:ext cx="5942368" cy="3150592"/>
          </a:xfrm>
          <a:prstGeom prst="rect">
            <a:avLst/>
          </a:prstGeom>
        </p:spPr>
      </p:pic>
      <p:sp>
        <p:nvSpPr>
          <p:cNvPr id="4" name="スライド番号プレースホルダー 3"/>
          <p:cNvSpPr>
            <a:spLocks noGrp="1"/>
          </p:cNvSpPr>
          <p:nvPr>
            <p:ph type="sldNum" sz="quarter" idx="10"/>
          </p:nvPr>
        </p:nvSpPr>
        <p:spPr/>
        <p:txBody>
          <a:bodyPr/>
          <a:lstStyle/>
          <a:p>
            <a:pPr>
              <a:defRPr/>
            </a:pPr>
            <a:fld id="{41D9D230-E8A2-4990-A2E0-A4B58957968C}" type="slidenum">
              <a:rPr lang="ja-JP" altLang="en-US" smtClean="0"/>
              <a:pPr>
                <a:defRPr/>
              </a:pPr>
              <a:t>3</a:t>
            </a:fld>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1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p:bldP spid="8196" grpId="0"/>
      <p:bldP spid="8197" grpId="0"/>
      <p:bldP spid="819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p:txBody>
          <a:bodyPr/>
          <a:lstStyle/>
          <a:p>
            <a:pPr eaLnBrk="1" hangingPunct="1"/>
            <a:r>
              <a:rPr lang="en-US" altLang="ja-JP" smtClean="0"/>
              <a:t>2. </a:t>
            </a:r>
            <a:r>
              <a:rPr lang="ja-JP" altLang="en-US" smtClean="0"/>
              <a:t>科学技術教養の開講</a:t>
            </a:r>
          </a:p>
        </p:txBody>
      </p:sp>
      <p:sp>
        <p:nvSpPr>
          <p:cNvPr id="9219" name="テキスト ボックス 10"/>
          <p:cNvSpPr txBox="1">
            <a:spLocks noChangeArrowheads="1"/>
          </p:cNvSpPr>
          <p:nvPr/>
        </p:nvSpPr>
        <p:spPr bwMode="auto">
          <a:xfrm>
            <a:off x="169863" y="1052513"/>
            <a:ext cx="8208962"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5000"/>
              </a:lnSpc>
              <a:spcBef>
                <a:spcPct val="20000"/>
              </a:spcBef>
              <a:spcAft>
                <a:spcPct val="10000"/>
              </a:spcAft>
              <a:buClr>
                <a:srgbClr val="A30B1A"/>
              </a:buClr>
              <a:buFont typeface="Wingdings" panose="05000000000000000000" pitchFamily="2" charset="2"/>
              <a:buChar char="n"/>
              <a:defRPr kumimoji="1" sz="28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95000"/>
              </a:lnSpc>
              <a:spcBef>
                <a:spcPct val="20000"/>
              </a:spcBef>
              <a:spcAft>
                <a:spcPct val="10000"/>
              </a:spcAft>
              <a:buClr>
                <a:srgbClr val="87867E"/>
              </a:buClr>
              <a:buFont typeface="Wingdings" panose="05000000000000000000" pitchFamily="2" charset="2"/>
              <a:buChar char="n"/>
              <a:defRPr kumimoji="1" sz="24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95000"/>
              </a:lnSpc>
              <a:spcBef>
                <a:spcPct val="20000"/>
              </a:spcBef>
              <a:spcAft>
                <a:spcPct val="10000"/>
              </a:spcAft>
              <a:buClr>
                <a:srgbClr val="87867E"/>
              </a:buClr>
              <a:buSzPct val="100000"/>
              <a:buChar char="•"/>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95000"/>
              </a:lnSpc>
              <a:spcBef>
                <a:spcPct val="20000"/>
              </a:spcBef>
              <a:spcAft>
                <a:spcPct val="10000"/>
              </a:spcAft>
              <a:buClr>
                <a:srgbClr val="87867E"/>
              </a:buClr>
              <a:buSzPct val="100000"/>
              <a:buChar char="•"/>
              <a:defRPr kumimoji="1">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spcAft>
                <a:spcPct val="0"/>
              </a:spcAft>
              <a:buClrTx/>
              <a:buFontTx/>
              <a:buNone/>
            </a:pPr>
            <a:r>
              <a:rPr lang="ja-JP" altLang="en-US" dirty="0">
                <a:solidFill>
                  <a:srgbClr val="FF0000"/>
                </a:solidFill>
              </a:rPr>
              <a:t>基礎理工学機構</a:t>
            </a:r>
            <a:r>
              <a:rPr lang="en-US" altLang="ja-JP" dirty="0">
                <a:solidFill>
                  <a:schemeClr val="tx1"/>
                </a:solidFill>
              </a:rPr>
              <a:t>: </a:t>
            </a:r>
            <a:r>
              <a:rPr lang="ja-JP" altLang="en-US" dirty="0">
                <a:solidFill>
                  <a:schemeClr val="tx1"/>
                </a:solidFill>
              </a:rPr>
              <a:t>摂南大学の主に理工学部に対する数学・物理の基礎</a:t>
            </a:r>
            <a:r>
              <a:rPr lang="ja-JP" altLang="en-US" dirty="0" smtClean="0">
                <a:solidFill>
                  <a:schemeClr val="tx1"/>
                </a:solidFill>
              </a:rPr>
              <a:t>科目を</a:t>
            </a:r>
            <a:r>
              <a:rPr lang="ja-JP" altLang="en-US" dirty="0">
                <a:solidFill>
                  <a:schemeClr val="tx1"/>
                </a:solidFill>
              </a:rPr>
              <a:t>担当。</a:t>
            </a:r>
            <a:endParaRPr lang="en-US" altLang="ja-JP" dirty="0">
              <a:solidFill>
                <a:schemeClr val="tx1"/>
              </a:solidFill>
            </a:endParaRPr>
          </a:p>
        </p:txBody>
      </p:sp>
      <p:sp>
        <p:nvSpPr>
          <p:cNvPr id="9220" name="テキスト ボックス 11"/>
          <p:cNvSpPr txBox="1">
            <a:spLocks noChangeArrowheads="1"/>
          </p:cNvSpPr>
          <p:nvPr/>
        </p:nvSpPr>
        <p:spPr bwMode="auto">
          <a:xfrm>
            <a:off x="128588" y="2813050"/>
            <a:ext cx="8208962"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5000"/>
              </a:lnSpc>
              <a:spcBef>
                <a:spcPct val="20000"/>
              </a:spcBef>
              <a:spcAft>
                <a:spcPct val="10000"/>
              </a:spcAft>
              <a:buClr>
                <a:srgbClr val="A30B1A"/>
              </a:buClr>
              <a:buFont typeface="Wingdings" panose="05000000000000000000" pitchFamily="2" charset="2"/>
              <a:buChar char="n"/>
              <a:defRPr kumimoji="1" sz="28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95000"/>
              </a:lnSpc>
              <a:spcBef>
                <a:spcPct val="20000"/>
              </a:spcBef>
              <a:spcAft>
                <a:spcPct val="10000"/>
              </a:spcAft>
              <a:buClr>
                <a:srgbClr val="87867E"/>
              </a:buClr>
              <a:buFont typeface="Wingdings" panose="05000000000000000000" pitchFamily="2" charset="2"/>
              <a:buChar char="n"/>
              <a:defRPr kumimoji="1" sz="24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95000"/>
              </a:lnSpc>
              <a:spcBef>
                <a:spcPct val="20000"/>
              </a:spcBef>
              <a:spcAft>
                <a:spcPct val="10000"/>
              </a:spcAft>
              <a:buClr>
                <a:srgbClr val="87867E"/>
              </a:buClr>
              <a:buSzPct val="100000"/>
              <a:buChar char="•"/>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95000"/>
              </a:lnSpc>
              <a:spcBef>
                <a:spcPct val="20000"/>
              </a:spcBef>
              <a:spcAft>
                <a:spcPct val="10000"/>
              </a:spcAft>
              <a:buClr>
                <a:srgbClr val="87867E"/>
              </a:buClr>
              <a:buSzPct val="100000"/>
              <a:buChar char="•"/>
              <a:defRPr kumimoji="1">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spcAft>
                <a:spcPct val="0"/>
              </a:spcAft>
              <a:buClrTx/>
              <a:buFontTx/>
              <a:buNone/>
            </a:pPr>
            <a:r>
              <a:rPr lang="ja-JP" altLang="en-US" dirty="0">
                <a:solidFill>
                  <a:schemeClr val="tx1"/>
                </a:solidFill>
              </a:rPr>
              <a:t>基礎理工学機構は</a:t>
            </a:r>
            <a:r>
              <a:rPr lang="en-US" altLang="ja-JP" dirty="0">
                <a:solidFill>
                  <a:srgbClr val="FF0000"/>
                </a:solidFill>
              </a:rPr>
              <a:t>2016</a:t>
            </a:r>
            <a:r>
              <a:rPr lang="ja-JP" altLang="en-US" dirty="0">
                <a:solidFill>
                  <a:srgbClr val="FF0000"/>
                </a:solidFill>
              </a:rPr>
              <a:t>年度</a:t>
            </a:r>
            <a:r>
              <a:rPr lang="ja-JP" altLang="en-US" dirty="0">
                <a:solidFill>
                  <a:schemeClr val="tx1"/>
                </a:solidFill>
              </a:rPr>
              <a:t>より科学技術教養の</a:t>
            </a:r>
            <a:endParaRPr lang="en-US" altLang="ja-JP" dirty="0">
              <a:solidFill>
                <a:schemeClr val="tx1"/>
              </a:solidFill>
            </a:endParaRPr>
          </a:p>
          <a:p>
            <a:pPr eaLnBrk="1" hangingPunct="1">
              <a:lnSpc>
                <a:spcPct val="100000"/>
              </a:lnSpc>
              <a:spcBef>
                <a:spcPct val="0"/>
              </a:spcBef>
              <a:spcAft>
                <a:spcPct val="0"/>
              </a:spcAft>
              <a:buClrTx/>
              <a:buFontTx/>
              <a:buNone/>
            </a:pPr>
            <a:r>
              <a:rPr lang="en-US" altLang="ja-JP" dirty="0">
                <a:solidFill>
                  <a:srgbClr val="FF0000"/>
                </a:solidFill>
              </a:rPr>
              <a:t>T1(</a:t>
            </a:r>
            <a:r>
              <a:rPr lang="ja-JP" altLang="en-US" dirty="0">
                <a:solidFill>
                  <a:srgbClr val="FF0000"/>
                </a:solidFill>
              </a:rPr>
              <a:t>前期</a:t>
            </a:r>
            <a:r>
              <a:rPr lang="en-US" altLang="ja-JP" dirty="0">
                <a:solidFill>
                  <a:srgbClr val="FF0000"/>
                </a:solidFill>
              </a:rPr>
              <a:t>)</a:t>
            </a:r>
            <a:r>
              <a:rPr lang="ja-JP" altLang="en-US" dirty="0" err="1">
                <a:solidFill>
                  <a:srgbClr val="FF0000"/>
                </a:solidFill>
              </a:rPr>
              <a:t>、</a:t>
            </a:r>
            <a:r>
              <a:rPr lang="en-US" altLang="ja-JP" dirty="0">
                <a:solidFill>
                  <a:srgbClr val="FF0000"/>
                </a:solidFill>
              </a:rPr>
              <a:t>T2(</a:t>
            </a:r>
            <a:r>
              <a:rPr lang="ja-JP" altLang="en-US" dirty="0">
                <a:solidFill>
                  <a:srgbClr val="FF0000"/>
                </a:solidFill>
              </a:rPr>
              <a:t>後期</a:t>
            </a:r>
            <a:r>
              <a:rPr lang="en-US" altLang="ja-JP" dirty="0">
                <a:solidFill>
                  <a:srgbClr val="FF0000"/>
                </a:solidFill>
              </a:rPr>
              <a:t>)</a:t>
            </a:r>
            <a:r>
              <a:rPr lang="ja-JP" altLang="en-US" dirty="0">
                <a:solidFill>
                  <a:schemeClr val="tx1"/>
                </a:solidFill>
              </a:rPr>
              <a:t>を</a:t>
            </a:r>
            <a:r>
              <a:rPr lang="ja-JP" altLang="en-US" dirty="0" smtClean="0">
                <a:solidFill>
                  <a:schemeClr val="tx1"/>
                </a:solidFill>
              </a:rPr>
              <a:t>開講</a:t>
            </a:r>
            <a:endParaRPr lang="en-US" altLang="ja-JP" dirty="0" smtClean="0">
              <a:solidFill>
                <a:schemeClr val="tx1"/>
              </a:solidFill>
            </a:endParaRPr>
          </a:p>
          <a:p>
            <a:pPr eaLnBrk="1" hangingPunct="1">
              <a:lnSpc>
                <a:spcPct val="100000"/>
              </a:lnSpc>
              <a:spcBef>
                <a:spcPct val="0"/>
              </a:spcBef>
              <a:spcAft>
                <a:spcPct val="0"/>
              </a:spcAft>
              <a:buClrTx/>
              <a:buFontTx/>
              <a:buNone/>
            </a:pPr>
            <a:r>
              <a:rPr lang="en-US" altLang="ja-JP" dirty="0" smtClean="0">
                <a:solidFill>
                  <a:schemeClr val="tx1"/>
                </a:solidFill>
              </a:rPr>
              <a:t>(</a:t>
            </a:r>
            <a:r>
              <a:rPr lang="ja-JP" altLang="en-US" dirty="0" smtClean="0">
                <a:solidFill>
                  <a:schemeClr val="tx1"/>
                </a:solidFill>
              </a:rPr>
              <a:t>どの学科の学生も、履修してもよい</a:t>
            </a:r>
            <a:r>
              <a:rPr lang="en-US" altLang="ja-JP" dirty="0" smtClean="0">
                <a:solidFill>
                  <a:schemeClr val="tx1"/>
                </a:solidFill>
              </a:rPr>
              <a:t>)</a:t>
            </a:r>
            <a:endParaRPr lang="en-US" altLang="ja-JP" dirty="0">
              <a:solidFill>
                <a:schemeClr val="tx1"/>
              </a:solidFill>
            </a:endParaRPr>
          </a:p>
        </p:txBody>
      </p:sp>
      <p:sp>
        <p:nvSpPr>
          <p:cNvPr id="9221" name="テキスト ボックス 12"/>
          <p:cNvSpPr txBox="1">
            <a:spLocks noChangeArrowheads="1"/>
          </p:cNvSpPr>
          <p:nvPr/>
        </p:nvSpPr>
        <p:spPr bwMode="auto">
          <a:xfrm>
            <a:off x="169863" y="2006600"/>
            <a:ext cx="490619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5000"/>
              </a:lnSpc>
              <a:spcBef>
                <a:spcPct val="20000"/>
              </a:spcBef>
              <a:spcAft>
                <a:spcPct val="10000"/>
              </a:spcAft>
              <a:buClr>
                <a:srgbClr val="A30B1A"/>
              </a:buClr>
              <a:buFont typeface="Wingdings" panose="05000000000000000000" pitchFamily="2" charset="2"/>
              <a:buChar char="n"/>
              <a:defRPr kumimoji="1" sz="28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95000"/>
              </a:lnSpc>
              <a:spcBef>
                <a:spcPct val="20000"/>
              </a:spcBef>
              <a:spcAft>
                <a:spcPct val="10000"/>
              </a:spcAft>
              <a:buClr>
                <a:srgbClr val="87867E"/>
              </a:buClr>
              <a:buFont typeface="Wingdings" panose="05000000000000000000" pitchFamily="2" charset="2"/>
              <a:buChar char="n"/>
              <a:defRPr kumimoji="1" sz="24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95000"/>
              </a:lnSpc>
              <a:spcBef>
                <a:spcPct val="20000"/>
              </a:spcBef>
              <a:spcAft>
                <a:spcPct val="10000"/>
              </a:spcAft>
              <a:buClr>
                <a:srgbClr val="87867E"/>
              </a:buClr>
              <a:buSzPct val="100000"/>
              <a:buChar char="•"/>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95000"/>
              </a:lnSpc>
              <a:spcBef>
                <a:spcPct val="20000"/>
              </a:spcBef>
              <a:spcAft>
                <a:spcPct val="10000"/>
              </a:spcAft>
              <a:buClr>
                <a:srgbClr val="87867E"/>
              </a:buClr>
              <a:buSzPct val="100000"/>
              <a:buChar char="•"/>
              <a:defRPr kumimoji="1">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spcAft>
                <a:spcPct val="0"/>
              </a:spcAft>
              <a:buClrTx/>
              <a:buFontTx/>
              <a:buNone/>
            </a:pPr>
            <a:r>
              <a:rPr lang="en-US" altLang="ja-JP" dirty="0">
                <a:solidFill>
                  <a:schemeClr val="tx1"/>
                </a:solidFill>
              </a:rPr>
              <a:t>(</a:t>
            </a:r>
            <a:r>
              <a:rPr lang="ja-JP" altLang="en-US" dirty="0">
                <a:solidFill>
                  <a:schemeClr val="tx1"/>
                </a:solidFill>
              </a:rPr>
              <a:t>所属の学生は取っていない。</a:t>
            </a:r>
            <a:r>
              <a:rPr lang="en-US" altLang="ja-JP" dirty="0">
                <a:solidFill>
                  <a:schemeClr val="tx1"/>
                </a:solidFill>
              </a:rPr>
              <a:t>)</a:t>
            </a:r>
          </a:p>
        </p:txBody>
      </p:sp>
      <p:sp>
        <p:nvSpPr>
          <p:cNvPr id="3" name="スライド番号プレースホルダー 2"/>
          <p:cNvSpPr>
            <a:spLocks noGrp="1"/>
          </p:cNvSpPr>
          <p:nvPr>
            <p:ph type="sldNum" sz="quarter" idx="10"/>
          </p:nvPr>
        </p:nvSpPr>
        <p:spPr/>
        <p:txBody>
          <a:bodyPr/>
          <a:lstStyle/>
          <a:p>
            <a:pPr>
              <a:defRPr/>
            </a:pPr>
            <a:fld id="{41D9D230-E8A2-4990-A2E0-A4B58957968C}" type="slidenum">
              <a:rPr lang="ja-JP" altLang="en-US" smtClean="0"/>
              <a:pPr>
                <a:defRPr/>
              </a:pPr>
              <a:t>4</a:t>
            </a:fld>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22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2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p:bldP spid="9220" grpId="0"/>
      <p:bldP spid="922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p:txBody>
          <a:bodyPr/>
          <a:lstStyle/>
          <a:p>
            <a:pPr eaLnBrk="1" hangingPunct="1"/>
            <a:r>
              <a:rPr lang="en-US" altLang="ja-JP" dirty="0"/>
              <a:t>3</a:t>
            </a:r>
            <a:r>
              <a:rPr lang="en-US" altLang="ja-JP" dirty="0" smtClean="0"/>
              <a:t>. </a:t>
            </a:r>
            <a:r>
              <a:rPr lang="ja-JP" altLang="en-US" dirty="0"/>
              <a:t>テーマ</a:t>
            </a:r>
            <a:r>
              <a:rPr lang="ja-JP" altLang="en-US" dirty="0" smtClean="0"/>
              <a:t>の選定と教材の準備</a:t>
            </a:r>
          </a:p>
        </p:txBody>
      </p:sp>
      <p:sp>
        <p:nvSpPr>
          <p:cNvPr id="9219" name="テキスト ボックス 10"/>
          <p:cNvSpPr txBox="1">
            <a:spLocks noChangeArrowheads="1"/>
          </p:cNvSpPr>
          <p:nvPr/>
        </p:nvSpPr>
        <p:spPr bwMode="auto">
          <a:xfrm>
            <a:off x="66675" y="961153"/>
            <a:ext cx="820896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5000"/>
              </a:lnSpc>
              <a:spcBef>
                <a:spcPct val="20000"/>
              </a:spcBef>
              <a:spcAft>
                <a:spcPct val="10000"/>
              </a:spcAft>
              <a:buClr>
                <a:srgbClr val="A30B1A"/>
              </a:buClr>
              <a:buFont typeface="Wingdings" panose="05000000000000000000" pitchFamily="2" charset="2"/>
              <a:buChar char="n"/>
              <a:defRPr kumimoji="1" sz="28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95000"/>
              </a:lnSpc>
              <a:spcBef>
                <a:spcPct val="20000"/>
              </a:spcBef>
              <a:spcAft>
                <a:spcPct val="10000"/>
              </a:spcAft>
              <a:buClr>
                <a:srgbClr val="87867E"/>
              </a:buClr>
              <a:buFont typeface="Wingdings" panose="05000000000000000000" pitchFamily="2" charset="2"/>
              <a:buChar char="n"/>
              <a:defRPr kumimoji="1" sz="24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95000"/>
              </a:lnSpc>
              <a:spcBef>
                <a:spcPct val="20000"/>
              </a:spcBef>
              <a:spcAft>
                <a:spcPct val="10000"/>
              </a:spcAft>
              <a:buClr>
                <a:srgbClr val="87867E"/>
              </a:buClr>
              <a:buSzPct val="100000"/>
              <a:buChar char="•"/>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95000"/>
              </a:lnSpc>
              <a:spcBef>
                <a:spcPct val="20000"/>
              </a:spcBef>
              <a:spcAft>
                <a:spcPct val="10000"/>
              </a:spcAft>
              <a:buClr>
                <a:srgbClr val="87867E"/>
              </a:buClr>
              <a:buSzPct val="100000"/>
              <a:buChar char="•"/>
              <a:defRPr kumimoji="1">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spcAft>
                <a:spcPct val="0"/>
              </a:spcAft>
              <a:buClrTx/>
              <a:buFontTx/>
              <a:buNone/>
            </a:pPr>
            <a:r>
              <a:rPr lang="ja-JP" altLang="en-US" dirty="0" smtClean="0">
                <a:solidFill>
                  <a:schemeClr val="tx1"/>
                </a:solidFill>
              </a:rPr>
              <a:t>各学科の教員の研究紹介ではなく</a:t>
            </a:r>
            <a:r>
              <a:rPr lang="en-US" altLang="ja-JP" dirty="0" smtClean="0">
                <a:solidFill>
                  <a:schemeClr val="tx1"/>
                </a:solidFill>
              </a:rPr>
              <a:t>…</a:t>
            </a:r>
            <a:endParaRPr lang="en-US" altLang="ja-JP" dirty="0">
              <a:solidFill>
                <a:schemeClr val="tx1"/>
              </a:solidFill>
            </a:endParaRPr>
          </a:p>
        </p:txBody>
      </p:sp>
      <p:sp>
        <p:nvSpPr>
          <p:cNvPr id="6" name="テキスト ボックス 10"/>
          <p:cNvSpPr txBox="1">
            <a:spLocks noChangeArrowheads="1"/>
          </p:cNvSpPr>
          <p:nvPr/>
        </p:nvSpPr>
        <p:spPr bwMode="auto">
          <a:xfrm>
            <a:off x="66675" y="1500312"/>
            <a:ext cx="820896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5000"/>
              </a:lnSpc>
              <a:spcBef>
                <a:spcPct val="20000"/>
              </a:spcBef>
              <a:spcAft>
                <a:spcPct val="10000"/>
              </a:spcAft>
              <a:buClr>
                <a:srgbClr val="A30B1A"/>
              </a:buClr>
              <a:buFont typeface="Wingdings" panose="05000000000000000000" pitchFamily="2" charset="2"/>
              <a:buChar char="n"/>
              <a:defRPr kumimoji="1" sz="28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95000"/>
              </a:lnSpc>
              <a:spcBef>
                <a:spcPct val="20000"/>
              </a:spcBef>
              <a:spcAft>
                <a:spcPct val="10000"/>
              </a:spcAft>
              <a:buClr>
                <a:srgbClr val="87867E"/>
              </a:buClr>
              <a:buFont typeface="Wingdings" panose="05000000000000000000" pitchFamily="2" charset="2"/>
              <a:buChar char="n"/>
              <a:defRPr kumimoji="1" sz="24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95000"/>
              </a:lnSpc>
              <a:spcBef>
                <a:spcPct val="20000"/>
              </a:spcBef>
              <a:spcAft>
                <a:spcPct val="10000"/>
              </a:spcAft>
              <a:buClr>
                <a:srgbClr val="87867E"/>
              </a:buClr>
              <a:buSzPct val="100000"/>
              <a:buChar char="•"/>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95000"/>
              </a:lnSpc>
              <a:spcBef>
                <a:spcPct val="20000"/>
              </a:spcBef>
              <a:spcAft>
                <a:spcPct val="10000"/>
              </a:spcAft>
              <a:buClr>
                <a:srgbClr val="87867E"/>
              </a:buClr>
              <a:buSzPct val="100000"/>
              <a:buChar char="•"/>
              <a:defRPr kumimoji="1">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spcAft>
                <a:spcPct val="0"/>
              </a:spcAft>
              <a:buClrTx/>
              <a:buFontTx/>
              <a:buNone/>
            </a:pPr>
            <a:r>
              <a:rPr lang="ja-JP" altLang="en-US" dirty="0">
                <a:solidFill>
                  <a:schemeClr val="tx1"/>
                </a:solidFill>
              </a:rPr>
              <a:t>歴史的</a:t>
            </a:r>
            <a:r>
              <a:rPr lang="ja-JP" altLang="en-US" dirty="0" smtClean="0">
                <a:solidFill>
                  <a:schemeClr val="tx1"/>
                </a:solidFill>
              </a:rPr>
              <a:t>な科学の発展に導かれるような方向</a:t>
            </a:r>
            <a:endParaRPr lang="en-US" altLang="ja-JP" sz="2000" dirty="0" smtClean="0">
              <a:solidFill>
                <a:schemeClr val="tx1"/>
              </a:solidFill>
            </a:endParaRPr>
          </a:p>
        </p:txBody>
      </p:sp>
      <p:sp>
        <p:nvSpPr>
          <p:cNvPr id="8" name="テキスト ボックス 10"/>
          <p:cNvSpPr txBox="1">
            <a:spLocks noChangeArrowheads="1"/>
          </p:cNvSpPr>
          <p:nvPr/>
        </p:nvSpPr>
        <p:spPr bwMode="auto">
          <a:xfrm>
            <a:off x="2715068" y="4339364"/>
            <a:ext cx="3748087"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5000"/>
              </a:lnSpc>
              <a:spcBef>
                <a:spcPct val="20000"/>
              </a:spcBef>
              <a:spcAft>
                <a:spcPct val="10000"/>
              </a:spcAft>
              <a:buClr>
                <a:srgbClr val="A30B1A"/>
              </a:buClr>
              <a:buFont typeface="Wingdings" panose="05000000000000000000" pitchFamily="2" charset="2"/>
              <a:buChar char="n"/>
              <a:defRPr kumimoji="1" sz="28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95000"/>
              </a:lnSpc>
              <a:spcBef>
                <a:spcPct val="20000"/>
              </a:spcBef>
              <a:spcAft>
                <a:spcPct val="10000"/>
              </a:spcAft>
              <a:buClr>
                <a:srgbClr val="87867E"/>
              </a:buClr>
              <a:buFont typeface="Wingdings" panose="05000000000000000000" pitchFamily="2" charset="2"/>
              <a:buChar char="n"/>
              <a:defRPr kumimoji="1" sz="24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95000"/>
              </a:lnSpc>
              <a:spcBef>
                <a:spcPct val="20000"/>
              </a:spcBef>
              <a:spcAft>
                <a:spcPct val="10000"/>
              </a:spcAft>
              <a:buClr>
                <a:srgbClr val="87867E"/>
              </a:buClr>
              <a:buSzPct val="100000"/>
              <a:buChar char="•"/>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95000"/>
              </a:lnSpc>
              <a:spcBef>
                <a:spcPct val="20000"/>
              </a:spcBef>
              <a:spcAft>
                <a:spcPct val="10000"/>
              </a:spcAft>
              <a:buClr>
                <a:srgbClr val="87867E"/>
              </a:buClr>
              <a:buSzPct val="100000"/>
              <a:buChar char="•"/>
              <a:defRPr kumimoji="1">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spcAft>
                <a:spcPct val="0"/>
              </a:spcAft>
              <a:buClrTx/>
              <a:buFontTx/>
              <a:buNone/>
            </a:pPr>
            <a:r>
              <a:rPr lang="ja-JP" altLang="en-US" sz="2000" dirty="0" smtClean="0">
                <a:solidFill>
                  <a:schemeClr val="tx1"/>
                </a:solidFill>
                <a:latin typeface="HGP明朝E" panose="02020900000000000000" pitchFamily="18" charset="-128"/>
                <a:ea typeface="HGP明朝E" panose="02020900000000000000" pitchFamily="18" charset="-128"/>
              </a:rPr>
              <a:t>ガリレオ・ガリレイ</a:t>
            </a:r>
            <a:r>
              <a:rPr lang="en-US" altLang="ja-JP" sz="2000" dirty="0" smtClean="0">
                <a:solidFill>
                  <a:schemeClr val="tx1"/>
                </a:solidFill>
                <a:latin typeface="HGP明朝E" panose="02020900000000000000" pitchFamily="18" charset="-128"/>
                <a:ea typeface="HGP明朝E" panose="02020900000000000000" pitchFamily="18" charset="-128"/>
              </a:rPr>
              <a:t>(</a:t>
            </a:r>
            <a:r>
              <a:rPr lang="ja-JP" altLang="en-US" sz="2000" dirty="0">
                <a:solidFill>
                  <a:schemeClr val="tx1"/>
                </a:solidFill>
                <a:latin typeface="HGP明朝E" panose="02020900000000000000" pitchFamily="18" charset="-128"/>
                <a:ea typeface="HGP明朝E" panose="02020900000000000000" pitchFamily="18" charset="-128"/>
              </a:rPr>
              <a:t>科学者</a:t>
            </a:r>
            <a:r>
              <a:rPr lang="en-US" altLang="ja-JP" sz="2000" dirty="0" smtClean="0">
                <a:solidFill>
                  <a:schemeClr val="tx1"/>
                </a:solidFill>
                <a:latin typeface="HGP明朝E" panose="02020900000000000000" pitchFamily="18" charset="-128"/>
                <a:ea typeface="HGP明朝E" panose="02020900000000000000" pitchFamily="18" charset="-128"/>
              </a:rPr>
              <a:t>)</a:t>
            </a:r>
            <a:endParaRPr lang="en-US" altLang="ja-JP" sz="2000" dirty="0">
              <a:solidFill>
                <a:schemeClr val="tx1"/>
              </a:solidFill>
              <a:latin typeface="HGP明朝E" panose="02020900000000000000" pitchFamily="18" charset="-128"/>
              <a:ea typeface="HGP明朝E" panose="02020900000000000000" pitchFamily="18" charset="-128"/>
            </a:endParaRPr>
          </a:p>
          <a:p>
            <a:pPr eaLnBrk="1" hangingPunct="1">
              <a:lnSpc>
                <a:spcPct val="100000"/>
              </a:lnSpc>
              <a:spcBef>
                <a:spcPct val="0"/>
              </a:spcBef>
              <a:spcAft>
                <a:spcPct val="0"/>
              </a:spcAft>
              <a:buClrTx/>
              <a:buFontTx/>
              <a:buNone/>
            </a:pPr>
            <a:r>
              <a:rPr lang="en-US" altLang="ja-JP" sz="2400" dirty="0">
                <a:solidFill>
                  <a:schemeClr val="tx1"/>
                </a:solidFill>
              </a:rPr>
              <a:t>(</a:t>
            </a:r>
            <a:r>
              <a:rPr lang="en-US" altLang="ja-JP" sz="2400" dirty="0" smtClean="0">
                <a:solidFill>
                  <a:schemeClr val="tx1"/>
                </a:solidFill>
                <a:latin typeface="Gabriola" panose="04040605051002020D02" pitchFamily="82" charset="0"/>
              </a:rPr>
              <a:t>Galileo Galilei, 1564-1642</a:t>
            </a:r>
            <a:r>
              <a:rPr lang="en-US" altLang="ja-JP" sz="2400" dirty="0" smtClean="0">
                <a:solidFill>
                  <a:schemeClr val="tx1"/>
                </a:solidFill>
              </a:rPr>
              <a:t>)</a:t>
            </a:r>
            <a:endParaRPr lang="en-US" altLang="ja-JP" sz="2400" dirty="0">
              <a:solidFill>
                <a:schemeClr val="tx1"/>
              </a:solidFill>
            </a:endParaRPr>
          </a:p>
        </p:txBody>
      </p:sp>
      <p:sp>
        <p:nvSpPr>
          <p:cNvPr id="9" name="円形吹き出し 8"/>
          <p:cNvSpPr/>
          <p:nvPr/>
        </p:nvSpPr>
        <p:spPr bwMode="gray">
          <a:xfrm>
            <a:off x="2972169" y="2246060"/>
            <a:ext cx="5688632" cy="1934344"/>
          </a:xfrm>
          <a:prstGeom prst="wedgeEllipseCallout">
            <a:avLst>
              <a:gd name="adj1" fmla="val -54715"/>
              <a:gd name="adj2" fmla="val -5599"/>
            </a:avLst>
          </a:prstGeom>
          <a:solidFill>
            <a:schemeClr val="accent4">
              <a:lumMod val="20000"/>
              <a:lumOff val="80000"/>
            </a:schemeClr>
          </a:solidFill>
          <a:ln w="9525" algn="ctr">
            <a:solidFill>
              <a:srgbClr val="002060"/>
            </a:solidFill>
            <a:miter lim="800000"/>
            <a:headEnd/>
            <a:tailEnd/>
          </a:ln>
          <a:effectLst/>
        </p:spPr>
        <p:txBody>
          <a:bodyPr wrap="none" anchor="ctr"/>
          <a:lstStyle/>
          <a:p>
            <a:pPr algn="ctr">
              <a:defRPr/>
            </a:pPr>
            <a:r>
              <a:rPr lang="ja-JP" altLang="en-US" dirty="0" smtClean="0">
                <a:latin typeface="HGP教科書体" panose="02020600000000000000" pitchFamily="18" charset="-128"/>
                <a:ea typeface="HGP教科書体" panose="02020600000000000000" pitchFamily="18" charset="-128"/>
              </a:rPr>
              <a:t>科学</a:t>
            </a:r>
            <a:r>
              <a:rPr lang="ja-JP" altLang="en-US" dirty="0">
                <a:latin typeface="HGP教科書体" panose="02020600000000000000" pitchFamily="18" charset="-128"/>
                <a:ea typeface="HGP教科書体" panose="02020600000000000000" pitchFamily="18" charset="-128"/>
              </a:rPr>
              <a:t>はこの宇宙という名の分厚い</a:t>
            </a:r>
            <a:r>
              <a:rPr lang="ja-JP" altLang="en-US" dirty="0" smtClean="0">
                <a:latin typeface="HGP教科書体" panose="02020600000000000000" pitchFamily="18" charset="-128"/>
                <a:ea typeface="HGP教科書体" panose="02020600000000000000" pitchFamily="18" charset="-128"/>
              </a:rPr>
              <a:t>本の</a:t>
            </a:r>
            <a:r>
              <a:rPr lang="ja-JP" altLang="en-US" dirty="0">
                <a:latin typeface="HGP教科書体" panose="02020600000000000000" pitchFamily="18" charset="-128"/>
                <a:ea typeface="HGP教科書体" panose="02020600000000000000" pitchFamily="18" charset="-128"/>
              </a:rPr>
              <a:t>中</a:t>
            </a:r>
            <a:r>
              <a:rPr lang="ja-JP" altLang="en-US" dirty="0" smtClean="0">
                <a:latin typeface="HGP教科書体" panose="02020600000000000000" pitchFamily="18" charset="-128"/>
                <a:ea typeface="HGP教科書体" panose="02020600000000000000" pitchFamily="18" charset="-128"/>
              </a:rPr>
              <a:t>に</a:t>
            </a:r>
            <a:endParaRPr lang="en-US" altLang="ja-JP" dirty="0" smtClean="0">
              <a:latin typeface="HGP教科書体" panose="02020600000000000000" pitchFamily="18" charset="-128"/>
              <a:ea typeface="HGP教科書体" panose="02020600000000000000" pitchFamily="18" charset="-128"/>
            </a:endParaRPr>
          </a:p>
          <a:p>
            <a:pPr algn="ctr">
              <a:defRPr/>
            </a:pPr>
            <a:r>
              <a:rPr lang="ja-JP" altLang="en-US" dirty="0" smtClean="0">
                <a:latin typeface="HGP教科書体" panose="02020600000000000000" pitchFamily="18" charset="-128"/>
                <a:ea typeface="HGP教科書体" panose="02020600000000000000" pitchFamily="18" charset="-128"/>
              </a:rPr>
              <a:t>書かれて</a:t>
            </a:r>
            <a:r>
              <a:rPr lang="ja-JP" altLang="en-US" dirty="0">
                <a:latin typeface="HGP教科書体" panose="02020600000000000000" pitchFamily="18" charset="-128"/>
                <a:ea typeface="HGP教科書体" panose="02020600000000000000" pitchFamily="18" charset="-128"/>
              </a:rPr>
              <a:t>いて、私たちの目の前に開かれている</a:t>
            </a:r>
            <a:r>
              <a:rPr lang="ja-JP" altLang="en-US" dirty="0" smtClean="0">
                <a:latin typeface="HGP教科書体" panose="02020600000000000000" pitchFamily="18" charset="-128"/>
                <a:ea typeface="HGP教科書体" panose="02020600000000000000" pitchFamily="18" charset="-128"/>
              </a:rPr>
              <a:t>。</a:t>
            </a:r>
            <a:endParaRPr lang="en-US" altLang="ja-JP" dirty="0" smtClean="0">
              <a:latin typeface="HGP教科書体" panose="02020600000000000000" pitchFamily="18" charset="-128"/>
              <a:ea typeface="HGP教科書体" panose="02020600000000000000" pitchFamily="18" charset="-128"/>
            </a:endParaRPr>
          </a:p>
          <a:p>
            <a:pPr algn="ctr">
              <a:defRPr/>
            </a:pPr>
            <a:r>
              <a:rPr lang="ja-JP" altLang="en-US" dirty="0" smtClean="0">
                <a:latin typeface="HGP教科書体" panose="02020600000000000000" pitchFamily="18" charset="-128"/>
                <a:ea typeface="HGP教科書体" panose="02020600000000000000" pitchFamily="18" charset="-128"/>
              </a:rPr>
              <a:t>しかし、そこ</a:t>
            </a:r>
            <a:r>
              <a:rPr lang="ja-JP" altLang="en-US" dirty="0">
                <a:latin typeface="HGP教科書体" panose="02020600000000000000" pitchFamily="18" charset="-128"/>
                <a:ea typeface="HGP教科書体" panose="02020600000000000000" pitchFamily="18" charset="-128"/>
              </a:rPr>
              <a:t>に使われている言語を学び文字を解釈しなければ</a:t>
            </a:r>
            <a:r>
              <a:rPr lang="ja-JP" altLang="en-US" dirty="0" smtClean="0">
                <a:latin typeface="HGP教科書体" panose="02020600000000000000" pitchFamily="18" charset="-128"/>
                <a:ea typeface="HGP教科書体" panose="02020600000000000000" pitchFamily="18" charset="-128"/>
              </a:rPr>
              <a:t>、</a:t>
            </a:r>
            <a:endParaRPr lang="en-US" altLang="ja-JP" dirty="0" smtClean="0">
              <a:latin typeface="HGP教科書体" panose="02020600000000000000" pitchFamily="18" charset="-128"/>
              <a:ea typeface="HGP教科書体" panose="02020600000000000000" pitchFamily="18" charset="-128"/>
            </a:endParaRPr>
          </a:p>
          <a:p>
            <a:pPr algn="ctr">
              <a:defRPr/>
            </a:pPr>
            <a:r>
              <a:rPr lang="ja-JP" altLang="en-US" dirty="0" smtClean="0">
                <a:latin typeface="HGP教科書体" panose="02020600000000000000" pitchFamily="18" charset="-128"/>
                <a:ea typeface="HGP教科書体" panose="02020600000000000000" pitchFamily="18" charset="-128"/>
              </a:rPr>
              <a:t>誰</a:t>
            </a:r>
            <a:r>
              <a:rPr lang="ja-JP" altLang="en-US" dirty="0">
                <a:latin typeface="HGP教科書体" panose="02020600000000000000" pitchFamily="18" charset="-128"/>
                <a:ea typeface="HGP教科書体" panose="02020600000000000000" pitchFamily="18" charset="-128"/>
              </a:rPr>
              <a:t>もその内容を理解出来ない。</a:t>
            </a:r>
            <a:r>
              <a:rPr lang="ja-JP" altLang="en-US" dirty="0">
                <a:solidFill>
                  <a:srgbClr val="FF0000"/>
                </a:solidFill>
                <a:latin typeface="HGP教科書体" panose="02020600000000000000" pitchFamily="18" charset="-128"/>
                <a:ea typeface="HGP教科書体" panose="02020600000000000000" pitchFamily="18" charset="-128"/>
              </a:rPr>
              <a:t>その言語こそは数学である</a:t>
            </a:r>
            <a:r>
              <a:rPr lang="ja-JP" altLang="en-US" dirty="0">
                <a:latin typeface="HGP教科書体" panose="02020600000000000000" pitchFamily="18" charset="-128"/>
                <a:ea typeface="HGP教科書体" panose="02020600000000000000" pitchFamily="18" charset="-128"/>
              </a:rPr>
              <a:t>。</a:t>
            </a:r>
          </a:p>
          <a:p>
            <a:pPr algn="ctr">
              <a:defRPr/>
            </a:pPr>
            <a:r>
              <a:rPr lang="en-US" altLang="ja-JP" dirty="0">
                <a:latin typeface="HGP教科書体" panose="02020600000000000000" pitchFamily="18" charset="-128"/>
                <a:ea typeface="HGP教科書体" panose="02020600000000000000" pitchFamily="18" charset="-128"/>
              </a:rPr>
              <a:t>『</a:t>
            </a:r>
            <a:r>
              <a:rPr lang="ja-JP" altLang="en-US" dirty="0">
                <a:latin typeface="HGP教科書体" panose="02020600000000000000" pitchFamily="18" charset="-128"/>
                <a:ea typeface="HGP教科書体" panose="02020600000000000000" pitchFamily="18" charset="-128"/>
              </a:rPr>
              <a:t>偽金鑑識官</a:t>
            </a:r>
            <a:r>
              <a:rPr lang="en-US" altLang="ja-JP" dirty="0" smtClean="0">
                <a:latin typeface="HGP教科書体" panose="02020600000000000000" pitchFamily="18" charset="-128"/>
                <a:ea typeface="HGP教科書体" panose="02020600000000000000" pitchFamily="18" charset="-128"/>
              </a:rPr>
              <a:t>』</a:t>
            </a:r>
            <a:endParaRPr lang="en-US" altLang="ja-JP" dirty="0">
              <a:latin typeface="HGP教科書体" panose="02020600000000000000" pitchFamily="18" charset="-128"/>
              <a:ea typeface="HGP教科書体" panose="02020600000000000000" pitchFamily="18" charset="-128"/>
            </a:endParaRPr>
          </a:p>
        </p:txBody>
      </p:sp>
      <p:pic>
        <p:nvPicPr>
          <p:cNvPr id="10" name="図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1889" y="2200370"/>
            <a:ext cx="2263179" cy="2735932"/>
          </a:xfrm>
          <a:prstGeom prst="rect">
            <a:avLst/>
          </a:prstGeom>
        </p:spPr>
      </p:pic>
      <p:sp>
        <p:nvSpPr>
          <p:cNvPr id="11" name="テキスト ボックス 10"/>
          <p:cNvSpPr txBox="1">
            <a:spLocks noChangeArrowheads="1"/>
          </p:cNvSpPr>
          <p:nvPr/>
        </p:nvSpPr>
        <p:spPr bwMode="auto">
          <a:xfrm>
            <a:off x="168885" y="5111091"/>
            <a:ext cx="885195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5000"/>
              </a:lnSpc>
              <a:spcBef>
                <a:spcPct val="20000"/>
              </a:spcBef>
              <a:spcAft>
                <a:spcPct val="10000"/>
              </a:spcAft>
              <a:buClr>
                <a:srgbClr val="A30B1A"/>
              </a:buClr>
              <a:buFont typeface="Wingdings" panose="05000000000000000000" pitchFamily="2" charset="2"/>
              <a:buChar char="n"/>
              <a:defRPr kumimoji="1" sz="28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95000"/>
              </a:lnSpc>
              <a:spcBef>
                <a:spcPct val="20000"/>
              </a:spcBef>
              <a:spcAft>
                <a:spcPct val="10000"/>
              </a:spcAft>
              <a:buClr>
                <a:srgbClr val="87867E"/>
              </a:buClr>
              <a:buFont typeface="Wingdings" panose="05000000000000000000" pitchFamily="2" charset="2"/>
              <a:buChar char="n"/>
              <a:defRPr kumimoji="1" sz="24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95000"/>
              </a:lnSpc>
              <a:spcBef>
                <a:spcPct val="20000"/>
              </a:spcBef>
              <a:spcAft>
                <a:spcPct val="10000"/>
              </a:spcAft>
              <a:buClr>
                <a:srgbClr val="87867E"/>
              </a:buClr>
              <a:buSzPct val="100000"/>
              <a:buChar char="•"/>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95000"/>
              </a:lnSpc>
              <a:spcBef>
                <a:spcPct val="20000"/>
              </a:spcBef>
              <a:spcAft>
                <a:spcPct val="10000"/>
              </a:spcAft>
              <a:buClr>
                <a:srgbClr val="87867E"/>
              </a:buClr>
              <a:buSzPct val="100000"/>
              <a:buChar char="•"/>
              <a:defRPr kumimoji="1">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spcAft>
                <a:spcPct val="0"/>
              </a:spcAft>
              <a:buClrTx/>
              <a:buFontTx/>
              <a:buNone/>
            </a:pPr>
            <a:r>
              <a:rPr lang="ja-JP" altLang="en-US" dirty="0" smtClean="0">
                <a:solidFill>
                  <a:schemeClr val="tx1"/>
                </a:solidFill>
              </a:rPr>
              <a:t>数学・物理は理工学部のどの学科にとっても重要な素養</a:t>
            </a:r>
            <a:endParaRPr lang="en-US" altLang="ja-JP" dirty="0">
              <a:solidFill>
                <a:schemeClr val="tx1"/>
              </a:solidFill>
            </a:endParaRPr>
          </a:p>
        </p:txBody>
      </p:sp>
      <p:sp>
        <p:nvSpPr>
          <p:cNvPr id="12" name="テキスト ボックス 11"/>
          <p:cNvSpPr txBox="1">
            <a:spLocks noChangeArrowheads="1"/>
          </p:cNvSpPr>
          <p:nvPr/>
        </p:nvSpPr>
        <p:spPr bwMode="auto">
          <a:xfrm>
            <a:off x="168885" y="5661897"/>
            <a:ext cx="885195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5000"/>
              </a:lnSpc>
              <a:spcBef>
                <a:spcPct val="20000"/>
              </a:spcBef>
              <a:spcAft>
                <a:spcPct val="10000"/>
              </a:spcAft>
              <a:buClr>
                <a:srgbClr val="A30B1A"/>
              </a:buClr>
              <a:buFont typeface="Wingdings" panose="05000000000000000000" pitchFamily="2" charset="2"/>
              <a:buChar char="n"/>
              <a:defRPr kumimoji="1" sz="28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95000"/>
              </a:lnSpc>
              <a:spcBef>
                <a:spcPct val="20000"/>
              </a:spcBef>
              <a:spcAft>
                <a:spcPct val="10000"/>
              </a:spcAft>
              <a:buClr>
                <a:srgbClr val="87867E"/>
              </a:buClr>
              <a:buFont typeface="Wingdings" panose="05000000000000000000" pitchFamily="2" charset="2"/>
              <a:buChar char="n"/>
              <a:defRPr kumimoji="1" sz="24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95000"/>
              </a:lnSpc>
              <a:spcBef>
                <a:spcPct val="20000"/>
              </a:spcBef>
              <a:spcAft>
                <a:spcPct val="10000"/>
              </a:spcAft>
              <a:buClr>
                <a:srgbClr val="87867E"/>
              </a:buClr>
              <a:buSzPct val="100000"/>
              <a:buChar char="•"/>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95000"/>
              </a:lnSpc>
              <a:spcBef>
                <a:spcPct val="20000"/>
              </a:spcBef>
              <a:spcAft>
                <a:spcPct val="10000"/>
              </a:spcAft>
              <a:buClr>
                <a:srgbClr val="87867E"/>
              </a:buClr>
              <a:buSzPct val="100000"/>
              <a:buChar char="•"/>
              <a:defRPr kumimoji="1">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spcAft>
                <a:spcPct val="0"/>
              </a:spcAft>
              <a:buClrTx/>
              <a:buFontTx/>
              <a:buNone/>
            </a:pPr>
            <a:r>
              <a:rPr lang="ja-JP" altLang="en-US" dirty="0" smtClean="0">
                <a:solidFill>
                  <a:schemeClr val="tx1"/>
                </a:solidFill>
              </a:rPr>
              <a:t>基礎</a:t>
            </a:r>
            <a:r>
              <a:rPr lang="ja-JP" altLang="en-US" dirty="0">
                <a:solidFill>
                  <a:schemeClr val="tx1"/>
                </a:solidFill>
              </a:rPr>
              <a:t>理工</a:t>
            </a:r>
            <a:r>
              <a:rPr lang="ja-JP" altLang="en-US" dirty="0" smtClean="0">
                <a:solidFill>
                  <a:schemeClr val="tx1"/>
                </a:solidFill>
              </a:rPr>
              <a:t>学</a:t>
            </a:r>
            <a:r>
              <a:rPr lang="ja-JP" altLang="en-US" dirty="0">
                <a:solidFill>
                  <a:schemeClr val="tx1"/>
                </a:solidFill>
              </a:rPr>
              <a:t>機構</a:t>
            </a:r>
            <a:r>
              <a:rPr lang="ja-JP" altLang="en-US" dirty="0" smtClean="0">
                <a:solidFill>
                  <a:schemeClr val="tx1"/>
                </a:solidFill>
              </a:rPr>
              <a:t>では数学・物理の歴史・基礎を扱う。</a:t>
            </a:r>
            <a:endParaRPr lang="en-US" altLang="ja-JP" dirty="0">
              <a:solidFill>
                <a:schemeClr val="tx1"/>
              </a:solidFill>
            </a:endParaRPr>
          </a:p>
        </p:txBody>
      </p:sp>
      <p:sp>
        <p:nvSpPr>
          <p:cNvPr id="3" name="スライド番号プレースホルダー 2"/>
          <p:cNvSpPr>
            <a:spLocks noGrp="1"/>
          </p:cNvSpPr>
          <p:nvPr>
            <p:ph type="sldNum" sz="quarter" idx="10"/>
          </p:nvPr>
        </p:nvSpPr>
        <p:spPr/>
        <p:txBody>
          <a:bodyPr/>
          <a:lstStyle/>
          <a:p>
            <a:pPr>
              <a:defRPr/>
            </a:pPr>
            <a:fld id="{41D9D230-E8A2-4990-A2E0-A4B58957968C}" type="slidenum">
              <a:rPr lang="ja-JP" altLang="en-US" smtClean="0"/>
              <a:pPr>
                <a:defRPr/>
              </a:pPr>
              <a:t>5</a:t>
            </a:fld>
            <a:endParaRPr lang="ja-JP" altLang="en-US"/>
          </a:p>
        </p:txBody>
      </p:sp>
    </p:spTree>
    <p:extLst>
      <p:ext uri="{BB962C8B-B14F-4D97-AF65-F5344CB8AC3E}">
        <p14:creationId xmlns:p14="http://schemas.microsoft.com/office/powerpoint/2010/main" val="301474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p:bldP spid="6" grpId="0"/>
      <p:bldP spid="8" grpId="0"/>
      <p:bldP spid="9" grpId="0" animBg="1"/>
      <p:bldP spid="11"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p:txBody>
          <a:bodyPr/>
          <a:lstStyle/>
          <a:p>
            <a:pPr eaLnBrk="1" hangingPunct="1"/>
            <a:r>
              <a:rPr lang="en-US" altLang="ja-JP" dirty="0"/>
              <a:t>3</a:t>
            </a:r>
            <a:r>
              <a:rPr lang="en-US" altLang="ja-JP" dirty="0" smtClean="0"/>
              <a:t>. </a:t>
            </a:r>
            <a:r>
              <a:rPr lang="ja-JP" altLang="en-US" dirty="0"/>
              <a:t>テーマ</a:t>
            </a:r>
            <a:r>
              <a:rPr lang="ja-JP" altLang="en-US" dirty="0" smtClean="0"/>
              <a:t>の選定と教材の準備</a:t>
            </a:r>
          </a:p>
        </p:txBody>
      </p:sp>
      <p:sp>
        <p:nvSpPr>
          <p:cNvPr id="6" name="テキスト ボックス 10"/>
          <p:cNvSpPr txBox="1">
            <a:spLocks noChangeArrowheads="1"/>
          </p:cNvSpPr>
          <p:nvPr/>
        </p:nvSpPr>
        <p:spPr bwMode="auto">
          <a:xfrm>
            <a:off x="149541" y="5710739"/>
            <a:ext cx="8208962" cy="363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5000"/>
              </a:lnSpc>
              <a:spcBef>
                <a:spcPct val="20000"/>
              </a:spcBef>
              <a:spcAft>
                <a:spcPct val="10000"/>
              </a:spcAft>
              <a:buClr>
                <a:srgbClr val="A30B1A"/>
              </a:buClr>
              <a:buFont typeface="Wingdings" panose="05000000000000000000" pitchFamily="2" charset="2"/>
              <a:buChar char="n"/>
              <a:defRPr kumimoji="1" sz="28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95000"/>
              </a:lnSpc>
              <a:spcBef>
                <a:spcPct val="20000"/>
              </a:spcBef>
              <a:spcAft>
                <a:spcPct val="10000"/>
              </a:spcAft>
              <a:buClr>
                <a:srgbClr val="87867E"/>
              </a:buClr>
              <a:buFont typeface="Wingdings" panose="05000000000000000000" pitchFamily="2" charset="2"/>
              <a:buChar char="n"/>
              <a:defRPr kumimoji="1" sz="24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95000"/>
              </a:lnSpc>
              <a:spcBef>
                <a:spcPct val="20000"/>
              </a:spcBef>
              <a:spcAft>
                <a:spcPct val="10000"/>
              </a:spcAft>
              <a:buClr>
                <a:srgbClr val="87867E"/>
              </a:buClr>
              <a:buSzPct val="100000"/>
              <a:buChar char="•"/>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95000"/>
              </a:lnSpc>
              <a:spcBef>
                <a:spcPct val="20000"/>
              </a:spcBef>
              <a:spcAft>
                <a:spcPct val="10000"/>
              </a:spcAft>
              <a:buClr>
                <a:srgbClr val="87867E"/>
              </a:buClr>
              <a:buSzPct val="100000"/>
              <a:buChar char="•"/>
              <a:defRPr kumimoji="1">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spcAft>
                <a:spcPct val="0"/>
              </a:spcAft>
              <a:buClrTx/>
              <a:buFontTx/>
              <a:buNone/>
            </a:pPr>
            <a:r>
              <a:rPr lang="en-US" altLang="ja-JP" sz="2000" dirty="0" smtClean="0">
                <a:solidFill>
                  <a:schemeClr val="tx1"/>
                </a:solidFill>
              </a:rPr>
              <a:t>(1</a:t>
            </a:r>
            <a:r>
              <a:rPr lang="ja-JP" altLang="en-US" sz="2000" dirty="0" smtClean="0">
                <a:solidFill>
                  <a:schemeClr val="tx1"/>
                </a:solidFill>
              </a:rPr>
              <a:t>人</a:t>
            </a:r>
            <a:r>
              <a:rPr lang="en-US" altLang="ja-JP" sz="2000" dirty="0" smtClean="0">
                <a:solidFill>
                  <a:schemeClr val="tx1"/>
                </a:solidFill>
              </a:rPr>
              <a:t>1</a:t>
            </a:r>
            <a:r>
              <a:rPr lang="ja-JP" altLang="en-US" sz="2000" dirty="0" smtClean="0">
                <a:solidFill>
                  <a:schemeClr val="tx1"/>
                </a:solidFill>
              </a:rPr>
              <a:t>テーマ、各テーマ</a:t>
            </a:r>
            <a:r>
              <a:rPr lang="en-US" altLang="ja-JP" sz="2000" dirty="0" smtClean="0">
                <a:solidFill>
                  <a:schemeClr val="tx1"/>
                </a:solidFill>
              </a:rPr>
              <a:t>3</a:t>
            </a:r>
            <a:r>
              <a:rPr lang="ja-JP" altLang="en-US" sz="2000" dirty="0" smtClean="0">
                <a:solidFill>
                  <a:schemeClr val="tx1"/>
                </a:solidFill>
              </a:rPr>
              <a:t>コマ、前期</a:t>
            </a:r>
            <a:r>
              <a:rPr lang="en-US" altLang="ja-JP" sz="2000" dirty="0" smtClean="0">
                <a:solidFill>
                  <a:schemeClr val="tx1"/>
                </a:solidFill>
              </a:rPr>
              <a:t>15</a:t>
            </a:r>
            <a:r>
              <a:rPr lang="ja-JP" altLang="en-US" sz="2000" dirty="0" smtClean="0">
                <a:solidFill>
                  <a:schemeClr val="tx1"/>
                </a:solidFill>
              </a:rPr>
              <a:t>コマ後期</a:t>
            </a:r>
            <a:r>
              <a:rPr lang="en-US" altLang="ja-JP" sz="2000" dirty="0" smtClean="0">
                <a:solidFill>
                  <a:schemeClr val="tx1"/>
                </a:solidFill>
              </a:rPr>
              <a:t>15</a:t>
            </a:r>
            <a:r>
              <a:rPr lang="ja-JP" altLang="en-US" sz="2000" dirty="0" smtClean="0">
                <a:solidFill>
                  <a:schemeClr val="tx1"/>
                </a:solidFill>
              </a:rPr>
              <a:t>コマ</a:t>
            </a:r>
            <a:r>
              <a:rPr lang="en-US" altLang="ja-JP" sz="2000" dirty="0" smtClean="0">
                <a:solidFill>
                  <a:schemeClr val="tx1"/>
                </a:solidFill>
              </a:rPr>
              <a:t>)</a:t>
            </a:r>
            <a:endParaRPr lang="en-US" altLang="ja-JP" sz="2000" dirty="0">
              <a:solidFill>
                <a:schemeClr val="tx1"/>
              </a:solidFill>
            </a:endParaRPr>
          </a:p>
        </p:txBody>
      </p:sp>
      <p:graphicFrame>
        <p:nvGraphicFramePr>
          <p:cNvPr id="3" name="表 2"/>
          <p:cNvGraphicFramePr>
            <a:graphicFrameLocks noGrp="1"/>
          </p:cNvGraphicFramePr>
          <p:nvPr>
            <p:extLst>
              <p:ext uri="{D42A27DB-BD31-4B8C-83A1-F6EECF244321}">
                <p14:modId xmlns:p14="http://schemas.microsoft.com/office/powerpoint/2010/main" val="1453003567"/>
              </p:ext>
            </p:extLst>
          </p:nvPr>
        </p:nvGraphicFramePr>
        <p:xfrm>
          <a:off x="164884" y="1007741"/>
          <a:ext cx="8948616" cy="4693920"/>
        </p:xfrm>
        <a:graphic>
          <a:graphicData uri="http://schemas.openxmlformats.org/drawingml/2006/table">
            <a:tbl>
              <a:tblPr firstRow="1" bandRow="1">
                <a:tableStyleId>{5940675A-B579-460E-94D1-54222C63F5DA}</a:tableStyleId>
              </a:tblPr>
              <a:tblGrid>
                <a:gridCol w="297844">
                  <a:extLst>
                    <a:ext uri="{9D8B030D-6E8A-4147-A177-3AD203B41FA5}">
                      <a16:colId xmlns:a16="http://schemas.microsoft.com/office/drawing/2014/main" val="2992707711"/>
                    </a:ext>
                  </a:extLst>
                </a:gridCol>
                <a:gridCol w="4176464">
                  <a:extLst>
                    <a:ext uri="{9D8B030D-6E8A-4147-A177-3AD203B41FA5}">
                      <a16:colId xmlns:a16="http://schemas.microsoft.com/office/drawing/2014/main" val="3269743951"/>
                    </a:ext>
                  </a:extLst>
                </a:gridCol>
                <a:gridCol w="288032">
                  <a:extLst>
                    <a:ext uri="{9D8B030D-6E8A-4147-A177-3AD203B41FA5}">
                      <a16:colId xmlns:a16="http://schemas.microsoft.com/office/drawing/2014/main" val="1447271336"/>
                    </a:ext>
                  </a:extLst>
                </a:gridCol>
                <a:gridCol w="4186276">
                  <a:extLst>
                    <a:ext uri="{9D8B030D-6E8A-4147-A177-3AD203B41FA5}">
                      <a16:colId xmlns:a16="http://schemas.microsoft.com/office/drawing/2014/main" val="1437734327"/>
                    </a:ext>
                  </a:extLst>
                </a:gridCol>
              </a:tblGrid>
              <a:tr h="368472">
                <a:tc>
                  <a:txBody>
                    <a:bodyPr/>
                    <a:lstStyle/>
                    <a:p>
                      <a:endParaRPr kumimoji="1" lang="ja-JP" altLang="en-US" dirty="0"/>
                    </a:p>
                  </a:txBody>
                  <a:tcPr/>
                </a:tc>
                <a:tc>
                  <a:txBody>
                    <a:bodyPr/>
                    <a:lstStyle/>
                    <a:p>
                      <a:r>
                        <a:rPr kumimoji="1" lang="ja-JP" altLang="en-US" sz="2000" dirty="0" smtClean="0"/>
                        <a:t>前期</a:t>
                      </a:r>
                      <a:r>
                        <a:rPr kumimoji="1" lang="en-US" altLang="ja-JP" sz="2000" dirty="0" smtClean="0"/>
                        <a:t>T1(</a:t>
                      </a:r>
                      <a:r>
                        <a:rPr kumimoji="1" lang="ja-JP" altLang="en-US" sz="2000" dirty="0" smtClean="0"/>
                        <a:t>土曜</a:t>
                      </a:r>
                      <a:r>
                        <a:rPr kumimoji="1" lang="en-US" altLang="ja-JP" sz="2000" dirty="0" smtClean="0"/>
                        <a:t>3</a:t>
                      </a:r>
                      <a:r>
                        <a:rPr kumimoji="1" lang="ja-JP" altLang="en-US" sz="2000" dirty="0" smtClean="0"/>
                        <a:t>限</a:t>
                      </a:r>
                      <a:r>
                        <a:rPr kumimoji="1" lang="en-US" altLang="ja-JP" sz="2000" dirty="0" smtClean="0"/>
                        <a:t>) :</a:t>
                      </a:r>
                      <a:r>
                        <a:rPr kumimoji="1" lang="ja-JP" altLang="en-US" sz="2000" dirty="0" smtClean="0"/>
                        <a:t>「数や形の数理」</a:t>
                      </a:r>
                    </a:p>
                  </a:txBody>
                  <a:tcPr/>
                </a:tc>
                <a:tc>
                  <a:txBody>
                    <a:bodyPr/>
                    <a:lstStyle/>
                    <a:p>
                      <a:endParaRPr kumimoji="1" lang="ja-JP" altLang="en-US"/>
                    </a:p>
                  </a:txBody>
                  <a:tcPr/>
                </a:tc>
                <a:tc>
                  <a:txBody>
                    <a:bodyPr/>
                    <a:lstStyle/>
                    <a:p>
                      <a:r>
                        <a:rPr kumimoji="1" lang="ja-JP" altLang="en-US" sz="2000" dirty="0" smtClean="0"/>
                        <a:t>後期</a:t>
                      </a:r>
                      <a:r>
                        <a:rPr kumimoji="1" lang="en-US" altLang="ja-JP" sz="2000" dirty="0" smtClean="0"/>
                        <a:t>T2(</a:t>
                      </a:r>
                      <a:r>
                        <a:rPr kumimoji="1" lang="ja-JP" altLang="en-US" sz="2000" dirty="0" smtClean="0"/>
                        <a:t>土曜</a:t>
                      </a:r>
                      <a:r>
                        <a:rPr kumimoji="1" lang="en-US" altLang="ja-JP" sz="2000" dirty="0" smtClean="0"/>
                        <a:t>1</a:t>
                      </a:r>
                      <a:r>
                        <a:rPr kumimoji="1" lang="ja-JP" altLang="en-US" sz="2000" dirty="0" smtClean="0"/>
                        <a:t>限</a:t>
                      </a:r>
                      <a:r>
                        <a:rPr kumimoji="1" lang="en-US" altLang="ja-JP" sz="2000" dirty="0" smtClean="0"/>
                        <a:t>): </a:t>
                      </a:r>
                      <a:r>
                        <a:rPr kumimoji="1" lang="ja-JP" altLang="en-US" sz="2000" dirty="0" smtClean="0"/>
                        <a:t>「変化の数理」</a:t>
                      </a:r>
                    </a:p>
                  </a:txBody>
                  <a:tcPr/>
                </a:tc>
                <a:extLst>
                  <a:ext uri="{0D108BD9-81ED-4DB2-BD59-A6C34878D82A}">
                    <a16:rowId xmlns:a16="http://schemas.microsoft.com/office/drawing/2014/main" val="3346195518"/>
                  </a:ext>
                </a:extLst>
              </a:tr>
              <a:tr h="578519">
                <a:tc>
                  <a:txBody>
                    <a:bodyPr/>
                    <a:lstStyle/>
                    <a:p>
                      <a:r>
                        <a:rPr kumimoji="1" lang="en-US" altLang="ja-JP" sz="1800" dirty="0" smtClean="0"/>
                        <a:t>1</a:t>
                      </a:r>
                      <a:endParaRPr kumimoji="1" lang="ja-JP" altLang="en-US"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800" dirty="0" smtClean="0">
                          <a:solidFill>
                            <a:srgbClr val="FF0000"/>
                          </a:solidFill>
                        </a:rPr>
                        <a:t>人類にとっての数</a:t>
                      </a:r>
                      <a:endParaRPr lang="en-US" altLang="ja-JP" sz="1800"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800" dirty="0" smtClean="0">
                          <a:solidFill>
                            <a:srgbClr val="FF0000"/>
                          </a:solidFill>
                        </a:rPr>
                        <a:t> </a:t>
                      </a:r>
                      <a:r>
                        <a:rPr lang="en-US" altLang="ja-JP" sz="1800" dirty="0" smtClean="0">
                          <a:solidFill>
                            <a:schemeClr val="tx1"/>
                          </a:solidFill>
                        </a:rPr>
                        <a:t>(</a:t>
                      </a:r>
                      <a:r>
                        <a:rPr lang="ja-JP" altLang="en-US" sz="1800" dirty="0" smtClean="0">
                          <a:solidFill>
                            <a:schemeClr val="tx1"/>
                          </a:solidFill>
                        </a:rPr>
                        <a:t>紀元前の数の発展から</a:t>
                      </a:r>
                      <a:r>
                        <a:rPr lang="en-US" altLang="ja-JP" sz="1800" dirty="0" smtClean="0">
                          <a:solidFill>
                            <a:schemeClr val="tx1"/>
                          </a:solidFill>
                        </a:rPr>
                        <a:t>16</a:t>
                      </a:r>
                      <a:r>
                        <a:rPr lang="ja-JP" altLang="en-US" sz="1800" dirty="0" smtClean="0">
                          <a:solidFill>
                            <a:schemeClr val="tx1"/>
                          </a:solidFill>
                        </a:rPr>
                        <a:t>世紀の虚数の導入まで</a:t>
                      </a:r>
                      <a:r>
                        <a:rPr lang="en-US" altLang="ja-JP" sz="1800" dirty="0" smtClean="0">
                          <a:solidFill>
                            <a:schemeClr val="tx1"/>
                          </a:solidFill>
                        </a:rPr>
                        <a:t>)</a:t>
                      </a:r>
                    </a:p>
                  </a:txBody>
                  <a:tcPr/>
                </a:tc>
                <a:tc>
                  <a:txBody>
                    <a:bodyPr/>
                    <a:lstStyle/>
                    <a:p>
                      <a:r>
                        <a:rPr kumimoji="1" lang="en-US" altLang="ja-JP" sz="1800" dirty="0" smtClean="0"/>
                        <a:t>6</a:t>
                      </a:r>
                      <a:endParaRPr kumimoji="1" lang="ja-JP" altLang="en-US"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800" dirty="0" smtClean="0">
                          <a:solidFill>
                            <a:srgbClr val="FF0000"/>
                          </a:solidFill>
                        </a:rPr>
                        <a:t>微積分学へのそしてその後の紆余曲折 </a:t>
                      </a:r>
                      <a:r>
                        <a:rPr lang="en-US" altLang="ja-JP" sz="1800" dirty="0" smtClean="0">
                          <a:solidFill>
                            <a:schemeClr val="tx1"/>
                          </a:solidFill>
                        </a:rPr>
                        <a:t>(17</a:t>
                      </a:r>
                      <a:r>
                        <a:rPr lang="ja-JP" altLang="en-US" sz="1800" dirty="0" smtClean="0">
                          <a:solidFill>
                            <a:schemeClr val="tx1"/>
                          </a:solidFill>
                        </a:rPr>
                        <a:t>世紀頃における微積分学の発展</a:t>
                      </a:r>
                      <a:r>
                        <a:rPr lang="en-US" altLang="ja-JP" sz="1800" dirty="0" smtClean="0">
                          <a:solidFill>
                            <a:schemeClr val="tx1"/>
                          </a:solidFill>
                        </a:rPr>
                        <a:t>)</a:t>
                      </a:r>
                    </a:p>
                  </a:txBody>
                  <a:tcPr/>
                </a:tc>
                <a:extLst>
                  <a:ext uri="{0D108BD9-81ED-4DB2-BD59-A6C34878D82A}">
                    <a16:rowId xmlns:a16="http://schemas.microsoft.com/office/drawing/2014/main" val="4041391637"/>
                  </a:ext>
                </a:extLst>
              </a:tr>
              <a:tr h="578519">
                <a:tc>
                  <a:txBody>
                    <a:bodyPr/>
                    <a:lstStyle/>
                    <a:p>
                      <a:r>
                        <a:rPr kumimoji="1" lang="en-US" altLang="ja-JP" sz="1800" dirty="0" smtClean="0"/>
                        <a:t>2</a:t>
                      </a:r>
                      <a:endParaRPr kumimoji="1" lang="ja-JP" altLang="en-US" sz="1800" dirty="0"/>
                    </a:p>
                  </a:txBody>
                  <a:tcPr/>
                </a:tc>
                <a:tc>
                  <a:txBody>
                    <a:bodyPr/>
                    <a:lstStyle/>
                    <a:p>
                      <a:r>
                        <a:rPr kumimoji="1" lang="ja-JP" altLang="en-US" sz="1800" dirty="0" smtClean="0">
                          <a:solidFill>
                            <a:srgbClr val="FF0000"/>
                          </a:solidFill>
                        </a:rPr>
                        <a:t>三角形から始める幾何学</a:t>
                      </a:r>
                      <a:endParaRPr kumimoji="1" lang="en-US" altLang="ja-JP" sz="1800" dirty="0" smtClean="0">
                        <a:solidFill>
                          <a:srgbClr val="FF0000"/>
                        </a:solidFill>
                      </a:endParaRPr>
                    </a:p>
                    <a:p>
                      <a:r>
                        <a:rPr kumimoji="1" lang="en-US" altLang="ja-JP" sz="1800" dirty="0" smtClean="0"/>
                        <a:t>(</a:t>
                      </a:r>
                      <a:r>
                        <a:rPr kumimoji="1" lang="ja-JP" altLang="en-US" sz="1800" dirty="0" smtClean="0"/>
                        <a:t>紀元前のユークリッド幾何学、及び測量への応用</a:t>
                      </a:r>
                      <a:r>
                        <a:rPr kumimoji="1" lang="en-US" altLang="ja-JP" sz="1800" dirty="0" smtClean="0"/>
                        <a:t>)</a:t>
                      </a:r>
                    </a:p>
                  </a:txBody>
                  <a:tcPr/>
                </a:tc>
                <a:tc>
                  <a:txBody>
                    <a:bodyPr/>
                    <a:lstStyle/>
                    <a:p>
                      <a:r>
                        <a:rPr kumimoji="1" lang="en-US" altLang="ja-JP" sz="1800" dirty="0" smtClean="0"/>
                        <a:t>7</a:t>
                      </a:r>
                      <a:endParaRPr kumimoji="1" lang="ja-JP" altLang="en-US"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800" kern="1200" dirty="0" smtClean="0">
                          <a:solidFill>
                            <a:srgbClr val="FF0000"/>
                          </a:solidFill>
                          <a:effectLst/>
                          <a:latin typeface="+mn-lt"/>
                          <a:ea typeface="+mn-ea"/>
                          <a:cs typeface="+mn-cs"/>
                        </a:rPr>
                        <a:t>現代科学は力（ちから）から始まった</a:t>
                      </a:r>
                      <a:r>
                        <a:rPr kumimoji="1" lang="en-US" altLang="ja-JP" sz="1800" kern="1200" dirty="0" smtClean="0">
                          <a:solidFill>
                            <a:srgbClr val="FF0000"/>
                          </a:solidFill>
                          <a:effectLst/>
                          <a:latin typeface="+mn-lt"/>
                          <a:ea typeface="+mn-ea"/>
                          <a:cs typeface="+mn-cs"/>
                        </a:rPr>
                        <a:t> </a:t>
                      </a:r>
                      <a:r>
                        <a:rPr kumimoji="1" lang="en-US" altLang="ja-JP" sz="1800" kern="1200" dirty="0" smtClean="0">
                          <a:solidFill>
                            <a:schemeClr val="tx1"/>
                          </a:solidFill>
                          <a:effectLst/>
                          <a:latin typeface="+mn-lt"/>
                          <a:ea typeface="+mn-ea"/>
                          <a:cs typeface="+mn-cs"/>
                        </a:rPr>
                        <a:t>(</a:t>
                      </a:r>
                      <a:r>
                        <a:rPr kumimoji="1" lang="ja-JP" altLang="ja-JP" sz="1800" kern="1200" dirty="0" smtClean="0">
                          <a:solidFill>
                            <a:schemeClr val="tx1"/>
                          </a:solidFill>
                          <a:effectLst/>
                          <a:latin typeface="+mn-lt"/>
                          <a:ea typeface="+mn-ea"/>
                          <a:cs typeface="+mn-cs"/>
                        </a:rPr>
                        <a:t>ニュートン力学の成り立ち</a:t>
                      </a:r>
                      <a:r>
                        <a:rPr kumimoji="1" lang="en-US" altLang="ja-JP" sz="1800" kern="1200" dirty="0" smtClean="0">
                          <a:solidFill>
                            <a:schemeClr val="tx1"/>
                          </a:solidFill>
                          <a:effectLst/>
                          <a:latin typeface="+mn-lt"/>
                          <a:ea typeface="+mn-ea"/>
                          <a:cs typeface="+mn-cs"/>
                        </a:rPr>
                        <a:t>)</a:t>
                      </a:r>
                      <a:endParaRPr lang="en-US" altLang="ja-JP" sz="1800" dirty="0" smtClean="0">
                        <a:solidFill>
                          <a:schemeClr val="tx1"/>
                        </a:solidFill>
                      </a:endParaRPr>
                    </a:p>
                  </a:txBody>
                  <a:tcPr/>
                </a:tc>
                <a:extLst>
                  <a:ext uri="{0D108BD9-81ED-4DB2-BD59-A6C34878D82A}">
                    <a16:rowId xmlns:a16="http://schemas.microsoft.com/office/drawing/2014/main" val="1317703281"/>
                  </a:ext>
                </a:extLst>
              </a:tr>
              <a:tr h="578519">
                <a:tc>
                  <a:txBody>
                    <a:bodyPr/>
                    <a:lstStyle/>
                    <a:p>
                      <a:r>
                        <a:rPr kumimoji="1" lang="en-US" altLang="ja-JP" sz="1800" dirty="0" smtClean="0"/>
                        <a:t>3</a:t>
                      </a:r>
                      <a:endParaRPr kumimoji="1" lang="ja-JP" altLang="en-US" sz="1800" dirty="0"/>
                    </a:p>
                  </a:txBody>
                  <a:tcPr/>
                </a:tc>
                <a:tc>
                  <a:txBody>
                    <a:bodyPr/>
                    <a:lstStyle/>
                    <a:p>
                      <a:r>
                        <a:rPr kumimoji="1" lang="ja-JP" altLang="en-US" sz="1800" dirty="0" smtClean="0">
                          <a:solidFill>
                            <a:srgbClr val="FF0000"/>
                          </a:solidFill>
                        </a:rPr>
                        <a:t>波と数理 </a:t>
                      </a:r>
                      <a:endParaRPr kumimoji="1" lang="en-US" altLang="ja-JP" sz="1800" dirty="0" smtClean="0">
                        <a:solidFill>
                          <a:srgbClr val="FF0000"/>
                        </a:solidFill>
                      </a:endParaRPr>
                    </a:p>
                    <a:p>
                      <a:r>
                        <a:rPr kumimoji="1" lang="en-US" altLang="ja-JP" sz="1800" dirty="0" smtClean="0"/>
                        <a:t>(</a:t>
                      </a:r>
                      <a:r>
                        <a:rPr kumimoji="1" lang="ja-JP" altLang="en-US" sz="1800" dirty="0" smtClean="0"/>
                        <a:t>波の基本事項、近年の</a:t>
                      </a:r>
                      <a:r>
                        <a:rPr kumimoji="1" lang="en-US" altLang="ja-JP" sz="1800" dirty="0" smtClean="0"/>
                        <a:t>X</a:t>
                      </a:r>
                      <a:r>
                        <a:rPr kumimoji="1" lang="ja-JP" altLang="en-US" sz="1800" dirty="0" smtClean="0"/>
                        <a:t>線や放射光</a:t>
                      </a:r>
                      <a:r>
                        <a:rPr kumimoji="1" lang="en-US" altLang="ja-JP" sz="1800" dirty="0" smtClean="0"/>
                        <a:t>)</a:t>
                      </a:r>
                    </a:p>
                  </a:txBody>
                  <a:tcPr/>
                </a:tc>
                <a:tc>
                  <a:txBody>
                    <a:bodyPr/>
                    <a:lstStyle/>
                    <a:p>
                      <a:r>
                        <a:rPr kumimoji="1" lang="en-US" altLang="ja-JP" sz="1800" dirty="0" smtClean="0"/>
                        <a:t>8</a:t>
                      </a:r>
                      <a:endParaRPr kumimoji="1" lang="ja-JP" altLang="en-US"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800" dirty="0" smtClean="0">
                          <a:solidFill>
                            <a:srgbClr val="FF0000"/>
                          </a:solidFill>
                        </a:rPr>
                        <a:t>蒸気機関と熱力学の誕生</a:t>
                      </a:r>
                      <a:endParaRPr lang="en-US" altLang="ja-JP" sz="1800"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800" dirty="0" smtClean="0">
                          <a:solidFill>
                            <a:schemeClr val="tx1"/>
                          </a:solidFill>
                        </a:rPr>
                        <a:t>(18-19</a:t>
                      </a:r>
                      <a:r>
                        <a:rPr lang="ja-JP" altLang="en-US" sz="1800" dirty="0" smtClean="0">
                          <a:solidFill>
                            <a:schemeClr val="tx1"/>
                          </a:solidFill>
                        </a:rPr>
                        <a:t>世紀における熱力学の発展</a:t>
                      </a:r>
                      <a:r>
                        <a:rPr lang="en-US" altLang="ja-JP" sz="1800" dirty="0" smtClean="0">
                          <a:solidFill>
                            <a:schemeClr val="tx1"/>
                          </a:solidFill>
                        </a:rPr>
                        <a:t>)</a:t>
                      </a:r>
                    </a:p>
                  </a:txBody>
                  <a:tcPr/>
                </a:tc>
                <a:extLst>
                  <a:ext uri="{0D108BD9-81ED-4DB2-BD59-A6C34878D82A}">
                    <a16:rowId xmlns:a16="http://schemas.microsoft.com/office/drawing/2014/main" val="2377125328"/>
                  </a:ext>
                </a:extLst>
              </a:tr>
              <a:tr h="578519">
                <a:tc>
                  <a:txBody>
                    <a:bodyPr/>
                    <a:lstStyle/>
                    <a:p>
                      <a:r>
                        <a:rPr kumimoji="1" lang="en-US" altLang="ja-JP" sz="1800" dirty="0" smtClean="0"/>
                        <a:t>4</a:t>
                      </a:r>
                      <a:endParaRPr kumimoji="1" lang="ja-JP" altLang="en-US"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800" dirty="0" smtClean="0">
                          <a:solidFill>
                            <a:srgbClr val="FF0000"/>
                          </a:solidFill>
                        </a:rPr>
                        <a:t>光という波と色の世界</a:t>
                      </a:r>
                      <a:endParaRPr lang="en-US" altLang="ja-JP" sz="1800"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800" dirty="0" smtClean="0">
                          <a:solidFill>
                            <a:schemeClr val="tx1"/>
                          </a:solidFill>
                        </a:rPr>
                        <a:t>(</a:t>
                      </a:r>
                      <a:r>
                        <a:rPr lang="ja-JP" altLang="en-US" sz="1800" dirty="0" smtClean="0">
                          <a:solidFill>
                            <a:schemeClr val="tx1"/>
                          </a:solidFill>
                        </a:rPr>
                        <a:t>電磁波、レーザー光</a:t>
                      </a:r>
                      <a:r>
                        <a:rPr lang="en-US" altLang="ja-JP" sz="1800" dirty="0" smtClean="0">
                          <a:solidFill>
                            <a:schemeClr val="tx1"/>
                          </a:solidFill>
                        </a:rPr>
                        <a:t>)</a:t>
                      </a:r>
                    </a:p>
                  </a:txBody>
                  <a:tcPr/>
                </a:tc>
                <a:tc>
                  <a:txBody>
                    <a:bodyPr/>
                    <a:lstStyle/>
                    <a:p>
                      <a:r>
                        <a:rPr kumimoji="1" lang="en-US" altLang="ja-JP" sz="1800" dirty="0" smtClean="0"/>
                        <a:t>9</a:t>
                      </a:r>
                      <a:endParaRPr kumimoji="1" lang="ja-JP" altLang="en-US"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800" dirty="0" smtClean="0">
                          <a:solidFill>
                            <a:srgbClr val="FF0000"/>
                          </a:solidFill>
                        </a:rPr>
                        <a:t>角の三等分について</a:t>
                      </a:r>
                      <a:endParaRPr lang="en-US" altLang="ja-JP" sz="1800"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800" dirty="0" smtClean="0">
                          <a:solidFill>
                            <a:schemeClr val="tx1"/>
                          </a:solidFill>
                        </a:rPr>
                        <a:t>(19</a:t>
                      </a:r>
                      <a:r>
                        <a:rPr lang="ja-JP" altLang="en-US" sz="1800" dirty="0" smtClean="0">
                          <a:solidFill>
                            <a:schemeClr val="tx1"/>
                          </a:solidFill>
                        </a:rPr>
                        <a:t>世紀の代数学を用いた三等分不可能性の証明</a:t>
                      </a:r>
                      <a:r>
                        <a:rPr lang="en-US" altLang="ja-JP" sz="1800" dirty="0" smtClean="0">
                          <a:solidFill>
                            <a:schemeClr val="tx1"/>
                          </a:solidFill>
                        </a:rPr>
                        <a:t>)</a:t>
                      </a:r>
                    </a:p>
                  </a:txBody>
                  <a:tcPr/>
                </a:tc>
                <a:extLst>
                  <a:ext uri="{0D108BD9-81ED-4DB2-BD59-A6C34878D82A}">
                    <a16:rowId xmlns:a16="http://schemas.microsoft.com/office/drawing/2014/main" val="609953510"/>
                  </a:ext>
                </a:extLst>
              </a:tr>
              <a:tr h="578519">
                <a:tc>
                  <a:txBody>
                    <a:bodyPr/>
                    <a:lstStyle/>
                    <a:p>
                      <a:r>
                        <a:rPr kumimoji="1" lang="en-US" altLang="ja-JP" sz="1800" dirty="0" smtClean="0"/>
                        <a:t>5</a:t>
                      </a:r>
                      <a:endParaRPr kumimoji="1" lang="ja-JP" altLang="en-US"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800" dirty="0" smtClean="0">
                          <a:solidFill>
                            <a:srgbClr val="FF0000"/>
                          </a:solidFill>
                        </a:rPr>
                        <a:t>「運動」を解明した人々</a:t>
                      </a:r>
                      <a:endParaRPr lang="en-US" altLang="ja-JP" sz="1800"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800" dirty="0" smtClean="0">
                          <a:solidFill>
                            <a:schemeClr val="tx1"/>
                          </a:solidFill>
                        </a:rPr>
                        <a:t>(16-17</a:t>
                      </a:r>
                      <a:r>
                        <a:rPr lang="ja-JP" altLang="en-US" sz="1800" dirty="0" smtClean="0">
                          <a:solidFill>
                            <a:schemeClr val="tx1"/>
                          </a:solidFill>
                        </a:rPr>
                        <a:t>世紀のコペルニクス・ケプラー・ガリレイによる天文学の発展</a:t>
                      </a:r>
                      <a:r>
                        <a:rPr lang="en-US" altLang="ja-JP" sz="1800" dirty="0" smtClean="0">
                          <a:solidFill>
                            <a:schemeClr val="tx1"/>
                          </a:solidFill>
                        </a:rPr>
                        <a:t>)</a:t>
                      </a:r>
                    </a:p>
                  </a:txBody>
                  <a:tcPr/>
                </a:tc>
                <a:tc>
                  <a:txBody>
                    <a:bodyPr/>
                    <a:lstStyle/>
                    <a:p>
                      <a:r>
                        <a:rPr kumimoji="1" lang="en-US" altLang="ja-JP" sz="1800" dirty="0" smtClean="0"/>
                        <a:t>10</a:t>
                      </a:r>
                      <a:endParaRPr kumimoji="1" lang="ja-JP" altLang="en-US"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800" dirty="0" smtClean="0">
                          <a:solidFill>
                            <a:srgbClr val="FF0000"/>
                          </a:solidFill>
                        </a:rPr>
                        <a:t>相対論の世界</a:t>
                      </a:r>
                      <a:endParaRPr lang="en-US" altLang="ja-JP" sz="1800"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800" dirty="0" smtClean="0">
                          <a:solidFill>
                            <a:schemeClr val="tx1"/>
                          </a:solidFill>
                        </a:rPr>
                        <a:t>(20</a:t>
                      </a:r>
                      <a:r>
                        <a:rPr lang="ja-JP" altLang="en-US" sz="1800" dirty="0" smtClean="0">
                          <a:solidFill>
                            <a:schemeClr val="tx1"/>
                          </a:solidFill>
                        </a:rPr>
                        <a:t>世紀初頭の相対論の発見</a:t>
                      </a:r>
                      <a:r>
                        <a:rPr lang="en-US" altLang="ja-JP" sz="1800" dirty="0" smtClean="0">
                          <a:solidFill>
                            <a:schemeClr val="tx1"/>
                          </a:solidFill>
                        </a:rPr>
                        <a:t>)</a:t>
                      </a:r>
                    </a:p>
                  </a:txBody>
                  <a:tcPr/>
                </a:tc>
                <a:extLst>
                  <a:ext uri="{0D108BD9-81ED-4DB2-BD59-A6C34878D82A}">
                    <a16:rowId xmlns:a16="http://schemas.microsoft.com/office/drawing/2014/main" val="487237964"/>
                  </a:ext>
                </a:extLst>
              </a:tr>
            </a:tbl>
          </a:graphicData>
        </a:graphic>
      </p:graphicFrame>
      <p:sp>
        <p:nvSpPr>
          <p:cNvPr id="4" name="スライド番号プレースホルダー 3"/>
          <p:cNvSpPr>
            <a:spLocks noGrp="1"/>
          </p:cNvSpPr>
          <p:nvPr>
            <p:ph type="sldNum" sz="quarter" idx="10"/>
          </p:nvPr>
        </p:nvSpPr>
        <p:spPr/>
        <p:txBody>
          <a:bodyPr/>
          <a:lstStyle/>
          <a:p>
            <a:pPr>
              <a:defRPr/>
            </a:pPr>
            <a:fld id="{41D9D230-E8A2-4990-A2E0-A4B58957968C}" type="slidenum">
              <a:rPr lang="ja-JP" altLang="en-US" smtClean="0"/>
              <a:pPr>
                <a:defRPr/>
              </a:pPr>
              <a:t>6</a:t>
            </a:fld>
            <a:endParaRPr lang="ja-JP" altLang="en-US"/>
          </a:p>
        </p:txBody>
      </p:sp>
    </p:spTree>
    <p:extLst>
      <p:ext uri="{BB962C8B-B14F-4D97-AF65-F5344CB8AC3E}">
        <p14:creationId xmlns:p14="http://schemas.microsoft.com/office/powerpoint/2010/main" val="30156520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bwMode="gray">
          <a:xfrm>
            <a:off x="0" y="6381328"/>
            <a:ext cx="9144000" cy="476672"/>
          </a:xfrm>
          <a:prstGeom prst="rect">
            <a:avLst/>
          </a:prstGeom>
          <a:solidFill>
            <a:schemeClr val="bg1"/>
          </a:solidFill>
          <a:ln w="9525" algn="ctr">
            <a:noFill/>
            <a:miter lim="800000"/>
            <a:headEnd/>
            <a:tailEnd/>
          </a:ln>
          <a:effectLst/>
        </p:spPr>
        <p:txBody>
          <a:bodyPr wrap="none" rtlCol="0" anchor="ctr"/>
          <a:lstStyle/>
          <a:p>
            <a:pPr algn="ctr"/>
            <a:endParaRPr kumimoji="1" lang="ja-JP" altLang="en-US" dirty="0" smtClean="0"/>
          </a:p>
        </p:txBody>
      </p:sp>
      <p:sp>
        <p:nvSpPr>
          <p:cNvPr id="9218" name="タイトル 1"/>
          <p:cNvSpPr>
            <a:spLocks noGrp="1"/>
          </p:cNvSpPr>
          <p:nvPr>
            <p:ph type="title"/>
          </p:nvPr>
        </p:nvSpPr>
        <p:spPr/>
        <p:txBody>
          <a:bodyPr/>
          <a:lstStyle/>
          <a:p>
            <a:pPr eaLnBrk="1" hangingPunct="1"/>
            <a:r>
              <a:rPr lang="en-US" altLang="ja-JP" dirty="0"/>
              <a:t>3</a:t>
            </a:r>
            <a:r>
              <a:rPr lang="en-US" altLang="ja-JP" dirty="0" smtClean="0"/>
              <a:t>. </a:t>
            </a:r>
            <a:r>
              <a:rPr lang="ja-JP" altLang="en-US" dirty="0"/>
              <a:t>テーマ</a:t>
            </a:r>
            <a:r>
              <a:rPr lang="ja-JP" altLang="en-US" dirty="0" smtClean="0"/>
              <a:t>の選定と教材の準備</a:t>
            </a:r>
          </a:p>
        </p:txBody>
      </p:sp>
      <p:sp>
        <p:nvSpPr>
          <p:cNvPr id="9219" name="テキスト ボックス 10"/>
          <p:cNvSpPr txBox="1">
            <a:spLocks noChangeArrowheads="1"/>
          </p:cNvSpPr>
          <p:nvPr/>
        </p:nvSpPr>
        <p:spPr bwMode="auto">
          <a:xfrm>
            <a:off x="-41805" y="1288644"/>
            <a:ext cx="619798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5000"/>
              </a:lnSpc>
              <a:spcBef>
                <a:spcPct val="20000"/>
              </a:spcBef>
              <a:spcAft>
                <a:spcPct val="10000"/>
              </a:spcAft>
              <a:buClr>
                <a:srgbClr val="A30B1A"/>
              </a:buClr>
              <a:buFont typeface="Wingdings" panose="05000000000000000000" pitchFamily="2" charset="2"/>
              <a:buChar char="n"/>
              <a:defRPr kumimoji="1" sz="28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95000"/>
              </a:lnSpc>
              <a:spcBef>
                <a:spcPct val="20000"/>
              </a:spcBef>
              <a:spcAft>
                <a:spcPct val="10000"/>
              </a:spcAft>
              <a:buClr>
                <a:srgbClr val="87867E"/>
              </a:buClr>
              <a:buFont typeface="Wingdings" panose="05000000000000000000" pitchFamily="2" charset="2"/>
              <a:buChar char="n"/>
              <a:defRPr kumimoji="1" sz="24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95000"/>
              </a:lnSpc>
              <a:spcBef>
                <a:spcPct val="20000"/>
              </a:spcBef>
              <a:spcAft>
                <a:spcPct val="10000"/>
              </a:spcAft>
              <a:buClr>
                <a:srgbClr val="87867E"/>
              </a:buClr>
              <a:buSzPct val="100000"/>
              <a:buChar char="•"/>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95000"/>
              </a:lnSpc>
              <a:spcBef>
                <a:spcPct val="20000"/>
              </a:spcBef>
              <a:spcAft>
                <a:spcPct val="10000"/>
              </a:spcAft>
              <a:buClr>
                <a:srgbClr val="87867E"/>
              </a:buClr>
              <a:buSzPct val="100000"/>
              <a:buChar char="•"/>
              <a:defRPr kumimoji="1">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buBlip>
                <a:blip r:embed="rId3"/>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0"/>
              </a:spcBef>
              <a:spcAft>
                <a:spcPct val="0"/>
              </a:spcAft>
              <a:buBlip>
                <a:blip r:embed="rId3"/>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0"/>
              </a:spcBef>
              <a:spcAft>
                <a:spcPct val="0"/>
              </a:spcAft>
              <a:buBlip>
                <a:blip r:embed="rId3"/>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0"/>
              </a:spcBef>
              <a:spcAft>
                <a:spcPct val="0"/>
              </a:spcAft>
              <a:buBlip>
                <a:blip r:embed="rId3"/>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0"/>
              </a:spcBef>
              <a:spcAft>
                <a:spcPct val="0"/>
              </a:spcAft>
              <a:buBlip>
                <a:blip r:embed="rId3"/>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spcAft>
                <a:spcPct val="0"/>
              </a:spcAft>
              <a:buClrTx/>
              <a:buFontTx/>
              <a:buNone/>
            </a:pPr>
            <a:r>
              <a:rPr lang="ja-JP" altLang="en-US" dirty="0" smtClean="0">
                <a:solidFill>
                  <a:schemeClr val="tx1"/>
                </a:solidFill>
              </a:rPr>
              <a:t>各テーマ約</a:t>
            </a:r>
            <a:r>
              <a:rPr lang="en-US" altLang="ja-JP" dirty="0" smtClean="0">
                <a:solidFill>
                  <a:schemeClr val="tx1"/>
                </a:solidFill>
              </a:rPr>
              <a:t>20</a:t>
            </a:r>
            <a:r>
              <a:rPr lang="ja-JP" altLang="en-US" dirty="0" smtClean="0">
                <a:solidFill>
                  <a:schemeClr val="tx1"/>
                </a:solidFill>
              </a:rPr>
              <a:t>ページずつ、計</a:t>
            </a:r>
            <a:r>
              <a:rPr lang="en-US" altLang="ja-JP" dirty="0" smtClean="0">
                <a:solidFill>
                  <a:schemeClr val="tx1"/>
                </a:solidFill>
              </a:rPr>
              <a:t>200</a:t>
            </a:r>
            <a:r>
              <a:rPr lang="ja-JP" altLang="en-US" dirty="0" smtClean="0">
                <a:solidFill>
                  <a:schemeClr val="tx1"/>
                </a:solidFill>
              </a:rPr>
              <a:t>ページ</a:t>
            </a:r>
            <a:endParaRPr lang="en-US" altLang="ja-JP" dirty="0">
              <a:solidFill>
                <a:schemeClr val="tx1"/>
              </a:solidFill>
            </a:endParaRPr>
          </a:p>
        </p:txBody>
      </p:sp>
      <p:sp>
        <p:nvSpPr>
          <p:cNvPr id="6" name="テキスト ボックス 10"/>
          <p:cNvSpPr txBox="1">
            <a:spLocks noChangeArrowheads="1"/>
          </p:cNvSpPr>
          <p:nvPr/>
        </p:nvSpPr>
        <p:spPr bwMode="auto">
          <a:xfrm>
            <a:off x="40213" y="862107"/>
            <a:ext cx="256618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5000"/>
              </a:lnSpc>
              <a:spcBef>
                <a:spcPct val="20000"/>
              </a:spcBef>
              <a:spcAft>
                <a:spcPct val="10000"/>
              </a:spcAft>
              <a:buClr>
                <a:srgbClr val="A30B1A"/>
              </a:buClr>
              <a:buFont typeface="Wingdings" panose="05000000000000000000" pitchFamily="2" charset="2"/>
              <a:buChar char="n"/>
              <a:defRPr kumimoji="1" sz="28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95000"/>
              </a:lnSpc>
              <a:spcBef>
                <a:spcPct val="20000"/>
              </a:spcBef>
              <a:spcAft>
                <a:spcPct val="10000"/>
              </a:spcAft>
              <a:buClr>
                <a:srgbClr val="87867E"/>
              </a:buClr>
              <a:buFont typeface="Wingdings" panose="05000000000000000000" pitchFamily="2" charset="2"/>
              <a:buChar char="n"/>
              <a:defRPr kumimoji="1" sz="24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95000"/>
              </a:lnSpc>
              <a:spcBef>
                <a:spcPct val="20000"/>
              </a:spcBef>
              <a:spcAft>
                <a:spcPct val="10000"/>
              </a:spcAft>
              <a:buClr>
                <a:srgbClr val="87867E"/>
              </a:buClr>
              <a:buSzPct val="100000"/>
              <a:buChar char="•"/>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95000"/>
              </a:lnSpc>
              <a:spcBef>
                <a:spcPct val="20000"/>
              </a:spcBef>
              <a:spcAft>
                <a:spcPct val="10000"/>
              </a:spcAft>
              <a:buClr>
                <a:srgbClr val="87867E"/>
              </a:buClr>
              <a:buSzPct val="100000"/>
              <a:buChar char="•"/>
              <a:defRPr kumimoji="1">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buBlip>
                <a:blip r:embed="rId3"/>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0"/>
              </a:spcBef>
              <a:spcAft>
                <a:spcPct val="0"/>
              </a:spcAft>
              <a:buBlip>
                <a:blip r:embed="rId3"/>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0"/>
              </a:spcBef>
              <a:spcAft>
                <a:spcPct val="0"/>
              </a:spcAft>
              <a:buBlip>
                <a:blip r:embed="rId3"/>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0"/>
              </a:spcBef>
              <a:spcAft>
                <a:spcPct val="0"/>
              </a:spcAft>
              <a:buBlip>
                <a:blip r:embed="rId3"/>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0"/>
              </a:spcBef>
              <a:spcAft>
                <a:spcPct val="0"/>
              </a:spcAft>
              <a:buBlip>
                <a:blip r:embed="rId3"/>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spcAft>
                <a:spcPct val="0"/>
              </a:spcAft>
              <a:buClrTx/>
              <a:buFontTx/>
              <a:buNone/>
            </a:pPr>
            <a:r>
              <a:rPr lang="ja-JP" altLang="en-US" dirty="0">
                <a:solidFill>
                  <a:schemeClr val="tx1"/>
                </a:solidFill>
              </a:rPr>
              <a:t>教科書</a:t>
            </a:r>
            <a:r>
              <a:rPr lang="ja-JP" altLang="en-US" dirty="0" smtClean="0">
                <a:solidFill>
                  <a:schemeClr val="tx1"/>
                </a:solidFill>
              </a:rPr>
              <a:t>の執筆</a:t>
            </a:r>
            <a:endParaRPr lang="en-US" altLang="ja-JP" dirty="0">
              <a:solidFill>
                <a:schemeClr val="tx1"/>
              </a:solidFill>
            </a:endParaRPr>
          </a:p>
        </p:txBody>
      </p:sp>
      <p:grpSp>
        <p:nvGrpSpPr>
          <p:cNvPr id="4" name="グループ化 3"/>
          <p:cNvGrpSpPr/>
          <p:nvPr/>
        </p:nvGrpSpPr>
        <p:grpSpPr>
          <a:xfrm>
            <a:off x="6653608" y="888827"/>
            <a:ext cx="2371523" cy="3054517"/>
            <a:chOff x="5508104" y="1968751"/>
            <a:chExt cx="2876991" cy="4124545"/>
          </a:xfrm>
        </p:grpSpPr>
        <p:graphicFrame>
          <p:nvGraphicFramePr>
            <p:cNvPr id="2" name="オブジェクト 1"/>
            <p:cNvGraphicFramePr>
              <a:graphicFrameLocks noChangeAspect="1"/>
            </p:cNvGraphicFramePr>
            <p:nvPr>
              <p:extLst>
                <p:ext uri="{D42A27DB-BD31-4B8C-83A1-F6EECF244321}">
                  <p14:modId xmlns:p14="http://schemas.microsoft.com/office/powerpoint/2010/main" val="644624011"/>
                </p:ext>
              </p:extLst>
            </p:nvPr>
          </p:nvGraphicFramePr>
          <p:xfrm>
            <a:off x="5513306" y="1982341"/>
            <a:ext cx="2871787" cy="4063999"/>
          </p:xfrm>
          <a:graphic>
            <a:graphicData uri="http://schemas.openxmlformats.org/presentationml/2006/ole">
              <mc:AlternateContent xmlns:mc="http://schemas.openxmlformats.org/markup-compatibility/2006">
                <mc:Choice xmlns:v="urn:schemas-microsoft-com:vml" Requires="v">
                  <p:oleObj spid="_x0000_s23596" name="Acrobat Document" r:id="rId4" imgW="5667363" imgH="8020022" progId="Acrobat.Document.11">
                    <p:embed/>
                  </p:oleObj>
                </mc:Choice>
                <mc:Fallback>
                  <p:oleObj name="Acrobat Document" r:id="rId4" imgW="5667363" imgH="8020022" progId="Acrobat.Document.11">
                    <p:embed/>
                    <p:pic>
                      <p:nvPicPr>
                        <p:cNvPr id="0" name=""/>
                        <p:cNvPicPr/>
                        <p:nvPr/>
                      </p:nvPicPr>
                      <p:blipFill>
                        <a:blip r:embed="rId5"/>
                        <a:stretch>
                          <a:fillRect/>
                        </a:stretch>
                      </p:blipFill>
                      <p:spPr>
                        <a:xfrm>
                          <a:off x="5513306" y="1982341"/>
                          <a:ext cx="2871787" cy="4063999"/>
                        </a:xfrm>
                        <a:prstGeom prst="rect">
                          <a:avLst/>
                        </a:prstGeom>
                      </p:spPr>
                    </p:pic>
                  </p:oleObj>
                </mc:Fallback>
              </mc:AlternateContent>
            </a:graphicData>
          </a:graphic>
        </p:graphicFrame>
        <p:sp>
          <p:nvSpPr>
            <p:cNvPr id="3" name="正方形/長方形 2"/>
            <p:cNvSpPr/>
            <p:nvPr/>
          </p:nvSpPr>
          <p:spPr bwMode="gray">
            <a:xfrm>
              <a:off x="5508104" y="1968751"/>
              <a:ext cx="2876991" cy="4124545"/>
            </a:xfrm>
            <a:prstGeom prst="rect">
              <a:avLst/>
            </a:prstGeom>
            <a:noFill/>
            <a:ln w="9525" algn="ctr">
              <a:solidFill>
                <a:schemeClr val="tx1"/>
              </a:solidFill>
              <a:miter lim="800000"/>
              <a:headEnd/>
              <a:tailEnd/>
            </a:ln>
            <a:effectLst/>
          </p:spPr>
          <p:txBody>
            <a:bodyPr wrap="none" rtlCol="0" anchor="ctr"/>
            <a:lstStyle/>
            <a:p>
              <a:pPr algn="ctr"/>
              <a:endParaRPr kumimoji="1" lang="ja-JP" altLang="en-US" dirty="0" smtClean="0"/>
            </a:p>
          </p:txBody>
        </p:sp>
      </p:grpSp>
      <p:sp>
        <p:nvSpPr>
          <p:cNvPr id="12" name="テキスト ボックス 10"/>
          <p:cNvSpPr txBox="1">
            <a:spLocks noChangeArrowheads="1"/>
          </p:cNvSpPr>
          <p:nvPr/>
        </p:nvSpPr>
        <p:spPr bwMode="auto">
          <a:xfrm>
            <a:off x="0" y="1743744"/>
            <a:ext cx="629734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5000"/>
              </a:lnSpc>
              <a:spcBef>
                <a:spcPct val="20000"/>
              </a:spcBef>
              <a:spcAft>
                <a:spcPct val="10000"/>
              </a:spcAft>
              <a:buClr>
                <a:srgbClr val="A30B1A"/>
              </a:buClr>
              <a:buFont typeface="Wingdings" panose="05000000000000000000" pitchFamily="2" charset="2"/>
              <a:buChar char="n"/>
              <a:defRPr kumimoji="1" sz="28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95000"/>
              </a:lnSpc>
              <a:spcBef>
                <a:spcPct val="20000"/>
              </a:spcBef>
              <a:spcAft>
                <a:spcPct val="10000"/>
              </a:spcAft>
              <a:buClr>
                <a:srgbClr val="87867E"/>
              </a:buClr>
              <a:buFont typeface="Wingdings" panose="05000000000000000000" pitchFamily="2" charset="2"/>
              <a:buChar char="n"/>
              <a:defRPr kumimoji="1" sz="24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95000"/>
              </a:lnSpc>
              <a:spcBef>
                <a:spcPct val="20000"/>
              </a:spcBef>
              <a:spcAft>
                <a:spcPct val="10000"/>
              </a:spcAft>
              <a:buClr>
                <a:srgbClr val="87867E"/>
              </a:buClr>
              <a:buSzPct val="100000"/>
              <a:buChar char="•"/>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95000"/>
              </a:lnSpc>
              <a:spcBef>
                <a:spcPct val="20000"/>
              </a:spcBef>
              <a:spcAft>
                <a:spcPct val="10000"/>
              </a:spcAft>
              <a:buClr>
                <a:srgbClr val="87867E"/>
              </a:buClr>
              <a:buSzPct val="100000"/>
              <a:buChar char="•"/>
              <a:defRPr kumimoji="1">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buBlip>
                <a:blip r:embed="rId3"/>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0"/>
              </a:spcBef>
              <a:spcAft>
                <a:spcPct val="0"/>
              </a:spcAft>
              <a:buBlip>
                <a:blip r:embed="rId3"/>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0"/>
              </a:spcBef>
              <a:spcAft>
                <a:spcPct val="0"/>
              </a:spcAft>
              <a:buBlip>
                <a:blip r:embed="rId3"/>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0"/>
              </a:spcBef>
              <a:spcAft>
                <a:spcPct val="0"/>
              </a:spcAft>
              <a:buBlip>
                <a:blip r:embed="rId3"/>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0"/>
              </a:spcBef>
              <a:spcAft>
                <a:spcPct val="0"/>
              </a:spcAft>
              <a:buBlip>
                <a:blip r:embed="rId3"/>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spcAft>
                <a:spcPct val="0"/>
              </a:spcAft>
              <a:buClrTx/>
              <a:buFontTx/>
              <a:buNone/>
            </a:pPr>
            <a:r>
              <a:rPr lang="ja-JP" altLang="en-US" dirty="0">
                <a:solidFill>
                  <a:schemeClr val="tx1"/>
                </a:solidFill>
              </a:rPr>
              <a:t>執筆</a:t>
            </a:r>
            <a:r>
              <a:rPr lang="ja-JP" altLang="en-US" dirty="0" smtClean="0">
                <a:solidFill>
                  <a:schemeClr val="tx1"/>
                </a:solidFill>
              </a:rPr>
              <a:t>の目安</a:t>
            </a:r>
            <a:endParaRPr lang="en-US" altLang="ja-JP" dirty="0" smtClean="0">
              <a:solidFill>
                <a:schemeClr val="tx1"/>
              </a:solidFill>
            </a:endParaRPr>
          </a:p>
          <a:p>
            <a:pPr eaLnBrk="1" hangingPunct="1">
              <a:lnSpc>
                <a:spcPct val="100000"/>
              </a:lnSpc>
              <a:spcBef>
                <a:spcPct val="0"/>
              </a:spcBef>
              <a:spcAft>
                <a:spcPct val="0"/>
              </a:spcAft>
              <a:buClrTx/>
              <a:buFontTx/>
              <a:buNone/>
            </a:pPr>
            <a:r>
              <a:rPr lang="en-US" altLang="ja-JP" sz="2000" dirty="0" smtClean="0">
                <a:solidFill>
                  <a:schemeClr val="tx1"/>
                </a:solidFill>
              </a:rPr>
              <a:t>(a)</a:t>
            </a:r>
            <a:r>
              <a:rPr lang="ja-JP" altLang="en-US" sz="2000" dirty="0" smtClean="0">
                <a:solidFill>
                  <a:schemeClr val="tx1"/>
                </a:solidFill>
              </a:rPr>
              <a:t>内容の</a:t>
            </a:r>
            <a:r>
              <a:rPr lang="en-US" altLang="ja-JP" sz="2000" dirty="0" smtClean="0">
                <a:solidFill>
                  <a:schemeClr val="tx1"/>
                </a:solidFill>
              </a:rPr>
              <a:t>1/3</a:t>
            </a:r>
            <a:r>
              <a:rPr lang="ja-JP" altLang="en-US" sz="2000" dirty="0" smtClean="0">
                <a:solidFill>
                  <a:schemeClr val="tx1"/>
                </a:solidFill>
              </a:rPr>
              <a:t>程度は誰でも知っている常識的内容とする。</a:t>
            </a:r>
            <a:endParaRPr lang="en-US" altLang="ja-JP" sz="2000" dirty="0" smtClean="0">
              <a:solidFill>
                <a:schemeClr val="tx1"/>
              </a:solidFill>
            </a:endParaRPr>
          </a:p>
          <a:p>
            <a:pPr eaLnBrk="1" hangingPunct="1">
              <a:lnSpc>
                <a:spcPct val="100000"/>
              </a:lnSpc>
              <a:spcBef>
                <a:spcPct val="0"/>
              </a:spcBef>
              <a:spcAft>
                <a:spcPct val="0"/>
              </a:spcAft>
              <a:buClrTx/>
              <a:buFontTx/>
              <a:buNone/>
            </a:pPr>
            <a:r>
              <a:rPr lang="en-US" altLang="ja-JP" sz="2000" dirty="0" smtClean="0">
                <a:solidFill>
                  <a:schemeClr val="tx1"/>
                </a:solidFill>
              </a:rPr>
              <a:t>(b)</a:t>
            </a:r>
            <a:r>
              <a:rPr lang="ja-JP" altLang="en-US" sz="2000" dirty="0" smtClean="0">
                <a:solidFill>
                  <a:schemeClr val="tx1"/>
                </a:solidFill>
              </a:rPr>
              <a:t>図を多くし、内容を分かりやすく伝える。</a:t>
            </a:r>
          </a:p>
          <a:p>
            <a:pPr eaLnBrk="1" hangingPunct="1">
              <a:lnSpc>
                <a:spcPct val="100000"/>
              </a:lnSpc>
              <a:spcBef>
                <a:spcPct val="0"/>
              </a:spcBef>
              <a:spcAft>
                <a:spcPct val="0"/>
              </a:spcAft>
              <a:buClrTx/>
              <a:buFontTx/>
              <a:buNone/>
            </a:pPr>
            <a:r>
              <a:rPr lang="en-US" altLang="ja-JP" sz="2000" dirty="0" smtClean="0">
                <a:solidFill>
                  <a:schemeClr val="tx1"/>
                </a:solidFill>
              </a:rPr>
              <a:t>(c)</a:t>
            </a:r>
            <a:r>
              <a:rPr lang="ja-JP" altLang="en-US" sz="2000" dirty="0" smtClean="0">
                <a:solidFill>
                  <a:schemeClr val="tx1"/>
                </a:solidFill>
              </a:rPr>
              <a:t>数式は最小限に止め、使用する場合はその意味を分かりやすく説明する。</a:t>
            </a:r>
          </a:p>
        </p:txBody>
      </p:sp>
      <p:pic>
        <p:nvPicPr>
          <p:cNvPr id="7" name="図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06412" y="3395440"/>
            <a:ext cx="2888359" cy="3429927"/>
          </a:xfrm>
          <a:prstGeom prst="rect">
            <a:avLst/>
          </a:prstGeom>
        </p:spPr>
      </p:pic>
      <p:sp>
        <p:nvSpPr>
          <p:cNvPr id="11" name="テキスト ボックス 10"/>
          <p:cNvSpPr txBox="1">
            <a:spLocks noChangeArrowheads="1"/>
          </p:cNvSpPr>
          <p:nvPr/>
        </p:nvSpPr>
        <p:spPr bwMode="auto">
          <a:xfrm>
            <a:off x="-35978" y="5404357"/>
            <a:ext cx="4270801"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5000"/>
              </a:lnSpc>
              <a:spcBef>
                <a:spcPct val="20000"/>
              </a:spcBef>
              <a:spcAft>
                <a:spcPct val="10000"/>
              </a:spcAft>
              <a:buClr>
                <a:srgbClr val="A30B1A"/>
              </a:buClr>
              <a:buFont typeface="Wingdings" panose="05000000000000000000" pitchFamily="2" charset="2"/>
              <a:buChar char="n"/>
              <a:defRPr kumimoji="1" sz="28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95000"/>
              </a:lnSpc>
              <a:spcBef>
                <a:spcPct val="20000"/>
              </a:spcBef>
              <a:spcAft>
                <a:spcPct val="10000"/>
              </a:spcAft>
              <a:buClr>
                <a:srgbClr val="87867E"/>
              </a:buClr>
              <a:buFont typeface="Wingdings" panose="05000000000000000000" pitchFamily="2" charset="2"/>
              <a:buChar char="n"/>
              <a:defRPr kumimoji="1" sz="24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95000"/>
              </a:lnSpc>
              <a:spcBef>
                <a:spcPct val="20000"/>
              </a:spcBef>
              <a:spcAft>
                <a:spcPct val="10000"/>
              </a:spcAft>
              <a:buClr>
                <a:srgbClr val="87867E"/>
              </a:buClr>
              <a:buSzPct val="100000"/>
              <a:buChar char="•"/>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95000"/>
              </a:lnSpc>
              <a:spcBef>
                <a:spcPct val="20000"/>
              </a:spcBef>
              <a:spcAft>
                <a:spcPct val="10000"/>
              </a:spcAft>
              <a:buClr>
                <a:srgbClr val="87867E"/>
              </a:buClr>
              <a:buSzPct val="100000"/>
              <a:buChar char="•"/>
              <a:defRPr kumimoji="1">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buBlip>
                <a:blip r:embed="rId3"/>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0"/>
              </a:spcBef>
              <a:spcAft>
                <a:spcPct val="0"/>
              </a:spcAft>
              <a:buBlip>
                <a:blip r:embed="rId3"/>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0"/>
              </a:spcBef>
              <a:spcAft>
                <a:spcPct val="0"/>
              </a:spcAft>
              <a:buBlip>
                <a:blip r:embed="rId3"/>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0"/>
              </a:spcBef>
              <a:spcAft>
                <a:spcPct val="0"/>
              </a:spcAft>
              <a:buBlip>
                <a:blip r:embed="rId3"/>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0"/>
              </a:spcBef>
              <a:spcAft>
                <a:spcPct val="0"/>
              </a:spcAft>
              <a:buBlip>
                <a:blip r:embed="rId3"/>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spcAft>
                <a:spcPct val="0"/>
              </a:spcAft>
              <a:buClrTx/>
              <a:buFontTx/>
              <a:buNone/>
            </a:pPr>
            <a:r>
              <a:rPr lang="ja-JP" altLang="en-US" dirty="0" smtClean="0">
                <a:solidFill>
                  <a:schemeClr val="tx1"/>
                </a:solidFill>
              </a:rPr>
              <a:t>摂南</a:t>
            </a:r>
            <a:r>
              <a:rPr lang="ja-JP" altLang="en-US" dirty="0">
                <a:solidFill>
                  <a:schemeClr val="tx1"/>
                </a:solidFill>
              </a:rPr>
              <a:t>大学</a:t>
            </a:r>
            <a:r>
              <a:rPr lang="ja-JP" altLang="en-US" dirty="0" smtClean="0">
                <a:solidFill>
                  <a:schemeClr val="tx1"/>
                </a:solidFill>
              </a:rPr>
              <a:t>の宣伝</a:t>
            </a:r>
            <a:endParaRPr lang="en-US" altLang="ja-JP" dirty="0" smtClean="0">
              <a:solidFill>
                <a:schemeClr val="tx1"/>
              </a:solidFill>
            </a:endParaRPr>
          </a:p>
          <a:p>
            <a:pPr eaLnBrk="1" hangingPunct="1">
              <a:lnSpc>
                <a:spcPct val="100000"/>
              </a:lnSpc>
              <a:spcBef>
                <a:spcPct val="0"/>
              </a:spcBef>
              <a:spcAft>
                <a:spcPct val="0"/>
              </a:spcAft>
              <a:buClrTx/>
              <a:buFontTx/>
              <a:buNone/>
            </a:pPr>
            <a:r>
              <a:rPr lang="ja-JP" altLang="en-US" dirty="0" smtClean="0">
                <a:solidFill>
                  <a:schemeClr val="tx1"/>
                </a:solidFill>
              </a:rPr>
              <a:t>⇒オープンキャンパスで</a:t>
            </a:r>
            <a:r>
              <a:rPr lang="ja-JP" altLang="en-US" dirty="0">
                <a:solidFill>
                  <a:schemeClr val="tx1"/>
                </a:solidFill>
              </a:rPr>
              <a:t>来訪者</a:t>
            </a:r>
            <a:r>
              <a:rPr lang="ja-JP" altLang="en-US" dirty="0" smtClean="0">
                <a:solidFill>
                  <a:schemeClr val="tx1"/>
                </a:solidFill>
              </a:rPr>
              <a:t>に教科書を無料配布</a:t>
            </a:r>
            <a:endParaRPr lang="en-US" altLang="ja-JP" dirty="0">
              <a:solidFill>
                <a:schemeClr val="tx1"/>
              </a:solidFill>
            </a:endParaRPr>
          </a:p>
        </p:txBody>
      </p:sp>
      <p:pic>
        <p:nvPicPr>
          <p:cNvPr id="8" name="図 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0" y="3690721"/>
            <a:ext cx="3807054" cy="1701024"/>
          </a:xfrm>
          <a:prstGeom prst="rect">
            <a:avLst/>
          </a:prstGeom>
        </p:spPr>
      </p:pic>
      <p:sp>
        <p:nvSpPr>
          <p:cNvPr id="10" name="スライド番号プレースホルダー 9"/>
          <p:cNvSpPr>
            <a:spLocks noGrp="1"/>
          </p:cNvSpPr>
          <p:nvPr>
            <p:ph type="sldNum" sz="quarter" idx="10"/>
          </p:nvPr>
        </p:nvSpPr>
        <p:spPr/>
        <p:txBody>
          <a:bodyPr/>
          <a:lstStyle/>
          <a:p>
            <a:pPr>
              <a:defRPr/>
            </a:pPr>
            <a:fld id="{41D9D230-E8A2-4990-A2E0-A4B58957968C}" type="slidenum">
              <a:rPr lang="ja-JP" altLang="en-US" smtClean="0"/>
              <a:pPr>
                <a:defRPr/>
              </a:pPr>
              <a:t>7</a:t>
            </a:fld>
            <a:endParaRPr lang="ja-JP" altLang="en-US"/>
          </a:p>
        </p:txBody>
      </p:sp>
    </p:spTree>
    <p:extLst>
      <p:ext uri="{BB962C8B-B14F-4D97-AF65-F5344CB8AC3E}">
        <p14:creationId xmlns:p14="http://schemas.microsoft.com/office/powerpoint/2010/main" val="3627252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21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p:bldP spid="6" grpId="0"/>
      <p:bldP spid="12" grpId="0"/>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p:txBody>
          <a:bodyPr/>
          <a:lstStyle/>
          <a:p>
            <a:pPr eaLnBrk="1" hangingPunct="1"/>
            <a:r>
              <a:rPr lang="en-US" altLang="ja-JP" dirty="0"/>
              <a:t>4</a:t>
            </a:r>
            <a:r>
              <a:rPr lang="en-US" altLang="ja-JP" dirty="0" smtClean="0"/>
              <a:t>. 2016</a:t>
            </a:r>
            <a:r>
              <a:rPr lang="ja-JP" altLang="en-US" dirty="0" smtClean="0"/>
              <a:t>年度の開講実施状況</a:t>
            </a:r>
          </a:p>
        </p:txBody>
      </p:sp>
      <p:sp>
        <p:nvSpPr>
          <p:cNvPr id="6" name="テキスト ボックス 10"/>
          <p:cNvSpPr txBox="1">
            <a:spLocks noChangeArrowheads="1"/>
          </p:cNvSpPr>
          <p:nvPr/>
        </p:nvSpPr>
        <p:spPr bwMode="auto">
          <a:xfrm>
            <a:off x="146868" y="908720"/>
            <a:ext cx="816954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5000"/>
              </a:lnSpc>
              <a:spcBef>
                <a:spcPct val="20000"/>
              </a:spcBef>
              <a:spcAft>
                <a:spcPct val="10000"/>
              </a:spcAft>
              <a:buClr>
                <a:srgbClr val="A30B1A"/>
              </a:buClr>
              <a:buFont typeface="Wingdings" panose="05000000000000000000" pitchFamily="2" charset="2"/>
              <a:buChar char="n"/>
              <a:defRPr kumimoji="1" sz="28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95000"/>
              </a:lnSpc>
              <a:spcBef>
                <a:spcPct val="20000"/>
              </a:spcBef>
              <a:spcAft>
                <a:spcPct val="10000"/>
              </a:spcAft>
              <a:buClr>
                <a:srgbClr val="87867E"/>
              </a:buClr>
              <a:buFont typeface="Wingdings" panose="05000000000000000000" pitchFamily="2" charset="2"/>
              <a:buChar char="n"/>
              <a:defRPr kumimoji="1" sz="24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95000"/>
              </a:lnSpc>
              <a:spcBef>
                <a:spcPct val="20000"/>
              </a:spcBef>
              <a:spcAft>
                <a:spcPct val="10000"/>
              </a:spcAft>
              <a:buClr>
                <a:srgbClr val="87867E"/>
              </a:buClr>
              <a:buSzPct val="100000"/>
              <a:buChar char="•"/>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95000"/>
              </a:lnSpc>
              <a:spcBef>
                <a:spcPct val="20000"/>
              </a:spcBef>
              <a:spcAft>
                <a:spcPct val="10000"/>
              </a:spcAft>
              <a:buClr>
                <a:srgbClr val="87867E"/>
              </a:buClr>
              <a:buSzPct val="100000"/>
              <a:buChar char="•"/>
              <a:defRPr kumimoji="1">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spcAft>
                <a:spcPct val="0"/>
              </a:spcAft>
              <a:buClrTx/>
              <a:buFontTx/>
              <a:buNone/>
            </a:pPr>
            <a:r>
              <a:rPr lang="ja-JP" altLang="en-US" dirty="0" smtClean="0">
                <a:solidFill>
                  <a:schemeClr val="tx1"/>
                </a:solidFill>
              </a:rPr>
              <a:t>受講者数 </a:t>
            </a:r>
            <a:r>
              <a:rPr lang="en-US" altLang="ja-JP" dirty="0" smtClean="0">
                <a:solidFill>
                  <a:schemeClr val="tx1"/>
                </a:solidFill>
              </a:rPr>
              <a:t>(2016</a:t>
            </a:r>
            <a:r>
              <a:rPr lang="ja-JP" altLang="en-US" dirty="0" smtClean="0">
                <a:solidFill>
                  <a:schemeClr val="tx1"/>
                </a:solidFill>
              </a:rPr>
              <a:t>年度の理工学部</a:t>
            </a:r>
            <a:r>
              <a:rPr lang="en-US" altLang="ja-JP" dirty="0" smtClean="0">
                <a:solidFill>
                  <a:schemeClr val="tx1"/>
                </a:solidFill>
              </a:rPr>
              <a:t>3</a:t>
            </a:r>
            <a:r>
              <a:rPr lang="ja-JP" altLang="en-US" dirty="0" smtClean="0">
                <a:solidFill>
                  <a:schemeClr val="tx1"/>
                </a:solidFill>
              </a:rPr>
              <a:t>年生は</a:t>
            </a:r>
            <a:r>
              <a:rPr lang="en-US" altLang="ja-JP" dirty="0" smtClean="0">
                <a:solidFill>
                  <a:schemeClr val="tx1"/>
                </a:solidFill>
              </a:rPr>
              <a:t>507</a:t>
            </a:r>
            <a:r>
              <a:rPr lang="ja-JP" altLang="en-US" dirty="0" smtClean="0">
                <a:solidFill>
                  <a:schemeClr val="tx1"/>
                </a:solidFill>
              </a:rPr>
              <a:t>人</a:t>
            </a:r>
            <a:r>
              <a:rPr lang="en-US" altLang="ja-JP" dirty="0" smtClean="0">
                <a:solidFill>
                  <a:schemeClr val="tx1"/>
                </a:solidFill>
              </a:rPr>
              <a:t>)</a:t>
            </a:r>
            <a:endParaRPr lang="en-US" altLang="ja-JP" dirty="0">
              <a:solidFill>
                <a:schemeClr val="tx1"/>
              </a:solidFill>
            </a:endParaRPr>
          </a:p>
        </p:txBody>
      </p:sp>
      <p:graphicFrame>
        <p:nvGraphicFramePr>
          <p:cNvPr id="10" name="グラフ 9"/>
          <p:cNvGraphicFramePr/>
          <p:nvPr>
            <p:extLst>
              <p:ext uri="{D42A27DB-BD31-4B8C-83A1-F6EECF244321}">
                <p14:modId xmlns:p14="http://schemas.microsoft.com/office/powerpoint/2010/main" val="830370536"/>
              </p:ext>
            </p:extLst>
          </p:nvPr>
        </p:nvGraphicFramePr>
        <p:xfrm>
          <a:off x="467544" y="1462592"/>
          <a:ext cx="6096000" cy="4846728"/>
        </p:xfrm>
        <a:graphic>
          <a:graphicData uri="http://schemas.openxmlformats.org/drawingml/2006/chart">
            <c:chart xmlns:c="http://schemas.openxmlformats.org/drawingml/2006/chart" xmlns:r="http://schemas.openxmlformats.org/officeDocument/2006/relationships" r:id="rId3"/>
          </a:graphicData>
        </a:graphic>
      </p:graphicFrame>
      <p:sp>
        <p:nvSpPr>
          <p:cNvPr id="15" name="楕円 14"/>
          <p:cNvSpPr/>
          <p:nvPr/>
        </p:nvSpPr>
        <p:spPr bwMode="gray">
          <a:xfrm>
            <a:off x="1906949" y="2383750"/>
            <a:ext cx="288032" cy="323875"/>
          </a:xfrm>
          <a:prstGeom prst="ellipse">
            <a:avLst/>
          </a:prstGeom>
          <a:noFill/>
          <a:ln w="9525" algn="ctr">
            <a:solidFill>
              <a:schemeClr val="tx1"/>
            </a:solidFill>
            <a:miter lim="800000"/>
            <a:headEnd/>
            <a:tailEnd/>
          </a:ln>
          <a:effectLst/>
        </p:spPr>
        <p:txBody>
          <a:bodyPr wrap="none" rtlCol="0" anchor="ctr"/>
          <a:lstStyle/>
          <a:p>
            <a:pPr algn="ctr"/>
            <a:endParaRPr kumimoji="1" lang="ja-JP" altLang="en-US" dirty="0" smtClean="0"/>
          </a:p>
        </p:txBody>
      </p:sp>
      <p:sp>
        <p:nvSpPr>
          <p:cNvPr id="17" name="楕円 16"/>
          <p:cNvSpPr/>
          <p:nvPr/>
        </p:nvSpPr>
        <p:spPr bwMode="gray">
          <a:xfrm>
            <a:off x="1102225" y="3270840"/>
            <a:ext cx="288032" cy="274859"/>
          </a:xfrm>
          <a:prstGeom prst="ellipse">
            <a:avLst/>
          </a:prstGeom>
          <a:noFill/>
          <a:ln w="9525" algn="ctr">
            <a:solidFill>
              <a:schemeClr val="tx1"/>
            </a:solidFill>
            <a:miter lim="800000"/>
            <a:headEnd/>
            <a:tailEnd/>
          </a:ln>
          <a:effectLst/>
        </p:spPr>
        <p:txBody>
          <a:bodyPr wrap="none" rtlCol="0" anchor="ctr"/>
          <a:lstStyle/>
          <a:p>
            <a:pPr algn="ctr"/>
            <a:endParaRPr kumimoji="1" lang="ja-JP" altLang="en-US" dirty="0" smtClean="0"/>
          </a:p>
        </p:txBody>
      </p:sp>
      <p:sp>
        <p:nvSpPr>
          <p:cNvPr id="18" name="楕円 17"/>
          <p:cNvSpPr/>
          <p:nvPr/>
        </p:nvSpPr>
        <p:spPr bwMode="gray">
          <a:xfrm>
            <a:off x="2938809" y="2737258"/>
            <a:ext cx="288032" cy="289884"/>
          </a:xfrm>
          <a:prstGeom prst="ellipse">
            <a:avLst/>
          </a:prstGeom>
          <a:noFill/>
          <a:ln w="9525" algn="ctr">
            <a:solidFill>
              <a:schemeClr val="tx1"/>
            </a:solidFill>
            <a:miter lim="800000"/>
            <a:headEnd/>
            <a:tailEnd/>
          </a:ln>
          <a:effectLst/>
        </p:spPr>
        <p:txBody>
          <a:bodyPr wrap="none" rtlCol="0" anchor="ctr"/>
          <a:lstStyle/>
          <a:p>
            <a:pPr algn="ctr"/>
            <a:endParaRPr kumimoji="1" lang="ja-JP" altLang="en-US" dirty="0" smtClean="0"/>
          </a:p>
        </p:txBody>
      </p:sp>
      <p:sp>
        <p:nvSpPr>
          <p:cNvPr id="19" name="楕円 18"/>
          <p:cNvSpPr/>
          <p:nvPr/>
        </p:nvSpPr>
        <p:spPr bwMode="gray">
          <a:xfrm>
            <a:off x="3492260" y="2419375"/>
            <a:ext cx="288032" cy="323875"/>
          </a:xfrm>
          <a:prstGeom prst="ellipse">
            <a:avLst/>
          </a:prstGeom>
          <a:noFill/>
          <a:ln w="9525" algn="ctr">
            <a:solidFill>
              <a:schemeClr val="tx1"/>
            </a:solidFill>
            <a:miter lim="800000"/>
            <a:headEnd/>
            <a:tailEnd/>
          </a:ln>
          <a:effectLst/>
        </p:spPr>
        <p:txBody>
          <a:bodyPr wrap="none" rtlCol="0" anchor="ctr"/>
          <a:lstStyle/>
          <a:p>
            <a:pPr algn="ctr"/>
            <a:endParaRPr kumimoji="1" lang="ja-JP" altLang="en-US" dirty="0" smtClean="0"/>
          </a:p>
        </p:txBody>
      </p:sp>
      <p:sp>
        <p:nvSpPr>
          <p:cNvPr id="20" name="楕円 19"/>
          <p:cNvSpPr/>
          <p:nvPr/>
        </p:nvSpPr>
        <p:spPr bwMode="gray">
          <a:xfrm>
            <a:off x="4525345" y="2395623"/>
            <a:ext cx="288032" cy="323875"/>
          </a:xfrm>
          <a:prstGeom prst="ellipse">
            <a:avLst/>
          </a:prstGeom>
          <a:noFill/>
          <a:ln w="9525" algn="ctr">
            <a:solidFill>
              <a:schemeClr val="tx1"/>
            </a:solidFill>
            <a:miter lim="800000"/>
            <a:headEnd/>
            <a:tailEnd/>
          </a:ln>
          <a:effectLst/>
        </p:spPr>
        <p:txBody>
          <a:bodyPr wrap="none" rtlCol="0" anchor="ctr"/>
          <a:lstStyle/>
          <a:p>
            <a:pPr algn="ctr"/>
            <a:endParaRPr kumimoji="1" lang="ja-JP" altLang="en-US" dirty="0" smtClean="0"/>
          </a:p>
        </p:txBody>
      </p:sp>
      <p:sp>
        <p:nvSpPr>
          <p:cNvPr id="21" name="楕円 20"/>
          <p:cNvSpPr/>
          <p:nvPr/>
        </p:nvSpPr>
        <p:spPr bwMode="gray">
          <a:xfrm>
            <a:off x="5315072" y="3145895"/>
            <a:ext cx="288032" cy="323875"/>
          </a:xfrm>
          <a:prstGeom prst="ellipse">
            <a:avLst/>
          </a:prstGeom>
          <a:noFill/>
          <a:ln w="9525" algn="ctr">
            <a:solidFill>
              <a:schemeClr val="tx1"/>
            </a:solidFill>
            <a:miter lim="800000"/>
            <a:headEnd/>
            <a:tailEnd/>
          </a:ln>
          <a:effectLst/>
        </p:spPr>
        <p:txBody>
          <a:bodyPr wrap="none" rtlCol="0" anchor="ctr"/>
          <a:lstStyle/>
          <a:p>
            <a:pPr algn="ctr"/>
            <a:endParaRPr kumimoji="1" lang="ja-JP" altLang="en-US" dirty="0" smtClean="0"/>
          </a:p>
        </p:txBody>
      </p:sp>
      <p:sp>
        <p:nvSpPr>
          <p:cNvPr id="22" name="楕円 21"/>
          <p:cNvSpPr/>
          <p:nvPr/>
        </p:nvSpPr>
        <p:spPr bwMode="gray">
          <a:xfrm>
            <a:off x="5891136" y="3666628"/>
            <a:ext cx="288032" cy="323875"/>
          </a:xfrm>
          <a:prstGeom prst="ellipse">
            <a:avLst/>
          </a:prstGeom>
          <a:noFill/>
          <a:ln w="9525" algn="ctr">
            <a:solidFill>
              <a:schemeClr val="tx1"/>
            </a:solidFill>
            <a:miter lim="800000"/>
            <a:headEnd/>
            <a:tailEnd/>
          </a:ln>
          <a:effectLst/>
        </p:spPr>
        <p:txBody>
          <a:bodyPr wrap="none" rtlCol="0" anchor="ctr"/>
          <a:lstStyle/>
          <a:p>
            <a:pPr algn="ctr"/>
            <a:endParaRPr kumimoji="1" lang="ja-JP" altLang="en-US" dirty="0" smtClean="0"/>
          </a:p>
        </p:txBody>
      </p:sp>
      <p:sp>
        <p:nvSpPr>
          <p:cNvPr id="23" name="楕円 22"/>
          <p:cNvSpPr/>
          <p:nvPr/>
        </p:nvSpPr>
        <p:spPr bwMode="gray">
          <a:xfrm>
            <a:off x="6119794" y="4875680"/>
            <a:ext cx="288032" cy="323875"/>
          </a:xfrm>
          <a:prstGeom prst="ellipse">
            <a:avLst/>
          </a:prstGeom>
          <a:noFill/>
          <a:ln w="9525" algn="ctr">
            <a:solidFill>
              <a:schemeClr val="tx1"/>
            </a:solidFill>
            <a:miter lim="800000"/>
            <a:headEnd/>
            <a:tailEnd/>
          </a:ln>
          <a:effectLst/>
        </p:spPr>
        <p:txBody>
          <a:bodyPr wrap="none" rtlCol="0" anchor="ctr"/>
          <a:lstStyle/>
          <a:p>
            <a:pPr algn="ctr"/>
            <a:endParaRPr kumimoji="1" lang="ja-JP" altLang="en-US" dirty="0" smtClean="0"/>
          </a:p>
        </p:txBody>
      </p:sp>
      <p:sp>
        <p:nvSpPr>
          <p:cNvPr id="24" name="テキスト ボックス 10"/>
          <p:cNvSpPr txBox="1">
            <a:spLocks noChangeArrowheads="1"/>
          </p:cNvSpPr>
          <p:nvPr/>
        </p:nvSpPr>
        <p:spPr bwMode="auto">
          <a:xfrm>
            <a:off x="6373664" y="1929197"/>
            <a:ext cx="2783632"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5000"/>
              </a:lnSpc>
              <a:spcBef>
                <a:spcPct val="20000"/>
              </a:spcBef>
              <a:spcAft>
                <a:spcPct val="10000"/>
              </a:spcAft>
              <a:buClr>
                <a:srgbClr val="A30B1A"/>
              </a:buClr>
              <a:buFont typeface="Wingdings" panose="05000000000000000000" pitchFamily="2" charset="2"/>
              <a:buChar char="n"/>
              <a:defRPr kumimoji="1" sz="28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95000"/>
              </a:lnSpc>
              <a:spcBef>
                <a:spcPct val="20000"/>
              </a:spcBef>
              <a:spcAft>
                <a:spcPct val="10000"/>
              </a:spcAft>
              <a:buClr>
                <a:srgbClr val="87867E"/>
              </a:buClr>
              <a:buFont typeface="Wingdings" panose="05000000000000000000" pitchFamily="2" charset="2"/>
              <a:buChar char="n"/>
              <a:defRPr kumimoji="1" sz="24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95000"/>
              </a:lnSpc>
              <a:spcBef>
                <a:spcPct val="20000"/>
              </a:spcBef>
              <a:spcAft>
                <a:spcPct val="10000"/>
              </a:spcAft>
              <a:buClr>
                <a:srgbClr val="87867E"/>
              </a:buClr>
              <a:buSzPct val="100000"/>
              <a:buChar char="•"/>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95000"/>
              </a:lnSpc>
              <a:spcBef>
                <a:spcPct val="20000"/>
              </a:spcBef>
              <a:spcAft>
                <a:spcPct val="10000"/>
              </a:spcAft>
              <a:buClr>
                <a:srgbClr val="87867E"/>
              </a:buClr>
              <a:buSzPct val="100000"/>
              <a:buChar char="•"/>
              <a:defRPr kumimoji="1">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spcAft>
                <a:spcPct val="0"/>
              </a:spcAft>
              <a:buClrTx/>
              <a:buFontTx/>
              <a:buNone/>
            </a:pPr>
            <a:r>
              <a:rPr lang="ja-JP" altLang="en-US" dirty="0" smtClean="0">
                <a:solidFill>
                  <a:schemeClr val="tx1"/>
                </a:solidFill>
              </a:rPr>
              <a:t>各クラス定員原則</a:t>
            </a:r>
            <a:r>
              <a:rPr lang="en-US" altLang="ja-JP" dirty="0" smtClean="0">
                <a:solidFill>
                  <a:schemeClr val="tx1"/>
                </a:solidFill>
              </a:rPr>
              <a:t>80</a:t>
            </a:r>
            <a:r>
              <a:rPr lang="ja-JP" altLang="en-US" dirty="0" smtClean="0">
                <a:solidFill>
                  <a:schemeClr val="tx1"/>
                </a:solidFill>
              </a:rPr>
              <a:t>名</a:t>
            </a:r>
            <a:endParaRPr lang="en-US" altLang="ja-JP" dirty="0" smtClean="0">
              <a:solidFill>
                <a:schemeClr val="tx1"/>
              </a:solidFill>
            </a:endParaRPr>
          </a:p>
          <a:p>
            <a:pPr eaLnBrk="1" hangingPunct="1">
              <a:lnSpc>
                <a:spcPct val="100000"/>
              </a:lnSpc>
              <a:spcBef>
                <a:spcPct val="0"/>
              </a:spcBef>
              <a:spcAft>
                <a:spcPct val="0"/>
              </a:spcAft>
              <a:buClrTx/>
              <a:buFontTx/>
              <a:buNone/>
            </a:pPr>
            <a:endParaRPr lang="en-US" altLang="ja-JP" dirty="0">
              <a:solidFill>
                <a:schemeClr val="tx1"/>
              </a:solidFill>
            </a:endParaRPr>
          </a:p>
          <a:p>
            <a:pPr eaLnBrk="1" hangingPunct="1">
              <a:lnSpc>
                <a:spcPct val="100000"/>
              </a:lnSpc>
              <a:spcBef>
                <a:spcPct val="0"/>
              </a:spcBef>
              <a:spcAft>
                <a:spcPct val="0"/>
              </a:spcAft>
              <a:buClrTx/>
              <a:buFontTx/>
              <a:buNone/>
            </a:pPr>
            <a:r>
              <a:rPr lang="ja-JP" altLang="en-US" dirty="0" smtClean="0">
                <a:solidFill>
                  <a:schemeClr val="tx1"/>
                </a:solidFill>
              </a:rPr>
              <a:t>〇は土曜日開講</a:t>
            </a:r>
            <a:endParaRPr lang="en-US" altLang="ja-JP" dirty="0">
              <a:solidFill>
                <a:schemeClr val="tx1"/>
              </a:solidFill>
            </a:endParaRPr>
          </a:p>
        </p:txBody>
      </p:sp>
      <p:sp>
        <p:nvSpPr>
          <p:cNvPr id="3" name="正方形/長方形 2"/>
          <p:cNvSpPr/>
          <p:nvPr/>
        </p:nvSpPr>
        <p:spPr bwMode="gray">
          <a:xfrm>
            <a:off x="5761558" y="3601881"/>
            <a:ext cx="801986" cy="2347399"/>
          </a:xfrm>
          <a:prstGeom prst="rect">
            <a:avLst/>
          </a:prstGeom>
          <a:noFill/>
          <a:ln w="9525" algn="ctr">
            <a:solidFill>
              <a:schemeClr val="accent4"/>
            </a:solidFill>
            <a:miter lim="800000"/>
            <a:headEnd/>
            <a:tailEnd/>
          </a:ln>
          <a:effectLst/>
        </p:spPr>
        <p:txBody>
          <a:bodyPr wrap="none" rtlCol="0" anchor="ctr"/>
          <a:lstStyle/>
          <a:p>
            <a:pPr algn="ctr"/>
            <a:endParaRPr kumimoji="1" lang="ja-JP" altLang="en-US" dirty="0" smtClean="0"/>
          </a:p>
        </p:txBody>
      </p:sp>
      <p:sp>
        <p:nvSpPr>
          <p:cNvPr id="4" name="スライド番号プレースホルダー 3"/>
          <p:cNvSpPr>
            <a:spLocks noGrp="1"/>
          </p:cNvSpPr>
          <p:nvPr>
            <p:ph type="sldNum" sz="quarter" idx="10"/>
          </p:nvPr>
        </p:nvSpPr>
        <p:spPr/>
        <p:txBody>
          <a:bodyPr/>
          <a:lstStyle/>
          <a:p>
            <a:pPr>
              <a:defRPr/>
            </a:pPr>
            <a:fld id="{41D9D230-E8A2-4990-A2E0-A4B58957968C}" type="slidenum">
              <a:rPr lang="ja-JP" altLang="en-US" smtClean="0"/>
              <a:pPr>
                <a:defRPr/>
              </a:pPr>
              <a:t>8</a:t>
            </a:fld>
            <a:endParaRPr lang="ja-JP" altLang="en-US"/>
          </a:p>
        </p:txBody>
      </p:sp>
    </p:spTree>
    <p:extLst>
      <p:ext uri="{BB962C8B-B14F-4D97-AF65-F5344CB8AC3E}">
        <p14:creationId xmlns:p14="http://schemas.microsoft.com/office/powerpoint/2010/main" val="39849179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p:txBody>
          <a:bodyPr/>
          <a:lstStyle/>
          <a:p>
            <a:pPr eaLnBrk="1" hangingPunct="1"/>
            <a:r>
              <a:rPr lang="en-US" altLang="ja-JP" dirty="0"/>
              <a:t>4</a:t>
            </a:r>
            <a:r>
              <a:rPr lang="en-US" altLang="ja-JP" dirty="0" smtClean="0"/>
              <a:t>. 2016</a:t>
            </a:r>
            <a:r>
              <a:rPr lang="ja-JP" altLang="en-US" dirty="0" smtClean="0"/>
              <a:t>年度の開講実施状況</a:t>
            </a:r>
          </a:p>
        </p:txBody>
      </p:sp>
      <p:sp>
        <p:nvSpPr>
          <p:cNvPr id="6" name="テキスト ボックス 10"/>
          <p:cNvSpPr txBox="1">
            <a:spLocks noChangeArrowheads="1"/>
          </p:cNvSpPr>
          <p:nvPr/>
        </p:nvSpPr>
        <p:spPr bwMode="auto">
          <a:xfrm>
            <a:off x="146868" y="908720"/>
            <a:ext cx="816954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5000"/>
              </a:lnSpc>
              <a:spcBef>
                <a:spcPct val="20000"/>
              </a:spcBef>
              <a:spcAft>
                <a:spcPct val="10000"/>
              </a:spcAft>
              <a:buClr>
                <a:srgbClr val="A30B1A"/>
              </a:buClr>
              <a:buFont typeface="Wingdings" panose="05000000000000000000" pitchFamily="2" charset="2"/>
              <a:buChar char="n"/>
              <a:defRPr kumimoji="1" sz="28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95000"/>
              </a:lnSpc>
              <a:spcBef>
                <a:spcPct val="20000"/>
              </a:spcBef>
              <a:spcAft>
                <a:spcPct val="10000"/>
              </a:spcAft>
              <a:buClr>
                <a:srgbClr val="87867E"/>
              </a:buClr>
              <a:buFont typeface="Wingdings" panose="05000000000000000000" pitchFamily="2" charset="2"/>
              <a:buChar char="n"/>
              <a:defRPr kumimoji="1" sz="24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95000"/>
              </a:lnSpc>
              <a:spcBef>
                <a:spcPct val="20000"/>
              </a:spcBef>
              <a:spcAft>
                <a:spcPct val="10000"/>
              </a:spcAft>
              <a:buClr>
                <a:srgbClr val="87867E"/>
              </a:buClr>
              <a:buSzPct val="100000"/>
              <a:buChar char="•"/>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95000"/>
              </a:lnSpc>
              <a:spcBef>
                <a:spcPct val="20000"/>
              </a:spcBef>
              <a:spcAft>
                <a:spcPct val="10000"/>
              </a:spcAft>
              <a:buClr>
                <a:srgbClr val="87867E"/>
              </a:buClr>
              <a:buSzPct val="100000"/>
              <a:buChar char="•"/>
              <a:defRPr kumimoji="1">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spcAft>
                <a:spcPct val="0"/>
              </a:spcAft>
              <a:buClrTx/>
              <a:buFontTx/>
              <a:buNone/>
            </a:pPr>
            <a:r>
              <a:rPr lang="ja-JP" altLang="en-US" dirty="0" smtClean="0">
                <a:solidFill>
                  <a:schemeClr val="tx1"/>
                </a:solidFill>
              </a:rPr>
              <a:t>科学技術教養</a:t>
            </a:r>
            <a:r>
              <a:rPr lang="en-US" altLang="ja-JP" dirty="0" smtClean="0">
                <a:solidFill>
                  <a:schemeClr val="tx1"/>
                </a:solidFill>
              </a:rPr>
              <a:t>T1(46</a:t>
            </a:r>
            <a:r>
              <a:rPr lang="ja-JP" altLang="en-US" dirty="0" smtClean="0">
                <a:solidFill>
                  <a:schemeClr val="tx1"/>
                </a:solidFill>
              </a:rPr>
              <a:t>人</a:t>
            </a:r>
            <a:r>
              <a:rPr lang="en-US" altLang="ja-JP" dirty="0" smtClean="0">
                <a:solidFill>
                  <a:schemeClr val="tx1"/>
                </a:solidFill>
              </a:rPr>
              <a:t>), T2(13</a:t>
            </a:r>
            <a:r>
              <a:rPr lang="ja-JP" altLang="en-US" dirty="0" smtClean="0">
                <a:solidFill>
                  <a:schemeClr val="tx1"/>
                </a:solidFill>
              </a:rPr>
              <a:t>人</a:t>
            </a:r>
            <a:r>
              <a:rPr lang="en-US" altLang="ja-JP" dirty="0" smtClean="0">
                <a:solidFill>
                  <a:schemeClr val="tx1"/>
                </a:solidFill>
              </a:rPr>
              <a:t>)</a:t>
            </a:r>
            <a:r>
              <a:rPr lang="ja-JP" altLang="en-US" dirty="0" smtClean="0">
                <a:solidFill>
                  <a:schemeClr val="tx1"/>
                </a:solidFill>
              </a:rPr>
              <a:t>の成績状況</a:t>
            </a:r>
            <a:endParaRPr lang="en-US" altLang="ja-JP" dirty="0">
              <a:solidFill>
                <a:schemeClr val="tx1"/>
              </a:solidFill>
            </a:endParaRPr>
          </a:p>
        </p:txBody>
      </p:sp>
      <p:graphicFrame>
        <p:nvGraphicFramePr>
          <p:cNvPr id="10" name="グラフ 9"/>
          <p:cNvGraphicFramePr/>
          <p:nvPr>
            <p:extLst>
              <p:ext uri="{D42A27DB-BD31-4B8C-83A1-F6EECF244321}">
                <p14:modId xmlns:p14="http://schemas.microsoft.com/office/powerpoint/2010/main" val="2089295317"/>
              </p:ext>
            </p:extLst>
          </p:nvPr>
        </p:nvGraphicFramePr>
        <p:xfrm>
          <a:off x="1259632" y="1299608"/>
          <a:ext cx="6168008" cy="4320480"/>
        </p:xfrm>
        <a:graphic>
          <a:graphicData uri="http://schemas.openxmlformats.org/drawingml/2006/chart">
            <c:chart xmlns:c="http://schemas.openxmlformats.org/drawingml/2006/chart" xmlns:r="http://schemas.openxmlformats.org/officeDocument/2006/relationships" r:id="rId3"/>
          </a:graphicData>
        </a:graphic>
      </p:graphicFrame>
      <p:sp>
        <p:nvSpPr>
          <p:cNvPr id="14" name="テキスト ボックス 10"/>
          <p:cNvSpPr txBox="1">
            <a:spLocks noChangeArrowheads="1"/>
          </p:cNvSpPr>
          <p:nvPr/>
        </p:nvSpPr>
        <p:spPr bwMode="auto">
          <a:xfrm>
            <a:off x="2940101" y="2125697"/>
            <a:ext cx="10801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5000"/>
              </a:lnSpc>
              <a:spcBef>
                <a:spcPct val="20000"/>
              </a:spcBef>
              <a:spcAft>
                <a:spcPct val="10000"/>
              </a:spcAft>
              <a:buClr>
                <a:srgbClr val="A30B1A"/>
              </a:buClr>
              <a:buFont typeface="Wingdings" panose="05000000000000000000" pitchFamily="2" charset="2"/>
              <a:buChar char="n"/>
              <a:defRPr kumimoji="1" sz="28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95000"/>
              </a:lnSpc>
              <a:spcBef>
                <a:spcPct val="20000"/>
              </a:spcBef>
              <a:spcAft>
                <a:spcPct val="10000"/>
              </a:spcAft>
              <a:buClr>
                <a:srgbClr val="87867E"/>
              </a:buClr>
              <a:buFont typeface="Wingdings" panose="05000000000000000000" pitchFamily="2" charset="2"/>
              <a:buChar char="n"/>
              <a:defRPr kumimoji="1" sz="24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95000"/>
              </a:lnSpc>
              <a:spcBef>
                <a:spcPct val="20000"/>
              </a:spcBef>
              <a:spcAft>
                <a:spcPct val="10000"/>
              </a:spcAft>
              <a:buClr>
                <a:srgbClr val="87867E"/>
              </a:buClr>
              <a:buSzPct val="100000"/>
              <a:buChar char="•"/>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95000"/>
              </a:lnSpc>
              <a:spcBef>
                <a:spcPct val="20000"/>
              </a:spcBef>
              <a:spcAft>
                <a:spcPct val="10000"/>
              </a:spcAft>
              <a:buClr>
                <a:srgbClr val="87867E"/>
              </a:buClr>
              <a:buSzPct val="100000"/>
              <a:buChar char="•"/>
              <a:defRPr kumimoji="1">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spcAft>
                <a:spcPct val="0"/>
              </a:spcAft>
              <a:buClrTx/>
              <a:buFontTx/>
              <a:buNone/>
            </a:pPr>
            <a:r>
              <a:rPr lang="ja-JP" altLang="en-US" dirty="0">
                <a:solidFill>
                  <a:schemeClr val="tx1"/>
                </a:solidFill>
              </a:rPr>
              <a:t>合格</a:t>
            </a:r>
            <a:endParaRPr lang="en-US" altLang="ja-JP" dirty="0">
              <a:solidFill>
                <a:schemeClr val="tx1"/>
              </a:solidFill>
            </a:endParaRPr>
          </a:p>
        </p:txBody>
      </p:sp>
      <p:sp>
        <p:nvSpPr>
          <p:cNvPr id="16" name="テキスト ボックス 10"/>
          <p:cNvSpPr txBox="1">
            <a:spLocks noChangeArrowheads="1"/>
          </p:cNvSpPr>
          <p:nvPr/>
        </p:nvSpPr>
        <p:spPr bwMode="auto">
          <a:xfrm>
            <a:off x="1561612" y="2121382"/>
            <a:ext cx="137848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5000"/>
              </a:lnSpc>
              <a:spcBef>
                <a:spcPct val="20000"/>
              </a:spcBef>
              <a:spcAft>
                <a:spcPct val="10000"/>
              </a:spcAft>
              <a:buClr>
                <a:srgbClr val="A30B1A"/>
              </a:buClr>
              <a:buFont typeface="Wingdings" panose="05000000000000000000" pitchFamily="2" charset="2"/>
              <a:buChar char="n"/>
              <a:defRPr kumimoji="1" sz="28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95000"/>
              </a:lnSpc>
              <a:spcBef>
                <a:spcPct val="20000"/>
              </a:spcBef>
              <a:spcAft>
                <a:spcPct val="10000"/>
              </a:spcAft>
              <a:buClr>
                <a:srgbClr val="87867E"/>
              </a:buClr>
              <a:buFont typeface="Wingdings" panose="05000000000000000000" pitchFamily="2" charset="2"/>
              <a:buChar char="n"/>
              <a:defRPr kumimoji="1" sz="24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95000"/>
              </a:lnSpc>
              <a:spcBef>
                <a:spcPct val="20000"/>
              </a:spcBef>
              <a:spcAft>
                <a:spcPct val="10000"/>
              </a:spcAft>
              <a:buClr>
                <a:srgbClr val="87867E"/>
              </a:buClr>
              <a:buSzPct val="100000"/>
              <a:buChar char="•"/>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95000"/>
              </a:lnSpc>
              <a:spcBef>
                <a:spcPct val="20000"/>
              </a:spcBef>
              <a:spcAft>
                <a:spcPct val="10000"/>
              </a:spcAft>
              <a:buClr>
                <a:srgbClr val="87867E"/>
              </a:buClr>
              <a:buSzPct val="100000"/>
              <a:buChar char="•"/>
              <a:defRPr kumimoji="1">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spcAft>
                <a:spcPct val="0"/>
              </a:spcAft>
              <a:buClrTx/>
              <a:buFontTx/>
              <a:buNone/>
            </a:pPr>
            <a:r>
              <a:rPr lang="ja-JP" altLang="en-US" dirty="0">
                <a:solidFill>
                  <a:schemeClr val="tx1"/>
                </a:solidFill>
              </a:rPr>
              <a:t>不合格</a:t>
            </a:r>
            <a:endParaRPr lang="en-US" altLang="ja-JP" dirty="0">
              <a:solidFill>
                <a:schemeClr val="tx1"/>
              </a:solidFill>
            </a:endParaRPr>
          </a:p>
        </p:txBody>
      </p:sp>
      <p:sp>
        <p:nvSpPr>
          <p:cNvPr id="3" name="スライド番号プレースホルダー 2"/>
          <p:cNvSpPr>
            <a:spLocks noGrp="1"/>
          </p:cNvSpPr>
          <p:nvPr>
            <p:ph type="sldNum" sz="quarter" idx="10"/>
          </p:nvPr>
        </p:nvSpPr>
        <p:spPr/>
        <p:txBody>
          <a:bodyPr/>
          <a:lstStyle/>
          <a:p>
            <a:pPr>
              <a:defRPr/>
            </a:pPr>
            <a:fld id="{41D9D230-E8A2-4990-A2E0-A4B58957968C}" type="slidenum">
              <a:rPr lang="ja-JP" altLang="en-US" smtClean="0"/>
              <a:pPr>
                <a:defRPr/>
              </a:pPr>
              <a:t>9</a:t>
            </a:fld>
            <a:endParaRPr lang="ja-JP" altLang="en-US"/>
          </a:p>
        </p:txBody>
      </p:sp>
      <p:sp>
        <p:nvSpPr>
          <p:cNvPr id="8" name="テキスト ボックス 10"/>
          <p:cNvSpPr txBox="1">
            <a:spLocks noChangeArrowheads="1"/>
          </p:cNvSpPr>
          <p:nvPr/>
        </p:nvSpPr>
        <p:spPr bwMode="auto">
          <a:xfrm>
            <a:off x="538938" y="5571979"/>
            <a:ext cx="8169548"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5000"/>
              </a:lnSpc>
              <a:spcBef>
                <a:spcPct val="20000"/>
              </a:spcBef>
              <a:spcAft>
                <a:spcPct val="10000"/>
              </a:spcAft>
              <a:buClr>
                <a:srgbClr val="A30B1A"/>
              </a:buClr>
              <a:buFont typeface="Wingdings" panose="05000000000000000000" pitchFamily="2" charset="2"/>
              <a:buChar char="n"/>
              <a:defRPr kumimoji="1" sz="28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nSpc>
                <a:spcPct val="95000"/>
              </a:lnSpc>
              <a:spcBef>
                <a:spcPct val="20000"/>
              </a:spcBef>
              <a:spcAft>
                <a:spcPct val="10000"/>
              </a:spcAft>
              <a:buClr>
                <a:srgbClr val="87867E"/>
              </a:buClr>
              <a:buFont typeface="Wingdings" panose="05000000000000000000" pitchFamily="2" charset="2"/>
              <a:buChar char="n"/>
              <a:defRPr kumimoji="1" sz="24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nSpc>
                <a:spcPct val="95000"/>
              </a:lnSpc>
              <a:spcBef>
                <a:spcPct val="20000"/>
              </a:spcBef>
              <a:spcAft>
                <a:spcPct val="10000"/>
              </a:spcAft>
              <a:buClr>
                <a:srgbClr val="87867E"/>
              </a:buClr>
              <a:buSzPct val="100000"/>
              <a:buChar char="•"/>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nSpc>
                <a:spcPct val="95000"/>
              </a:lnSpc>
              <a:spcBef>
                <a:spcPct val="20000"/>
              </a:spcBef>
              <a:spcAft>
                <a:spcPct val="10000"/>
              </a:spcAft>
              <a:buClr>
                <a:srgbClr val="87867E"/>
              </a:buClr>
              <a:buSzPct val="100000"/>
              <a:buChar char="•"/>
              <a:defRPr kumimoji="1">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0"/>
              </a:spcBef>
              <a:spcAft>
                <a:spcPct val="0"/>
              </a:spcAft>
              <a:buBlip>
                <a:blip r:embed="rId2"/>
              </a:buBlip>
              <a:defRPr kumimoji="1" sz="200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spcAft>
                <a:spcPct val="0"/>
              </a:spcAft>
              <a:buClrTx/>
              <a:buFontTx/>
              <a:buNone/>
            </a:pPr>
            <a:r>
              <a:rPr lang="ja-JP" altLang="en-US" dirty="0" smtClean="0">
                <a:solidFill>
                  <a:schemeClr val="tx1"/>
                </a:solidFill>
              </a:rPr>
              <a:t>平均</a:t>
            </a:r>
            <a:r>
              <a:rPr lang="en-US" altLang="ja-JP" dirty="0" smtClean="0">
                <a:solidFill>
                  <a:schemeClr val="tx1"/>
                </a:solidFill>
              </a:rPr>
              <a:t>GPA 3.08(2016</a:t>
            </a:r>
            <a:r>
              <a:rPr lang="ja-JP" altLang="en-US" dirty="0" smtClean="0">
                <a:solidFill>
                  <a:schemeClr val="tx1"/>
                </a:solidFill>
              </a:rPr>
              <a:t>年</a:t>
            </a:r>
            <a:r>
              <a:rPr lang="en-US" altLang="ja-JP" dirty="0" smtClean="0">
                <a:solidFill>
                  <a:schemeClr val="tx1"/>
                </a:solidFill>
              </a:rPr>
              <a:t>)</a:t>
            </a:r>
            <a:r>
              <a:rPr lang="ja-JP" altLang="en-US" dirty="0" smtClean="0">
                <a:solidFill>
                  <a:schemeClr val="tx1"/>
                </a:solidFill>
              </a:rPr>
              <a:t>→</a:t>
            </a:r>
            <a:r>
              <a:rPr lang="en-US" altLang="ja-JP" dirty="0" smtClean="0">
                <a:solidFill>
                  <a:schemeClr val="tx1"/>
                </a:solidFill>
              </a:rPr>
              <a:t>3.11(2017</a:t>
            </a:r>
            <a:r>
              <a:rPr lang="ja-JP" altLang="en-US" dirty="0" smtClean="0">
                <a:solidFill>
                  <a:schemeClr val="tx1"/>
                </a:solidFill>
              </a:rPr>
              <a:t>年</a:t>
            </a:r>
            <a:r>
              <a:rPr lang="en-US" altLang="ja-JP" dirty="0" smtClean="0">
                <a:solidFill>
                  <a:schemeClr val="tx1"/>
                </a:solidFill>
              </a:rPr>
              <a:t>)</a:t>
            </a:r>
          </a:p>
          <a:p>
            <a:pPr eaLnBrk="1" hangingPunct="1">
              <a:lnSpc>
                <a:spcPct val="100000"/>
              </a:lnSpc>
              <a:spcBef>
                <a:spcPct val="0"/>
              </a:spcBef>
              <a:spcAft>
                <a:spcPct val="0"/>
              </a:spcAft>
              <a:buClrTx/>
              <a:buFontTx/>
              <a:buNone/>
            </a:pPr>
            <a:r>
              <a:rPr lang="en-US" altLang="ja-JP" dirty="0" smtClean="0">
                <a:solidFill>
                  <a:schemeClr val="tx1"/>
                </a:solidFill>
              </a:rPr>
              <a:t>GPA: EF 0</a:t>
            </a:r>
            <a:r>
              <a:rPr lang="ja-JP" altLang="en-US" dirty="0" smtClean="0">
                <a:solidFill>
                  <a:schemeClr val="tx1"/>
                </a:solidFill>
              </a:rPr>
              <a:t>点、</a:t>
            </a:r>
            <a:r>
              <a:rPr lang="en-US" altLang="ja-JP" dirty="0" err="1" smtClean="0">
                <a:solidFill>
                  <a:schemeClr val="tx1"/>
                </a:solidFill>
              </a:rPr>
              <a:t>D1</a:t>
            </a:r>
            <a:r>
              <a:rPr lang="ja-JP" altLang="en-US" dirty="0" smtClean="0">
                <a:solidFill>
                  <a:schemeClr val="tx1"/>
                </a:solidFill>
              </a:rPr>
              <a:t>点、</a:t>
            </a:r>
            <a:r>
              <a:rPr lang="en-US" altLang="ja-JP" dirty="0" err="1" smtClean="0">
                <a:solidFill>
                  <a:schemeClr val="tx1"/>
                </a:solidFill>
              </a:rPr>
              <a:t>C2</a:t>
            </a:r>
            <a:r>
              <a:rPr lang="ja-JP" altLang="en-US" dirty="0" smtClean="0">
                <a:solidFill>
                  <a:schemeClr val="tx1"/>
                </a:solidFill>
              </a:rPr>
              <a:t>点、</a:t>
            </a:r>
            <a:r>
              <a:rPr lang="en-US" altLang="ja-JP" dirty="0" err="1" smtClean="0">
                <a:solidFill>
                  <a:schemeClr val="tx1"/>
                </a:solidFill>
              </a:rPr>
              <a:t>B3</a:t>
            </a:r>
            <a:r>
              <a:rPr lang="ja-JP" altLang="en-US" dirty="0" smtClean="0">
                <a:solidFill>
                  <a:schemeClr val="tx1"/>
                </a:solidFill>
              </a:rPr>
              <a:t>点、</a:t>
            </a:r>
            <a:r>
              <a:rPr lang="en-US" altLang="ja-JP" dirty="0" err="1" smtClean="0">
                <a:solidFill>
                  <a:schemeClr val="tx1"/>
                </a:solidFill>
              </a:rPr>
              <a:t>A4</a:t>
            </a:r>
            <a:r>
              <a:rPr lang="ja-JP" altLang="en-US" dirty="0" smtClean="0">
                <a:solidFill>
                  <a:schemeClr val="tx1"/>
                </a:solidFill>
              </a:rPr>
              <a:t>点</a:t>
            </a:r>
            <a:endParaRPr lang="en-US" altLang="ja-JP" dirty="0" smtClean="0">
              <a:solidFill>
                <a:schemeClr val="tx1"/>
              </a:solidFill>
            </a:endParaRPr>
          </a:p>
        </p:txBody>
      </p:sp>
    </p:spTree>
    <p:extLst>
      <p:ext uri="{BB962C8B-B14F-4D97-AF65-F5344CB8AC3E}">
        <p14:creationId xmlns:p14="http://schemas.microsoft.com/office/powerpoint/2010/main" val="1366846747"/>
      </p:ext>
    </p:extLst>
  </p:cSld>
  <p:clrMapOvr>
    <a:masterClrMapping/>
  </p:clrMapOvr>
  <p:timing>
    <p:tnLst>
      <p:par>
        <p:cTn id="1" dur="indefinite" restart="never" nodeType="tmRoot"/>
      </p:par>
    </p:tnLst>
  </p:timing>
</p:sld>
</file>

<file path=ppt/theme/theme1.xml><?xml version="1.0" encoding="utf-8"?>
<a:theme xmlns:a="http://schemas.openxmlformats.org/drawingml/2006/main" name="Standarddesign">
  <a:themeElements>
    <a:clrScheme name="SETSUNAN COLOR">
      <a:dk1>
        <a:srgbClr val="000000"/>
      </a:dk1>
      <a:lt1>
        <a:srgbClr val="FFFFFF"/>
      </a:lt1>
      <a:dk2>
        <a:srgbClr val="000000"/>
      </a:dk2>
      <a:lt2>
        <a:srgbClr val="A5A5A5"/>
      </a:lt2>
      <a:accent1>
        <a:srgbClr val="F80034"/>
      </a:accent1>
      <a:accent2>
        <a:srgbClr val="008F63"/>
      </a:accent2>
      <a:accent3>
        <a:srgbClr val="80C20E"/>
      </a:accent3>
      <a:accent4>
        <a:srgbClr val="34A1C8"/>
      </a:accent4>
      <a:accent5>
        <a:srgbClr val="F9819A"/>
      </a:accent5>
      <a:accent6>
        <a:srgbClr val="FD3420"/>
      </a:accent6>
      <a:hlink>
        <a:srgbClr val="105D9C"/>
      </a:hlink>
      <a:folHlink>
        <a:srgbClr val="817DBA"/>
      </a:folHlink>
    </a:clrScheme>
    <a:fontScheme name="Standarddesign">
      <a:majorFont>
        <a:latin typeface="Arial"/>
        <a:ea typeface="ＭＳ Ｐゴシック"/>
        <a:cs typeface=""/>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gradFill flip="none" rotWithShape="1">
          <a:gsLst>
            <a:gs pos="0">
              <a:schemeClr val="bg1"/>
            </a:gs>
            <a:gs pos="100000">
              <a:schemeClr val="bg2"/>
            </a:gs>
          </a:gsLst>
          <a:path path="circle">
            <a:fillToRect l="50000" t="50000" r="50000" b="50000"/>
          </a:path>
          <a:tileRect/>
        </a:gradFill>
        <a:ln w="9525" algn="ctr">
          <a:noFill/>
          <a:miter lim="800000"/>
          <a:headEnd/>
          <a:tailEnd/>
        </a:ln>
        <a:effectLst/>
      </a:spPr>
      <a:bodyPr wrap="none" rtlCol="0" anchor="ctr"/>
      <a:lstStyle>
        <a:defPPr algn="ctr">
          <a:defRPr kumimoji="1" dirty="0" smtClean="0"/>
        </a:defPPr>
      </a:lstStyle>
    </a:spDef>
    <a:lnDef>
      <a:spPr bwMode="auto">
        <a:xfrm>
          <a:off x="0" y="0"/>
          <a:ext cx="1" cy="1"/>
        </a:xfrm>
        <a:custGeom>
          <a:avLst/>
          <a:gdLst/>
          <a:ahLst/>
          <a:cxnLst/>
          <a:rect l="0" t="0" r="0" b="0"/>
          <a:pathLst/>
        </a:custGeom>
        <a:gradFill rotWithShape="0">
          <a:gsLst>
            <a:gs pos="0">
              <a:srgbClr val="FFFFFF"/>
            </a:gs>
            <a:gs pos="100000">
              <a:srgbClr val="C8C8C8"/>
            </a:gs>
          </a:gsLst>
          <a:lin ang="5400000" scaled="1"/>
        </a:gradFill>
        <a:ln w="9525" cap="flat" cmpd="sng" algn="ctr">
          <a:solidFill>
            <a:srgbClr val="505050"/>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ctr"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rgbClr val="000000"/>
            </a:solidFill>
            <a:effectLst/>
            <a:latin typeface="ＭＳ Ｐゴシック" charset="-128"/>
            <a:ea typeface="ＭＳ Ｐゴシック" charset="-128"/>
          </a:defRPr>
        </a:defPPr>
      </a:lstStyle>
    </a:lnDef>
  </a:objectDefaults>
  <a:extraClrSchemeLst>
    <a:extraClrScheme>
      <a:clrScheme name="Standarddesign 1">
        <a:dk1>
          <a:srgbClr val="000000"/>
        </a:dk1>
        <a:lt1>
          <a:srgbClr val="FFFFFF"/>
        </a:lt1>
        <a:dk2>
          <a:srgbClr val="000000"/>
        </a:dk2>
        <a:lt2>
          <a:srgbClr val="A5A5A5"/>
        </a:lt2>
        <a:accent1>
          <a:srgbClr val="F3BBBB"/>
        </a:accent1>
        <a:accent2>
          <a:srgbClr val="AE2222"/>
        </a:accent2>
        <a:accent3>
          <a:srgbClr val="FFFFFF"/>
        </a:accent3>
        <a:accent4>
          <a:srgbClr val="000000"/>
        </a:accent4>
        <a:accent5>
          <a:srgbClr val="F8DADA"/>
        </a:accent5>
        <a:accent6>
          <a:srgbClr val="9D1E1E"/>
        </a:accent6>
        <a:hlink>
          <a:srgbClr val="105D9C"/>
        </a:hlink>
        <a:folHlink>
          <a:srgbClr val="4B459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josho</Template>
  <TotalTime>337</TotalTime>
  <Words>995</Words>
  <Application>Microsoft Office PowerPoint</Application>
  <PresentationFormat>画面に合わせる (4:3)</PresentationFormat>
  <Paragraphs>142</Paragraphs>
  <Slides>11</Slides>
  <Notes>0</Notes>
  <HiddenSlides>0</HiddenSlides>
  <MMClips>0</MMClips>
  <ScaleCrop>false</ScaleCrop>
  <HeadingPairs>
    <vt:vector size="8" baseType="variant">
      <vt:variant>
        <vt:lpstr>使用されているフォント</vt:lpstr>
      </vt:variant>
      <vt:variant>
        <vt:i4>10</vt:i4>
      </vt:variant>
      <vt:variant>
        <vt:lpstr>テーマ</vt:lpstr>
      </vt:variant>
      <vt:variant>
        <vt:i4>1</vt:i4>
      </vt:variant>
      <vt:variant>
        <vt:lpstr>埋め込まれた OLE サーバー</vt:lpstr>
      </vt:variant>
      <vt:variant>
        <vt:i4>1</vt:i4>
      </vt:variant>
      <vt:variant>
        <vt:lpstr>スライド タイトル</vt:lpstr>
      </vt:variant>
      <vt:variant>
        <vt:i4>11</vt:i4>
      </vt:variant>
    </vt:vector>
  </HeadingPairs>
  <TitlesOfParts>
    <vt:vector size="23" baseType="lpstr">
      <vt:lpstr>HGP教科書体</vt:lpstr>
      <vt:lpstr>HGP明朝E</vt:lpstr>
      <vt:lpstr>HG丸ｺﾞｼｯｸM-PRO</vt:lpstr>
      <vt:lpstr>ＭＳ Ｐゴシック</vt:lpstr>
      <vt:lpstr>ＭＳ ゴシック</vt:lpstr>
      <vt:lpstr>游ゴシック</vt:lpstr>
      <vt:lpstr>Arial</vt:lpstr>
      <vt:lpstr>Gabriola</vt:lpstr>
      <vt:lpstr>Times New Roman</vt:lpstr>
      <vt:lpstr>Wingdings</vt:lpstr>
      <vt:lpstr>Standarddesign</vt:lpstr>
      <vt:lpstr>Acrobat Document</vt:lpstr>
      <vt:lpstr>摂南大学基礎理工学機構における「科学技術教養」</vt:lpstr>
      <vt:lpstr>1. はじめに</vt:lpstr>
      <vt:lpstr>2. 科学技術教養の開講</vt:lpstr>
      <vt:lpstr>2. 科学技術教養の開講</vt:lpstr>
      <vt:lpstr>3. テーマの選定と教材の準備</vt:lpstr>
      <vt:lpstr>3. テーマの選定と教材の準備</vt:lpstr>
      <vt:lpstr>3. テーマの選定と教材の準備</vt:lpstr>
      <vt:lpstr>4. 2016年度の開講実施状況</vt:lpstr>
      <vt:lpstr>4. 2016年度の開講実施状況</vt:lpstr>
      <vt:lpstr>4. 2016年度の開講実施状況</vt:lpstr>
      <vt:lpstr>5. 終わりに</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科学技術教養</dc:title>
  <dc:creator>azumat1976</dc:creator>
  <cp:lastModifiedBy>Hewlett-Packard Company</cp:lastModifiedBy>
  <cp:revision>78</cp:revision>
  <cp:lastPrinted>2017-03-25T12:08:13Z</cp:lastPrinted>
  <dcterms:created xsi:type="dcterms:W3CDTF">2016-02-10T05:25:55Z</dcterms:created>
  <dcterms:modified xsi:type="dcterms:W3CDTF">2017-08-12T22:43:14Z</dcterms:modified>
</cp:coreProperties>
</file>