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35.xml" ContentType="application/vnd.openxmlformats-officedocument.presentationml.slideLayout+xml"/>
  <Override PartName="/ppt/slideLayouts/slideLayout1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77.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10.xml" ContentType="application/vnd.openxmlformats-officedocument.presentationml.slideLayout+xml"/>
  <Override PartName="/ppt/theme/theme15.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slideLayouts/slideLayout119.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Layouts/slideLayout12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slideLayouts/slideLayout115.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Layouts/slideLayout122.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Layouts/slideLayout111.xml" ContentType="application/vnd.openxmlformats-officedocument.presentationml.slideLayout+xml"/>
  <Override PartName="/ppt/slideMasters/slideMaster13.xml" ContentType="application/vnd.openxmlformats-officedocument.presentationml.slideMaster+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s/slide79.xml" ContentType="application/vnd.openxmlformats-officedocument.presentationml.slide+xml"/>
  <Override PartName="/ppt/theme/theme8.xml" ContentType="application/vnd.openxmlformats-officedocument.theme+xml"/>
  <Override PartName="/ppt/slideLayouts/slideLayout89.xml" ContentType="application/vnd.openxmlformats-officedocument.presentationml.slideLayout+xml"/>
  <Override PartName="/ppt/theme/theme12.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4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slideLayouts/slideLayout13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slideLayouts/slideLayout134.xml" ContentType="application/vnd.openxmlformats-officedocument.presentationml.slideLayout+xml"/>
  <Override PartName="/ppt/slideLayouts/slideLayout152.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41.xml" ContentType="application/vnd.openxmlformats-officedocument.presentationml.slideLayout+xml"/>
  <Default Extension="wav" ContentType="audio/wav"/>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theme/theme14.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99.xml" ContentType="application/vnd.openxmlformats-officedocument.presentationml.slideLayout+xml"/>
  <Override PartName="/ppt/slides/slide78.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Lst>
  <p:notesMasterIdLst>
    <p:notesMasterId r:id="rId102"/>
  </p:notesMasterIdLst>
  <p:sldIdLst>
    <p:sldId id="318" r:id="rId15"/>
    <p:sldId id="319" r:id="rId16"/>
    <p:sldId id="321" r:id="rId17"/>
    <p:sldId id="328" r:id="rId18"/>
    <p:sldId id="333" r:id="rId19"/>
    <p:sldId id="320" r:id="rId20"/>
    <p:sldId id="331" r:id="rId21"/>
    <p:sldId id="332" r:id="rId22"/>
    <p:sldId id="290" r:id="rId23"/>
    <p:sldId id="291" r:id="rId24"/>
    <p:sldId id="292" r:id="rId25"/>
    <p:sldId id="264" r:id="rId26"/>
    <p:sldId id="289" r:id="rId27"/>
    <p:sldId id="266" r:id="rId28"/>
    <p:sldId id="268" r:id="rId29"/>
    <p:sldId id="270" r:id="rId30"/>
    <p:sldId id="267" r:id="rId31"/>
    <p:sldId id="262" r:id="rId32"/>
    <p:sldId id="271" r:id="rId33"/>
    <p:sldId id="263" r:id="rId34"/>
    <p:sldId id="330" r:id="rId35"/>
    <p:sldId id="272" r:id="rId36"/>
    <p:sldId id="293" r:id="rId37"/>
    <p:sldId id="273" r:id="rId38"/>
    <p:sldId id="287" r:id="rId39"/>
    <p:sldId id="265" r:id="rId40"/>
    <p:sldId id="280" r:id="rId41"/>
    <p:sldId id="301" r:id="rId42"/>
    <p:sldId id="282" r:id="rId43"/>
    <p:sldId id="294" r:id="rId44"/>
    <p:sldId id="295" r:id="rId45"/>
    <p:sldId id="299" r:id="rId46"/>
    <p:sldId id="296" r:id="rId47"/>
    <p:sldId id="278" r:id="rId48"/>
    <p:sldId id="281" r:id="rId49"/>
    <p:sldId id="283" r:id="rId50"/>
    <p:sldId id="285" r:id="rId51"/>
    <p:sldId id="302" r:id="rId52"/>
    <p:sldId id="284" r:id="rId53"/>
    <p:sldId id="303" r:id="rId54"/>
    <p:sldId id="311" r:id="rId55"/>
    <p:sldId id="310" r:id="rId56"/>
    <p:sldId id="298" r:id="rId57"/>
    <p:sldId id="300" r:id="rId58"/>
    <p:sldId id="304" r:id="rId59"/>
    <p:sldId id="305" r:id="rId60"/>
    <p:sldId id="306" r:id="rId61"/>
    <p:sldId id="307" r:id="rId62"/>
    <p:sldId id="313" r:id="rId63"/>
    <p:sldId id="309" r:id="rId64"/>
    <p:sldId id="322" r:id="rId65"/>
    <p:sldId id="335" r:id="rId66"/>
    <p:sldId id="337" r:id="rId67"/>
    <p:sldId id="336" r:id="rId68"/>
    <p:sldId id="314" r:id="rId69"/>
    <p:sldId id="342" r:id="rId70"/>
    <p:sldId id="343" r:id="rId71"/>
    <p:sldId id="345" r:id="rId72"/>
    <p:sldId id="346" r:id="rId73"/>
    <p:sldId id="344" r:id="rId74"/>
    <p:sldId id="315" r:id="rId75"/>
    <p:sldId id="316" r:id="rId76"/>
    <p:sldId id="256" r:id="rId77"/>
    <p:sldId id="317" r:id="rId78"/>
    <p:sldId id="257" r:id="rId79"/>
    <p:sldId id="258" r:id="rId80"/>
    <p:sldId id="259" r:id="rId81"/>
    <p:sldId id="260" r:id="rId82"/>
    <p:sldId id="261" r:id="rId83"/>
    <p:sldId id="338" r:id="rId84"/>
    <p:sldId id="339" r:id="rId85"/>
    <p:sldId id="340" r:id="rId86"/>
    <p:sldId id="308" r:id="rId87"/>
    <p:sldId id="269" r:id="rId88"/>
    <p:sldId id="286" r:id="rId89"/>
    <p:sldId id="274" r:id="rId90"/>
    <p:sldId id="275" r:id="rId91"/>
    <p:sldId id="276" r:id="rId92"/>
    <p:sldId id="277" r:id="rId93"/>
    <p:sldId id="288" r:id="rId94"/>
    <p:sldId id="279" r:id="rId95"/>
    <p:sldId id="325" r:id="rId96"/>
    <p:sldId id="326" r:id="rId97"/>
    <p:sldId id="327" r:id="rId98"/>
    <p:sldId id="323" r:id="rId99"/>
    <p:sldId id="324" r:id="rId100"/>
    <p:sldId id="341" r:id="rId101"/>
  </p:sldIdLst>
  <p:sldSz cx="13004800" cy="9753600"/>
  <p:notesSz cx="6858000" cy="9144000"/>
  <p:defaultTextStyle>
    <a:defPPr>
      <a:defRPr lang="en-US"/>
    </a:defPPr>
    <a:lvl1pPr algn="ctr" rtl="0" fontAlgn="base">
      <a:spcBef>
        <a:spcPct val="0"/>
      </a:spcBef>
      <a:spcAft>
        <a:spcPct val="0"/>
      </a:spcAft>
      <a:defRPr sz="4200" kern="1200">
        <a:solidFill>
          <a:srgbClr val="000000"/>
        </a:solidFill>
        <a:latin typeface="GillSans" charset="0"/>
        <a:ea typeface="ヒラギノ角ゴ ProN W3" charset="0"/>
        <a:cs typeface="ヒラギノ角ゴ ProN W3" charset="0"/>
        <a:sym typeface="GillSans" charset="0"/>
      </a:defRPr>
    </a:lvl1pPr>
    <a:lvl2pPr marL="457200" algn="ctr" rtl="0" fontAlgn="base">
      <a:spcBef>
        <a:spcPct val="0"/>
      </a:spcBef>
      <a:spcAft>
        <a:spcPct val="0"/>
      </a:spcAft>
      <a:defRPr sz="4200" kern="1200">
        <a:solidFill>
          <a:srgbClr val="000000"/>
        </a:solidFill>
        <a:latin typeface="GillSans" charset="0"/>
        <a:ea typeface="ヒラギノ角ゴ ProN W3" charset="0"/>
        <a:cs typeface="ヒラギノ角ゴ ProN W3" charset="0"/>
        <a:sym typeface="GillSans" charset="0"/>
      </a:defRPr>
    </a:lvl2pPr>
    <a:lvl3pPr marL="914400" algn="ctr" rtl="0" fontAlgn="base">
      <a:spcBef>
        <a:spcPct val="0"/>
      </a:spcBef>
      <a:spcAft>
        <a:spcPct val="0"/>
      </a:spcAft>
      <a:defRPr sz="4200" kern="1200">
        <a:solidFill>
          <a:srgbClr val="000000"/>
        </a:solidFill>
        <a:latin typeface="GillSans" charset="0"/>
        <a:ea typeface="ヒラギノ角ゴ ProN W3" charset="0"/>
        <a:cs typeface="ヒラギノ角ゴ ProN W3" charset="0"/>
        <a:sym typeface="GillSans" charset="0"/>
      </a:defRPr>
    </a:lvl3pPr>
    <a:lvl4pPr marL="1371600" algn="ctr" rtl="0" fontAlgn="base">
      <a:spcBef>
        <a:spcPct val="0"/>
      </a:spcBef>
      <a:spcAft>
        <a:spcPct val="0"/>
      </a:spcAft>
      <a:defRPr sz="4200" kern="1200">
        <a:solidFill>
          <a:srgbClr val="000000"/>
        </a:solidFill>
        <a:latin typeface="GillSans" charset="0"/>
        <a:ea typeface="ヒラギノ角ゴ ProN W3" charset="0"/>
        <a:cs typeface="ヒラギノ角ゴ ProN W3" charset="0"/>
        <a:sym typeface="GillSans" charset="0"/>
      </a:defRPr>
    </a:lvl4pPr>
    <a:lvl5pPr marL="1828800" algn="ctr" rtl="0" fontAlgn="base">
      <a:spcBef>
        <a:spcPct val="0"/>
      </a:spcBef>
      <a:spcAft>
        <a:spcPct val="0"/>
      </a:spcAft>
      <a:defRPr sz="4200" kern="1200">
        <a:solidFill>
          <a:srgbClr val="000000"/>
        </a:solidFill>
        <a:latin typeface="GillSans" charset="0"/>
        <a:ea typeface="ヒラギノ角ゴ ProN W3" charset="0"/>
        <a:cs typeface="ヒラギノ角ゴ ProN W3" charset="0"/>
        <a:sym typeface="GillSans" charset="0"/>
      </a:defRPr>
    </a:lvl5pPr>
    <a:lvl6pPr marL="2286000" algn="r" defTabSz="914400" rtl="1" eaLnBrk="1" latinLnBrk="0" hangingPunct="1">
      <a:defRPr sz="4200" kern="1200">
        <a:solidFill>
          <a:srgbClr val="000000"/>
        </a:solidFill>
        <a:latin typeface="GillSans" charset="0"/>
        <a:ea typeface="ヒラギノ角ゴ ProN W3" charset="0"/>
        <a:cs typeface="ヒラギノ角ゴ ProN W3" charset="0"/>
        <a:sym typeface="GillSans" charset="0"/>
      </a:defRPr>
    </a:lvl6pPr>
    <a:lvl7pPr marL="2743200" algn="r" defTabSz="914400" rtl="1" eaLnBrk="1" latinLnBrk="0" hangingPunct="1">
      <a:defRPr sz="4200" kern="1200">
        <a:solidFill>
          <a:srgbClr val="000000"/>
        </a:solidFill>
        <a:latin typeface="GillSans" charset="0"/>
        <a:ea typeface="ヒラギノ角ゴ ProN W3" charset="0"/>
        <a:cs typeface="ヒラギノ角ゴ ProN W3" charset="0"/>
        <a:sym typeface="GillSans" charset="0"/>
      </a:defRPr>
    </a:lvl7pPr>
    <a:lvl8pPr marL="3200400" algn="r" defTabSz="914400" rtl="1" eaLnBrk="1" latinLnBrk="0" hangingPunct="1">
      <a:defRPr sz="4200" kern="1200">
        <a:solidFill>
          <a:srgbClr val="000000"/>
        </a:solidFill>
        <a:latin typeface="GillSans" charset="0"/>
        <a:ea typeface="ヒラギノ角ゴ ProN W3" charset="0"/>
        <a:cs typeface="ヒラギノ角ゴ ProN W3" charset="0"/>
        <a:sym typeface="GillSans" charset="0"/>
      </a:defRPr>
    </a:lvl8pPr>
    <a:lvl9pPr marL="3657600" algn="r" defTabSz="914400" rtl="1" eaLnBrk="1" latinLnBrk="0" hangingPunct="1">
      <a:defRPr sz="4200" kern="1200">
        <a:solidFill>
          <a:srgbClr val="000000"/>
        </a:solidFill>
        <a:latin typeface="GillSans" charset="0"/>
        <a:ea typeface="ヒラギノ角ゴ ProN W3" charset="0"/>
        <a:cs typeface="ヒラギノ角ゴ ProN W3" charset="0"/>
        <a:sym typeface="Gill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87" autoAdjust="0"/>
    <p:restoredTop sz="94660"/>
  </p:normalViewPr>
  <p:slideViewPr>
    <p:cSldViewPr>
      <p:cViewPr>
        <p:scale>
          <a:sx n="100" d="100"/>
          <a:sy n="100" d="100"/>
        </p:scale>
        <p:origin x="792" y="-72"/>
      </p:cViewPr>
      <p:guideLst>
        <p:guide orient="horz" pos="3072"/>
        <p:guide pos="4096"/>
      </p:guideLst>
    </p:cSldViewPr>
  </p:slideViewPr>
  <p:notesTextViewPr>
    <p:cViewPr>
      <p:scale>
        <a:sx n="1" d="1"/>
        <a:sy n="1" d="1"/>
      </p:scale>
      <p:origin x="0" y="0"/>
    </p:cViewPr>
  </p:notesTextViewPr>
  <p:sorterViewPr>
    <p:cViewPr>
      <p:scale>
        <a:sx n="100" d="100"/>
        <a:sy n="100" d="100"/>
      </p:scale>
      <p:origin x="0" y="7122"/>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102"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slide" Target="slides/slide8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103" Type="http://schemas.openxmlformats.org/officeDocument/2006/relationships/presProps" Target="presProp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endParaRPr lang="he-IL"/>
          </a:p>
        </p:txBody>
      </p:sp>
      <p:sp>
        <p:nvSpPr>
          <p:cNvPr id="3" name="Date Placeholder 2"/>
          <p:cNvSpPr>
            <a:spLocks noGrp="1"/>
          </p:cNvSpPr>
          <p:nvPr>
            <p:ph type="dt" idx="1"/>
          </p:nvPr>
        </p:nvSpPr>
        <p:spPr>
          <a:xfrm>
            <a:off x="1588" y="0"/>
            <a:ext cx="2971800" cy="457200"/>
          </a:xfrm>
          <a:prstGeom prst="rect">
            <a:avLst/>
          </a:prstGeom>
        </p:spPr>
        <p:txBody>
          <a:bodyPr vert="horz" wrap="square" lIns="91440" tIns="45720" rIns="91440" bIns="45720" numCol="1" anchor="t" anchorCtr="0" compatLnSpc="1">
            <a:prstTxWarp prst="textNoShape">
              <a:avLst/>
            </a:prstTxWarp>
          </a:bodyPr>
          <a:lstStyle>
            <a:lvl1pPr algn="l">
              <a:defRPr sz="1200"/>
            </a:lvl1pPr>
          </a:lstStyle>
          <a:p>
            <a:fld id="{016D44A9-3AAC-401A-B122-8E7225391600}" type="datetimeFigureOut">
              <a:rPr lang="he-IL"/>
              <a:pPr/>
              <a:t>י"ג/שבט/תשע"ב</a:t>
            </a:fld>
            <a:endParaRPr lang="he-I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he-IL"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3886200"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endParaRPr lang="he-IL"/>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wrap="square" lIns="91440" tIns="45720" rIns="91440" bIns="45720" numCol="1" anchor="b" anchorCtr="0" compatLnSpc="1">
            <a:prstTxWarp prst="textNoShape">
              <a:avLst/>
            </a:prstTxWarp>
          </a:bodyPr>
          <a:lstStyle>
            <a:lvl1pPr algn="l">
              <a:defRPr sz="1200"/>
            </a:lvl1pPr>
          </a:lstStyle>
          <a:p>
            <a:fld id="{830E9491-5C0C-4DF8-BA0A-5F107A0A64E1}" type="slidenum">
              <a:rPr lang="he-IL"/>
              <a:pPr/>
              <a:t>‹#›</a:t>
            </a:fld>
            <a:endParaRPr lang="he-IL"/>
          </a:p>
        </p:txBody>
      </p:sp>
    </p:spTree>
    <p:extLst>
      <p:ext uri="{BB962C8B-B14F-4D97-AF65-F5344CB8AC3E}">
        <p14:creationId xmlns:p14="http://schemas.microsoft.com/office/powerpoint/2010/main" xmlns="" val="1086318076"/>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mn-lt"/>
        <a:ea typeface="+mn-ea"/>
        <a:cs typeface="+mn-cs"/>
      </a:defRPr>
    </a:lvl1pPr>
    <a:lvl2pPr marL="457200" algn="r" rtl="1" eaLnBrk="0" fontAlgn="base" hangingPunct="0">
      <a:spcBef>
        <a:spcPct val="30000"/>
      </a:spcBef>
      <a:spcAft>
        <a:spcPct val="0"/>
      </a:spcAft>
      <a:defRPr sz="1200" kern="1200">
        <a:solidFill>
          <a:schemeClr val="tx1"/>
        </a:solidFill>
        <a:latin typeface="+mn-lt"/>
        <a:ea typeface="+mn-ea"/>
        <a:cs typeface="+mn-cs"/>
      </a:defRPr>
    </a:lvl2pPr>
    <a:lvl3pPr marL="914400" algn="r" rtl="1" eaLnBrk="0" fontAlgn="base" hangingPunct="0">
      <a:spcBef>
        <a:spcPct val="30000"/>
      </a:spcBef>
      <a:spcAft>
        <a:spcPct val="0"/>
      </a:spcAft>
      <a:defRPr sz="1200" kern="1200">
        <a:solidFill>
          <a:schemeClr val="tx1"/>
        </a:solidFill>
        <a:latin typeface="+mn-lt"/>
        <a:ea typeface="+mn-ea"/>
        <a:cs typeface="+mn-cs"/>
      </a:defRPr>
    </a:lvl3pPr>
    <a:lvl4pPr marL="1371600" algn="r" rtl="1" eaLnBrk="0" fontAlgn="base" hangingPunct="0">
      <a:spcBef>
        <a:spcPct val="30000"/>
      </a:spcBef>
      <a:spcAft>
        <a:spcPct val="0"/>
      </a:spcAft>
      <a:defRPr sz="1200" kern="1200">
        <a:solidFill>
          <a:schemeClr val="tx1"/>
        </a:solidFill>
        <a:latin typeface="+mn-lt"/>
        <a:ea typeface="+mn-ea"/>
        <a:cs typeface="+mn-cs"/>
      </a:defRPr>
    </a:lvl4pPr>
    <a:lvl5pPr marL="1828800" algn="r" rtl="1" eaLnBrk="0" fontAlgn="base" hangingPunct="0">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he-IL" smtClean="0"/>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200">
                <a:solidFill>
                  <a:srgbClr val="000000"/>
                </a:solidFill>
                <a:latin typeface="GillSans" charset="0"/>
                <a:ea typeface="ヒラギノ角ゴ ProN W3" charset="0"/>
                <a:cs typeface="ヒラギノ角ゴ ProN W3" charset="0"/>
                <a:sym typeface="GillSans" charset="0"/>
              </a:defRPr>
            </a:lvl1pPr>
            <a:lvl2pPr marL="742950" indent="-285750" eaLnBrk="0" hangingPunct="0">
              <a:defRPr sz="4200">
                <a:solidFill>
                  <a:srgbClr val="000000"/>
                </a:solidFill>
                <a:latin typeface="GillSans" charset="0"/>
                <a:ea typeface="ヒラギノ角ゴ ProN W3" charset="0"/>
                <a:cs typeface="ヒラギノ角ゴ ProN W3" charset="0"/>
                <a:sym typeface="GillSans" charset="0"/>
              </a:defRPr>
            </a:lvl2pPr>
            <a:lvl3pPr marL="1143000" indent="-228600" eaLnBrk="0" hangingPunct="0">
              <a:defRPr sz="4200">
                <a:solidFill>
                  <a:srgbClr val="000000"/>
                </a:solidFill>
                <a:latin typeface="GillSans" charset="0"/>
                <a:ea typeface="ヒラギノ角ゴ ProN W3" charset="0"/>
                <a:cs typeface="ヒラギノ角ゴ ProN W3" charset="0"/>
                <a:sym typeface="GillSans" charset="0"/>
              </a:defRPr>
            </a:lvl3pPr>
            <a:lvl4pPr marL="1600200" indent="-228600" eaLnBrk="0" hangingPunct="0">
              <a:defRPr sz="4200">
                <a:solidFill>
                  <a:srgbClr val="000000"/>
                </a:solidFill>
                <a:latin typeface="GillSans" charset="0"/>
                <a:ea typeface="ヒラギノ角ゴ ProN W3" charset="0"/>
                <a:cs typeface="ヒラギノ角ゴ ProN W3" charset="0"/>
                <a:sym typeface="GillSans" charset="0"/>
              </a:defRPr>
            </a:lvl4pPr>
            <a:lvl5pPr marL="2057400" indent="-228600" eaLnBrk="0" hangingPunct="0">
              <a:defRPr sz="4200">
                <a:solidFill>
                  <a:srgbClr val="000000"/>
                </a:solidFill>
                <a:latin typeface="GillSans" charset="0"/>
                <a:ea typeface="ヒラギノ角ゴ ProN W3" charset="0"/>
                <a:cs typeface="ヒラギノ角ゴ ProN W3" charset="0"/>
                <a:sym typeface="GillSans" charset="0"/>
              </a:defRPr>
            </a:lvl5pPr>
            <a:lvl6pPr marL="25146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6pPr>
            <a:lvl7pPr marL="29718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7pPr>
            <a:lvl8pPr marL="34290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8pPr>
            <a:lvl9pPr marL="38862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9pPr>
          </a:lstStyle>
          <a:p>
            <a:pPr eaLnBrk="1" hangingPunct="1"/>
            <a:fld id="{616D4FE7-CFFB-4821-BCE7-9C3C8BBA5C2E}" type="slidenum">
              <a:rPr lang="he-IL" sz="1200"/>
              <a:pPr eaLnBrk="1" hangingPunct="1"/>
              <a:t>6</a:t>
            </a:fld>
            <a:endParaRPr lang="he-IL"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he-IL" smtClean="0"/>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4200">
                <a:solidFill>
                  <a:srgbClr val="000000"/>
                </a:solidFill>
                <a:latin typeface="GillSans" charset="0"/>
                <a:ea typeface="ヒラギノ角ゴ ProN W3" charset="0"/>
                <a:cs typeface="ヒラギノ角ゴ ProN W3" charset="0"/>
                <a:sym typeface="GillSans" charset="0"/>
              </a:defRPr>
            </a:lvl1pPr>
            <a:lvl2pPr marL="742950" indent="-285750" eaLnBrk="0" hangingPunct="0">
              <a:defRPr sz="4200">
                <a:solidFill>
                  <a:srgbClr val="000000"/>
                </a:solidFill>
                <a:latin typeface="GillSans" charset="0"/>
                <a:ea typeface="ヒラギノ角ゴ ProN W3" charset="0"/>
                <a:cs typeface="ヒラギノ角ゴ ProN W3" charset="0"/>
                <a:sym typeface="GillSans" charset="0"/>
              </a:defRPr>
            </a:lvl2pPr>
            <a:lvl3pPr marL="1143000" indent="-228600" eaLnBrk="0" hangingPunct="0">
              <a:defRPr sz="4200">
                <a:solidFill>
                  <a:srgbClr val="000000"/>
                </a:solidFill>
                <a:latin typeface="GillSans" charset="0"/>
                <a:ea typeface="ヒラギノ角ゴ ProN W3" charset="0"/>
                <a:cs typeface="ヒラギノ角ゴ ProN W3" charset="0"/>
                <a:sym typeface="GillSans" charset="0"/>
              </a:defRPr>
            </a:lvl3pPr>
            <a:lvl4pPr marL="1600200" indent="-228600" eaLnBrk="0" hangingPunct="0">
              <a:defRPr sz="4200">
                <a:solidFill>
                  <a:srgbClr val="000000"/>
                </a:solidFill>
                <a:latin typeface="GillSans" charset="0"/>
                <a:ea typeface="ヒラギノ角ゴ ProN W3" charset="0"/>
                <a:cs typeface="ヒラギノ角ゴ ProN W3" charset="0"/>
                <a:sym typeface="GillSans" charset="0"/>
              </a:defRPr>
            </a:lvl4pPr>
            <a:lvl5pPr marL="2057400" indent="-228600" eaLnBrk="0" hangingPunct="0">
              <a:defRPr sz="4200">
                <a:solidFill>
                  <a:srgbClr val="000000"/>
                </a:solidFill>
                <a:latin typeface="GillSans" charset="0"/>
                <a:ea typeface="ヒラギノ角ゴ ProN W3" charset="0"/>
                <a:cs typeface="ヒラギノ角ゴ ProN W3" charset="0"/>
                <a:sym typeface="GillSans" charset="0"/>
              </a:defRPr>
            </a:lvl5pPr>
            <a:lvl6pPr marL="25146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6pPr>
            <a:lvl7pPr marL="29718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7pPr>
            <a:lvl8pPr marL="34290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8pPr>
            <a:lvl9pPr marL="38862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9pPr>
          </a:lstStyle>
          <a:p>
            <a:pPr eaLnBrk="1" hangingPunct="1"/>
            <a:fld id="{C2E15523-80F2-4164-8C80-57B324DBA819}" type="slidenum">
              <a:rPr lang="en-US" sz="1200"/>
              <a:pPr eaLnBrk="1" hangingPunct="1"/>
              <a:t>86</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he-IL"/>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Tree>
    <p:extLst>
      <p:ext uri="{BB962C8B-B14F-4D97-AF65-F5344CB8AC3E}">
        <p14:creationId xmlns:p14="http://schemas.microsoft.com/office/powerpoint/2010/main" xmlns="" val="363593376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1653456395"/>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he-IL"/>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Tree>
    <p:extLst>
      <p:ext uri="{BB962C8B-B14F-4D97-AF65-F5344CB8AC3E}">
        <p14:creationId xmlns:p14="http://schemas.microsoft.com/office/powerpoint/2010/main" xmlns="" val="2081603425"/>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4284405003"/>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313654471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77724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9829800" y="2768600"/>
            <a:ext cx="19050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9727698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3540777939"/>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Tree>
    <p:extLst>
      <p:ext uri="{BB962C8B-B14F-4D97-AF65-F5344CB8AC3E}">
        <p14:creationId xmlns:p14="http://schemas.microsoft.com/office/powerpoint/2010/main" xmlns="" val="2705281831"/>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69731437"/>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684504145"/>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sym typeface="Gill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6813668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404334114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2890122579"/>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2086151364"/>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he-IL"/>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Tree>
    <p:extLst>
      <p:ext uri="{BB962C8B-B14F-4D97-AF65-F5344CB8AC3E}">
        <p14:creationId xmlns:p14="http://schemas.microsoft.com/office/powerpoint/2010/main" xmlns="" val="233898906"/>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566198308"/>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2134208806"/>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396755857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270618281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Tree>
    <p:extLst>
      <p:ext uri="{BB962C8B-B14F-4D97-AF65-F5344CB8AC3E}">
        <p14:creationId xmlns:p14="http://schemas.microsoft.com/office/powerpoint/2010/main" xmlns="" val="218338509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14647424"/>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33613707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sym typeface="Gill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1167351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he-IL"/>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Tree>
    <p:extLst>
      <p:ext uri="{BB962C8B-B14F-4D97-AF65-F5344CB8AC3E}">
        <p14:creationId xmlns:p14="http://schemas.microsoft.com/office/powerpoint/2010/main" xmlns="" val="2956869847"/>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2765862870"/>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3802467201"/>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he-IL"/>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Tree>
    <p:extLst>
      <p:ext uri="{BB962C8B-B14F-4D97-AF65-F5344CB8AC3E}">
        <p14:creationId xmlns:p14="http://schemas.microsoft.com/office/powerpoint/2010/main" xmlns="" val="1772374495"/>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2573732872"/>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1107546220"/>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3134749803"/>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233249444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Tree>
    <p:extLst>
      <p:ext uri="{BB962C8B-B14F-4D97-AF65-F5344CB8AC3E}">
        <p14:creationId xmlns:p14="http://schemas.microsoft.com/office/powerpoint/2010/main" xmlns="" val="21966502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19603033"/>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99788783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1002062511"/>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sym typeface="Gill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960443541"/>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3804269775"/>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3153690614"/>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he-IL"/>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Tree>
    <p:extLst>
      <p:ext uri="{BB962C8B-B14F-4D97-AF65-F5344CB8AC3E}">
        <p14:creationId xmlns:p14="http://schemas.microsoft.com/office/powerpoint/2010/main" xmlns="" val="1016153758"/>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220856010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3213599133"/>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390461215"/>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3224984574"/>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Tree>
    <p:extLst>
      <p:ext uri="{BB962C8B-B14F-4D97-AF65-F5344CB8AC3E}">
        <p14:creationId xmlns:p14="http://schemas.microsoft.com/office/powerpoint/2010/main" xmlns="" val="3555867640"/>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62592935"/>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4183204337"/>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628709153"/>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sym typeface="Gill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961605328"/>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1330556772"/>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3188986189"/>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he-IL"/>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Tree>
    <p:extLst>
      <p:ext uri="{BB962C8B-B14F-4D97-AF65-F5344CB8AC3E}">
        <p14:creationId xmlns:p14="http://schemas.microsoft.com/office/powerpoint/2010/main" xmlns="" val="1937638585"/>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2054963292"/>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2892332303"/>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221806825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2331108852"/>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Tree>
    <p:extLst>
      <p:ext uri="{BB962C8B-B14F-4D97-AF65-F5344CB8AC3E}">
        <p14:creationId xmlns:p14="http://schemas.microsoft.com/office/powerpoint/2010/main" xmlns="" val="406227359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12700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302384807"/>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45680201"/>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40094117"/>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sym typeface="Gill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893757506"/>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3122058071"/>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791325"/>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50875" y="2276475"/>
            <a:ext cx="8624888" cy="67913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36998577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376472135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Tree>
    <p:extLst>
      <p:ext uri="{BB962C8B-B14F-4D97-AF65-F5344CB8AC3E}">
        <p14:creationId xmlns:p14="http://schemas.microsoft.com/office/powerpoint/2010/main" xmlns="" val="1685607012"/>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9178246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03439635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he-IL"/>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125259106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sym typeface="Gill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305721061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153006346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1638300"/>
            <a:ext cx="2616200" cy="45212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1270000" y="1638300"/>
            <a:ext cx="7696200"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3986305353"/>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he-IL"/>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Tree>
    <p:extLst>
      <p:ext uri="{BB962C8B-B14F-4D97-AF65-F5344CB8AC3E}">
        <p14:creationId xmlns:p14="http://schemas.microsoft.com/office/powerpoint/2010/main" xmlns="" val="416722369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20114406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156528983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85800" y="533400"/>
            <a:ext cx="5740400" cy="868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6578600" y="533400"/>
            <a:ext cx="5740400" cy="868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198866169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358732284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Tree>
    <p:extLst>
      <p:ext uri="{BB962C8B-B14F-4D97-AF65-F5344CB8AC3E}">
        <p14:creationId xmlns:p14="http://schemas.microsoft.com/office/powerpoint/2010/main" xmlns="" val="354585325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5573885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248483353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95083590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sym typeface="Bodoni SvtyTwo ITC TT-Book"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310211502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402737604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829675"/>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50875" y="390525"/>
            <a:ext cx="8624888" cy="8829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102395850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he-IL"/>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Tree>
    <p:extLst>
      <p:ext uri="{BB962C8B-B14F-4D97-AF65-F5344CB8AC3E}">
        <p14:creationId xmlns:p14="http://schemas.microsoft.com/office/powerpoint/2010/main" xmlns="" val="137715177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238328534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197637592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12700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6578600" y="2768600"/>
            <a:ext cx="51562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379044930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375399101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Tree>
    <p:extLst>
      <p:ext uri="{BB962C8B-B14F-4D97-AF65-F5344CB8AC3E}">
        <p14:creationId xmlns:p14="http://schemas.microsoft.com/office/powerpoint/2010/main" xmlns="" val="45177246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he-IL"/>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133763250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949721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11121889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sym typeface="Gill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129940488"/>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81612190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129013488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he-IL"/>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Tree>
    <p:extLst>
      <p:ext uri="{BB962C8B-B14F-4D97-AF65-F5344CB8AC3E}">
        <p14:creationId xmlns:p14="http://schemas.microsoft.com/office/powerpoint/2010/main" xmlns="" val="254957533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1833060330"/>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1285893874"/>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350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3644900" y="4787900"/>
            <a:ext cx="2857500" cy="330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308332333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417378182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1358097349"/>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Tree>
    <p:extLst>
      <p:ext uri="{BB962C8B-B14F-4D97-AF65-F5344CB8AC3E}">
        <p14:creationId xmlns:p14="http://schemas.microsoft.com/office/powerpoint/2010/main" xmlns="" val="38626265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4315154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4273709618"/>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sym typeface="Gill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56919382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421226760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035550" y="1409700"/>
            <a:ext cx="1466850" cy="66802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35000" y="1409700"/>
            <a:ext cx="4248150" cy="668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3809661590"/>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he-IL"/>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Tree>
    <p:extLst>
      <p:ext uri="{BB962C8B-B14F-4D97-AF65-F5344CB8AC3E}">
        <p14:creationId xmlns:p14="http://schemas.microsoft.com/office/powerpoint/2010/main" xmlns="" val="1510261562"/>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46968750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62629858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262517856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he-IL"/>
          </a:p>
        </p:txBody>
      </p:sp>
    </p:spTree>
    <p:extLst>
      <p:ext uri="{BB962C8B-B14F-4D97-AF65-F5344CB8AC3E}">
        <p14:creationId xmlns:p14="http://schemas.microsoft.com/office/powerpoint/2010/main" xmlns="" val="307773278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372361556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Tree>
    <p:extLst>
      <p:ext uri="{BB962C8B-B14F-4D97-AF65-F5344CB8AC3E}">
        <p14:creationId xmlns:p14="http://schemas.microsoft.com/office/powerpoint/2010/main" xmlns="" val="3883564642"/>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941286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410060434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sym typeface="Gill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368180869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109035955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2" cy="84582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50875" y="254000"/>
            <a:ext cx="8624888" cy="8458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45260156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he-IL"/>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Tree>
    <p:extLst>
      <p:ext uri="{BB962C8B-B14F-4D97-AF65-F5344CB8AC3E}">
        <p14:creationId xmlns:p14="http://schemas.microsoft.com/office/powerpoint/2010/main" xmlns="" val="300055769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211771608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335542607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47606083"/>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17540671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340585090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Tree>
    <p:extLst>
      <p:ext uri="{BB962C8B-B14F-4D97-AF65-F5344CB8AC3E}">
        <p14:creationId xmlns:p14="http://schemas.microsoft.com/office/powerpoint/2010/main" xmlns="" val="424760248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2138232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88442769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sym typeface="Gill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50075488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181459650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138310257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he-IL"/>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Tree>
    <p:extLst>
      <p:ext uri="{BB962C8B-B14F-4D97-AF65-F5344CB8AC3E}">
        <p14:creationId xmlns:p14="http://schemas.microsoft.com/office/powerpoint/2010/main" xmlns="" val="343424664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he-IL"/>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391010580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853604939"/>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184681890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he-IL"/>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1127917424"/>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328910402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he-IL"/>
          </a:p>
        </p:txBody>
      </p:sp>
    </p:spTree>
    <p:extLst>
      <p:ext uri="{BB962C8B-B14F-4D97-AF65-F5344CB8AC3E}">
        <p14:creationId xmlns:p14="http://schemas.microsoft.com/office/powerpoint/2010/main" xmlns="" val="411676012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3902155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351471956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sym typeface="Gill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01346495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2107357426"/>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382127995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he-IL"/>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he-IL"/>
          </a:p>
        </p:txBody>
      </p:sp>
    </p:spTree>
    <p:extLst>
      <p:ext uri="{BB962C8B-B14F-4D97-AF65-F5344CB8AC3E}">
        <p14:creationId xmlns:p14="http://schemas.microsoft.com/office/powerpoint/2010/main" xmlns="" val="371259419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sym typeface="Gill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832358699"/>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1417924782"/>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r">
              <a:defRPr sz="4000" b="1" cap="all"/>
            </a:lvl1pPr>
          </a:lstStyle>
          <a:p>
            <a:r>
              <a:rPr lang="en-US" smtClean="0"/>
              <a:t>Click to edit Master title style</a:t>
            </a:r>
            <a:endParaRPr lang="he-IL"/>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 val="51622207"/>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Content Placeholder 2"/>
          <p:cNvSpPr>
            <a:spLocks noGrp="1"/>
          </p:cNvSpPr>
          <p:nvPr>
            <p:ph sz="half" idx="1"/>
          </p:nvPr>
        </p:nvSpPr>
        <p:spPr>
          <a:xfrm>
            <a:off x="127000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Content Placeholder 3"/>
          <p:cNvSpPr>
            <a:spLocks noGrp="1"/>
          </p:cNvSpPr>
          <p:nvPr>
            <p:ph sz="half" idx="2"/>
          </p:nvPr>
        </p:nvSpPr>
        <p:spPr>
          <a:xfrm>
            <a:off x="3867150" y="2768600"/>
            <a:ext cx="244475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2628885661"/>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he-IL"/>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2336244385"/>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Tree>
    <p:extLst>
      <p:ext uri="{BB962C8B-B14F-4D97-AF65-F5344CB8AC3E}">
        <p14:creationId xmlns:p14="http://schemas.microsoft.com/office/powerpoint/2010/main" xmlns="" val="15480078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7669223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r">
              <a:defRPr sz="2000" b="1"/>
            </a:lvl1pPr>
          </a:lstStyle>
          <a:p>
            <a:r>
              <a:rPr lang="en-US" smtClean="0"/>
              <a:t>Click to edit Master title style</a:t>
            </a:r>
            <a:endParaRPr lang="he-IL"/>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104325513"/>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r">
              <a:defRPr sz="2000" b="1"/>
            </a:lvl1pPr>
          </a:lstStyle>
          <a:p>
            <a:r>
              <a:rPr lang="en-US" smtClean="0"/>
              <a:t>Click to edit Master title style</a:t>
            </a:r>
            <a:endParaRPr lang="he-IL"/>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smtClean="0">
              <a:sym typeface="Gill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29210323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405940748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254000"/>
            <a:ext cx="2616200" cy="8229600"/>
          </a:xfrm>
        </p:spPr>
        <p:txBody>
          <a:bodyPr vert="eaVert"/>
          <a:lstStyle/>
          <a:p>
            <a:r>
              <a:rPr lang="en-US" smtClean="0"/>
              <a:t>Click to edit Master title style</a:t>
            </a:r>
            <a:endParaRPr lang="he-IL"/>
          </a:p>
        </p:txBody>
      </p:sp>
      <p:sp>
        <p:nvSpPr>
          <p:cNvPr id="3" name="Vertical Text Placeholder 2"/>
          <p:cNvSpPr>
            <a:spLocks noGrp="1"/>
          </p:cNvSpPr>
          <p:nvPr>
            <p:ph type="body" orient="vert" idx="1"/>
          </p:nvPr>
        </p:nvSpPr>
        <p:spPr>
          <a:xfrm>
            <a:off x="1270000" y="254000"/>
            <a:ext cx="7696200" cy="822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e-IL"/>
          </a:p>
        </p:txBody>
      </p:sp>
    </p:spTree>
    <p:extLst>
      <p:ext uri="{BB962C8B-B14F-4D97-AF65-F5344CB8AC3E}">
        <p14:creationId xmlns:p14="http://schemas.microsoft.com/office/powerpoint/2010/main" xmlns="" val="171413694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p:cNvSpPr>
          <p:nvPr/>
        </p:nvSpPr>
        <p:spPr bwMode="auto">
          <a:xfrm>
            <a:off x="-76200" y="203200"/>
            <a:ext cx="13106400" cy="9537700"/>
          </a:xfrm>
          <a:prstGeom prst="rect">
            <a:avLst/>
          </a:prstGeom>
          <a:solidFill>
            <a:schemeClr val="accent1"/>
          </a:solidFill>
          <a:ln w="25400">
            <a:solidFill>
              <a:schemeClr val="tx1"/>
            </a:solidFill>
            <a:miter lim="800000"/>
            <a:headEnd/>
            <a:tailEnd/>
          </a:ln>
        </p:spPr>
        <p:txBody>
          <a:bodyPr lIns="0" tIns="0" rIns="0" bIns="0"/>
          <a:lstStyle/>
          <a:p>
            <a:endParaRPr lang="he-IL"/>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9pPr>
    </p:titleStyle>
    <p:bodyStyle>
      <a:lvl1pPr marL="889000" indent="-571500" algn="l" rtl="0" eaLnBrk="0" fontAlgn="base" hangingPunct="0">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1pPr>
      <a:lvl2pPr marL="1333500" indent="-571500" algn="l" rtl="0" eaLnBrk="0" fontAlgn="base" hangingPunct="0">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2pPr>
      <a:lvl3pPr marL="1778000" indent="-571500" algn="l" rtl="0" eaLnBrk="0" fontAlgn="base" hangingPunct="0">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3pPr>
      <a:lvl4pPr marL="2222500" indent="-571500" algn="l" rtl="0" eaLnBrk="0" fontAlgn="base" hangingPunct="0">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4pPr>
      <a:lvl5pPr marL="2667000" indent="-571500" algn="l" rtl="0" eaLnBrk="0" fontAlgn="base" hangingPunct="0">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5pPr>
      <a:lvl6pPr marL="3124200" indent="-571500" algn="l" rtl="0" fontAlgn="base">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6pPr>
      <a:lvl7pPr marL="3581400" indent="-571500" algn="l" rtl="0" fontAlgn="base">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7pPr>
      <a:lvl8pPr marL="4038600" indent="-571500" algn="l" rtl="0" fontAlgn="base">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8pPr>
      <a:lvl9pPr marL="4495800" indent="-571500" algn="l" rtl="0" fontAlgn="base">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
          <p:cNvSpPr>
            <a:spLocks noGrp="1" noChangeArrowheads="1"/>
          </p:cNvSpPr>
          <p:nvPr>
            <p:ph type="title"/>
          </p:nvPr>
        </p:nvSpPr>
        <p:spPr bwMode="auto">
          <a:xfrm>
            <a:off x="1270000" y="254000"/>
            <a:ext cx="104648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smtClean="0">
                <a:sym typeface="GillSans" charset="0"/>
              </a:rPr>
              <a:t>Click to edit Master title style</a:t>
            </a:r>
          </a:p>
        </p:txBody>
      </p:sp>
      <p:sp>
        <p:nvSpPr>
          <p:cNvPr id="10243" name="Rectangle 2"/>
          <p:cNvSpPr>
            <a:spLocks noGrp="1" noChangeArrowheads="1"/>
          </p:cNvSpPr>
          <p:nvPr>
            <p:ph type="body" idx="1"/>
          </p:nvPr>
        </p:nvSpPr>
        <p:spPr bwMode="auto">
          <a:xfrm>
            <a:off x="7772400" y="2768600"/>
            <a:ext cx="39624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smtClean="0">
                <a:sym typeface="GillSans" charset="0"/>
              </a:rPr>
              <a:t>Click to edit Master text styles</a:t>
            </a:r>
          </a:p>
          <a:p>
            <a:pPr lvl="1"/>
            <a:r>
              <a:rPr lang="en-US" smtClean="0">
                <a:sym typeface="GillSans" charset="0"/>
              </a:rPr>
              <a:t>Second level</a:t>
            </a:r>
          </a:p>
          <a:p>
            <a:pPr lvl="2"/>
            <a:r>
              <a:rPr lang="en-US" smtClean="0">
                <a:sym typeface="GillSans" charset="0"/>
              </a:rPr>
              <a:t>Third level</a:t>
            </a:r>
          </a:p>
          <a:p>
            <a:pPr lvl="3"/>
            <a:r>
              <a:rPr lang="en-US" smtClean="0">
                <a:sym typeface="GillSans" charset="0"/>
              </a:rPr>
              <a:t>Fourth level</a:t>
            </a:r>
          </a:p>
          <a:p>
            <a:pPr lvl="4"/>
            <a:r>
              <a:rPr lang="en-US" smtClean="0">
                <a:sym typeface="GillSans" charset="0"/>
              </a:rPr>
              <a:t>Fifth level</a:t>
            </a:r>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9pPr>
    </p:titleStyle>
    <p:bodyStyle>
      <a:lvl1pPr marL="760413" indent="-493713" algn="l" rtl="0" eaLnBrk="0" fontAlgn="base" hangingPunct="0">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1pPr>
      <a:lvl2pPr marL="1204913" indent="-493713" algn="l" rtl="0" eaLnBrk="0" fontAlgn="base" hangingPunct="0">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2pPr>
      <a:lvl3pPr marL="1649413" indent="-493713" algn="l" rtl="0" eaLnBrk="0" fontAlgn="base" hangingPunct="0">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3pPr>
      <a:lvl4pPr marL="2093913" indent="-493713" algn="l" rtl="0" eaLnBrk="0" fontAlgn="base" hangingPunct="0">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4pPr>
      <a:lvl5pPr marL="2538413" indent="-493713" algn="l" rtl="0" eaLnBrk="0" fontAlgn="base" hangingPunct="0">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5pPr>
      <a:lvl6pPr marL="2995613" indent="-493713" algn="l" rtl="0" fontAlgn="base">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6pPr>
      <a:lvl7pPr marL="3452813" indent="-493713" algn="l" rtl="0" fontAlgn="base">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7pPr>
      <a:lvl8pPr marL="3910013" indent="-493713" algn="l" rtl="0" fontAlgn="base">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8pPr>
      <a:lvl9pPr marL="4367213" indent="-493713" algn="l" rtl="0" fontAlgn="base">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1"/>
          <p:cNvSpPr>
            <a:spLocks noGrp="1" noChangeArrowheads="1"/>
          </p:cNvSpPr>
          <p:nvPr>
            <p:ph type="title"/>
          </p:nvPr>
        </p:nvSpPr>
        <p:spPr bwMode="auto">
          <a:xfrm>
            <a:off x="1270000" y="254000"/>
            <a:ext cx="104648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smtClean="0">
                <a:sym typeface="GillSans" charset="0"/>
              </a:rPr>
              <a:t>Click to edit Master title style</a:t>
            </a:r>
          </a:p>
        </p:txBody>
      </p:sp>
      <p:sp>
        <p:nvSpPr>
          <p:cNvPr id="11267" name="Rectangle 2"/>
          <p:cNvSpPr>
            <a:spLocks noGrp="1" noChangeArrowheads="1"/>
          </p:cNvSpPr>
          <p:nvPr>
            <p:ph type="body" idx="1"/>
          </p:nvPr>
        </p:nvSpPr>
        <p:spPr bwMode="auto">
          <a:xfrm>
            <a:off x="1270000" y="2768600"/>
            <a:ext cx="50419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smtClean="0">
                <a:sym typeface="GillSans" charset="0"/>
              </a:rPr>
              <a:t>Click to edit Master text styles</a:t>
            </a:r>
          </a:p>
          <a:p>
            <a:pPr lvl="1"/>
            <a:r>
              <a:rPr lang="en-US" smtClean="0">
                <a:sym typeface="GillSans" charset="0"/>
              </a:rPr>
              <a:t>Second level</a:t>
            </a:r>
          </a:p>
          <a:p>
            <a:pPr lvl="2"/>
            <a:r>
              <a:rPr lang="en-US" smtClean="0">
                <a:sym typeface="GillSans" charset="0"/>
              </a:rPr>
              <a:t>Third level</a:t>
            </a:r>
          </a:p>
          <a:p>
            <a:pPr lvl="3"/>
            <a:r>
              <a:rPr lang="en-US" smtClean="0">
                <a:sym typeface="GillSans" charset="0"/>
              </a:rPr>
              <a:t>Fourth level</a:t>
            </a:r>
          </a:p>
          <a:p>
            <a:pPr lvl="4"/>
            <a:r>
              <a:rPr lang="en-US" smtClean="0">
                <a:sym typeface="GillSans" charset="0"/>
              </a:rPr>
              <a:t>Fifth level</a:t>
            </a:r>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9pPr>
    </p:titleStyle>
    <p:bodyStyle>
      <a:lvl1pPr marL="760413" indent="-493713" algn="l" rtl="0" eaLnBrk="0" fontAlgn="base" hangingPunct="0">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1pPr>
      <a:lvl2pPr marL="1204913" indent="-493713" algn="l" rtl="0" eaLnBrk="0" fontAlgn="base" hangingPunct="0">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2pPr>
      <a:lvl3pPr marL="1649413" indent="-493713" algn="l" rtl="0" eaLnBrk="0" fontAlgn="base" hangingPunct="0">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3pPr>
      <a:lvl4pPr marL="2093913" indent="-493713" algn="l" rtl="0" eaLnBrk="0" fontAlgn="base" hangingPunct="0">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4pPr>
      <a:lvl5pPr marL="2538413" indent="-493713" algn="l" rtl="0" eaLnBrk="0" fontAlgn="base" hangingPunct="0">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5pPr>
      <a:lvl6pPr marL="2995613" indent="-493713" algn="l" rtl="0" fontAlgn="base">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6pPr>
      <a:lvl7pPr marL="3452813" indent="-493713" algn="l" rtl="0" fontAlgn="base">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7pPr>
      <a:lvl8pPr marL="3910013" indent="-493713" algn="l" rtl="0" fontAlgn="base">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8pPr>
      <a:lvl9pPr marL="4367213" indent="-493713" algn="l" rtl="0" fontAlgn="base">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bwMode="auto">
          <a:xfrm>
            <a:off x="1270000" y="7366000"/>
            <a:ext cx="10464800" cy="170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smtClean="0">
                <a:sym typeface="Gill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Sans" charset="0"/>
        </a:defRPr>
      </a:lvl5pPr>
      <a:lvl6pPr marL="457200" algn="ctr" rtl="0" fontAlgn="base">
        <a:spcBef>
          <a:spcPct val="0"/>
        </a:spcBef>
        <a:spcAft>
          <a:spcPct val="0"/>
        </a:spcAft>
        <a:defRPr sz="3600">
          <a:solidFill>
            <a:schemeClr val="tx1"/>
          </a:solidFill>
          <a:latin typeface="+mn-lt"/>
          <a:ea typeface="+mn-ea"/>
          <a:cs typeface="+mn-cs"/>
          <a:sym typeface="GillSans" charset="0"/>
        </a:defRPr>
      </a:lvl6pPr>
      <a:lvl7pPr marL="914400" algn="ctr" rtl="0" fontAlgn="base">
        <a:spcBef>
          <a:spcPct val="0"/>
        </a:spcBef>
        <a:spcAft>
          <a:spcPct val="0"/>
        </a:spcAft>
        <a:defRPr sz="3600">
          <a:solidFill>
            <a:schemeClr val="tx1"/>
          </a:solidFill>
          <a:latin typeface="+mn-lt"/>
          <a:ea typeface="+mn-ea"/>
          <a:cs typeface="+mn-cs"/>
          <a:sym typeface="GillSans" charset="0"/>
        </a:defRPr>
      </a:lvl7pPr>
      <a:lvl8pPr marL="1371600" algn="ctr" rtl="0" fontAlgn="base">
        <a:spcBef>
          <a:spcPct val="0"/>
        </a:spcBef>
        <a:spcAft>
          <a:spcPct val="0"/>
        </a:spcAft>
        <a:defRPr sz="3600">
          <a:solidFill>
            <a:schemeClr val="tx1"/>
          </a:solidFill>
          <a:latin typeface="+mn-lt"/>
          <a:ea typeface="+mn-ea"/>
          <a:cs typeface="+mn-cs"/>
          <a:sym typeface="GillSans" charset="0"/>
        </a:defRPr>
      </a:lvl8pPr>
      <a:lvl9pPr marL="1828800" algn="ctr" rtl="0" fontAlgn="base">
        <a:spcBef>
          <a:spcPct val="0"/>
        </a:spcBef>
        <a:spcAft>
          <a:spcPct val="0"/>
        </a:spcAft>
        <a:defRPr sz="3600">
          <a:solidFill>
            <a:schemeClr val="tx1"/>
          </a:solidFill>
          <a:latin typeface="+mn-lt"/>
          <a:ea typeface="+mn-ea"/>
          <a:cs typeface="+mn-cs"/>
          <a:sym typeface="GillSans" charset="0"/>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body" idx="1"/>
          </p:nvPr>
        </p:nvSpPr>
        <p:spPr bwMode="auto">
          <a:xfrm>
            <a:off x="635000" y="4787900"/>
            <a:ext cx="58674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smtClean="0">
                <a:sym typeface="GillSans" charset="0"/>
              </a:rPr>
              <a:t>Click to edit Master text styles</a:t>
            </a:r>
          </a:p>
          <a:p>
            <a:pPr lvl="1"/>
            <a:r>
              <a:rPr lang="en-US" smtClean="0">
                <a:sym typeface="GillSans" charset="0"/>
              </a:rPr>
              <a:t>Second level</a:t>
            </a:r>
          </a:p>
          <a:p>
            <a:pPr lvl="2"/>
            <a:r>
              <a:rPr lang="en-US" smtClean="0">
                <a:sym typeface="GillSans" charset="0"/>
              </a:rPr>
              <a:t>Third level</a:t>
            </a:r>
          </a:p>
          <a:p>
            <a:pPr lvl="3"/>
            <a:r>
              <a:rPr lang="en-US" smtClean="0">
                <a:sym typeface="GillSans" charset="0"/>
              </a:rPr>
              <a:t>Fourth level</a:t>
            </a:r>
          </a:p>
          <a:p>
            <a:pPr lvl="4"/>
            <a:r>
              <a:rPr lang="en-US" smtClean="0">
                <a:sym typeface="GillSans" charset="0"/>
              </a:rPr>
              <a:t>Fifth level</a:t>
            </a:r>
          </a:p>
        </p:txBody>
      </p:sp>
      <p:sp>
        <p:nvSpPr>
          <p:cNvPr id="13315" name="Rectangle 2"/>
          <p:cNvSpPr>
            <a:spLocks noGrp="1" noChangeArrowheads="1"/>
          </p:cNvSpPr>
          <p:nvPr>
            <p:ph type="title"/>
          </p:nvPr>
        </p:nvSpPr>
        <p:spPr bwMode="auto">
          <a:xfrm>
            <a:off x="635000" y="1409700"/>
            <a:ext cx="58674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smtClean="0">
                <a:sym typeface="Gill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GillSans" charset="0"/>
        </a:defRPr>
      </a:lvl1pPr>
      <a:lvl2pPr algn="ctr" rtl="0" eaLnBrk="0" fontAlgn="base" hangingPunct="0">
        <a:spcBef>
          <a:spcPct val="0"/>
        </a:spcBef>
        <a:spcAft>
          <a:spcPct val="0"/>
        </a:spcAft>
        <a:defRPr sz="7000">
          <a:solidFill>
            <a:schemeClr val="tx1"/>
          </a:solidFill>
          <a:latin typeface="GillSans" charset="0"/>
          <a:ea typeface="ヒラギノ角ゴ ProN W3" charset="0"/>
          <a:cs typeface="ヒラギノ角ゴ ProN W3" charset="0"/>
          <a:sym typeface="GillSans" charset="0"/>
        </a:defRPr>
      </a:lvl2pPr>
      <a:lvl3pPr algn="ctr" rtl="0" eaLnBrk="0" fontAlgn="base" hangingPunct="0">
        <a:spcBef>
          <a:spcPct val="0"/>
        </a:spcBef>
        <a:spcAft>
          <a:spcPct val="0"/>
        </a:spcAft>
        <a:defRPr sz="7000">
          <a:solidFill>
            <a:schemeClr val="tx1"/>
          </a:solidFill>
          <a:latin typeface="GillSans" charset="0"/>
          <a:ea typeface="ヒラギノ角ゴ ProN W3" charset="0"/>
          <a:cs typeface="ヒラギノ角ゴ ProN W3" charset="0"/>
          <a:sym typeface="GillSans" charset="0"/>
        </a:defRPr>
      </a:lvl3pPr>
      <a:lvl4pPr algn="ctr" rtl="0" eaLnBrk="0" fontAlgn="base" hangingPunct="0">
        <a:spcBef>
          <a:spcPct val="0"/>
        </a:spcBef>
        <a:spcAft>
          <a:spcPct val="0"/>
        </a:spcAft>
        <a:defRPr sz="7000">
          <a:solidFill>
            <a:schemeClr val="tx1"/>
          </a:solidFill>
          <a:latin typeface="GillSans" charset="0"/>
          <a:ea typeface="ヒラギノ角ゴ ProN W3" charset="0"/>
          <a:cs typeface="ヒラギノ角ゴ ProN W3" charset="0"/>
          <a:sym typeface="GillSans" charset="0"/>
        </a:defRPr>
      </a:lvl4pPr>
      <a:lvl5pPr algn="ctr" rtl="0" eaLnBrk="0" fontAlgn="base" hangingPunct="0">
        <a:spcBef>
          <a:spcPct val="0"/>
        </a:spcBef>
        <a:spcAft>
          <a:spcPct val="0"/>
        </a:spcAft>
        <a:defRPr sz="7000">
          <a:solidFill>
            <a:schemeClr val="tx1"/>
          </a:solidFill>
          <a:latin typeface="GillSans" charset="0"/>
          <a:ea typeface="ヒラギノ角ゴ ProN W3" charset="0"/>
          <a:cs typeface="ヒラギノ角ゴ ProN W3" charset="0"/>
          <a:sym typeface="GillSans" charset="0"/>
        </a:defRPr>
      </a:lvl5pPr>
      <a:lvl6pPr marL="457200" algn="ctr" rtl="0" fontAlgn="base">
        <a:spcBef>
          <a:spcPct val="0"/>
        </a:spcBef>
        <a:spcAft>
          <a:spcPct val="0"/>
        </a:spcAft>
        <a:defRPr sz="7000">
          <a:solidFill>
            <a:schemeClr val="tx1"/>
          </a:solidFill>
          <a:latin typeface="GillSans" charset="0"/>
          <a:ea typeface="ヒラギノ角ゴ ProN W3" charset="0"/>
          <a:cs typeface="ヒラギノ角ゴ ProN W3" charset="0"/>
          <a:sym typeface="GillSans" charset="0"/>
        </a:defRPr>
      </a:lvl6pPr>
      <a:lvl7pPr marL="914400" algn="ctr" rtl="0" fontAlgn="base">
        <a:spcBef>
          <a:spcPct val="0"/>
        </a:spcBef>
        <a:spcAft>
          <a:spcPct val="0"/>
        </a:spcAft>
        <a:defRPr sz="7000">
          <a:solidFill>
            <a:schemeClr val="tx1"/>
          </a:solidFill>
          <a:latin typeface="GillSans" charset="0"/>
          <a:ea typeface="ヒラギノ角ゴ ProN W3" charset="0"/>
          <a:cs typeface="ヒラギノ角ゴ ProN W3" charset="0"/>
          <a:sym typeface="GillSans" charset="0"/>
        </a:defRPr>
      </a:lvl7pPr>
      <a:lvl8pPr marL="1371600" algn="ctr" rtl="0" fontAlgn="base">
        <a:spcBef>
          <a:spcPct val="0"/>
        </a:spcBef>
        <a:spcAft>
          <a:spcPct val="0"/>
        </a:spcAft>
        <a:defRPr sz="7000">
          <a:solidFill>
            <a:schemeClr val="tx1"/>
          </a:solidFill>
          <a:latin typeface="GillSans" charset="0"/>
          <a:ea typeface="ヒラギノ角ゴ ProN W3" charset="0"/>
          <a:cs typeface="ヒラギノ角ゴ ProN W3" charset="0"/>
          <a:sym typeface="GillSans" charset="0"/>
        </a:defRPr>
      </a:lvl8pPr>
      <a:lvl9pPr marL="1828800" algn="ctr" rtl="0" fontAlgn="base">
        <a:spcBef>
          <a:spcPct val="0"/>
        </a:spcBef>
        <a:spcAft>
          <a:spcPct val="0"/>
        </a:spcAft>
        <a:defRPr sz="7000">
          <a:solidFill>
            <a:schemeClr val="tx1"/>
          </a:solidFill>
          <a:latin typeface="GillSans" charset="0"/>
          <a:ea typeface="ヒラギノ角ゴ ProN W3" charset="0"/>
          <a:cs typeface="ヒラギノ角ゴ ProN W3" charset="0"/>
          <a:sym typeface="Gill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mn-ea"/>
          <a:cs typeface="+mn-cs"/>
          <a:sym typeface="Gill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Sans" charset="0"/>
        </a:defRPr>
      </a:lvl5pPr>
      <a:lvl6pPr marL="457200" algn="ctr" rtl="0" fontAlgn="base">
        <a:spcBef>
          <a:spcPct val="0"/>
        </a:spcBef>
        <a:spcAft>
          <a:spcPct val="0"/>
        </a:spcAft>
        <a:defRPr sz="3400">
          <a:solidFill>
            <a:schemeClr val="tx1"/>
          </a:solidFill>
          <a:latin typeface="+mn-lt"/>
          <a:ea typeface="+mn-ea"/>
          <a:cs typeface="+mn-cs"/>
          <a:sym typeface="GillSans" charset="0"/>
        </a:defRPr>
      </a:lvl6pPr>
      <a:lvl7pPr marL="914400" algn="ctr" rtl="0" fontAlgn="base">
        <a:spcBef>
          <a:spcPct val="0"/>
        </a:spcBef>
        <a:spcAft>
          <a:spcPct val="0"/>
        </a:spcAft>
        <a:defRPr sz="3400">
          <a:solidFill>
            <a:schemeClr val="tx1"/>
          </a:solidFill>
          <a:latin typeface="+mn-lt"/>
          <a:ea typeface="+mn-ea"/>
          <a:cs typeface="+mn-cs"/>
          <a:sym typeface="GillSans" charset="0"/>
        </a:defRPr>
      </a:lvl7pPr>
      <a:lvl8pPr marL="1371600" algn="ctr" rtl="0" fontAlgn="base">
        <a:spcBef>
          <a:spcPct val="0"/>
        </a:spcBef>
        <a:spcAft>
          <a:spcPct val="0"/>
        </a:spcAft>
        <a:defRPr sz="3400">
          <a:solidFill>
            <a:schemeClr val="tx1"/>
          </a:solidFill>
          <a:latin typeface="+mn-lt"/>
          <a:ea typeface="+mn-ea"/>
          <a:cs typeface="+mn-cs"/>
          <a:sym typeface="GillSans" charset="0"/>
        </a:defRPr>
      </a:lvl8pPr>
      <a:lvl9pPr marL="1828800" algn="ctr" rtl="0" fontAlgn="base">
        <a:spcBef>
          <a:spcPct val="0"/>
        </a:spcBef>
        <a:spcAft>
          <a:spcPct val="0"/>
        </a:spcAft>
        <a:defRPr sz="3400">
          <a:solidFill>
            <a:schemeClr val="tx1"/>
          </a:solidFill>
          <a:latin typeface="+mn-lt"/>
          <a:ea typeface="+mn-ea"/>
          <a:cs typeface="+mn-cs"/>
          <a:sym typeface="GillSans" charset="0"/>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bwMode="auto">
          <a:xfrm>
            <a:off x="1270000" y="7366000"/>
            <a:ext cx="10464800" cy="170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smtClean="0">
                <a:sym typeface="Gill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Sans" charset="0"/>
        </a:defRPr>
      </a:lvl5pPr>
      <a:lvl6pPr marL="457200" algn="ctr" rtl="0" fontAlgn="base">
        <a:spcBef>
          <a:spcPct val="0"/>
        </a:spcBef>
        <a:spcAft>
          <a:spcPct val="0"/>
        </a:spcAft>
        <a:defRPr sz="3600">
          <a:solidFill>
            <a:schemeClr val="tx1"/>
          </a:solidFill>
          <a:latin typeface="+mn-lt"/>
          <a:ea typeface="+mn-ea"/>
          <a:cs typeface="+mn-cs"/>
          <a:sym typeface="GillSans" charset="0"/>
        </a:defRPr>
      </a:lvl6pPr>
      <a:lvl7pPr marL="914400" algn="ctr" rtl="0" fontAlgn="base">
        <a:spcBef>
          <a:spcPct val="0"/>
        </a:spcBef>
        <a:spcAft>
          <a:spcPct val="0"/>
        </a:spcAft>
        <a:defRPr sz="3600">
          <a:solidFill>
            <a:schemeClr val="tx1"/>
          </a:solidFill>
          <a:latin typeface="+mn-lt"/>
          <a:ea typeface="+mn-ea"/>
          <a:cs typeface="+mn-cs"/>
          <a:sym typeface="GillSans" charset="0"/>
        </a:defRPr>
      </a:lvl7pPr>
      <a:lvl8pPr marL="1371600" algn="ctr" rtl="0" fontAlgn="base">
        <a:spcBef>
          <a:spcPct val="0"/>
        </a:spcBef>
        <a:spcAft>
          <a:spcPct val="0"/>
        </a:spcAft>
        <a:defRPr sz="3600">
          <a:solidFill>
            <a:schemeClr val="tx1"/>
          </a:solidFill>
          <a:latin typeface="+mn-lt"/>
          <a:ea typeface="+mn-ea"/>
          <a:cs typeface="+mn-cs"/>
          <a:sym typeface="GillSans" charset="0"/>
        </a:defRPr>
      </a:lvl8pPr>
      <a:lvl9pPr marL="1828800" algn="ctr" rtl="0" fontAlgn="base">
        <a:spcBef>
          <a:spcPct val="0"/>
        </a:spcBef>
        <a:spcAft>
          <a:spcPct val="0"/>
        </a:spcAft>
        <a:defRPr sz="3600">
          <a:solidFill>
            <a:schemeClr val="tx1"/>
          </a:solidFill>
          <a:latin typeface="+mn-lt"/>
          <a:ea typeface="+mn-ea"/>
          <a:cs typeface="+mn-cs"/>
          <a:sym typeface="GillSans" charset="0"/>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body" idx="1"/>
          </p:nvPr>
        </p:nvSpPr>
        <p:spPr bwMode="auto">
          <a:xfrm>
            <a:off x="1270000" y="5029200"/>
            <a:ext cx="104648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smtClean="0">
                <a:sym typeface="GillSans" charset="0"/>
              </a:rPr>
              <a:t>Click to edit Master text styles</a:t>
            </a:r>
          </a:p>
          <a:p>
            <a:pPr lvl="1"/>
            <a:r>
              <a:rPr lang="en-US" smtClean="0">
                <a:sym typeface="GillSans" charset="0"/>
              </a:rPr>
              <a:t>Second level</a:t>
            </a:r>
          </a:p>
          <a:p>
            <a:pPr lvl="2"/>
            <a:r>
              <a:rPr lang="en-US" smtClean="0">
                <a:sym typeface="GillSans" charset="0"/>
              </a:rPr>
              <a:t>Third level</a:t>
            </a:r>
          </a:p>
          <a:p>
            <a:pPr lvl="3"/>
            <a:r>
              <a:rPr lang="en-US" smtClean="0">
                <a:sym typeface="GillSans" charset="0"/>
              </a:rPr>
              <a:t>Fourth level</a:t>
            </a:r>
          </a:p>
          <a:p>
            <a:pPr lvl="4"/>
            <a:r>
              <a:rPr lang="en-US" smtClean="0">
                <a:sym typeface="GillSans" charset="0"/>
              </a:rPr>
              <a:t>Fifth level</a:t>
            </a:r>
          </a:p>
        </p:txBody>
      </p:sp>
      <p:sp>
        <p:nvSpPr>
          <p:cNvPr id="2051" name="Rectangle 2"/>
          <p:cNvSpPr>
            <a:spLocks noGrp="1" noChangeArrowheads="1"/>
          </p:cNvSpPr>
          <p:nvPr>
            <p:ph type="title"/>
          </p:nvPr>
        </p:nvSpPr>
        <p:spPr bwMode="auto">
          <a:xfrm>
            <a:off x="1270000" y="1638300"/>
            <a:ext cx="104648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smtClean="0">
                <a:sym typeface="Gill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Sans" charset="0"/>
        </a:defRPr>
      </a:lvl5pPr>
      <a:lvl6pPr marL="457200" algn="ctr" rtl="0" fontAlgn="base">
        <a:spcBef>
          <a:spcPct val="0"/>
        </a:spcBef>
        <a:spcAft>
          <a:spcPct val="0"/>
        </a:spcAft>
        <a:defRPr sz="3600">
          <a:solidFill>
            <a:schemeClr val="tx1"/>
          </a:solidFill>
          <a:latin typeface="+mn-lt"/>
          <a:ea typeface="+mn-ea"/>
          <a:cs typeface="+mn-cs"/>
          <a:sym typeface="GillSans" charset="0"/>
        </a:defRPr>
      </a:lvl6pPr>
      <a:lvl7pPr marL="914400" algn="ctr" rtl="0" fontAlgn="base">
        <a:spcBef>
          <a:spcPct val="0"/>
        </a:spcBef>
        <a:spcAft>
          <a:spcPct val="0"/>
        </a:spcAft>
        <a:defRPr sz="3600">
          <a:solidFill>
            <a:schemeClr val="tx1"/>
          </a:solidFill>
          <a:latin typeface="+mn-lt"/>
          <a:ea typeface="+mn-ea"/>
          <a:cs typeface="+mn-cs"/>
          <a:sym typeface="GillSans" charset="0"/>
        </a:defRPr>
      </a:lvl7pPr>
      <a:lvl8pPr marL="1371600" algn="ctr" rtl="0" fontAlgn="base">
        <a:spcBef>
          <a:spcPct val="0"/>
        </a:spcBef>
        <a:spcAft>
          <a:spcPct val="0"/>
        </a:spcAft>
        <a:defRPr sz="3600">
          <a:solidFill>
            <a:schemeClr val="tx1"/>
          </a:solidFill>
          <a:latin typeface="+mn-lt"/>
          <a:ea typeface="+mn-ea"/>
          <a:cs typeface="+mn-cs"/>
          <a:sym typeface="GillSans" charset="0"/>
        </a:defRPr>
      </a:lvl8pPr>
      <a:lvl9pPr marL="1828800" algn="ctr" rtl="0" fontAlgn="base">
        <a:spcBef>
          <a:spcPct val="0"/>
        </a:spcBef>
        <a:spcAft>
          <a:spcPct val="0"/>
        </a:spcAft>
        <a:defRPr sz="3600">
          <a:solidFill>
            <a:schemeClr val="tx1"/>
          </a:solidFill>
          <a:latin typeface="+mn-lt"/>
          <a:ea typeface="+mn-ea"/>
          <a:cs typeface="+mn-cs"/>
          <a:sym typeface="GillSans" charset="0"/>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650875" y="390525"/>
            <a:ext cx="11703050" cy="162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38100" tIns="38100" rIns="38100" bIns="38100" numCol="1" anchor="t" anchorCtr="0" compatLnSpc="1">
            <a:prstTxWarp prst="textNoShape">
              <a:avLst/>
            </a:prstTxWarp>
          </a:bodyPr>
          <a:lstStyle/>
          <a:p>
            <a:pPr lvl="0"/>
            <a:r>
              <a:rPr lang="en-US" smtClean="0">
                <a:sym typeface="Bodoni SvtyTwo ITC TT-Book" charset="0"/>
              </a:rPr>
              <a:t>Click to edit Master title style</a:t>
            </a:r>
          </a:p>
        </p:txBody>
      </p:sp>
      <p:sp>
        <p:nvSpPr>
          <p:cNvPr id="3075" name="Rectangle 2"/>
          <p:cNvSpPr>
            <a:spLocks noGrp="1" noChangeArrowheads="1"/>
          </p:cNvSpPr>
          <p:nvPr>
            <p:ph type="body" idx="1"/>
          </p:nvPr>
        </p:nvSpPr>
        <p:spPr bwMode="auto">
          <a:xfrm>
            <a:off x="685800" y="533400"/>
            <a:ext cx="11633200" cy="868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smtClean="0">
                <a:sym typeface="Bodoni SvtyTwo ITC TT-Book" charset="0"/>
              </a:rPr>
              <a:t>Click to edit Master text styles</a:t>
            </a:r>
          </a:p>
          <a:p>
            <a:pPr lvl="1"/>
            <a:r>
              <a:rPr lang="en-US" smtClean="0">
                <a:sym typeface="Bodoni SvtyTwo ITC TT-Book" charset="0"/>
              </a:rPr>
              <a:t>Second level</a:t>
            </a:r>
          </a:p>
          <a:p>
            <a:pPr lvl="2"/>
            <a:r>
              <a:rPr lang="en-US" smtClean="0">
                <a:sym typeface="Bodoni SvtyTwo ITC TT-Book" charset="0"/>
              </a:rPr>
              <a:t>Third level</a:t>
            </a:r>
          </a:p>
          <a:p>
            <a:pPr lvl="3"/>
            <a:r>
              <a:rPr lang="en-US" smtClean="0">
                <a:sym typeface="Bodoni SvtyTwo ITC TT-Book" charset="0"/>
              </a:rPr>
              <a:t>Fourth level</a:t>
            </a:r>
          </a:p>
          <a:p>
            <a:pPr lvl="4"/>
            <a:r>
              <a:rPr lang="en-US" smtClean="0">
                <a:sym typeface="Bodoni SvtyTwo ITC TT-Book" charset="0"/>
              </a:rPr>
              <a:t>Fifth level</a:t>
            </a:r>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txStyles>
    <p:titleStyle>
      <a:lvl1pPr algn="ctr" rtl="0" eaLnBrk="0" fontAlgn="base" hangingPunct="0">
        <a:spcBef>
          <a:spcPct val="0"/>
        </a:spcBef>
        <a:spcAft>
          <a:spcPct val="0"/>
        </a:spcAft>
        <a:defRPr sz="6400">
          <a:solidFill>
            <a:schemeClr val="tx1"/>
          </a:solidFill>
          <a:latin typeface="+mj-lt"/>
          <a:ea typeface="+mj-ea"/>
          <a:cs typeface="+mj-cs"/>
          <a:sym typeface="Bodoni SvtyTwo ITC TT-Book" charset="0"/>
        </a:defRPr>
      </a:lvl1pPr>
      <a:lvl2pPr algn="ctr" rtl="0" eaLnBrk="0" fontAlgn="base" hangingPunct="0">
        <a:spcBef>
          <a:spcPct val="0"/>
        </a:spcBef>
        <a:spcAft>
          <a:spcPct val="0"/>
        </a:spcAft>
        <a:defRPr sz="6400">
          <a:solidFill>
            <a:schemeClr val="tx1"/>
          </a:solidFill>
          <a:latin typeface="Bodoni SvtyTwo ITC TT-Book" charset="0"/>
          <a:ea typeface="ヒラギノ明朝 ProN W3" charset="0"/>
          <a:cs typeface="ヒラギノ明朝 ProN W3" charset="0"/>
          <a:sym typeface="Bodoni SvtyTwo ITC TT-Book" charset="0"/>
        </a:defRPr>
      </a:lvl2pPr>
      <a:lvl3pPr algn="ctr" rtl="0" eaLnBrk="0" fontAlgn="base" hangingPunct="0">
        <a:spcBef>
          <a:spcPct val="0"/>
        </a:spcBef>
        <a:spcAft>
          <a:spcPct val="0"/>
        </a:spcAft>
        <a:defRPr sz="6400">
          <a:solidFill>
            <a:schemeClr val="tx1"/>
          </a:solidFill>
          <a:latin typeface="Bodoni SvtyTwo ITC TT-Book" charset="0"/>
          <a:ea typeface="ヒラギノ明朝 ProN W3" charset="0"/>
          <a:cs typeface="ヒラギノ明朝 ProN W3" charset="0"/>
          <a:sym typeface="Bodoni SvtyTwo ITC TT-Book" charset="0"/>
        </a:defRPr>
      </a:lvl3pPr>
      <a:lvl4pPr algn="ctr" rtl="0" eaLnBrk="0" fontAlgn="base" hangingPunct="0">
        <a:spcBef>
          <a:spcPct val="0"/>
        </a:spcBef>
        <a:spcAft>
          <a:spcPct val="0"/>
        </a:spcAft>
        <a:defRPr sz="6400">
          <a:solidFill>
            <a:schemeClr val="tx1"/>
          </a:solidFill>
          <a:latin typeface="Bodoni SvtyTwo ITC TT-Book" charset="0"/>
          <a:ea typeface="ヒラギノ明朝 ProN W3" charset="0"/>
          <a:cs typeface="ヒラギノ明朝 ProN W3" charset="0"/>
          <a:sym typeface="Bodoni SvtyTwo ITC TT-Book" charset="0"/>
        </a:defRPr>
      </a:lvl4pPr>
      <a:lvl5pPr algn="ctr" rtl="0" eaLnBrk="0" fontAlgn="base" hangingPunct="0">
        <a:spcBef>
          <a:spcPct val="0"/>
        </a:spcBef>
        <a:spcAft>
          <a:spcPct val="0"/>
        </a:spcAft>
        <a:defRPr sz="6400">
          <a:solidFill>
            <a:schemeClr val="tx1"/>
          </a:solidFill>
          <a:latin typeface="Bodoni SvtyTwo ITC TT-Book" charset="0"/>
          <a:ea typeface="ヒラギノ明朝 ProN W3" charset="0"/>
          <a:cs typeface="ヒラギノ明朝 ProN W3" charset="0"/>
          <a:sym typeface="Bodoni SvtyTwo ITC TT-Book" charset="0"/>
        </a:defRPr>
      </a:lvl5pPr>
      <a:lvl6pPr marL="457200" algn="ctr" rtl="0" fontAlgn="base">
        <a:spcBef>
          <a:spcPct val="0"/>
        </a:spcBef>
        <a:spcAft>
          <a:spcPct val="0"/>
        </a:spcAft>
        <a:defRPr sz="6400">
          <a:solidFill>
            <a:schemeClr val="tx1"/>
          </a:solidFill>
          <a:latin typeface="Bodoni SvtyTwo ITC TT-Book" charset="0"/>
          <a:ea typeface="ヒラギノ明朝 ProN W3" charset="0"/>
          <a:cs typeface="ヒラギノ明朝 ProN W3" charset="0"/>
          <a:sym typeface="Bodoni SvtyTwo ITC TT-Book" charset="0"/>
        </a:defRPr>
      </a:lvl6pPr>
      <a:lvl7pPr marL="914400" algn="ctr" rtl="0" fontAlgn="base">
        <a:spcBef>
          <a:spcPct val="0"/>
        </a:spcBef>
        <a:spcAft>
          <a:spcPct val="0"/>
        </a:spcAft>
        <a:defRPr sz="6400">
          <a:solidFill>
            <a:schemeClr val="tx1"/>
          </a:solidFill>
          <a:latin typeface="Bodoni SvtyTwo ITC TT-Book" charset="0"/>
          <a:ea typeface="ヒラギノ明朝 ProN W3" charset="0"/>
          <a:cs typeface="ヒラギノ明朝 ProN W3" charset="0"/>
          <a:sym typeface="Bodoni SvtyTwo ITC TT-Book" charset="0"/>
        </a:defRPr>
      </a:lvl7pPr>
      <a:lvl8pPr marL="1371600" algn="ctr" rtl="0" fontAlgn="base">
        <a:spcBef>
          <a:spcPct val="0"/>
        </a:spcBef>
        <a:spcAft>
          <a:spcPct val="0"/>
        </a:spcAft>
        <a:defRPr sz="6400">
          <a:solidFill>
            <a:schemeClr val="tx1"/>
          </a:solidFill>
          <a:latin typeface="Bodoni SvtyTwo ITC TT-Book" charset="0"/>
          <a:ea typeface="ヒラギノ明朝 ProN W3" charset="0"/>
          <a:cs typeface="ヒラギノ明朝 ProN W3" charset="0"/>
          <a:sym typeface="Bodoni SvtyTwo ITC TT-Book" charset="0"/>
        </a:defRPr>
      </a:lvl8pPr>
      <a:lvl9pPr marL="1828800" algn="ctr" rtl="0" fontAlgn="base">
        <a:spcBef>
          <a:spcPct val="0"/>
        </a:spcBef>
        <a:spcAft>
          <a:spcPct val="0"/>
        </a:spcAft>
        <a:defRPr sz="6400">
          <a:solidFill>
            <a:schemeClr val="tx1"/>
          </a:solidFill>
          <a:latin typeface="Bodoni SvtyTwo ITC TT-Book" charset="0"/>
          <a:ea typeface="ヒラギノ明朝 ProN W3" charset="0"/>
          <a:cs typeface="ヒラギノ明朝 ProN W3" charset="0"/>
          <a:sym typeface="Bodoni SvtyTwo ITC TT-Book" charset="0"/>
        </a:defRPr>
      </a:lvl9pPr>
    </p:titleStyle>
    <p:bodyStyle>
      <a:lvl1pPr marL="568325" indent="-568325" algn="l" rtl="0" eaLnBrk="0" fontAlgn="base" hangingPunct="0">
        <a:lnSpc>
          <a:spcPct val="140000"/>
        </a:lnSpc>
        <a:spcBef>
          <a:spcPts val="2400"/>
        </a:spcBef>
        <a:spcAft>
          <a:spcPct val="0"/>
        </a:spcAft>
        <a:buClr>
          <a:srgbClr val="422E1F"/>
        </a:buClr>
        <a:buSzPct val="154000"/>
        <a:buFont typeface="Bodoni SvtyTwo ITC TT-Book" charset="0"/>
        <a:buChar char="•"/>
        <a:defRPr sz="4000">
          <a:solidFill>
            <a:schemeClr val="tx1"/>
          </a:solidFill>
          <a:latin typeface="+mn-lt"/>
          <a:ea typeface="+mn-ea"/>
          <a:cs typeface="+mn-cs"/>
          <a:sym typeface="Bodoni SvtyTwo ITC TT-Book" charset="0"/>
        </a:defRPr>
      </a:lvl1pPr>
      <a:lvl2pPr marL="911225" indent="-568325" algn="l" rtl="0" eaLnBrk="0" fontAlgn="base" hangingPunct="0">
        <a:lnSpc>
          <a:spcPct val="140000"/>
        </a:lnSpc>
        <a:spcBef>
          <a:spcPts val="2400"/>
        </a:spcBef>
        <a:spcAft>
          <a:spcPct val="0"/>
        </a:spcAft>
        <a:buClr>
          <a:srgbClr val="422E1F"/>
        </a:buClr>
        <a:buSzPct val="154000"/>
        <a:buFont typeface="Bodoni SvtyTwo ITC TT-Book" charset="0"/>
        <a:buChar char="•"/>
        <a:defRPr sz="4000">
          <a:solidFill>
            <a:schemeClr val="tx1"/>
          </a:solidFill>
          <a:latin typeface="+mn-lt"/>
          <a:ea typeface="+mn-ea"/>
          <a:cs typeface="+mn-cs"/>
          <a:sym typeface="Bodoni SvtyTwo ITC TT-Book" charset="0"/>
        </a:defRPr>
      </a:lvl2pPr>
      <a:lvl3pPr marL="1355725" indent="-568325" algn="l" rtl="0" eaLnBrk="0" fontAlgn="base" hangingPunct="0">
        <a:lnSpc>
          <a:spcPct val="140000"/>
        </a:lnSpc>
        <a:spcBef>
          <a:spcPts val="2400"/>
        </a:spcBef>
        <a:spcAft>
          <a:spcPct val="0"/>
        </a:spcAft>
        <a:buClr>
          <a:srgbClr val="422E1F"/>
        </a:buClr>
        <a:buSzPct val="154000"/>
        <a:buFont typeface="Bodoni SvtyTwo ITC TT-Book" charset="0"/>
        <a:buChar char="•"/>
        <a:defRPr sz="4000">
          <a:solidFill>
            <a:schemeClr val="tx1"/>
          </a:solidFill>
          <a:latin typeface="+mn-lt"/>
          <a:ea typeface="+mn-ea"/>
          <a:cs typeface="+mn-cs"/>
          <a:sym typeface="Bodoni SvtyTwo ITC TT-Book" charset="0"/>
        </a:defRPr>
      </a:lvl3pPr>
      <a:lvl4pPr marL="1800225" indent="-568325" algn="l" rtl="0" eaLnBrk="0" fontAlgn="base" hangingPunct="0">
        <a:lnSpc>
          <a:spcPct val="140000"/>
        </a:lnSpc>
        <a:spcBef>
          <a:spcPts val="2400"/>
        </a:spcBef>
        <a:spcAft>
          <a:spcPct val="0"/>
        </a:spcAft>
        <a:buClr>
          <a:srgbClr val="422E1F"/>
        </a:buClr>
        <a:buSzPct val="154000"/>
        <a:buFont typeface="Bodoni SvtyTwo ITC TT-Book" charset="0"/>
        <a:buChar char="•"/>
        <a:defRPr sz="4000">
          <a:solidFill>
            <a:schemeClr val="tx1"/>
          </a:solidFill>
          <a:latin typeface="+mn-lt"/>
          <a:ea typeface="+mn-ea"/>
          <a:cs typeface="+mn-cs"/>
          <a:sym typeface="Bodoni SvtyTwo ITC TT-Book" charset="0"/>
        </a:defRPr>
      </a:lvl4pPr>
      <a:lvl5pPr marL="2244725" indent="-568325" algn="l" rtl="0" eaLnBrk="0" fontAlgn="base" hangingPunct="0">
        <a:lnSpc>
          <a:spcPct val="140000"/>
        </a:lnSpc>
        <a:spcBef>
          <a:spcPts val="2400"/>
        </a:spcBef>
        <a:spcAft>
          <a:spcPct val="0"/>
        </a:spcAft>
        <a:buClr>
          <a:srgbClr val="422E1F"/>
        </a:buClr>
        <a:buSzPct val="154000"/>
        <a:buFont typeface="Bodoni SvtyTwo ITC TT-Book" charset="0"/>
        <a:buChar char="•"/>
        <a:defRPr sz="4000">
          <a:solidFill>
            <a:schemeClr val="tx1"/>
          </a:solidFill>
          <a:latin typeface="+mn-lt"/>
          <a:ea typeface="+mn-ea"/>
          <a:cs typeface="+mn-cs"/>
          <a:sym typeface="Bodoni SvtyTwo ITC TT-Book" charset="0"/>
        </a:defRPr>
      </a:lvl5pPr>
      <a:lvl6pPr marL="2701925" indent="-568325" algn="l" rtl="0" fontAlgn="base">
        <a:lnSpc>
          <a:spcPct val="140000"/>
        </a:lnSpc>
        <a:spcBef>
          <a:spcPts val="2400"/>
        </a:spcBef>
        <a:spcAft>
          <a:spcPct val="0"/>
        </a:spcAft>
        <a:buClr>
          <a:srgbClr val="422E1F"/>
        </a:buClr>
        <a:buSzPct val="154000"/>
        <a:buFont typeface="Bodoni SvtyTwo ITC TT-Book" charset="0"/>
        <a:buChar char="•"/>
        <a:defRPr sz="4000">
          <a:solidFill>
            <a:schemeClr val="tx1"/>
          </a:solidFill>
          <a:latin typeface="+mn-lt"/>
          <a:ea typeface="+mn-ea"/>
          <a:cs typeface="+mn-cs"/>
          <a:sym typeface="Bodoni SvtyTwo ITC TT-Book" charset="0"/>
        </a:defRPr>
      </a:lvl6pPr>
      <a:lvl7pPr marL="3159125" indent="-568325" algn="l" rtl="0" fontAlgn="base">
        <a:lnSpc>
          <a:spcPct val="140000"/>
        </a:lnSpc>
        <a:spcBef>
          <a:spcPts val="2400"/>
        </a:spcBef>
        <a:spcAft>
          <a:spcPct val="0"/>
        </a:spcAft>
        <a:buClr>
          <a:srgbClr val="422E1F"/>
        </a:buClr>
        <a:buSzPct val="154000"/>
        <a:buFont typeface="Bodoni SvtyTwo ITC TT-Book" charset="0"/>
        <a:buChar char="•"/>
        <a:defRPr sz="4000">
          <a:solidFill>
            <a:schemeClr val="tx1"/>
          </a:solidFill>
          <a:latin typeface="+mn-lt"/>
          <a:ea typeface="+mn-ea"/>
          <a:cs typeface="+mn-cs"/>
          <a:sym typeface="Bodoni SvtyTwo ITC TT-Book" charset="0"/>
        </a:defRPr>
      </a:lvl7pPr>
      <a:lvl8pPr marL="3616325" indent="-568325" algn="l" rtl="0" fontAlgn="base">
        <a:lnSpc>
          <a:spcPct val="140000"/>
        </a:lnSpc>
        <a:spcBef>
          <a:spcPts val="2400"/>
        </a:spcBef>
        <a:spcAft>
          <a:spcPct val="0"/>
        </a:spcAft>
        <a:buClr>
          <a:srgbClr val="422E1F"/>
        </a:buClr>
        <a:buSzPct val="154000"/>
        <a:buFont typeface="Bodoni SvtyTwo ITC TT-Book" charset="0"/>
        <a:buChar char="•"/>
        <a:defRPr sz="4000">
          <a:solidFill>
            <a:schemeClr val="tx1"/>
          </a:solidFill>
          <a:latin typeface="+mn-lt"/>
          <a:ea typeface="+mn-ea"/>
          <a:cs typeface="+mn-cs"/>
          <a:sym typeface="Bodoni SvtyTwo ITC TT-Book" charset="0"/>
        </a:defRPr>
      </a:lvl8pPr>
      <a:lvl9pPr marL="4073525" indent="-568325" algn="l" rtl="0" fontAlgn="base">
        <a:lnSpc>
          <a:spcPct val="140000"/>
        </a:lnSpc>
        <a:spcBef>
          <a:spcPts val="2400"/>
        </a:spcBef>
        <a:spcAft>
          <a:spcPct val="0"/>
        </a:spcAft>
        <a:buClr>
          <a:srgbClr val="422E1F"/>
        </a:buClr>
        <a:buSzPct val="154000"/>
        <a:buFont typeface="Bodoni SvtyTwo ITC TT-Book" charset="0"/>
        <a:buChar char="•"/>
        <a:defRPr sz="4000">
          <a:solidFill>
            <a:schemeClr val="tx1"/>
          </a:solidFill>
          <a:latin typeface="+mn-lt"/>
          <a:ea typeface="+mn-ea"/>
          <a:cs typeface="+mn-cs"/>
          <a:sym typeface="Bodoni SvtyTwo ITC TT-Book" charset="0"/>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1270000" y="254000"/>
            <a:ext cx="104648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smtClean="0">
                <a:sym typeface="GillSans" charset="0"/>
              </a:rPr>
              <a:t>Click to edit Master title style</a:t>
            </a:r>
          </a:p>
        </p:txBody>
      </p:sp>
      <p:sp>
        <p:nvSpPr>
          <p:cNvPr id="4099" name="Rectangle 2"/>
          <p:cNvSpPr>
            <a:spLocks noGrp="1" noChangeArrowheads="1"/>
          </p:cNvSpPr>
          <p:nvPr>
            <p:ph type="body" idx="1"/>
          </p:nvPr>
        </p:nvSpPr>
        <p:spPr bwMode="auto">
          <a:xfrm>
            <a:off x="1270000" y="2768600"/>
            <a:ext cx="104648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smtClean="0">
                <a:sym typeface="GillSans" charset="0"/>
              </a:rPr>
              <a:t>Click to edit Master text styles</a:t>
            </a:r>
          </a:p>
          <a:p>
            <a:pPr lvl="1"/>
            <a:r>
              <a:rPr lang="en-US" smtClean="0">
                <a:sym typeface="GillSans" charset="0"/>
              </a:rPr>
              <a:t>Second level</a:t>
            </a:r>
          </a:p>
          <a:p>
            <a:pPr lvl="2"/>
            <a:r>
              <a:rPr lang="en-US" smtClean="0">
                <a:sym typeface="GillSans" charset="0"/>
              </a:rPr>
              <a:t>Third level</a:t>
            </a:r>
          </a:p>
          <a:p>
            <a:pPr lvl="3"/>
            <a:r>
              <a:rPr lang="en-US" smtClean="0">
                <a:sym typeface="GillSans" charset="0"/>
              </a:rPr>
              <a:t>Fourth level</a:t>
            </a:r>
          </a:p>
          <a:p>
            <a:pPr lvl="4"/>
            <a:r>
              <a:rPr lang="en-US" smtClean="0">
                <a:sym typeface="GillSans" charset="0"/>
              </a:rPr>
              <a:t>Fifth level</a:t>
            </a: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9pPr>
    </p:titleStyle>
    <p:bodyStyle>
      <a:lvl1pPr marL="838200" indent="-571500" algn="l" rtl="0" eaLnBrk="0" fontAlgn="base" hangingPunct="0">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1pPr>
      <a:lvl2pPr marL="1282700" indent="-571500" algn="l" rtl="0" eaLnBrk="0" fontAlgn="base" hangingPunct="0">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2pPr>
      <a:lvl3pPr marL="1727200" indent="-571500" algn="l" rtl="0" eaLnBrk="0" fontAlgn="base" hangingPunct="0">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3pPr>
      <a:lvl4pPr marL="2171700" indent="-571500" algn="l" rtl="0" eaLnBrk="0" fontAlgn="base" hangingPunct="0">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4pPr>
      <a:lvl5pPr marL="2616200" indent="-571500" algn="l" rtl="0" eaLnBrk="0" fontAlgn="base" hangingPunct="0">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5pPr>
      <a:lvl6pPr marL="3073400" indent="-571500" algn="l" rtl="0" fontAlgn="base">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6pPr>
      <a:lvl7pPr marL="3530600" indent="-571500" algn="l" rtl="0" fontAlgn="base">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7pPr>
      <a:lvl8pPr marL="3987800" indent="-571500" algn="l" rtl="0" fontAlgn="base">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8pPr>
      <a:lvl9pPr marL="4445000" indent="-571500" algn="l" rtl="0" fontAlgn="base">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body" idx="1"/>
          </p:nvPr>
        </p:nvSpPr>
        <p:spPr bwMode="auto">
          <a:xfrm>
            <a:off x="635000" y="4787900"/>
            <a:ext cx="58674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50800" bIns="50800" numCol="1" anchor="t" anchorCtr="0" compatLnSpc="1">
            <a:prstTxWarp prst="textNoShape">
              <a:avLst/>
            </a:prstTxWarp>
          </a:bodyPr>
          <a:lstStyle/>
          <a:p>
            <a:pPr lvl="0"/>
            <a:r>
              <a:rPr lang="en-US" smtClean="0">
                <a:sym typeface="GillSans" charset="0"/>
              </a:rPr>
              <a:t>Click to edit Master text styles</a:t>
            </a:r>
          </a:p>
          <a:p>
            <a:pPr lvl="1"/>
            <a:r>
              <a:rPr lang="en-US" smtClean="0">
                <a:sym typeface="GillSans" charset="0"/>
              </a:rPr>
              <a:t>Second level</a:t>
            </a:r>
          </a:p>
          <a:p>
            <a:pPr lvl="2"/>
            <a:r>
              <a:rPr lang="en-US" smtClean="0">
                <a:sym typeface="GillSans" charset="0"/>
              </a:rPr>
              <a:t>Third level</a:t>
            </a:r>
          </a:p>
          <a:p>
            <a:pPr lvl="3"/>
            <a:r>
              <a:rPr lang="en-US" smtClean="0">
                <a:sym typeface="GillSans" charset="0"/>
              </a:rPr>
              <a:t>Fourth level</a:t>
            </a:r>
          </a:p>
          <a:p>
            <a:pPr lvl="4"/>
            <a:r>
              <a:rPr lang="en-US" smtClean="0">
                <a:sym typeface="GillSans" charset="0"/>
              </a:rPr>
              <a:t>Fifth level</a:t>
            </a:r>
          </a:p>
        </p:txBody>
      </p:sp>
      <p:sp>
        <p:nvSpPr>
          <p:cNvPr id="5123" name="Rectangle 2"/>
          <p:cNvSpPr>
            <a:spLocks noGrp="1" noChangeArrowheads="1"/>
          </p:cNvSpPr>
          <p:nvPr>
            <p:ph type="title"/>
          </p:nvPr>
        </p:nvSpPr>
        <p:spPr bwMode="auto">
          <a:xfrm>
            <a:off x="635000" y="1409700"/>
            <a:ext cx="5867400" cy="330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50800" bIns="50800" numCol="1" anchor="b" anchorCtr="0" compatLnSpc="1">
            <a:prstTxWarp prst="textNoShape">
              <a:avLst/>
            </a:prstTxWarp>
          </a:bodyPr>
          <a:lstStyle/>
          <a:p>
            <a:pPr lvl="0"/>
            <a:r>
              <a:rPr lang="en-US" smtClean="0">
                <a:sym typeface="Gill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ransition/>
  <p:txStyles>
    <p:titleStyle>
      <a:lvl1pPr algn="ctr" rtl="0" eaLnBrk="0" fontAlgn="base" hangingPunct="0">
        <a:spcBef>
          <a:spcPct val="0"/>
        </a:spcBef>
        <a:spcAft>
          <a:spcPct val="0"/>
        </a:spcAft>
        <a:defRPr sz="7000">
          <a:solidFill>
            <a:schemeClr val="tx1"/>
          </a:solidFill>
          <a:latin typeface="+mj-lt"/>
          <a:ea typeface="+mj-ea"/>
          <a:cs typeface="+mj-cs"/>
          <a:sym typeface="GillSans" charset="0"/>
        </a:defRPr>
      </a:lvl1pPr>
      <a:lvl2pPr algn="ctr" rtl="0" eaLnBrk="0" fontAlgn="base" hangingPunct="0">
        <a:spcBef>
          <a:spcPct val="0"/>
        </a:spcBef>
        <a:spcAft>
          <a:spcPct val="0"/>
        </a:spcAft>
        <a:defRPr sz="7000">
          <a:solidFill>
            <a:schemeClr val="tx1"/>
          </a:solidFill>
          <a:latin typeface="GillSans" charset="0"/>
          <a:ea typeface="ヒラギノ角ゴ ProN W3" charset="0"/>
          <a:cs typeface="ヒラギノ角ゴ ProN W3" charset="0"/>
          <a:sym typeface="GillSans" charset="0"/>
        </a:defRPr>
      </a:lvl2pPr>
      <a:lvl3pPr algn="ctr" rtl="0" eaLnBrk="0" fontAlgn="base" hangingPunct="0">
        <a:spcBef>
          <a:spcPct val="0"/>
        </a:spcBef>
        <a:spcAft>
          <a:spcPct val="0"/>
        </a:spcAft>
        <a:defRPr sz="7000">
          <a:solidFill>
            <a:schemeClr val="tx1"/>
          </a:solidFill>
          <a:latin typeface="GillSans" charset="0"/>
          <a:ea typeface="ヒラギノ角ゴ ProN W3" charset="0"/>
          <a:cs typeface="ヒラギノ角ゴ ProN W3" charset="0"/>
          <a:sym typeface="GillSans" charset="0"/>
        </a:defRPr>
      </a:lvl3pPr>
      <a:lvl4pPr algn="ctr" rtl="0" eaLnBrk="0" fontAlgn="base" hangingPunct="0">
        <a:spcBef>
          <a:spcPct val="0"/>
        </a:spcBef>
        <a:spcAft>
          <a:spcPct val="0"/>
        </a:spcAft>
        <a:defRPr sz="7000">
          <a:solidFill>
            <a:schemeClr val="tx1"/>
          </a:solidFill>
          <a:latin typeface="GillSans" charset="0"/>
          <a:ea typeface="ヒラギノ角ゴ ProN W3" charset="0"/>
          <a:cs typeface="ヒラギノ角ゴ ProN W3" charset="0"/>
          <a:sym typeface="GillSans" charset="0"/>
        </a:defRPr>
      </a:lvl4pPr>
      <a:lvl5pPr algn="ctr" rtl="0" eaLnBrk="0" fontAlgn="base" hangingPunct="0">
        <a:spcBef>
          <a:spcPct val="0"/>
        </a:spcBef>
        <a:spcAft>
          <a:spcPct val="0"/>
        </a:spcAft>
        <a:defRPr sz="7000">
          <a:solidFill>
            <a:schemeClr val="tx1"/>
          </a:solidFill>
          <a:latin typeface="GillSans" charset="0"/>
          <a:ea typeface="ヒラギノ角ゴ ProN W3" charset="0"/>
          <a:cs typeface="ヒラギノ角ゴ ProN W3" charset="0"/>
          <a:sym typeface="GillSans" charset="0"/>
        </a:defRPr>
      </a:lvl5pPr>
      <a:lvl6pPr marL="457200" algn="ctr" rtl="0" fontAlgn="base">
        <a:spcBef>
          <a:spcPct val="0"/>
        </a:spcBef>
        <a:spcAft>
          <a:spcPct val="0"/>
        </a:spcAft>
        <a:defRPr sz="7000">
          <a:solidFill>
            <a:schemeClr val="tx1"/>
          </a:solidFill>
          <a:latin typeface="GillSans" charset="0"/>
          <a:ea typeface="ヒラギノ角ゴ ProN W3" charset="0"/>
          <a:cs typeface="ヒラギノ角ゴ ProN W3" charset="0"/>
          <a:sym typeface="GillSans" charset="0"/>
        </a:defRPr>
      </a:lvl6pPr>
      <a:lvl7pPr marL="914400" algn="ctr" rtl="0" fontAlgn="base">
        <a:spcBef>
          <a:spcPct val="0"/>
        </a:spcBef>
        <a:spcAft>
          <a:spcPct val="0"/>
        </a:spcAft>
        <a:defRPr sz="7000">
          <a:solidFill>
            <a:schemeClr val="tx1"/>
          </a:solidFill>
          <a:latin typeface="GillSans" charset="0"/>
          <a:ea typeface="ヒラギノ角ゴ ProN W3" charset="0"/>
          <a:cs typeface="ヒラギノ角ゴ ProN W3" charset="0"/>
          <a:sym typeface="GillSans" charset="0"/>
        </a:defRPr>
      </a:lvl7pPr>
      <a:lvl8pPr marL="1371600" algn="ctr" rtl="0" fontAlgn="base">
        <a:spcBef>
          <a:spcPct val="0"/>
        </a:spcBef>
        <a:spcAft>
          <a:spcPct val="0"/>
        </a:spcAft>
        <a:defRPr sz="7000">
          <a:solidFill>
            <a:schemeClr val="tx1"/>
          </a:solidFill>
          <a:latin typeface="GillSans" charset="0"/>
          <a:ea typeface="ヒラギノ角ゴ ProN W3" charset="0"/>
          <a:cs typeface="ヒラギノ角ゴ ProN W3" charset="0"/>
          <a:sym typeface="GillSans" charset="0"/>
        </a:defRPr>
      </a:lvl8pPr>
      <a:lvl9pPr marL="1828800" algn="ctr" rtl="0" fontAlgn="base">
        <a:spcBef>
          <a:spcPct val="0"/>
        </a:spcBef>
        <a:spcAft>
          <a:spcPct val="0"/>
        </a:spcAft>
        <a:defRPr sz="7000">
          <a:solidFill>
            <a:schemeClr val="tx1"/>
          </a:solidFill>
          <a:latin typeface="GillSans" charset="0"/>
          <a:ea typeface="ヒラギノ角ゴ ProN W3" charset="0"/>
          <a:cs typeface="ヒラギノ角ゴ ProN W3" charset="0"/>
          <a:sym typeface="GillSans" charset="0"/>
        </a:defRPr>
      </a:lvl9pPr>
    </p:titleStyle>
    <p:bodyStyle>
      <a:lvl1pPr marL="342900" indent="-342900" algn="ctr" rtl="0" eaLnBrk="0" fontAlgn="base" hangingPunct="0">
        <a:spcBef>
          <a:spcPct val="0"/>
        </a:spcBef>
        <a:spcAft>
          <a:spcPct val="0"/>
        </a:spcAft>
        <a:defRPr sz="3400">
          <a:solidFill>
            <a:schemeClr val="tx1"/>
          </a:solidFill>
          <a:latin typeface="+mn-lt"/>
          <a:ea typeface="+mn-ea"/>
          <a:cs typeface="+mn-cs"/>
          <a:sym typeface="GillSans" charset="0"/>
        </a:defRPr>
      </a:lvl1pPr>
      <a:lvl2pPr marL="742950" indent="-285750" algn="ctr" rtl="0" eaLnBrk="0" fontAlgn="base" hangingPunct="0">
        <a:spcBef>
          <a:spcPct val="0"/>
        </a:spcBef>
        <a:spcAft>
          <a:spcPct val="0"/>
        </a:spcAft>
        <a:defRPr sz="3400">
          <a:solidFill>
            <a:schemeClr val="tx1"/>
          </a:solidFill>
          <a:latin typeface="+mn-lt"/>
          <a:ea typeface="+mn-ea"/>
          <a:cs typeface="+mn-cs"/>
          <a:sym typeface="GillSans" charset="0"/>
        </a:defRPr>
      </a:lvl2pPr>
      <a:lvl3pPr marL="1143000" indent="-228600" algn="ctr" rtl="0" eaLnBrk="0" fontAlgn="base" hangingPunct="0">
        <a:spcBef>
          <a:spcPct val="0"/>
        </a:spcBef>
        <a:spcAft>
          <a:spcPct val="0"/>
        </a:spcAft>
        <a:defRPr sz="3400">
          <a:solidFill>
            <a:schemeClr val="tx1"/>
          </a:solidFill>
          <a:latin typeface="+mn-lt"/>
          <a:ea typeface="+mn-ea"/>
          <a:cs typeface="+mn-cs"/>
          <a:sym typeface="GillSans" charset="0"/>
        </a:defRPr>
      </a:lvl3pPr>
      <a:lvl4pPr marL="1600200" indent="-228600" algn="ctr" rtl="0" eaLnBrk="0" fontAlgn="base" hangingPunct="0">
        <a:spcBef>
          <a:spcPct val="0"/>
        </a:spcBef>
        <a:spcAft>
          <a:spcPct val="0"/>
        </a:spcAft>
        <a:defRPr sz="3400">
          <a:solidFill>
            <a:schemeClr val="tx1"/>
          </a:solidFill>
          <a:latin typeface="+mn-lt"/>
          <a:ea typeface="+mn-ea"/>
          <a:cs typeface="+mn-cs"/>
          <a:sym typeface="GillSans" charset="0"/>
        </a:defRPr>
      </a:lvl4pPr>
      <a:lvl5pPr marL="2057400" indent="-228600" algn="ctr" rtl="0" eaLnBrk="0" fontAlgn="base" hangingPunct="0">
        <a:spcBef>
          <a:spcPct val="0"/>
        </a:spcBef>
        <a:spcAft>
          <a:spcPct val="0"/>
        </a:spcAft>
        <a:defRPr sz="3400">
          <a:solidFill>
            <a:schemeClr val="tx1"/>
          </a:solidFill>
          <a:latin typeface="+mn-lt"/>
          <a:ea typeface="+mn-ea"/>
          <a:cs typeface="+mn-cs"/>
          <a:sym typeface="GillSans" charset="0"/>
        </a:defRPr>
      </a:lvl5pPr>
      <a:lvl6pPr marL="457200" algn="ctr" rtl="0" fontAlgn="base">
        <a:spcBef>
          <a:spcPct val="0"/>
        </a:spcBef>
        <a:spcAft>
          <a:spcPct val="0"/>
        </a:spcAft>
        <a:defRPr sz="3400">
          <a:solidFill>
            <a:schemeClr val="tx1"/>
          </a:solidFill>
          <a:latin typeface="+mn-lt"/>
          <a:ea typeface="+mn-ea"/>
          <a:cs typeface="+mn-cs"/>
          <a:sym typeface="GillSans" charset="0"/>
        </a:defRPr>
      </a:lvl6pPr>
      <a:lvl7pPr marL="914400" algn="ctr" rtl="0" fontAlgn="base">
        <a:spcBef>
          <a:spcPct val="0"/>
        </a:spcBef>
        <a:spcAft>
          <a:spcPct val="0"/>
        </a:spcAft>
        <a:defRPr sz="3400">
          <a:solidFill>
            <a:schemeClr val="tx1"/>
          </a:solidFill>
          <a:latin typeface="+mn-lt"/>
          <a:ea typeface="+mn-ea"/>
          <a:cs typeface="+mn-cs"/>
          <a:sym typeface="GillSans" charset="0"/>
        </a:defRPr>
      </a:lvl7pPr>
      <a:lvl8pPr marL="1371600" algn="ctr" rtl="0" fontAlgn="base">
        <a:spcBef>
          <a:spcPct val="0"/>
        </a:spcBef>
        <a:spcAft>
          <a:spcPct val="0"/>
        </a:spcAft>
        <a:defRPr sz="3400">
          <a:solidFill>
            <a:schemeClr val="tx1"/>
          </a:solidFill>
          <a:latin typeface="+mn-lt"/>
          <a:ea typeface="+mn-ea"/>
          <a:cs typeface="+mn-cs"/>
          <a:sym typeface="GillSans" charset="0"/>
        </a:defRPr>
      </a:lvl8pPr>
      <a:lvl9pPr marL="1828800" algn="ctr" rtl="0" fontAlgn="base">
        <a:spcBef>
          <a:spcPct val="0"/>
        </a:spcBef>
        <a:spcAft>
          <a:spcPct val="0"/>
        </a:spcAft>
        <a:defRPr sz="3400">
          <a:solidFill>
            <a:schemeClr val="tx1"/>
          </a:solidFill>
          <a:latin typeface="+mn-lt"/>
          <a:ea typeface="+mn-ea"/>
          <a:cs typeface="+mn-cs"/>
          <a:sym typeface="GillSans" charset="0"/>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bwMode="auto">
          <a:xfrm>
            <a:off x="1270000" y="254000"/>
            <a:ext cx="104648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smtClean="0">
                <a:sym typeface="Gill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9pPr>
    </p:titleStyle>
    <p:bodyStyle>
      <a:lvl1pPr marL="889000" indent="-571500" algn="l" rtl="0" eaLnBrk="0" fontAlgn="base" hangingPunct="0">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1pPr>
      <a:lvl2pPr marL="1333500" indent="-571500" algn="l" rtl="0" eaLnBrk="0" fontAlgn="base" hangingPunct="0">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2pPr>
      <a:lvl3pPr marL="1778000" indent="-571500" algn="l" rtl="0" eaLnBrk="0" fontAlgn="base" hangingPunct="0">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3pPr>
      <a:lvl4pPr marL="2222500" indent="-571500" algn="l" rtl="0" eaLnBrk="0" fontAlgn="base" hangingPunct="0">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4pPr>
      <a:lvl5pPr marL="2667000" indent="-571500" algn="l" rtl="0" eaLnBrk="0" fontAlgn="base" hangingPunct="0">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5pPr>
      <a:lvl6pPr marL="3124200" indent="-571500" algn="l" rtl="0" fontAlgn="base">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6pPr>
      <a:lvl7pPr marL="3581400" indent="-571500" algn="l" rtl="0" fontAlgn="base">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7pPr>
      <a:lvl8pPr marL="4038600" indent="-571500" algn="l" rtl="0" fontAlgn="base">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8pPr>
      <a:lvl9pPr marL="4495800" indent="-571500" algn="l" rtl="0" fontAlgn="base">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
          <p:cNvSpPr>
            <a:spLocks noGrp="1" noChangeArrowheads="1"/>
          </p:cNvSpPr>
          <p:nvPr>
            <p:ph type="title"/>
          </p:nvPr>
        </p:nvSpPr>
        <p:spPr bwMode="auto">
          <a:xfrm>
            <a:off x="1270000" y="2971800"/>
            <a:ext cx="10464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smtClean="0">
                <a:sym typeface="Gill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9pPr>
    </p:titleStyle>
    <p:bodyStyle>
      <a:lvl1pPr marL="342900" indent="-342900" algn="ctr" rtl="0" eaLnBrk="0" fontAlgn="base" hangingPunct="0">
        <a:spcBef>
          <a:spcPct val="0"/>
        </a:spcBef>
        <a:spcAft>
          <a:spcPct val="0"/>
        </a:spcAft>
        <a:defRPr sz="3600">
          <a:solidFill>
            <a:schemeClr val="tx1"/>
          </a:solidFill>
          <a:latin typeface="+mn-lt"/>
          <a:ea typeface="+mn-ea"/>
          <a:cs typeface="+mn-cs"/>
          <a:sym typeface="GillSans" charset="0"/>
        </a:defRPr>
      </a:lvl1pPr>
      <a:lvl2pPr marL="742950" indent="-285750" algn="ctr" rtl="0" eaLnBrk="0" fontAlgn="base" hangingPunct="0">
        <a:spcBef>
          <a:spcPct val="0"/>
        </a:spcBef>
        <a:spcAft>
          <a:spcPct val="0"/>
        </a:spcAft>
        <a:defRPr sz="3600">
          <a:solidFill>
            <a:schemeClr val="tx1"/>
          </a:solidFill>
          <a:latin typeface="+mn-lt"/>
          <a:ea typeface="+mn-ea"/>
          <a:cs typeface="+mn-cs"/>
          <a:sym typeface="GillSans" charset="0"/>
        </a:defRPr>
      </a:lvl2pPr>
      <a:lvl3pPr marL="1143000" indent="-228600" algn="ctr" rtl="0" eaLnBrk="0" fontAlgn="base" hangingPunct="0">
        <a:spcBef>
          <a:spcPct val="0"/>
        </a:spcBef>
        <a:spcAft>
          <a:spcPct val="0"/>
        </a:spcAft>
        <a:defRPr sz="3600">
          <a:solidFill>
            <a:schemeClr val="tx1"/>
          </a:solidFill>
          <a:latin typeface="+mn-lt"/>
          <a:ea typeface="+mn-ea"/>
          <a:cs typeface="+mn-cs"/>
          <a:sym typeface="GillSans" charset="0"/>
        </a:defRPr>
      </a:lvl3pPr>
      <a:lvl4pPr marL="1600200" indent="-228600" algn="ctr" rtl="0" eaLnBrk="0" fontAlgn="base" hangingPunct="0">
        <a:spcBef>
          <a:spcPct val="0"/>
        </a:spcBef>
        <a:spcAft>
          <a:spcPct val="0"/>
        </a:spcAft>
        <a:defRPr sz="3600">
          <a:solidFill>
            <a:schemeClr val="tx1"/>
          </a:solidFill>
          <a:latin typeface="+mn-lt"/>
          <a:ea typeface="+mn-ea"/>
          <a:cs typeface="+mn-cs"/>
          <a:sym typeface="GillSans" charset="0"/>
        </a:defRPr>
      </a:lvl4pPr>
      <a:lvl5pPr marL="2057400" indent="-228600" algn="ctr" rtl="0" eaLnBrk="0" fontAlgn="base" hangingPunct="0">
        <a:spcBef>
          <a:spcPct val="0"/>
        </a:spcBef>
        <a:spcAft>
          <a:spcPct val="0"/>
        </a:spcAft>
        <a:defRPr sz="3600">
          <a:solidFill>
            <a:schemeClr val="tx1"/>
          </a:solidFill>
          <a:latin typeface="+mn-lt"/>
          <a:ea typeface="+mn-ea"/>
          <a:cs typeface="+mn-cs"/>
          <a:sym typeface="GillSans" charset="0"/>
        </a:defRPr>
      </a:lvl5pPr>
      <a:lvl6pPr marL="457200" algn="ctr" rtl="0" fontAlgn="base">
        <a:spcBef>
          <a:spcPct val="0"/>
        </a:spcBef>
        <a:spcAft>
          <a:spcPct val="0"/>
        </a:spcAft>
        <a:defRPr sz="3600">
          <a:solidFill>
            <a:schemeClr val="tx1"/>
          </a:solidFill>
          <a:latin typeface="+mn-lt"/>
          <a:ea typeface="+mn-ea"/>
          <a:cs typeface="+mn-cs"/>
          <a:sym typeface="GillSans" charset="0"/>
        </a:defRPr>
      </a:lvl6pPr>
      <a:lvl7pPr marL="914400" algn="ctr" rtl="0" fontAlgn="base">
        <a:spcBef>
          <a:spcPct val="0"/>
        </a:spcBef>
        <a:spcAft>
          <a:spcPct val="0"/>
        </a:spcAft>
        <a:defRPr sz="3600">
          <a:solidFill>
            <a:schemeClr val="tx1"/>
          </a:solidFill>
          <a:latin typeface="+mn-lt"/>
          <a:ea typeface="+mn-ea"/>
          <a:cs typeface="+mn-cs"/>
          <a:sym typeface="GillSans" charset="0"/>
        </a:defRPr>
      </a:lvl7pPr>
      <a:lvl8pPr marL="1371600" algn="ctr" rtl="0" fontAlgn="base">
        <a:spcBef>
          <a:spcPct val="0"/>
        </a:spcBef>
        <a:spcAft>
          <a:spcPct val="0"/>
        </a:spcAft>
        <a:defRPr sz="3600">
          <a:solidFill>
            <a:schemeClr val="tx1"/>
          </a:solidFill>
          <a:latin typeface="+mn-lt"/>
          <a:ea typeface="+mn-ea"/>
          <a:cs typeface="+mn-cs"/>
          <a:sym typeface="GillSans" charset="0"/>
        </a:defRPr>
      </a:lvl8pPr>
      <a:lvl9pPr marL="1828800" algn="ctr" rtl="0" fontAlgn="base">
        <a:spcBef>
          <a:spcPct val="0"/>
        </a:spcBef>
        <a:spcAft>
          <a:spcPct val="0"/>
        </a:spcAft>
        <a:defRPr sz="3600">
          <a:solidFill>
            <a:schemeClr val="tx1"/>
          </a:solidFill>
          <a:latin typeface="+mn-lt"/>
          <a:ea typeface="+mn-ea"/>
          <a:cs typeface="+mn-cs"/>
          <a:sym typeface="GillSans" charset="0"/>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
          <p:cNvSpPr>
            <a:spLocks/>
          </p:cNvSpPr>
          <p:nvPr/>
        </p:nvSpPr>
        <p:spPr bwMode="auto">
          <a:xfrm>
            <a:off x="-279400" y="-469900"/>
            <a:ext cx="14681200" cy="11785600"/>
          </a:xfrm>
          <a:prstGeom prst="rect">
            <a:avLst/>
          </a:prstGeom>
          <a:solidFill>
            <a:schemeClr val="accent1"/>
          </a:solidFill>
          <a:ln w="25400">
            <a:solidFill>
              <a:schemeClr val="tx1"/>
            </a:solidFill>
            <a:miter lim="800000"/>
            <a:headEnd/>
            <a:tailEnd/>
          </a:ln>
        </p:spPr>
        <p:txBody>
          <a:bodyPr lIns="0" tIns="0" rIns="0" bIns="0"/>
          <a:lstStyle/>
          <a:p>
            <a:endParaRPr lang="he-IL"/>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9pPr>
    </p:titleStyle>
    <p:bodyStyle>
      <a:lvl1pPr marL="889000" indent="-571500" algn="l" rtl="0" eaLnBrk="0" fontAlgn="base" hangingPunct="0">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1pPr>
      <a:lvl2pPr marL="1333500" indent="-571500" algn="l" rtl="0" eaLnBrk="0" fontAlgn="base" hangingPunct="0">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2pPr>
      <a:lvl3pPr marL="1778000" indent="-571500" algn="l" rtl="0" eaLnBrk="0" fontAlgn="base" hangingPunct="0">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3pPr>
      <a:lvl4pPr marL="2222500" indent="-571500" algn="l" rtl="0" eaLnBrk="0" fontAlgn="base" hangingPunct="0">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4pPr>
      <a:lvl5pPr marL="2667000" indent="-571500" algn="l" rtl="0" eaLnBrk="0" fontAlgn="base" hangingPunct="0">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5pPr>
      <a:lvl6pPr marL="3124200" indent="-571500" algn="l" rtl="0" fontAlgn="base">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6pPr>
      <a:lvl7pPr marL="3581400" indent="-571500" algn="l" rtl="0" fontAlgn="base">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7pPr>
      <a:lvl8pPr marL="4038600" indent="-571500" algn="l" rtl="0" fontAlgn="base">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8pPr>
      <a:lvl9pPr marL="4495800" indent="-571500" algn="l" rtl="0" fontAlgn="base">
        <a:spcBef>
          <a:spcPts val="2400"/>
        </a:spcBef>
        <a:spcAft>
          <a:spcPct val="0"/>
        </a:spcAft>
        <a:buSzPct val="171000"/>
        <a:buFont typeface="GillSans" charset="0"/>
        <a:buChar char="•"/>
        <a:defRPr sz="4200">
          <a:solidFill>
            <a:schemeClr val="tx1"/>
          </a:solidFill>
          <a:latin typeface="+mn-lt"/>
          <a:ea typeface="+mn-ea"/>
          <a:cs typeface="+mn-cs"/>
          <a:sym typeface="GillSans" charset="0"/>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1270000" y="254000"/>
            <a:ext cx="104648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smtClean="0">
                <a:sym typeface="GillSans" charset="0"/>
              </a:rPr>
              <a:t>Click to edit Master title style</a:t>
            </a:r>
          </a:p>
        </p:txBody>
      </p:sp>
      <p:sp>
        <p:nvSpPr>
          <p:cNvPr id="9219" name="Rectangle 2"/>
          <p:cNvSpPr>
            <a:spLocks noGrp="1" noChangeArrowheads="1"/>
          </p:cNvSpPr>
          <p:nvPr>
            <p:ph type="body" idx="1"/>
          </p:nvPr>
        </p:nvSpPr>
        <p:spPr bwMode="auto">
          <a:xfrm>
            <a:off x="1270000" y="2768600"/>
            <a:ext cx="50419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smtClean="0">
                <a:sym typeface="GillSans" charset="0"/>
              </a:rPr>
              <a:t>Click to edit Master text styles</a:t>
            </a:r>
          </a:p>
          <a:p>
            <a:pPr lvl="1"/>
            <a:r>
              <a:rPr lang="en-US" smtClean="0">
                <a:sym typeface="GillSans" charset="0"/>
              </a:rPr>
              <a:t>Second level</a:t>
            </a:r>
          </a:p>
          <a:p>
            <a:pPr lvl="2"/>
            <a:r>
              <a:rPr lang="en-US" smtClean="0">
                <a:sym typeface="GillSans" charset="0"/>
              </a:rPr>
              <a:t>Third level</a:t>
            </a:r>
          </a:p>
          <a:p>
            <a:pPr lvl="3"/>
            <a:r>
              <a:rPr lang="en-US" smtClean="0">
                <a:sym typeface="GillSans" charset="0"/>
              </a:rPr>
              <a:t>Fourth level</a:t>
            </a:r>
          </a:p>
          <a:p>
            <a:pPr lvl="4"/>
            <a:r>
              <a:rPr lang="en-US" smtClean="0">
                <a:sym typeface="GillSans" charset="0"/>
              </a:rPr>
              <a:t>Fifth level</a:t>
            </a: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rtl="0" eaLnBrk="0" fontAlgn="base" hangingPunct="0">
        <a:spcBef>
          <a:spcPct val="0"/>
        </a:spcBef>
        <a:spcAft>
          <a:spcPct val="0"/>
        </a:spcAft>
        <a:defRPr sz="8400">
          <a:solidFill>
            <a:schemeClr val="tx1"/>
          </a:solidFill>
          <a:latin typeface="+mj-lt"/>
          <a:ea typeface="+mj-ea"/>
          <a:cs typeface="+mj-cs"/>
          <a:sym typeface="GillSans" charset="0"/>
        </a:defRPr>
      </a:lvl1pPr>
      <a:lvl2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2pPr>
      <a:lvl3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3pPr>
      <a:lvl4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4pPr>
      <a:lvl5pPr algn="ctr" rtl="0" eaLnBrk="0" fontAlgn="base" hangingPunct="0">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5pPr>
      <a:lvl6pPr marL="4572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6pPr>
      <a:lvl7pPr marL="9144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7pPr>
      <a:lvl8pPr marL="13716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8pPr>
      <a:lvl9pPr marL="1828800" algn="ctr" rtl="0" fontAlgn="base">
        <a:spcBef>
          <a:spcPct val="0"/>
        </a:spcBef>
        <a:spcAft>
          <a:spcPct val="0"/>
        </a:spcAft>
        <a:defRPr sz="8400">
          <a:solidFill>
            <a:schemeClr val="tx1"/>
          </a:solidFill>
          <a:latin typeface="GillSans" charset="0"/>
          <a:ea typeface="ヒラギノ角ゴ ProN W3" charset="0"/>
          <a:cs typeface="ヒラギノ角ゴ ProN W3" charset="0"/>
          <a:sym typeface="GillSans" charset="0"/>
        </a:defRPr>
      </a:lvl9pPr>
    </p:titleStyle>
    <p:bodyStyle>
      <a:lvl1pPr marL="760413" indent="-493713" algn="l" rtl="0" eaLnBrk="0" fontAlgn="base" hangingPunct="0">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1pPr>
      <a:lvl2pPr marL="1204913" indent="-493713" algn="l" rtl="0" eaLnBrk="0" fontAlgn="base" hangingPunct="0">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2pPr>
      <a:lvl3pPr marL="1649413" indent="-493713" algn="l" rtl="0" eaLnBrk="0" fontAlgn="base" hangingPunct="0">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3pPr>
      <a:lvl4pPr marL="2093913" indent="-493713" algn="l" rtl="0" eaLnBrk="0" fontAlgn="base" hangingPunct="0">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4pPr>
      <a:lvl5pPr marL="2538413" indent="-493713" algn="l" rtl="0" eaLnBrk="0" fontAlgn="base" hangingPunct="0">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5pPr>
      <a:lvl6pPr marL="2995613" indent="-493713" algn="l" rtl="0" fontAlgn="base">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6pPr>
      <a:lvl7pPr marL="3452813" indent="-493713" algn="l" rtl="0" fontAlgn="base">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7pPr>
      <a:lvl8pPr marL="3910013" indent="-493713" algn="l" rtl="0" fontAlgn="base">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8pPr>
      <a:lvl9pPr marL="4367213" indent="-493713" algn="l" rtl="0" fontAlgn="base">
        <a:spcBef>
          <a:spcPts val="3800"/>
        </a:spcBef>
        <a:spcAft>
          <a:spcPct val="0"/>
        </a:spcAft>
        <a:buSzPct val="171000"/>
        <a:buFont typeface="GillSans" charset="0"/>
        <a:buChar char="•"/>
        <a:defRPr sz="3200">
          <a:solidFill>
            <a:schemeClr val="tx1"/>
          </a:solidFill>
          <a:latin typeface="+mn-lt"/>
          <a:ea typeface="+mn-ea"/>
          <a:cs typeface="+mn-cs"/>
          <a:sym typeface="GillSans" charset="0"/>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CCFF"/>
            </a:gs>
            <a:gs pos="17999">
              <a:srgbClr val="99CCFF"/>
            </a:gs>
            <a:gs pos="36000">
              <a:srgbClr val="9966FF"/>
            </a:gs>
            <a:gs pos="61000">
              <a:srgbClr val="CC99FF"/>
            </a:gs>
            <a:gs pos="82001">
              <a:srgbClr val="99CCFF"/>
            </a:gs>
            <a:gs pos="100000">
              <a:srgbClr val="CCCCFF"/>
            </a:gs>
          </a:gsLst>
          <a:lin ang="5400000"/>
        </a:gradFill>
        <a:effectLst/>
      </p:bgPr>
    </p:bg>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14613" y="3797300"/>
            <a:ext cx="7737475" cy="580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5363" name="Rectangle 2"/>
          <p:cNvSpPr>
            <a:spLocks/>
          </p:cNvSpPr>
          <p:nvPr/>
        </p:nvSpPr>
        <p:spPr bwMode="auto">
          <a:xfrm>
            <a:off x="-1752600" y="368300"/>
            <a:ext cx="16116300" cy="311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r>
              <a:rPr lang="en-US" sz="4700" i="1">
                <a:solidFill>
                  <a:schemeClr val="tx1"/>
                </a:solidFill>
                <a:latin typeface="Times CY" charset="0"/>
                <a:ea typeface="Times CY" charset="0"/>
                <a:cs typeface="Times CY" charset="0"/>
                <a:sym typeface="Times CY" charset="0"/>
              </a:rPr>
              <a:t>YIPQS Symposium</a:t>
            </a:r>
            <a:br>
              <a:rPr lang="en-US" sz="4700" i="1">
                <a:solidFill>
                  <a:schemeClr val="tx1"/>
                </a:solidFill>
                <a:latin typeface="Times CY" charset="0"/>
                <a:ea typeface="Times CY" charset="0"/>
                <a:cs typeface="Times CY" charset="0"/>
                <a:sym typeface="Times CY" charset="0"/>
              </a:rPr>
            </a:br>
            <a:r>
              <a:rPr lang="en-US" sz="2400" i="1">
                <a:solidFill>
                  <a:schemeClr val="tx1"/>
                </a:solidFill>
                <a:latin typeface="Times CY" charset="0"/>
                <a:sym typeface="Times CY" charset="0"/>
              </a:rPr>
              <a:t/>
            </a:r>
            <a:br>
              <a:rPr lang="en-US" sz="2400" i="1">
                <a:solidFill>
                  <a:schemeClr val="tx1"/>
                </a:solidFill>
                <a:latin typeface="Times CY" charset="0"/>
                <a:sym typeface="Times CY" charset="0"/>
              </a:rPr>
            </a:br>
            <a:r>
              <a:rPr lang="en-US" sz="2400" i="1">
                <a:solidFill>
                  <a:schemeClr val="tx1"/>
                </a:solidFill>
                <a:latin typeface="Times CY" charset="0"/>
                <a:sym typeface="Times CY" charset="0"/>
              </a:rPr>
              <a:t>Perspectives in Theoretical Physics</a:t>
            </a:r>
            <a:br>
              <a:rPr lang="en-US" sz="2400" i="1">
                <a:solidFill>
                  <a:schemeClr val="tx1"/>
                </a:solidFill>
                <a:latin typeface="Times CY" charset="0"/>
                <a:sym typeface="Times CY" charset="0"/>
              </a:rPr>
            </a:br>
            <a:r>
              <a:rPr lang="en-US" sz="2400" i="1">
                <a:solidFill>
                  <a:schemeClr val="tx1"/>
                </a:solidFill>
                <a:latin typeface="Times CY" charset="0"/>
                <a:sym typeface="Times CY" charset="0"/>
              </a:rPr>
              <a:t/>
            </a:r>
            <a:br>
              <a:rPr lang="en-US" sz="2400" i="1">
                <a:solidFill>
                  <a:schemeClr val="tx1"/>
                </a:solidFill>
                <a:latin typeface="Times CY" charset="0"/>
                <a:sym typeface="Times CY" charset="0"/>
              </a:rPr>
            </a:br>
            <a:r>
              <a:rPr lang="en-US" sz="2400" i="1">
                <a:solidFill>
                  <a:schemeClr val="tx1"/>
                </a:solidFill>
                <a:latin typeface="Times CY" charset="0"/>
                <a:sym typeface="Times CY" charset="0"/>
              </a:rPr>
              <a:t>--- From Quark-Hadron Sciences to Unification of Theoretical Physics ---</a:t>
            </a:r>
            <a:br>
              <a:rPr lang="en-US" sz="2400" i="1">
                <a:solidFill>
                  <a:schemeClr val="tx1"/>
                </a:solidFill>
                <a:latin typeface="Times CY" charset="0"/>
                <a:sym typeface="Times CY" charset="0"/>
              </a:rPr>
            </a:br>
            <a:r>
              <a:rPr lang="en-US" sz="2400" i="1">
                <a:solidFill>
                  <a:schemeClr val="tx1"/>
                </a:solidFill>
                <a:latin typeface="Times CY" charset="0"/>
                <a:sym typeface="Times CY" charset="0"/>
              </a:rPr>
              <a:t/>
            </a:r>
            <a:br>
              <a:rPr lang="en-US" sz="2400" i="1">
                <a:solidFill>
                  <a:schemeClr val="tx1"/>
                </a:solidFill>
                <a:latin typeface="Times CY" charset="0"/>
                <a:sym typeface="Times CY" charset="0"/>
              </a:rPr>
            </a:br>
            <a:r>
              <a:rPr lang="en-US" sz="2400" i="1">
                <a:solidFill>
                  <a:schemeClr val="tx1"/>
                </a:solidFill>
                <a:latin typeface="Times CY" charset="0"/>
                <a:sym typeface="Times CY" charset="0"/>
              </a:rPr>
              <a:t> 6th February 2012</a:t>
            </a:r>
            <a:br>
              <a:rPr lang="en-US" sz="2400" i="1">
                <a:solidFill>
                  <a:schemeClr val="tx1"/>
                </a:solidFill>
                <a:latin typeface="Times CY" charset="0"/>
                <a:sym typeface="Times CY" charset="0"/>
              </a:rPr>
            </a:br>
            <a:r>
              <a:rPr lang="en-US" sz="2400" i="1">
                <a:solidFill>
                  <a:schemeClr val="tx1"/>
                </a:solidFill>
                <a:latin typeface="Times CY" charset="0"/>
                <a:sym typeface="Times CY" charset="0"/>
              </a:rPr>
              <a:t/>
            </a:r>
            <a:br>
              <a:rPr lang="en-US" sz="2400" i="1">
                <a:solidFill>
                  <a:schemeClr val="tx1"/>
                </a:solidFill>
                <a:latin typeface="Times CY" charset="0"/>
                <a:sym typeface="Times CY" charset="0"/>
              </a:rPr>
            </a:br>
            <a:r>
              <a:rPr lang="en-US" sz="2400" i="1">
                <a:solidFill>
                  <a:schemeClr val="tx1"/>
                </a:solidFill>
                <a:latin typeface="Times CY" charset="0"/>
                <a:sym typeface="Times CY" charset="0"/>
              </a:rPr>
              <a:t>Yukawa Institute for Theoretical Physics, Kyoto, Japan</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C:\Users\ofer\Pictures\New folder\eliezezer_phys_School_2011_Page_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5234" y="-307776"/>
            <a:ext cx="13632373" cy="10225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2" name="Picture 4" descr="C:\Users\ofer\Pictures\New folder\eliezezer_phys_School_2011_Page_0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8488" y="231775"/>
            <a:ext cx="12025312" cy="902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C:\Users\ofer\Pictures\New folder\eliezezer_phys_School_2011_Page_0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4344" y="-388371"/>
            <a:ext cx="13057451" cy="97930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C:\Users\ofer\Pictures\New folder\eliezezer_phys_School_2011_Page_0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63" y="-595313"/>
            <a:ext cx="13007975" cy="9756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2"/>
          <p:cNvSpPr>
            <a:spLocks/>
          </p:cNvSpPr>
          <p:nvPr/>
        </p:nvSpPr>
        <p:spPr bwMode="auto">
          <a:xfrm>
            <a:off x="1854200" y="6934200"/>
            <a:ext cx="9283700" cy="165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a:solidFill>
                  <a:schemeClr val="tx1"/>
                </a:solidFill>
                <a:latin typeface="Helvetica" charset="0"/>
                <a:cs typeface="Helvetica" charset="0"/>
                <a:sym typeface="Helvetica" charset="0"/>
              </a:rPr>
              <a:t>The energy spectrum of a CFT representing AdS</a:t>
            </a:r>
            <a:r>
              <a:rPr lang="en-US" sz="2400" baseline="-13000">
                <a:solidFill>
                  <a:schemeClr val="tx1"/>
                </a:solidFill>
                <a:latin typeface="Helvetica" charset="0"/>
                <a:cs typeface="Helvetica" charset="0"/>
                <a:sym typeface="Helvetica" charset="0"/>
              </a:rPr>
              <a:t>d </a:t>
            </a:r>
            <a:r>
              <a:rPr lang="en-US" sz="2000">
                <a:solidFill>
                  <a:schemeClr val="tx1"/>
                </a:solidFill>
                <a:latin typeface="Helvetica" charset="0"/>
                <a:cs typeface="Helvetica" charset="0"/>
                <a:sym typeface="Helvetica" charset="0"/>
              </a:rPr>
              <a:t>quantum gravity. The spectrum is discrete on a sphere of radius R, with gap of order 1/R. The asymptotic energy band of very dense “black hole” states sets in beyond energies of order N</a:t>
            </a:r>
            <a:r>
              <a:rPr lang="en-US" sz="2400" baseline="25000">
                <a:solidFill>
                  <a:schemeClr val="tx1"/>
                </a:solidFill>
                <a:latin typeface="Helvetica" charset="0"/>
                <a:cs typeface="Helvetica" charset="0"/>
                <a:sym typeface="Helvetica" charset="0"/>
              </a:rPr>
              <a:t>2</a:t>
            </a:r>
            <a:r>
              <a:rPr lang="en-US" sz="2000">
                <a:solidFill>
                  <a:schemeClr val="tx1"/>
                </a:solidFill>
                <a:latin typeface="Helvetica" charset="0"/>
                <a:cs typeface="Helvetica" charset="0"/>
                <a:sym typeface="Helvetica" charset="0"/>
              </a:rPr>
              <a:t>/R. The corresponding density of states is that of a conformal fixed point in d−1 spacetime dimensions.</a:t>
            </a:r>
          </a:p>
        </p:txBody>
      </p:sp>
      <p:pic>
        <p:nvPicPr>
          <p:cNvPr id="28675" name="Picture 4" descr="C:\Users\ofer\Pictures\New folder\eliezezer_phys_School_2011_Page_0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38" y="-19050"/>
            <a:ext cx="13007976" cy="975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3" descr="C:\Users\ofer\Pictures\New folder\eliezezer_phys_School_2011_Page_0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675" y="-3175"/>
            <a:ext cx="13007975" cy="975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722" name="Picture 3" descr="C:\Users\ofer\Pictures\New folder\eliezezer_phys_School_2011_Page_0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75" y="0"/>
            <a:ext cx="13007975" cy="975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C:\Users\ofer\Pictures\New folder\eliezezer_phys_School_2011_Page_0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75" y="-25400"/>
            <a:ext cx="13007975" cy="975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6" descr="C:\Users\ofer\Pictures\New folder\eliezezer_phys_School_2011_Page_1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675" y="123825"/>
            <a:ext cx="13007975" cy="975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C:\Users\ofer\Pictures\New folder\eliezezer_phys_School_2011_Page_1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50" y="-30163"/>
            <a:ext cx="13007975" cy="9756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CCFF"/>
            </a:gs>
            <a:gs pos="17999">
              <a:srgbClr val="99CCFF"/>
            </a:gs>
            <a:gs pos="36000">
              <a:srgbClr val="9966FF"/>
            </a:gs>
            <a:gs pos="61000">
              <a:srgbClr val="CC99FF"/>
            </a:gs>
            <a:gs pos="82001">
              <a:srgbClr val="99CCFF"/>
            </a:gs>
            <a:gs pos="100000">
              <a:srgbClr val="CCCCFF"/>
            </a:gs>
          </a:gsLst>
          <a:lin ang="5400000"/>
        </a:gradFill>
        <a:effectLst/>
      </p:bgPr>
    </p:bg>
    <p:spTree>
      <p:nvGrpSpPr>
        <p:cNvPr id="1" name=""/>
        <p:cNvGrpSpPr/>
        <p:nvPr/>
      </p:nvGrpSpPr>
      <p:grpSpPr>
        <a:xfrm>
          <a:off x="0" y="0"/>
          <a:ext cx="0" cy="0"/>
          <a:chOff x="0" y="0"/>
          <a:chExt cx="0" cy="0"/>
        </a:xfrm>
      </p:grpSpPr>
      <p:sp>
        <p:nvSpPr>
          <p:cNvPr id="16386" name="Rectangle 1"/>
          <p:cNvSpPr>
            <a:spLocks/>
          </p:cNvSpPr>
          <p:nvPr/>
        </p:nvSpPr>
        <p:spPr bwMode="auto">
          <a:xfrm>
            <a:off x="525463" y="984250"/>
            <a:ext cx="12025312" cy="346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r>
              <a:rPr lang="en-US" sz="4400" b="1">
                <a:solidFill>
                  <a:schemeClr val="tx1"/>
                </a:solidFill>
                <a:latin typeface="Rockwell" pitchFamily="18" charset="0"/>
                <a:ea typeface="Rockwell" pitchFamily="18" charset="0"/>
                <a:cs typeface="Rockwell" pitchFamily="18" charset="0"/>
                <a:sym typeface="Rockwell" pitchFamily="18" charset="0"/>
              </a:rPr>
              <a:t>Confirming Prejudices and Encountering Surprises </a:t>
            </a:r>
          </a:p>
          <a:p>
            <a:r>
              <a:rPr lang="en-US" sz="4400" b="1">
                <a:solidFill>
                  <a:schemeClr val="tx1"/>
                </a:solidFill>
                <a:latin typeface="Rockwell" pitchFamily="18" charset="0"/>
                <a:ea typeface="Rockwell" pitchFamily="18" charset="0"/>
                <a:cs typeface="Rockwell" pitchFamily="18" charset="0"/>
                <a:sym typeface="Rockwell" pitchFamily="18" charset="0"/>
              </a:rPr>
              <a:t>in the Study of the AdS/CFT correspondence.</a:t>
            </a:r>
          </a:p>
          <a:p>
            <a:r>
              <a:rPr lang="en-US" sz="4400" b="1">
                <a:solidFill>
                  <a:schemeClr val="tx1"/>
                </a:solidFill>
                <a:latin typeface="Rockwell" pitchFamily="18" charset="0"/>
                <a:ea typeface="Rockwell" pitchFamily="18" charset="0"/>
                <a:cs typeface="Rockwell" pitchFamily="18" charset="0"/>
                <a:sym typeface="Rockwell" pitchFamily="18" charset="0"/>
              </a:rPr>
              <a:t>Based on work with J.L.F Barbon</a:t>
            </a:r>
            <a:r>
              <a:rPr lang="en-US" sz="3600" b="1">
                <a:solidFill>
                  <a:schemeClr val="tx1"/>
                </a:solidFill>
                <a:latin typeface="Rockwell" pitchFamily="18" charset="0"/>
                <a:ea typeface="Rockwell" pitchFamily="18" charset="0"/>
                <a:cs typeface="Rockwell" pitchFamily="18" charset="0"/>
                <a:sym typeface="Rockwell" pitchFamily="18" charset="0"/>
              </a:rPr>
              <a:t> </a:t>
            </a:r>
          </a:p>
        </p:txBody>
      </p:sp>
      <p:sp>
        <p:nvSpPr>
          <p:cNvPr id="16387" name="Rectangle 2"/>
          <p:cNvSpPr>
            <a:spLocks/>
          </p:cNvSpPr>
          <p:nvPr/>
        </p:nvSpPr>
        <p:spPr bwMode="auto">
          <a:xfrm>
            <a:off x="-482600" y="5884863"/>
            <a:ext cx="14185900" cy="304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spAutoFit/>
          </a:bodyPr>
          <a:lstStyle/>
          <a:p>
            <a:r>
              <a:rPr lang="en-US" sz="6600">
                <a:solidFill>
                  <a:schemeClr val="tx1"/>
                </a:solidFill>
                <a:latin typeface="Lucida Grande" charset="0"/>
                <a:ea typeface="Lucida Grande" charset="0"/>
                <a:cs typeface="Lucida Grande" charset="0"/>
                <a:sym typeface="Lucida Grande" charset="0"/>
              </a:rPr>
              <a:t>Eliezer Rabinovici</a:t>
            </a:r>
          </a:p>
          <a:p>
            <a:r>
              <a:rPr lang="en-US" sz="6600">
                <a:solidFill>
                  <a:schemeClr val="tx1"/>
                </a:solidFill>
                <a:latin typeface="Lucida Grande" charset="0"/>
                <a:ea typeface="Lucida Grande" charset="0"/>
                <a:cs typeface="Lucida Grande" charset="0"/>
                <a:sym typeface="Lucida Grande" charset="0"/>
              </a:rPr>
              <a:t>Racah Institute of Physics </a:t>
            </a:r>
            <a:br>
              <a:rPr lang="en-US" sz="6600">
                <a:solidFill>
                  <a:schemeClr val="tx1"/>
                </a:solidFill>
                <a:latin typeface="Lucida Grande" charset="0"/>
                <a:ea typeface="Lucida Grande" charset="0"/>
                <a:cs typeface="Lucida Grande" charset="0"/>
                <a:sym typeface="Lucida Grande" charset="0"/>
              </a:rPr>
            </a:br>
            <a:r>
              <a:rPr lang="en-US" sz="6600">
                <a:solidFill>
                  <a:schemeClr val="tx1"/>
                </a:solidFill>
                <a:latin typeface="Lucida Grande" charset="0"/>
                <a:ea typeface="Lucida Grande" charset="0"/>
                <a:cs typeface="Lucida Grande" charset="0"/>
                <a:sym typeface="Lucida Grande" charset="0"/>
              </a:rPr>
              <a:t>Hebrew University, Jerusalem</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C:\Users\ofer\Pictures\New folder\eliezezer_phys_School_2011_Page_1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75" y="-379413"/>
            <a:ext cx="13007975" cy="9756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9"/>
          <p:cNvSpPr txBox="1">
            <a:spLocks noChangeArrowheads="1"/>
          </p:cNvSpPr>
          <p:nvPr/>
        </p:nvSpPr>
        <p:spPr bwMode="auto">
          <a:xfrm>
            <a:off x="2817813" y="325438"/>
            <a:ext cx="7308850"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0046" tIns="65023" rIns="130046" bIns="65023">
            <a:spAutoFit/>
          </a:bodyPr>
          <a:lstStyle>
            <a:lvl1pPr eaLnBrk="0" hangingPunct="0">
              <a:defRPr sz="4200">
                <a:solidFill>
                  <a:srgbClr val="000000"/>
                </a:solidFill>
                <a:latin typeface="GillSans" charset="0"/>
                <a:ea typeface="ヒラギノ角ゴ ProN W3" charset="0"/>
                <a:cs typeface="ヒラギノ角ゴ ProN W3" charset="0"/>
                <a:sym typeface="GillSans" charset="0"/>
              </a:defRPr>
            </a:lvl1pPr>
            <a:lvl2pPr marL="742950" indent="-285750" eaLnBrk="0" hangingPunct="0">
              <a:defRPr sz="4200">
                <a:solidFill>
                  <a:srgbClr val="000000"/>
                </a:solidFill>
                <a:latin typeface="GillSans" charset="0"/>
                <a:ea typeface="ヒラギノ角ゴ ProN W3" charset="0"/>
                <a:cs typeface="ヒラギノ角ゴ ProN W3" charset="0"/>
                <a:sym typeface="GillSans" charset="0"/>
              </a:defRPr>
            </a:lvl2pPr>
            <a:lvl3pPr marL="1143000" indent="-228600" eaLnBrk="0" hangingPunct="0">
              <a:defRPr sz="4200">
                <a:solidFill>
                  <a:srgbClr val="000000"/>
                </a:solidFill>
                <a:latin typeface="GillSans" charset="0"/>
                <a:ea typeface="ヒラギノ角ゴ ProN W3" charset="0"/>
                <a:cs typeface="ヒラギノ角ゴ ProN W3" charset="0"/>
                <a:sym typeface="GillSans" charset="0"/>
              </a:defRPr>
            </a:lvl3pPr>
            <a:lvl4pPr marL="1600200" indent="-228600" eaLnBrk="0" hangingPunct="0">
              <a:defRPr sz="4200">
                <a:solidFill>
                  <a:srgbClr val="000000"/>
                </a:solidFill>
                <a:latin typeface="GillSans" charset="0"/>
                <a:ea typeface="ヒラギノ角ゴ ProN W3" charset="0"/>
                <a:cs typeface="ヒラギノ角ゴ ProN W3" charset="0"/>
                <a:sym typeface="GillSans" charset="0"/>
              </a:defRPr>
            </a:lvl4pPr>
            <a:lvl5pPr marL="2057400" indent="-228600" eaLnBrk="0" hangingPunct="0">
              <a:defRPr sz="4200">
                <a:solidFill>
                  <a:srgbClr val="000000"/>
                </a:solidFill>
                <a:latin typeface="GillSans" charset="0"/>
                <a:ea typeface="ヒラギノ角ゴ ProN W3" charset="0"/>
                <a:cs typeface="ヒラギノ角ゴ ProN W3" charset="0"/>
                <a:sym typeface="GillSans" charset="0"/>
              </a:defRPr>
            </a:lvl5pPr>
            <a:lvl6pPr marL="25146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6pPr>
            <a:lvl7pPr marL="29718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7pPr>
            <a:lvl8pPr marL="34290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8pPr>
            <a:lvl9pPr marL="38862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9pPr>
          </a:lstStyle>
          <a:p>
            <a:pPr eaLnBrk="1" hangingPunct="1"/>
            <a:r>
              <a:rPr lang="en-US" sz="2800"/>
              <a:t>Basic Point: one needs to mix topologies</a:t>
            </a:r>
          </a:p>
        </p:txBody>
      </p:sp>
      <p:sp>
        <p:nvSpPr>
          <p:cNvPr id="12" name="TextBox 11"/>
          <p:cNvSpPr txBox="1">
            <a:spLocks noChangeArrowheads="1"/>
          </p:cNvSpPr>
          <p:nvPr/>
        </p:nvSpPr>
        <p:spPr bwMode="auto">
          <a:xfrm>
            <a:off x="1946275" y="1192213"/>
            <a:ext cx="9255125"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0046" tIns="65023" rIns="130046" bIns="65023">
            <a:spAutoFit/>
          </a:bodyPr>
          <a:lstStyle>
            <a:lvl1pPr eaLnBrk="0" hangingPunct="0">
              <a:defRPr sz="4200">
                <a:solidFill>
                  <a:srgbClr val="000000"/>
                </a:solidFill>
                <a:latin typeface="GillSans" charset="0"/>
                <a:ea typeface="ヒラギノ角ゴ ProN W3" charset="0"/>
                <a:cs typeface="ヒラギノ角ゴ ProN W3" charset="0"/>
                <a:sym typeface="GillSans" charset="0"/>
              </a:defRPr>
            </a:lvl1pPr>
            <a:lvl2pPr marL="742950" indent="-285750" eaLnBrk="0" hangingPunct="0">
              <a:defRPr sz="4200">
                <a:solidFill>
                  <a:srgbClr val="000000"/>
                </a:solidFill>
                <a:latin typeface="GillSans" charset="0"/>
                <a:ea typeface="ヒラギノ角ゴ ProN W3" charset="0"/>
                <a:cs typeface="ヒラギノ角ゴ ProN W3" charset="0"/>
                <a:sym typeface="GillSans" charset="0"/>
              </a:defRPr>
            </a:lvl2pPr>
            <a:lvl3pPr marL="1143000" indent="-228600" eaLnBrk="0" hangingPunct="0">
              <a:defRPr sz="4200">
                <a:solidFill>
                  <a:srgbClr val="000000"/>
                </a:solidFill>
                <a:latin typeface="GillSans" charset="0"/>
                <a:ea typeface="ヒラギノ角ゴ ProN W3" charset="0"/>
                <a:cs typeface="ヒラギノ角ゴ ProN W3" charset="0"/>
                <a:sym typeface="GillSans" charset="0"/>
              </a:defRPr>
            </a:lvl3pPr>
            <a:lvl4pPr marL="1600200" indent="-228600" eaLnBrk="0" hangingPunct="0">
              <a:defRPr sz="4200">
                <a:solidFill>
                  <a:srgbClr val="000000"/>
                </a:solidFill>
                <a:latin typeface="GillSans" charset="0"/>
                <a:ea typeface="ヒラギノ角ゴ ProN W3" charset="0"/>
                <a:cs typeface="ヒラギノ角ゴ ProN W3" charset="0"/>
                <a:sym typeface="GillSans" charset="0"/>
              </a:defRPr>
            </a:lvl4pPr>
            <a:lvl5pPr marL="2057400" indent="-228600" eaLnBrk="0" hangingPunct="0">
              <a:defRPr sz="4200">
                <a:solidFill>
                  <a:srgbClr val="000000"/>
                </a:solidFill>
                <a:latin typeface="GillSans" charset="0"/>
                <a:ea typeface="ヒラギノ角ゴ ProN W3" charset="0"/>
                <a:cs typeface="ヒラギノ角ゴ ProN W3" charset="0"/>
                <a:sym typeface="GillSans" charset="0"/>
              </a:defRPr>
            </a:lvl5pPr>
            <a:lvl6pPr marL="25146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6pPr>
            <a:lvl7pPr marL="29718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7pPr>
            <a:lvl8pPr marL="34290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8pPr>
            <a:lvl9pPr marL="38862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9pPr>
          </a:lstStyle>
          <a:p>
            <a:pPr eaLnBrk="1" hangingPunct="1"/>
            <a:r>
              <a:rPr lang="en-US" sz="2800"/>
              <a:t>Klein: The number of particles is not fixed in an interacting  relativistic theory.</a:t>
            </a:r>
          </a:p>
        </p:txBody>
      </p:sp>
      <p:sp>
        <p:nvSpPr>
          <p:cNvPr id="13" name="TextBox 12"/>
          <p:cNvSpPr txBox="1">
            <a:spLocks noChangeArrowheads="1"/>
          </p:cNvSpPr>
          <p:nvPr/>
        </p:nvSpPr>
        <p:spPr bwMode="auto">
          <a:xfrm>
            <a:off x="960438" y="2644775"/>
            <a:ext cx="12076112" cy="56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0046" tIns="65023" rIns="130046" bIns="65023">
            <a:spAutoFit/>
          </a:bodyPr>
          <a:lstStyle>
            <a:lvl1pPr eaLnBrk="0" hangingPunct="0">
              <a:defRPr sz="4200">
                <a:solidFill>
                  <a:srgbClr val="000000"/>
                </a:solidFill>
                <a:latin typeface="GillSans" charset="0"/>
                <a:ea typeface="ヒラギノ角ゴ ProN W3" charset="0"/>
                <a:cs typeface="ヒラギノ角ゴ ProN W3" charset="0"/>
                <a:sym typeface="GillSans" charset="0"/>
              </a:defRPr>
            </a:lvl1pPr>
            <a:lvl2pPr marL="742950" indent="-285750" eaLnBrk="0" hangingPunct="0">
              <a:defRPr sz="4200">
                <a:solidFill>
                  <a:srgbClr val="000000"/>
                </a:solidFill>
                <a:latin typeface="GillSans" charset="0"/>
                <a:ea typeface="ヒラギノ角ゴ ProN W3" charset="0"/>
                <a:cs typeface="ヒラギノ角ゴ ProN W3" charset="0"/>
                <a:sym typeface="GillSans" charset="0"/>
              </a:defRPr>
            </a:lvl2pPr>
            <a:lvl3pPr marL="1143000" indent="-228600" eaLnBrk="0" hangingPunct="0">
              <a:defRPr sz="4200">
                <a:solidFill>
                  <a:srgbClr val="000000"/>
                </a:solidFill>
                <a:latin typeface="GillSans" charset="0"/>
                <a:ea typeface="ヒラギノ角ゴ ProN W3" charset="0"/>
                <a:cs typeface="ヒラギノ角ゴ ProN W3" charset="0"/>
                <a:sym typeface="GillSans" charset="0"/>
              </a:defRPr>
            </a:lvl3pPr>
            <a:lvl4pPr marL="1600200" indent="-228600" eaLnBrk="0" hangingPunct="0">
              <a:defRPr sz="4200">
                <a:solidFill>
                  <a:srgbClr val="000000"/>
                </a:solidFill>
                <a:latin typeface="GillSans" charset="0"/>
                <a:ea typeface="ヒラギノ角ゴ ProN W3" charset="0"/>
                <a:cs typeface="ヒラギノ角ゴ ProN W3" charset="0"/>
                <a:sym typeface="GillSans" charset="0"/>
              </a:defRPr>
            </a:lvl4pPr>
            <a:lvl5pPr marL="2057400" indent="-228600" eaLnBrk="0" hangingPunct="0">
              <a:defRPr sz="4200">
                <a:solidFill>
                  <a:srgbClr val="000000"/>
                </a:solidFill>
                <a:latin typeface="GillSans" charset="0"/>
                <a:ea typeface="ヒラギノ角ゴ ProN W3" charset="0"/>
                <a:cs typeface="ヒラギノ角ゴ ProN W3" charset="0"/>
                <a:sym typeface="GillSans" charset="0"/>
              </a:defRPr>
            </a:lvl5pPr>
            <a:lvl6pPr marL="25146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6pPr>
            <a:lvl7pPr marL="29718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7pPr>
            <a:lvl8pPr marL="34290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8pPr>
            <a:lvl9pPr marL="38862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9pPr>
          </a:lstStyle>
          <a:p>
            <a:pPr eaLnBrk="1" hangingPunct="1"/>
            <a:r>
              <a:rPr lang="en-US" sz="2800"/>
              <a:t>Does one need to mix topologies?</a:t>
            </a:r>
          </a:p>
        </p:txBody>
      </p:sp>
      <p:sp>
        <p:nvSpPr>
          <p:cNvPr id="14" name="TextBox 13"/>
          <p:cNvSpPr txBox="1">
            <a:spLocks noChangeArrowheads="1"/>
          </p:cNvSpPr>
          <p:nvPr/>
        </p:nvSpPr>
        <p:spPr bwMode="auto">
          <a:xfrm>
            <a:off x="1677988" y="3441700"/>
            <a:ext cx="10196512" cy="56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0046" tIns="65023" rIns="130046" bIns="65023">
            <a:spAutoFit/>
          </a:bodyPr>
          <a:lstStyle>
            <a:lvl1pPr eaLnBrk="0" hangingPunct="0">
              <a:defRPr sz="4200">
                <a:solidFill>
                  <a:srgbClr val="000000"/>
                </a:solidFill>
                <a:latin typeface="GillSans" charset="0"/>
                <a:ea typeface="ヒラギノ角ゴ ProN W3" charset="0"/>
                <a:cs typeface="ヒラギノ角ゴ ProN W3" charset="0"/>
                <a:sym typeface="GillSans" charset="0"/>
              </a:defRPr>
            </a:lvl1pPr>
            <a:lvl2pPr marL="742950" indent="-285750" eaLnBrk="0" hangingPunct="0">
              <a:defRPr sz="4200">
                <a:solidFill>
                  <a:srgbClr val="000000"/>
                </a:solidFill>
                <a:latin typeface="GillSans" charset="0"/>
                <a:ea typeface="ヒラギノ角ゴ ProN W3" charset="0"/>
                <a:cs typeface="ヒラギノ角ゴ ProN W3" charset="0"/>
                <a:sym typeface="GillSans" charset="0"/>
              </a:defRPr>
            </a:lvl2pPr>
            <a:lvl3pPr marL="1143000" indent="-228600" eaLnBrk="0" hangingPunct="0">
              <a:defRPr sz="4200">
                <a:solidFill>
                  <a:srgbClr val="000000"/>
                </a:solidFill>
                <a:latin typeface="GillSans" charset="0"/>
                <a:ea typeface="ヒラギノ角ゴ ProN W3" charset="0"/>
                <a:cs typeface="ヒラギノ角ゴ ProN W3" charset="0"/>
                <a:sym typeface="GillSans" charset="0"/>
              </a:defRPr>
            </a:lvl3pPr>
            <a:lvl4pPr marL="1600200" indent="-228600" eaLnBrk="0" hangingPunct="0">
              <a:defRPr sz="4200">
                <a:solidFill>
                  <a:srgbClr val="000000"/>
                </a:solidFill>
                <a:latin typeface="GillSans" charset="0"/>
                <a:ea typeface="ヒラギノ角ゴ ProN W3" charset="0"/>
                <a:cs typeface="ヒラギノ角ゴ ProN W3" charset="0"/>
                <a:sym typeface="GillSans" charset="0"/>
              </a:defRPr>
            </a:lvl4pPr>
            <a:lvl5pPr marL="2057400" indent="-228600" eaLnBrk="0" hangingPunct="0">
              <a:defRPr sz="4200">
                <a:solidFill>
                  <a:srgbClr val="000000"/>
                </a:solidFill>
                <a:latin typeface="GillSans" charset="0"/>
                <a:ea typeface="ヒラギノ角ゴ ProN W3" charset="0"/>
                <a:cs typeface="ヒラギノ角ゴ ProN W3" charset="0"/>
                <a:sym typeface="GillSans" charset="0"/>
              </a:defRPr>
            </a:lvl5pPr>
            <a:lvl6pPr marL="25146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6pPr>
            <a:lvl7pPr marL="29718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7pPr>
            <a:lvl8pPr marL="34290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8pPr>
            <a:lvl9pPr marL="38862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9pPr>
          </a:lstStyle>
          <a:p>
            <a:pPr eaLnBrk="1" hangingPunct="1"/>
            <a:r>
              <a:rPr lang="en-US" sz="2800"/>
              <a:t>For Holography to work, YES.</a:t>
            </a:r>
          </a:p>
        </p:txBody>
      </p:sp>
      <p:pic>
        <p:nvPicPr>
          <p:cNvPr id="94210" name="Picture 2" descr="C:\Users\eliezer\Documents\topolgy.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51200" y="4010025"/>
            <a:ext cx="6645275" cy="559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ox(in)">
                                      <p:cBhvr>
                                        <p:cTn id="7" dur="500"/>
                                        <p:tgtEl>
                                          <p:spTgt spid="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ox(in)">
                                      <p:cBhvr>
                                        <p:cTn id="17" dur="5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94210"/>
                                        </p:tgtEl>
                                        <p:attrNameLst>
                                          <p:attrName>style.visibility</p:attrName>
                                        </p:attrNameLst>
                                      </p:cBhvr>
                                      <p:to>
                                        <p:strVal val="visible"/>
                                      </p:to>
                                    </p:set>
                                    <p:animEffect transition="in" filter="box(in)">
                                      <p:cBhvr>
                                        <p:cTn id="22" dur="500"/>
                                        <p:tgtEl>
                                          <p:spTgt spid="94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C:\Users\ofer\Pictures\New folder\eliezezer_phys_School_2011_Page_2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1000" y="123825"/>
            <a:ext cx="13007975" cy="975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C:\Users\ofer\Pictures\New folder\eliezezer_phys_School_2011_Page_1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675" y="-20638"/>
            <a:ext cx="13007975" cy="9756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C:\Users\ofer\Pictures\New folder\eliezezer_phys_School_2011_Page_1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13" y="-92075"/>
            <a:ext cx="13007975" cy="975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5950" y="6626225"/>
            <a:ext cx="11798300" cy="207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8916" name="Rectangle 3"/>
          <p:cNvSpPr>
            <a:spLocks/>
          </p:cNvSpPr>
          <p:nvPr/>
        </p:nvSpPr>
        <p:spPr bwMode="auto">
          <a:xfrm>
            <a:off x="2882900" y="7065963"/>
            <a:ext cx="72644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r>
              <a:rPr lang="en-US">
                <a:solidFill>
                  <a:schemeClr val="tx1"/>
                </a:solidFill>
                <a:ea typeface="GillSans" charset="0"/>
                <a:cs typeface="GillSans" charset="0"/>
              </a:rPr>
              <a:t>Calculate this in the bulk </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58900" y="10325100"/>
            <a:ext cx="10293350" cy="910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39939" name="Picture 4" descr="C:\Users\ofer\Pictures\New folder\eliezezer_phys_School_2011_Page_1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1613" y="-438150"/>
            <a:ext cx="13007976" cy="975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C:\Users\ofer\Pictures\New folder\eliezezer_phys_School_2011_Page_1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452438"/>
            <a:ext cx="13007975" cy="9756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p:cNvSpPr>
          <p:nvPr/>
        </p:nvSpPr>
        <p:spPr bwMode="auto">
          <a:xfrm>
            <a:off x="2019300" y="8674100"/>
            <a:ext cx="95123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r>
              <a:rPr lang="en-US">
                <a:solidFill>
                  <a:schemeClr val="tx1"/>
                </a:solidFill>
                <a:ea typeface="GillSans" charset="0"/>
                <a:cs typeface="GillSans" charset="0"/>
              </a:rPr>
              <a:t>For large enough T Black Hole is dominant</a:t>
            </a:r>
          </a:p>
        </p:txBody>
      </p:sp>
      <p:pic>
        <p:nvPicPr>
          <p:cNvPr id="41987" name="Picture 4" descr="C:\Users\ofer\Pictures\New folder\eliezezer_phys_School_2011_Page_1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75" y="0"/>
            <a:ext cx="13007975" cy="975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5" descr="C:\Users\ofer\Pictures\New folder\eliezezer_phys_School_2011_Page_1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800" y="160338"/>
            <a:ext cx="13007975" cy="975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descr="C:\Users\ofer\Pictures\New folder\eliezezer_phys_School_2011_Page_2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8575"/>
            <a:ext cx="13007975" cy="975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10" name="Picture 2" descr="black ho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3004800" cy="9832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7" name="WordArt 3"/>
          <p:cNvSpPr>
            <a:spLocks noChangeArrowheads="1" noChangeShapeType="1" noTextEdit="1"/>
          </p:cNvSpPr>
          <p:nvPr/>
        </p:nvSpPr>
        <p:spPr bwMode="auto">
          <a:xfrm>
            <a:off x="3910013" y="5781675"/>
            <a:ext cx="4849812" cy="1517650"/>
          </a:xfrm>
          <a:prstGeom prst="rect">
            <a:avLst/>
          </a:prstGeom>
        </p:spPr>
        <p:txBody>
          <a:bodyPr wrap="none" fromWordArt="1">
            <a:prstTxWarp prst="textPlain">
              <a:avLst>
                <a:gd name="adj" fmla="val 50000"/>
              </a:avLst>
            </a:prstTxWarp>
          </a:bodyPr>
          <a:lstStyle/>
          <a:p>
            <a:r>
              <a:rPr lang="en-US" b="1" kern="10">
                <a:ln w="9525">
                  <a:solidFill>
                    <a:srgbClr val="000000"/>
                  </a:solidFill>
                  <a:round/>
                  <a:headEnd/>
                  <a:tailEnd/>
                </a:ln>
                <a:latin typeface="Benguiat Bk BT"/>
              </a:rPr>
              <a:t>In a Black Hole</a:t>
            </a:r>
            <a:endParaRPr lang="he-IL" b="1" kern="10">
              <a:ln w="9525">
                <a:solidFill>
                  <a:srgbClr val="000000"/>
                </a:solidFill>
                <a:round/>
                <a:headEnd/>
                <a:tailEnd/>
              </a:ln>
              <a:latin typeface="Benguiat Bk BT"/>
            </a:endParaRPr>
          </a:p>
        </p:txBody>
      </p:sp>
    </p:spTree>
  </p:cSld>
  <p:clrMapOvr>
    <a:masterClrMapping/>
  </p:clrMapOvr>
  <p:transition spd="slow">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31747"/>
                                        </p:tgtEl>
                                        <p:attrNameLst>
                                          <p:attrName>style.visibility</p:attrName>
                                        </p:attrNameLst>
                                      </p:cBhvr>
                                      <p:to>
                                        <p:strVal val="visible"/>
                                      </p:to>
                                    </p:set>
                                    <p:anim calcmode="lin" valueType="num">
                                      <p:cBhvr>
                                        <p:cTn id="7" dur="2000" fill="hold"/>
                                        <p:tgtEl>
                                          <p:spTgt spid="31747"/>
                                        </p:tgtEl>
                                        <p:attrNameLst>
                                          <p:attrName>ppt_w</p:attrName>
                                        </p:attrNameLst>
                                      </p:cBhvr>
                                      <p:tavLst>
                                        <p:tav tm="0">
                                          <p:val>
                                            <p:fltVal val="0"/>
                                          </p:val>
                                        </p:tav>
                                        <p:tav tm="100000">
                                          <p:val>
                                            <p:strVal val="#ppt_w"/>
                                          </p:val>
                                        </p:tav>
                                      </p:tavLst>
                                    </p:anim>
                                    <p:anim calcmode="lin" valueType="num">
                                      <p:cBhvr>
                                        <p:cTn id="8" dur="2000" fill="hold"/>
                                        <p:tgtEl>
                                          <p:spTgt spid="31747"/>
                                        </p:tgtEl>
                                        <p:attrNameLst>
                                          <p:attrName>ppt_h</p:attrName>
                                        </p:attrNameLst>
                                      </p:cBhvr>
                                      <p:tavLst>
                                        <p:tav tm="0">
                                          <p:val>
                                            <p:fltVal val="0"/>
                                          </p:val>
                                        </p:tav>
                                        <p:tav tm="100000">
                                          <p:val>
                                            <p:strVal val="#ppt_h"/>
                                          </p:val>
                                        </p:tav>
                                      </p:tavLst>
                                    </p:anim>
                                    <p:anim calcmode="lin" valueType="num">
                                      <p:cBhvr>
                                        <p:cTn id="9" dur="2000" fill="hold"/>
                                        <p:tgtEl>
                                          <p:spTgt spid="31747"/>
                                        </p:tgtEl>
                                        <p:attrNameLst>
                                          <p:attrName>style.rotation</p:attrName>
                                        </p:attrNameLst>
                                      </p:cBhvr>
                                      <p:tavLst>
                                        <p:tav tm="0">
                                          <p:val>
                                            <p:fltVal val="360"/>
                                          </p:val>
                                        </p:tav>
                                        <p:tav tm="100000">
                                          <p:val>
                                            <p:fltVal val="0"/>
                                          </p:val>
                                        </p:tav>
                                      </p:tavLst>
                                    </p:anim>
                                    <p:animEffect transition="in" filter="fade">
                                      <p:cBhvr>
                                        <p:cTn id="10" dur="2000"/>
                                        <p:tgtEl>
                                          <p:spTgt spid="31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C:\Users\ofer\Pictures\New folder\eliezezer_phys_School_2011_Page_2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75" y="-6350"/>
            <a:ext cx="13007975" cy="975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C:\Users\ofer\Pictures\New folder\eliezezer_phys_School_2011_Page_2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700" y="-14288"/>
            <a:ext cx="13007975" cy="9756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C:\Users\ofer\Pictures\New folder\eliezezer_phys_School_2011_Page_2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638" y="-30163"/>
            <a:ext cx="13007975" cy="9756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C:\Users\ofer\Pictures\New folder\eliezezer_phys_School_2011_Page_2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884238"/>
            <a:ext cx="13007975" cy="9756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C:\Users\ofer\Pictures\New folder\eliezezer_phys_School_2011_Page_1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6100" y="-12700"/>
            <a:ext cx="13007975" cy="975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C:\Users\ofer\Pictures\New folder\eliezezer_phys_School_2011_Page_2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9563" y="-15875"/>
            <a:ext cx="13007975" cy="975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C:\Users\ofer\Pictures\New folder\eliezezer_phys_School_2011_Page_2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23825"/>
            <a:ext cx="13007975" cy="975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C:\Users\ofer\Pictures\New folder\eliezezer_phys_School_2011_Page_2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4138" y="-236538"/>
            <a:ext cx="13007976" cy="9756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250" name="Picture 3" descr="C:\Users\ofer\Pictures\New folder\eliezezer_phys_School_2011_Page_2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875" y="-595313"/>
            <a:ext cx="13007975" cy="9756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C:\Users\ofer\Pictures\New folder\eliezezer_phys_School_2011_Page_3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813" y="484188"/>
            <a:ext cx="13007976" cy="975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18434" name="TextBox 9"/>
          <p:cNvSpPr txBox="1">
            <a:spLocks noChangeArrowheads="1"/>
          </p:cNvSpPr>
          <p:nvPr/>
        </p:nvSpPr>
        <p:spPr bwMode="auto">
          <a:xfrm>
            <a:off x="1408113" y="217488"/>
            <a:ext cx="9863137" cy="142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0046" tIns="65023" rIns="130046" bIns="65023">
            <a:spAutoFit/>
          </a:bodyPr>
          <a:lstStyle>
            <a:lvl1pPr eaLnBrk="0" hangingPunct="0">
              <a:defRPr sz="4200">
                <a:solidFill>
                  <a:srgbClr val="000000"/>
                </a:solidFill>
                <a:latin typeface="GillSans" charset="0"/>
                <a:ea typeface="ヒラギノ角ゴ ProN W3" charset="0"/>
                <a:cs typeface="ヒラギノ角ゴ ProN W3" charset="0"/>
                <a:sym typeface="GillSans" charset="0"/>
              </a:defRPr>
            </a:lvl1pPr>
            <a:lvl2pPr marL="742950" indent="-285750" eaLnBrk="0" hangingPunct="0">
              <a:defRPr sz="4200">
                <a:solidFill>
                  <a:srgbClr val="000000"/>
                </a:solidFill>
                <a:latin typeface="GillSans" charset="0"/>
                <a:ea typeface="ヒラギノ角ゴ ProN W3" charset="0"/>
                <a:cs typeface="ヒラギノ角ゴ ProN W3" charset="0"/>
                <a:sym typeface="GillSans" charset="0"/>
              </a:defRPr>
            </a:lvl2pPr>
            <a:lvl3pPr marL="1143000" indent="-228600" eaLnBrk="0" hangingPunct="0">
              <a:defRPr sz="4200">
                <a:solidFill>
                  <a:srgbClr val="000000"/>
                </a:solidFill>
                <a:latin typeface="GillSans" charset="0"/>
                <a:ea typeface="ヒラギノ角ゴ ProN W3" charset="0"/>
                <a:cs typeface="ヒラギノ角ゴ ProN W3" charset="0"/>
                <a:sym typeface="GillSans" charset="0"/>
              </a:defRPr>
            </a:lvl3pPr>
            <a:lvl4pPr marL="1600200" indent="-228600" eaLnBrk="0" hangingPunct="0">
              <a:defRPr sz="4200">
                <a:solidFill>
                  <a:srgbClr val="000000"/>
                </a:solidFill>
                <a:latin typeface="GillSans" charset="0"/>
                <a:ea typeface="ヒラギノ角ゴ ProN W3" charset="0"/>
                <a:cs typeface="ヒラギノ角ゴ ProN W3" charset="0"/>
                <a:sym typeface="GillSans" charset="0"/>
              </a:defRPr>
            </a:lvl4pPr>
            <a:lvl5pPr marL="2057400" indent="-228600" eaLnBrk="0" hangingPunct="0">
              <a:defRPr sz="4200">
                <a:solidFill>
                  <a:srgbClr val="000000"/>
                </a:solidFill>
                <a:latin typeface="GillSans" charset="0"/>
                <a:ea typeface="ヒラギノ角ゴ ProN W3" charset="0"/>
                <a:cs typeface="ヒラギノ角ゴ ProN W3" charset="0"/>
                <a:sym typeface="GillSans" charset="0"/>
              </a:defRPr>
            </a:lvl5pPr>
            <a:lvl6pPr marL="25146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6pPr>
            <a:lvl7pPr marL="29718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7pPr>
            <a:lvl8pPr marL="34290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8pPr>
            <a:lvl9pPr marL="38862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9pPr>
          </a:lstStyle>
          <a:p>
            <a:pPr eaLnBrk="1" hangingPunct="1"/>
            <a:r>
              <a:rPr lang="en-US"/>
              <a:t>BLACKHOLE  INFORMATION  PARADOX</a:t>
            </a:r>
          </a:p>
        </p:txBody>
      </p:sp>
      <p:pic>
        <p:nvPicPr>
          <p:cNvPr id="18435" name="Picture 2" descr="black hol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92375" y="2276475"/>
            <a:ext cx="8170863" cy="617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381720" y="-404717"/>
            <a:ext cx="2600960" cy="2648246"/>
          </a:xfrm>
          <a:prstGeom prst="rect">
            <a:avLst/>
          </a:prstGeom>
          <a:noFill/>
        </p:spPr>
        <p:txBody>
          <a:bodyPr lIns="130046" tIns="65023" rIns="130046" bIns="65023">
            <a:spAutoFit/>
          </a:bodyPr>
          <a:lstStyle/>
          <a:p>
            <a:pPr>
              <a:defRPr/>
            </a:pPr>
            <a:r>
              <a:rPr lang="en-US" sz="16400" b="1" dirty="0">
                <a:ln w="18000">
                  <a:solidFill>
                    <a:schemeClr val="accent2">
                      <a:satMod val="140000"/>
                    </a:schemeClr>
                  </a:solidFill>
                  <a:prstDash val="solid"/>
                  <a:miter lim="800000"/>
                </a:ln>
                <a:blipFill>
                  <a:blip r:embed="rId3"/>
                  <a:tile tx="0" ty="0" sx="100000" sy="100000" flip="none" algn="tl"/>
                </a:blipFill>
                <a:effectLst>
                  <a:outerShdw blurRad="25500" dist="23000" dir="7020000" algn="tl">
                    <a:srgbClr val="000000">
                      <a:alpha val="50000"/>
                    </a:srgbClr>
                  </a:outerShdw>
                </a:effectLst>
                <a:latin typeface="AngsanaUPC" pitchFamily="18" charset="-34"/>
                <a:cs typeface="AngsanaUPC" pitchFamily="18" charset="-34"/>
              </a:rPr>
              <a:t>NO</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p:cNvSpPr>
          <p:nvPr/>
        </p:nvSpPr>
        <p:spPr bwMode="auto">
          <a:xfrm>
            <a:off x="177800" y="2438400"/>
            <a:ext cx="12636500" cy="379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buSzPct val="155000"/>
              <a:buFontTx/>
              <a:buBlip>
                <a:blip r:embed="rId2"/>
              </a:buBlip>
            </a:pPr>
            <a:r>
              <a:rPr lang="en-US">
                <a:solidFill>
                  <a:schemeClr val="tx1"/>
                </a:solidFill>
                <a:ea typeface="GillSans" charset="0"/>
                <a:cs typeface="GillSans" charset="0"/>
              </a:rPr>
              <a:t>A hole punched in Hawking’s argument</a:t>
            </a:r>
          </a:p>
          <a:p>
            <a:pPr>
              <a:buSzPct val="155000"/>
              <a:buFontTx/>
              <a:buBlip>
                <a:blip r:embed="rId2"/>
              </a:buBlip>
            </a:pPr>
            <a:endParaRPr lang="en-US">
              <a:solidFill>
                <a:schemeClr val="tx1"/>
              </a:solidFill>
              <a:ea typeface="GillSans" charset="0"/>
              <a:cs typeface="GillSans" charset="0"/>
            </a:endParaRPr>
          </a:p>
          <a:p>
            <a:pPr>
              <a:buSzPct val="155000"/>
              <a:buFontTx/>
              <a:buBlip>
                <a:blip r:embed="rId2"/>
              </a:buBlip>
            </a:pPr>
            <a:r>
              <a:rPr lang="en-US">
                <a:solidFill>
                  <a:schemeClr val="tx1"/>
                </a:solidFill>
                <a:ea typeface="GillSans" charset="0"/>
                <a:cs typeface="GillSans" charset="0"/>
              </a:rPr>
              <a:t>Topological diversity</a:t>
            </a:r>
          </a:p>
          <a:p>
            <a:pPr>
              <a:buSzPct val="155000"/>
              <a:buFontTx/>
              <a:buBlip>
                <a:blip r:embed="rId2"/>
              </a:buBlip>
            </a:pPr>
            <a:endParaRPr lang="en-US">
              <a:solidFill>
                <a:schemeClr val="tx1"/>
              </a:solidFill>
              <a:ea typeface="GillSans" charset="0"/>
              <a:cs typeface="GillSans" charset="0"/>
            </a:endParaRPr>
          </a:p>
          <a:p>
            <a:pPr>
              <a:buSzPct val="155000"/>
              <a:buFontTx/>
              <a:buBlip>
                <a:blip r:embed="rId2"/>
              </a:buBlip>
            </a:pPr>
            <a:r>
              <a:rPr lang="en-US">
                <a:solidFill>
                  <a:schemeClr val="tx1"/>
                </a:solidFill>
                <a:ea typeface="GillSans" charset="0"/>
                <a:cs typeface="GillSans" charset="0"/>
              </a:rPr>
              <a:t>How to get an effective  stretched horizon picture ?  </a:t>
            </a:r>
          </a:p>
          <a:p>
            <a:pPr>
              <a:buSzPct val="155000"/>
              <a:buFontTx/>
              <a:buBlip>
                <a:blip r:embed="rId2"/>
              </a:buBlip>
            </a:pPr>
            <a:endParaRPr lang="en-US">
              <a:solidFill>
                <a:schemeClr val="tx1"/>
              </a:solidFill>
              <a:ea typeface="GillSans" charset="0"/>
              <a:cs typeface="GillSans" charset="0"/>
            </a:endParaRPr>
          </a:p>
          <a:p>
            <a:pPr>
              <a:buSzPct val="155000"/>
              <a:buFontTx/>
              <a:buBlip>
                <a:blip r:embed="rId2"/>
              </a:buBlip>
            </a:pPr>
            <a:r>
              <a:rPr lang="en-US">
                <a:solidFill>
                  <a:schemeClr val="tx1"/>
                </a:solidFill>
                <a:ea typeface="GillSans" charset="0"/>
                <a:cs typeface="GillSans" charset="0"/>
              </a:rPr>
              <a:t>Dimensional Transmutation Like QCD?</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ChangeArrowheads="1"/>
          </p:cNvSpPr>
          <p:nvPr>
            <p:ph type="title"/>
          </p:nvPr>
        </p:nvSpPr>
        <p:spPr>
          <a:xfrm>
            <a:off x="1746250" y="673100"/>
            <a:ext cx="10553700" cy="3200400"/>
          </a:xfrm>
        </p:spPr>
        <p:txBody>
          <a:bodyPr/>
          <a:lstStyle/>
          <a:p>
            <a:pPr eaLnBrk="1" hangingPunct="1"/>
            <a:r>
              <a:rPr lang="en-US" smtClean="0"/>
              <a:t>String Magic </a:t>
            </a:r>
            <a:br>
              <a:rPr lang="en-US" smtClean="0"/>
            </a:br>
            <a:r>
              <a:rPr lang="en-US" smtClean="0"/>
              <a:t>Metric</a:t>
            </a:r>
            <a:br>
              <a:rPr lang="en-US" smtClean="0"/>
            </a:br>
            <a:r>
              <a:rPr lang="en-US" smtClean="0"/>
              <a:t/>
            </a:r>
            <a:br>
              <a:rPr lang="en-US" smtClean="0"/>
            </a:br>
            <a:r>
              <a:rPr lang="en-US" smtClean="0"/>
              <a:t/>
            </a:r>
            <a:br>
              <a:rPr lang="en-US" smtClean="0"/>
            </a:br>
            <a:r>
              <a:rPr lang="en-US" smtClean="0"/>
              <a:t>R=1/R</a:t>
            </a:r>
            <a:br>
              <a:rPr lang="en-US" smtClean="0"/>
            </a:br>
            <a:endParaRPr lang="en-US" smtClean="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Grp="1" noChangeArrowheads="1"/>
          </p:cNvSpPr>
          <p:nvPr>
            <p:ph type="title"/>
          </p:nvPr>
        </p:nvSpPr>
        <p:spPr>
          <a:xfrm>
            <a:off x="946150" y="152400"/>
            <a:ext cx="11087100" cy="5308600"/>
          </a:xfrm>
        </p:spPr>
        <p:txBody>
          <a:bodyPr/>
          <a:lstStyle/>
          <a:p>
            <a:pPr eaLnBrk="1" hangingPunct="1"/>
            <a:r>
              <a:rPr lang="en-US" smtClean="0"/>
              <a:t>Magic of String Theory </a:t>
            </a:r>
            <a:br>
              <a:rPr lang="en-US" smtClean="0"/>
            </a:br>
            <a:r>
              <a:rPr lang="en-US" smtClean="0"/>
              <a:t/>
            </a:r>
            <a:br>
              <a:rPr lang="en-US" smtClean="0"/>
            </a:br>
            <a:r>
              <a:rPr lang="en-US" smtClean="0"/>
              <a:t/>
            </a:r>
            <a:br>
              <a:rPr lang="en-US" smtClean="0"/>
            </a:br>
            <a:r>
              <a:rPr lang="en-US" smtClean="0"/>
              <a:t>With extended objects</a:t>
            </a:r>
            <a:br>
              <a:rPr lang="en-US" smtClean="0"/>
            </a:br>
            <a:r>
              <a:rPr lang="en-US" smtClean="0"/>
              <a:t>Surface of a Sphere=Torus</a:t>
            </a:r>
          </a:p>
        </p:txBody>
      </p:sp>
      <p:sp>
        <p:nvSpPr>
          <p:cNvPr id="57347" name="Rectangle 2"/>
          <p:cNvSpPr>
            <a:spLocks/>
          </p:cNvSpPr>
          <p:nvPr/>
        </p:nvSpPr>
        <p:spPr bwMode="auto">
          <a:xfrm>
            <a:off x="3848100" y="1800225"/>
            <a:ext cx="4889500" cy="90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txBody>
          <a:bodyPr lIns="38100" tIns="38100" rIns="38100" bIns="38100"/>
          <a:lstStyle/>
          <a:p>
            <a:r>
              <a:rPr lang="en-US" sz="5400">
                <a:solidFill>
                  <a:srgbClr val="7777AA"/>
                </a:solidFill>
                <a:latin typeface="Bodoni SvtyTwo ITC TT-Bold" charset="0"/>
                <a:ea typeface="Bodoni SvtyTwo ITC TT-Bold" charset="0"/>
                <a:cs typeface="Bodoni SvtyTwo ITC TT-Bold" charset="0"/>
                <a:sym typeface="Bodoni SvtyTwo ITC TT-Bold" charset="0"/>
              </a:rPr>
              <a:t>Topology </a:t>
            </a:r>
          </a:p>
        </p:txBody>
      </p:sp>
      <p:pic>
        <p:nvPicPr>
          <p:cNvPr id="5017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62763" y="5668963"/>
            <a:ext cx="5848350" cy="3744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85825" y="5568950"/>
            <a:ext cx="3944938" cy="394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1" name="Rectangle 5"/>
          <p:cNvSpPr>
            <a:spLocks/>
          </p:cNvSpPr>
          <p:nvPr/>
        </p:nvSpPr>
        <p:spPr bwMode="auto">
          <a:xfrm>
            <a:off x="4768850" y="5826125"/>
            <a:ext cx="2247900" cy="311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8100" tIns="38100" rIns="38100" bIns="38100"/>
          <a:lstStyle/>
          <a:p>
            <a:r>
              <a:rPr lang="en-US" sz="19900">
                <a:solidFill>
                  <a:schemeClr val="tx1"/>
                </a:solidFill>
                <a:latin typeface="Bodoni SvtyTwo ITC TT-Book" charset="0"/>
                <a:ea typeface="Bodoni SvtyTwo ITC TT-Book" charset="0"/>
                <a:cs typeface="Bodoni SvtyTwo ITC TT-Book" charset="0"/>
                <a:sym typeface="Bodoni SvtyTwo ITC TT-Book"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0179"/>
                                        </p:tgtEl>
                                        <p:attrNameLst>
                                          <p:attrName>style.visibility</p:attrName>
                                        </p:attrNameLst>
                                      </p:cBhvr>
                                      <p:to>
                                        <p:strVal val="visible"/>
                                      </p:to>
                                    </p:set>
                                    <p:animEffect transition="in" filter="box(in)">
                                      <p:cBhvr>
                                        <p:cTn id="7" dur="500"/>
                                        <p:tgtEl>
                                          <p:spTgt spid="50179"/>
                                        </p:tgtEl>
                                      </p:cBhvr>
                                    </p:animEffect>
                                  </p:childTnLst>
                                </p:cTn>
                              </p:par>
                            </p:childTnLst>
                          </p:cTn>
                        </p:par>
                        <p:par>
                          <p:cTn id="8" fill="hold" nodeType="afterGroup">
                            <p:stCondLst>
                              <p:cond delay="500"/>
                            </p:stCondLst>
                            <p:childTnLst>
                              <p:par>
                                <p:cTn id="9" presetID="4" presetClass="entr" presetSubtype="16" fill="hold" grpId="0" nodeType="afterEffect">
                                  <p:stCondLst>
                                    <p:cond delay="2000"/>
                                  </p:stCondLst>
                                  <p:childTnLst>
                                    <p:set>
                                      <p:cBhvr>
                                        <p:cTn id="10" dur="1" fill="hold">
                                          <p:stCondLst>
                                            <p:cond delay="0"/>
                                          </p:stCondLst>
                                        </p:cTn>
                                        <p:tgtEl>
                                          <p:spTgt spid="50181"/>
                                        </p:tgtEl>
                                        <p:attrNameLst>
                                          <p:attrName>style.visibility</p:attrName>
                                        </p:attrNameLst>
                                      </p:cBhvr>
                                      <p:to>
                                        <p:strVal val="visible"/>
                                      </p:to>
                                    </p:set>
                                    <p:animEffect transition="in" filter="box(in)">
                                      <p:cBhvr>
                                        <p:cTn id="11" dur="500"/>
                                        <p:tgtEl>
                                          <p:spTgt spid="50181"/>
                                        </p:tgtEl>
                                      </p:cBhvr>
                                    </p:animEffect>
                                  </p:childTnLst>
                                </p:cTn>
                              </p:par>
                            </p:childTnLst>
                          </p:cTn>
                        </p:par>
                        <p:par>
                          <p:cTn id="12" fill="hold" nodeType="afterGroup">
                            <p:stCondLst>
                              <p:cond delay="3000"/>
                            </p:stCondLst>
                            <p:childTnLst>
                              <p:par>
                                <p:cTn id="13" presetID="4" presetClass="entr" presetSubtype="16" fill="hold" nodeType="afterEffect">
                                  <p:stCondLst>
                                    <p:cond delay="2000"/>
                                  </p:stCondLst>
                                  <p:childTnLst>
                                    <p:set>
                                      <p:cBhvr>
                                        <p:cTn id="14" dur="1" fill="hold">
                                          <p:stCondLst>
                                            <p:cond delay="0"/>
                                          </p:stCondLst>
                                        </p:cTn>
                                        <p:tgtEl>
                                          <p:spTgt spid="50180"/>
                                        </p:tgtEl>
                                        <p:attrNameLst>
                                          <p:attrName>style.visibility</p:attrName>
                                        </p:attrNameLst>
                                      </p:cBhvr>
                                      <p:to>
                                        <p:strVal val="visible"/>
                                      </p:to>
                                    </p:set>
                                    <p:animEffect transition="in" filter="box(in)">
                                      <p:cBhvr>
                                        <p:cTn id="15" dur="500"/>
                                        <p:tgtEl>
                                          <p:spTgt spid="50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Grp="1" noChangeArrowheads="1"/>
          </p:cNvSpPr>
          <p:nvPr>
            <p:ph type="title"/>
          </p:nvPr>
        </p:nvSpPr>
        <p:spPr>
          <a:xfrm>
            <a:off x="881063" y="1103313"/>
            <a:ext cx="11552237" cy="4932362"/>
          </a:xfrm>
        </p:spPr>
        <p:txBody>
          <a:bodyPr/>
          <a:lstStyle/>
          <a:p>
            <a:pPr eaLnBrk="1" hangingPunct="1"/>
            <a:r>
              <a:rPr lang="en-US" smtClean="0"/>
              <a:t>Magic of String Theory </a:t>
            </a:r>
            <a:br>
              <a:rPr lang="en-US" smtClean="0"/>
            </a:br>
            <a:r>
              <a:rPr lang="en-US" smtClean="0"/>
              <a:t/>
            </a:r>
            <a:br>
              <a:rPr lang="en-US" smtClean="0"/>
            </a:br>
            <a:r>
              <a:rPr lang="en-US" smtClean="0"/>
              <a:t/>
            </a:r>
            <a:br>
              <a:rPr lang="en-US" smtClean="0"/>
            </a:br>
            <a:r>
              <a:rPr lang="en-US" smtClean="0"/>
              <a:t/>
            </a:r>
            <a:br>
              <a:rPr lang="en-US" smtClean="0"/>
            </a:br>
            <a:r>
              <a:rPr lang="en-US" smtClean="0"/>
              <a:t>With extended objects</a:t>
            </a:r>
            <a:br>
              <a:rPr lang="en-US" smtClean="0"/>
            </a:br>
            <a:r>
              <a:rPr lang="en-US" smtClean="0"/>
              <a:t>1=3 , 4=10</a:t>
            </a:r>
          </a:p>
        </p:txBody>
      </p:sp>
      <p:sp>
        <p:nvSpPr>
          <p:cNvPr id="58371" name="Rectangle 2"/>
          <p:cNvSpPr>
            <a:spLocks/>
          </p:cNvSpPr>
          <p:nvPr/>
        </p:nvSpPr>
        <p:spPr bwMode="auto">
          <a:xfrm>
            <a:off x="4048125" y="3111500"/>
            <a:ext cx="4889500" cy="90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txBody>
          <a:bodyPr lIns="38100" tIns="38100" rIns="38100" bIns="38100"/>
          <a:lstStyle/>
          <a:p>
            <a:r>
              <a:rPr lang="en-US" sz="5400">
                <a:solidFill>
                  <a:srgbClr val="7777AA"/>
                </a:solidFill>
                <a:latin typeface="Bodoni SvtyTwo ITC TT-Bold" charset="0"/>
                <a:ea typeface="Bodoni SvtyTwo ITC TT-Bold" charset="0"/>
                <a:cs typeface="Bodoni SvtyTwo ITC TT-Bold" charset="0"/>
                <a:sym typeface="Bodoni SvtyTwo ITC TT-Bold" charset="0"/>
              </a:rPr>
              <a:t>Dimension</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Grp="1" noChangeArrowheads="1"/>
          </p:cNvSpPr>
          <p:nvPr>
            <p:ph type="title"/>
          </p:nvPr>
        </p:nvSpPr>
        <p:spPr>
          <a:xfrm>
            <a:off x="549275" y="695325"/>
            <a:ext cx="11703050" cy="1625600"/>
          </a:xfrm>
        </p:spPr>
        <p:txBody>
          <a:bodyPr/>
          <a:lstStyle/>
          <a:p>
            <a:pPr eaLnBrk="1" hangingPunct="1"/>
            <a:r>
              <a:rPr lang="en-US" smtClean="0"/>
              <a:t>SU(2) dim=3, rank=1</a:t>
            </a:r>
          </a:p>
        </p:txBody>
      </p:sp>
      <p:pic>
        <p:nvPicPr>
          <p:cNvPr id="5939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18300" y="2584450"/>
            <a:ext cx="4784725" cy="4784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6" name="Oval 3"/>
          <p:cNvSpPr>
            <a:spLocks/>
          </p:cNvSpPr>
          <p:nvPr/>
        </p:nvSpPr>
        <p:spPr bwMode="auto">
          <a:xfrm>
            <a:off x="454025" y="3005138"/>
            <a:ext cx="4752975" cy="4679950"/>
          </a:xfrm>
          <a:prstGeom prst="ellipse">
            <a:avLst/>
          </a:prstGeom>
          <a:solidFill>
            <a:schemeClr val="accent1"/>
          </a:solidFill>
          <a:ln w="57150">
            <a:solidFill>
              <a:srgbClr val="000000"/>
            </a:solidFill>
            <a:round/>
            <a:headEnd/>
            <a:tailEnd/>
          </a:ln>
        </p:spPr>
        <p:txBody>
          <a:bodyPr lIns="0" tIns="0" rIns="0" bIns="0"/>
          <a:lstStyle/>
          <a:p>
            <a:endParaRPr lang="he-IL"/>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52775" y="-1016000"/>
            <a:ext cx="16687800" cy="1252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p:cNvSpPr>
            <a:spLocks noGrp="1" noChangeArrowheads="1"/>
          </p:cNvSpPr>
          <p:nvPr>
            <p:ph type="title"/>
          </p:nvPr>
        </p:nvSpPr>
        <p:spPr>
          <a:xfrm>
            <a:off x="728663" y="1395413"/>
            <a:ext cx="11552237" cy="4932362"/>
          </a:xfrm>
        </p:spPr>
        <p:txBody>
          <a:bodyPr/>
          <a:lstStyle/>
          <a:p>
            <a:pPr eaLnBrk="1" hangingPunct="1"/>
            <a:r>
              <a:rPr lang="en-US" smtClean="0"/>
              <a:t>Magic of String Theory </a:t>
            </a:r>
            <a:br>
              <a:rPr lang="en-US" smtClean="0"/>
            </a:br>
            <a:r>
              <a:rPr lang="en-US" smtClean="0"/>
              <a:t/>
            </a:r>
            <a:br>
              <a:rPr lang="en-US" smtClean="0"/>
            </a:br>
            <a:r>
              <a:rPr lang="en-US" smtClean="0"/>
              <a:t/>
            </a:r>
            <a:br>
              <a:rPr lang="en-US" smtClean="0"/>
            </a:br>
            <a:r>
              <a:rPr lang="en-US" smtClean="0"/>
              <a:t/>
            </a:r>
            <a:br>
              <a:rPr lang="en-US" smtClean="0"/>
            </a:br>
            <a:r>
              <a:rPr lang="en-US" smtClean="0"/>
              <a:t>With extended objects</a:t>
            </a:r>
            <a:br>
              <a:rPr lang="en-US" smtClean="0"/>
            </a:br>
            <a:endParaRPr lang="en-US" smtClean="0"/>
          </a:p>
        </p:txBody>
      </p:sp>
      <p:sp>
        <p:nvSpPr>
          <p:cNvPr id="61443" name="Rectangle 2"/>
          <p:cNvSpPr>
            <a:spLocks/>
          </p:cNvSpPr>
          <p:nvPr/>
        </p:nvSpPr>
        <p:spPr bwMode="auto">
          <a:xfrm>
            <a:off x="3832225" y="3644900"/>
            <a:ext cx="4889500" cy="90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txBody>
          <a:bodyPr lIns="38100" tIns="38100" rIns="38100" bIns="38100"/>
          <a:lstStyle/>
          <a:p>
            <a:r>
              <a:rPr lang="en-US" sz="5400">
                <a:solidFill>
                  <a:srgbClr val="7777AA"/>
                </a:solidFill>
                <a:latin typeface="Bodoni SvtyTwo ITC TT-Bold" charset="0"/>
                <a:ea typeface="Bodoni SvtyTwo ITC TT-Bold" charset="0"/>
                <a:cs typeface="Bodoni SvtyTwo ITC TT-Bold" charset="0"/>
                <a:sym typeface="Bodoni SvtyTwo ITC TT-Bold" charset="0"/>
              </a:rPr>
              <a:t>Singularities</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Line 1"/>
          <p:cNvSpPr>
            <a:spLocks noChangeShapeType="1"/>
          </p:cNvSpPr>
          <p:nvPr/>
        </p:nvSpPr>
        <p:spPr bwMode="auto">
          <a:xfrm>
            <a:off x="1101725" y="4805363"/>
            <a:ext cx="3960813" cy="0"/>
          </a:xfrm>
          <a:prstGeom prst="line">
            <a:avLst/>
          </a:prstGeom>
          <a:noFill/>
          <a:ln w="76200">
            <a:solidFill>
              <a:srgbClr val="000000"/>
            </a:solidFill>
            <a:round/>
            <a:headEnd/>
            <a:tailEnd/>
          </a:ln>
          <a:extLst>
            <a:ext uri="{909E8E84-426E-40DD-AFC4-6F175D3DCCD1}">
              <a14:hiddenFill xmlns:a14="http://schemas.microsoft.com/office/drawing/2010/main" xmlns="">
                <a:noFill/>
              </a14:hiddenFill>
            </a:ext>
          </a:extLst>
        </p:spPr>
        <p:txBody>
          <a:bodyPr lIns="0" tIns="0" rIns="0" bIns="0"/>
          <a:lstStyle/>
          <a:p>
            <a:endParaRPr lang="he-IL"/>
          </a:p>
        </p:txBody>
      </p:sp>
      <p:sp>
        <p:nvSpPr>
          <p:cNvPr id="62467" name="Oval 2"/>
          <p:cNvSpPr>
            <a:spLocks/>
          </p:cNvSpPr>
          <p:nvPr/>
        </p:nvSpPr>
        <p:spPr bwMode="auto">
          <a:xfrm>
            <a:off x="4673600" y="4479925"/>
            <a:ext cx="576263" cy="649288"/>
          </a:xfrm>
          <a:prstGeom prst="ellipse">
            <a:avLst/>
          </a:prstGeom>
          <a:solidFill>
            <a:srgbClr val="422E1F"/>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he-IL"/>
          </a:p>
        </p:txBody>
      </p:sp>
      <p:sp>
        <p:nvSpPr>
          <p:cNvPr id="62468" name="Oval 3"/>
          <p:cNvSpPr>
            <a:spLocks/>
          </p:cNvSpPr>
          <p:nvPr/>
        </p:nvSpPr>
        <p:spPr bwMode="auto">
          <a:xfrm>
            <a:off x="814388" y="4516438"/>
            <a:ext cx="574675" cy="647700"/>
          </a:xfrm>
          <a:prstGeom prst="ellipse">
            <a:avLst/>
          </a:prstGeom>
          <a:solidFill>
            <a:srgbClr val="422E1F"/>
          </a:solidFill>
          <a:ln>
            <a:noFill/>
          </a:ln>
          <a:extLst>
            <a:ext uri="{91240B29-F687-4F45-9708-019B960494DF}">
              <a14:hiddenLine xmlns:a14="http://schemas.microsoft.com/office/drawing/2010/main" xmlns="" w="9525">
                <a:solidFill>
                  <a:srgbClr val="000000"/>
                </a:solidFill>
                <a:round/>
                <a:headEnd/>
                <a:tailEnd/>
              </a14:hiddenLine>
            </a:ext>
          </a:extLst>
        </p:spPr>
        <p:txBody>
          <a:bodyPr lIns="0" tIns="0" rIns="0" bIns="0"/>
          <a:lstStyle/>
          <a:p>
            <a:endParaRPr lang="he-IL"/>
          </a:p>
        </p:txBody>
      </p:sp>
      <p:sp>
        <p:nvSpPr>
          <p:cNvPr id="62469" name="Line 4"/>
          <p:cNvSpPr>
            <a:spLocks noChangeShapeType="1"/>
          </p:cNvSpPr>
          <p:nvPr/>
        </p:nvSpPr>
        <p:spPr bwMode="auto">
          <a:xfrm>
            <a:off x="6086475" y="4687888"/>
            <a:ext cx="106362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lIns="0" tIns="0" rIns="0" bIns="0"/>
          <a:lstStyle/>
          <a:p>
            <a:endParaRPr lang="he-IL"/>
          </a:p>
        </p:txBody>
      </p:sp>
      <p:sp>
        <p:nvSpPr>
          <p:cNvPr id="62470" name="Line 5"/>
          <p:cNvSpPr>
            <a:spLocks noChangeShapeType="1"/>
          </p:cNvSpPr>
          <p:nvPr/>
        </p:nvSpPr>
        <p:spPr bwMode="auto">
          <a:xfrm>
            <a:off x="6086475" y="5021263"/>
            <a:ext cx="1063625" cy="0"/>
          </a:xfrm>
          <a:prstGeom prst="line">
            <a:avLst/>
          </a:prstGeom>
          <a:noFill/>
          <a:ln w="28575">
            <a:solidFill>
              <a:srgbClr val="000000"/>
            </a:solidFill>
            <a:round/>
            <a:headEnd/>
            <a:tailEnd/>
          </a:ln>
          <a:extLst>
            <a:ext uri="{909E8E84-426E-40DD-AFC4-6F175D3DCCD1}">
              <a14:hiddenFill xmlns:a14="http://schemas.microsoft.com/office/drawing/2010/main" xmlns="">
                <a:noFill/>
              </a14:hiddenFill>
            </a:ext>
          </a:extLst>
        </p:spPr>
        <p:txBody>
          <a:bodyPr lIns="0" tIns="0" rIns="0" bIns="0"/>
          <a:lstStyle/>
          <a:p>
            <a:endParaRPr lang="he-IL"/>
          </a:p>
        </p:txBody>
      </p:sp>
      <p:sp>
        <p:nvSpPr>
          <p:cNvPr id="62471" name="Oval 6"/>
          <p:cNvSpPr>
            <a:spLocks/>
          </p:cNvSpPr>
          <p:nvPr/>
        </p:nvSpPr>
        <p:spPr bwMode="auto">
          <a:xfrm>
            <a:off x="8374063" y="3076575"/>
            <a:ext cx="3744912" cy="3600450"/>
          </a:xfrm>
          <a:prstGeom prst="ellipse">
            <a:avLst/>
          </a:pr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lIns="0" tIns="0" rIns="0" bIns="0"/>
          <a:lstStyle/>
          <a:p>
            <a:endParaRPr lang="he-IL"/>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p:cNvSpPr>
            <a:spLocks noGrp="1" noChangeArrowheads="1"/>
          </p:cNvSpPr>
          <p:nvPr>
            <p:ph type="title"/>
          </p:nvPr>
        </p:nvSpPr>
        <p:spPr>
          <a:xfrm>
            <a:off x="1030288" y="1100138"/>
            <a:ext cx="11553825" cy="4932362"/>
          </a:xfrm>
        </p:spPr>
        <p:txBody>
          <a:bodyPr/>
          <a:lstStyle/>
          <a:p>
            <a:pPr eaLnBrk="1" hangingPunct="1"/>
            <a:r>
              <a:rPr lang="en-US" smtClean="0"/>
              <a:t>Magic of String Theory </a:t>
            </a:r>
            <a:br>
              <a:rPr lang="en-US" smtClean="0"/>
            </a:br>
            <a:r>
              <a:rPr lang="en-US" smtClean="0"/>
              <a:t/>
            </a:r>
            <a:br>
              <a:rPr lang="en-US" smtClean="0"/>
            </a:br>
            <a:r>
              <a:rPr lang="en-US" smtClean="0"/>
              <a:t/>
            </a:r>
            <a:br>
              <a:rPr lang="en-US" smtClean="0"/>
            </a:br>
            <a:r>
              <a:rPr lang="en-US" smtClean="0"/>
              <a:t/>
            </a:r>
            <a:br>
              <a:rPr lang="en-US" smtClean="0"/>
            </a:br>
            <a:r>
              <a:rPr lang="en-US" smtClean="0"/>
              <a:t>With extended objects</a:t>
            </a:r>
            <a:br>
              <a:rPr lang="en-US" smtClean="0"/>
            </a:br>
            <a:endParaRPr lang="en-US" smtClean="0"/>
          </a:p>
        </p:txBody>
      </p:sp>
      <p:sp>
        <p:nvSpPr>
          <p:cNvPr id="63491" name="Rectangle 2"/>
          <p:cNvSpPr>
            <a:spLocks/>
          </p:cNvSpPr>
          <p:nvPr/>
        </p:nvSpPr>
        <p:spPr bwMode="auto">
          <a:xfrm>
            <a:off x="4048125" y="2946400"/>
            <a:ext cx="4889500" cy="90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rnd">
                <a:solidFill>
                  <a:srgbClr val="000000"/>
                </a:solidFill>
                <a:round/>
                <a:headEnd/>
                <a:tailEnd/>
              </a14:hiddenLine>
            </a:ext>
          </a:extLst>
        </p:spPr>
        <p:txBody>
          <a:bodyPr lIns="38100" tIns="38100" rIns="38100" bIns="38100"/>
          <a:lstStyle/>
          <a:p>
            <a:r>
              <a:rPr lang="en-US" sz="5400">
                <a:solidFill>
                  <a:srgbClr val="7777AA"/>
                </a:solidFill>
                <a:latin typeface="Bodoni SvtyTwo ITC TT-Bold" charset="0"/>
                <a:ea typeface="Bodoni SvtyTwo ITC TT-Bold" charset="0"/>
                <a:cs typeface="Bodoni SvtyTwo ITC TT-Bold" charset="0"/>
                <a:sym typeface="Bodoni SvtyTwo ITC TT-Bold" charset="0"/>
              </a:rPr>
              <a:t>commutativity</a:t>
            </a:r>
          </a:p>
        </p:txBody>
      </p:sp>
      <p:pic>
        <p:nvPicPr>
          <p:cNvPr id="58371"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23125" y="6245225"/>
            <a:ext cx="4476750" cy="298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2" name="Rectangle 4"/>
          <p:cNvSpPr>
            <a:spLocks/>
          </p:cNvSpPr>
          <p:nvPr/>
        </p:nvSpPr>
        <p:spPr bwMode="auto">
          <a:xfrm>
            <a:off x="-1588" y="6707188"/>
            <a:ext cx="6373813"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38100" tIns="38100" rIns="38100" bIns="38100"/>
          <a:lstStyle/>
          <a:p>
            <a:r>
              <a:rPr lang="en-US" sz="9500">
                <a:solidFill>
                  <a:schemeClr val="tx1"/>
                </a:solidFill>
                <a:latin typeface="Bodoni SvtyTwo ITC TT-Book" charset="0"/>
                <a:ea typeface="Bodoni SvtyTwo ITC TT-Book" charset="0"/>
                <a:cs typeface="Bodoni SvtyTwo ITC TT-Book" charset="0"/>
                <a:sym typeface="Bodoni SvtyTwo ITC TT-Book" charset="0"/>
              </a:rPr>
              <a:t>[x,y]=0  =</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58371"/>
                                        </p:tgtEl>
                                        <p:attrNameLst>
                                          <p:attrName>style.visibility</p:attrName>
                                        </p:attrNameLst>
                                      </p:cBhvr>
                                      <p:to>
                                        <p:strVal val="visible"/>
                                      </p:to>
                                    </p:set>
                                    <p:animEffect transition="in" filter="box(out)">
                                      <p:cBhvr>
                                        <p:cTn id="7" dur="500"/>
                                        <p:tgtEl>
                                          <p:spTgt spid="58371"/>
                                        </p:tgtEl>
                                      </p:cBhvr>
                                    </p:animEffect>
                                  </p:childTnLst>
                                </p:cTn>
                              </p:par>
                            </p:childTnLst>
                          </p:cTn>
                        </p:par>
                        <p:par>
                          <p:cTn id="8" fill="hold" nodeType="afterGroup">
                            <p:stCondLst>
                              <p:cond delay="500"/>
                            </p:stCondLst>
                            <p:childTnLst>
                              <p:par>
                                <p:cTn id="9" presetID="4" presetClass="entr" presetSubtype="32" fill="hold" grpId="0" nodeType="afterEffect">
                                  <p:stCondLst>
                                    <p:cond delay="2000"/>
                                  </p:stCondLst>
                                  <p:childTnLst>
                                    <p:set>
                                      <p:cBhvr>
                                        <p:cTn id="10" dur="1" fill="hold">
                                          <p:stCondLst>
                                            <p:cond delay="0"/>
                                          </p:stCondLst>
                                        </p:cTn>
                                        <p:tgtEl>
                                          <p:spTgt spid="58372"/>
                                        </p:tgtEl>
                                        <p:attrNameLst>
                                          <p:attrName>style.visibility</p:attrName>
                                        </p:attrNameLst>
                                      </p:cBhvr>
                                      <p:to>
                                        <p:strVal val="visible"/>
                                      </p:to>
                                    </p:set>
                                    <p:animEffect transition="in" filter="box(out)">
                                      <p:cBhvr>
                                        <p:cTn id="11" dur="5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p:cNvSpPr>
            <a:spLocks/>
          </p:cNvSpPr>
          <p:nvPr/>
        </p:nvSpPr>
        <p:spPr bwMode="auto">
          <a:xfrm>
            <a:off x="5753100" y="3530600"/>
            <a:ext cx="114300"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spAutoFit/>
          </a:bodyPr>
          <a:lstStyle/>
          <a:p>
            <a:pPr algn="l">
              <a:spcBef>
                <a:spcPts val="1200"/>
              </a:spcBef>
            </a:pPr>
            <a:endParaRPr lang="en-US" sz="1200">
              <a:solidFill>
                <a:schemeClr val="tx1"/>
              </a:solidFill>
              <a:latin typeface="Times" charset="0"/>
              <a:cs typeface="Times" charset="0"/>
              <a:sym typeface="Times" charset="0"/>
            </a:endParaRPr>
          </a:p>
          <a:p>
            <a:pPr>
              <a:spcBef>
                <a:spcPts val="1200"/>
              </a:spcBef>
            </a:pPr>
            <a:endParaRPr lang="en-US">
              <a:solidFill>
                <a:schemeClr val="tx1"/>
              </a:solidFill>
              <a:ea typeface="GillSans" charset="0"/>
              <a:cs typeface="GillSans" charset="0"/>
            </a:endParaRPr>
          </a:p>
        </p:txBody>
      </p:sp>
      <p:sp>
        <p:nvSpPr>
          <p:cNvPr id="64515" name="Rectangle 2"/>
          <p:cNvSpPr>
            <a:spLocks/>
          </p:cNvSpPr>
          <p:nvPr/>
        </p:nvSpPr>
        <p:spPr bwMode="auto">
          <a:xfrm>
            <a:off x="4457700" y="3302000"/>
            <a:ext cx="114300"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spAutoFit/>
          </a:bodyPr>
          <a:lstStyle/>
          <a:p>
            <a:pPr algn="l">
              <a:spcBef>
                <a:spcPts val="1200"/>
              </a:spcBef>
            </a:pPr>
            <a:endParaRPr lang="en-US" sz="1200">
              <a:solidFill>
                <a:schemeClr val="tx1"/>
              </a:solidFill>
              <a:latin typeface="Times" charset="0"/>
              <a:cs typeface="Times" charset="0"/>
              <a:sym typeface="Times" charset="0"/>
            </a:endParaRPr>
          </a:p>
          <a:p>
            <a:pPr>
              <a:spcBef>
                <a:spcPts val="1200"/>
              </a:spcBef>
            </a:pPr>
            <a:endParaRPr lang="en-US">
              <a:solidFill>
                <a:schemeClr val="tx1"/>
              </a:solidFill>
              <a:ea typeface="GillSans" charset="0"/>
              <a:cs typeface="GillSans" charset="0"/>
            </a:endParaRPr>
          </a:p>
        </p:txBody>
      </p:sp>
      <p:pic>
        <p:nvPicPr>
          <p:cNvPr id="64516"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66900" y="1346200"/>
            <a:ext cx="9271000" cy="705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big-ba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213" y="-20638"/>
            <a:ext cx="12652375" cy="981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1" name="WordArt 3"/>
          <p:cNvSpPr>
            <a:spLocks noChangeArrowheads="1" noChangeShapeType="1" noTextEdit="1"/>
          </p:cNvSpPr>
          <p:nvPr/>
        </p:nvSpPr>
        <p:spPr bwMode="auto">
          <a:xfrm>
            <a:off x="5111750" y="1335088"/>
            <a:ext cx="4908550" cy="1785937"/>
          </a:xfrm>
          <a:prstGeom prst="rect">
            <a:avLst/>
          </a:prstGeom>
        </p:spPr>
        <p:txBody>
          <a:bodyPr wrap="none" fromWordArt="1">
            <a:prstTxWarp prst="textDeflateBottom">
              <a:avLst>
                <a:gd name="adj" fmla="val 100000"/>
              </a:avLst>
            </a:prstTxWarp>
            <a:scene3d>
              <a:camera prst="legacyPerspectiveFront">
                <a:rot lat="19799991" lon="19439992" rev="0"/>
              </a:camera>
              <a:lightRig rig="legacyNormal2" dir="t"/>
            </a:scene3d>
            <a:sp3d extrusionH="354000" prstMaterial="legacyMatte">
              <a:extrusionClr>
                <a:srgbClr val="939676"/>
              </a:extrusionClr>
            </a:sp3d>
          </a:bodyPr>
          <a:lstStyle/>
          <a:p>
            <a:r>
              <a:rPr lang="en-US" sz="5100" b="1" kern="10">
                <a:ln w="9525">
                  <a:round/>
                  <a:headEnd/>
                  <a:tailEnd/>
                </a:ln>
                <a:gradFill rotWithShape="1">
                  <a:gsLst>
                    <a:gs pos="0">
                      <a:srgbClr val="707070"/>
                    </a:gs>
                    <a:gs pos="50000">
                      <a:srgbClr val="FFFFFF"/>
                    </a:gs>
                    <a:gs pos="100000">
                      <a:srgbClr val="707070"/>
                    </a:gs>
                  </a:gsLst>
                  <a:lin ang="2700000" scaled="1"/>
                </a:gradFill>
                <a:latin typeface="Impact"/>
              </a:rPr>
              <a:t>The Big Bang</a:t>
            </a:r>
            <a:endParaRPr lang="he-IL" sz="5100" b="1" kern="10">
              <a:ln w="9525">
                <a:round/>
                <a:headEnd/>
                <a:tailEnd/>
              </a:ln>
              <a:gradFill rotWithShape="1">
                <a:gsLst>
                  <a:gs pos="0">
                    <a:srgbClr val="707070"/>
                  </a:gs>
                  <a:gs pos="50000">
                    <a:srgbClr val="FFFFFF"/>
                  </a:gs>
                  <a:gs pos="100000">
                    <a:srgbClr val="707070"/>
                  </a:gs>
                </a:gsLst>
                <a:lin ang="2700000" scaled="1"/>
              </a:gradFill>
              <a:latin typeface="Impact"/>
            </a:endParaRPr>
          </a:p>
        </p:txBody>
      </p:sp>
    </p:spTree>
  </p:cSld>
  <p:clrMapOvr>
    <a:masterClrMapping/>
  </p:clrMapOvr>
  <p:transition spd="slow" advTm="10000">
    <p:circle/>
    <p:sndAc>
      <p:stSnd>
        <p:snd r:embed="rId2" name="explod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22531"/>
                                        </p:tgtEl>
                                        <p:attrNameLst>
                                          <p:attrName>style.visibility</p:attrName>
                                        </p:attrNameLst>
                                      </p:cBhvr>
                                      <p:to>
                                        <p:strVal val="visible"/>
                                      </p:to>
                                    </p:set>
                                    <p:anim calcmode="lin" valueType="num">
                                      <p:cBhvr>
                                        <p:cTn id="7" dur="1000" fill="hold"/>
                                        <p:tgtEl>
                                          <p:spTgt spid="22531"/>
                                        </p:tgtEl>
                                        <p:attrNameLst>
                                          <p:attrName>ppt_w</p:attrName>
                                        </p:attrNameLst>
                                      </p:cBhvr>
                                      <p:tavLst>
                                        <p:tav tm="0">
                                          <p:val>
                                            <p:fltVal val="0"/>
                                          </p:val>
                                        </p:tav>
                                        <p:tav tm="100000">
                                          <p:val>
                                            <p:strVal val="#ppt_w"/>
                                          </p:val>
                                        </p:tav>
                                      </p:tavLst>
                                    </p:anim>
                                    <p:anim calcmode="lin" valueType="num">
                                      <p:cBhvr>
                                        <p:cTn id="8" dur="1000" fill="hold"/>
                                        <p:tgtEl>
                                          <p:spTgt spid="22531"/>
                                        </p:tgtEl>
                                        <p:attrNameLst>
                                          <p:attrName>ppt_h</p:attrName>
                                        </p:attrNameLst>
                                      </p:cBhvr>
                                      <p:tavLst>
                                        <p:tav tm="0">
                                          <p:val>
                                            <p:fltVal val="0"/>
                                          </p:val>
                                        </p:tav>
                                        <p:tav tm="100000">
                                          <p:val>
                                            <p:strVal val="#ppt_h"/>
                                          </p:val>
                                        </p:tav>
                                      </p:tavLst>
                                    </p:anim>
                                    <p:anim calcmode="lin" valueType="num">
                                      <p:cBhvr>
                                        <p:cTn id="9" dur="1000" fill="hold"/>
                                        <p:tgtEl>
                                          <p:spTgt spid="22531"/>
                                        </p:tgtEl>
                                        <p:attrNameLst>
                                          <p:attrName>style.rotation</p:attrName>
                                        </p:attrNameLst>
                                      </p:cBhvr>
                                      <p:tavLst>
                                        <p:tav tm="0">
                                          <p:val>
                                            <p:fltVal val="90"/>
                                          </p:val>
                                        </p:tav>
                                        <p:tav tm="100000">
                                          <p:val>
                                            <p:fltVal val="0"/>
                                          </p:val>
                                        </p:tav>
                                      </p:tavLst>
                                    </p:anim>
                                    <p:animEffect transition="in" filter="fade">
                                      <p:cBhvr>
                                        <p:cTn id="10" dur="10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
          <p:cNvSpPr>
            <a:spLocks/>
          </p:cNvSpPr>
          <p:nvPr/>
        </p:nvSpPr>
        <p:spPr bwMode="auto">
          <a:xfrm>
            <a:off x="5753100" y="3530600"/>
            <a:ext cx="114300"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spAutoFit/>
          </a:bodyPr>
          <a:lstStyle/>
          <a:p>
            <a:pPr algn="l">
              <a:spcBef>
                <a:spcPts val="1200"/>
              </a:spcBef>
            </a:pPr>
            <a:endParaRPr lang="en-US" sz="1200">
              <a:solidFill>
                <a:schemeClr val="tx1"/>
              </a:solidFill>
              <a:latin typeface="Times" charset="0"/>
              <a:cs typeface="Times" charset="0"/>
              <a:sym typeface="Times" charset="0"/>
            </a:endParaRPr>
          </a:p>
          <a:p>
            <a:pPr>
              <a:spcBef>
                <a:spcPts val="1200"/>
              </a:spcBef>
            </a:pPr>
            <a:endParaRPr lang="en-US">
              <a:solidFill>
                <a:schemeClr val="tx1"/>
              </a:solidFill>
              <a:ea typeface="GillSans" charset="0"/>
              <a:cs typeface="GillSans" charset="0"/>
            </a:endParaRPr>
          </a:p>
        </p:txBody>
      </p:sp>
      <p:sp>
        <p:nvSpPr>
          <p:cNvPr id="65539" name="Rectangle 2"/>
          <p:cNvSpPr>
            <a:spLocks/>
          </p:cNvSpPr>
          <p:nvPr/>
        </p:nvSpPr>
        <p:spPr bwMode="auto">
          <a:xfrm>
            <a:off x="4457700" y="3302000"/>
            <a:ext cx="114300"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spAutoFit/>
          </a:bodyPr>
          <a:lstStyle/>
          <a:p>
            <a:pPr algn="l">
              <a:spcBef>
                <a:spcPts val="1200"/>
              </a:spcBef>
            </a:pPr>
            <a:endParaRPr lang="en-US" sz="1200">
              <a:solidFill>
                <a:schemeClr val="tx1"/>
              </a:solidFill>
              <a:latin typeface="Times" charset="0"/>
              <a:cs typeface="Times" charset="0"/>
              <a:sym typeface="Times" charset="0"/>
            </a:endParaRPr>
          </a:p>
          <a:p>
            <a:pPr>
              <a:spcBef>
                <a:spcPts val="1200"/>
              </a:spcBef>
            </a:pPr>
            <a:endParaRPr lang="en-US">
              <a:solidFill>
                <a:schemeClr val="tx1"/>
              </a:solidFill>
              <a:ea typeface="GillSans" charset="0"/>
              <a:cs typeface="GillSans" charset="0"/>
            </a:endParaRPr>
          </a:p>
        </p:txBody>
      </p:sp>
      <p:pic>
        <p:nvPicPr>
          <p:cNvPr id="65540"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94500" y="152400"/>
            <a:ext cx="5435600" cy="943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65541"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1300" y="2514600"/>
            <a:ext cx="62103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5"/>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30046" tIns="65023" rIns="130046" bIns="65023" numCol="1" anchor="t" anchorCtr="0" compatLnSpc="1">
            <a:prstTxWarp prst="textNoShape">
              <a:avLst/>
            </a:prstTxWarp>
          </a:bodyPr>
          <a:lstStyle/>
          <a:p>
            <a:r>
              <a:rPr lang="en-US" smtClean="0"/>
              <a:t>Magic of String Theory</a:t>
            </a:r>
          </a:p>
        </p:txBody>
      </p:sp>
      <p:sp>
        <p:nvSpPr>
          <p:cNvPr id="66563" name="TextBox 6"/>
          <p:cNvSpPr txBox="1">
            <a:spLocks noChangeArrowheads="1"/>
          </p:cNvSpPr>
          <p:nvPr/>
        </p:nvSpPr>
        <p:spPr bwMode="auto">
          <a:xfrm>
            <a:off x="2058988" y="2384425"/>
            <a:ext cx="8128000" cy="207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0046" tIns="65023" rIns="130046" bIns="65023">
            <a:spAutoFit/>
          </a:bodyPr>
          <a:lstStyle>
            <a:lvl1pPr eaLnBrk="0" hangingPunct="0">
              <a:defRPr sz="4200">
                <a:solidFill>
                  <a:srgbClr val="000000"/>
                </a:solidFill>
                <a:latin typeface="GillSans" charset="0"/>
                <a:ea typeface="ヒラギノ角ゴ ProN W3" charset="0"/>
                <a:cs typeface="ヒラギノ角ゴ ProN W3" charset="0"/>
                <a:sym typeface="GillSans" charset="0"/>
              </a:defRPr>
            </a:lvl1pPr>
            <a:lvl2pPr marL="742950" indent="-285750" eaLnBrk="0" hangingPunct="0">
              <a:defRPr sz="4200">
                <a:solidFill>
                  <a:srgbClr val="000000"/>
                </a:solidFill>
                <a:latin typeface="GillSans" charset="0"/>
                <a:ea typeface="ヒラギノ角ゴ ProN W3" charset="0"/>
                <a:cs typeface="ヒラギノ角ゴ ProN W3" charset="0"/>
                <a:sym typeface="GillSans" charset="0"/>
              </a:defRPr>
            </a:lvl2pPr>
            <a:lvl3pPr marL="1143000" indent="-228600" eaLnBrk="0" hangingPunct="0">
              <a:defRPr sz="4200">
                <a:solidFill>
                  <a:srgbClr val="000000"/>
                </a:solidFill>
                <a:latin typeface="GillSans" charset="0"/>
                <a:ea typeface="ヒラギノ角ゴ ProN W3" charset="0"/>
                <a:cs typeface="ヒラギノ角ゴ ProN W3" charset="0"/>
                <a:sym typeface="GillSans" charset="0"/>
              </a:defRPr>
            </a:lvl3pPr>
            <a:lvl4pPr marL="1600200" indent="-228600" eaLnBrk="0" hangingPunct="0">
              <a:defRPr sz="4200">
                <a:solidFill>
                  <a:srgbClr val="000000"/>
                </a:solidFill>
                <a:latin typeface="GillSans" charset="0"/>
                <a:ea typeface="ヒラギノ角ゴ ProN W3" charset="0"/>
                <a:cs typeface="ヒラギノ角ゴ ProN W3" charset="0"/>
                <a:sym typeface="GillSans" charset="0"/>
              </a:defRPr>
            </a:lvl4pPr>
            <a:lvl5pPr marL="2057400" indent="-228600" eaLnBrk="0" hangingPunct="0">
              <a:defRPr sz="4200">
                <a:solidFill>
                  <a:srgbClr val="000000"/>
                </a:solidFill>
                <a:latin typeface="GillSans" charset="0"/>
                <a:ea typeface="ヒラギノ角ゴ ProN W3" charset="0"/>
                <a:cs typeface="ヒラギノ角ゴ ProN W3" charset="0"/>
                <a:sym typeface="GillSans" charset="0"/>
              </a:defRPr>
            </a:lvl5pPr>
            <a:lvl6pPr marL="25146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6pPr>
            <a:lvl7pPr marL="29718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7pPr>
            <a:lvl8pPr marL="34290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8pPr>
            <a:lvl9pPr marL="38862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9pPr>
          </a:lstStyle>
          <a:p>
            <a:pPr eaLnBrk="1" hangingPunct="1"/>
            <a:r>
              <a:rPr lang="en-US"/>
              <a:t>Singularities are a reflection of a breakdown of an approximation.</a:t>
            </a:r>
          </a:p>
          <a:p>
            <a:pPr eaLnBrk="1" hangingPunct="1"/>
            <a:endParaRPr lang="en-US"/>
          </a:p>
        </p:txBody>
      </p:sp>
      <p:sp>
        <p:nvSpPr>
          <p:cNvPr id="8" name="TextBox 7"/>
          <p:cNvSpPr txBox="1">
            <a:spLocks noChangeArrowheads="1"/>
          </p:cNvSpPr>
          <p:nvPr/>
        </p:nvSpPr>
        <p:spPr bwMode="auto">
          <a:xfrm>
            <a:off x="2058988" y="3592513"/>
            <a:ext cx="8561387" cy="1423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0046" tIns="65023" rIns="130046" bIns="65023">
            <a:spAutoFit/>
          </a:bodyPr>
          <a:lstStyle>
            <a:lvl1pPr eaLnBrk="0" hangingPunct="0">
              <a:defRPr sz="4200">
                <a:solidFill>
                  <a:srgbClr val="000000"/>
                </a:solidFill>
                <a:latin typeface="GillSans" charset="0"/>
                <a:ea typeface="ヒラギノ角ゴ ProN W3" charset="0"/>
                <a:cs typeface="ヒラギノ角ゴ ProN W3" charset="0"/>
                <a:sym typeface="GillSans" charset="0"/>
              </a:defRPr>
            </a:lvl1pPr>
            <a:lvl2pPr marL="742950" indent="-285750" eaLnBrk="0" hangingPunct="0">
              <a:defRPr sz="4200">
                <a:solidFill>
                  <a:srgbClr val="000000"/>
                </a:solidFill>
                <a:latin typeface="GillSans" charset="0"/>
                <a:ea typeface="ヒラギノ角ゴ ProN W3" charset="0"/>
                <a:cs typeface="ヒラギノ角ゴ ProN W3" charset="0"/>
                <a:sym typeface="GillSans" charset="0"/>
              </a:defRPr>
            </a:lvl2pPr>
            <a:lvl3pPr marL="1143000" indent="-228600" eaLnBrk="0" hangingPunct="0">
              <a:defRPr sz="4200">
                <a:solidFill>
                  <a:srgbClr val="000000"/>
                </a:solidFill>
                <a:latin typeface="GillSans" charset="0"/>
                <a:ea typeface="ヒラギノ角ゴ ProN W3" charset="0"/>
                <a:cs typeface="ヒラギノ角ゴ ProN W3" charset="0"/>
                <a:sym typeface="GillSans" charset="0"/>
              </a:defRPr>
            </a:lvl3pPr>
            <a:lvl4pPr marL="1600200" indent="-228600" eaLnBrk="0" hangingPunct="0">
              <a:defRPr sz="4200">
                <a:solidFill>
                  <a:srgbClr val="000000"/>
                </a:solidFill>
                <a:latin typeface="GillSans" charset="0"/>
                <a:ea typeface="ヒラギノ角ゴ ProN W3" charset="0"/>
                <a:cs typeface="ヒラギノ角ゴ ProN W3" charset="0"/>
                <a:sym typeface="GillSans" charset="0"/>
              </a:defRPr>
            </a:lvl4pPr>
            <a:lvl5pPr marL="2057400" indent="-228600" eaLnBrk="0" hangingPunct="0">
              <a:defRPr sz="4200">
                <a:solidFill>
                  <a:srgbClr val="000000"/>
                </a:solidFill>
                <a:latin typeface="GillSans" charset="0"/>
                <a:ea typeface="ヒラギノ角ゴ ProN W3" charset="0"/>
                <a:cs typeface="ヒラギノ角ゴ ProN W3" charset="0"/>
                <a:sym typeface="GillSans" charset="0"/>
              </a:defRPr>
            </a:lvl5pPr>
            <a:lvl6pPr marL="25146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6pPr>
            <a:lvl7pPr marL="29718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7pPr>
            <a:lvl8pPr marL="34290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8pPr>
            <a:lvl9pPr marL="38862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9pPr>
          </a:lstStyle>
          <a:p>
            <a:pPr eaLnBrk="1" hangingPunct="1"/>
            <a:r>
              <a:rPr lang="en-US"/>
              <a:t>Gravity has magic cloaks  to hide its secrets</a:t>
            </a:r>
          </a:p>
        </p:txBody>
      </p:sp>
      <p:pic>
        <p:nvPicPr>
          <p:cNvPr id="921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41363" y="5075238"/>
            <a:ext cx="4094162" cy="4468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a:spLocks noChangeArrowheads="1"/>
          </p:cNvSpPr>
          <p:nvPr/>
        </p:nvSpPr>
        <p:spPr bwMode="auto">
          <a:xfrm>
            <a:off x="6935788" y="6516688"/>
            <a:ext cx="3684587" cy="839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0046" tIns="65023" rIns="130046" bIns="65023">
            <a:spAutoFit/>
          </a:bodyPr>
          <a:lstStyle>
            <a:lvl1pPr eaLnBrk="0" hangingPunct="0">
              <a:defRPr sz="4200">
                <a:solidFill>
                  <a:srgbClr val="000000"/>
                </a:solidFill>
                <a:latin typeface="GillSans" charset="0"/>
                <a:ea typeface="ヒラギノ角ゴ ProN W3" charset="0"/>
                <a:cs typeface="ヒラギノ角ゴ ProN W3" charset="0"/>
                <a:sym typeface="GillSans" charset="0"/>
              </a:defRPr>
            </a:lvl1pPr>
            <a:lvl2pPr marL="742950" indent="-285750" eaLnBrk="0" hangingPunct="0">
              <a:defRPr sz="4200">
                <a:solidFill>
                  <a:srgbClr val="000000"/>
                </a:solidFill>
                <a:latin typeface="GillSans" charset="0"/>
                <a:ea typeface="ヒラギノ角ゴ ProN W3" charset="0"/>
                <a:cs typeface="ヒラギノ角ゴ ProN W3" charset="0"/>
                <a:sym typeface="GillSans" charset="0"/>
              </a:defRPr>
            </a:lvl2pPr>
            <a:lvl3pPr marL="1143000" indent="-228600" eaLnBrk="0" hangingPunct="0">
              <a:defRPr sz="4200">
                <a:solidFill>
                  <a:srgbClr val="000000"/>
                </a:solidFill>
                <a:latin typeface="GillSans" charset="0"/>
                <a:ea typeface="ヒラギノ角ゴ ProN W3" charset="0"/>
                <a:cs typeface="ヒラギノ角ゴ ProN W3" charset="0"/>
                <a:sym typeface="GillSans" charset="0"/>
              </a:defRPr>
            </a:lvl3pPr>
            <a:lvl4pPr marL="1600200" indent="-228600" eaLnBrk="0" hangingPunct="0">
              <a:defRPr sz="4200">
                <a:solidFill>
                  <a:srgbClr val="000000"/>
                </a:solidFill>
                <a:latin typeface="GillSans" charset="0"/>
                <a:ea typeface="ヒラギノ角ゴ ProN W3" charset="0"/>
                <a:cs typeface="ヒラギノ角ゴ ProN W3" charset="0"/>
                <a:sym typeface="GillSans" charset="0"/>
              </a:defRPr>
            </a:lvl4pPr>
            <a:lvl5pPr marL="2057400" indent="-228600" eaLnBrk="0" hangingPunct="0">
              <a:defRPr sz="4200">
                <a:solidFill>
                  <a:srgbClr val="000000"/>
                </a:solidFill>
                <a:latin typeface="GillSans" charset="0"/>
                <a:ea typeface="ヒラギノ角ゴ ProN W3" charset="0"/>
                <a:cs typeface="ヒラギノ角ゴ ProN W3" charset="0"/>
                <a:sym typeface="GillSans" charset="0"/>
              </a:defRPr>
            </a:lvl5pPr>
            <a:lvl6pPr marL="25146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6pPr>
            <a:lvl7pPr marL="29718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7pPr>
            <a:lvl8pPr marL="34290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8pPr>
            <a:lvl9pPr marL="38862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9pPr>
          </a:lstStyle>
          <a:p>
            <a:pPr eaLnBrk="1" hangingPunct="1"/>
            <a:r>
              <a:rPr lang="en-US" sz="4600"/>
              <a:t>HORIZONS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92162"/>
                                        </p:tgtEl>
                                        <p:attrNameLst>
                                          <p:attrName>style.visibility</p:attrName>
                                        </p:attrNameLst>
                                      </p:cBhvr>
                                      <p:to>
                                        <p:strVal val="visible"/>
                                      </p:to>
                                    </p:set>
                                    <p:animEffect transition="in" filter="checkerboard(across)">
                                      <p:cBhvr>
                                        <p:cTn id="12" dur="500"/>
                                        <p:tgtEl>
                                          <p:spTgt spid="92162"/>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heckerboard(across)">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wol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513" y="-33338"/>
            <a:ext cx="13057188" cy="978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84163"/>
            <a:ext cx="13015913" cy="918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advTm="1000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descr="C:\Users\ofer\Pictures\Picture3.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57263" y="33338"/>
            <a:ext cx="11161712" cy="989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5" name="TextBox 5"/>
          <p:cNvSpPr txBox="1">
            <a:spLocks noChangeArrowheads="1"/>
          </p:cNvSpPr>
          <p:nvPr/>
        </p:nvSpPr>
        <p:spPr bwMode="auto">
          <a:xfrm>
            <a:off x="2541588" y="1311275"/>
            <a:ext cx="7993062" cy="1385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0" tIns="45705" rIns="91410" bIns="45705">
            <a:spAutoFit/>
          </a:bodyPr>
          <a:lstStyle>
            <a:lvl1pPr eaLnBrk="0" hangingPunct="0">
              <a:defRPr sz="4200">
                <a:solidFill>
                  <a:srgbClr val="000000"/>
                </a:solidFill>
                <a:latin typeface="GillSans" charset="0"/>
                <a:ea typeface="ヒラギノ角ゴ ProN W3" charset="0"/>
                <a:cs typeface="ヒラギノ角ゴ ProN W3" charset="0"/>
                <a:sym typeface="GillSans" charset="0"/>
              </a:defRPr>
            </a:lvl1pPr>
            <a:lvl2pPr marL="742950" indent="-285750" eaLnBrk="0" hangingPunct="0">
              <a:defRPr sz="4200">
                <a:solidFill>
                  <a:srgbClr val="000000"/>
                </a:solidFill>
                <a:latin typeface="GillSans" charset="0"/>
                <a:ea typeface="ヒラギノ角ゴ ProN W3" charset="0"/>
                <a:cs typeface="ヒラギノ角ゴ ProN W3" charset="0"/>
                <a:sym typeface="GillSans" charset="0"/>
              </a:defRPr>
            </a:lvl2pPr>
            <a:lvl3pPr marL="1143000" indent="-228600" eaLnBrk="0" hangingPunct="0">
              <a:defRPr sz="4200">
                <a:solidFill>
                  <a:srgbClr val="000000"/>
                </a:solidFill>
                <a:latin typeface="GillSans" charset="0"/>
                <a:ea typeface="ヒラギノ角ゴ ProN W3" charset="0"/>
                <a:cs typeface="ヒラギノ角ゴ ProN W3" charset="0"/>
                <a:sym typeface="GillSans" charset="0"/>
              </a:defRPr>
            </a:lvl3pPr>
            <a:lvl4pPr marL="1600200" indent="-228600" eaLnBrk="0" hangingPunct="0">
              <a:defRPr sz="4200">
                <a:solidFill>
                  <a:srgbClr val="000000"/>
                </a:solidFill>
                <a:latin typeface="GillSans" charset="0"/>
                <a:ea typeface="ヒラギノ角ゴ ProN W3" charset="0"/>
                <a:cs typeface="ヒラギノ角ゴ ProN W3" charset="0"/>
                <a:sym typeface="GillSans" charset="0"/>
              </a:defRPr>
            </a:lvl4pPr>
            <a:lvl5pPr marL="2057400" indent="-228600" eaLnBrk="0" hangingPunct="0">
              <a:defRPr sz="4200">
                <a:solidFill>
                  <a:srgbClr val="000000"/>
                </a:solidFill>
                <a:latin typeface="GillSans" charset="0"/>
                <a:ea typeface="ヒラギノ角ゴ ProN W3" charset="0"/>
                <a:cs typeface="ヒラギノ角ゴ ProN W3" charset="0"/>
                <a:sym typeface="GillSans" charset="0"/>
              </a:defRPr>
            </a:lvl5pPr>
            <a:lvl6pPr marL="25146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6pPr>
            <a:lvl7pPr marL="29718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7pPr>
            <a:lvl8pPr marL="34290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8pPr>
            <a:lvl9pPr marL="38862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9pPr>
          </a:lstStyle>
          <a:p>
            <a:pPr eaLnBrk="1" hangingPunct="1"/>
            <a:r>
              <a:rPr lang="en-US"/>
              <a:t>What you see is not what you get</a:t>
            </a:r>
            <a:endParaRPr lang="he-IL"/>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801100" y="9626600"/>
            <a:ext cx="7747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0659"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28100" y="9626600"/>
            <a:ext cx="7747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0660"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699500" y="9626600"/>
            <a:ext cx="9525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0661" name="Rectangle 6"/>
          <p:cNvSpPr>
            <a:spLocks/>
          </p:cNvSpPr>
          <p:nvPr/>
        </p:nvSpPr>
        <p:spPr bwMode="auto">
          <a:xfrm>
            <a:off x="11557000" y="4775200"/>
            <a:ext cx="1435100" cy="1130300"/>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r>
              <a:rPr lang="en-US">
                <a:solidFill>
                  <a:srgbClr val="FFFFFF"/>
                </a:solidFill>
                <a:ea typeface="GillSans" charset="0"/>
                <a:cs typeface="GillSans" charset="0"/>
              </a:rPr>
              <a:t>+++++</a:t>
            </a:r>
          </a:p>
        </p:txBody>
      </p:sp>
      <p:pic>
        <p:nvPicPr>
          <p:cNvPr id="1026" name="Picture 2" descr="C:\Users\ofer\Documents\eliezer_winter_020112.046.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38360" y="0"/>
            <a:ext cx="13709457" cy="1028209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bwMode="auto">
          <a:xfrm>
            <a:off x="-1202456" y="0"/>
            <a:ext cx="15409712" cy="1276400"/>
          </a:xfrm>
          <a:prstGeom prst="rect">
            <a:avLst/>
          </a:prstGeom>
          <a:solidFill>
            <a:schemeClr val="bg1"/>
          </a:solidFill>
          <a:ln w="25400" cap="flat" cmpd="sng" algn="ctr">
            <a:solidFill>
              <a:schemeClr val="bg1"/>
            </a:solidFill>
            <a:prstDash val="solid"/>
            <a:round/>
            <a:headEnd type="none" w="med" len="med"/>
            <a:tailEnd type="none" w="med" len="med"/>
          </a:ln>
          <a:effectLst/>
          <a:extLst/>
        </p:spPr>
        <p:txBody>
          <a:bodyPr vert="horz" wrap="square" lIns="91440" tIns="45720" rIns="91440" bIns="45720" numCol="1" rtlCol="1"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he-IL"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Oval 3"/>
          <p:cNvSpPr>
            <a:spLocks noChangeArrowheads="1"/>
          </p:cNvSpPr>
          <p:nvPr/>
        </p:nvSpPr>
        <p:spPr bwMode="auto">
          <a:xfrm>
            <a:off x="5781675" y="4289425"/>
            <a:ext cx="1728788" cy="1800225"/>
          </a:xfrm>
          <a:prstGeom prst="ellipse">
            <a:avLst/>
          </a:prstGeom>
          <a:solidFill>
            <a:srgbClr val="FFFF00"/>
          </a:solidFill>
          <a:ln w="25400" algn="ctr">
            <a:solidFill>
              <a:srgbClr val="000000"/>
            </a:solidFill>
            <a:round/>
            <a:headEnd/>
            <a:tailEnd/>
          </a:ln>
        </p:spPr>
        <p:txBody>
          <a:bodyPr/>
          <a:lstStyle/>
          <a:p>
            <a:endParaRPr lang="he-IL"/>
          </a:p>
        </p:txBody>
      </p:sp>
      <p:sp>
        <p:nvSpPr>
          <p:cNvPr id="5" name="Oval 4"/>
          <p:cNvSpPr>
            <a:spLocks noChangeArrowheads="1"/>
          </p:cNvSpPr>
          <p:nvPr/>
        </p:nvSpPr>
        <p:spPr bwMode="auto">
          <a:xfrm>
            <a:off x="4017963" y="2789238"/>
            <a:ext cx="5256212" cy="5111750"/>
          </a:xfrm>
          <a:prstGeom prst="ellipse">
            <a:avLst/>
          </a:prstGeom>
          <a:solidFill>
            <a:srgbClr val="FFFF00"/>
          </a:solidFill>
          <a:ln w="25400" algn="ctr">
            <a:solidFill>
              <a:srgbClr val="000000"/>
            </a:solidFill>
            <a:round/>
            <a:headEnd/>
            <a:tailEnd/>
          </a:ln>
        </p:spPr>
        <p:txBody>
          <a:bodyPr/>
          <a:lstStyle/>
          <a:p>
            <a:endParaRPr lang="he-IL"/>
          </a:p>
        </p:txBody>
      </p:sp>
      <p:sp>
        <p:nvSpPr>
          <p:cNvPr id="7" name="Oval 6"/>
          <p:cNvSpPr>
            <a:spLocks noChangeArrowheads="1"/>
          </p:cNvSpPr>
          <p:nvPr/>
        </p:nvSpPr>
        <p:spPr bwMode="auto">
          <a:xfrm>
            <a:off x="1101725" y="0"/>
            <a:ext cx="10417175" cy="9629775"/>
          </a:xfrm>
          <a:prstGeom prst="ellipse">
            <a:avLst/>
          </a:prstGeom>
          <a:solidFill>
            <a:srgbClr val="FFFF00"/>
          </a:solidFill>
          <a:ln w="25400" algn="ctr">
            <a:solidFill>
              <a:srgbClr val="000000"/>
            </a:solidFill>
            <a:round/>
            <a:headEnd/>
            <a:tailEnd/>
          </a:ln>
        </p:spPr>
        <p:txBody>
          <a:bodyPr/>
          <a:lstStyle/>
          <a:p>
            <a:endParaRPr lang="he-IL"/>
          </a:p>
        </p:txBody>
      </p:sp>
      <p:sp>
        <p:nvSpPr>
          <p:cNvPr id="8" name="Rectangle 7"/>
          <p:cNvSpPr>
            <a:spLocks noChangeArrowheads="1"/>
          </p:cNvSpPr>
          <p:nvPr/>
        </p:nvSpPr>
        <p:spPr bwMode="auto">
          <a:xfrm>
            <a:off x="0" y="0"/>
            <a:ext cx="13004800" cy="9753600"/>
          </a:xfrm>
          <a:prstGeom prst="rect">
            <a:avLst/>
          </a:prstGeom>
          <a:solidFill>
            <a:srgbClr val="FFFF00"/>
          </a:solidFill>
          <a:ln w="25400" algn="ctr">
            <a:solidFill>
              <a:srgbClr val="000000"/>
            </a:solidFill>
            <a:round/>
            <a:headEnd/>
            <a:tailEnd/>
          </a:ln>
        </p:spPr>
        <p:txBody>
          <a:bodyPr/>
          <a:lstStyle/>
          <a:p>
            <a:endParaRPr lang="he-IL"/>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Oval 3"/>
          <p:cNvSpPr>
            <a:spLocks noChangeArrowheads="1"/>
          </p:cNvSpPr>
          <p:nvPr/>
        </p:nvSpPr>
        <p:spPr bwMode="auto">
          <a:xfrm>
            <a:off x="6003925" y="4541838"/>
            <a:ext cx="1727200" cy="1800225"/>
          </a:xfrm>
          <a:prstGeom prst="ellipse">
            <a:avLst/>
          </a:prstGeom>
          <a:solidFill>
            <a:srgbClr val="FFFF00"/>
          </a:solidFill>
          <a:ln w="25400" algn="ctr">
            <a:solidFill>
              <a:srgbClr val="000000"/>
            </a:solidFill>
            <a:round/>
            <a:headEnd/>
            <a:tailEnd/>
          </a:ln>
        </p:spPr>
        <p:txBody>
          <a:bodyPr/>
          <a:lstStyle/>
          <a:p>
            <a:endParaRPr lang="he-IL"/>
          </a:p>
        </p:txBody>
      </p:sp>
      <p:sp>
        <p:nvSpPr>
          <p:cNvPr id="5" name="Oval 4"/>
          <p:cNvSpPr>
            <a:spLocks noChangeArrowheads="1"/>
          </p:cNvSpPr>
          <p:nvPr/>
        </p:nvSpPr>
        <p:spPr bwMode="auto">
          <a:xfrm>
            <a:off x="4414838" y="2284413"/>
            <a:ext cx="5256212" cy="5113337"/>
          </a:xfrm>
          <a:prstGeom prst="ellipse">
            <a:avLst/>
          </a:prstGeom>
          <a:solidFill>
            <a:srgbClr val="FFFF00"/>
          </a:solidFill>
          <a:ln w="25400" algn="ctr">
            <a:solidFill>
              <a:srgbClr val="000000"/>
            </a:solidFill>
            <a:round/>
            <a:headEnd/>
            <a:tailEnd/>
          </a:ln>
        </p:spPr>
        <p:txBody>
          <a:bodyPr/>
          <a:lstStyle/>
          <a:p>
            <a:endParaRPr lang="he-IL"/>
          </a:p>
        </p:txBody>
      </p:sp>
      <p:sp>
        <p:nvSpPr>
          <p:cNvPr id="7" name="Oval 6"/>
          <p:cNvSpPr>
            <a:spLocks noChangeArrowheads="1"/>
          </p:cNvSpPr>
          <p:nvPr/>
        </p:nvSpPr>
        <p:spPr bwMode="auto">
          <a:xfrm>
            <a:off x="1533525" y="25400"/>
            <a:ext cx="10418763" cy="9629775"/>
          </a:xfrm>
          <a:prstGeom prst="ellipse">
            <a:avLst/>
          </a:prstGeom>
          <a:solidFill>
            <a:srgbClr val="FFFF00"/>
          </a:solidFill>
          <a:ln w="25400" algn="ctr">
            <a:solidFill>
              <a:srgbClr val="000000"/>
            </a:solidFill>
            <a:round/>
            <a:headEnd/>
            <a:tailEnd/>
          </a:ln>
        </p:spPr>
        <p:txBody>
          <a:bodyPr/>
          <a:lstStyle/>
          <a:p>
            <a:endParaRPr lang="he-IL"/>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Oval 4"/>
          <p:cNvSpPr>
            <a:spLocks noChangeArrowheads="1"/>
          </p:cNvSpPr>
          <p:nvPr/>
        </p:nvSpPr>
        <p:spPr bwMode="auto">
          <a:xfrm>
            <a:off x="3982120" y="2212504"/>
            <a:ext cx="5256212" cy="5113337"/>
          </a:xfrm>
          <a:prstGeom prst="ellipse">
            <a:avLst/>
          </a:prstGeom>
          <a:solidFill>
            <a:srgbClr val="FFFF00"/>
          </a:solidFill>
          <a:ln w="25400" algn="ctr">
            <a:solidFill>
              <a:srgbClr val="000000"/>
            </a:solidFill>
            <a:round/>
            <a:headEnd/>
            <a:tailEnd/>
          </a:ln>
        </p:spPr>
        <p:txBody>
          <a:bodyPr/>
          <a:lstStyle/>
          <a:p>
            <a:endParaRPr lang="he-IL"/>
          </a:p>
        </p:txBody>
      </p:sp>
    </p:spTree>
    <p:extLst>
      <p:ext uri="{BB962C8B-B14F-4D97-AF65-F5344CB8AC3E}">
        <p14:creationId xmlns:p14="http://schemas.microsoft.com/office/powerpoint/2010/main" xmlns="" val="280544470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Oval 3"/>
          <p:cNvSpPr>
            <a:spLocks noChangeArrowheads="1"/>
          </p:cNvSpPr>
          <p:nvPr/>
        </p:nvSpPr>
        <p:spPr bwMode="auto">
          <a:xfrm>
            <a:off x="5490522" y="3796680"/>
            <a:ext cx="1727200" cy="1800225"/>
          </a:xfrm>
          <a:prstGeom prst="ellipse">
            <a:avLst/>
          </a:prstGeom>
          <a:solidFill>
            <a:srgbClr val="FFFF00"/>
          </a:solidFill>
          <a:ln w="25400" algn="ctr">
            <a:solidFill>
              <a:srgbClr val="000000"/>
            </a:solidFill>
            <a:round/>
            <a:headEnd/>
            <a:tailEnd/>
          </a:ln>
        </p:spPr>
        <p:txBody>
          <a:bodyPr/>
          <a:lstStyle/>
          <a:p>
            <a:endParaRPr lang="he-IL"/>
          </a:p>
        </p:txBody>
      </p:sp>
    </p:spTree>
    <p:extLst>
      <p:ext uri="{BB962C8B-B14F-4D97-AF65-F5344CB8AC3E}">
        <p14:creationId xmlns:p14="http://schemas.microsoft.com/office/powerpoint/2010/main" xmlns="" val="93453413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pic>
        <p:nvPicPr>
          <p:cNvPr id="20482" name="Picture 2" descr="163-0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18024" y="2060774"/>
            <a:ext cx="6624637" cy="758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3" name="WordArt 3"/>
          <p:cNvSpPr>
            <a:spLocks noChangeArrowheads="1" noChangeShapeType="1" noTextEdit="1"/>
          </p:cNvSpPr>
          <p:nvPr/>
        </p:nvSpPr>
        <p:spPr bwMode="auto">
          <a:xfrm>
            <a:off x="3622080" y="700336"/>
            <a:ext cx="4889500" cy="957262"/>
          </a:xfrm>
          <a:prstGeom prst="rect">
            <a:avLst/>
          </a:prstGeom>
        </p:spPr>
        <p:txBody>
          <a:bodyPr wrap="none" fromWordArt="1">
            <a:prstTxWarp prst="textCanUp">
              <a:avLst>
                <a:gd name="adj" fmla="val 85713"/>
              </a:avLst>
            </a:prstTxWarp>
          </a:bodyPr>
          <a:lstStyle/>
          <a:p>
            <a:r>
              <a:rPr lang="en-US" b="1" kern="10" dirty="0">
                <a:ln w="9525">
                  <a:solidFill>
                    <a:srgbClr val="000000"/>
                  </a:solidFill>
                  <a:round/>
                  <a:headEnd/>
                  <a:tailEnd/>
                </a:ln>
                <a:solidFill>
                  <a:srgbClr val="C00000"/>
                </a:solidFill>
                <a:latin typeface="Arial"/>
                <a:cs typeface="Arial"/>
              </a:rPr>
              <a:t>The Big Crunch</a:t>
            </a:r>
            <a:endParaRPr lang="he-IL" b="1" kern="10" dirty="0">
              <a:ln w="9525">
                <a:solidFill>
                  <a:srgbClr val="000000"/>
                </a:solidFill>
                <a:round/>
                <a:headEnd/>
                <a:tailEnd/>
              </a:ln>
              <a:solidFill>
                <a:srgbClr val="C00000"/>
              </a:solidFill>
              <a:latin typeface="Arial"/>
              <a:cs typeface="Arial"/>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03D4A8"/>
            </a:gs>
            <a:gs pos="25000">
              <a:srgbClr val="21D6E0"/>
            </a:gs>
            <a:gs pos="75000">
              <a:srgbClr val="0087E6"/>
            </a:gs>
            <a:gs pos="100000">
              <a:srgbClr val="005CBF"/>
            </a:gs>
          </a:gsLst>
          <a:lin ang="5400000"/>
        </a:gradFill>
        <a:effectLst/>
      </p:bgPr>
    </p:bg>
    <p:spTree>
      <p:nvGrpSpPr>
        <p:cNvPr id="1" name=""/>
        <p:cNvGrpSpPr/>
        <p:nvPr/>
      </p:nvGrpSpPr>
      <p:grpSpPr>
        <a:xfrm>
          <a:off x="0" y="0"/>
          <a:ext cx="0" cy="0"/>
          <a:chOff x="0" y="0"/>
          <a:chExt cx="0" cy="0"/>
        </a:xfrm>
      </p:grpSpPr>
      <p:cxnSp>
        <p:nvCxnSpPr>
          <p:cNvPr id="73730" name="Straight Connector 4"/>
          <p:cNvCxnSpPr>
            <a:cxnSpLocks noChangeShapeType="1"/>
          </p:cNvCxnSpPr>
          <p:nvPr/>
        </p:nvCxnSpPr>
        <p:spPr bwMode="auto">
          <a:xfrm>
            <a:off x="5870575" y="123825"/>
            <a:ext cx="0" cy="9361488"/>
          </a:xfrm>
          <a:prstGeom prst="line">
            <a:avLst/>
          </a:prstGeom>
          <a:noFill/>
          <a:ln w="25400" algn="ctr">
            <a:solidFill>
              <a:srgbClr val="000000"/>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73731" name="TextBox 5"/>
          <p:cNvSpPr txBox="1">
            <a:spLocks noChangeArrowheads="1"/>
          </p:cNvSpPr>
          <p:nvPr/>
        </p:nvSpPr>
        <p:spPr bwMode="auto">
          <a:xfrm>
            <a:off x="381000" y="484188"/>
            <a:ext cx="5473700" cy="895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200">
                <a:solidFill>
                  <a:srgbClr val="000000"/>
                </a:solidFill>
                <a:latin typeface="GillSans" charset="0"/>
                <a:ea typeface="ヒラギノ角ゴ ProN W3" charset="0"/>
                <a:cs typeface="ヒラギノ角ゴ ProN W3" charset="0"/>
                <a:sym typeface="GillSans" charset="0"/>
              </a:defRPr>
            </a:lvl1pPr>
            <a:lvl2pPr marL="742950" indent="-285750" eaLnBrk="0" hangingPunct="0">
              <a:defRPr sz="4200">
                <a:solidFill>
                  <a:srgbClr val="000000"/>
                </a:solidFill>
                <a:latin typeface="GillSans" charset="0"/>
                <a:ea typeface="ヒラギノ角ゴ ProN W3" charset="0"/>
                <a:cs typeface="ヒラギノ角ゴ ProN W3" charset="0"/>
                <a:sym typeface="GillSans" charset="0"/>
              </a:defRPr>
            </a:lvl2pPr>
            <a:lvl3pPr marL="1143000" indent="-228600" eaLnBrk="0" hangingPunct="0">
              <a:defRPr sz="4200">
                <a:solidFill>
                  <a:srgbClr val="000000"/>
                </a:solidFill>
                <a:latin typeface="GillSans" charset="0"/>
                <a:ea typeface="ヒラギノ角ゴ ProN W3" charset="0"/>
                <a:cs typeface="ヒラギノ角ゴ ProN W3" charset="0"/>
                <a:sym typeface="GillSans" charset="0"/>
              </a:defRPr>
            </a:lvl3pPr>
            <a:lvl4pPr marL="1600200" indent="-228600" eaLnBrk="0" hangingPunct="0">
              <a:defRPr sz="4200">
                <a:solidFill>
                  <a:srgbClr val="000000"/>
                </a:solidFill>
                <a:latin typeface="GillSans" charset="0"/>
                <a:ea typeface="ヒラギノ角ゴ ProN W3" charset="0"/>
                <a:cs typeface="ヒラギノ角ゴ ProN W3" charset="0"/>
                <a:sym typeface="GillSans" charset="0"/>
              </a:defRPr>
            </a:lvl4pPr>
            <a:lvl5pPr marL="2057400" indent="-228600" eaLnBrk="0" hangingPunct="0">
              <a:defRPr sz="4200">
                <a:solidFill>
                  <a:srgbClr val="000000"/>
                </a:solidFill>
                <a:latin typeface="GillSans" charset="0"/>
                <a:ea typeface="ヒラギノ角ゴ ProN W3" charset="0"/>
                <a:cs typeface="ヒラギノ角ゴ ProN W3" charset="0"/>
                <a:sym typeface="GillSans" charset="0"/>
              </a:defRPr>
            </a:lvl5pPr>
            <a:lvl6pPr marL="25146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6pPr>
            <a:lvl7pPr marL="29718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7pPr>
            <a:lvl8pPr marL="34290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8pPr>
            <a:lvl9pPr marL="38862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9pPr>
          </a:lstStyle>
          <a:p>
            <a:pPr eaLnBrk="1" hangingPunct="1"/>
            <a:r>
              <a:rPr lang="en-US" sz="7200"/>
              <a:t>IN FLAT SPACE FOR LARGE ENOUGH BUBBLE VOLUME BEATS SURFACE</a:t>
            </a:r>
            <a:endParaRPr lang="he-IL" sz="7200"/>
          </a:p>
        </p:txBody>
      </p:sp>
      <p:sp>
        <p:nvSpPr>
          <p:cNvPr id="73732" name="TextBox 6"/>
          <p:cNvSpPr txBox="1">
            <a:spLocks noChangeArrowheads="1"/>
          </p:cNvSpPr>
          <p:nvPr/>
        </p:nvSpPr>
        <p:spPr bwMode="auto">
          <a:xfrm>
            <a:off x="5888038" y="844550"/>
            <a:ext cx="6934200" cy="7202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200">
                <a:solidFill>
                  <a:srgbClr val="000000"/>
                </a:solidFill>
                <a:latin typeface="GillSans" charset="0"/>
                <a:ea typeface="ヒラギノ角ゴ ProN W3" charset="0"/>
                <a:cs typeface="ヒラギノ角ゴ ProN W3" charset="0"/>
                <a:sym typeface="GillSans" charset="0"/>
              </a:defRPr>
            </a:lvl1pPr>
            <a:lvl2pPr marL="742950" indent="-285750" eaLnBrk="0" hangingPunct="0">
              <a:defRPr sz="4200">
                <a:solidFill>
                  <a:srgbClr val="000000"/>
                </a:solidFill>
                <a:latin typeface="GillSans" charset="0"/>
                <a:ea typeface="ヒラギノ角ゴ ProN W3" charset="0"/>
                <a:cs typeface="ヒラギノ角ゴ ProN W3" charset="0"/>
                <a:sym typeface="GillSans" charset="0"/>
              </a:defRPr>
            </a:lvl2pPr>
            <a:lvl3pPr marL="1143000" indent="-228600" eaLnBrk="0" hangingPunct="0">
              <a:defRPr sz="4200">
                <a:solidFill>
                  <a:srgbClr val="000000"/>
                </a:solidFill>
                <a:latin typeface="GillSans" charset="0"/>
                <a:ea typeface="ヒラギノ角ゴ ProN W3" charset="0"/>
                <a:cs typeface="ヒラギノ角ゴ ProN W3" charset="0"/>
                <a:sym typeface="GillSans" charset="0"/>
              </a:defRPr>
            </a:lvl3pPr>
            <a:lvl4pPr marL="1600200" indent="-228600" eaLnBrk="0" hangingPunct="0">
              <a:defRPr sz="4200">
                <a:solidFill>
                  <a:srgbClr val="000000"/>
                </a:solidFill>
                <a:latin typeface="GillSans" charset="0"/>
                <a:ea typeface="ヒラギノ角ゴ ProN W3" charset="0"/>
                <a:cs typeface="ヒラギノ角ゴ ProN W3" charset="0"/>
                <a:sym typeface="GillSans" charset="0"/>
              </a:defRPr>
            </a:lvl4pPr>
            <a:lvl5pPr marL="2057400" indent="-228600" eaLnBrk="0" hangingPunct="0">
              <a:defRPr sz="4200">
                <a:solidFill>
                  <a:srgbClr val="000000"/>
                </a:solidFill>
                <a:latin typeface="GillSans" charset="0"/>
                <a:ea typeface="ヒラギノ角ゴ ProN W3" charset="0"/>
                <a:cs typeface="ヒラギノ角ゴ ProN W3" charset="0"/>
                <a:sym typeface="GillSans" charset="0"/>
              </a:defRPr>
            </a:lvl5pPr>
            <a:lvl6pPr marL="25146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6pPr>
            <a:lvl7pPr marL="29718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7pPr>
            <a:lvl8pPr marL="34290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8pPr>
            <a:lvl9pPr marL="38862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9pPr>
          </a:lstStyle>
          <a:p>
            <a:pPr eaLnBrk="1" hangingPunct="1"/>
            <a:r>
              <a:rPr lang="en-US" sz="6600"/>
              <a:t>IN ADS SPACE FOR LARGE ENOUGH BUBBLE VOLUME PROPORTIONAL TO SURFACE</a:t>
            </a:r>
            <a:endParaRPr lang="he-IL" sz="6600"/>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4" name="Rectangle 2"/>
          <p:cNvSpPr>
            <a:spLocks/>
          </p:cNvSpPr>
          <p:nvPr/>
        </p:nvSpPr>
        <p:spPr bwMode="auto">
          <a:xfrm>
            <a:off x="11684000" y="3035300"/>
            <a:ext cx="1055688" cy="596900"/>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a:solidFill>
                  <a:srgbClr val="FFFFFF"/>
                </a:solidFill>
                <a:ea typeface="GillSans" charset="0"/>
                <a:cs typeface="GillSans" charset="0"/>
              </a:rPr>
              <a:t>Text</a:t>
            </a:r>
          </a:p>
        </p:txBody>
      </p:sp>
      <p:sp>
        <p:nvSpPr>
          <p:cNvPr id="74755" name="Rectangle 3"/>
          <p:cNvSpPr>
            <a:spLocks/>
          </p:cNvSpPr>
          <p:nvPr/>
        </p:nvSpPr>
        <p:spPr bwMode="auto">
          <a:xfrm>
            <a:off x="11684000" y="8026400"/>
            <a:ext cx="1055688" cy="596900"/>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a:solidFill>
                  <a:srgbClr val="FFFFFF"/>
                </a:solidFill>
                <a:ea typeface="GillSans" charset="0"/>
                <a:cs typeface="GillSans" charset="0"/>
              </a:rPr>
              <a:t>Text</a:t>
            </a:r>
          </a:p>
        </p:txBody>
      </p:sp>
      <p:pic>
        <p:nvPicPr>
          <p:cNvPr id="74756" name="Picture 5" descr="C:\Users\ofer\Pictures\New folder\eliezezer_phys_School_2011_Page_4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75" y="9525"/>
            <a:ext cx="13007975" cy="975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5778" name="Rectangle 1"/>
          <p:cNvSpPr>
            <a:spLocks/>
          </p:cNvSpPr>
          <p:nvPr/>
        </p:nvSpPr>
        <p:spPr bwMode="auto">
          <a:xfrm>
            <a:off x="11684000" y="8026400"/>
            <a:ext cx="1055688" cy="596900"/>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a:solidFill>
                  <a:srgbClr val="FFFFFF"/>
                </a:solidFill>
                <a:ea typeface="GillSans" charset="0"/>
                <a:cs typeface="GillSans" charset="0"/>
              </a:rPr>
              <a:t>Text</a:t>
            </a:r>
          </a:p>
        </p:txBody>
      </p:sp>
      <p:sp>
        <p:nvSpPr>
          <p:cNvPr id="75779" name="Rectangle 3"/>
          <p:cNvSpPr>
            <a:spLocks/>
          </p:cNvSpPr>
          <p:nvPr/>
        </p:nvSpPr>
        <p:spPr bwMode="auto">
          <a:xfrm>
            <a:off x="11544300" y="6451600"/>
            <a:ext cx="1055688" cy="596900"/>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a:solidFill>
                  <a:srgbClr val="FFFFFF"/>
                </a:solidFill>
                <a:ea typeface="GillSans" charset="0"/>
                <a:cs typeface="GillSans" charset="0"/>
              </a:rPr>
              <a:t>Text</a:t>
            </a:r>
          </a:p>
        </p:txBody>
      </p:sp>
      <p:pic>
        <p:nvPicPr>
          <p:cNvPr id="75780" name="Picture 5" descr="C:\Users\ofer\Pictures\New folder\eliezezer_phys_School_2011_Page_4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555625"/>
            <a:ext cx="13007975" cy="975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p:cNvSpPr>
          <p:nvPr/>
        </p:nvSpPr>
        <p:spPr bwMode="auto">
          <a:xfrm>
            <a:off x="2438400" y="7562850"/>
            <a:ext cx="7289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500">
                <a:solidFill>
                  <a:schemeClr val="tx1"/>
                </a:solidFill>
                <a:latin typeface="Helvetica" charset="0"/>
                <a:cs typeface="Helvetica" charset="0"/>
                <a:sym typeface="Helvetica" charset="0"/>
              </a:rPr>
              <a:t>schematic diagram showing the analytic construction of the crunching FRW space- time, with H</a:t>
            </a:r>
            <a:r>
              <a:rPr lang="en-US" sz="1700" baseline="45000">
                <a:solidFill>
                  <a:schemeClr val="tx1"/>
                </a:solidFill>
                <a:latin typeface="Helvetica" charset="0"/>
                <a:cs typeface="Helvetica" charset="0"/>
                <a:sym typeface="Helvetica" charset="0"/>
              </a:rPr>
              <a:t>d </a:t>
            </a:r>
            <a:r>
              <a:rPr lang="en-US" sz="1500">
                <a:solidFill>
                  <a:schemeClr val="tx1"/>
                </a:solidFill>
                <a:latin typeface="Helvetica" charset="0"/>
                <a:cs typeface="Helvetica" charset="0"/>
                <a:sym typeface="Helvetica" charset="0"/>
              </a:rPr>
              <a:t>spatial sections, matching to the ‘bubble’ patch with dS</a:t>
            </a:r>
            <a:r>
              <a:rPr lang="en-US" sz="1700" baseline="-9000">
                <a:solidFill>
                  <a:schemeClr val="tx1"/>
                </a:solidFill>
                <a:latin typeface="Helvetica" charset="0"/>
                <a:cs typeface="Helvetica" charset="0"/>
                <a:sym typeface="Helvetica" charset="0"/>
              </a:rPr>
              <a:t>d </a:t>
            </a:r>
            <a:r>
              <a:rPr lang="en-US" sz="1500">
                <a:solidFill>
                  <a:schemeClr val="tx1"/>
                </a:solidFill>
                <a:latin typeface="Helvetica" charset="0"/>
                <a:cs typeface="Helvetica" charset="0"/>
                <a:sym typeface="Helvetica" charset="0"/>
              </a:rPr>
              <a:t>time-like sections, and finally the Euclidean ‘ball’ background, with S</a:t>
            </a:r>
            <a:r>
              <a:rPr lang="en-US" sz="1700" baseline="45000">
                <a:solidFill>
                  <a:schemeClr val="tx1"/>
                </a:solidFill>
                <a:latin typeface="Helvetica" charset="0"/>
                <a:cs typeface="Helvetica" charset="0"/>
                <a:sym typeface="Helvetica" charset="0"/>
              </a:rPr>
              <a:t>d </a:t>
            </a:r>
            <a:r>
              <a:rPr lang="en-US" sz="1500">
                <a:solidFill>
                  <a:schemeClr val="tx1"/>
                </a:solidFill>
                <a:latin typeface="Helvetica" charset="0"/>
                <a:cs typeface="Helvetica" charset="0"/>
                <a:sym typeface="Helvetica" charset="0"/>
              </a:rPr>
              <a:t>sections. The Euclidean piece is O(d + 1)- invariant, whereas the Lorentz-signature piece is O(d,1)-invariant. The grey line signals the radius ρ = ρ</a:t>
            </a:r>
            <a:r>
              <a:rPr lang="en-US" sz="1700" baseline="-9000">
                <a:solidFill>
                  <a:schemeClr val="tx1"/>
                </a:solidFill>
                <a:latin typeface="Helvetica" charset="0"/>
                <a:cs typeface="Helvetica" charset="0"/>
                <a:sym typeface="Helvetica" charset="0"/>
              </a:rPr>
              <a:t>O </a:t>
            </a:r>
            <a:r>
              <a:rPr lang="en-US" sz="1500">
                <a:solidFill>
                  <a:schemeClr val="tx1"/>
                </a:solidFill>
                <a:latin typeface="Helvetica" charset="0"/>
                <a:ea typeface="Apple Symbols" charset="0"/>
                <a:cs typeface="Apple Symbols" charset="0"/>
                <a:sym typeface="Helvetica" charset="0"/>
              </a:rPr>
              <a:t>∼ log Λ</a:t>
            </a:r>
            <a:r>
              <a:rPr lang="en-US" sz="1700" baseline="-9000">
                <a:solidFill>
                  <a:schemeClr val="tx1"/>
                </a:solidFill>
                <a:latin typeface="Helvetica" charset="0"/>
                <a:cs typeface="Helvetica" charset="0"/>
                <a:sym typeface="Helvetica" charset="0"/>
              </a:rPr>
              <a:t>O </a:t>
            </a:r>
            <a:r>
              <a:rPr lang="en-US" sz="1500">
                <a:solidFill>
                  <a:schemeClr val="tx1"/>
                </a:solidFill>
                <a:latin typeface="Helvetica" charset="0"/>
                <a:cs typeface="Helvetica" charset="0"/>
                <a:sym typeface="Helvetica" charset="0"/>
              </a:rPr>
              <a:t>, where the metric begins to differ significantly from the asymptotic AdS form. Equivalently, it is associated to the energy scale Λ</a:t>
            </a:r>
            <a:r>
              <a:rPr lang="en-US" sz="1700" baseline="-9000">
                <a:solidFill>
                  <a:schemeClr val="tx1"/>
                </a:solidFill>
                <a:latin typeface="Helvetica" charset="0"/>
                <a:cs typeface="Helvetica" charset="0"/>
                <a:sym typeface="Helvetica" charset="0"/>
              </a:rPr>
              <a:t>O </a:t>
            </a:r>
            <a:r>
              <a:rPr lang="en-US" sz="1500">
                <a:solidFill>
                  <a:schemeClr val="tx1"/>
                </a:solidFill>
                <a:latin typeface="Helvetica" charset="0"/>
                <a:cs typeface="Helvetica" charset="0"/>
                <a:sym typeface="Helvetica" charset="0"/>
              </a:rPr>
              <a:t>in the dual QFT.</a:t>
            </a:r>
          </a:p>
        </p:txBody>
      </p:sp>
      <p:pic>
        <p:nvPicPr>
          <p:cNvPr id="76803" name="Picture 4" descr="C:\Users\ofer\Pictures\New folder\eliezezer_phys_School_2011_Page_4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63" y="0"/>
            <a:ext cx="13009563" cy="975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p:cNvSpPr>
          <p:nvPr/>
        </p:nvSpPr>
        <p:spPr bwMode="auto">
          <a:xfrm>
            <a:off x="11684000" y="8026400"/>
            <a:ext cx="1055688" cy="596900"/>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a:solidFill>
                  <a:srgbClr val="FFFFFF"/>
                </a:solidFill>
                <a:ea typeface="GillSans" charset="0"/>
                <a:cs typeface="GillSans" charset="0"/>
              </a:rPr>
              <a:t>Text</a:t>
            </a:r>
          </a:p>
        </p:txBody>
      </p:sp>
      <p:sp>
        <p:nvSpPr>
          <p:cNvPr id="77827" name="Rectangle 2"/>
          <p:cNvSpPr>
            <a:spLocks/>
          </p:cNvSpPr>
          <p:nvPr/>
        </p:nvSpPr>
        <p:spPr bwMode="auto">
          <a:xfrm>
            <a:off x="11544300" y="6451600"/>
            <a:ext cx="1055688" cy="596900"/>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r>
              <a:rPr lang="en-US">
                <a:solidFill>
                  <a:srgbClr val="FFFFFF"/>
                </a:solidFill>
                <a:ea typeface="GillSans" charset="0"/>
                <a:cs typeface="GillSans" charset="0"/>
              </a:rPr>
              <a:t>Text</a:t>
            </a:r>
          </a:p>
        </p:txBody>
      </p:sp>
      <p:sp>
        <p:nvSpPr>
          <p:cNvPr id="77828" name="Rectangle 4"/>
          <p:cNvSpPr>
            <a:spLocks/>
          </p:cNvSpPr>
          <p:nvPr/>
        </p:nvSpPr>
        <p:spPr bwMode="auto">
          <a:xfrm>
            <a:off x="11698288" y="3759200"/>
            <a:ext cx="1306512" cy="596900"/>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r>
              <a:rPr lang="en-US">
                <a:solidFill>
                  <a:srgbClr val="FFFFFF"/>
                </a:solidFill>
                <a:ea typeface="GillSans" charset="0"/>
                <a:cs typeface="GillSans" charset="0"/>
              </a:rPr>
              <a:t>-------</a:t>
            </a:r>
          </a:p>
        </p:txBody>
      </p:sp>
      <p:sp>
        <p:nvSpPr>
          <p:cNvPr id="77829" name="Rectangle 5"/>
          <p:cNvSpPr>
            <a:spLocks/>
          </p:cNvSpPr>
          <p:nvPr/>
        </p:nvSpPr>
        <p:spPr bwMode="auto">
          <a:xfrm>
            <a:off x="8001000" y="7378700"/>
            <a:ext cx="1304925" cy="596900"/>
          </a:xfrm>
          <a:prstGeom prst="rect">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r>
              <a:rPr lang="en-US">
                <a:solidFill>
                  <a:srgbClr val="FFFFFF"/>
                </a:solidFill>
                <a:ea typeface="GillSans" charset="0"/>
                <a:cs typeface="GillSans" charset="0"/>
              </a:rPr>
              <a:t>-------</a:t>
            </a:r>
          </a:p>
        </p:txBody>
      </p:sp>
      <p:pic>
        <p:nvPicPr>
          <p:cNvPr id="77830" name="Picture 7" descr="C:\Users\ofer\Pictures\New folder\eliezezer_phys_School_2011_Page_4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75" y="12700"/>
            <a:ext cx="13007975" cy="975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p:cNvSpPr>
          <p:nvPr/>
        </p:nvSpPr>
        <p:spPr bwMode="auto">
          <a:xfrm>
            <a:off x="965200" y="7543800"/>
            <a:ext cx="10477500" cy="143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a:solidFill>
                  <a:schemeClr val="tx1"/>
                </a:solidFill>
                <a:latin typeface="Helvetica" charset="0"/>
                <a:cs typeface="Helvetica" charset="0"/>
                <a:sym typeface="Helvetica" charset="0"/>
              </a:rPr>
              <a:t>The AdS</a:t>
            </a:r>
            <a:r>
              <a:rPr lang="en-US" sz="2700" baseline="-6000">
                <a:solidFill>
                  <a:schemeClr val="tx1"/>
                </a:solidFill>
                <a:latin typeface="Helvetica" charset="0"/>
                <a:cs typeface="Helvetica" charset="0"/>
                <a:sym typeface="Helvetica" charset="0"/>
              </a:rPr>
              <a:t>+ </a:t>
            </a:r>
            <a:r>
              <a:rPr lang="en-US" sz="2200">
                <a:solidFill>
                  <a:schemeClr val="tx1"/>
                </a:solidFill>
                <a:latin typeface="Helvetica" charset="0"/>
                <a:cs typeface="Helvetica" charset="0"/>
                <a:sym typeface="Helvetica" charset="0"/>
              </a:rPr>
              <a:t>region of the bubble patch, coordinated along the O(d, 1)-invariant dS-frame (left) and the U (1) × O(d)-invariant E-frame (right). The crunch and its corresponding bang by time-reversal symmetry are separated by an infinite amount of dS-frame time, τ . In E-frame time, their time separation is finite, ∆t = π.</a:t>
            </a:r>
          </a:p>
        </p:txBody>
      </p:sp>
      <p:pic>
        <p:nvPicPr>
          <p:cNvPr id="78851" name="Picture 4" descr="C:\Users\ofer\Pictures\New folder\eliezezer_phys_School_2011_Page_4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988" y="0"/>
            <a:ext cx="13006387" cy="9755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Rectangle 2"/>
          <p:cNvSpPr>
            <a:spLocks/>
          </p:cNvSpPr>
          <p:nvPr/>
        </p:nvSpPr>
        <p:spPr bwMode="auto">
          <a:xfrm>
            <a:off x="1181100" y="6921500"/>
            <a:ext cx="10337800" cy="233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100">
                <a:solidFill>
                  <a:schemeClr val="tx1"/>
                </a:solidFill>
                <a:latin typeface="Helvetica" charset="0"/>
                <a:cs typeface="Helvetica" charset="0"/>
                <a:sym typeface="Helvetica" charset="0"/>
              </a:rPr>
              <a:t>A generic bulk potential with two extrema has inequivalent flows for the two directions of φ, provided these flows enter the non-linear regime. The arrows indicate the inward evolution of the bulk scalar field φ(ρ), starting from an initial value φ</a:t>
            </a:r>
            <a:r>
              <a:rPr lang="en-US" sz="2600" baseline="-6000">
                <a:solidFill>
                  <a:schemeClr val="tx1"/>
                </a:solidFill>
                <a:latin typeface="Helvetica" charset="0"/>
                <a:cs typeface="Helvetica" charset="0"/>
                <a:sym typeface="Helvetica" charset="0"/>
              </a:rPr>
              <a:t>+ </a:t>
            </a:r>
            <a:r>
              <a:rPr lang="en-US" sz="2100">
                <a:solidFill>
                  <a:schemeClr val="tx1"/>
                </a:solidFill>
                <a:latin typeface="Helvetica" charset="0"/>
                <a:cs typeface="Helvetica" charset="0"/>
                <a:sym typeface="Helvetica" charset="0"/>
              </a:rPr>
              <a:t>= 0 at the boundary of the ball. In the figure, the direction of negative fields may lead to the smooth domain wall flow, whereas the direction of positive fields leads to the scalar runaway, which generally produces singularities in the (d + 1)-dimensional gravity description.</a:t>
            </a:r>
          </a:p>
        </p:txBody>
      </p:sp>
      <p:pic>
        <p:nvPicPr>
          <p:cNvPr id="79875" name="Picture 4" descr="C:\Users\ofer\Pictures\New folder\eliezezer_phys_School_2011_Page_5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3988" y="-3175"/>
            <a:ext cx="13007976" cy="975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p:cNvSpPr>
          <p:nvPr/>
        </p:nvSpPr>
        <p:spPr bwMode="auto">
          <a:xfrm>
            <a:off x="1917700" y="7486650"/>
            <a:ext cx="93980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000">
                <a:solidFill>
                  <a:schemeClr val="tx1"/>
                </a:solidFill>
                <a:latin typeface="Helvetica" charset="0"/>
                <a:cs typeface="Helvetica" charset="0"/>
                <a:sym typeface="Helvetica" charset="0"/>
              </a:rPr>
              <a:t>Picture a stable fall. On the left, the dS-invariant state, φ</a:t>
            </a:r>
            <a:r>
              <a:rPr lang="en-US" sz="2400" baseline="-6000">
                <a:solidFill>
                  <a:schemeClr val="tx1"/>
                </a:solidFill>
                <a:latin typeface="Helvetica" charset="0"/>
                <a:cs typeface="Helvetica" charset="0"/>
                <a:sym typeface="Helvetica" charset="0"/>
              </a:rPr>
              <a:t>bubble </a:t>
            </a:r>
            <a:r>
              <a:rPr lang="en-US" sz="2000">
                <a:solidFill>
                  <a:schemeClr val="tx1"/>
                </a:solidFill>
                <a:latin typeface="Helvetica" charset="0"/>
                <a:cs typeface="Helvetica" charset="0"/>
                <a:sym typeface="Helvetica" charset="0"/>
              </a:rPr>
              <a:t>= φ</a:t>
            </a:r>
            <a:r>
              <a:rPr lang="en-US" sz="3000" baseline="15000">
                <a:solidFill>
                  <a:schemeClr val="tx1"/>
                </a:solidFill>
                <a:latin typeface="Helvetica" charset="0"/>
                <a:cs typeface="Helvetica" charset="0"/>
                <a:sym typeface="Helvetica" charset="0"/>
              </a:rPr>
              <a:t> ̄</a:t>
            </a:r>
            <a:r>
              <a:rPr lang="en-US" sz="2000">
                <a:solidFill>
                  <a:schemeClr val="tx1"/>
                </a:solidFill>
                <a:latin typeface="Helvetica" charset="0"/>
                <a:cs typeface="Helvetica" charset="0"/>
                <a:sym typeface="Helvetica" charset="0"/>
              </a:rPr>
              <a:t>, is pictured as the locally stable black dot in the dS-frame. On the right, the E-frame state φ</a:t>
            </a:r>
            <a:r>
              <a:rPr lang="en-US" sz="3200" baseline="10000">
                <a:solidFill>
                  <a:schemeClr val="tx1"/>
                </a:solidFill>
                <a:latin typeface="Helvetica" charset="0"/>
                <a:cs typeface="Helvetica" charset="0"/>
                <a:sym typeface="Helvetica" charset="0"/>
              </a:rPr>
              <a:t>􏰆</a:t>
            </a:r>
            <a:r>
              <a:rPr lang="en-US" sz="2400" baseline="-6000">
                <a:solidFill>
                  <a:schemeClr val="tx1"/>
                </a:solidFill>
                <a:latin typeface="Helvetica" charset="0"/>
                <a:cs typeface="Helvetica" charset="0"/>
                <a:sym typeface="Helvetica" charset="0"/>
              </a:rPr>
              <a:t>bubble</a:t>
            </a:r>
            <a:r>
              <a:rPr lang="en-US" sz="2000">
                <a:solidFill>
                  <a:schemeClr val="tx1"/>
                </a:solidFill>
                <a:latin typeface="Helvetica" charset="0"/>
                <a:cs typeface="Helvetica" charset="0"/>
                <a:sym typeface="Helvetica" charset="0"/>
              </a:rPr>
              <a:t>(t) executes a combined motion: there is a slow roll down the E-frame potential, starting at φ</a:t>
            </a:r>
            <a:r>
              <a:rPr lang="en-US" sz="3000" baseline="15000">
                <a:solidFill>
                  <a:schemeClr val="tx1"/>
                </a:solidFill>
                <a:latin typeface="Helvetica" charset="0"/>
                <a:cs typeface="Helvetica" charset="0"/>
                <a:sym typeface="Helvetica" charset="0"/>
              </a:rPr>
              <a:t> ̄ </a:t>
            </a:r>
            <a:r>
              <a:rPr lang="en-US" sz="2000">
                <a:solidFill>
                  <a:schemeClr val="tx1"/>
                </a:solidFill>
                <a:latin typeface="Helvetica" charset="0"/>
                <a:ea typeface="Lucida Grande" charset="0"/>
                <a:cs typeface="Lucida Grande" charset="0"/>
                <a:sym typeface="Helvetica" charset="0"/>
              </a:rPr>
              <a:t>at t = 0 and approaching the minimum, while simultaneously the whole potential well falls down to infinity as t → t</a:t>
            </a:r>
            <a:r>
              <a:rPr lang="en-US" sz="2400" baseline="-6000">
                <a:solidFill>
                  <a:schemeClr val="tx1"/>
                </a:solidFill>
                <a:latin typeface="Helvetica" charset="0"/>
                <a:ea typeface="Apple Symbols" charset="0"/>
                <a:cs typeface="Apple Symbols" charset="0"/>
                <a:sym typeface="Helvetica" charset="0"/>
              </a:rPr>
              <a:t>⋆</a:t>
            </a:r>
            <a:r>
              <a:rPr lang="en-US" sz="2000">
                <a:solidFill>
                  <a:schemeClr val="tx1"/>
                </a:solidFill>
                <a:latin typeface="Helvetica" charset="0"/>
                <a:cs typeface="Helvetica" charset="0"/>
                <a:sym typeface="Helvetica" charset="0"/>
              </a:rPr>
              <a:t>.</a:t>
            </a:r>
          </a:p>
        </p:txBody>
      </p:sp>
      <p:pic>
        <p:nvPicPr>
          <p:cNvPr id="80899" name="Picture 4" descr="C:\Users\ofer\Pictures\New folder\eliezezer_phys_School_2011_Page_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2238" y="-36513"/>
            <a:ext cx="13007976" cy="9756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p:cNvSpPr>
          <p:nvPr/>
        </p:nvSpPr>
        <p:spPr bwMode="auto">
          <a:xfrm>
            <a:off x="1676400" y="7219950"/>
            <a:ext cx="9652000" cy="215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800">
                <a:solidFill>
                  <a:schemeClr val="tx1"/>
                </a:solidFill>
                <a:latin typeface="Helvetica" charset="0"/>
                <a:cs typeface="Helvetica" charset="0"/>
                <a:sym typeface="Helvetica" charset="0"/>
              </a:rPr>
              <a:t>Picture of a CdL fall. The stationary state φ</a:t>
            </a:r>
            <a:r>
              <a:rPr lang="en-US" sz="2100" baseline="-7000">
                <a:solidFill>
                  <a:schemeClr val="tx1"/>
                </a:solidFill>
                <a:latin typeface="Helvetica" charset="0"/>
                <a:cs typeface="Helvetica" charset="0"/>
                <a:sym typeface="Helvetica" charset="0"/>
              </a:rPr>
              <a:t>bubble </a:t>
            </a:r>
            <a:r>
              <a:rPr lang="en-US" sz="1800">
                <a:solidFill>
                  <a:schemeClr val="tx1"/>
                </a:solidFill>
                <a:latin typeface="Helvetica" charset="0"/>
                <a:cs typeface="Helvetica" charset="0"/>
                <a:sym typeface="Helvetica" charset="0"/>
              </a:rPr>
              <a:t>= φ</a:t>
            </a:r>
            <a:r>
              <a:rPr lang="en-US" sz="2700" baseline="17000">
                <a:solidFill>
                  <a:schemeClr val="tx1"/>
                </a:solidFill>
                <a:latin typeface="Helvetica" charset="0"/>
                <a:cs typeface="Helvetica" charset="0"/>
                <a:sym typeface="Helvetica" charset="0"/>
              </a:rPr>
              <a:t> ̄ </a:t>
            </a:r>
            <a:r>
              <a:rPr lang="en-US" sz="1800">
                <a:solidFill>
                  <a:schemeClr val="tx1"/>
                </a:solidFill>
                <a:latin typeface="Helvetica" charset="0"/>
                <a:cs typeface="Helvetica" charset="0"/>
                <a:sym typeface="Helvetica" charset="0"/>
              </a:rPr>
              <a:t>of the dS-frame CFT sits at a local maximum (black dot on the left picture). On the E-frame CFT side we have a time- dependent falling state φ</a:t>
            </a:r>
            <a:r>
              <a:rPr lang="en-US" sz="2900" baseline="11000">
                <a:solidFill>
                  <a:schemeClr val="tx1"/>
                </a:solidFill>
                <a:latin typeface="Helvetica" charset="0"/>
                <a:cs typeface="Helvetica" charset="0"/>
                <a:sym typeface="Helvetica" charset="0"/>
              </a:rPr>
              <a:t>􏰆</a:t>
            </a:r>
            <a:r>
              <a:rPr lang="en-US" sz="2100" baseline="-7000">
                <a:solidFill>
                  <a:schemeClr val="tx1"/>
                </a:solidFill>
                <a:latin typeface="Helvetica" charset="0"/>
                <a:cs typeface="Helvetica" charset="0"/>
                <a:sym typeface="Helvetica" charset="0"/>
              </a:rPr>
              <a:t>bubble</a:t>
            </a:r>
            <a:r>
              <a:rPr lang="en-US" sz="1800">
                <a:solidFill>
                  <a:schemeClr val="tx1"/>
                </a:solidFill>
                <a:latin typeface="Helvetica" charset="0"/>
                <a:cs typeface="Helvetica" charset="0"/>
                <a:sym typeface="Helvetica" charset="0"/>
              </a:rPr>
              <a:t>(t). The potential changes slightly so that the ‘sphaleron’ point φ</a:t>
            </a:r>
            <a:r>
              <a:rPr lang="en-US" sz="2700" baseline="17000">
                <a:solidFill>
                  <a:schemeClr val="tx1"/>
                </a:solidFill>
                <a:latin typeface="Helvetica" charset="0"/>
                <a:cs typeface="Helvetica" charset="0"/>
                <a:sym typeface="Helvetica" charset="0"/>
              </a:rPr>
              <a:t> ̄ </a:t>
            </a:r>
            <a:r>
              <a:rPr lang="en-US" sz="1800">
                <a:solidFill>
                  <a:schemeClr val="tx1"/>
                </a:solidFill>
                <a:latin typeface="Helvetica" charset="0"/>
                <a:cs typeface="Helvetica" charset="0"/>
                <a:sym typeface="Helvetica" charset="0"/>
              </a:rPr>
              <a:t>of the dS-frame is mapped to the turning point of the E-frame configuration. If the negative slope is controlled by a marginal operator, the E-frame potential is time-independent. If the slope is controlled by a relevant operator, there is typically a receding minimum further down the potential, which may be reached by the moving dot only at the crunch time t = t</a:t>
            </a:r>
            <a:r>
              <a:rPr lang="en-US" sz="2100" baseline="-7000">
                <a:solidFill>
                  <a:schemeClr val="tx1"/>
                </a:solidFill>
                <a:latin typeface="Helvetica" charset="0"/>
                <a:ea typeface="Apple Symbols" charset="0"/>
                <a:cs typeface="Apple Symbols" charset="0"/>
                <a:sym typeface="Helvetica" charset="0"/>
              </a:rPr>
              <a:t>⋆</a:t>
            </a:r>
            <a:r>
              <a:rPr lang="en-US" sz="1800">
                <a:solidFill>
                  <a:schemeClr val="tx1"/>
                </a:solidFill>
                <a:latin typeface="Helvetica" charset="0"/>
                <a:cs typeface="Helvetica" charset="0"/>
                <a:sym typeface="Helvetica" charset="0"/>
              </a:rPr>
              <a:t>.</a:t>
            </a:r>
          </a:p>
        </p:txBody>
      </p:sp>
      <p:pic>
        <p:nvPicPr>
          <p:cNvPr id="81923" name="Picture 4" descr="C:\Users\ofer\Pictures\New folder\eliezezer_phys_School_2011_Page_5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175"/>
            <a:ext cx="13007975" cy="975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946" name="Rectangle 2"/>
          <p:cNvSpPr>
            <a:spLocks/>
          </p:cNvSpPr>
          <p:nvPr/>
        </p:nvSpPr>
        <p:spPr bwMode="auto">
          <a:xfrm>
            <a:off x="927100" y="7562850"/>
            <a:ext cx="10896600" cy="186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900">
                <a:solidFill>
                  <a:schemeClr val="tx1"/>
                </a:solidFill>
                <a:latin typeface="Helvetica" charset="0"/>
                <a:cs typeface="Helvetica" charset="0"/>
                <a:sym typeface="Helvetica" charset="0"/>
              </a:rPr>
              <a:t>Causal diagram of the regularized crunch model. The shaded region is the part of the bulk with approximate O(d, 1) symmetry. The bubble patch is shown in green shade and the FRW patch in brown. The unshaded part is the bulk region realizing the UV symmetry group U(1) × O(d). The ingoing flux of energy from the bubble collision at the UV wall bounds the FRW region and forms the final black hole. As Λ</a:t>
            </a:r>
            <a:r>
              <a:rPr lang="en-US" sz="2300" baseline="-7000">
                <a:solidFill>
                  <a:schemeClr val="tx1"/>
                </a:solidFill>
                <a:latin typeface="Helvetica" charset="0"/>
                <a:cs typeface="Helvetica" charset="0"/>
                <a:sym typeface="Helvetica" charset="0"/>
              </a:rPr>
              <a:t>E </a:t>
            </a:r>
            <a:r>
              <a:rPr lang="en-US" sz="1900">
                <a:solidFill>
                  <a:schemeClr val="tx1"/>
                </a:solidFill>
                <a:latin typeface="Helvetica" charset="0"/>
                <a:ea typeface="Lucida Grande" charset="0"/>
                <a:cs typeface="Lucida Grande" charset="0"/>
                <a:sym typeface="Helvetica" charset="0"/>
              </a:rPr>
              <a:t>→ ∞, this bolt of energy diverges, as well as the black hole size, producing the FRW crunch.</a:t>
            </a:r>
          </a:p>
        </p:txBody>
      </p:sp>
      <p:pic>
        <p:nvPicPr>
          <p:cNvPr id="82947" name="Picture 4" descr="C:\Users\ofer\Pictures\New folder\eliezezer_phys_School_2011_Page_5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2075" y="0"/>
            <a:ext cx="13009563" cy="975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a:gsLst>
            <a:gs pos="0">
              <a:srgbClr val="03D4A8"/>
            </a:gs>
            <a:gs pos="25000">
              <a:srgbClr val="21D6E0"/>
            </a:gs>
            <a:gs pos="75000">
              <a:srgbClr val="0087E6"/>
            </a:gs>
            <a:gs pos="100000">
              <a:srgbClr val="005CBF"/>
            </a:gs>
          </a:gsLst>
          <a:lin ang="5400000" scaled="0"/>
        </a:gradFill>
        <a:effectLst/>
      </p:bgPr>
    </p:bg>
    <p:spTree>
      <p:nvGrpSpPr>
        <p:cNvPr id="1" name=""/>
        <p:cNvGrpSpPr/>
        <p:nvPr/>
      </p:nvGrpSpPr>
      <p:grpSpPr>
        <a:xfrm>
          <a:off x="0" y="0"/>
          <a:ext cx="0" cy="0"/>
          <a:chOff x="0" y="0"/>
          <a:chExt cx="0" cy="0"/>
        </a:xfrm>
      </p:grpSpPr>
      <p:sp>
        <p:nvSpPr>
          <p:cNvPr id="21506" name="Title 5"/>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30046" tIns="65023" rIns="130046" bIns="65023" numCol="1" anchor="t" anchorCtr="0" compatLnSpc="1">
            <a:prstTxWarp prst="textNoShape">
              <a:avLst/>
            </a:prstTxWarp>
          </a:bodyPr>
          <a:lstStyle/>
          <a:p>
            <a:r>
              <a:rPr lang="en-US" smtClean="0"/>
              <a:t>Magic of String Theory</a:t>
            </a:r>
          </a:p>
        </p:txBody>
      </p:sp>
      <p:pic>
        <p:nvPicPr>
          <p:cNvPr id="21507"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625" y="2492375"/>
            <a:ext cx="6129338" cy="390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1" name="Straight Connector 10"/>
          <p:cNvCxnSpPr/>
          <p:nvPr/>
        </p:nvCxnSpPr>
        <p:spPr>
          <a:xfrm>
            <a:off x="6502400" y="4117975"/>
            <a:ext cx="541338"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6502400" y="4443413"/>
            <a:ext cx="541338" cy="0"/>
          </a:xfrm>
          <a:prstGeom prst="line">
            <a:avLst/>
          </a:prstGeom>
        </p:spPr>
        <p:style>
          <a:lnRef idx="1">
            <a:schemeClr val="dk1"/>
          </a:lnRef>
          <a:fillRef idx="0">
            <a:schemeClr val="dk1"/>
          </a:fillRef>
          <a:effectRef idx="0">
            <a:schemeClr val="dk1"/>
          </a:effectRef>
          <a:fontRef idx="minor">
            <a:schemeClr val="tx1"/>
          </a:fontRef>
        </p:style>
      </p:cxnSp>
      <p:pic>
        <p:nvPicPr>
          <p:cNvPr id="9318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1225" y="2492375"/>
            <a:ext cx="5632450" cy="3792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93187"/>
                                        </p:tgtEl>
                                        <p:attrNameLst>
                                          <p:attrName>style.visibility</p:attrName>
                                        </p:attrNameLst>
                                      </p:cBhvr>
                                      <p:to>
                                        <p:strVal val="visible"/>
                                      </p:to>
                                    </p:set>
                                    <p:animEffect transition="in" filter="checkerboard(across)">
                                      <p:cBhvr>
                                        <p:cTn id="15" dur="500"/>
                                        <p:tgtEl>
                                          <p:spTgt spid="93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866775"/>
            <a:ext cx="12153900" cy="159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9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7488" y="3576638"/>
            <a:ext cx="13517563" cy="5138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3"/>
          <p:cNvSpPr/>
          <p:nvPr/>
        </p:nvSpPr>
        <p:spPr>
          <a:xfrm>
            <a:off x="9861550" y="3792538"/>
            <a:ext cx="3143250" cy="1301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anchor="ctr"/>
          <a:lstStyle/>
          <a:p>
            <a:pPr>
              <a:defRPr/>
            </a:pPr>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4" name="Rectangle 1"/>
          <p:cNvSpPr>
            <a:spLocks/>
          </p:cNvSpPr>
          <p:nvPr/>
        </p:nvSpPr>
        <p:spPr bwMode="auto">
          <a:xfrm>
            <a:off x="5753100" y="3530600"/>
            <a:ext cx="114300"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spAutoFit/>
          </a:bodyPr>
          <a:lstStyle/>
          <a:p>
            <a:pPr algn="l">
              <a:spcBef>
                <a:spcPts val="1200"/>
              </a:spcBef>
            </a:pPr>
            <a:endParaRPr lang="en-US" sz="1200">
              <a:solidFill>
                <a:schemeClr val="tx1"/>
              </a:solidFill>
              <a:latin typeface="Times" charset="0"/>
              <a:cs typeface="Times" charset="0"/>
              <a:sym typeface="Times" charset="0"/>
            </a:endParaRPr>
          </a:p>
          <a:p>
            <a:pPr>
              <a:spcBef>
                <a:spcPts val="1200"/>
              </a:spcBef>
            </a:pPr>
            <a:endParaRPr lang="en-US">
              <a:solidFill>
                <a:schemeClr val="tx1"/>
              </a:solidFill>
              <a:ea typeface="GillSans" charset="0"/>
              <a:cs typeface="GillSans" charset="0"/>
            </a:endParaRPr>
          </a:p>
        </p:txBody>
      </p:sp>
      <p:sp>
        <p:nvSpPr>
          <p:cNvPr id="84995" name="Rectangle 2"/>
          <p:cNvSpPr>
            <a:spLocks/>
          </p:cNvSpPr>
          <p:nvPr/>
        </p:nvSpPr>
        <p:spPr bwMode="auto">
          <a:xfrm>
            <a:off x="4457700" y="3302000"/>
            <a:ext cx="114300"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nchor="ctr">
            <a:spAutoFit/>
          </a:bodyPr>
          <a:lstStyle/>
          <a:p>
            <a:pPr algn="l">
              <a:spcBef>
                <a:spcPts val="1200"/>
              </a:spcBef>
            </a:pPr>
            <a:endParaRPr lang="en-US" sz="1200">
              <a:solidFill>
                <a:schemeClr val="tx1"/>
              </a:solidFill>
              <a:latin typeface="Times" charset="0"/>
              <a:cs typeface="Times" charset="0"/>
              <a:sym typeface="Times" charset="0"/>
            </a:endParaRPr>
          </a:p>
          <a:p>
            <a:pPr>
              <a:spcBef>
                <a:spcPts val="1200"/>
              </a:spcBef>
            </a:pPr>
            <a:endParaRPr lang="en-US">
              <a:solidFill>
                <a:schemeClr val="tx1"/>
              </a:solidFill>
              <a:ea typeface="GillSans" charset="0"/>
              <a:cs typeface="GillSans" charset="0"/>
            </a:endParaRPr>
          </a:p>
        </p:txBody>
      </p:sp>
      <p:pic>
        <p:nvPicPr>
          <p:cNvPr id="78852"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94500" y="152400"/>
            <a:ext cx="5435600" cy="943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8853"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1300" y="2514600"/>
            <a:ext cx="62103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6" name="TextBox 5"/>
          <p:cNvSpPr txBox="1">
            <a:spLocks noChangeArrowheads="1"/>
          </p:cNvSpPr>
          <p:nvPr/>
        </p:nvSpPr>
        <p:spPr bwMode="auto">
          <a:xfrm>
            <a:off x="957263" y="915988"/>
            <a:ext cx="5113337" cy="73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200">
                <a:solidFill>
                  <a:srgbClr val="000000"/>
                </a:solidFill>
                <a:latin typeface="GillSans" charset="0"/>
                <a:ea typeface="ヒラギノ角ゴ ProN W3" charset="0"/>
                <a:cs typeface="ヒラギノ角ゴ ProN W3" charset="0"/>
                <a:sym typeface="GillSans" charset="0"/>
              </a:defRPr>
            </a:lvl1pPr>
            <a:lvl2pPr marL="742950" indent="-285750" eaLnBrk="0" hangingPunct="0">
              <a:defRPr sz="4200">
                <a:solidFill>
                  <a:srgbClr val="000000"/>
                </a:solidFill>
                <a:latin typeface="GillSans" charset="0"/>
                <a:ea typeface="ヒラギノ角ゴ ProN W3" charset="0"/>
                <a:cs typeface="ヒラギノ角ゴ ProN W3" charset="0"/>
                <a:sym typeface="GillSans" charset="0"/>
              </a:defRPr>
            </a:lvl2pPr>
            <a:lvl3pPr marL="1143000" indent="-228600" eaLnBrk="0" hangingPunct="0">
              <a:defRPr sz="4200">
                <a:solidFill>
                  <a:srgbClr val="000000"/>
                </a:solidFill>
                <a:latin typeface="GillSans" charset="0"/>
                <a:ea typeface="ヒラギノ角ゴ ProN W3" charset="0"/>
                <a:cs typeface="ヒラギノ角ゴ ProN W3" charset="0"/>
                <a:sym typeface="GillSans" charset="0"/>
              </a:defRPr>
            </a:lvl3pPr>
            <a:lvl4pPr marL="1600200" indent="-228600" eaLnBrk="0" hangingPunct="0">
              <a:defRPr sz="4200">
                <a:solidFill>
                  <a:srgbClr val="000000"/>
                </a:solidFill>
                <a:latin typeface="GillSans" charset="0"/>
                <a:ea typeface="ヒラギノ角ゴ ProN W3" charset="0"/>
                <a:cs typeface="ヒラギノ角ゴ ProN W3" charset="0"/>
                <a:sym typeface="GillSans" charset="0"/>
              </a:defRPr>
            </a:lvl4pPr>
            <a:lvl5pPr marL="2057400" indent="-228600" eaLnBrk="0" hangingPunct="0">
              <a:defRPr sz="4200">
                <a:solidFill>
                  <a:srgbClr val="000000"/>
                </a:solidFill>
                <a:latin typeface="GillSans" charset="0"/>
                <a:ea typeface="ヒラギノ角ゴ ProN W3" charset="0"/>
                <a:cs typeface="ヒラギノ角ゴ ProN W3" charset="0"/>
                <a:sym typeface="GillSans" charset="0"/>
              </a:defRPr>
            </a:lvl5pPr>
            <a:lvl6pPr marL="25146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6pPr>
            <a:lvl7pPr marL="29718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7pPr>
            <a:lvl8pPr marL="34290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8pPr>
            <a:lvl9pPr marL="38862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9pPr>
          </a:lstStyle>
          <a:p>
            <a:pPr eaLnBrk="1" hangingPunct="1"/>
            <a:r>
              <a:rPr lang="en-US"/>
              <a:t>DUALITY</a:t>
            </a:r>
            <a:endParaRPr lang="he-IL"/>
          </a:p>
        </p:txBody>
      </p:sp>
      <p:sp>
        <p:nvSpPr>
          <p:cNvPr id="8" name="TextBox 7"/>
          <p:cNvSpPr txBox="1">
            <a:spLocks noChangeArrowheads="1"/>
          </p:cNvSpPr>
          <p:nvPr/>
        </p:nvSpPr>
        <p:spPr bwMode="auto">
          <a:xfrm>
            <a:off x="238125" y="7613650"/>
            <a:ext cx="5832475"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200">
                <a:solidFill>
                  <a:srgbClr val="000000"/>
                </a:solidFill>
                <a:latin typeface="GillSans" charset="0"/>
                <a:ea typeface="ヒラギノ角ゴ ProN W3" charset="0"/>
                <a:cs typeface="ヒラギノ角ゴ ProN W3" charset="0"/>
                <a:sym typeface="GillSans" charset="0"/>
              </a:defRPr>
            </a:lvl1pPr>
            <a:lvl2pPr marL="742950" indent="-285750" eaLnBrk="0" hangingPunct="0">
              <a:defRPr sz="4200">
                <a:solidFill>
                  <a:srgbClr val="000000"/>
                </a:solidFill>
                <a:latin typeface="GillSans" charset="0"/>
                <a:ea typeface="ヒラギノ角ゴ ProN W3" charset="0"/>
                <a:cs typeface="ヒラギノ角ゴ ProN W3" charset="0"/>
                <a:sym typeface="GillSans" charset="0"/>
              </a:defRPr>
            </a:lvl2pPr>
            <a:lvl3pPr marL="1143000" indent="-228600" eaLnBrk="0" hangingPunct="0">
              <a:defRPr sz="4200">
                <a:solidFill>
                  <a:srgbClr val="000000"/>
                </a:solidFill>
                <a:latin typeface="GillSans" charset="0"/>
                <a:ea typeface="ヒラギノ角ゴ ProN W3" charset="0"/>
                <a:cs typeface="ヒラギノ角ゴ ProN W3" charset="0"/>
                <a:sym typeface="GillSans" charset="0"/>
              </a:defRPr>
            </a:lvl3pPr>
            <a:lvl4pPr marL="1600200" indent="-228600" eaLnBrk="0" hangingPunct="0">
              <a:defRPr sz="4200">
                <a:solidFill>
                  <a:srgbClr val="000000"/>
                </a:solidFill>
                <a:latin typeface="GillSans" charset="0"/>
                <a:ea typeface="ヒラギノ角ゴ ProN W3" charset="0"/>
                <a:cs typeface="ヒラギノ角ゴ ProN W3" charset="0"/>
                <a:sym typeface="GillSans" charset="0"/>
              </a:defRPr>
            </a:lvl4pPr>
            <a:lvl5pPr marL="2057400" indent="-228600" eaLnBrk="0" hangingPunct="0">
              <a:defRPr sz="4200">
                <a:solidFill>
                  <a:srgbClr val="000000"/>
                </a:solidFill>
                <a:latin typeface="GillSans" charset="0"/>
                <a:ea typeface="ヒラギノ角ゴ ProN W3" charset="0"/>
                <a:cs typeface="ヒラギノ角ゴ ProN W3" charset="0"/>
                <a:sym typeface="GillSans" charset="0"/>
              </a:defRPr>
            </a:lvl5pPr>
            <a:lvl6pPr marL="25146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6pPr>
            <a:lvl7pPr marL="29718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7pPr>
            <a:lvl8pPr marL="34290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8pPr>
            <a:lvl9pPr marL="38862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9pPr>
          </a:lstStyle>
          <a:p>
            <a:pPr eaLnBrk="1" hangingPunct="1"/>
            <a:r>
              <a:rPr lang="en-US"/>
              <a:t>COMPLEMENTARITY</a:t>
            </a:r>
          </a:p>
        </p:txBody>
      </p:sp>
      <p:sp>
        <p:nvSpPr>
          <p:cNvPr id="9" name="TextBox 8"/>
          <p:cNvSpPr txBox="1">
            <a:spLocks noChangeArrowheads="1"/>
          </p:cNvSpPr>
          <p:nvPr/>
        </p:nvSpPr>
        <p:spPr bwMode="auto">
          <a:xfrm>
            <a:off x="381000" y="8332788"/>
            <a:ext cx="5834063"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200">
                <a:solidFill>
                  <a:srgbClr val="000000"/>
                </a:solidFill>
                <a:latin typeface="GillSans" charset="0"/>
                <a:ea typeface="ヒラギノ角ゴ ProN W3" charset="0"/>
                <a:cs typeface="ヒラギノ角ゴ ProN W3" charset="0"/>
                <a:sym typeface="GillSans" charset="0"/>
              </a:defRPr>
            </a:lvl1pPr>
            <a:lvl2pPr marL="742950" indent="-285750" eaLnBrk="0" hangingPunct="0">
              <a:defRPr sz="4200">
                <a:solidFill>
                  <a:srgbClr val="000000"/>
                </a:solidFill>
                <a:latin typeface="GillSans" charset="0"/>
                <a:ea typeface="ヒラギノ角ゴ ProN W3" charset="0"/>
                <a:cs typeface="ヒラギノ角ゴ ProN W3" charset="0"/>
                <a:sym typeface="GillSans" charset="0"/>
              </a:defRPr>
            </a:lvl2pPr>
            <a:lvl3pPr marL="1143000" indent="-228600" eaLnBrk="0" hangingPunct="0">
              <a:defRPr sz="4200">
                <a:solidFill>
                  <a:srgbClr val="000000"/>
                </a:solidFill>
                <a:latin typeface="GillSans" charset="0"/>
                <a:ea typeface="ヒラギノ角ゴ ProN W3" charset="0"/>
                <a:cs typeface="ヒラギノ角ゴ ProN W3" charset="0"/>
                <a:sym typeface="GillSans" charset="0"/>
              </a:defRPr>
            </a:lvl3pPr>
            <a:lvl4pPr marL="1600200" indent="-228600" eaLnBrk="0" hangingPunct="0">
              <a:defRPr sz="4200">
                <a:solidFill>
                  <a:srgbClr val="000000"/>
                </a:solidFill>
                <a:latin typeface="GillSans" charset="0"/>
                <a:ea typeface="ヒラギノ角ゴ ProN W3" charset="0"/>
                <a:cs typeface="ヒラギノ角ゴ ProN W3" charset="0"/>
                <a:sym typeface="GillSans" charset="0"/>
              </a:defRPr>
            </a:lvl4pPr>
            <a:lvl5pPr marL="2057400" indent="-228600" eaLnBrk="0" hangingPunct="0">
              <a:defRPr sz="4200">
                <a:solidFill>
                  <a:srgbClr val="000000"/>
                </a:solidFill>
                <a:latin typeface="GillSans" charset="0"/>
                <a:ea typeface="ヒラギノ角ゴ ProN W3" charset="0"/>
                <a:cs typeface="ヒラギノ角ゴ ProN W3" charset="0"/>
                <a:sym typeface="GillSans" charset="0"/>
              </a:defRPr>
            </a:lvl5pPr>
            <a:lvl6pPr marL="25146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6pPr>
            <a:lvl7pPr marL="29718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7pPr>
            <a:lvl8pPr marL="34290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8pPr>
            <a:lvl9pPr marL="38862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9pPr>
          </a:lstStyle>
          <a:p>
            <a:pPr eaLnBrk="1" hangingPunct="1"/>
            <a:r>
              <a:rPr lang="en-US"/>
              <a:t>STRETCHED HORIZON</a:t>
            </a:r>
            <a:endParaRPr lang="he-IL"/>
          </a:p>
          <a:p>
            <a:pPr eaLnBrk="1" hangingPunct="1"/>
            <a:endParaRPr lang="he-IL"/>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8853"/>
                                        </p:tgtEl>
                                        <p:attrNameLst>
                                          <p:attrName>style.visibility</p:attrName>
                                        </p:attrNameLst>
                                      </p:cBhvr>
                                      <p:to>
                                        <p:strVal val="visible"/>
                                      </p:to>
                                    </p:set>
                                    <p:animEffect transition="in" filter="box(in)">
                                      <p:cBhvr>
                                        <p:cTn id="7" dur="500"/>
                                        <p:tgtEl>
                                          <p:spTgt spid="788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8852"/>
                                        </p:tgtEl>
                                        <p:attrNameLst>
                                          <p:attrName>style.visibility</p:attrName>
                                        </p:attrNameLst>
                                      </p:cBhvr>
                                      <p:to>
                                        <p:strVal val="visible"/>
                                      </p:to>
                                    </p:set>
                                    <p:animEffect transition="in" filter="blinds(horizontal)">
                                      <p:cBhvr>
                                        <p:cTn id="12" dur="500"/>
                                        <p:tgtEl>
                                          <p:spTgt spid="788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amond(in)">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86018" name="Title 1"/>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sz="16600" dirty="0" smtClean="0">
                <a:ea typeface="MS PGothic" pitchFamily="34" charset="-128"/>
              </a:rPr>
              <a:t>ありがとう</a:t>
            </a:r>
            <a:endParaRPr lang="he-IL" sz="16600" dirty="0" smtClean="0"/>
          </a:p>
        </p:txBody>
      </p:sp>
      <p:sp>
        <p:nvSpPr>
          <p:cNvPr id="4" name="Rectangle 3"/>
          <p:cNvSpPr/>
          <p:nvPr/>
        </p:nvSpPr>
        <p:spPr>
          <a:xfrm>
            <a:off x="1101800" y="5164832"/>
            <a:ext cx="10657184" cy="2646878"/>
          </a:xfrm>
          <a:prstGeom prst="rect">
            <a:avLst/>
          </a:prstGeom>
          <a:noFill/>
        </p:spPr>
        <p:txBody>
          <a:bodyPr wrap="square">
            <a:spAutoFit/>
          </a:bodyPr>
          <a:lstStyle/>
          <a:p>
            <a:pPr>
              <a:defRPr/>
            </a:pPr>
            <a:r>
              <a:rPr lang="he-IL" sz="1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תודה רבה </a:t>
            </a:r>
            <a:endParaRPr lang="en-US" sz="16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92672" y="563711"/>
            <a:ext cx="11175092" cy="36473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57784" y="4804792"/>
            <a:ext cx="11249025"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a:xfrm>
            <a:off x="398463" y="1560513"/>
            <a:ext cx="12199937" cy="6624637"/>
          </a:xfrm>
        </p:spPr>
        <p:txBody>
          <a:bodyPr/>
          <a:lstStyle/>
          <a:p>
            <a:pPr eaLnBrk="1" hangingPunct="1"/>
            <a:r>
              <a:rPr lang="en-US" sz="8800" smtClean="0"/>
              <a:t>Algebra, matrices and representations to replace geometry ?</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98600" y="7086600"/>
            <a:ext cx="10023475"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36600" y="508000"/>
            <a:ext cx="11531600" cy="875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381000"/>
            <a:ext cx="11176000" cy="870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17600" y="228600"/>
            <a:ext cx="10541000" cy="882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31900" y="876300"/>
            <a:ext cx="10202863" cy="721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89000" y="292100"/>
            <a:ext cx="11444288" cy="868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CCCCFF"/>
            </a:gs>
            <a:gs pos="17999">
              <a:srgbClr val="99CCFF"/>
            </a:gs>
            <a:gs pos="36000">
              <a:srgbClr val="9966FF"/>
            </a:gs>
            <a:gs pos="61000">
              <a:srgbClr val="CC99FF"/>
            </a:gs>
            <a:gs pos="82001">
              <a:srgbClr val="99CCFF"/>
            </a:gs>
            <a:gs pos="100000">
              <a:srgbClr val="CCCCFF"/>
            </a:gs>
          </a:gsLst>
          <a:lin ang="5400000"/>
        </a:gradFill>
        <a:effectLst/>
      </p:bgPr>
    </p:bg>
    <p:spTree>
      <p:nvGrpSpPr>
        <p:cNvPr id="1" name=""/>
        <p:cNvGrpSpPr/>
        <p:nvPr/>
      </p:nvGrpSpPr>
      <p:grpSpPr>
        <a:xfrm>
          <a:off x="0" y="0"/>
          <a:ext cx="0" cy="0"/>
          <a:chOff x="0" y="0"/>
          <a:chExt cx="0" cy="0"/>
        </a:xfrm>
      </p:grpSpPr>
      <p:pic>
        <p:nvPicPr>
          <p:cNvPr id="22530" name="Picture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14650" y="1563688"/>
            <a:ext cx="7548563" cy="786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22531" name="Title 1"/>
          <p:cNvSpPr>
            <a:spLocks noGrp="1"/>
          </p:cNvSpPr>
          <p:nvPr>
            <p:ph type="title"/>
          </p:nvPr>
        </p:nvSpPr>
        <p:spPr bwMode="auto">
          <a:xfrm>
            <a:off x="598488" y="0"/>
            <a:ext cx="11703050" cy="16256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mtClean="0"/>
              <a:t>Juan Maldacena </a:t>
            </a:r>
            <a:endParaRPr lang="he-IL" smtClean="0"/>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9913" y="876300"/>
            <a:ext cx="11863387" cy="8002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03300" y="711200"/>
            <a:ext cx="10987088" cy="811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
          <p:cNvSpPr>
            <a:spLocks noGrp="1" noChangeArrowheads="1"/>
          </p:cNvSpPr>
          <p:nvPr>
            <p:ph type="title"/>
          </p:nvPr>
        </p:nvSpPr>
        <p:spPr bwMode="auto">
          <a:xfrm>
            <a:off x="814388" y="844550"/>
            <a:ext cx="11633200" cy="394811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30046" tIns="65023" rIns="130046" bIns="65023" numCol="1" anchor="t" anchorCtr="0" compatLnSpc="1">
            <a:prstTxWarp prst="textNoShape">
              <a:avLst/>
            </a:prstTxWarp>
          </a:bodyPr>
          <a:lstStyle/>
          <a:p>
            <a:pPr eaLnBrk="1" hangingPunct="1"/>
            <a:r>
              <a:rPr lang="en-US" smtClean="0"/>
              <a:t>Magic of String Theory </a:t>
            </a:r>
          </a:p>
        </p:txBody>
      </p:sp>
      <p:sp>
        <p:nvSpPr>
          <p:cNvPr id="96259" name="Rectangle 1"/>
          <p:cNvSpPr txBox="1">
            <a:spLocks noChangeArrowheads="1"/>
          </p:cNvSpPr>
          <p:nvPr/>
        </p:nvSpPr>
        <p:spPr bwMode="auto">
          <a:xfrm>
            <a:off x="966788" y="3589338"/>
            <a:ext cx="11633200" cy="3951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0744" tIns="50744" rIns="50744" bIns="50744" anchor="ctr"/>
          <a:lstStyle>
            <a:lvl1pPr eaLnBrk="0" hangingPunct="0">
              <a:defRPr sz="4200">
                <a:solidFill>
                  <a:srgbClr val="000000"/>
                </a:solidFill>
                <a:latin typeface="GillSans" charset="0"/>
                <a:ea typeface="ヒラギノ角ゴ ProN W3" charset="0"/>
                <a:cs typeface="ヒラギノ角ゴ ProN W3" charset="0"/>
                <a:sym typeface="GillSans" charset="0"/>
              </a:defRPr>
            </a:lvl1pPr>
            <a:lvl2pPr marL="742950" indent="-285750" eaLnBrk="0" hangingPunct="0">
              <a:defRPr sz="4200">
                <a:solidFill>
                  <a:srgbClr val="000000"/>
                </a:solidFill>
                <a:latin typeface="GillSans" charset="0"/>
                <a:ea typeface="ヒラギノ角ゴ ProN W3" charset="0"/>
                <a:cs typeface="ヒラギノ角ゴ ProN W3" charset="0"/>
                <a:sym typeface="GillSans" charset="0"/>
              </a:defRPr>
            </a:lvl2pPr>
            <a:lvl3pPr marL="1143000" indent="-228600" eaLnBrk="0" hangingPunct="0">
              <a:defRPr sz="4200">
                <a:solidFill>
                  <a:srgbClr val="000000"/>
                </a:solidFill>
                <a:latin typeface="GillSans" charset="0"/>
                <a:ea typeface="ヒラギノ角ゴ ProN W3" charset="0"/>
                <a:cs typeface="ヒラギノ角ゴ ProN W3" charset="0"/>
                <a:sym typeface="GillSans" charset="0"/>
              </a:defRPr>
            </a:lvl3pPr>
            <a:lvl4pPr marL="1600200" indent="-228600" eaLnBrk="0" hangingPunct="0">
              <a:defRPr sz="4200">
                <a:solidFill>
                  <a:srgbClr val="000000"/>
                </a:solidFill>
                <a:latin typeface="GillSans" charset="0"/>
                <a:ea typeface="ヒラギノ角ゴ ProN W3" charset="0"/>
                <a:cs typeface="ヒラギノ角ゴ ProN W3" charset="0"/>
                <a:sym typeface="GillSans" charset="0"/>
              </a:defRPr>
            </a:lvl4pPr>
            <a:lvl5pPr marL="2057400" indent="-228600" eaLnBrk="0" hangingPunct="0">
              <a:defRPr sz="4200">
                <a:solidFill>
                  <a:srgbClr val="000000"/>
                </a:solidFill>
                <a:latin typeface="GillSans" charset="0"/>
                <a:ea typeface="ヒラギノ角ゴ ProN W3" charset="0"/>
                <a:cs typeface="ヒラギノ角ゴ ProN W3" charset="0"/>
                <a:sym typeface="GillSans" charset="0"/>
              </a:defRPr>
            </a:lvl5pPr>
            <a:lvl6pPr marL="25146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6pPr>
            <a:lvl7pPr marL="29718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7pPr>
            <a:lvl8pPr marL="34290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8pPr>
            <a:lvl9pPr marL="38862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9pPr>
          </a:lstStyle>
          <a:p>
            <a:pPr eaLnBrk="1" hangingPunct="1"/>
            <a:r>
              <a:rPr lang="en-US" sz="6400">
                <a:latin typeface="Calibri" pitchFamily="34" charset="0"/>
              </a:rPr>
              <a:t>No concept in Math remains unambiguous </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Grp="1" noChangeArrowheads="1"/>
          </p:cNvSpPr>
          <p:nvPr>
            <p:ph type="title"/>
          </p:nvPr>
        </p:nvSpPr>
        <p:spPr bwMode="auto">
          <a:xfrm>
            <a:off x="1174750" y="1636713"/>
            <a:ext cx="11550650" cy="49339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30046" tIns="65023" rIns="130046" bIns="65023" numCol="1" anchor="t" anchorCtr="0" compatLnSpc="1">
            <a:prstTxWarp prst="textNoShape">
              <a:avLst/>
            </a:prstTxWarp>
          </a:bodyPr>
          <a:lstStyle/>
          <a:p>
            <a:pPr eaLnBrk="1" hangingPunct="1"/>
            <a:r>
              <a:rPr lang="en-US" smtClean="0"/>
              <a:t>Magic of String Theory </a:t>
            </a:r>
            <a:br>
              <a:rPr lang="en-US" smtClean="0"/>
            </a:br>
            <a:r>
              <a:rPr lang="en-US" smtClean="0"/>
              <a:t/>
            </a:r>
            <a:br>
              <a:rPr lang="en-US" smtClean="0"/>
            </a:br>
            <a:r>
              <a:rPr lang="en-US" smtClean="0"/>
              <a:t/>
            </a:r>
            <a:br>
              <a:rPr lang="en-US" smtClean="0"/>
            </a:br>
            <a:r>
              <a:rPr lang="en-US" smtClean="0"/>
              <a:t/>
            </a:r>
            <a:br>
              <a:rPr lang="en-US" smtClean="0"/>
            </a:br>
            <a:r>
              <a:rPr lang="en-US" smtClean="0"/>
              <a:t>With extended objects</a:t>
            </a:r>
            <a:br>
              <a:rPr lang="en-US" smtClean="0"/>
            </a:br>
            <a:r>
              <a:rPr lang="en-US" smtClean="0"/>
              <a:t/>
            </a:r>
            <a:br>
              <a:rPr lang="en-US" smtClean="0"/>
            </a:br>
            <a:r>
              <a:rPr lang="en-US" smtClean="0"/>
              <a:t>Large=Small</a:t>
            </a:r>
          </a:p>
        </p:txBody>
      </p:sp>
      <p:sp>
        <p:nvSpPr>
          <p:cNvPr id="2" name="Rectangle 1"/>
          <p:cNvSpPr/>
          <p:nvPr/>
        </p:nvSpPr>
        <p:spPr>
          <a:xfrm>
            <a:off x="4006978" y="3020241"/>
            <a:ext cx="4928266" cy="923329"/>
          </a:xfrm>
          <a:prstGeom prst="rect">
            <a:avLst/>
          </a:prstGeom>
          <a:noFill/>
        </p:spPr>
        <p:txBody>
          <a:bodyPr lIns="91374" tIns="45685" rIns="91374" bIns="45685">
            <a:spAutoFit/>
          </a:bodyPr>
          <a:lstStyle/>
          <a:p>
            <a:pPr>
              <a:defRPr/>
            </a:pP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Metric</a:t>
            </a: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1"/>
          <p:cNvSpPr>
            <a:spLocks noGrp="1" noChangeArrowheads="1"/>
          </p:cNvSpPr>
          <p:nvPr>
            <p:ph type="title"/>
          </p:nvPr>
        </p:nvSpPr>
        <p:spPr>
          <a:xfrm>
            <a:off x="1174750" y="1636713"/>
            <a:ext cx="11550650" cy="4933950"/>
          </a:xfrm>
        </p:spPr>
        <p:txBody>
          <a:bodyPr lIns="130046" tIns="65023" rIns="130046" bIns="65023" rtlCol="0" anchor="t">
            <a:normAutofit fontScale="90000"/>
          </a:bodyPr>
          <a:lstStyle/>
          <a:p>
            <a:pPr eaLnBrk="1" fontAlgn="auto" hangingPunct="1">
              <a:spcAft>
                <a:spcPts val="0"/>
              </a:spcAft>
              <a:defRPr/>
            </a:pPr>
            <a:r>
              <a:rPr lang="en-US" dirty="0" smtClean="0"/>
              <a:t>Magic of String Theory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With extended objects</a:t>
            </a:r>
            <a:br>
              <a:rPr lang="en-US" dirty="0" smtClean="0"/>
            </a:br>
            <a:r>
              <a:rPr lang="en-US" dirty="0" smtClean="0"/>
              <a:t>1=3 , 4=10</a:t>
            </a:r>
          </a:p>
        </p:txBody>
      </p:sp>
      <p:sp>
        <p:nvSpPr>
          <p:cNvPr id="2" name="Rectangle 1"/>
          <p:cNvSpPr/>
          <p:nvPr/>
        </p:nvSpPr>
        <p:spPr>
          <a:xfrm>
            <a:off x="4046225" y="3112333"/>
            <a:ext cx="4881141" cy="923329"/>
          </a:xfrm>
          <a:prstGeom prst="rect">
            <a:avLst/>
          </a:prstGeom>
          <a:noFill/>
        </p:spPr>
        <p:txBody>
          <a:bodyPr lIns="91374" tIns="45685" rIns="91374" bIns="45685">
            <a:spAutoFit/>
          </a:bodyPr>
          <a:lstStyle/>
          <a:p>
            <a:pPr fontAlgn="auto">
              <a:spcBef>
                <a:spcPts val="0"/>
              </a:spcBef>
              <a:spcAft>
                <a:spcPts val="0"/>
              </a:spcAft>
              <a:defRPr/>
            </a:pP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odoni SvtyTwo ITC TT-Book" charset="0"/>
                <a:ea typeface="ヒラギノ明朝 ProN W3" charset="0"/>
                <a:cs typeface="ヒラギノ明朝 ProN W3" charset="0"/>
                <a:sym typeface="Bodoni SvtyTwo ITC TT-Book" charset="0"/>
              </a:rPr>
              <a:t>Dimension</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5"/>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30046" tIns="65023" rIns="130046" bIns="65023" numCol="1" anchor="t" anchorCtr="0" compatLnSpc="1">
            <a:prstTxWarp prst="textNoShape">
              <a:avLst/>
            </a:prstTxWarp>
          </a:bodyPr>
          <a:lstStyle/>
          <a:p>
            <a:r>
              <a:rPr lang="en-US" smtClean="0"/>
              <a:t>Magic of String Theory</a:t>
            </a:r>
          </a:p>
        </p:txBody>
      </p:sp>
      <p:pic>
        <p:nvPicPr>
          <p:cNvPr id="99331"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625" y="2492375"/>
            <a:ext cx="6129338" cy="390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1" name="Straight Connector 10"/>
          <p:cNvCxnSpPr/>
          <p:nvPr/>
        </p:nvCxnSpPr>
        <p:spPr>
          <a:xfrm>
            <a:off x="6502400" y="4117975"/>
            <a:ext cx="541338"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6502400" y="4443413"/>
            <a:ext cx="541338" cy="0"/>
          </a:xfrm>
          <a:prstGeom prst="line">
            <a:avLst/>
          </a:prstGeom>
        </p:spPr>
        <p:style>
          <a:lnRef idx="1">
            <a:schemeClr val="dk1"/>
          </a:lnRef>
          <a:fillRef idx="0">
            <a:schemeClr val="dk1"/>
          </a:fillRef>
          <a:effectRef idx="0">
            <a:schemeClr val="dk1"/>
          </a:effectRef>
          <a:fontRef idx="minor">
            <a:schemeClr val="tx1"/>
          </a:fontRef>
        </p:style>
      </p:cxnSp>
      <p:pic>
        <p:nvPicPr>
          <p:cNvPr id="9318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61225" y="2492375"/>
            <a:ext cx="5632450" cy="3792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93187"/>
                                        </p:tgtEl>
                                        <p:attrNameLst>
                                          <p:attrName>style.visibility</p:attrName>
                                        </p:attrNameLst>
                                      </p:cBhvr>
                                      <p:to>
                                        <p:strVal val="visible"/>
                                      </p:to>
                                    </p:set>
                                    <p:animEffect transition="in" filter="checkerboard(across)">
                                      <p:cBhvr>
                                        <p:cTn id="15" dur="500"/>
                                        <p:tgtEl>
                                          <p:spTgt spid="93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1"/>
          <p:cNvSpPr>
            <a:spLocks noGrp="1" noChangeArrowheads="1"/>
          </p:cNvSpPr>
          <p:nvPr>
            <p:ph type="title"/>
          </p:nvPr>
        </p:nvSpPr>
        <p:spPr>
          <a:xfrm>
            <a:off x="854075" y="1025525"/>
            <a:ext cx="11552238" cy="4930775"/>
          </a:xfrm>
        </p:spPr>
        <p:txBody>
          <a:bodyPr lIns="130046" tIns="65023" rIns="130046" bIns="65023" rtlCol="0" anchor="t">
            <a:normAutofit fontScale="90000"/>
          </a:bodyPr>
          <a:lstStyle/>
          <a:p>
            <a:pPr eaLnBrk="1" fontAlgn="auto" hangingPunct="1">
              <a:spcAft>
                <a:spcPts val="0"/>
              </a:spcAft>
              <a:defRPr/>
            </a:pPr>
            <a:r>
              <a:rPr lang="en-US" dirty="0" smtClean="0"/>
              <a:t>Magic of String Theory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With extended objects</a:t>
            </a:r>
            <a:br>
              <a:rPr lang="en-US" dirty="0" smtClean="0"/>
            </a:br>
            <a:endParaRPr lang="en-US" dirty="0" smtClean="0"/>
          </a:p>
        </p:txBody>
      </p:sp>
      <p:sp>
        <p:nvSpPr>
          <p:cNvPr id="2" name="Rectangle 1"/>
          <p:cNvSpPr/>
          <p:nvPr/>
        </p:nvSpPr>
        <p:spPr>
          <a:xfrm>
            <a:off x="1517226" y="3142827"/>
            <a:ext cx="4881141" cy="923329"/>
          </a:xfrm>
          <a:prstGeom prst="rect">
            <a:avLst/>
          </a:prstGeom>
          <a:noFill/>
        </p:spPr>
        <p:txBody>
          <a:bodyPr lIns="91374" tIns="45685" rIns="91374" bIns="45685">
            <a:spAutoFit/>
          </a:bodyPr>
          <a:lstStyle/>
          <a:p>
            <a:pPr fontAlgn="auto">
              <a:spcBef>
                <a:spcPts val="0"/>
              </a:spcBef>
              <a:spcAft>
                <a:spcPts val="0"/>
              </a:spcAft>
              <a:defRPr/>
            </a:pPr>
            <a:r>
              <a:rPr lang="en-US" sz="5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odoni SvtyTwo ITC TT-Book" charset="0"/>
                <a:ea typeface="ヒラギノ明朝 ProN W3" charset="0"/>
                <a:cs typeface="ヒラギノ明朝 ProN W3" charset="0"/>
                <a:sym typeface="Bodoni SvtyTwo ITC TT-Book" charset="0"/>
              </a:rPr>
              <a:t>commutativity</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odoni SvtyTwo ITC TT-Book" charset="0"/>
              <a:ea typeface="ヒラギノ明朝 ProN W3" charset="0"/>
              <a:cs typeface="ヒラギノ明朝 ProN W3" charset="0"/>
              <a:sym typeface="Bodoni SvtyTwo ITC TT-Book" charset="0"/>
            </a:endParaRP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23125" y="6245225"/>
            <a:ext cx="4476750" cy="2982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357" name="TextBox 4"/>
          <p:cNvSpPr txBox="1">
            <a:spLocks noChangeArrowheads="1"/>
          </p:cNvSpPr>
          <p:nvPr/>
        </p:nvSpPr>
        <p:spPr bwMode="auto">
          <a:xfrm>
            <a:off x="6646863" y="2817813"/>
            <a:ext cx="6357937" cy="156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4" tIns="45685" rIns="91374" bIns="45685">
            <a:spAutoFit/>
          </a:bodyPr>
          <a:lstStyle>
            <a:lvl1pPr eaLnBrk="0" hangingPunct="0">
              <a:defRPr sz="4200">
                <a:solidFill>
                  <a:srgbClr val="000000"/>
                </a:solidFill>
                <a:latin typeface="GillSans" charset="0"/>
                <a:ea typeface="ヒラギノ角ゴ ProN W3" charset="0"/>
                <a:cs typeface="ヒラギノ角ゴ ProN W3" charset="0"/>
                <a:sym typeface="GillSans" charset="0"/>
              </a:defRPr>
            </a:lvl1pPr>
            <a:lvl2pPr marL="742950" indent="-285750" eaLnBrk="0" hangingPunct="0">
              <a:defRPr sz="4200">
                <a:solidFill>
                  <a:srgbClr val="000000"/>
                </a:solidFill>
                <a:latin typeface="GillSans" charset="0"/>
                <a:ea typeface="ヒラギノ角ゴ ProN W3" charset="0"/>
                <a:cs typeface="ヒラギノ角ゴ ProN W3" charset="0"/>
                <a:sym typeface="GillSans" charset="0"/>
              </a:defRPr>
            </a:lvl2pPr>
            <a:lvl3pPr marL="1143000" indent="-228600" eaLnBrk="0" hangingPunct="0">
              <a:defRPr sz="4200">
                <a:solidFill>
                  <a:srgbClr val="000000"/>
                </a:solidFill>
                <a:latin typeface="GillSans" charset="0"/>
                <a:ea typeface="ヒラギノ角ゴ ProN W3" charset="0"/>
                <a:cs typeface="ヒラギノ角ゴ ProN W3" charset="0"/>
                <a:sym typeface="GillSans" charset="0"/>
              </a:defRPr>
            </a:lvl3pPr>
            <a:lvl4pPr marL="1600200" indent="-228600" eaLnBrk="0" hangingPunct="0">
              <a:defRPr sz="4200">
                <a:solidFill>
                  <a:srgbClr val="000000"/>
                </a:solidFill>
                <a:latin typeface="GillSans" charset="0"/>
                <a:ea typeface="ヒラギノ角ゴ ProN W3" charset="0"/>
                <a:cs typeface="ヒラギノ角ゴ ProN W3" charset="0"/>
                <a:sym typeface="GillSans" charset="0"/>
              </a:defRPr>
            </a:lvl4pPr>
            <a:lvl5pPr marL="2057400" indent="-228600" eaLnBrk="0" hangingPunct="0">
              <a:defRPr sz="4200">
                <a:solidFill>
                  <a:srgbClr val="000000"/>
                </a:solidFill>
                <a:latin typeface="GillSans" charset="0"/>
                <a:ea typeface="ヒラギノ角ゴ ProN W3" charset="0"/>
                <a:cs typeface="ヒラギノ角ゴ ProN W3" charset="0"/>
                <a:sym typeface="GillSans" charset="0"/>
              </a:defRPr>
            </a:lvl5pPr>
            <a:lvl6pPr marL="25146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6pPr>
            <a:lvl7pPr marL="29718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7pPr>
            <a:lvl8pPr marL="34290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8pPr>
            <a:lvl9pPr marL="38862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9pPr>
          </a:lstStyle>
          <a:p>
            <a:pPr eaLnBrk="1" hangingPunct="1"/>
            <a:r>
              <a:rPr lang="en-US" sz="9500">
                <a:latin typeface="Calibri" pitchFamily="34" charset="0"/>
              </a:rPr>
              <a:t>[x,y]=0</a:t>
            </a:r>
          </a:p>
        </p:txBody>
      </p:sp>
      <p:sp>
        <p:nvSpPr>
          <p:cNvPr id="8" name="Rectangle 7"/>
          <p:cNvSpPr/>
          <p:nvPr/>
        </p:nvSpPr>
        <p:spPr>
          <a:xfrm>
            <a:off x="1083733" y="6177281"/>
            <a:ext cx="4881141" cy="3416249"/>
          </a:xfrm>
          <a:prstGeom prst="rect">
            <a:avLst/>
          </a:prstGeom>
          <a:noFill/>
        </p:spPr>
        <p:txBody>
          <a:bodyPr lIns="91374" tIns="45685" rIns="91374" bIns="45685">
            <a:spAutoFit/>
          </a:bodyPr>
          <a:lstStyle/>
          <a:p>
            <a:pPr fontAlgn="auto">
              <a:spcBef>
                <a:spcPts val="0"/>
              </a:spcBef>
              <a:spcAft>
                <a:spcPts val="0"/>
              </a:spcAft>
              <a:defRPr/>
            </a:pP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odoni SvtyTwo ITC TT-Book" charset="0"/>
                <a:ea typeface="ヒラギノ明朝 ProN W3" charset="0"/>
                <a:cs typeface="ヒラギノ明朝 ProN W3" charset="0"/>
                <a:sym typeface="Bodoni SvtyTwo ITC TT-Book" charset="0"/>
              </a:rPr>
              <a:t>Non commutative  [</a:t>
            </a:r>
            <a:r>
              <a:rPr lang="en-US" sz="5400" b="1" dirty="0" err="1">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odoni SvtyTwo ITC TT-Book" charset="0"/>
                <a:ea typeface="ヒラギノ明朝 ProN W3" charset="0"/>
                <a:cs typeface="ヒラギノ明朝 ProN W3" charset="0"/>
                <a:sym typeface="Bodoni SvtyTwo ITC TT-Book" charset="0"/>
              </a:rPr>
              <a:t>s,t</a:t>
            </a: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odoni SvtyTwo ITC TT-Book" charset="0"/>
                <a:ea typeface="ヒラギノ明朝 ProN W3" charset="0"/>
                <a:cs typeface="ヒラギノ明朝 ProN W3" charset="0"/>
                <a:sym typeface="Bodoni SvtyTwo ITC TT-Book" charset="0"/>
              </a:rPr>
              <a:t>] ≠ 0</a:t>
            </a:r>
          </a:p>
          <a:p>
            <a:pPr fontAlgn="auto">
              <a:spcBef>
                <a:spcPts val="0"/>
              </a:spcBef>
              <a:spcAft>
                <a:spcPts val="0"/>
              </a:spcAft>
              <a:defRPr/>
            </a:pP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Bodoni SvtyTwo ITC TT-Book" charset="0"/>
              <a:ea typeface="ヒラギノ明朝 ProN W3" charset="0"/>
              <a:cs typeface="ヒラギノ明朝 ProN W3" charset="0"/>
              <a:sym typeface="Bodoni SvtyTwo ITC TT-Book"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4"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8" name="Title 1"/>
          <p:cNvSpPr>
            <a:spLocks noGrp="1"/>
          </p:cNvSpPr>
          <p:nvPr>
            <p:ph type="title"/>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smtClean="0">
                <a:latin typeface="Rockwell" pitchFamily="18" charset="0"/>
                <a:ea typeface="Rockwell" pitchFamily="18" charset="0"/>
                <a:cs typeface="Rockwell" pitchFamily="18" charset="0"/>
                <a:sym typeface="Rockwell" pitchFamily="18" charset="0"/>
              </a:rPr>
              <a:t>Confirming Prejudices and Encountering Surprises </a:t>
            </a:r>
            <a:br>
              <a:rPr lang="en-US" sz="3600" b="1" smtClean="0">
                <a:latin typeface="Rockwell" pitchFamily="18" charset="0"/>
                <a:ea typeface="Rockwell" pitchFamily="18" charset="0"/>
                <a:cs typeface="Rockwell" pitchFamily="18" charset="0"/>
                <a:sym typeface="Rockwell" pitchFamily="18" charset="0"/>
              </a:rPr>
            </a:br>
            <a:r>
              <a:rPr lang="en-US" sz="3600" b="1" smtClean="0">
                <a:latin typeface="Rockwell" pitchFamily="18" charset="0"/>
                <a:ea typeface="Rockwell" pitchFamily="18" charset="0"/>
                <a:cs typeface="Rockwell" pitchFamily="18" charset="0"/>
                <a:sym typeface="Rockwell" pitchFamily="18" charset="0"/>
              </a:rPr>
              <a:t>in the Study of the AdS/CFT correspondence.</a:t>
            </a:r>
            <a:br>
              <a:rPr lang="en-US" sz="3600" b="1" smtClean="0">
                <a:latin typeface="Rockwell" pitchFamily="18" charset="0"/>
                <a:ea typeface="Rockwell" pitchFamily="18" charset="0"/>
                <a:cs typeface="Rockwell" pitchFamily="18" charset="0"/>
                <a:sym typeface="Rockwell" pitchFamily="18" charset="0"/>
              </a:rPr>
            </a:br>
            <a:r>
              <a:rPr lang="en-US" sz="3600" b="1" smtClean="0">
                <a:latin typeface="Rockwell" pitchFamily="18" charset="0"/>
                <a:ea typeface="Rockwell" pitchFamily="18" charset="0"/>
                <a:cs typeface="Rockwell" pitchFamily="18" charset="0"/>
                <a:sym typeface="Rockwell" pitchFamily="18" charset="0"/>
              </a:rPr>
              <a:t>Based on work with J.L.F Barbon</a:t>
            </a:r>
            <a:r>
              <a:rPr lang="en-US" sz="2800" b="1" smtClean="0">
                <a:latin typeface="Rockwell" pitchFamily="18" charset="0"/>
                <a:ea typeface="Rockwell" pitchFamily="18" charset="0"/>
                <a:cs typeface="Rockwell" pitchFamily="18" charset="0"/>
                <a:sym typeface="Rockwell" pitchFamily="18" charset="0"/>
              </a:rPr>
              <a:t> </a:t>
            </a:r>
            <a:br>
              <a:rPr lang="en-US" sz="2800" b="1" smtClean="0">
                <a:latin typeface="Rockwell" pitchFamily="18" charset="0"/>
                <a:ea typeface="Rockwell" pitchFamily="18" charset="0"/>
                <a:cs typeface="Rockwell" pitchFamily="18" charset="0"/>
                <a:sym typeface="Rockwell" pitchFamily="18" charset="0"/>
              </a:rPr>
            </a:br>
            <a:endParaRPr lang="he-IL" sz="3600" smtClean="0"/>
          </a:p>
        </p:txBody>
      </p:sp>
      <p:pic>
        <p:nvPicPr>
          <p:cNvPr id="101379" name="Picture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62088" y="2879725"/>
            <a:ext cx="9288462" cy="614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sp>
        <p:nvSpPr>
          <p:cNvPr id="101380" name="TextBox 4"/>
          <p:cNvSpPr txBox="1">
            <a:spLocks noChangeArrowheads="1"/>
          </p:cNvSpPr>
          <p:nvPr/>
        </p:nvSpPr>
        <p:spPr bwMode="auto">
          <a:xfrm>
            <a:off x="3189288" y="2139950"/>
            <a:ext cx="6049962" cy="73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200">
                <a:solidFill>
                  <a:srgbClr val="000000"/>
                </a:solidFill>
                <a:latin typeface="GillSans" charset="0"/>
                <a:ea typeface="ヒラギノ角ゴ ProN W3" charset="0"/>
                <a:cs typeface="ヒラギノ角ゴ ProN W3" charset="0"/>
                <a:sym typeface="GillSans" charset="0"/>
              </a:defRPr>
            </a:lvl1pPr>
            <a:lvl2pPr marL="742950" indent="-285750" eaLnBrk="0" hangingPunct="0">
              <a:defRPr sz="4200">
                <a:solidFill>
                  <a:srgbClr val="000000"/>
                </a:solidFill>
                <a:latin typeface="GillSans" charset="0"/>
                <a:ea typeface="ヒラギノ角ゴ ProN W3" charset="0"/>
                <a:cs typeface="ヒラギノ角ゴ ProN W3" charset="0"/>
                <a:sym typeface="GillSans" charset="0"/>
              </a:defRPr>
            </a:lvl2pPr>
            <a:lvl3pPr marL="1143000" indent="-228600" eaLnBrk="0" hangingPunct="0">
              <a:defRPr sz="4200">
                <a:solidFill>
                  <a:srgbClr val="000000"/>
                </a:solidFill>
                <a:latin typeface="GillSans" charset="0"/>
                <a:ea typeface="ヒラギノ角ゴ ProN W3" charset="0"/>
                <a:cs typeface="ヒラギノ角ゴ ProN W3" charset="0"/>
                <a:sym typeface="GillSans" charset="0"/>
              </a:defRPr>
            </a:lvl3pPr>
            <a:lvl4pPr marL="1600200" indent="-228600" eaLnBrk="0" hangingPunct="0">
              <a:defRPr sz="4200">
                <a:solidFill>
                  <a:srgbClr val="000000"/>
                </a:solidFill>
                <a:latin typeface="GillSans" charset="0"/>
                <a:ea typeface="ヒラギノ角ゴ ProN W3" charset="0"/>
                <a:cs typeface="ヒラギノ角ゴ ProN W3" charset="0"/>
                <a:sym typeface="GillSans" charset="0"/>
              </a:defRPr>
            </a:lvl4pPr>
            <a:lvl5pPr marL="2057400" indent="-228600" eaLnBrk="0" hangingPunct="0">
              <a:defRPr sz="4200">
                <a:solidFill>
                  <a:srgbClr val="000000"/>
                </a:solidFill>
                <a:latin typeface="GillSans" charset="0"/>
                <a:ea typeface="ヒラギノ角ゴ ProN W3" charset="0"/>
                <a:cs typeface="ヒラギノ角ゴ ProN W3" charset="0"/>
                <a:sym typeface="GillSans" charset="0"/>
              </a:defRPr>
            </a:lvl5pPr>
            <a:lvl6pPr marL="25146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6pPr>
            <a:lvl7pPr marL="29718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7pPr>
            <a:lvl8pPr marL="34290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8pPr>
            <a:lvl9pPr marL="38862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9pPr>
          </a:lstStyle>
          <a:p>
            <a:pPr eaLnBrk="1" hangingPunct="1"/>
            <a:r>
              <a:rPr lang="en-US"/>
              <a:t>February 14, 2012</a:t>
            </a:r>
            <a:endParaRPr lang="he-IL"/>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7" descr="C:\Users\ofer\Pictures\New folder\eliezezer_phys_School_2011_Page_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3675" y="-258763"/>
            <a:ext cx="13349288" cy="10012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5" name="TextBox 4"/>
          <p:cNvSpPr txBox="1">
            <a:spLocks noChangeArrowheads="1"/>
          </p:cNvSpPr>
          <p:nvPr/>
        </p:nvSpPr>
        <p:spPr bwMode="auto">
          <a:xfrm>
            <a:off x="1389063" y="9169400"/>
            <a:ext cx="10729912"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4200">
                <a:solidFill>
                  <a:srgbClr val="000000"/>
                </a:solidFill>
                <a:latin typeface="GillSans" charset="0"/>
                <a:ea typeface="ヒラギノ角ゴ ProN W3" charset="0"/>
                <a:cs typeface="ヒラギノ角ゴ ProN W3" charset="0"/>
                <a:sym typeface="GillSans" charset="0"/>
              </a:defRPr>
            </a:lvl1pPr>
            <a:lvl2pPr marL="742950" indent="-285750" eaLnBrk="0" hangingPunct="0">
              <a:defRPr sz="4200">
                <a:solidFill>
                  <a:srgbClr val="000000"/>
                </a:solidFill>
                <a:latin typeface="GillSans" charset="0"/>
                <a:ea typeface="ヒラギノ角ゴ ProN W3" charset="0"/>
                <a:cs typeface="ヒラギノ角ゴ ProN W3" charset="0"/>
                <a:sym typeface="GillSans" charset="0"/>
              </a:defRPr>
            </a:lvl2pPr>
            <a:lvl3pPr marL="1143000" indent="-228600" eaLnBrk="0" hangingPunct="0">
              <a:defRPr sz="4200">
                <a:solidFill>
                  <a:srgbClr val="000000"/>
                </a:solidFill>
                <a:latin typeface="GillSans" charset="0"/>
                <a:ea typeface="ヒラギノ角ゴ ProN W3" charset="0"/>
                <a:cs typeface="ヒラギノ角ゴ ProN W3" charset="0"/>
                <a:sym typeface="GillSans" charset="0"/>
              </a:defRPr>
            </a:lvl3pPr>
            <a:lvl4pPr marL="1600200" indent="-228600" eaLnBrk="0" hangingPunct="0">
              <a:defRPr sz="4200">
                <a:solidFill>
                  <a:srgbClr val="000000"/>
                </a:solidFill>
                <a:latin typeface="GillSans" charset="0"/>
                <a:ea typeface="ヒラギノ角ゴ ProN W3" charset="0"/>
                <a:cs typeface="ヒラギノ角ゴ ProN W3" charset="0"/>
                <a:sym typeface="GillSans" charset="0"/>
              </a:defRPr>
            </a:lvl4pPr>
            <a:lvl5pPr marL="2057400" indent="-228600" eaLnBrk="0" hangingPunct="0">
              <a:defRPr sz="4200">
                <a:solidFill>
                  <a:srgbClr val="000000"/>
                </a:solidFill>
                <a:latin typeface="GillSans" charset="0"/>
                <a:ea typeface="ヒラギノ角ゴ ProN W3" charset="0"/>
                <a:cs typeface="ヒラギノ角ゴ ProN W3" charset="0"/>
                <a:sym typeface="GillSans" charset="0"/>
              </a:defRPr>
            </a:lvl5pPr>
            <a:lvl6pPr marL="25146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6pPr>
            <a:lvl7pPr marL="29718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7pPr>
            <a:lvl8pPr marL="34290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8pPr>
            <a:lvl9pPr marL="3886200" indent="-228600" algn="ctr" rtl="0" eaLnBrk="0" fontAlgn="base" hangingPunct="0">
              <a:spcBef>
                <a:spcPct val="0"/>
              </a:spcBef>
              <a:spcAft>
                <a:spcPct val="0"/>
              </a:spcAft>
              <a:defRPr sz="4200">
                <a:solidFill>
                  <a:srgbClr val="000000"/>
                </a:solidFill>
                <a:latin typeface="GillSans" charset="0"/>
                <a:ea typeface="ヒラギノ角ゴ ProN W3" charset="0"/>
                <a:cs typeface="ヒラギノ角ゴ ProN W3" charset="0"/>
                <a:sym typeface="GillSans" charset="0"/>
              </a:defRPr>
            </a:lvl9pPr>
          </a:lstStyle>
          <a:p>
            <a:pPr eaLnBrk="1" hangingPunct="1"/>
            <a:r>
              <a:rPr lang="en-US" sz="3200"/>
              <a:t>Banks, Douglas ,Horowitz ,Martinec</a:t>
            </a:r>
            <a:endParaRPr lang="he-IL" sz="3200"/>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ster #11">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Master #11">
      <a:majorFont>
        <a:latin typeface="GillSans"/>
        <a:ea typeface="ヒラギノ角ゴ ProN W3"/>
        <a:cs typeface="ヒラギノ角ゴ ProN W3"/>
      </a:majorFont>
      <a:minorFont>
        <a:latin typeface="Gill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Master #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Sans"/>
        <a:ea typeface="ヒラギノ角ゴ ProN W3"/>
        <a:cs typeface="ヒラギノ角ゴ ProN W3"/>
      </a:majorFont>
      <a:minorFont>
        <a:latin typeface="Gill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Sans"/>
        <a:ea typeface="ヒラギノ角ゴ ProN W3"/>
        <a:cs typeface="ヒラギノ角ゴ ProN W3"/>
      </a:majorFont>
      <a:minorFont>
        <a:latin typeface="Gill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Sans"/>
        <a:ea typeface="ヒラギノ角ゴ ProN W3"/>
        <a:cs typeface="ヒラギノ角ゴ ProN W3"/>
      </a:majorFont>
      <a:minorFont>
        <a:latin typeface="Gill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Sans"/>
        <a:ea typeface="ヒラギノ角ゴ ProN W3"/>
        <a:cs typeface="ヒラギノ角ゴ ProN W3"/>
      </a:majorFont>
      <a:minorFont>
        <a:latin typeface="Gill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Sans"/>
        <a:ea typeface="ヒラギノ角ゴ ProN W3"/>
        <a:cs typeface="ヒラギノ角ゴ ProN W3"/>
      </a:majorFont>
      <a:minorFont>
        <a:latin typeface="Gill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Sans"/>
        <a:ea typeface="ヒラギノ角ゴ ProN W3"/>
        <a:cs typeface="ヒラギノ角ゴ ProN W3"/>
      </a:majorFont>
      <a:minorFont>
        <a:latin typeface="Gill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 Title and Content - No Graphics">
  <a:themeElements>
    <a:clrScheme name="">
      <a:dk1>
        <a:srgbClr val="422E1F"/>
      </a:dk1>
      <a:lt1>
        <a:srgbClr val="BDD1E0"/>
      </a:lt1>
      <a:dk2>
        <a:srgbClr val="000000"/>
      </a:dk2>
      <a:lt2>
        <a:srgbClr val="808080"/>
      </a:lt2>
      <a:accent1>
        <a:srgbClr val="BDD1E0"/>
      </a:accent1>
      <a:accent2>
        <a:srgbClr val="333399"/>
      </a:accent2>
      <a:accent3>
        <a:srgbClr val="DBE5ED"/>
      </a:accent3>
      <a:accent4>
        <a:srgbClr val="372619"/>
      </a:accent4>
      <a:accent5>
        <a:srgbClr val="DBE5ED"/>
      </a:accent5>
      <a:accent6>
        <a:srgbClr val="2D2D8A"/>
      </a:accent6>
      <a:hlink>
        <a:srgbClr val="009999"/>
      </a:hlink>
      <a:folHlink>
        <a:srgbClr val="99CC00"/>
      </a:folHlink>
    </a:clrScheme>
    <a:fontScheme name="Default - Title and Content - No Graphics">
      <a:majorFont>
        <a:latin typeface="Bodoni SvtyTwo ITC TT-Book"/>
        <a:ea typeface="ヒラギノ明朝 ProN W3"/>
        <a:cs typeface="ヒラギノ明朝 ProN W3"/>
      </a:majorFont>
      <a:minorFont>
        <a:latin typeface="Bodoni SvtyTwo ITC TT-Book"/>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Default - Title and Content - No Graph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Sans"/>
        <a:ea typeface="ヒラギノ角ゴ ProN W3"/>
        <a:cs typeface="ヒラギノ角ゴ ProN W3"/>
      </a:majorFont>
      <a:minorFont>
        <a:latin typeface="Gill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Sans"/>
        <a:ea typeface="ヒラギノ角ゴ ProN W3"/>
        <a:cs typeface="ヒラギノ角ゴ ProN W3"/>
      </a:majorFont>
      <a:minorFont>
        <a:latin typeface="Gill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Sans"/>
        <a:ea typeface="ヒラギノ角ゴ ProN W3"/>
        <a:cs typeface="ヒラギノ角ゴ ProN W3"/>
      </a:majorFont>
      <a:minorFont>
        <a:latin typeface="Gill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Sans"/>
        <a:ea typeface="ヒラギノ角ゴ ProN W3"/>
        <a:cs typeface="ヒラギノ角ゴ ProN W3"/>
      </a:majorFont>
      <a:minorFont>
        <a:latin typeface="Gill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Master #12">
  <a:themeElements>
    <a:clrScheme name="">
      <a:dk1>
        <a:srgbClr val="000000"/>
      </a:dk1>
      <a:lt1>
        <a:srgbClr val="FFFFFF"/>
      </a:lt1>
      <a:dk2>
        <a:srgbClr val="000000"/>
      </a:dk2>
      <a:lt2>
        <a:srgbClr val="808080"/>
      </a:lt2>
      <a:accent1>
        <a:srgbClr val="B0C8E0"/>
      </a:accent1>
      <a:accent2>
        <a:srgbClr val="333399"/>
      </a:accent2>
      <a:accent3>
        <a:srgbClr val="FFFFFF"/>
      </a:accent3>
      <a:accent4>
        <a:srgbClr val="000000"/>
      </a:accent4>
      <a:accent5>
        <a:srgbClr val="D4E0ED"/>
      </a:accent5>
      <a:accent6>
        <a:srgbClr val="2D2D8A"/>
      </a:accent6>
      <a:hlink>
        <a:srgbClr val="009999"/>
      </a:hlink>
      <a:folHlink>
        <a:srgbClr val="99CC00"/>
      </a:folHlink>
    </a:clrScheme>
    <a:fontScheme name="Master #12">
      <a:majorFont>
        <a:latin typeface="GillSans"/>
        <a:ea typeface="ヒラギノ角ゴ ProN W3"/>
        <a:cs typeface="ヒラギノ角ゴ ProN W3"/>
      </a:majorFont>
      <a:minorFont>
        <a:latin typeface="Gill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Master #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Sans"/>
        <a:ea typeface="ヒラギノ角ゴ ProN W3"/>
        <a:cs typeface="ヒラギノ角ゴ ProN W3"/>
      </a:majorFont>
      <a:minorFont>
        <a:latin typeface="Gill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469</TotalTime>
  <Pages>0</Pages>
  <Words>951</Words>
  <Characters>0</Characters>
  <Application>Microsoft Office PowerPoint</Application>
  <PresentationFormat>Custom</PresentationFormat>
  <Lines>0</Lines>
  <Paragraphs>83</Paragraphs>
  <Slides>87</Slides>
  <Notes>2</Notes>
  <HiddenSlides>9</HiddenSlides>
  <MMClips>0</MMClips>
  <ScaleCrop>false</ScaleCrop>
  <HeadingPairs>
    <vt:vector size="4" baseType="variant">
      <vt:variant>
        <vt:lpstr>Theme</vt:lpstr>
      </vt:variant>
      <vt:variant>
        <vt:i4>14</vt:i4>
      </vt:variant>
      <vt:variant>
        <vt:lpstr>Slide Titles</vt:lpstr>
      </vt:variant>
      <vt:variant>
        <vt:i4>87</vt:i4>
      </vt:variant>
    </vt:vector>
  </HeadingPairs>
  <TitlesOfParts>
    <vt:vector size="101" baseType="lpstr">
      <vt:lpstr>Master #11</vt:lpstr>
      <vt:lpstr>Title &amp; Subtitle</vt:lpstr>
      <vt:lpstr>Default - Title and Content - No Graphics</vt:lpstr>
      <vt:lpstr>Title &amp; Bullets</vt:lpstr>
      <vt:lpstr>Photo - Vertical Reflection</vt:lpstr>
      <vt:lpstr>Title - Top</vt:lpstr>
      <vt:lpstr>Title - Center</vt:lpstr>
      <vt:lpstr>Master #12</vt:lpstr>
      <vt:lpstr>Title &amp; Bullets - Left</vt:lpstr>
      <vt:lpstr>Title &amp; Bullets - Right</vt:lpstr>
      <vt:lpstr>Title, Bullets &amp; Photo</vt:lpstr>
      <vt:lpstr>Photo - Horizontal</vt:lpstr>
      <vt:lpstr>Photo - Vertical</vt:lpstr>
      <vt:lpstr>Photo - Horizontal Reflection</vt:lpstr>
      <vt:lpstr>Slide 1</vt:lpstr>
      <vt:lpstr>Slide 2</vt:lpstr>
      <vt:lpstr>Slide 3</vt:lpstr>
      <vt:lpstr>Slide 4</vt:lpstr>
      <vt:lpstr>Slide 5</vt:lpstr>
      <vt:lpstr>Slide 6</vt:lpstr>
      <vt:lpstr>Magic of String Theory</vt:lpstr>
      <vt:lpstr>Juan Maldacena </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String Magic  Metric   R=1/R </vt:lpstr>
      <vt:lpstr>Magic of String Theory    With extended objects Surface of a Sphere=Torus</vt:lpstr>
      <vt:lpstr>Magic of String Theory     With extended objects 1=3 , 4=10</vt:lpstr>
      <vt:lpstr>SU(2) dim=3, rank=1</vt:lpstr>
      <vt:lpstr>Slide 45</vt:lpstr>
      <vt:lpstr>Magic of String Theory     With extended objects </vt:lpstr>
      <vt:lpstr>Slide 47</vt:lpstr>
      <vt:lpstr>Magic of String Theory     With extended objects </vt:lpstr>
      <vt:lpstr>Slide 49</vt:lpstr>
      <vt:lpstr>Slide 50</vt:lpstr>
      <vt:lpstr>Magic of String Theory</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ありがとう</vt:lpstr>
      <vt:lpstr>Algebra, matrices and representations to replace geometry ?</vt:lpstr>
      <vt:lpstr>Slide 74</vt:lpstr>
      <vt:lpstr>Slide 75</vt:lpstr>
      <vt:lpstr>Slide 76</vt:lpstr>
      <vt:lpstr>Slide 77</vt:lpstr>
      <vt:lpstr>Slide 78</vt:lpstr>
      <vt:lpstr>Slide 79</vt:lpstr>
      <vt:lpstr>Slide 80</vt:lpstr>
      <vt:lpstr>Slide 81</vt:lpstr>
      <vt:lpstr>Magic of String Theory </vt:lpstr>
      <vt:lpstr>Magic of String Theory     With extended objects  Large=Small</vt:lpstr>
      <vt:lpstr>Magic of String Theory     With extended objects 1=3 , 4=10</vt:lpstr>
      <vt:lpstr>Magic of String Theory</vt:lpstr>
      <vt:lpstr>Magic of String Theory     With extended objects </vt:lpstr>
      <vt:lpstr>Confirming Prejudices and Encountering Surprises  in the Study of the AdS/CFT correspondence. Based on work with J.L.F Barbon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ofer</dc:creator>
  <cp:lastModifiedBy>eliezer</cp:lastModifiedBy>
  <cp:revision>38</cp:revision>
  <dcterms:modified xsi:type="dcterms:W3CDTF">2012-02-06T07:33:20Z</dcterms:modified>
</cp:coreProperties>
</file>