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302" r:id="rId5"/>
    <p:sldId id="303" r:id="rId6"/>
    <p:sldId id="304" r:id="rId7"/>
    <p:sldId id="305" r:id="rId8"/>
    <p:sldId id="265" r:id="rId9"/>
    <p:sldId id="263" r:id="rId10"/>
    <p:sldId id="284" r:id="rId11"/>
    <p:sldId id="285" r:id="rId12"/>
    <p:sldId id="287" r:id="rId13"/>
    <p:sldId id="297" r:id="rId14"/>
    <p:sldId id="296" r:id="rId15"/>
    <p:sldId id="282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ikeda\My%20Documents\Dropbox\51_hiro\out_dnu_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'1'!$A$1</c:f>
              <c:strCache>
                <c:ptCount val="1"/>
                <c:pt idx="0">
                  <c:v>密度n</c:v>
                </c:pt>
              </c:strCache>
            </c:strRef>
          </c:tx>
          <c:marker>
            <c:symbol val="none"/>
          </c:marker>
          <c:val>
            <c:numRef>
              <c:f>'1'!$A$2:$A$201</c:f>
              <c:numCache>
                <c:formatCode>General</c:formatCode>
                <c:ptCount val="200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  <c:pt idx="151">
                  <c:v>0.5</c:v>
                </c:pt>
                <c:pt idx="152">
                  <c:v>0.5</c:v>
                </c:pt>
                <c:pt idx="153">
                  <c:v>0.5</c:v>
                </c:pt>
                <c:pt idx="154">
                  <c:v>0.5</c:v>
                </c:pt>
                <c:pt idx="155">
                  <c:v>0.5</c:v>
                </c:pt>
                <c:pt idx="156">
                  <c:v>0.5</c:v>
                </c:pt>
                <c:pt idx="157">
                  <c:v>0.5</c:v>
                </c:pt>
                <c:pt idx="158">
                  <c:v>0.5</c:v>
                </c:pt>
                <c:pt idx="159">
                  <c:v>0.5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531264"/>
        <c:axId val="149533440"/>
      </c:lineChart>
      <c:lineChart>
        <c:grouping val="standard"/>
        <c:varyColors val="0"/>
        <c:ser>
          <c:idx val="6"/>
          <c:order val="1"/>
          <c:tx>
            <c:strRef>
              <c:f>'1'!$G$1</c:f>
              <c:strCache>
                <c:ptCount val="1"/>
                <c:pt idx="0">
                  <c:v>温度T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'1'!$G$2:$G$201</c:f>
              <c:numCache>
                <c:formatCode>General</c:formatCode>
                <c:ptCount val="20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536768"/>
        <c:axId val="149534976"/>
      </c:lineChart>
      <c:catAx>
        <c:axId val="149531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9533440"/>
        <c:crosses val="autoZero"/>
        <c:auto val="1"/>
        <c:lblAlgn val="ctr"/>
        <c:lblOffset val="100"/>
        <c:noMultiLvlLbl val="0"/>
      </c:catAx>
      <c:valAx>
        <c:axId val="14953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49531264"/>
        <c:crosses val="autoZero"/>
        <c:crossBetween val="between"/>
      </c:valAx>
      <c:valAx>
        <c:axId val="1495349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49536768"/>
        <c:crosses val="max"/>
        <c:crossBetween val="between"/>
      </c:valAx>
      <c:catAx>
        <c:axId val="149536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49534976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'1'!$C$1</c:f>
              <c:strCache>
                <c:ptCount val="1"/>
                <c:pt idx="0">
                  <c:v>速度のx成分</c:v>
                </c:pt>
              </c:strCache>
            </c:strRef>
          </c:tx>
          <c:marker>
            <c:symbol val="none"/>
          </c:marker>
          <c:val>
            <c:numRef>
              <c:f>'1'!$C$2:$C$201</c:f>
              <c:numCache>
                <c:formatCode>General</c:formatCode>
                <c:ptCount val="200"/>
                <c:pt idx="0">
                  <c:v>1.514648</c:v>
                </c:pt>
                <c:pt idx="1">
                  <c:v>1.544449</c:v>
                </c:pt>
                <c:pt idx="2">
                  <c:v>1.5727260000000001</c:v>
                </c:pt>
                <c:pt idx="3">
                  <c:v>1.59945</c:v>
                </c:pt>
                <c:pt idx="4">
                  <c:v>1.6245959999999999</c:v>
                </c:pt>
                <c:pt idx="5">
                  <c:v>1.648139</c:v>
                </c:pt>
                <c:pt idx="6">
                  <c:v>1.670056</c:v>
                </c:pt>
                <c:pt idx="7">
                  <c:v>1.6903239999999999</c:v>
                </c:pt>
                <c:pt idx="8">
                  <c:v>1.7089240000000001</c:v>
                </c:pt>
                <c:pt idx="9">
                  <c:v>1.725838</c:v>
                </c:pt>
                <c:pt idx="10">
                  <c:v>1.7410479999999999</c:v>
                </c:pt>
                <c:pt idx="11">
                  <c:v>1.7545409999999999</c:v>
                </c:pt>
                <c:pt idx="12">
                  <c:v>1.7663009999999999</c:v>
                </c:pt>
                <c:pt idx="13">
                  <c:v>1.776319</c:v>
                </c:pt>
                <c:pt idx="14">
                  <c:v>1.784583</c:v>
                </c:pt>
                <c:pt idx="15">
                  <c:v>1.7910870000000001</c:v>
                </c:pt>
                <c:pt idx="16">
                  <c:v>1.7958229999999999</c:v>
                </c:pt>
                <c:pt idx="17">
                  <c:v>1.798786</c:v>
                </c:pt>
                <c:pt idx="18">
                  <c:v>1.7999750000000001</c:v>
                </c:pt>
                <c:pt idx="19">
                  <c:v>1.7993870000000001</c:v>
                </c:pt>
                <c:pt idx="20">
                  <c:v>1.797023</c:v>
                </c:pt>
                <c:pt idx="21">
                  <c:v>1.792886</c:v>
                </c:pt>
                <c:pt idx="22">
                  <c:v>1.7869790000000001</c:v>
                </c:pt>
                <c:pt idx="23">
                  <c:v>1.779309</c:v>
                </c:pt>
                <c:pt idx="24">
                  <c:v>1.7698830000000001</c:v>
                </c:pt>
                <c:pt idx="25">
                  <c:v>1.75871</c:v>
                </c:pt>
                <c:pt idx="26">
                  <c:v>1.7458020000000001</c:v>
                </c:pt>
                <c:pt idx="27">
                  <c:v>1.731171</c:v>
                </c:pt>
                <c:pt idx="28">
                  <c:v>1.714831</c:v>
                </c:pt>
                <c:pt idx="29">
                  <c:v>1.6967989999999999</c:v>
                </c:pt>
                <c:pt idx="30">
                  <c:v>1.677092</c:v>
                </c:pt>
                <c:pt idx="31">
                  <c:v>1.6557310000000001</c:v>
                </c:pt>
                <c:pt idx="32">
                  <c:v>1.632735</c:v>
                </c:pt>
                <c:pt idx="33">
                  <c:v>1.608128</c:v>
                </c:pt>
                <c:pt idx="34">
                  <c:v>1.581934</c:v>
                </c:pt>
                <c:pt idx="35">
                  <c:v>1.554179</c:v>
                </c:pt>
                <c:pt idx="36">
                  <c:v>1.5248900000000001</c:v>
                </c:pt>
                <c:pt idx="37">
                  <c:v>1.4940960000000001</c:v>
                </c:pt>
                <c:pt idx="38">
                  <c:v>1.4618279999999999</c:v>
                </c:pt>
                <c:pt idx="39">
                  <c:v>1.4281170000000001</c:v>
                </c:pt>
                <c:pt idx="40">
                  <c:v>1.3929959999999999</c:v>
                </c:pt>
                <c:pt idx="41">
                  <c:v>1.356501</c:v>
                </c:pt>
                <c:pt idx="42">
                  <c:v>1.318667</c:v>
                </c:pt>
                <c:pt idx="43">
                  <c:v>1.2795319999999999</c:v>
                </c:pt>
                <c:pt idx="44">
                  <c:v>1.239134</c:v>
                </c:pt>
                <c:pt idx="45">
                  <c:v>1.197514</c:v>
                </c:pt>
                <c:pt idx="46">
                  <c:v>1.154711</c:v>
                </c:pt>
                <c:pt idx="47">
                  <c:v>1.1107689999999999</c:v>
                </c:pt>
                <c:pt idx="48">
                  <c:v>1.065731</c:v>
                </c:pt>
                <c:pt idx="49">
                  <c:v>1.0196400000000001</c:v>
                </c:pt>
                <c:pt idx="50">
                  <c:v>0.97254399999999996</c:v>
                </c:pt>
                <c:pt idx="51">
                  <c:v>0.92448799999999998</c:v>
                </c:pt>
                <c:pt idx="52">
                  <c:v>0.87551999999999996</c:v>
                </c:pt>
                <c:pt idx="53">
                  <c:v>0.82568699999999995</c:v>
                </c:pt>
                <c:pt idx="54">
                  <c:v>0.77503999999999995</c:v>
                </c:pt>
                <c:pt idx="55">
                  <c:v>0.72362700000000002</c:v>
                </c:pt>
                <c:pt idx="56">
                  <c:v>0.67150100000000001</c:v>
                </c:pt>
                <c:pt idx="57">
                  <c:v>0.61871200000000004</c:v>
                </c:pt>
                <c:pt idx="58">
                  <c:v>0.56531200000000004</c:v>
                </c:pt>
                <c:pt idx="59">
                  <c:v>0.511355</c:v>
                </c:pt>
                <c:pt idx="60">
                  <c:v>0.45689299999999999</c:v>
                </c:pt>
                <c:pt idx="61">
                  <c:v>0.40197899999999998</c:v>
                </c:pt>
                <c:pt idx="62">
                  <c:v>0.34666999999999998</c:v>
                </c:pt>
                <c:pt idx="63">
                  <c:v>0.291018</c:v>
                </c:pt>
                <c:pt idx="64">
                  <c:v>0.23507900000000001</c:v>
                </c:pt>
                <c:pt idx="65">
                  <c:v>0.17890700000000001</c:v>
                </c:pt>
                <c:pt idx="66">
                  <c:v>0.12256</c:v>
                </c:pt>
                <c:pt idx="67">
                  <c:v>6.6090999999999997E-2</c:v>
                </c:pt>
                <c:pt idx="68">
                  <c:v>9.5569999999999995E-3</c:v>
                </c:pt>
                <c:pt idx="69">
                  <c:v>-4.6986E-2</c:v>
                </c:pt>
                <c:pt idx="70">
                  <c:v>-0.10348300000000001</c:v>
                </c:pt>
                <c:pt idx="71">
                  <c:v>-0.15987799999999999</c:v>
                </c:pt>
                <c:pt idx="72">
                  <c:v>-0.216115</c:v>
                </c:pt>
                <c:pt idx="73">
                  <c:v>-0.27213799999999999</c:v>
                </c:pt>
                <c:pt idx="74">
                  <c:v>-0.32789400000000002</c:v>
                </c:pt>
                <c:pt idx="75">
                  <c:v>-0.38332500000000003</c:v>
                </c:pt>
                <c:pt idx="76">
                  <c:v>-0.43837799999999999</c:v>
                </c:pt>
                <c:pt idx="77">
                  <c:v>-0.49299900000000002</c:v>
                </c:pt>
                <c:pt idx="78">
                  <c:v>-0.54713299999999998</c:v>
                </c:pt>
                <c:pt idx="79">
                  <c:v>-0.60072700000000001</c:v>
                </c:pt>
                <c:pt idx="80">
                  <c:v>-0.653729</c:v>
                </c:pt>
                <c:pt idx="81">
                  <c:v>-0.70608499999999996</c:v>
                </c:pt>
                <c:pt idx="82">
                  <c:v>-0.75774399999999997</c:v>
                </c:pt>
                <c:pt idx="83">
                  <c:v>-0.80865600000000004</c:v>
                </c:pt>
                <c:pt idx="84">
                  <c:v>-0.858769</c:v>
                </c:pt>
                <c:pt idx="85">
                  <c:v>-0.90803500000000004</c:v>
                </c:pt>
                <c:pt idx="86">
                  <c:v>-0.95640499999999995</c:v>
                </c:pt>
                <c:pt idx="87">
                  <c:v>-1.0038309999999999</c:v>
                </c:pt>
                <c:pt idx="88">
                  <c:v>-1.0502670000000001</c:v>
                </c:pt>
                <c:pt idx="89">
                  <c:v>-1.0956649999999999</c:v>
                </c:pt>
                <c:pt idx="90">
                  <c:v>-1.139983</c:v>
                </c:pt>
                <c:pt idx="91">
                  <c:v>-1.183176</c:v>
                </c:pt>
                <c:pt idx="92">
                  <c:v>-1.2252000000000001</c:v>
                </c:pt>
                <c:pt idx="93">
                  <c:v>-1.266016</c:v>
                </c:pt>
                <c:pt idx="94">
                  <c:v>-1.3055829999999999</c:v>
                </c:pt>
                <c:pt idx="95">
                  <c:v>-1.343861</c:v>
                </c:pt>
                <c:pt idx="96">
                  <c:v>-1.3808119999999999</c:v>
                </c:pt>
                <c:pt idx="97">
                  <c:v>-1.416401</c:v>
                </c:pt>
                <c:pt idx="98">
                  <c:v>-1.4505920000000001</c:v>
                </c:pt>
                <c:pt idx="99">
                  <c:v>-1.483352</c:v>
                </c:pt>
                <c:pt idx="100">
                  <c:v>-1.514648</c:v>
                </c:pt>
                <c:pt idx="101">
                  <c:v>-1.544449</c:v>
                </c:pt>
                <c:pt idx="102">
                  <c:v>-1.5727260000000001</c:v>
                </c:pt>
                <c:pt idx="103">
                  <c:v>-1.59945</c:v>
                </c:pt>
                <c:pt idx="104">
                  <c:v>-1.6245959999999999</c:v>
                </c:pt>
                <c:pt idx="105">
                  <c:v>-1.648139</c:v>
                </c:pt>
                <c:pt idx="106">
                  <c:v>-1.670056</c:v>
                </c:pt>
                <c:pt idx="107">
                  <c:v>-1.6903239999999999</c:v>
                </c:pt>
                <c:pt idx="108">
                  <c:v>-1.7089240000000001</c:v>
                </c:pt>
                <c:pt idx="109">
                  <c:v>-1.725838</c:v>
                </c:pt>
                <c:pt idx="110">
                  <c:v>-1.7410479999999999</c:v>
                </c:pt>
                <c:pt idx="111">
                  <c:v>-1.7545409999999999</c:v>
                </c:pt>
                <c:pt idx="112">
                  <c:v>-1.7663009999999999</c:v>
                </c:pt>
                <c:pt idx="113">
                  <c:v>-1.776319</c:v>
                </c:pt>
                <c:pt idx="114">
                  <c:v>-1.784583</c:v>
                </c:pt>
                <c:pt idx="115">
                  <c:v>-1.7910870000000001</c:v>
                </c:pt>
                <c:pt idx="116">
                  <c:v>-1.7958229999999999</c:v>
                </c:pt>
                <c:pt idx="117">
                  <c:v>-1.798786</c:v>
                </c:pt>
                <c:pt idx="118">
                  <c:v>-1.7999750000000001</c:v>
                </c:pt>
                <c:pt idx="119">
                  <c:v>-1.7993870000000001</c:v>
                </c:pt>
                <c:pt idx="120">
                  <c:v>-1.797023</c:v>
                </c:pt>
                <c:pt idx="121">
                  <c:v>-1.792886</c:v>
                </c:pt>
                <c:pt idx="122">
                  <c:v>-1.7869790000000001</c:v>
                </c:pt>
                <c:pt idx="123">
                  <c:v>-1.779309</c:v>
                </c:pt>
                <c:pt idx="124">
                  <c:v>-1.7698830000000001</c:v>
                </c:pt>
                <c:pt idx="125">
                  <c:v>-1.75871</c:v>
                </c:pt>
                <c:pt idx="126">
                  <c:v>-1.7458020000000001</c:v>
                </c:pt>
                <c:pt idx="127">
                  <c:v>-1.731171</c:v>
                </c:pt>
                <c:pt idx="128">
                  <c:v>-1.714831</c:v>
                </c:pt>
                <c:pt idx="129">
                  <c:v>-1.6967989999999999</c:v>
                </c:pt>
                <c:pt idx="130">
                  <c:v>-1.677092</c:v>
                </c:pt>
                <c:pt idx="131">
                  <c:v>-1.6557310000000001</c:v>
                </c:pt>
                <c:pt idx="132">
                  <c:v>-1.632735</c:v>
                </c:pt>
                <c:pt idx="133">
                  <c:v>-1.608128</c:v>
                </c:pt>
                <c:pt idx="134">
                  <c:v>-1.581934</c:v>
                </c:pt>
                <c:pt idx="135">
                  <c:v>-1.554179</c:v>
                </c:pt>
                <c:pt idx="136">
                  <c:v>-1.5248900000000001</c:v>
                </c:pt>
                <c:pt idx="137">
                  <c:v>-1.4940960000000001</c:v>
                </c:pt>
                <c:pt idx="138">
                  <c:v>-1.4618279999999999</c:v>
                </c:pt>
                <c:pt idx="139">
                  <c:v>-1.4281170000000001</c:v>
                </c:pt>
                <c:pt idx="140">
                  <c:v>-1.3929959999999999</c:v>
                </c:pt>
                <c:pt idx="141">
                  <c:v>-1.356501</c:v>
                </c:pt>
                <c:pt idx="142">
                  <c:v>-1.318667</c:v>
                </c:pt>
                <c:pt idx="143">
                  <c:v>-1.2795319999999999</c:v>
                </c:pt>
                <c:pt idx="144">
                  <c:v>-1.239134</c:v>
                </c:pt>
                <c:pt idx="145">
                  <c:v>-1.197514</c:v>
                </c:pt>
                <c:pt idx="146">
                  <c:v>-1.154711</c:v>
                </c:pt>
                <c:pt idx="147">
                  <c:v>-1.1107689999999999</c:v>
                </c:pt>
                <c:pt idx="148">
                  <c:v>-1.065731</c:v>
                </c:pt>
                <c:pt idx="149">
                  <c:v>-1.0196400000000001</c:v>
                </c:pt>
                <c:pt idx="150">
                  <c:v>-0.97254399999999996</c:v>
                </c:pt>
                <c:pt idx="151">
                  <c:v>-0.92448799999999998</c:v>
                </c:pt>
                <c:pt idx="152">
                  <c:v>-0.87551999999999996</c:v>
                </c:pt>
                <c:pt idx="153">
                  <c:v>-0.82568699999999995</c:v>
                </c:pt>
                <c:pt idx="154">
                  <c:v>-0.77503999999999995</c:v>
                </c:pt>
                <c:pt idx="155">
                  <c:v>-0.72362700000000002</c:v>
                </c:pt>
                <c:pt idx="156">
                  <c:v>-0.67150100000000001</c:v>
                </c:pt>
                <c:pt idx="157">
                  <c:v>-0.61871200000000004</c:v>
                </c:pt>
                <c:pt idx="158">
                  <c:v>-0.56531200000000004</c:v>
                </c:pt>
                <c:pt idx="159">
                  <c:v>-0.511355</c:v>
                </c:pt>
                <c:pt idx="160">
                  <c:v>-0.45689299999999999</c:v>
                </c:pt>
                <c:pt idx="161">
                  <c:v>-0.40197899999999998</c:v>
                </c:pt>
                <c:pt idx="162">
                  <c:v>-0.34666999999999998</c:v>
                </c:pt>
                <c:pt idx="163">
                  <c:v>-0.291018</c:v>
                </c:pt>
                <c:pt idx="164">
                  <c:v>-0.23507900000000001</c:v>
                </c:pt>
                <c:pt idx="165">
                  <c:v>-0.17890700000000001</c:v>
                </c:pt>
                <c:pt idx="166">
                  <c:v>-0.12256</c:v>
                </c:pt>
                <c:pt idx="167">
                  <c:v>-6.6090999999999997E-2</c:v>
                </c:pt>
                <c:pt idx="168">
                  <c:v>-9.5569999999999995E-3</c:v>
                </c:pt>
                <c:pt idx="169">
                  <c:v>4.6986E-2</c:v>
                </c:pt>
                <c:pt idx="170">
                  <c:v>0.10348300000000001</c:v>
                </c:pt>
                <c:pt idx="171">
                  <c:v>0.15987799999999999</c:v>
                </c:pt>
                <c:pt idx="172">
                  <c:v>0.216115</c:v>
                </c:pt>
                <c:pt idx="173">
                  <c:v>0.27213799999999999</c:v>
                </c:pt>
                <c:pt idx="174">
                  <c:v>0.32789400000000002</c:v>
                </c:pt>
                <c:pt idx="175">
                  <c:v>0.38332500000000003</c:v>
                </c:pt>
                <c:pt idx="176">
                  <c:v>0.43837799999999999</c:v>
                </c:pt>
                <c:pt idx="177">
                  <c:v>0.49299900000000002</c:v>
                </c:pt>
                <c:pt idx="178">
                  <c:v>0.54713299999999998</c:v>
                </c:pt>
                <c:pt idx="179">
                  <c:v>0.60072700000000001</c:v>
                </c:pt>
                <c:pt idx="180">
                  <c:v>0.653729</c:v>
                </c:pt>
                <c:pt idx="181">
                  <c:v>0.70608499999999996</c:v>
                </c:pt>
                <c:pt idx="182">
                  <c:v>0.75774399999999997</c:v>
                </c:pt>
                <c:pt idx="183">
                  <c:v>0.80865600000000004</c:v>
                </c:pt>
                <c:pt idx="184">
                  <c:v>0.858769</c:v>
                </c:pt>
                <c:pt idx="185">
                  <c:v>0.90803500000000004</c:v>
                </c:pt>
                <c:pt idx="186">
                  <c:v>0.95640499999999995</c:v>
                </c:pt>
                <c:pt idx="187">
                  <c:v>1.0038309999999999</c:v>
                </c:pt>
                <c:pt idx="188">
                  <c:v>1.0502670000000001</c:v>
                </c:pt>
                <c:pt idx="189">
                  <c:v>1.0956649999999999</c:v>
                </c:pt>
                <c:pt idx="190">
                  <c:v>1.139983</c:v>
                </c:pt>
                <c:pt idx="191">
                  <c:v>1.183176</c:v>
                </c:pt>
                <c:pt idx="192">
                  <c:v>1.2252000000000001</c:v>
                </c:pt>
                <c:pt idx="193">
                  <c:v>1.266016</c:v>
                </c:pt>
                <c:pt idx="194">
                  <c:v>1.3055829999999999</c:v>
                </c:pt>
                <c:pt idx="195">
                  <c:v>1.343861</c:v>
                </c:pt>
                <c:pt idx="196">
                  <c:v>1.3808119999999999</c:v>
                </c:pt>
                <c:pt idx="197">
                  <c:v>1.416401</c:v>
                </c:pt>
                <c:pt idx="198">
                  <c:v>1.4505920000000001</c:v>
                </c:pt>
                <c:pt idx="199">
                  <c:v>1.483352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'1'!$D$1</c:f>
              <c:strCache>
                <c:ptCount val="1"/>
                <c:pt idx="0">
                  <c:v>速度のx成分の差</c:v>
                </c:pt>
              </c:strCache>
            </c:strRef>
          </c:tx>
          <c:marker>
            <c:symbol val="none"/>
          </c:marker>
          <c:val>
            <c:numRef>
              <c:f>'1'!$D$2:$D$201</c:f>
              <c:numCache>
                <c:formatCode>General</c:formatCode>
                <c:ptCount val="2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'1'!$E$1</c:f>
              <c:strCache>
                <c:ptCount val="1"/>
                <c:pt idx="0">
                  <c:v>速度のy成分</c:v>
                </c:pt>
              </c:strCache>
            </c:strRef>
          </c:tx>
          <c:marker>
            <c:symbol val="none"/>
          </c:marker>
          <c:val>
            <c:numRef>
              <c:f>'1'!$E$2:$E$201</c:f>
              <c:numCache>
                <c:formatCode>General</c:formatCode>
                <c:ptCount val="2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'1'!$F$1</c:f>
              <c:strCache>
                <c:ptCount val="1"/>
                <c:pt idx="0">
                  <c:v>速度のy成分の差</c:v>
                </c:pt>
              </c:strCache>
            </c:strRef>
          </c:tx>
          <c:marker>
            <c:symbol val="none"/>
          </c:marker>
          <c:val>
            <c:numRef>
              <c:f>'1'!$F$2:$F$201</c:f>
              <c:numCache>
                <c:formatCode>General</c:formatCode>
                <c:ptCount val="2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710720"/>
        <c:axId val="149716992"/>
      </c:lineChart>
      <c:catAx>
        <c:axId val="149710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9716992"/>
        <c:crosses val="autoZero"/>
        <c:auto val="1"/>
        <c:lblAlgn val="ctr"/>
        <c:lblOffset val="100"/>
        <c:noMultiLvlLbl val="0"/>
      </c:catAx>
      <c:valAx>
        <c:axId val="149716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4971072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'1'!$A$1</c:f>
              <c:strCache>
                <c:ptCount val="1"/>
                <c:pt idx="0">
                  <c:v>密度n</c:v>
                </c:pt>
              </c:strCache>
            </c:strRef>
          </c:tx>
          <c:marker>
            <c:symbol val="none"/>
          </c:marker>
          <c:val>
            <c:numRef>
              <c:f>'1'!$A$2:$A$201</c:f>
              <c:numCache>
                <c:formatCode>General</c:formatCode>
                <c:ptCount val="200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  <c:pt idx="151">
                  <c:v>0.5</c:v>
                </c:pt>
                <c:pt idx="152">
                  <c:v>0.5</c:v>
                </c:pt>
                <c:pt idx="153">
                  <c:v>0.5</c:v>
                </c:pt>
                <c:pt idx="154">
                  <c:v>0.5</c:v>
                </c:pt>
                <c:pt idx="155">
                  <c:v>0.5</c:v>
                </c:pt>
                <c:pt idx="156">
                  <c:v>0.5</c:v>
                </c:pt>
                <c:pt idx="157">
                  <c:v>0.5</c:v>
                </c:pt>
                <c:pt idx="158">
                  <c:v>0.5</c:v>
                </c:pt>
                <c:pt idx="159">
                  <c:v>0.5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'1'!$B$1</c:f>
              <c:strCache>
                <c:ptCount val="1"/>
                <c:pt idx="0">
                  <c:v>密度の差</c:v>
                </c:pt>
              </c:strCache>
            </c:strRef>
          </c:tx>
          <c:marker>
            <c:symbol val="none"/>
          </c:marker>
          <c:val>
            <c:numRef>
              <c:f>'1'!$B$2:$B$201</c:f>
              <c:numCache>
                <c:formatCode>General</c:formatCode>
                <c:ptCount val="200"/>
                <c:pt idx="0">
                  <c:v>0.378662</c:v>
                </c:pt>
                <c:pt idx="1">
                  <c:v>0.38611200000000001</c:v>
                </c:pt>
                <c:pt idx="2">
                  <c:v>0.393181</c:v>
                </c:pt>
                <c:pt idx="3">
                  <c:v>0.39986300000000002</c:v>
                </c:pt>
                <c:pt idx="4">
                  <c:v>0.40614899999999998</c:v>
                </c:pt>
                <c:pt idx="5">
                  <c:v>0.41203499999999998</c:v>
                </c:pt>
                <c:pt idx="6">
                  <c:v>0.417514</c:v>
                </c:pt>
                <c:pt idx="7">
                  <c:v>0.42258099999999998</c:v>
                </c:pt>
                <c:pt idx="8">
                  <c:v>0.42723100000000003</c:v>
                </c:pt>
                <c:pt idx="9">
                  <c:v>0.43145899999999998</c:v>
                </c:pt>
                <c:pt idx="10">
                  <c:v>0.43526199999999998</c:v>
                </c:pt>
                <c:pt idx="11">
                  <c:v>0.438635</c:v>
                </c:pt>
                <c:pt idx="12">
                  <c:v>0.441575</c:v>
                </c:pt>
                <c:pt idx="13">
                  <c:v>0.44407999999999997</c:v>
                </c:pt>
                <c:pt idx="14">
                  <c:v>0.44614599999999999</c:v>
                </c:pt>
                <c:pt idx="15">
                  <c:v>0.447772</c:v>
                </c:pt>
                <c:pt idx="16">
                  <c:v>0.44895600000000002</c:v>
                </c:pt>
                <c:pt idx="17">
                  <c:v>0.44969700000000001</c:v>
                </c:pt>
                <c:pt idx="18">
                  <c:v>0.44999400000000001</c:v>
                </c:pt>
                <c:pt idx="19">
                  <c:v>0.449847</c:v>
                </c:pt>
                <c:pt idx="20">
                  <c:v>0.44925599999999999</c:v>
                </c:pt>
                <c:pt idx="21">
                  <c:v>0.44822099999999998</c:v>
                </c:pt>
                <c:pt idx="22">
                  <c:v>0.446745</c:v>
                </c:pt>
                <c:pt idx="23">
                  <c:v>0.44482699999999997</c:v>
                </c:pt>
                <c:pt idx="24">
                  <c:v>0.442471</c:v>
                </c:pt>
                <c:pt idx="25">
                  <c:v>0.43967800000000001</c:v>
                </c:pt>
                <c:pt idx="26">
                  <c:v>0.43645</c:v>
                </c:pt>
                <c:pt idx="27">
                  <c:v>0.43279299999999998</c:v>
                </c:pt>
                <c:pt idx="28">
                  <c:v>0.42870799999999998</c:v>
                </c:pt>
                <c:pt idx="29">
                  <c:v>0.42420000000000002</c:v>
                </c:pt>
                <c:pt idx="30">
                  <c:v>0.41927300000000001</c:v>
                </c:pt>
                <c:pt idx="31">
                  <c:v>0.413933</c:v>
                </c:pt>
                <c:pt idx="32">
                  <c:v>0.40818399999999999</c:v>
                </c:pt>
                <c:pt idx="33">
                  <c:v>0.402032</c:v>
                </c:pt>
                <c:pt idx="34">
                  <c:v>0.395484</c:v>
                </c:pt>
                <c:pt idx="35">
                  <c:v>0.38854499999999997</c:v>
                </c:pt>
                <c:pt idx="36">
                  <c:v>0.38122200000000001</c:v>
                </c:pt>
                <c:pt idx="37">
                  <c:v>0.37352400000000002</c:v>
                </c:pt>
                <c:pt idx="38">
                  <c:v>0.36545699999999998</c:v>
                </c:pt>
                <c:pt idx="39">
                  <c:v>0.35702899999999999</c:v>
                </c:pt>
                <c:pt idx="40">
                  <c:v>0.34824899999999998</c:v>
                </c:pt>
                <c:pt idx="41">
                  <c:v>0.33912500000000001</c:v>
                </c:pt>
                <c:pt idx="42">
                  <c:v>0.32966699999999999</c:v>
                </c:pt>
                <c:pt idx="43">
                  <c:v>0.31988299999999997</c:v>
                </c:pt>
                <c:pt idx="44">
                  <c:v>0.309784</c:v>
                </c:pt>
                <c:pt idx="45">
                  <c:v>0.29937799999999998</c:v>
                </c:pt>
                <c:pt idx="46">
                  <c:v>0.28867799999999999</c:v>
                </c:pt>
                <c:pt idx="47">
                  <c:v>0.27769199999999999</c:v>
                </c:pt>
                <c:pt idx="48">
                  <c:v>0.26643299999999998</c:v>
                </c:pt>
                <c:pt idx="49">
                  <c:v>0.25491000000000003</c:v>
                </c:pt>
                <c:pt idx="50">
                  <c:v>0.24313599999999999</c:v>
                </c:pt>
                <c:pt idx="51">
                  <c:v>0.23112199999999999</c:v>
                </c:pt>
                <c:pt idx="52">
                  <c:v>0.21887999999999999</c:v>
                </c:pt>
                <c:pt idx="53">
                  <c:v>0.20642199999999999</c:v>
                </c:pt>
                <c:pt idx="54">
                  <c:v>0.19375999999999999</c:v>
                </c:pt>
                <c:pt idx="55">
                  <c:v>0.18090700000000001</c:v>
                </c:pt>
                <c:pt idx="56">
                  <c:v>0.167875</c:v>
                </c:pt>
                <c:pt idx="57">
                  <c:v>0.15467800000000001</c:v>
                </c:pt>
                <c:pt idx="58">
                  <c:v>0.14132800000000001</c:v>
                </c:pt>
                <c:pt idx="59">
                  <c:v>0.12783900000000001</c:v>
                </c:pt>
                <c:pt idx="60">
                  <c:v>0.11422300000000001</c:v>
                </c:pt>
                <c:pt idx="61">
                  <c:v>0.100495</c:v>
                </c:pt>
                <c:pt idx="62">
                  <c:v>8.6666999999999994E-2</c:v>
                </c:pt>
                <c:pt idx="63">
                  <c:v>7.2753999999999999E-2</c:v>
                </c:pt>
                <c:pt idx="64">
                  <c:v>5.8770000000000003E-2</c:v>
                </c:pt>
                <c:pt idx="65">
                  <c:v>4.4727000000000003E-2</c:v>
                </c:pt>
                <c:pt idx="66">
                  <c:v>3.0640000000000001E-2</c:v>
                </c:pt>
                <c:pt idx="67">
                  <c:v>1.6522999999999999E-2</c:v>
                </c:pt>
                <c:pt idx="68">
                  <c:v>2.3890000000000001E-3</c:v>
                </c:pt>
                <c:pt idx="69">
                  <c:v>-1.1745999999999999E-2</c:v>
                </c:pt>
                <c:pt idx="70">
                  <c:v>-2.5871000000000002E-2</c:v>
                </c:pt>
                <c:pt idx="71">
                  <c:v>-3.9968999999999998E-2</c:v>
                </c:pt>
                <c:pt idx="72">
                  <c:v>-5.4029000000000001E-2</c:v>
                </c:pt>
                <c:pt idx="73">
                  <c:v>-6.8034999999999998E-2</c:v>
                </c:pt>
                <c:pt idx="74">
                  <c:v>-8.1973000000000004E-2</c:v>
                </c:pt>
                <c:pt idx="75">
                  <c:v>-9.5831E-2</c:v>
                </c:pt>
                <c:pt idx="76">
                  <c:v>-0.109595</c:v>
                </c:pt>
                <c:pt idx="77">
                  <c:v>-0.12325</c:v>
                </c:pt>
                <c:pt idx="78">
                  <c:v>-0.13678299999999999</c:v>
                </c:pt>
                <c:pt idx="79">
                  <c:v>-0.15018200000000001</c:v>
                </c:pt>
                <c:pt idx="80">
                  <c:v>-0.16343199999999999</c:v>
                </c:pt>
                <c:pt idx="81">
                  <c:v>-0.17652100000000001</c:v>
                </c:pt>
                <c:pt idx="82">
                  <c:v>-0.18943599999999999</c:v>
                </c:pt>
                <c:pt idx="83">
                  <c:v>-0.20216400000000001</c:v>
                </c:pt>
                <c:pt idx="84">
                  <c:v>-0.21469199999999999</c:v>
                </c:pt>
                <c:pt idx="85">
                  <c:v>-0.22700899999999999</c:v>
                </c:pt>
                <c:pt idx="86">
                  <c:v>-0.23910100000000001</c:v>
                </c:pt>
                <c:pt idx="87">
                  <c:v>-0.25095800000000001</c:v>
                </c:pt>
                <c:pt idx="88">
                  <c:v>-0.26256699999999999</c:v>
                </c:pt>
                <c:pt idx="89">
                  <c:v>-0.27391599999999999</c:v>
                </c:pt>
                <c:pt idx="90">
                  <c:v>-0.28499600000000003</c:v>
                </c:pt>
                <c:pt idx="91">
                  <c:v>-0.295794</c:v>
                </c:pt>
                <c:pt idx="92">
                  <c:v>-0.30630000000000002</c:v>
                </c:pt>
                <c:pt idx="93">
                  <c:v>-0.31650400000000001</c:v>
                </c:pt>
                <c:pt idx="94">
                  <c:v>-0.32639600000000002</c:v>
                </c:pt>
                <c:pt idx="95">
                  <c:v>-0.33596500000000001</c:v>
                </c:pt>
                <c:pt idx="96">
                  <c:v>-0.34520299999999998</c:v>
                </c:pt>
                <c:pt idx="97">
                  <c:v>-0.35410000000000003</c:v>
                </c:pt>
                <c:pt idx="98">
                  <c:v>-0.36264800000000003</c:v>
                </c:pt>
                <c:pt idx="99">
                  <c:v>-0.370838</c:v>
                </c:pt>
                <c:pt idx="100">
                  <c:v>-0.378662</c:v>
                </c:pt>
                <c:pt idx="101">
                  <c:v>-0.38611200000000001</c:v>
                </c:pt>
                <c:pt idx="102">
                  <c:v>-0.393181</c:v>
                </c:pt>
                <c:pt idx="103">
                  <c:v>-0.39986300000000002</c:v>
                </c:pt>
                <c:pt idx="104">
                  <c:v>-0.40614899999999998</c:v>
                </c:pt>
                <c:pt idx="105">
                  <c:v>-0.41203499999999998</c:v>
                </c:pt>
                <c:pt idx="106">
                  <c:v>-0.417514</c:v>
                </c:pt>
                <c:pt idx="107">
                  <c:v>-0.42258099999999998</c:v>
                </c:pt>
                <c:pt idx="108">
                  <c:v>-0.42723100000000003</c:v>
                </c:pt>
                <c:pt idx="109">
                  <c:v>-0.43145899999999998</c:v>
                </c:pt>
                <c:pt idx="110">
                  <c:v>-0.43526199999999998</c:v>
                </c:pt>
                <c:pt idx="111">
                  <c:v>-0.438635</c:v>
                </c:pt>
                <c:pt idx="112">
                  <c:v>-0.441575</c:v>
                </c:pt>
                <c:pt idx="113">
                  <c:v>-0.44407999999999997</c:v>
                </c:pt>
                <c:pt idx="114">
                  <c:v>-0.44614599999999999</c:v>
                </c:pt>
                <c:pt idx="115">
                  <c:v>-0.447772</c:v>
                </c:pt>
                <c:pt idx="116">
                  <c:v>-0.44895600000000002</c:v>
                </c:pt>
                <c:pt idx="117">
                  <c:v>-0.44969700000000001</c:v>
                </c:pt>
                <c:pt idx="118">
                  <c:v>-0.44999400000000001</c:v>
                </c:pt>
                <c:pt idx="119">
                  <c:v>-0.449847</c:v>
                </c:pt>
                <c:pt idx="120">
                  <c:v>-0.44925599999999999</c:v>
                </c:pt>
                <c:pt idx="121">
                  <c:v>-0.44822099999999998</c:v>
                </c:pt>
                <c:pt idx="122">
                  <c:v>-0.446745</c:v>
                </c:pt>
                <c:pt idx="123">
                  <c:v>-0.44482699999999997</c:v>
                </c:pt>
                <c:pt idx="124">
                  <c:v>-0.442471</c:v>
                </c:pt>
                <c:pt idx="125">
                  <c:v>-0.43967800000000001</c:v>
                </c:pt>
                <c:pt idx="126">
                  <c:v>-0.43645</c:v>
                </c:pt>
                <c:pt idx="127">
                  <c:v>-0.43279299999999998</c:v>
                </c:pt>
                <c:pt idx="128">
                  <c:v>-0.42870799999999998</c:v>
                </c:pt>
                <c:pt idx="129">
                  <c:v>-0.42420000000000002</c:v>
                </c:pt>
                <c:pt idx="130">
                  <c:v>-0.41927300000000001</c:v>
                </c:pt>
                <c:pt idx="131">
                  <c:v>-0.413933</c:v>
                </c:pt>
                <c:pt idx="132">
                  <c:v>-0.40818399999999999</c:v>
                </c:pt>
                <c:pt idx="133">
                  <c:v>-0.402032</c:v>
                </c:pt>
                <c:pt idx="134">
                  <c:v>-0.395484</c:v>
                </c:pt>
                <c:pt idx="135">
                  <c:v>-0.38854499999999997</c:v>
                </c:pt>
                <c:pt idx="136">
                  <c:v>-0.38122200000000001</c:v>
                </c:pt>
                <c:pt idx="137">
                  <c:v>-0.37352400000000002</c:v>
                </c:pt>
                <c:pt idx="138">
                  <c:v>-0.36545699999999998</c:v>
                </c:pt>
                <c:pt idx="139">
                  <c:v>-0.35702899999999999</c:v>
                </c:pt>
                <c:pt idx="140">
                  <c:v>-0.34824899999999998</c:v>
                </c:pt>
                <c:pt idx="141">
                  <c:v>-0.33912500000000001</c:v>
                </c:pt>
                <c:pt idx="142">
                  <c:v>-0.32966699999999999</c:v>
                </c:pt>
                <c:pt idx="143">
                  <c:v>-0.31988299999999997</c:v>
                </c:pt>
                <c:pt idx="144">
                  <c:v>-0.309784</c:v>
                </c:pt>
                <c:pt idx="145">
                  <c:v>-0.29937799999999998</c:v>
                </c:pt>
                <c:pt idx="146">
                  <c:v>-0.28867799999999999</c:v>
                </c:pt>
                <c:pt idx="147">
                  <c:v>-0.27769199999999999</c:v>
                </c:pt>
                <c:pt idx="148">
                  <c:v>-0.26643299999999998</c:v>
                </c:pt>
                <c:pt idx="149">
                  <c:v>-0.25491000000000003</c:v>
                </c:pt>
                <c:pt idx="150">
                  <c:v>-0.24313599999999999</c:v>
                </c:pt>
                <c:pt idx="151">
                  <c:v>-0.23112199999999999</c:v>
                </c:pt>
                <c:pt idx="152">
                  <c:v>-0.21887999999999999</c:v>
                </c:pt>
                <c:pt idx="153">
                  <c:v>-0.20642199999999999</c:v>
                </c:pt>
                <c:pt idx="154">
                  <c:v>-0.19375999999999999</c:v>
                </c:pt>
                <c:pt idx="155">
                  <c:v>-0.18090700000000001</c:v>
                </c:pt>
                <c:pt idx="156">
                  <c:v>-0.167875</c:v>
                </c:pt>
                <c:pt idx="157">
                  <c:v>-0.15467800000000001</c:v>
                </c:pt>
                <c:pt idx="158">
                  <c:v>-0.14132800000000001</c:v>
                </c:pt>
                <c:pt idx="159">
                  <c:v>-0.12783900000000001</c:v>
                </c:pt>
                <c:pt idx="160">
                  <c:v>-0.11422300000000001</c:v>
                </c:pt>
                <c:pt idx="161">
                  <c:v>-0.100495</c:v>
                </c:pt>
                <c:pt idx="162">
                  <c:v>-8.6666999999999994E-2</c:v>
                </c:pt>
                <c:pt idx="163">
                  <c:v>-7.2753999999999999E-2</c:v>
                </c:pt>
                <c:pt idx="164">
                  <c:v>-5.8770000000000003E-2</c:v>
                </c:pt>
                <c:pt idx="165">
                  <c:v>-4.4727000000000003E-2</c:v>
                </c:pt>
                <c:pt idx="166">
                  <c:v>-3.0640000000000001E-2</c:v>
                </c:pt>
                <c:pt idx="167">
                  <c:v>-1.6522999999999999E-2</c:v>
                </c:pt>
                <c:pt idx="168">
                  <c:v>-2.3890000000000001E-3</c:v>
                </c:pt>
                <c:pt idx="169">
                  <c:v>1.1745999999999999E-2</c:v>
                </c:pt>
                <c:pt idx="170">
                  <c:v>2.5871000000000002E-2</c:v>
                </c:pt>
                <c:pt idx="171">
                  <c:v>3.9968999999999998E-2</c:v>
                </c:pt>
                <c:pt idx="172">
                  <c:v>5.4029000000000001E-2</c:v>
                </c:pt>
                <c:pt idx="173">
                  <c:v>6.8034999999999998E-2</c:v>
                </c:pt>
                <c:pt idx="174">
                  <c:v>8.1973000000000004E-2</c:v>
                </c:pt>
                <c:pt idx="175">
                  <c:v>9.5831E-2</c:v>
                </c:pt>
                <c:pt idx="176">
                  <c:v>0.109595</c:v>
                </c:pt>
                <c:pt idx="177">
                  <c:v>0.12325</c:v>
                </c:pt>
                <c:pt idx="178">
                  <c:v>0.13678299999999999</c:v>
                </c:pt>
                <c:pt idx="179">
                  <c:v>0.15018200000000001</c:v>
                </c:pt>
                <c:pt idx="180">
                  <c:v>0.16343199999999999</c:v>
                </c:pt>
                <c:pt idx="181">
                  <c:v>0.17652100000000001</c:v>
                </c:pt>
                <c:pt idx="182">
                  <c:v>0.18943599999999999</c:v>
                </c:pt>
                <c:pt idx="183">
                  <c:v>0.20216400000000001</c:v>
                </c:pt>
                <c:pt idx="184">
                  <c:v>0.21469199999999999</c:v>
                </c:pt>
                <c:pt idx="185">
                  <c:v>0.22700899999999999</c:v>
                </c:pt>
                <c:pt idx="186">
                  <c:v>0.23910100000000001</c:v>
                </c:pt>
                <c:pt idx="187">
                  <c:v>0.25095800000000001</c:v>
                </c:pt>
                <c:pt idx="188">
                  <c:v>0.26256699999999999</c:v>
                </c:pt>
                <c:pt idx="189">
                  <c:v>0.27391599999999999</c:v>
                </c:pt>
                <c:pt idx="190">
                  <c:v>0.28499600000000003</c:v>
                </c:pt>
                <c:pt idx="191">
                  <c:v>0.295794</c:v>
                </c:pt>
                <c:pt idx="192">
                  <c:v>0.30630000000000002</c:v>
                </c:pt>
                <c:pt idx="193">
                  <c:v>0.31650400000000001</c:v>
                </c:pt>
                <c:pt idx="194">
                  <c:v>0.32639600000000002</c:v>
                </c:pt>
                <c:pt idx="195">
                  <c:v>0.33596500000000001</c:v>
                </c:pt>
                <c:pt idx="196">
                  <c:v>0.34520299999999998</c:v>
                </c:pt>
                <c:pt idx="197">
                  <c:v>0.35410000000000003</c:v>
                </c:pt>
                <c:pt idx="198">
                  <c:v>0.36264800000000003</c:v>
                </c:pt>
                <c:pt idx="199">
                  <c:v>0.370838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056192"/>
        <c:axId val="152058112"/>
      </c:lineChart>
      <c:catAx>
        <c:axId val="152056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52058112"/>
        <c:crosses val="autoZero"/>
        <c:auto val="1"/>
        <c:lblAlgn val="ctr"/>
        <c:lblOffset val="100"/>
        <c:noMultiLvlLbl val="0"/>
      </c:catAx>
      <c:valAx>
        <c:axId val="152058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5205619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'50'!$A$1</c:f>
              <c:strCache>
                <c:ptCount val="1"/>
                <c:pt idx="0">
                  <c:v>密度n</c:v>
                </c:pt>
              </c:strCache>
            </c:strRef>
          </c:tx>
          <c:marker>
            <c:symbol val="none"/>
          </c:marker>
          <c:val>
            <c:numRef>
              <c:f>'50'!$A$2:$A$201</c:f>
              <c:numCache>
                <c:formatCode>General</c:formatCode>
                <c:ptCount val="200"/>
                <c:pt idx="0">
                  <c:v>0.51453700000000002</c:v>
                </c:pt>
                <c:pt idx="1">
                  <c:v>0.52062399999999998</c:v>
                </c:pt>
                <c:pt idx="2">
                  <c:v>0.52624099999999996</c:v>
                </c:pt>
                <c:pt idx="3">
                  <c:v>0.53141400000000005</c:v>
                </c:pt>
                <c:pt idx="4">
                  <c:v>0.53617400000000004</c:v>
                </c:pt>
                <c:pt idx="5">
                  <c:v>0.54055600000000004</c:v>
                </c:pt>
                <c:pt idx="6">
                  <c:v>0.54459000000000002</c:v>
                </c:pt>
                <c:pt idx="7">
                  <c:v>0.54830100000000004</c:v>
                </c:pt>
                <c:pt idx="8">
                  <c:v>0.55170600000000003</c:v>
                </c:pt>
                <c:pt idx="9">
                  <c:v>0.55481400000000003</c:v>
                </c:pt>
                <c:pt idx="10">
                  <c:v>0.55763099999999999</c:v>
                </c:pt>
                <c:pt idx="11">
                  <c:v>0.56015700000000002</c:v>
                </c:pt>
                <c:pt idx="12">
                  <c:v>0.56238900000000003</c:v>
                </c:pt>
                <c:pt idx="13">
                  <c:v>0.56432599999999999</c:v>
                </c:pt>
                <c:pt idx="14">
                  <c:v>0.56596400000000002</c:v>
                </c:pt>
                <c:pt idx="15">
                  <c:v>0.56730100000000006</c:v>
                </c:pt>
                <c:pt idx="16">
                  <c:v>0.56833599999999995</c:v>
                </c:pt>
                <c:pt idx="17">
                  <c:v>0.56906500000000004</c:v>
                </c:pt>
                <c:pt idx="18">
                  <c:v>0.56948900000000002</c:v>
                </c:pt>
                <c:pt idx="19">
                  <c:v>0.56960299999999997</c:v>
                </c:pt>
                <c:pt idx="20">
                  <c:v>0.56940500000000005</c:v>
                </c:pt>
                <c:pt idx="21">
                  <c:v>0.56888899999999998</c:v>
                </c:pt>
                <c:pt idx="22">
                  <c:v>0.568052</c:v>
                </c:pt>
                <c:pt idx="23">
                  <c:v>0.56688899999999998</c:v>
                </c:pt>
                <c:pt idx="24">
                  <c:v>0.56539600000000001</c:v>
                </c:pt>
                <c:pt idx="25">
                  <c:v>0.56357299999999999</c:v>
                </c:pt>
                <c:pt idx="26">
                  <c:v>0.56142400000000003</c:v>
                </c:pt>
                <c:pt idx="27">
                  <c:v>0.55896199999999996</c:v>
                </c:pt>
                <c:pt idx="28">
                  <c:v>0.55620599999999998</c:v>
                </c:pt>
                <c:pt idx="29">
                  <c:v>0.55318299999999998</c:v>
                </c:pt>
                <c:pt idx="30">
                  <c:v>0.54992399999999997</c:v>
                </c:pt>
                <c:pt idx="31">
                  <c:v>0.54646600000000001</c:v>
                </c:pt>
                <c:pt idx="32">
                  <c:v>0.54284200000000005</c:v>
                </c:pt>
                <c:pt idx="33">
                  <c:v>0.53908199999999995</c:v>
                </c:pt>
                <c:pt idx="34">
                  <c:v>0.53520999999999996</c:v>
                </c:pt>
                <c:pt idx="35">
                  <c:v>0.53124300000000002</c:v>
                </c:pt>
                <c:pt idx="36">
                  <c:v>0.52719300000000002</c:v>
                </c:pt>
                <c:pt idx="37">
                  <c:v>0.523065</c:v>
                </c:pt>
                <c:pt idx="38">
                  <c:v>0.51886299999999996</c:v>
                </c:pt>
                <c:pt idx="39">
                  <c:v>0.51458700000000002</c:v>
                </c:pt>
                <c:pt idx="40">
                  <c:v>0.510239</c:v>
                </c:pt>
                <c:pt idx="41">
                  <c:v>0.50581799999999999</c:v>
                </c:pt>
                <c:pt idx="42">
                  <c:v>0.50132399999999999</c:v>
                </c:pt>
                <c:pt idx="43">
                  <c:v>0.49676100000000001</c:v>
                </c:pt>
                <c:pt idx="44">
                  <c:v>0.49213200000000001</c:v>
                </c:pt>
                <c:pt idx="45">
                  <c:v>0.48744399999999999</c:v>
                </c:pt>
                <c:pt idx="46">
                  <c:v>0.482705</c:v>
                </c:pt>
                <c:pt idx="47">
                  <c:v>0.47792499999999999</c:v>
                </c:pt>
                <c:pt idx="48">
                  <c:v>0.47311399999999998</c:v>
                </c:pt>
                <c:pt idx="49">
                  <c:v>0.468304</c:v>
                </c:pt>
                <c:pt idx="50">
                  <c:v>0.46359400000000001</c:v>
                </c:pt>
                <c:pt idx="51">
                  <c:v>0.45917000000000002</c:v>
                </c:pt>
                <c:pt idx="52">
                  <c:v>0.45524900000000001</c:v>
                </c:pt>
                <c:pt idx="53">
                  <c:v>0.45194800000000002</c:v>
                </c:pt>
                <c:pt idx="54">
                  <c:v>0.44912800000000003</c:v>
                </c:pt>
                <c:pt idx="55">
                  <c:v>0.44620599999999999</c:v>
                </c:pt>
                <c:pt idx="56">
                  <c:v>0.44244499999999998</c:v>
                </c:pt>
                <c:pt idx="57">
                  <c:v>0.43882100000000002</c:v>
                </c:pt>
                <c:pt idx="58">
                  <c:v>0.43831500000000001</c:v>
                </c:pt>
                <c:pt idx="59">
                  <c:v>0.441658</c:v>
                </c:pt>
                <c:pt idx="60">
                  <c:v>0.446575</c:v>
                </c:pt>
                <c:pt idx="61">
                  <c:v>0.45141599999999998</c:v>
                </c:pt>
                <c:pt idx="62">
                  <c:v>0.455872</c:v>
                </c:pt>
                <c:pt idx="63">
                  <c:v>0.45998800000000001</c:v>
                </c:pt>
                <c:pt idx="64">
                  <c:v>0.463752</c:v>
                </c:pt>
                <c:pt idx="65">
                  <c:v>0.46705099999999999</c:v>
                </c:pt>
                <c:pt idx="66">
                  <c:v>0.46969899999999998</c:v>
                </c:pt>
                <c:pt idx="67">
                  <c:v>0.47148299999999999</c:v>
                </c:pt>
                <c:pt idx="68">
                  <c:v>0.47222999999999998</c:v>
                </c:pt>
                <c:pt idx="69">
                  <c:v>0.471858</c:v>
                </c:pt>
                <c:pt idx="70">
                  <c:v>0.47040900000000002</c:v>
                </c:pt>
                <c:pt idx="71">
                  <c:v>0.46803</c:v>
                </c:pt>
                <c:pt idx="72">
                  <c:v>0.46492699999999998</c:v>
                </c:pt>
                <c:pt idx="73">
                  <c:v>0.46130300000000002</c:v>
                </c:pt>
                <c:pt idx="74">
                  <c:v>0.45729999999999998</c:v>
                </c:pt>
                <c:pt idx="75">
                  <c:v>0.45296399999999998</c:v>
                </c:pt>
                <c:pt idx="76">
                  <c:v>0.44825199999999998</c:v>
                </c:pt>
                <c:pt idx="77">
                  <c:v>0.44326500000000002</c:v>
                </c:pt>
                <c:pt idx="78">
                  <c:v>0.43909999999999999</c:v>
                </c:pt>
                <c:pt idx="79">
                  <c:v>0.43817699999999998</c:v>
                </c:pt>
                <c:pt idx="80">
                  <c:v>0.44106499999999998</c:v>
                </c:pt>
                <c:pt idx="81">
                  <c:v>0.44504100000000002</c:v>
                </c:pt>
                <c:pt idx="82">
                  <c:v>0.44819500000000001</c:v>
                </c:pt>
                <c:pt idx="83">
                  <c:v>0.450959</c:v>
                </c:pt>
                <c:pt idx="84">
                  <c:v>0.45406400000000002</c:v>
                </c:pt>
                <c:pt idx="85">
                  <c:v>0.45777899999999999</c:v>
                </c:pt>
                <c:pt idx="86">
                  <c:v>0.46205499999999999</c:v>
                </c:pt>
                <c:pt idx="87">
                  <c:v>0.46669300000000002</c:v>
                </c:pt>
                <c:pt idx="88">
                  <c:v>0.47148499999999999</c:v>
                </c:pt>
                <c:pt idx="89">
                  <c:v>0.476302</c:v>
                </c:pt>
                <c:pt idx="90">
                  <c:v>0.48109400000000002</c:v>
                </c:pt>
                <c:pt idx="91">
                  <c:v>0.48584699999999997</c:v>
                </c:pt>
                <c:pt idx="92">
                  <c:v>0.49055399999999999</c:v>
                </c:pt>
                <c:pt idx="93">
                  <c:v>0.49520399999999998</c:v>
                </c:pt>
                <c:pt idx="94">
                  <c:v>0.49979000000000001</c:v>
                </c:pt>
                <c:pt idx="95">
                  <c:v>0.50430699999999995</c:v>
                </c:pt>
                <c:pt idx="96">
                  <c:v>0.50875300000000001</c:v>
                </c:pt>
                <c:pt idx="97">
                  <c:v>0.51312599999999997</c:v>
                </c:pt>
                <c:pt idx="98">
                  <c:v>0.51742600000000005</c:v>
                </c:pt>
                <c:pt idx="99">
                  <c:v>0.52165300000000003</c:v>
                </c:pt>
                <c:pt idx="100">
                  <c:v>0.525806</c:v>
                </c:pt>
                <c:pt idx="101">
                  <c:v>0.52988299999999999</c:v>
                </c:pt>
                <c:pt idx="102">
                  <c:v>0.53387899999999999</c:v>
                </c:pt>
                <c:pt idx="103">
                  <c:v>0.53778499999999996</c:v>
                </c:pt>
                <c:pt idx="104">
                  <c:v>0.54158499999999998</c:v>
                </c:pt>
                <c:pt idx="105">
                  <c:v>0.54525800000000002</c:v>
                </c:pt>
                <c:pt idx="106">
                  <c:v>0.54877600000000004</c:v>
                </c:pt>
                <c:pt idx="107">
                  <c:v>0.55210599999999999</c:v>
                </c:pt>
                <c:pt idx="108">
                  <c:v>0.55521299999999996</c:v>
                </c:pt>
                <c:pt idx="109">
                  <c:v>0.55806199999999995</c:v>
                </c:pt>
                <c:pt idx="110">
                  <c:v>0.56062699999999999</c:v>
                </c:pt>
                <c:pt idx="111">
                  <c:v>0.56288300000000002</c:v>
                </c:pt>
                <c:pt idx="112">
                  <c:v>0.56481599999999998</c:v>
                </c:pt>
                <c:pt idx="113">
                  <c:v>0.56642099999999995</c:v>
                </c:pt>
                <c:pt idx="114">
                  <c:v>0.56769599999999998</c:v>
                </c:pt>
                <c:pt idx="115">
                  <c:v>0.56864300000000001</c:v>
                </c:pt>
                <c:pt idx="116">
                  <c:v>0.56926600000000005</c:v>
                </c:pt>
                <c:pt idx="117">
                  <c:v>0.56957100000000005</c:v>
                </c:pt>
                <c:pt idx="118">
                  <c:v>0.56956200000000001</c:v>
                </c:pt>
                <c:pt idx="119">
                  <c:v>0.56924300000000005</c:v>
                </c:pt>
                <c:pt idx="120">
                  <c:v>0.56861600000000001</c:v>
                </c:pt>
                <c:pt idx="121">
                  <c:v>0.567685</c:v>
                </c:pt>
                <c:pt idx="122">
                  <c:v>0.56645000000000001</c:v>
                </c:pt>
                <c:pt idx="123">
                  <c:v>0.564913</c:v>
                </c:pt>
                <c:pt idx="124">
                  <c:v>0.56307700000000005</c:v>
                </c:pt>
                <c:pt idx="125">
                  <c:v>0.560944</c:v>
                </c:pt>
                <c:pt idx="126">
                  <c:v>0.55851700000000004</c:v>
                </c:pt>
                <c:pt idx="127">
                  <c:v>0.55579900000000004</c:v>
                </c:pt>
                <c:pt idx="128">
                  <c:v>0.55278899999999997</c:v>
                </c:pt>
                <c:pt idx="129">
                  <c:v>0.54948600000000003</c:v>
                </c:pt>
                <c:pt idx="130">
                  <c:v>0.54588000000000003</c:v>
                </c:pt>
                <c:pt idx="131">
                  <c:v>0.54195700000000002</c:v>
                </c:pt>
                <c:pt idx="132">
                  <c:v>0.53769599999999995</c:v>
                </c:pt>
                <c:pt idx="133">
                  <c:v>0.53306699999999996</c:v>
                </c:pt>
                <c:pt idx="134">
                  <c:v>0.52803800000000001</c:v>
                </c:pt>
                <c:pt idx="135">
                  <c:v>0.52257399999999998</c:v>
                </c:pt>
                <c:pt idx="136">
                  <c:v>0.516648</c:v>
                </c:pt>
                <c:pt idx="137">
                  <c:v>0.510243</c:v>
                </c:pt>
                <c:pt idx="138">
                  <c:v>0.50336599999999998</c:v>
                </c:pt>
                <c:pt idx="139">
                  <c:v>0.49606</c:v>
                </c:pt>
                <c:pt idx="140">
                  <c:v>0.48840699999999998</c:v>
                </c:pt>
                <c:pt idx="141">
                  <c:v>0.48055700000000001</c:v>
                </c:pt>
                <c:pt idx="142">
                  <c:v>0.472746</c:v>
                </c:pt>
                <c:pt idx="143">
                  <c:v>0.46526800000000001</c:v>
                </c:pt>
                <c:pt idx="144">
                  <c:v>0.45851199999999998</c:v>
                </c:pt>
                <c:pt idx="145">
                  <c:v>0.45310499999999998</c:v>
                </c:pt>
                <c:pt idx="146">
                  <c:v>0.449681</c:v>
                </c:pt>
                <c:pt idx="147">
                  <c:v>0.44833000000000001</c:v>
                </c:pt>
                <c:pt idx="148">
                  <c:v>0.44855099999999998</c:v>
                </c:pt>
                <c:pt idx="149">
                  <c:v>0.44969599999999998</c:v>
                </c:pt>
                <c:pt idx="150">
                  <c:v>0.45130799999999999</c:v>
                </c:pt>
                <c:pt idx="151">
                  <c:v>0.45313399999999998</c:v>
                </c:pt>
                <c:pt idx="152">
                  <c:v>0.455044</c:v>
                </c:pt>
                <c:pt idx="153">
                  <c:v>0.45696700000000001</c:v>
                </c:pt>
                <c:pt idx="154">
                  <c:v>0.45885799999999999</c:v>
                </c:pt>
                <c:pt idx="155">
                  <c:v>0.46068700000000001</c:v>
                </c:pt>
                <c:pt idx="156">
                  <c:v>0.46243099999999998</c:v>
                </c:pt>
                <c:pt idx="157">
                  <c:v>0.46407100000000001</c:v>
                </c:pt>
                <c:pt idx="158">
                  <c:v>0.46559499999999998</c:v>
                </c:pt>
                <c:pt idx="159">
                  <c:v>0.46699200000000002</c:v>
                </c:pt>
                <c:pt idx="160">
                  <c:v>0.46825499999999998</c:v>
                </c:pt>
                <c:pt idx="161">
                  <c:v>0.46937699999999999</c:v>
                </c:pt>
                <c:pt idx="162">
                  <c:v>0.47035700000000003</c:v>
                </c:pt>
                <c:pt idx="163">
                  <c:v>0.47119100000000003</c:v>
                </c:pt>
                <c:pt idx="164">
                  <c:v>0.47187800000000002</c:v>
                </c:pt>
                <c:pt idx="165">
                  <c:v>0.47241699999999998</c:v>
                </c:pt>
                <c:pt idx="166">
                  <c:v>0.47281000000000001</c:v>
                </c:pt>
                <c:pt idx="167">
                  <c:v>0.473055</c:v>
                </c:pt>
                <c:pt idx="168">
                  <c:v>0.47315400000000002</c:v>
                </c:pt>
                <c:pt idx="169">
                  <c:v>0.473105</c:v>
                </c:pt>
                <c:pt idx="170">
                  <c:v>0.47290900000000002</c:v>
                </c:pt>
                <c:pt idx="171">
                  <c:v>0.47256700000000001</c:v>
                </c:pt>
                <c:pt idx="172">
                  <c:v>0.472076</c:v>
                </c:pt>
                <c:pt idx="173">
                  <c:v>0.471439</c:v>
                </c:pt>
                <c:pt idx="174">
                  <c:v>0.47065499999999999</c:v>
                </c:pt>
                <c:pt idx="175">
                  <c:v>0.469725</c:v>
                </c:pt>
                <c:pt idx="176">
                  <c:v>0.46865000000000001</c:v>
                </c:pt>
                <c:pt idx="177">
                  <c:v>0.46743400000000002</c:v>
                </c:pt>
                <c:pt idx="178">
                  <c:v>0.466082</c:v>
                </c:pt>
                <c:pt idx="179">
                  <c:v>0.46460000000000001</c:v>
                </c:pt>
                <c:pt idx="180">
                  <c:v>0.46299800000000002</c:v>
                </c:pt>
                <c:pt idx="181">
                  <c:v>0.461287</c:v>
                </c:pt>
                <c:pt idx="182">
                  <c:v>0.45948499999999998</c:v>
                </c:pt>
                <c:pt idx="183">
                  <c:v>0.45761200000000002</c:v>
                </c:pt>
                <c:pt idx="184">
                  <c:v>0.45569500000000002</c:v>
                </c:pt>
                <c:pt idx="185">
                  <c:v>0.45377400000000001</c:v>
                </c:pt>
                <c:pt idx="186">
                  <c:v>0.45190900000000001</c:v>
                </c:pt>
                <c:pt idx="187">
                  <c:v>0.45020500000000002</c:v>
                </c:pt>
                <c:pt idx="188">
                  <c:v>0.44886199999999998</c:v>
                </c:pt>
                <c:pt idx="189">
                  <c:v>0.44826300000000002</c:v>
                </c:pt>
                <c:pt idx="190">
                  <c:v>0.44900800000000002</c:v>
                </c:pt>
                <c:pt idx="191">
                  <c:v>0.451706</c:v>
                </c:pt>
                <c:pt idx="192">
                  <c:v>0.45649699999999999</c:v>
                </c:pt>
                <c:pt idx="193">
                  <c:v>0.46287800000000001</c:v>
                </c:pt>
                <c:pt idx="194">
                  <c:v>0.470165</c:v>
                </c:pt>
                <c:pt idx="195">
                  <c:v>0.47789799999999999</c:v>
                </c:pt>
                <c:pt idx="196">
                  <c:v>0.48576599999999998</c:v>
                </c:pt>
                <c:pt idx="197">
                  <c:v>0.493506</c:v>
                </c:pt>
                <c:pt idx="198">
                  <c:v>0.50094099999999997</c:v>
                </c:pt>
                <c:pt idx="199">
                  <c:v>0.50797000000000003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'50'!$B$1</c:f>
              <c:strCache>
                <c:ptCount val="1"/>
                <c:pt idx="0">
                  <c:v>密度の差</c:v>
                </c:pt>
              </c:strCache>
            </c:strRef>
          </c:tx>
          <c:marker>
            <c:symbol val="none"/>
          </c:marker>
          <c:val>
            <c:numRef>
              <c:f>'50'!$B$2:$B$201</c:f>
              <c:numCache>
                <c:formatCode>General</c:formatCode>
                <c:ptCount val="200"/>
                <c:pt idx="0">
                  <c:v>0.45641399999999999</c:v>
                </c:pt>
                <c:pt idx="1">
                  <c:v>0.46268799999999999</c:v>
                </c:pt>
                <c:pt idx="2">
                  <c:v>0.46842299999999998</c:v>
                </c:pt>
                <c:pt idx="3">
                  <c:v>0.47366900000000001</c:v>
                </c:pt>
                <c:pt idx="4">
                  <c:v>0.47847400000000001</c:v>
                </c:pt>
                <c:pt idx="5">
                  <c:v>0.482881</c:v>
                </c:pt>
                <c:pt idx="6">
                  <c:v>0.486927</c:v>
                </c:pt>
                <c:pt idx="7">
                  <c:v>0.49063899999999999</c:v>
                </c:pt>
                <c:pt idx="8">
                  <c:v>0.494035</c:v>
                </c:pt>
                <c:pt idx="9">
                  <c:v>0.49712800000000001</c:v>
                </c:pt>
                <c:pt idx="10">
                  <c:v>0.499921</c:v>
                </c:pt>
                <c:pt idx="11">
                  <c:v>0.50241400000000003</c:v>
                </c:pt>
                <c:pt idx="12">
                  <c:v>0.50460499999999997</c:v>
                </c:pt>
                <c:pt idx="13">
                  <c:v>0.50648899999999997</c:v>
                </c:pt>
                <c:pt idx="14">
                  <c:v>0.50806399999999996</c:v>
                </c:pt>
                <c:pt idx="15">
                  <c:v>0.50932599999999995</c:v>
                </c:pt>
                <c:pt idx="16">
                  <c:v>0.51027299999999998</c:v>
                </c:pt>
                <c:pt idx="17">
                  <c:v>0.51090100000000005</c:v>
                </c:pt>
                <c:pt idx="18">
                  <c:v>0.51121000000000005</c:v>
                </c:pt>
                <c:pt idx="19">
                  <c:v>0.51119599999999998</c:v>
                </c:pt>
                <c:pt idx="20">
                  <c:v>0.51085499999999995</c:v>
                </c:pt>
                <c:pt idx="21">
                  <c:v>0.510185</c:v>
                </c:pt>
                <c:pt idx="22">
                  <c:v>0.50917999999999997</c:v>
                </c:pt>
                <c:pt idx="23">
                  <c:v>0.50783800000000001</c:v>
                </c:pt>
                <c:pt idx="24">
                  <c:v>0.50615600000000005</c:v>
                </c:pt>
                <c:pt idx="25">
                  <c:v>0.50413799999999998</c:v>
                </c:pt>
                <c:pt idx="26">
                  <c:v>0.50178999999999996</c:v>
                </c:pt>
                <c:pt idx="27">
                  <c:v>0.49913000000000002</c:v>
                </c:pt>
                <c:pt idx="28">
                  <c:v>0.49617899999999998</c:v>
                </c:pt>
                <c:pt idx="29">
                  <c:v>0.49296800000000002</c:v>
                </c:pt>
                <c:pt idx="30">
                  <c:v>0.48953099999999999</c:v>
                </c:pt>
                <c:pt idx="31">
                  <c:v>0.485906</c:v>
                </c:pt>
                <c:pt idx="32">
                  <c:v>0.482126</c:v>
                </c:pt>
                <c:pt idx="33">
                  <c:v>0.47821799999999998</c:v>
                </c:pt>
                <c:pt idx="34">
                  <c:v>0.47420299999999999</c:v>
                </c:pt>
                <c:pt idx="35">
                  <c:v>0.47009600000000001</c:v>
                </c:pt>
                <c:pt idx="36">
                  <c:v>0.46590199999999998</c:v>
                </c:pt>
                <c:pt idx="37">
                  <c:v>0.46162399999999998</c:v>
                </c:pt>
                <c:pt idx="38">
                  <c:v>0.457258</c:v>
                </c:pt>
                <c:pt idx="39">
                  <c:v>0.45280100000000001</c:v>
                </c:pt>
                <c:pt idx="40">
                  <c:v>0.44824900000000001</c:v>
                </c:pt>
                <c:pt idx="41">
                  <c:v>0.44359599999999999</c:v>
                </c:pt>
                <c:pt idx="42">
                  <c:v>0.43883800000000001</c:v>
                </c:pt>
                <c:pt idx="43">
                  <c:v>0.43397000000000002</c:v>
                </c:pt>
                <c:pt idx="44">
                  <c:v>0.42898599999999998</c:v>
                </c:pt>
                <c:pt idx="45">
                  <c:v>0.42387599999999998</c:v>
                </c:pt>
                <c:pt idx="46">
                  <c:v>0.418632</c:v>
                </c:pt>
                <c:pt idx="47">
                  <c:v>0.41326000000000002</c:v>
                </c:pt>
                <c:pt idx="48">
                  <c:v>0.40777200000000002</c:v>
                </c:pt>
                <c:pt idx="49">
                  <c:v>0.40210600000000002</c:v>
                </c:pt>
                <c:pt idx="50">
                  <c:v>0.395957</c:v>
                </c:pt>
                <c:pt idx="51">
                  <c:v>0.38879399999999997</c:v>
                </c:pt>
                <c:pt idx="52">
                  <c:v>0.38048900000000002</c:v>
                </c:pt>
                <c:pt idx="53">
                  <c:v>0.37241099999999999</c:v>
                </c:pt>
                <c:pt idx="54">
                  <c:v>0.36790800000000001</c:v>
                </c:pt>
                <c:pt idx="55">
                  <c:v>0.37085899999999999</c:v>
                </c:pt>
                <c:pt idx="56">
                  <c:v>0.38161200000000001</c:v>
                </c:pt>
                <c:pt idx="57">
                  <c:v>0.39194200000000001</c:v>
                </c:pt>
                <c:pt idx="58">
                  <c:v>0.38596000000000003</c:v>
                </c:pt>
                <c:pt idx="59">
                  <c:v>0.35685899999999998</c:v>
                </c:pt>
                <c:pt idx="60">
                  <c:v>0.31725500000000001</c:v>
                </c:pt>
                <c:pt idx="61">
                  <c:v>0.27821299999999999</c:v>
                </c:pt>
                <c:pt idx="62">
                  <c:v>0.24137400000000001</c:v>
                </c:pt>
                <c:pt idx="63">
                  <c:v>0.205265</c:v>
                </c:pt>
                <c:pt idx="64">
                  <c:v>0.16852900000000001</c:v>
                </c:pt>
                <c:pt idx="65">
                  <c:v>0.130388</c:v>
                </c:pt>
                <c:pt idx="66">
                  <c:v>9.0591000000000005E-2</c:v>
                </c:pt>
                <c:pt idx="67">
                  <c:v>4.9332000000000001E-2</c:v>
                </c:pt>
                <c:pt idx="68">
                  <c:v>7.1630000000000001E-3</c:v>
                </c:pt>
                <c:pt idx="69">
                  <c:v>-3.5144000000000002E-2</c:v>
                </c:pt>
                <c:pt idx="70">
                  <c:v>-7.6786999999999994E-2</c:v>
                </c:pt>
                <c:pt idx="71">
                  <c:v>-0.11712</c:v>
                </c:pt>
                <c:pt idx="72">
                  <c:v>-0.15581600000000001</c:v>
                </c:pt>
                <c:pt idx="73">
                  <c:v>-0.192968</c:v>
                </c:pt>
                <c:pt idx="74">
                  <c:v>-0.22916700000000001</c:v>
                </c:pt>
                <c:pt idx="75">
                  <c:v>-0.26557399999999998</c:v>
                </c:pt>
                <c:pt idx="76">
                  <c:v>-0.30377799999999999</c:v>
                </c:pt>
                <c:pt idx="77">
                  <c:v>-0.343858</c:v>
                </c:pt>
                <c:pt idx="78">
                  <c:v>-0.37834000000000001</c:v>
                </c:pt>
                <c:pt idx="79">
                  <c:v>-0.39253399999999999</c:v>
                </c:pt>
                <c:pt idx="80">
                  <c:v>-0.38585799999999998</c:v>
                </c:pt>
                <c:pt idx="81">
                  <c:v>-0.37381700000000001</c:v>
                </c:pt>
                <c:pt idx="82">
                  <c:v>-0.367927</c:v>
                </c:pt>
                <c:pt idx="83">
                  <c:v>-0.37027900000000002</c:v>
                </c:pt>
                <c:pt idx="84">
                  <c:v>-0.37760300000000002</c:v>
                </c:pt>
                <c:pt idx="85">
                  <c:v>-0.38608799999999999</c:v>
                </c:pt>
                <c:pt idx="86">
                  <c:v>-0.39367400000000002</c:v>
                </c:pt>
                <c:pt idx="87">
                  <c:v>-0.40010600000000002</c:v>
                </c:pt>
                <c:pt idx="88">
                  <c:v>-0.40588600000000002</c:v>
                </c:pt>
                <c:pt idx="89">
                  <c:v>-0.41141800000000001</c:v>
                </c:pt>
                <c:pt idx="90">
                  <c:v>-0.41682999999999998</c:v>
                </c:pt>
                <c:pt idx="91">
                  <c:v>-0.42211900000000002</c:v>
                </c:pt>
                <c:pt idx="92">
                  <c:v>-0.42727300000000001</c:v>
                </c:pt>
                <c:pt idx="93">
                  <c:v>-0.43229899999999999</c:v>
                </c:pt>
                <c:pt idx="94">
                  <c:v>-0.43720500000000001</c:v>
                </c:pt>
                <c:pt idx="95">
                  <c:v>-0.442</c:v>
                </c:pt>
                <c:pt idx="96">
                  <c:v>-0.44668799999999997</c:v>
                </c:pt>
                <c:pt idx="97">
                  <c:v>-0.45127400000000001</c:v>
                </c:pt>
                <c:pt idx="98">
                  <c:v>-0.455762</c:v>
                </c:pt>
                <c:pt idx="99">
                  <c:v>-0.46015800000000001</c:v>
                </c:pt>
                <c:pt idx="100">
                  <c:v>-0.46446599999999999</c:v>
                </c:pt>
                <c:pt idx="101">
                  <c:v>-0.46868799999999999</c:v>
                </c:pt>
                <c:pt idx="102">
                  <c:v>-0.472825</c:v>
                </c:pt>
                <c:pt idx="103">
                  <c:v>-0.47687200000000002</c:v>
                </c:pt>
                <c:pt idx="104">
                  <c:v>-0.48081800000000002</c:v>
                </c:pt>
                <c:pt idx="105">
                  <c:v>-0.48464400000000002</c:v>
                </c:pt>
                <c:pt idx="106">
                  <c:v>-0.48832500000000001</c:v>
                </c:pt>
                <c:pt idx="107">
                  <c:v>-0.49182900000000002</c:v>
                </c:pt>
                <c:pt idx="108">
                  <c:v>-0.49512099999999998</c:v>
                </c:pt>
                <c:pt idx="109">
                  <c:v>-0.49816300000000002</c:v>
                </c:pt>
                <c:pt idx="110">
                  <c:v>-0.50092499999999995</c:v>
                </c:pt>
                <c:pt idx="111">
                  <c:v>-0.50338000000000005</c:v>
                </c:pt>
                <c:pt idx="112">
                  <c:v>-0.50551100000000004</c:v>
                </c:pt>
                <c:pt idx="113">
                  <c:v>-0.50730699999999995</c:v>
                </c:pt>
                <c:pt idx="114">
                  <c:v>-0.50876399999999999</c:v>
                </c:pt>
                <c:pt idx="115">
                  <c:v>-0.50988299999999998</c:v>
                </c:pt>
                <c:pt idx="116">
                  <c:v>-0.51066599999999995</c:v>
                </c:pt>
                <c:pt idx="117">
                  <c:v>-0.51111700000000004</c:v>
                </c:pt>
                <c:pt idx="118">
                  <c:v>-0.51124099999999995</c:v>
                </c:pt>
                <c:pt idx="119">
                  <c:v>-0.511042</c:v>
                </c:pt>
                <c:pt idx="120">
                  <c:v>-0.510521</c:v>
                </c:pt>
                <c:pt idx="121">
                  <c:v>-0.50968100000000005</c:v>
                </c:pt>
                <c:pt idx="122">
                  <c:v>-0.50852600000000003</c:v>
                </c:pt>
                <c:pt idx="123">
                  <c:v>-0.50705699999999998</c:v>
                </c:pt>
                <c:pt idx="124">
                  <c:v>-0.50527599999999995</c:v>
                </c:pt>
                <c:pt idx="125">
                  <c:v>-0.503189</c:v>
                </c:pt>
                <c:pt idx="126">
                  <c:v>-0.50079700000000005</c:v>
                </c:pt>
                <c:pt idx="127">
                  <c:v>-0.49810500000000002</c:v>
                </c:pt>
                <c:pt idx="128">
                  <c:v>-0.495114</c:v>
                </c:pt>
                <c:pt idx="129">
                  <c:v>-0.49182100000000001</c:v>
                </c:pt>
                <c:pt idx="130">
                  <c:v>-0.48821799999999999</c:v>
                </c:pt>
                <c:pt idx="131">
                  <c:v>-0.484288</c:v>
                </c:pt>
                <c:pt idx="132">
                  <c:v>-0.48000700000000002</c:v>
                </c:pt>
                <c:pt idx="133">
                  <c:v>-0.47534100000000001</c:v>
                </c:pt>
                <c:pt idx="134">
                  <c:v>-0.47024899999999997</c:v>
                </c:pt>
                <c:pt idx="135">
                  <c:v>-0.46468500000000001</c:v>
                </c:pt>
                <c:pt idx="136">
                  <c:v>-0.45859800000000001</c:v>
                </c:pt>
                <c:pt idx="137">
                  <c:v>-0.45194200000000001</c:v>
                </c:pt>
                <c:pt idx="138">
                  <c:v>-0.44467000000000001</c:v>
                </c:pt>
                <c:pt idx="139">
                  <c:v>-0.43673800000000002</c:v>
                </c:pt>
                <c:pt idx="140">
                  <c:v>-0.42812499999999998</c:v>
                </c:pt>
                <c:pt idx="141">
                  <c:v>-0.418798</c:v>
                </c:pt>
                <c:pt idx="142">
                  <c:v>-0.40861700000000001</c:v>
                </c:pt>
                <c:pt idx="143">
                  <c:v>-0.397507</c:v>
                </c:pt>
                <c:pt idx="144">
                  <c:v>-0.38546000000000002</c:v>
                </c:pt>
                <c:pt idx="145">
                  <c:v>-0.37161499999999997</c:v>
                </c:pt>
                <c:pt idx="146">
                  <c:v>-0.35438799999999998</c:v>
                </c:pt>
                <c:pt idx="147">
                  <c:v>-0.33371200000000001</c:v>
                </c:pt>
                <c:pt idx="148">
                  <c:v>-0.311496</c:v>
                </c:pt>
                <c:pt idx="149">
                  <c:v>-0.28967199999999999</c:v>
                </c:pt>
                <c:pt idx="150">
                  <c:v>-0.26908900000000002</c:v>
                </c:pt>
                <c:pt idx="151">
                  <c:v>-0.249803</c:v>
                </c:pt>
                <c:pt idx="152">
                  <c:v>-0.231597</c:v>
                </c:pt>
                <c:pt idx="153">
                  <c:v>-0.21424599999999999</c:v>
                </c:pt>
                <c:pt idx="154">
                  <c:v>-0.19758100000000001</c:v>
                </c:pt>
                <c:pt idx="155">
                  <c:v>-0.18148500000000001</c:v>
                </c:pt>
                <c:pt idx="156">
                  <c:v>-0.165877</c:v>
                </c:pt>
                <c:pt idx="157">
                  <c:v>-0.150702</c:v>
                </c:pt>
                <c:pt idx="158">
                  <c:v>-0.13591600000000001</c:v>
                </c:pt>
                <c:pt idx="159">
                  <c:v>-0.12148299999999999</c:v>
                </c:pt>
                <c:pt idx="160">
                  <c:v>-0.107373</c:v>
                </c:pt>
                <c:pt idx="161">
                  <c:v>-9.3552999999999997E-2</c:v>
                </c:pt>
                <c:pt idx="162">
                  <c:v>-7.9992999999999995E-2</c:v>
                </c:pt>
                <c:pt idx="163">
                  <c:v>-6.6658999999999996E-2</c:v>
                </c:pt>
                <c:pt idx="164">
                  <c:v>-5.3517000000000002E-2</c:v>
                </c:pt>
                <c:pt idx="165">
                  <c:v>-4.0533E-2</c:v>
                </c:pt>
                <c:pt idx="166">
                  <c:v>-2.7668999999999999E-2</c:v>
                </c:pt>
                <c:pt idx="167">
                  <c:v>-1.4886999999999999E-2</c:v>
                </c:pt>
                <c:pt idx="168">
                  <c:v>-2.1510000000000001E-3</c:v>
                </c:pt>
                <c:pt idx="169">
                  <c:v>1.0579E-2</c:v>
                </c:pt>
                <c:pt idx="170">
                  <c:v>2.3341000000000001E-2</c:v>
                </c:pt>
                <c:pt idx="171">
                  <c:v>3.6172999999999997E-2</c:v>
                </c:pt>
                <c:pt idx="172">
                  <c:v>4.9112999999999997E-2</c:v>
                </c:pt>
                <c:pt idx="173">
                  <c:v>6.2197000000000002E-2</c:v>
                </c:pt>
                <c:pt idx="174">
                  <c:v>7.5462000000000001E-2</c:v>
                </c:pt>
                <c:pt idx="175">
                  <c:v>8.8941999999999993E-2</c:v>
                </c:pt>
                <c:pt idx="176">
                  <c:v>0.10267</c:v>
                </c:pt>
                <c:pt idx="177">
                  <c:v>0.116679</c:v>
                </c:pt>
                <c:pt idx="178">
                  <c:v>0.130999</c:v>
                </c:pt>
                <c:pt idx="179">
                  <c:v>0.14566200000000001</c:v>
                </c:pt>
                <c:pt idx="180">
                  <c:v>0.16070200000000001</c:v>
                </c:pt>
                <c:pt idx="181">
                  <c:v>0.17615800000000001</c:v>
                </c:pt>
                <c:pt idx="182">
                  <c:v>0.192081</c:v>
                </c:pt>
                <c:pt idx="183">
                  <c:v>0.20854300000000001</c:v>
                </c:pt>
                <c:pt idx="184">
                  <c:v>0.22564600000000001</c:v>
                </c:pt>
                <c:pt idx="185">
                  <c:v>0.24354000000000001</c:v>
                </c:pt>
                <c:pt idx="186">
                  <c:v>0.262434</c:v>
                </c:pt>
                <c:pt idx="187">
                  <c:v>0.28256199999999998</c:v>
                </c:pt>
                <c:pt idx="188">
                  <c:v>0.30400899999999997</c:v>
                </c:pt>
                <c:pt idx="189">
                  <c:v>0.32625999999999999</c:v>
                </c:pt>
                <c:pt idx="190">
                  <c:v>0.347715</c:v>
                </c:pt>
                <c:pt idx="191">
                  <c:v>0.366226</c:v>
                </c:pt>
                <c:pt idx="192">
                  <c:v>0.38106299999999999</c:v>
                </c:pt>
                <c:pt idx="193">
                  <c:v>0.39355400000000001</c:v>
                </c:pt>
                <c:pt idx="194">
                  <c:v>0.40496100000000002</c:v>
                </c:pt>
                <c:pt idx="195">
                  <c:v>0.41546</c:v>
                </c:pt>
                <c:pt idx="196">
                  <c:v>0.42505599999999999</c:v>
                </c:pt>
                <c:pt idx="197">
                  <c:v>0.43390299999999998</c:v>
                </c:pt>
                <c:pt idx="198">
                  <c:v>0.44206499999999999</c:v>
                </c:pt>
                <c:pt idx="199">
                  <c:v>0.44955499999999998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74304"/>
        <c:axId val="136390144"/>
      </c:lineChart>
      <c:catAx>
        <c:axId val="94674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36390144"/>
        <c:crosses val="autoZero"/>
        <c:auto val="1"/>
        <c:lblAlgn val="ctr"/>
        <c:lblOffset val="100"/>
        <c:noMultiLvlLbl val="0"/>
      </c:catAx>
      <c:valAx>
        <c:axId val="13639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946743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'50'!$C$1</c:f>
              <c:strCache>
                <c:ptCount val="1"/>
                <c:pt idx="0">
                  <c:v>速度のx成分</c:v>
                </c:pt>
              </c:strCache>
            </c:strRef>
          </c:tx>
          <c:marker>
            <c:symbol val="none"/>
          </c:marker>
          <c:val>
            <c:numRef>
              <c:f>'50'!$C$2:$C$201</c:f>
              <c:numCache>
                <c:formatCode>General</c:formatCode>
                <c:ptCount val="200"/>
                <c:pt idx="0">
                  <c:v>1.745201</c:v>
                </c:pt>
                <c:pt idx="1">
                  <c:v>1.754184</c:v>
                </c:pt>
                <c:pt idx="2">
                  <c:v>1.7614939999999999</c:v>
                </c:pt>
                <c:pt idx="3">
                  <c:v>1.767485</c:v>
                </c:pt>
                <c:pt idx="4">
                  <c:v>1.772432</c:v>
                </c:pt>
                <c:pt idx="5">
                  <c:v>1.776548</c:v>
                </c:pt>
                <c:pt idx="6">
                  <c:v>1.779995</c:v>
                </c:pt>
                <c:pt idx="7">
                  <c:v>1.782899</c:v>
                </c:pt>
                <c:pt idx="8">
                  <c:v>1.785355</c:v>
                </c:pt>
                <c:pt idx="9">
                  <c:v>1.7874350000000001</c:v>
                </c:pt>
                <c:pt idx="10">
                  <c:v>1.789194</c:v>
                </c:pt>
                <c:pt idx="11">
                  <c:v>1.790672</c:v>
                </c:pt>
                <c:pt idx="12">
                  <c:v>1.791898</c:v>
                </c:pt>
                <c:pt idx="13">
                  <c:v>1.792894</c:v>
                </c:pt>
                <c:pt idx="14">
                  <c:v>1.793674</c:v>
                </c:pt>
                <c:pt idx="15">
                  <c:v>1.794251</c:v>
                </c:pt>
                <c:pt idx="16">
                  <c:v>1.7946299999999999</c:v>
                </c:pt>
                <c:pt idx="17">
                  <c:v>1.794818</c:v>
                </c:pt>
                <c:pt idx="18">
                  <c:v>1.7948200000000001</c:v>
                </c:pt>
                <c:pt idx="19">
                  <c:v>1.794638</c:v>
                </c:pt>
                <c:pt idx="20">
                  <c:v>1.794276</c:v>
                </c:pt>
                <c:pt idx="21">
                  <c:v>1.793736</c:v>
                </c:pt>
                <c:pt idx="22">
                  <c:v>1.7930219999999999</c:v>
                </c:pt>
                <c:pt idx="23">
                  <c:v>1.7921389999999999</c:v>
                </c:pt>
                <c:pt idx="24">
                  <c:v>1.791091</c:v>
                </c:pt>
                <c:pt idx="25">
                  <c:v>1.7898860000000001</c:v>
                </c:pt>
                <c:pt idx="26">
                  <c:v>1.78853</c:v>
                </c:pt>
                <c:pt idx="27">
                  <c:v>1.7870299999999999</c:v>
                </c:pt>
                <c:pt idx="28">
                  <c:v>1.785391</c:v>
                </c:pt>
                <c:pt idx="29">
                  <c:v>1.7836160000000001</c:v>
                </c:pt>
                <c:pt idx="30">
                  <c:v>1.781704</c:v>
                </c:pt>
                <c:pt idx="31">
                  <c:v>1.779649</c:v>
                </c:pt>
                <c:pt idx="32">
                  <c:v>1.7774399999999999</c:v>
                </c:pt>
                <c:pt idx="33">
                  <c:v>1.7750600000000001</c:v>
                </c:pt>
                <c:pt idx="34">
                  <c:v>1.772486</c:v>
                </c:pt>
                <c:pt idx="35">
                  <c:v>1.7696909999999999</c:v>
                </c:pt>
                <c:pt idx="36">
                  <c:v>1.766643</c:v>
                </c:pt>
                <c:pt idx="37">
                  <c:v>1.7633049999999999</c:v>
                </c:pt>
                <c:pt idx="38">
                  <c:v>1.759633</c:v>
                </c:pt>
                <c:pt idx="39">
                  <c:v>1.7555799999999999</c:v>
                </c:pt>
                <c:pt idx="40">
                  <c:v>1.751088</c:v>
                </c:pt>
                <c:pt idx="41">
                  <c:v>1.7460880000000001</c:v>
                </c:pt>
                <c:pt idx="42">
                  <c:v>1.740499</c:v>
                </c:pt>
                <c:pt idx="43">
                  <c:v>1.734221</c:v>
                </c:pt>
                <c:pt idx="44">
                  <c:v>1.727133</c:v>
                </c:pt>
                <c:pt idx="45">
                  <c:v>1.7190859999999999</c:v>
                </c:pt>
                <c:pt idx="46">
                  <c:v>1.7099009999999999</c:v>
                </c:pt>
                <c:pt idx="47">
                  <c:v>1.69936</c:v>
                </c:pt>
                <c:pt idx="48">
                  <c:v>1.6871689999999999</c:v>
                </c:pt>
                <c:pt idx="49">
                  <c:v>1.6729270000000001</c:v>
                </c:pt>
                <c:pt idx="50">
                  <c:v>1.6562049999999999</c:v>
                </c:pt>
                <c:pt idx="51">
                  <c:v>1.6368609999999999</c:v>
                </c:pt>
                <c:pt idx="52">
                  <c:v>1.6154139999999999</c:v>
                </c:pt>
                <c:pt idx="53">
                  <c:v>1.592797</c:v>
                </c:pt>
                <c:pt idx="54">
                  <c:v>1.5688420000000001</c:v>
                </c:pt>
                <c:pt idx="55">
                  <c:v>1.539723</c:v>
                </c:pt>
                <c:pt idx="56">
                  <c:v>1.4959960000000001</c:v>
                </c:pt>
                <c:pt idx="57">
                  <c:v>1.425216</c:v>
                </c:pt>
                <c:pt idx="58">
                  <c:v>1.322492</c:v>
                </c:pt>
                <c:pt idx="59">
                  <c:v>1.1988099999999999</c:v>
                </c:pt>
                <c:pt idx="60">
                  <c:v>1.06986</c:v>
                </c:pt>
                <c:pt idx="61">
                  <c:v>0.94234300000000004</c:v>
                </c:pt>
                <c:pt idx="62">
                  <c:v>0.81605000000000005</c:v>
                </c:pt>
                <c:pt idx="63">
                  <c:v>0.68922499999999998</c:v>
                </c:pt>
                <c:pt idx="64">
                  <c:v>0.56054599999999999</c:v>
                </c:pt>
                <c:pt idx="65">
                  <c:v>0.42938599999999999</c:v>
                </c:pt>
                <c:pt idx="66">
                  <c:v>0.29572999999999999</c:v>
                </c:pt>
                <c:pt idx="67">
                  <c:v>0.160054</c:v>
                </c:pt>
                <c:pt idx="68">
                  <c:v>2.3179999999999999E-2</c:v>
                </c:pt>
                <c:pt idx="69">
                  <c:v>-0.113873</c:v>
                </c:pt>
                <c:pt idx="70">
                  <c:v>-0.25005899999999998</c:v>
                </c:pt>
                <c:pt idx="71">
                  <c:v>-0.38447199999999998</c:v>
                </c:pt>
                <c:pt idx="72">
                  <c:v>-0.51650099999999999</c:v>
                </c:pt>
                <c:pt idx="73">
                  <c:v>-0.64598100000000003</c:v>
                </c:pt>
                <c:pt idx="74">
                  <c:v>-0.77332000000000001</c:v>
                </c:pt>
                <c:pt idx="75">
                  <c:v>-0.89960300000000004</c:v>
                </c:pt>
                <c:pt idx="76">
                  <c:v>-1.0265299999999999</c:v>
                </c:pt>
                <c:pt idx="77">
                  <c:v>-1.1552579999999999</c:v>
                </c:pt>
                <c:pt idx="78">
                  <c:v>-1.282143</c:v>
                </c:pt>
                <c:pt idx="79">
                  <c:v>-1.3938360000000001</c:v>
                </c:pt>
                <c:pt idx="80">
                  <c:v>-1.475633</c:v>
                </c:pt>
                <c:pt idx="81">
                  <c:v>-1.5272049999999999</c:v>
                </c:pt>
                <c:pt idx="82">
                  <c:v>-1.5599259999999999</c:v>
                </c:pt>
                <c:pt idx="83">
                  <c:v>-1.584937</c:v>
                </c:pt>
                <c:pt idx="84">
                  <c:v>-1.607863</c:v>
                </c:pt>
                <c:pt idx="85">
                  <c:v>-1.6297999999999999</c:v>
                </c:pt>
                <c:pt idx="86">
                  <c:v>-1.64995</c:v>
                </c:pt>
                <c:pt idx="87">
                  <c:v>-1.66757</c:v>
                </c:pt>
                <c:pt idx="88">
                  <c:v>-1.682607</c:v>
                </c:pt>
                <c:pt idx="89">
                  <c:v>-1.695441</c:v>
                </c:pt>
                <c:pt idx="90">
                  <c:v>-1.706502</c:v>
                </c:pt>
                <c:pt idx="91">
                  <c:v>-1.716118</c:v>
                </c:pt>
                <c:pt idx="92">
                  <c:v>-1.724529</c:v>
                </c:pt>
                <c:pt idx="93">
                  <c:v>-1.7319230000000001</c:v>
                </c:pt>
                <c:pt idx="94">
                  <c:v>-1.738459</c:v>
                </c:pt>
                <c:pt idx="95">
                  <c:v>-1.7442690000000001</c:v>
                </c:pt>
                <c:pt idx="96">
                  <c:v>-1.749458</c:v>
                </c:pt>
                <c:pt idx="97">
                  <c:v>-1.754114</c:v>
                </c:pt>
                <c:pt idx="98">
                  <c:v>-1.7583089999999999</c:v>
                </c:pt>
                <c:pt idx="99">
                  <c:v>-1.762103</c:v>
                </c:pt>
                <c:pt idx="100">
                  <c:v>-1.765549</c:v>
                </c:pt>
                <c:pt idx="101">
                  <c:v>-1.768691</c:v>
                </c:pt>
                <c:pt idx="102">
                  <c:v>-1.7715669999999999</c:v>
                </c:pt>
                <c:pt idx="103">
                  <c:v>-1.7742119999999999</c:v>
                </c:pt>
                <c:pt idx="104">
                  <c:v>-1.7766550000000001</c:v>
                </c:pt>
                <c:pt idx="105">
                  <c:v>-1.7789200000000001</c:v>
                </c:pt>
                <c:pt idx="106">
                  <c:v>-1.781026</c:v>
                </c:pt>
                <c:pt idx="107">
                  <c:v>-1.782985</c:v>
                </c:pt>
                <c:pt idx="108">
                  <c:v>-1.7848059999999999</c:v>
                </c:pt>
                <c:pt idx="109">
                  <c:v>-1.7864910000000001</c:v>
                </c:pt>
                <c:pt idx="110">
                  <c:v>-1.7880389999999999</c:v>
                </c:pt>
                <c:pt idx="111">
                  <c:v>-1.789444</c:v>
                </c:pt>
                <c:pt idx="112">
                  <c:v>-1.7907010000000001</c:v>
                </c:pt>
                <c:pt idx="113">
                  <c:v>-1.791803</c:v>
                </c:pt>
                <c:pt idx="114">
                  <c:v>-1.7927420000000001</c:v>
                </c:pt>
                <c:pt idx="115">
                  <c:v>-1.7935140000000001</c:v>
                </c:pt>
                <c:pt idx="116">
                  <c:v>-1.7941130000000001</c:v>
                </c:pt>
                <c:pt idx="117">
                  <c:v>-1.7945359999999999</c:v>
                </c:pt>
                <c:pt idx="118">
                  <c:v>-1.7947789999999999</c:v>
                </c:pt>
                <c:pt idx="119">
                  <c:v>-1.79484</c:v>
                </c:pt>
                <c:pt idx="120">
                  <c:v>-1.7947150000000001</c:v>
                </c:pt>
                <c:pt idx="121">
                  <c:v>-1.7944009999999999</c:v>
                </c:pt>
                <c:pt idx="122">
                  <c:v>-1.793892</c:v>
                </c:pt>
                <c:pt idx="123">
                  <c:v>-1.7931809999999999</c:v>
                </c:pt>
                <c:pt idx="124">
                  <c:v>-1.79226</c:v>
                </c:pt>
                <c:pt idx="125">
                  <c:v>-1.791113</c:v>
                </c:pt>
                <c:pt idx="126">
                  <c:v>-1.789723</c:v>
                </c:pt>
                <c:pt idx="127">
                  <c:v>-1.788063</c:v>
                </c:pt>
                <c:pt idx="128">
                  <c:v>-1.786097</c:v>
                </c:pt>
                <c:pt idx="129">
                  <c:v>-1.7837750000000001</c:v>
                </c:pt>
                <c:pt idx="130">
                  <c:v>-1.7810319999999999</c:v>
                </c:pt>
                <c:pt idx="131">
                  <c:v>-1.7777810000000001</c:v>
                </c:pt>
                <c:pt idx="132">
                  <c:v>-1.7739069999999999</c:v>
                </c:pt>
                <c:pt idx="133">
                  <c:v>-1.7692619999999999</c:v>
                </c:pt>
                <c:pt idx="134">
                  <c:v>-1.7636510000000001</c:v>
                </c:pt>
                <c:pt idx="135">
                  <c:v>-1.756823</c:v>
                </c:pt>
                <c:pt idx="136">
                  <c:v>-1.748451</c:v>
                </c:pt>
                <c:pt idx="137">
                  <c:v>-1.7381150000000001</c:v>
                </c:pt>
                <c:pt idx="138">
                  <c:v>-1.725271</c:v>
                </c:pt>
                <c:pt idx="139">
                  <c:v>-1.7092320000000001</c:v>
                </c:pt>
                <c:pt idx="140">
                  <c:v>-1.689144</c:v>
                </c:pt>
                <c:pt idx="141">
                  <c:v>-1.6639269999999999</c:v>
                </c:pt>
                <c:pt idx="142">
                  <c:v>-1.6323160000000001</c:v>
                </c:pt>
                <c:pt idx="143">
                  <c:v>-1.5930120000000001</c:v>
                </c:pt>
                <c:pt idx="144">
                  <c:v>-1.5445850000000001</c:v>
                </c:pt>
                <c:pt idx="145">
                  <c:v>-1.485663</c:v>
                </c:pt>
                <c:pt idx="146">
                  <c:v>-1.4165380000000001</c:v>
                </c:pt>
                <c:pt idx="147">
                  <c:v>-1.3403940000000001</c:v>
                </c:pt>
                <c:pt idx="148">
                  <c:v>-1.26166</c:v>
                </c:pt>
                <c:pt idx="149">
                  <c:v>-1.1835830000000001</c:v>
                </c:pt>
                <c:pt idx="150">
                  <c:v>-1.107605</c:v>
                </c:pt>
                <c:pt idx="151">
                  <c:v>-1.0340290000000001</c:v>
                </c:pt>
                <c:pt idx="152">
                  <c:v>-0.96270999999999995</c:v>
                </c:pt>
                <c:pt idx="153">
                  <c:v>-0.89341499999999996</c:v>
                </c:pt>
                <c:pt idx="154">
                  <c:v>-0.82593899999999998</c:v>
                </c:pt>
                <c:pt idx="155">
                  <c:v>-0.76012199999999996</c:v>
                </c:pt>
                <c:pt idx="156">
                  <c:v>-0.69584400000000002</c:v>
                </c:pt>
                <c:pt idx="157">
                  <c:v>-0.63300599999999996</c:v>
                </c:pt>
                <c:pt idx="158">
                  <c:v>-0.571523</c:v>
                </c:pt>
                <c:pt idx="159">
                  <c:v>-0.51130900000000001</c:v>
                </c:pt>
                <c:pt idx="160">
                  <c:v>-0.45227600000000001</c:v>
                </c:pt>
                <c:pt idx="161">
                  <c:v>-0.39432699999999998</c:v>
                </c:pt>
                <c:pt idx="162">
                  <c:v>-0.33735900000000002</c:v>
                </c:pt>
                <c:pt idx="163">
                  <c:v>-0.28125499999999998</c:v>
                </c:pt>
                <c:pt idx="164">
                  <c:v>-0.22589000000000001</c:v>
                </c:pt>
                <c:pt idx="165">
                  <c:v>-0.17113200000000001</c:v>
                </c:pt>
                <c:pt idx="166">
                  <c:v>-0.116843</c:v>
                </c:pt>
                <c:pt idx="167">
                  <c:v>-6.2876000000000001E-2</c:v>
                </c:pt>
                <c:pt idx="168">
                  <c:v>-9.0849999999999993E-3</c:v>
                </c:pt>
                <c:pt idx="169">
                  <c:v>4.4680999999999998E-2</c:v>
                </c:pt>
                <c:pt idx="170">
                  <c:v>9.8572000000000007E-2</c:v>
                </c:pt>
                <c:pt idx="171">
                  <c:v>0.15273600000000001</c:v>
                </c:pt>
                <c:pt idx="172">
                  <c:v>0.20732</c:v>
                </c:pt>
                <c:pt idx="173">
                  <c:v>0.26246399999999998</c:v>
                </c:pt>
                <c:pt idx="174">
                  <c:v>0.31830399999999998</c:v>
                </c:pt>
                <c:pt idx="175">
                  <c:v>0.37496699999999999</c:v>
                </c:pt>
                <c:pt idx="176">
                  <c:v>0.43257099999999998</c:v>
                </c:pt>
                <c:pt idx="177">
                  <c:v>0.49122700000000002</c:v>
                </c:pt>
                <c:pt idx="178">
                  <c:v>0.55103100000000005</c:v>
                </c:pt>
                <c:pt idx="179">
                  <c:v>0.61207599999999995</c:v>
                </c:pt>
                <c:pt idx="180">
                  <c:v>0.67444599999999999</c:v>
                </c:pt>
                <c:pt idx="181">
                  <c:v>0.738228</c:v>
                </c:pt>
                <c:pt idx="182">
                  <c:v>0.803512</c:v>
                </c:pt>
                <c:pt idx="183">
                  <c:v>0.87041199999999996</c:v>
                </c:pt>
                <c:pt idx="184">
                  <c:v>0.93907099999999999</c:v>
                </c:pt>
                <c:pt idx="185">
                  <c:v>1.0096799999999999</c:v>
                </c:pt>
                <c:pt idx="186">
                  <c:v>1.0824689999999999</c:v>
                </c:pt>
                <c:pt idx="187">
                  <c:v>1.157635</c:v>
                </c:pt>
                <c:pt idx="188">
                  <c:v>1.23509</c:v>
                </c:pt>
                <c:pt idx="189">
                  <c:v>1.313869</c:v>
                </c:pt>
                <c:pt idx="190">
                  <c:v>1.3913610000000001</c:v>
                </c:pt>
                <c:pt idx="191">
                  <c:v>1.463336</c:v>
                </c:pt>
                <c:pt idx="192">
                  <c:v>1.525884</c:v>
                </c:pt>
                <c:pt idx="193">
                  <c:v>1.577742</c:v>
                </c:pt>
                <c:pt idx="194">
                  <c:v>1.6199570000000001</c:v>
                </c:pt>
                <c:pt idx="195">
                  <c:v>1.6540220000000001</c:v>
                </c:pt>
                <c:pt idx="196">
                  <c:v>1.681254</c:v>
                </c:pt>
                <c:pt idx="197">
                  <c:v>1.702944</c:v>
                </c:pt>
                <c:pt idx="198">
                  <c:v>1.7202459999999999</c:v>
                </c:pt>
                <c:pt idx="199">
                  <c:v>1.7340850000000001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'50'!$D$1</c:f>
              <c:strCache>
                <c:ptCount val="1"/>
                <c:pt idx="0">
                  <c:v>速度のx成分の差</c:v>
                </c:pt>
              </c:strCache>
            </c:strRef>
          </c:tx>
          <c:marker>
            <c:symbol val="none"/>
          </c:marker>
          <c:val>
            <c:numRef>
              <c:f>'50'!$D$2:$D$201</c:f>
              <c:numCache>
                <c:formatCode>General</c:formatCode>
                <c:ptCount val="200"/>
                <c:pt idx="0">
                  <c:v>2.5458099999999999</c:v>
                </c:pt>
                <c:pt idx="1">
                  <c:v>2.5259399999999999</c:v>
                </c:pt>
                <c:pt idx="2">
                  <c:v>2.5076999999999998</c:v>
                </c:pt>
                <c:pt idx="3">
                  <c:v>2.4912130000000001</c:v>
                </c:pt>
                <c:pt idx="4">
                  <c:v>2.4764270000000002</c:v>
                </c:pt>
                <c:pt idx="5">
                  <c:v>2.4631989999999999</c:v>
                </c:pt>
                <c:pt idx="6">
                  <c:v>2.4513509999999998</c:v>
                </c:pt>
                <c:pt idx="7">
                  <c:v>2.4407109999999999</c:v>
                </c:pt>
                <c:pt idx="8">
                  <c:v>2.4311219999999998</c:v>
                </c:pt>
                <c:pt idx="9">
                  <c:v>2.4224579999999998</c:v>
                </c:pt>
                <c:pt idx="10">
                  <c:v>2.414622</c:v>
                </c:pt>
                <c:pt idx="11">
                  <c:v>2.407543</c:v>
                </c:pt>
                <c:pt idx="12">
                  <c:v>2.4011740000000001</c:v>
                </c:pt>
                <c:pt idx="13">
                  <c:v>2.3954870000000001</c:v>
                </c:pt>
                <c:pt idx="14">
                  <c:v>2.390469</c:v>
                </c:pt>
                <c:pt idx="15">
                  <c:v>2.3861150000000002</c:v>
                </c:pt>
                <c:pt idx="16">
                  <c:v>2.382428</c:v>
                </c:pt>
                <c:pt idx="17">
                  <c:v>2.3794149999999998</c:v>
                </c:pt>
                <c:pt idx="18">
                  <c:v>2.3770829999999998</c:v>
                </c:pt>
                <c:pt idx="19">
                  <c:v>2.3754430000000002</c:v>
                </c:pt>
                <c:pt idx="20">
                  <c:v>2.3745050000000001</c:v>
                </c:pt>
                <c:pt idx="21">
                  <c:v>2.3742779999999999</c:v>
                </c:pt>
                <c:pt idx="22">
                  <c:v>2.3747690000000001</c:v>
                </c:pt>
                <c:pt idx="23">
                  <c:v>2.375985</c:v>
                </c:pt>
                <c:pt idx="24">
                  <c:v>2.3779249999999998</c:v>
                </c:pt>
                <c:pt idx="25">
                  <c:v>2.3805860000000001</c:v>
                </c:pt>
                <c:pt idx="26">
                  <c:v>2.3839540000000001</c:v>
                </c:pt>
                <c:pt idx="27">
                  <c:v>2.3880059999999999</c:v>
                </c:pt>
                <c:pt idx="28">
                  <c:v>2.3927109999999998</c:v>
                </c:pt>
                <c:pt idx="29">
                  <c:v>2.3980229999999998</c:v>
                </c:pt>
                <c:pt idx="30">
                  <c:v>2.4038919999999999</c:v>
                </c:pt>
                <c:pt idx="31">
                  <c:v>2.410256</c:v>
                </c:pt>
                <c:pt idx="32">
                  <c:v>2.4170530000000001</c:v>
                </c:pt>
                <c:pt idx="33">
                  <c:v>2.4242189999999999</c:v>
                </c:pt>
                <c:pt idx="34">
                  <c:v>2.431689</c:v>
                </c:pt>
                <c:pt idx="35">
                  <c:v>2.4394040000000001</c:v>
                </c:pt>
                <c:pt idx="36">
                  <c:v>2.4473069999999999</c:v>
                </c:pt>
                <c:pt idx="37">
                  <c:v>2.455346</c:v>
                </c:pt>
                <c:pt idx="38">
                  <c:v>2.463476</c:v>
                </c:pt>
                <c:pt idx="39">
                  <c:v>2.471654</c:v>
                </c:pt>
                <c:pt idx="40">
                  <c:v>2.4798429999999998</c:v>
                </c:pt>
                <c:pt idx="41">
                  <c:v>2.4880110000000002</c:v>
                </c:pt>
                <c:pt idx="42">
                  <c:v>2.49613</c:v>
                </c:pt>
                <c:pt idx="43">
                  <c:v>2.5041720000000001</c:v>
                </c:pt>
                <c:pt idx="44">
                  <c:v>2.5120990000000001</c:v>
                </c:pt>
                <c:pt idx="45">
                  <c:v>2.5198809999999998</c:v>
                </c:pt>
                <c:pt idx="46">
                  <c:v>2.5275219999999998</c:v>
                </c:pt>
                <c:pt idx="47">
                  <c:v>2.5350470000000001</c:v>
                </c:pt>
                <c:pt idx="48">
                  <c:v>2.5422709999999999</c:v>
                </c:pt>
                <c:pt idx="49">
                  <c:v>2.548559</c:v>
                </c:pt>
                <c:pt idx="50">
                  <c:v>2.5536509999999999</c:v>
                </c:pt>
                <c:pt idx="51">
                  <c:v>2.5610179999999998</c:v>
                </c:pt>
                <c:pt idx="52">
                  <c:v>2.5822560000000001</c:v>
                </c:pt>
                <c:pt idx="53">
                  <c:v>2.636736</c:v>
                </c:pt>
                <c:pt idx="54">
                  <c:v>2.7439520000000002</c:v>
                </c:pt>
                <c:pt idx="55">
                  <c:v>2.909878</c:v>
                </c:pt>
                <c:pt idx="56">
                  <c:v>3.091777</c:v>
                </c:pt>
                <c:pt idx="57">
                  <c:v>3.1154540000000002</c:v>
                </c:pt>
                <c:pt idx="58">
                  <c:v>2.7988460000000002</c:v>
                </c:pt>
                <c:pt idx="59">
                  <c:v>2.4361619999999999</c:v>
                </c:pt>
                <c:pt idx="60">
                  <c:v>2.2152720000000001</c:v>
                </c:pt>
                <c:pt idx="61">
                  <c:v>2.0830929999999999</c:v>
                </c:pt>
                <c:pt idx="62">
                  <c:v>1.994354</c:v>
                </c:pt>
                <c:pt idx="63">
                  <c:v>1.9292860000000001</c:v>
                </c:pt>
                <c:pt idx="64">
                  <c:v>1.8796360000000001</c:v>
                </c:pt>
                <c:pt idx="65">
                  <c:v>1.841925</c:v>
                </c:pt>
                <c:pt idx="66">
                  <c:v>1.814794</c:v>
                </c:pt>
                <c:pt idx="67">
                  <c:v>1.7978400000000001</c:v>
                </c:pt>
                <c:pt idx="68">
                  <c:v>1.791031</c:v>
                </c:pt>
                <c:pt idx="69">
                  <c:v>1.7944009999999999</c:v>
                </c:pt>
                <c:pt idx="70">
                  <c:v>1.80793</c:v>
                </c:pt>
                <c:pt idx="71">
                  <c:v>1.831604</c:v>
                </c:pt>
                <c:pt idx="72">
                  <c:v>1.86565</c:v>
                </c:pt>
                <c:pt idx="73">
                  <c:v>1.9110149999999999</c:v>
                </c:pt>
                <c:pt idx="74">
                  <c:v>1.97027</c:v>
                </c:pt>
                <c:pt idx="75">
                  <c:v>2.0495839999999999</c:v>
                </c:pt>
                <c:pt idx="76">
                  <c:v>2.163646</c:v>
                </c:pt>
                <c:pt idx="77">
                  <c:v>2.3473280000000001</c:v>
                </c:pt>
                <c:pt idx="78">
                  <c:v>2.6622129999999999</c:v>
                </c:pt>
                <c:pt idx="79">
                  <c:v>3.041979</c:v>
                </c:pt>
                <c:pt idx="80">
                  <c:v>3.1313960000000001</c:v>
                </c:pt>
                <c:pt idx="81">
                  <c:v>2.9745499999999998</c:v>
                </c:pt>
                <c:pt idx="82">
                  <c:v>2.7940119999999999</c:v>
                </c:pt>
                <c:pt idx="83">
                  <c:v>2.6663169999999998</c:v>
                </c:pt>
                <c:pt idx="84">
                  <c:v>2.5958800000000002</c:v>
                </c:pt>
                <c:pt idx="85">
                  <c:v>2.5657920000000001</c:v>
                </c:pt>
                <c:pt idx="86">
                  <c:v>2.555507</c:v>
                </c:pt>
                <c:pt idx="87">
                  <c:v>2.5503650000000002</c:v>
                </c:pt>
                <c:pt idx="88">
                  <c:v>2.5445419999999999</c:v>
                </c:pt>
                <c:pt idx="89">
                  <c:v>2.5375450000000002</c:v>
                </c:pt>
                <c:pt idx="90">
                  <c:v>2.5300799999999999</c:v>
                </c:pt>
                <c:pt idx="91">
                  <c:v>2.5224769999999999</c:v>
                </c:pt>
                <c:pt idx="92">
                  <c:v>2.5147469999999998</c:v>
                </c:pt>
                <c:pt idx="93">
                  <c:v>2.506866</c:v>
                </c:pt>
                <c:pt idx="94">
                  <c:v>2.4988589999999999</c:v>
                </c:pt>
                <c:pt idx="95">
                  <c:v>2.4907620000000001</c:v>
                </c:pt>
                <c:pt idx="96">
                  <c:v>2.4826079999999999</c:v>
                </c:pt>
                <c:pt idx="97">
                  <c:v>2.4744220000000001</c:v>
                </c:pt>
                <c:pt idx="98">
                  <c:v>2.466237</c:v>
                </c:pt>
                <c:pt idx="99">
                  <c:v>2.4580869999999999</c:v>
                </c:pt>
                <c:pt idx="100">
                  <c:v>2.4500109999999999</c:v>
                </c:pt>
                <c:pt idx="101">
                  <c:v>2.4420570000000001</c:v>
                </c:pt>
                <c:pt idx="102">
                  <c:v>2.434272</c:v>
                </c:pt>
                <c:pt idx="103">
                  <c:v>2.4267129999999999</c:v>
                </c:pt>
                <c:pt idx="104">
                  <c:v>2.419438</c:v>
                </c:pt>
                <c:pt idx="105">
                  <c:v>2.412509</c:v>
                </c:pt>
                <c:pt idx="106">
                  <c:v>2.4059910000000002</c:v>
                </c:pt>
                <c:pt idx="107">
                  <c:v>2.3999480000000002</c:v>
                </c:pt>
                <c:pt idx="108">
                  <c:v>2.394441</c:v>
                </c:pt>
                <c:pt idx="109">
                  <c:v>2.389526</c:v>
                </c:pt>
                <c:pt idx="110">
                  <c:v>2.3852479999999998</c:v>
                </c:pt>
                <c:pt idx="111">
                  <c:v>2.3816459999999999</c:v>
                </c:pt>
                <c:pt idx="112">
                  <c:v>2.3787449999999999</c:v>
                </c:pt>
                <c:pt idx="113">
                  <c:v>2.37656</c:v>
                </c:pt>
                <c:pt idx="114">
                  <c:v>2.3750990000000001</c:v>
                </c:pt>
                <c:pt idx="115">
                  <c:v>2.3743629999999998</c:v>
                </c:pt>
                <c:pt idx="116">
                  <c:v>2.3743479999999999</c:v>
                </c:pt>
                <c:pt idx="117">
                  <c:v>2.3750469999999999</c:v>
                </c:pt>
                <c:pt idx="118">
                  <c:v>2.3764509999999999</c:v>
                </c:pt>
                <c:pt idx="119">
                  <c:v>2.3785500000000002</c:v>
                </c:pt>
                <c:pt idx="120">
                  <c:v>2.3813339999999998</c:v>
                </c:pt>
                <c:pt idx="121">
                  <c:v>2.3847939999999999</c:v>
                </c:pt>
                <c:pt idx="122">
                  <c:v>2.3889230000000001</c:v>
                </c:pt>
                <c:pt idx="123">
                  <c:v>2.3937170000000001</c:v>
                </c:pt>
                <c:pt idx="124">
                  <c:v>2.3991760000000002</c:v>
                </c:pt>
                <c:pt idx="125">
                  <c:v>2.4053119999999999</c:v>
                </c:pt>
                <c:pt idx="126">
                  <c:v>2.412147</c:v>
                </c:pt>
                <c:pt idx="127">
                  <c:v>2.419721</c:v>
                </c:pt>
                <c:pt idx="128">
                  <c:v>2.428096</c:v>
                </c:pt>
                <c:pt idx="129">
                  <c:v>2.4373589999999998</c:v>
                </c:pt>
                <c:pt idx="130">
                  <c:v>2.4476279999999999</c:v>
                </c:pt>
                <c:pt idx="131">
                  <c:v>2.4590489999999998</c:v>
                </c:pt>
                <c:pt idx="132">
                  <c:v>2.4717899999999999</c:v>
                </c:pt>
                <c:pt idx="133">
                  <c:v>2.4860310000000001</c:v>
                </c:pt>
                <c:pt idx="134">
                  <c:v>2.5019309999999999</c:v>
                </c:pt>
                <c:pt idx="135">
                  <c:v>2.5195810000000001</c:v>
                </c:pt>
                <c:pt idx="136">
                  <c:v>2.5389300000000001</c:v>
                </c:pt>
                <c:pt idx="137">
                  <c:v>2.5596559999999999</c:v>
                </c:pt>
                <c:pt idx="138">
                  <c:v>2.5809519999999999</c:v>
                </c:pt>
                <c:pt idx="139">
                  <c:v>2.6013470000000001</c:v>
                </c:pt>
                <c:pt idx="140">
                  <c:v>2.6184639999999999</c:v>
                </c:pt>
                <c:pt idx="141">
                  <c:v>2.6283110000000001</c:v>
                </c:pt>
                <c:pt idx="142">
                  <c:v>2.6255609999999998</c:v>
                </c:pt>
                <c:pt idx="143">
                  <c:v>2.6050810000000002</c:v>
                </c:pt>
                <c:pt idx="144">
                  <c:v>2.5603370000000001</c:v>
                </c:pt>
                <c:pt idx="145">
                  <c:v>2.4847060000000001</c:v>
                </c:pt>
                <c:pt idx="146">
                  <c:v>2.3851469999999999</c:v>
                </c:pt>
                <c:pt idx="147">
                  <c:v>2.2835570000000001</c:v>
                </c:pt>
                <c:pt idx="148">
                  <c:v>2.196456</c:v>
                </c:pt>
                <c:pt idx="149">
                  <c:v>2.127103</c:v>
                </c:pt>
                <c:pt idx="150">
                  <c:v>2.072333</c:v>
                </c:pt>
                <c:pt idx="151">
                  <c:v>2.02826</c:v>
                </c:pt>
                <c:pt idx="152">
                  <c:v>1.991959</c:v>
                </c:pt>
                <c:pt idx="153">
                  <c:v>1.9614799999999999</c:v>
                </c:pt>
                <c:pt idx="154">
                  <c:v>1.935532</c:v>
                </c:pt>
                <c:pt idx="155">
                  <c:v>1.9132400000000001</c:v>
                </c:pt>
                <c:pt idx="156">
                  <c:v>1.8939889999999999</c:v>
                </c:pt>
                <c:pt idx="157">
                  <c:v>1.8773260000000001</c:v>
                </c:pt>
                <c:pt idx="158">
                  <c:v>1.862908</c:v>
                </c:pt>
                <c:pt idx="159">
                  <c:v>1.8504689999999999</c:v>
                </c:pt>
                <c:pt idx="160">
                  <c:v>1.8397920000000001</c:v>
                </c:pt>
                <c:pt idx="161">
                  <c:v>1.8307059999999999</c:v>
                </c:pt>
                <c:pt idx="162">
                  <c:v>1.8230660000000001</c:v>
                </c:pt>
                <c:pt idx="163">
                  <c:v>1.816759</c:v>
                </c:pt>
                <c:pt idx="164">
                  <c:v>1.8116890000000001</c:v>
                </c:pt>
                <c:pt idx="165">
                  <c:v>1.807782</c:v>
                </c:pt>
                <c:pt idx="166">
                  <c:v>1.804983</c:v>
                </c:pt>
                <c:pt idx="167">
                  <c:v>1.80325</c:v>
                </c:pt>
                <c:pt idx="168">
                  <c:v>1.802559</c:v>
                </c:pt>
                <c:pt idx="169">
                  <c:v>1.8029010000000001</c:v>
                </c:pt>
                <c:pt idx="170">
                  <c:v>1.804279</c:v>
                </c:pt>
                <c:pt idx="171">
                  <c:v>1.8067150000000001</c:v>
                </c:pt>
                <c:pt idx="172">
                  <c:v>1.810241</c:v>
                </c:pt>
                <c:pt idx="173">
                  <c:v>1.8149109999999999</c:v>
                </c:pt>
                <c:pt idx="174">
                  <c:v>1.8207899999999999</c:v>
                </c:pt>
                <c:pt idx="175">
                  <c:v>1.827968</c:v>
                </c:pt>
                <c:pt idx="176">
                  <c:v>1.836551</c:v>
                </c:pt>
                <c:pt idx="177">
                  <c:v>1.8466720000000001</c:v>
                </c:pt>
                <c:pt idx="178">
                  <c:v>1.8584940000000001</c:v>
                </c:pt>
                <c:pt idx="179">
                  <c:v>1.8722160000000001</c:v>
                </c:pt>
                <c:pt idx="180">
                  <c:v>1.8880859999999999</c:v>
                </c:pt>
                <c:pt idx="181">
                  <c:v>1.9064179999999999</c:v>
                </c:pt>
                <c:pt idx="182">
                  <c:v>1.9276230000000001</c:v>
                </c:pt>
                <c:pt idx="183">
                  <c:v>1.9522520000000001</c:v>
                </c:pt>
                <c:pt idx="184">
                  <c:v>1.9810810000000001</c:v>
                </c:pt>
                <c:pt idx="185">
                  <c:v>2.015234</c:v>
                </c:pt>
                <c:pt idx="186">
                  <c:v>2.0564079999999998</c:v>
                </c:pt>
                <c:pt idx="187">
                  <c:v>2.1071659999999999</c:v>
                </c:pt>
                <c:pt idx="188">
                  <c:v>2.1711299999999998</c:v>
                </c:pt>
                <c:pt idx="189">
                  <c:v>2.252103</c:v>
                </c:pt>
                <c:pt idx="190">
                  <c:v>2.3499150000000002</c:v>
                </c:pt>
                <c:pt idx="191">
                  <c:v>2.4527770000000002</c:v>
                </c:pt>
                <c:pt idx="192">
                  <c:v>2.538313</c:v>
                </c:pt>
                <c:pt idx="193">
                  <c:v>2.5930909999999998</c:v>
                </c:pt>
                <c:pt idx="194">
                  <c:v>2.6208830000000001</c:v>
                </c:pt>
                <c:pt idx="195">
                  <c:v>2.629057</c:v>
                </c:pt>
                <c:pt idx="196">
                  <c:v>2.6228600000000002</c:v>
                </c:pt>
                <c:pt idx="197">
                  <c:v>2.6076589999999999</c:v>
                </c:pt>
                <c:pt idx="198">
                  <c:v>2.588041</c:v>
                </c:pt>
                <c:pt idx="199">
                  <c:v>2.5668500000000001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'50'!$E$1</c:f>
              <c:strCache>
                <c:ptCount val="1"/>
                <c:pt idx="0">
                  <c:v>速度のy成分</c:v>
                </c:pt>
              </c:strCache>
            </c:strRef>
          </c:tx>
          <c:marker>
            <c:symbol val="none"/>
          </c:marker>
          <c:val>
            <c:numRef>
              <c:f>'50'!$E$2:$E$201</c:f>
              <c:numCache>
                <c:formatCode>General</c:formatCode>
                <c:ptCount val="200"/>
                <c:pt idx="0">
                  <c:v>0.18443100000000001</c:v>
                </c:pt>
                <c:pt idx="1">
                  <c:v>0.168346</c:v>
                </c:pt>
                <c:pt idx="2">
                  <c:v>0.15334700000000001</c:v>
                </c:pt>
                <c:pt idx="3">
                  <c:v>0.13941300000000001</c:v>
                </c:pt>
                <c:pt idx="4">
                  <c:v>0.12649199999999999</c:v>
                </c:pt>
                <c:pt idx="5">
                  <c:v>0.11451500000000001</c:v>
                </c:pt>
                <c:pt idx="6">
                  <c:v>0.103409</c:v>
                </c:pt>
                <c:pt idx="7">
                  <c:v>9.3104999999999993E-2</c:v>
                </c:pt>
                <c:pt idx="8">
                  <c:v>8.3543999999999993E-2</c:v>
                </c:pt>
                <c:pt idx="9">
                  <c:v>7.4673000000000003E-2</c:v>
                </c:pt>
                <c:pt idx="10">
                  <c:v>6.6447000000000006E-2</c:v>
                </c:pt>
                <c:pt idx="11">
                  <c:v>5.8823E-2</c:v>
                </c:pt>
                <c:pt idx="12">
                  <c:v>5.1756999999999997E-2</c:v>
                </c:pt>
                <c:pt idx="13">
                  <c:v>4.5199000000000003E-2</c:v>
                </c:pt>
                <c:pt idx="14">
                  <c:v>3.9093000000000003E-2</c:v>
                </c:pt>
                <c:pt idx="15">
                  <c:v>3.3376000000000003E-2</c:v>
                </c:pt>
                <c:pt idx="16">
                  <c:v>2.7976999999999998E-2</c:v>
                </c:pt>
                <c:pt idx="17">
                  <c:v>2.2817E-2</c:v>
                </c:pt>
                <c:pt idx="18">
                  <c:v>1.7812999999999999E-2</c:v>
                </c:pt>
                <c:pt idx="19">
                  <c:v>1.2878000000000001E-2</c:v>
                </c:pt>
                <c:pt idx="20">
                  <c:v>7.9190000000000007E-3</c:v>
                </c:pt>
                <c:pt idx="21">
                  <c:v>2.8440000000000002E-3</c:v>
                </c:pt>
                <c:pt idx="22">
                  <c:v>-2.441E-3</c:v>
                </c:pt>
                <c:pt idx="23">
                  <c:v>-8.0280000000000004E-3</c:v>
                </c:pt>
                <c:pt idx="24">
                  <c:v>-1.4003E-2</c:v>
                </c:pt>
                <c:pt idx="25">
                  <c:v>-2.0444E-2</c:v>
                </c:pt>
                <c:pt idx="26">
                  <c:v>-2.7408999999999999E-2</c:v>
                </c:pt>
                <c:pt idx="27">
                  <c:v>-3.4939999999999999E-2</c:v>
                </c:pt>
                <c:pt idx="28">
                  <c:v>-4.3048999999999997E-2</c:v>
                </c:pt>
                <c:pt idx="29">
                  <c:v>-5.1728000000000003E-2</c:v>
                </c:pt>
                <c:pt idx="30">
                  <c:v>-6.0948000000000002E-2</c:v>
                </c:pt>
                <c:pt idx="31">
                  <c:v>-7.0666999999999994E-2</c:v>
                </c:pt>
                <c:pt idx="32">
                  <c:v>-8.0839999999999995E-2</c:v>
                </c:pt>
                <c:pt idx="33">
                  <c:v>-9.1424000000000005E-2</c:v>
                </c:pt>
                <c:pt idx="34">
                  <c:v>-0.10238700000000001</c:v>
                </c:pt>
                <c:pt idx="35">
                  <c:v>-0.113705</c:v>
                </c:pt>
                <c:pt idx="36">
                  <c:v>-0.12536</c:v>
                </c:pt>
                <c:pt idx="37">
                  <c:v>-0.13734099999999999</c:v>
                </c:pt>
                <c:pt idx="38">
                  <c:v>-0.14963099999999999</c:v>
                </c:pt>
                <c:pt idx="39">
                  <c:v>-0.16220799999999999</c:v>
                </c:pt>
                <c:pt idx="40">
                  <c:v>-0.175039</c:v>
                </c:pt>
                <c:pt idx="41">
                  <c:v>-0.18807499999999999</c:v>
                </c:pt>
                <c:pt idx="42">
                  <c:v>-0.20125299999999999</c:v>
                </c:pt>
                <c:pt idx="43">
                  <c:v>-0.21448600000000001</c:v>
                </c:pt>
                <c:pt idx="44">
                  <c:v>-0.22767000000000001</c:v>
                </c:pt>
                <c:pt idx="45">
                  <c:v>-0.24066799999999999</c:v>
                </c:pt>
                <c:pt idx="46">
                  <c:v>-0.25331799999999999</c:v>
                </c:pt>
                <c:pt idx="47">
                  <c:v>-0.26545400000000002</c:v>
                </c:pt>
                <c:pt idx="48">
                  <c:v>-0.27689000000000002</c:v>
                </c:pt>
                <c:pt idx="49">
                  <c:v>-0.28728999999999999</c:v>
                </c:pt>
                <c:pt idx="50">
                  <c:v>-0.29591699999999999</c:v>
                </c:pt>
                <c:pt idx="51">
                  <c:v>-0.30157899999999999</c:v>
                </c:pt>
                <c:pt idx="52">
                  <c:v>-0.30314000000000002</c:v>
                </c:pt>
                <c:pt idx="53">
                  <c:v>-0.30039900000000003</c:v>
                </c:pt>
                <c:pt idx="54">
                  <c:v>-0.29489799999999999</c:v>
                </c:pt>
                <c:pt idx="55">
                  <c:v>-0.29099799999999998</c:v>
                </c:pt>
                <c:pt idx="56">
                  <c:v>-0.29459800000000003</c:v>
                </c:pt>
                <c:pt idx="57">
                  <c:v>-0.29965199999999997</c:v>
                </c:pt>
                <c:pt idx="58">
                  <c:v>-0.28088600000000002</c:v>
                </c:pt>
                <c:pt idx="59">
                  <c:v>-0.24093200000000001</c:v>
                </c:pt>
                <c:pt idx="60">
                  <c:v>-0.20066500000000001</c:v>
                </c:pt>
                <c:pt idx="61">
                  <c:v>-0.165854</c:v>
                </c:pt>
                <c:pt idx="62">
                  <c:v>-0.13542399999999999</c:v>
                </c:pt>
                <c:pt idx="63">
                  <c:v>-0.10809199999999999</c:v>
                </c:pt>
                <c:pt idx="64">
                  <c:v>-8.3256999999999998E-2</c:v>
                </c:pt>
                <c:pt idx="65">
                  <c:v>-6.0656000000000002E-2</c:v>
                </c:pt>
                <c:pt idx="66">
                  <c:v>-4.0051999999999997E-2</c:v>
                </c:pt>
                <c:pt idx="67">
                  <c:v>-2.1048999999999998E-2</c:v>
                </c:pt>
                <c:pt idx="68">
                  <c:v>-3.0109999999999998E-3</c:v>
                </c:pt>
                <c:pt idx="69">
                  <c:v>1.4881999999999999E-2</c:v>
                </c:pt>
                <c:pt idx="70">
                  <c:v>3.3477E-2</c:v>
                </c:pt>
                <c:pt idx="71">
                  <c:v>5.3483000000000003E-2</c:v>
                </c:pt>
                <c:pt idx="72">
                  <c:v>7.5377E-2</c:v>
                </c:pt>
                <c:pt idx="73">
                  <c:v>9.9434999999999996E-2</c:v>
                </c:pt>
                <c:pt idx="74">
                  <c:v>0.12587999999999999</c:v>
                </c:pt>
                <c:pt idx="75">
                  <c:v>0.15515799999999999</c:v>
                </c:pt>
                <c:pt idx="76">
                  <c:v>0.188303</c:v>
                </c:pt>
                <c:pt idx="77">
                  <c:v>0.22678999999999999</c:v>
                </c:pt>
                <c:pt idx="78">
                  <c:v>0.26846300000000001</c:v>
                </c:pt>
                <c:pt idx="79">
                  <c:v>0.296906</c:v>
                </c:pt>
                <c:pt idx="80">
                  <c:v>0.29724299999999998</c:v>
                </c:pt>
                <c:pt idx="81">
                  <c:v>0.29120400000000002</c:v>
                </c:pt>
                <c:pt idx="82">
                  <c:v>0.29308499999999998</c:v>
                </c:pt>
                <c:pt idx="83">
                  <c:v>0.29870099999999999</c:v>
                </c:pt>
                <c:pt idx="84">
                  <c:v>0.30266300000000002</c:v>
                </c:pt>
                <c:pt idx="85">
                  <c:v>0.30260300000000001</c:v>
                </c:pt>
                <c:pt idx="86">
                  <c:v>0.29822799999999999</c:v>
                </c:pt>
                <c:pt idx="87">
                  <c:v>0.29045599999999999</c:v>
                </c:pt>
                <c:pt idx="88">
                  <c:v>0.28054699999999999</c:v>
                </c:pt>
                <c:pt idx="89">
                  <c:v>0.26940999999999998</c:v>
                </c:pt>
                <c:pt idx="90">
                  <c:v>0.25748599999999999</c:v>
                </c:pt>
                <c:pt idx="91">
                  <c:v>0.24499099999999999</c:v>
                </c:pt>
                <c:pt idx="92">
                  <c:v>0.23209199999999999</c:v>
                </c:pt>
                <c:pt idx="93">
                  <c:v>0.21895400000000001</c:v>
                </c:pt>
                <c:pt idx="94">
                  <c:v>0.20572399999999999</c:v>
                </c:pt>
                <c:pt idx="95">
                  <c:v>0.19251799999999999</c:v>
                </c:pt>
                <c:pt idx="96">
                  <c:v>0.179425</c:v>
                </c:pt>
                <c:pt idx="97">
                  <c:v>0.166519</c:v>
                </c:pt>
                <c:pt idx="98">
                  <c:v>0.15385099999999999</c:v>
                </c:pt>
                <c:pt idx="99">
                  <c:v>0.141461</c:v>
                </c:pt>
                <c:pt idx="100">
                  <c:v>0.12937399999999999</c:v>
                </c:pt>
                <c:pt idx="101">
                  <c:v>0.117608</c:v>
                </c:pt>
                <c:pt idx="102">
                  <c:v>0.106174</c:v>
                </c:pt>
                <c:pt idx="103">
                  <c:v>9.5089000000000007E-2</c:v>
                </c:pt>
                <c:pt idx="104">
                  <c:v>8.4373000000000004E-2</c:v>
                </c:pt>
                <c:pt idx="105">
                  <c:v>7.4056999999999998E-2</c:v>
                </c:pt>
                <c:pt idx="106">
                  <c:v>6.4180000000000001E-2</c:v>
                </c:pt>
                <c:pt idx="107">
                  <c:v>5.4786000000000001E-2</c:v>
                </c:pt>
                <c:pt idx="108">
                  <c:v>4.5920000000000002E-2</c:v>
                </c:pt>
                <c:pt idx="109">
                  <c:v>3.7615999999999997E-2</c:v>
                </c:pt>
                <c:pt idx="110">
                  <c:v>2.989E-2</c:v>
                </c:pt>
                <c:pt idx="111">
                  <c:v>2.2737E-2</c:v>
                </c:pt>
                <c:pt idx="112">
                  <c:v>1.6125E-2</c:v>
                </c:pt>
                <c:pt idx="113">
                  <c:v>0.01</c:v>
                </c:pt>
                <c:pt idx="114">
                  <c:v>4.2909999999999997E-3</c:v>
                </c:pt>
                <c:pt idx="115">
                  <c:v>-1.0859999999999999E-3</c:v>
                </c:pt>
                <c:pt idx="116">
                  <c:v>-6.221E-3</c:v>
                </c:pt>
                <c:pt idx="117">
                  <c:v>-1.1209E-2</c:v>
                </c:pt>
                <c:pt idx="118">
                  <c:v>-1.6142E-2</c:v>
                </c:pt>
                <c:pt idx="119">
                  <c:v>-2.1111999999999999E-2</c:v>
                </c:pt>
                <c:pt idx="120">
                  <c:v>-2.6210000000000001E-2</c:v>
                </c:pt>
                <c:pt idx="121">
                  <c:v>-3.1519999999999999E-2</c:v>
                </c:pt>
                <c:pt idx="122">
                  <c:v>-3.7121000000000001E-2</c:v>
                </c:pt>
                <c:pt idx="123">
                  <c:v>-4.3088000000000001E-2</c:v>
                </c:pt>
                <c:pt idx="124">
                  <c:v>-4.9486000000000002E-2</c:v>
                </c:pt>
                <c:pt idx="125">
                  <c:v>-5.6375000000000001E-2</c:v>
                </c:pt>
                <c:pt idx="126">
                  <c:v>-6.3805000000000001E-2</c:v>
                </c:pt>
                <c:pt idx="127">
                  <c:v>-7.1821999999999997E-2</c:v>
                </c:pt>
                <c:pt idx="128">
                  <c:v>-8.047E-2</c:v>
                </c:pt>
                <c:pt idx="129">
                  <c:v>-8.9792999999999998E-2</c:v>
                </c:pt>
                <c:pt idx="130">
                  <c:v>-9.9838999999999997E-2</c:v>
                </c:pt>
                <c:pt idx="131">
                  <c:v>-0.110667</c:v>
                </c:pt>
                <c:pt idx="132">
                  <c:v>-0.12234200000000001</c:v>
                </c:pt>
                <c:pt idx="133">
                  <c:v>-0.134935</c:v>
                </c:pt>
                <c:pt idx="134">
                  <c:v>-0.14852000000000001</c:v>
                </c:pt>
                <c:pt idx="135">
                  <c:v>-0.16315499999999999</c:v>
                </c:pt>
                <c:pt idx="136">
                  <c:v>-0.178873</c:v>
                </c:pt>
                <c:pt idx="137">
                  <c:v>-0.195661</c:v>
                </c:pt>
                <c:pt idx="138">
                  <c:v>-0.21341499999999999</c:v>
                </c:pt>
                <c:pt idx="139">
                  <c:v>-0.231908</c:v>
                </c:pt>
                <c:pt idx="140">
                  <c:v>-0.25079000000000001</c:v>
                </c:pt>
                <c:pt idx="141">
                  <c:v>-0.26946799999999999</c:v>
                </c:pt>
                <c:pt idx="142">
                  <c:v>-0.28696899999999997</c:v>
                </c:pt>
                <c:pt idx="143">
                  <c:v>-0.30221199999999998</c:v>
                </c:pt>
                <c:pt idx="144">
                  <c:v>-0.31385299999999999</c:v>
                </c:pt>
                <c:pt idx="145">
                  <c:v>-0.31943700000000003</c:v>
                </c:pt>
                <c:pt idx="146">
                  <c:v>-0.31679099999999999</c:v>
                </c:pt>
                <c:pt idx="147">
                  <c:v>-0.30678800000000001</c:v>
                </c:pt>
                <c:pt idx="148">
                  <c:v>-0.29252400000000001</c:v>
                </c:pt>
                <c:pt idx="149">
                  <c:v>-0.27665400000000001</c:v>
                </c:pt>
                <c:pt idx="150">
                  <c:v>-0.26053799999999999</c:v>
                </c:pt>
                <c:pt idx="151">
                  <c:v>-0.24467800000000001</c:v>
                </c:pt>
                <c:pt idx="152">
                  <c:v>-0.22919999999999999</c:v>
                </c:pt>
                <c:pt idx="153">
                  <c:v>-0.21409600000000001</c:v>
                </c:pt>
                <c:pt idx="154">
                  <c:v>-0.19931399999999999</c:v>
                </c:pt>
                <c:pt idx="155">
                  <c:v>-0.18479200000000001</c:v>
                </c:pt>
                <c:pt idx="156">
                  <c:v>-0.17047000000000001</c:v>
                </c:pt>
                <c:pt idx="157">
                  <c:v>-0.15629599999999999</c:v>
                </c:pt>
                <c:pt idx="158">
                  <c:v>-0.14222499999999999</c:v>
                </c:pt>
                <c:pt idx="159">
                  <c:v>-0.12822</c:v>
                </c:pt>
                <c:pt idx="160">
                  <c:v>-0.11425299999999999</c:v>
                </c:pt>
                <c:pt idx="161">
                  <c:v>-0.100301</c:v>
                </c:pt>
                <c:pt idx="162">
                  <c:v>-8.6349999999999996E-2</c:v>
                </c:pt>
                <c:pt idx="163">
                  <c:v>-7.2388999999999995E-2</c:v>
                </c:pt>
                <c:pt idx="164">
                  <c:v>-5.8413E-2</c:v>
                </c:pt>
                <c:pt idx="165">
                  <c:v>-4.4421000000000002E-2</c:v>
                </c:pt>
                <c:pt idx="166">
                  <c:v>-3.0414E-2</c:v>
                </c:pt>
                <c:pt idx="167">
                  <c:v>-1.6396000000000001E-2</c:v>
                </c:pt>
                <c:pt idx="168">
                  <c:v>-2.3709999999999998E-3</c:v>
                </c:pt>
                <c:pt idx="169">
                  <c:v>1.1655E-2</c:v>
                </c:pt>
                <c:pt idx="170">
                  <c:v>2.5676999999999998E-2</c:v>
                </c:pt>
                <c:pt idx="171">
                  <c:v>3.9688000000000001E-2</c:v>
                </c:pt>
                <c:pt idx="172">
                  <c:v>5.3684999999999997E-2</c:v>
                </c:pt>
                <c:pt idx="173">
                  <c:v>6.7667000000000005E-2</c:v>
                </c:pt>
                <c:pt idx="174">
                  <c:v>8.1631999999999996E-2</c:v>
                </c:pt>
                <c:pt idx="175">
                  <c:v>9.5586000000000004E-2</c:v>
                </c:pt>
                <c:pt idx="176">
                  <c:v>0.10953599999999999</c:v>
                </c:pt>
                <c:pt idx="177">
                  <c:v>0.12349599999999999</c:v>
                </c:pt>
                <c:pt idx="178">
                  <c:v>0.137485</c:v>
                </c:pt>
                <c:pt idx="179">
                  <c:v>0.15153</c:v>
                </c:pt>
                <c:pt idx="180">
                  <c:v>0.16566500000000001</c:v>
                </c:pt>
                <c:pt idx="181">
                  <c:v>0.17993100000000001</c:v>
                </c:pt>
                <c:pt idx="182">
                  <c:v>0.194379</c:v>
                </c:pt>
                <c:pt idx="183">
                  <c:v>0.209066</c:v>
                </c:pt>
                <c:pt idx="184">
                  <c:v>0.224055</c:v>
                </c:pt>
                <c:pt idx="185">
                  <c:v>0.239402</c:v>
                </c:pt>
                <c:pt idx="186">
                  <c:v>0.255137</c:v>
                </c:pt>
                <c:pt idx="187">
                  <c:v>0.27119700000000002</c:v>
                </c:pt>
                <c:pt idx="188">
                  <c:v>0.28724699999999997</c:v>
                </c:pt>
                <c:pt idx="189">
                  <c:v>0.302284</c:v>
                </c:pt>
                <c:pt idx="190">
                  <c:v>0.31409500000000001</c:v>
                </c:pt>
                <c:pt idx="191">
                  <c:v>0.319496</c:v>
                </c:pt>
                <c:pt idx="192">
                  <c:v>0.31656499999999999</c:v>
                </c:pt>
                <c:pt idx="193">
                  <c:v>0.306647</c:v>
                </c:pt>
                <c:pt idx="194">
                  <c:v>0.29242699999999999</c:v>
                </c:pt>
                <c:pt idx="195">
                  <c:v>0.27557100000000001</c:v>
                </c:pt>
                <c:pt idx="196">
                  <c:v>0.25716800000000001</c:v>
                </c:pt>
                <c:pt idx="197">
                  <c:v>0.23826900000000001</c:v>
                </c:pt>
                <c:pt idx="198">
                  <c:v>0.21959799999999999</c:v>
                </c:pt>
                <c:pt idx="199">
                  <c:v>0.20156199999999999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'50'!$F$1</c:f>
              <c:strCache>
                <c:ptCount val="1"/>
                <c:pt idx="0">
                  <c:v>速度のy成分の差</c:v>
                </c:pt>
              </c:strCache>
            </c:strRef>
          </c:tx>
          <c:marker>
            <c:symbol val="none"/>
          </c:marker>
          <c:val>
            <c:numRef>
              <c:f>'50'!$F$2:$F$201</c:f>
              <c:numCache>
                <c:formatCode>General</c:formatCode>
                <c:ptCount val="200"/>
                <c:pt idx="0">
                  <c:v>3.2045530000000002</c:v>
                </c:pt>
                <c:pt idx="1">
                  <c:v>3.118077</c:v>
                </c:pt>
                <c:pt idx="2">
                  <c:v>3.0199289999999999</c:v>
                </c:pt>
                <c:pt idx="3">
                  <c:v>2.9112290000000001</c:v>
                </c:pt>
                <c:pt idx="4">
                  <c:v>2.7927379999999999</c:v>
                </c:pt>
                <c:pt idx="5">
                  <c:v>2.6649090000000002</c:v>
                </c:pt>
                <c:pt idx="6">
                  <c:v>2.5279720000000001</c:v>
                </c:pt>
                <c:pt idx="7">
                  <c:v>2.382009</c:v>
                </c:pt>
                <c:pt idx="8">
                  <c:v>2.227014</c:v>
                </c:pt>
                <c:pt idx="9">
                  <c:v>2.0629710000000001</c:v>
                </c:pt>
                <c:pt idx="10">
                  <c:v>1.8899360000000001</c:v>
                </c:pt>
                <c:pt idx="11">
                  <c:v>1.70811</c:v>
                </c:pt>
                <c:pt idx="12">
                  <c:v>1.517916</c:v>
                </c:pt>
                <c:pt idx="13">
                  <c:v>1.320049</c:v>
                </c:pt>
                <c:pt idx="14">
                  <c:v>1.1155010000000001</c:v>
                </c:pt>
                <c:pt idx="15">
                  <c:v>0.90554999999999997</c:v>
                </c:pt>
                <c:pt idx="16">
                  <c:v>0.69172299999999998</c:v>
                </c:pt>
                <c:pt idx="17">
                  <c:v>0.47572700000000001</c:v>
                </c:pt>
                <c:pt idx="18">
                  <c:v>0.25936900000000002</c:v>
                </c:pt>
                <c:pt idx="19">
                  <c:v>4.4467E-2</c:v>
                </c:pt>
                <c:pt idx="20">
                  <c:v>-0.16722799999999999</c:v>
                </c:pt>
                <c:pt idx="21">
                  <c:v>-0.374108</c:v>
                </c:pt>
                <c:pt idx="22">
                  <c:v>-0.57475900000000002</c:v>
                </c:pt>
                <c:pt idx="23">
                  <c:v>-0.76800199999999996</c:v>
                </c:pt>
                <c:pt idx="24">
                  <c:v>-0.95291400000000004</c:v>
                </c:pt>
                <c:pt idx="25">
                  <c:v>-1.128836</c:v>
                </c:pt>
                <c:pt idx="26">
                  <c:v>-1.2953570000000001</c:v>
                </c:pt>
                <c:pt idx="27">
                  <c:v>-1.4522949999999999</c:v>
                </c:pt>
                <c:pt idx="28">
                  <c:v>-1.599655</c:v>
                </c:pt>
                <c:pt idx="29">
                  <c:v>-1.7375989999999999</c:v>
                </c:pt>
                <c:pt idx="30">
                  <c:v>-1.866403</c:v>
                </c:pt>
                <c:pt idx="31">
                  <c:v>-1.9864310000000001</c:v>
                </c:pt>
                <c:pt idx="32">
                  <c:v>-2.0981079999999999</c:v>
                </c:pt>
                <c:pt idx="33">
                  <c:v>-2.201902</c:v>
                </c:pt>
                <c:pt idx="34">
                  <c:v>-2.2983039999999999</c:v>
                </c:pt>
                <c:pt idx="35">
                  <c:v>-2.3878059999999999</c:v>
                </c:pt>
                <c:pt idx="36">
                  <c:v>-2.4708869999999998</c:v>
                </c:pt>
                <c:pt idx="37">
                  <c:v>-2.54799</c:v>
                </c:pt>
                <c:pt idx="38">
                  <c:v>-2.6195089999999999</c:v>
                </c:pt>
                <c:pt idx="39">
                  <c:v>-2.6857669999999998</c:v>
                </c:pt>
                <c:pt idx="40">
                  <c:v>-2.7470089999999998</c:v>
                </c:pt>
                <c:pt idx="41">
                  <c:v>-2.803391</c:v>
                </c:pt>
                <c:pt idx="42">
                  <c:v>-2.8549730000000002</c:v>
                </c:pt>
                <c:pt idx="43">
                  <c:v>-2.9017149999999998</c:v>
                </c:pt>
                <c:pt idx="44">
                  <c:v>-2.943435</c:v>
                </c:pt>
                <c:pt idx="45">
                  <c:v>-2.9797739999999999</c:v>
                </c:pt>
                <c:pt idx="46">
                  <c:v>-3.010243</c:v>
                </c:pt>
                <c:pt idx="47">
                  <c:v>-3.034424</c:v>
                </c:pt>
                <c:pt idx="48">
                  <c:v>-3.051857</c:v>
                </c:pt>
                <c:pt idx="49">
                  <c:v>-3.0607769999999999</c:v>
                </c:pt>
                <c:pt idx="50">
                  <c:v>-3.0559769999999999</c:v>
                </c:pt>
                <c:pt idx="51">
                  <c:v>-3.0293060000000001</c:v>
                </c:pt>
                <c:pt idx="52">
                  <c:v>-2.9765980000000001</c:v>
                </c:pt>
                <c:pt idx="53">
                  <c:v>-2.9062389999999998</c:v>
                </c:pt>
                <c:pt idx="54">
                  <c:v>-2.8409219999999999</c:v>
                </c:pt>
                <c:pt idx="55">
                  <c:v>-2.8176570000000001</c:v>
                </c:pt>
                <c:pt idx="56">
                  <c:v>-2.883956</c:v>
                </c:pt>
                <c:pt idx="57">
                  <c:v>-2.9956800000000001</c:v>
                </c:pt>
                <c:pt idx="58">
                  <c:v>-2.8346040000000001</c:v>
                </c:pt>
                <c:pt idx="59">
                  <c:v>-2.4673799999999999</c:v>
                </c:pt>
                <c:pt idx="60">
                  <c:v>-2.1732819999999999</c:v>
                </c:pt>
                <c:pt idx="61">
                  <c:v>-1.9694849999999999</c:v>
                </c:pt>
                <c:pt idx="62">
                  <c:v>-1.8230390000000001</c:v>
                </c:pt>
                <c:pt idx="63">
                  <c:v>-1.712202</c:v>
                </c:pt>
                <c:pt idx="64">
                  <c:v>-1.6261779999999999</c:v>
                </c:pt>
                <c:pt idx="65">
                  <c:v>-1.5601210000000001</c:v>
                </c:pt>
                <c:pt idx="66">
                  <c:v>-1.5121990000000001</c:v>
                </c:pt>
                <c:pt idx="67">
                  <c:v>-1.4820599999999999</c:v>
                </c:pt>
                <c:pt idx="68">
                  <c:v>-1.46991</c:v>
                </c:pt>
                <c:pt idx="69">
                  <c:v>-1.475927</c:v>
                </c:pt>
                <c:pt idx="70">
                  <c:v>-1.500016</c:v>
                </c:pt>
                <c:pt idx="71">
                  <c:v>-1.5419309999999999</c:v>
                </c:pt>
                <c:pt idx="72">
                  <c:v>-1.60175</c:v>
                </c:pt>
                <c:pt idx="73">
                  <c:v>-1.6806760000000001</c:v>
                </c:pt>
                <c:pt idx="74">
                  <c:v>-1.7822990000000001</c:v>
                </c:pt>
                <c:pt idx="75">
                  <c:v>-1.9149419999999999</c:v>
                </c:pt>
                <c:pt idx="76">
                  <c:v>-2.0960320000000001</c:v>
                </c:pt>
                <c:pt idx="77">
                  <c:v>-2.356096</c:v>
                </c:pt>
                <c:pt idx="78">
                  <c:v>-2.7123650000000001</c:v>
                </c:pt>
                <c:pt idx="79">
                  <c:v>-2.9863529999999998</c:v>
                </c:pt>
                <c:pt idx="80">
                  <c:v>-2.9273750000000001</c:v>
                </c:pt>
                <c:pt idx="81">
                  <c:v>-2.828084</c:v>
                </c:pt>
                <c:pt idx="82">
                  <c:v>-2.8260190000000001</c:v>
                </c:pt>
                <c:pt idx="83">
                  <c:v>-2.8820760000000001</c:v>
                </c:pt>
                <c:pt idx="84">
                  <c:v>-2.953935</c:v>
                </c:pt>
                <c:pt idx="85">
                  <c:v>-3.014297</c:v>
                </c:pt>
                <c:pt idx="86">
                  <c:v>-3.049798</c:v>
                </c:pt>
                <c:pt idx="87">
                  <c:v>-3.0610719999999998</c:v>
                </c:pt>
                <c:pt idx="88">
                  <c:v>-3.0559949999999998</c:v>
                </c:pt>
                <c:pt idx="89">
                  <c:v>-3.041112</c:v>
                </c:pt>
                <c:pt idx="90">
                  <c:v>-3.0191370000000002</c:v>
                </c:pt>
                <c:pt idx="91">
                  <c:v>-2.9907539999999999</c:v>
                </c:pt>
                <c:pt idx="92">
                  <c:v>-2.9563440000000001</c:v>
                </c:pt>
                <c:pt idx="93">
                  <c:v>-2.9163929999999998</c:v>
                </c:pt>
                <c:pt idx="94">
                  <c:v>-2.8713199999999999</c:v>
                </c:pt>
                <c:pt idx="95">
                  <c:v>-2.8213629999999998</c:v>
                </c:pt>
                <c:pt idx="96">
                  <c:v>-2.7666059999999999</c:v>
                </c:pt>
                <c:pt idx="97">
                  <c:v>-2.7070189999999998</c:v>
                </c:pt>
                <c:pt idx="98">
                  <c:v>-2.6424799999999999</c:v>
                </c:pt>
                <c:pt idx="99">
                  <c:v>-2.5727720000000001</c:v>
                </c:pt>
                <c:pt idx="100">
                  <c:v>-2.497598</c:v>
                </c:pt>
                <c:pt idx="101">
                  <c:v>-2.4165839999999998</c:v>
                </c:pt>
                <c:pt idx="102">
                  <c:v>-2.3293050000000002</c:v>
                </c:pt>
                <c:pt idx="103">
                  <c:v>-2.2352910000000001</c:v>
                </c:pt>
                <c:pt idx="104">
                  <c:v>-2.1340509999999999</c:v>
                </c:pt>
                <c:pt idx="105">
                  <c:v>-2.0250919999999999</c:v>
                </c:pt>
                <c:pt idx="106">
                  <c:v>-1.907937</c:v>
                </c:pt>
                <c:pt idx="107">
                  <c:v>-1.782144</c:v>
                </c:pt>
                <c:pt idx="108">
                  <c:v>-1.6473249999999999</c:v>
                </c:pt>
                <c:pt idx="109">
                  <c:v>-1.503172</c:v>
                </c:pt>
                <c:pt idx="110">
                  <c:v>-1.3494809999999999</c:v>
                </c:pt>
                <c:pt idx="111">
                  <c:v>-1.1861889999999999</c:v>
                </c:pt>
                <c:pt idx="112">
                  <c:v>-1.0134110000000001</c:v>
                </c:pt>
                <c:pt idx="113">
                  <c:v>-0.83147700000000002</c:v>
                </c:pt>
                <c:pt idx="114">
                  <c:v>-0.64095999999999997</c:v>
                </c:pt>
                <c:pt idx="115">
                  <c:v>-0.442693</c:v>
                </c:pt>
                <c:pt idx="116">
                  <c:v>-0.23777200000000001</c:v>
                </c:pt>
                <c:pt idx="117">
                  <c:v>-2.7532999999999998E-2</c:v>
                </c:pt>
                <c:pt idx="118">
                  <c:v>0.186475</c:v>
                </c:pt>
                <c:pt idx="119">
                  <c:v>0.40254200000000001</c:v>
                </c:pt>
                <c:pt idx="120">
                  <c:v>0.618865</c:v>
                </c:pt>
                <c:pt idx="121">
                  <c:v>0.833623</c:v>
                </c:pt>
                <c:pt idx="122">
                  <c:v>1.0450660000000001</c:v>
                </c:pt>
                <c:pt idx="123">
                  <c:v>1.2515970000000001</c:v>
                </c:pt>
                <c:pt idx="124">
                  <c:v>1.451848</c:v>
                </c:pt>
                <c:pt idx="125">
                  <c:v>1.6447270000000001</c:v>
                </c:pt>
                <c:pt idx="126">
                  <c:v>1.829442</c:v>
                </c:pt>
                <c:pt idx="127">
                  <c:v>2.0054810000000001</c:v>
                </c:pt>
                <c:pt idx="128">
                  <c:v>2.1725750000000001</c:v>
                </c:pt>
                <c:pt idx="129">
                  <c:v>2.3306290000000001</c:v>
                </c:pt>
                <c:pt idx="130">
                  <c:v>2.4796420000000001</c:v>
                </c:pt>
                <c:pt idx="131">
                  <c:v>2.6196329999999999</c:v>
                </c:pt>
                <c:pt idx="132">
                  <c:v>2.7505579999999998</c:v>
                </c:pt>
                <c:pt idx="133">
                  <c:v>2.8722439999999998</c:v>
                </c:pt>
                <c:pt idx="134">
                  <c:v>2.984321</c:v>
                </c:pt>
                <c:pt idx="135">
                  <c:v>3.0861429999999999</c:v>
                </c:pt>
                <c:pt idx="136">
                  <c:v>3.1767129999999999</c:v>
                </c:pt>
                <c:pt idx="137">
                  <c:v>3.254632</c:v>
                </c:pt>
                <c:pt idx="138">
                  <c:v>3.3178420000000002</c:v>
                </c:pt>
                <c:pt idx="139">
                  <c:v>3.3635090000000001</c:v>
                </c:pt>
                <c:pt idx="140">
                  <c:v>3.3884210000000001</c:v>
                </c:pt>
                <c:pt idx="141">
                  <c:v>3.3881860000000001</c:v>
                </c:pt>
                <c:pt idx="142">
                  <c:v>3.3565330000000002</c:v>
                </c:pt>
                <c:pt idx="143">
                  <c:v>3.2893349999999999</c:v>
                </c:pt>
                <c:pt idx="144">
                  <c:v>3.184126</c:v>
                </c:pt>
                <c:pt idx="145">
                  <c:v>3.0328110000000001</c:v>
                </c:pt>
                <c:pt idx="146">
                  <c:v>2.8351350000000002</c:v>
                </c:pt>
                <c:pt idx="147">
                  <c:v>2.6161029999999998</c:v>
                </c:pt>
                <c:pt idx="148">
                  <c:v>2.4065859999999999</c:v>
                </c:pt>
                <c:pt idx="149">
                  <c:v>2.2218689999999999</c:v>
                </c:pt>
                <c:pt idx="150">
                  <c:v>2.0634199999999998</c:v>
                </c:pt>
                <c:pt idx="151">
                  <c:v>1.9273169999999999</c:v>
                </c:pt>
                <c:pt idx="152">
                  <c:v>1.8090470000000001</c:v>
                </c:pt>
                <c:pt idx="153">
                  <c:v>1.704976</c:v>
                </c:pt>
                <c:pt idx="154">
                  <c:v>1.612463</c:v>
                </c:pt>
                <c:pt idx="155">
                  <c:v>1.5296350000000001</c:v>
                </c:pt>
                <c:pt idx="156">
                  <c:v>1.4551689999999999</c:v>
                </c:pt>
                <c:pt idx="157">
                  <c:v>1.388131</c:v>
                </c:pt>
                <c:pt idx="158">
                  <c:v>1.3278589999999999</c:v>
                </c:pt>
                <c:pt idx="159">
                  <c:v>1.2738929999999999</c:v>
                </c:pt>
                <c:pt idx="160">
                  <c:v>1.2259139999999999</c:v>
                </c:pt>
                <c:pt idx="161">
                  <c:v>1.18371</c:v>
                </c:pt>
                <c:pt idx="162">
                  <c:v>1.147141</c:v>
                </c:pt>
                <c:pt idx="163">
                  <c:v>1.1161209999999999</c:v>
                </c:pt>
                <c:pt idx="164">
                  <c:v>1.0906020000000001</c:v>
                </c:pt>
                <c:pt idx="165">
                  <c:v>1.070559</c:v>
                </c:pt>
                <c:pt idx="166">
                  <c:v>1.0559799999999999</c:v>
                </c:pt>
                <c:pt idx="167">
                  <c:v>1.0468630000000001</c:v>
                </c:pt>
                <c:pt idx="168">
                  <c:v>1.0432079999999999</c:v>
                </c:pt>
                <c:pt idx="169">
                  <c:v>1.0450159999999999</c:v>
                </c:pt>
                <c:pt idx="170">
                  <c:v>1.052287</c:v>
                </c:pt>
                <c:pt idx="171">
                  <c:v>1.0650200000000001</c:v>
                </c:pt>
                <c:pt idx="172">
                  <c:v>1.083215</c:v>
                </c:pt>
                <c:pt idx="173">
                  <c:v>1.1068819999999999</c:v>
                </c:pt>
                <c:pt idx="174">
                  <c:v>1.1360380000000001</c:v>
                </c:pt>
                <c:pt idx="175">
                  <c:v>1.1707240000000001</c:v>
                </c:pt>
                <c:pt idx="176">
                  <c:v>1.2110110000000001</c:v>
                </c:pt>
                <c:pt idx="177">
                  <c:v>1.257018</c:v>
                </c:pt>
                <c:pt idx="178">
                  <c:v>1.3089299999999999</c:v>
                </c:pt>
                <c:pt idx="179">
                  <c:v>1.367027</c:v>
                </c:pt>
                <c:pt idx="180">
                  <c:v>1.431716</c:v>
                </c:pt>
                <c:pt idx="181">
                  <c:v>1.503582</c:v>
                </c:pt>
                <c:pt idx="182">
                  <c:v>1.5834569999999999</c:v>
                </c:pt>
                <c:pt idx="183">
                  <c:v>1.6725190000000001</c:v>
                </c:pt>
                <c:pt idx="184">
                  <c:v>1.7724310000000001</c:v>
                </c:pt>
                <c:pt idx="185">
                  <c:v>1.8855470000000001</c:v>
                </c:pt>
                <c:pt idx="186">
                  <c:v>2.0151509999999999</c:v>
                </c:pt>
                <c:pt idx="187">
                  <c:v>2.165521</c:v>
                </c:pt>
                <c:pt idx="188">
                  <c:v>2.3411029999999999</c:v>
                </c:pt>
                <c:pt idx="189">
                  <c:v>2.5430730000000001</c:v>
                </c:pt>
                <c:pt idx="190">
                  <c:v>2.761749</c:v>
                </c:pt>
                <c:pt idx="191">
                  <c:v>2.9704199999999998</c:v>
                </c:pt>
                <c:pt idx="192">
                  <c:v>3.1385999999999998</c:v>
                </c:pt>
                <c:pt idx="193">
                  <c:v>3.2583000000000002</c:v>
                </c:pt>
                <c:pt idx="194">
                  <c:v>3.3378679999999998</c:v>
                </c:pt>
                <c:pt idx="195">
                  <c:v>3.3813059999999999</c:v>
                </c:pt>
                <c:pt idx="196">
                  <c:v>3.3914469999999999</c:v>
                </c:pt>
                <c:pt idx="197">
                  <c:v>3.3744269999999998</c:v>
                </c:pt>
                <c:pt idx="198">
                  <c:v>3.3353969999999999</c:v>
                </c:pt>
                <c:pt idx="199">
                  <c:v>3.2777729999999998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420736"/>
        <c:axId val="136427008"/>
      </c:lineChart>
      <c:catAx>
        <c:axId val="136420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36427008"/>
        <c:crosses val="autoZero"/>
        <c:auto val="1"/>
        <c:lblAlgn val="ctr"/>
        <c:lblOffset val="100"/>
        <c:noMultiLvlLbl val="0"/>
      </c:catAx>
      <c:valAx>
        <c:axId val="136427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3642073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'50'!$A$1</c:f>
              <c:strCache>
                <c:ptCount val="1"/>
                <c:pt idx="0">
                  <c:v>密度n</c:v>
                </c:pt>
              </c:strCache>
            </c:strRef>
          </c:tx>
          <c:marker>
            <c:symbol val="none"/>
          </c:marker>
          <c:val>
            <c:numRef>
              <c:f>'50'!$A$2:$A$201</c:f>
              <c:numCache>
                <c:formatCode>General</c:formatCode>
                <c:ptCount val="200"/>
                <c:pt idx="0">
                  <c:v>0.51453700000000002</c:v>
                </c:pt>
                <c:pt idx="1">
                  <c:v>0.52062399999999998</c:v>
                </c:pt>
                <c:pt idx="2">
                  <c:v>0.52624099999999996</c:v>
                </c:pt>
                <c:pt idx="3">
                  <c:v>0.53141400000000005</c:v>
                </c:pt>
                <c:pt idx="4">
                  <c:v>0.53617400000000004</c:v>
                </c:pt>
                <c:pt idx="5">
                  <c:v>0.54055600000000004</c:v>
                </c:pt>
                <c:pt idx="6">
                  <c:v>0.54459000000000002</c:v>
                </c:pt>
                <c:pt idx="7">
                  <c:v>0.54830100000000004</c:v>
                </c:pt>
                <c:pt idx="8">
                  <c:v>0.55170600000000003</c:v>
                </c:pt>
                <c:pt idx="9">
                  <c:v>0.55481400000000003</c:v>
                </c:pt>
                <c:pt idx="10">
                  <c:v>0.55763099999999999</c:v>
                </c:pt>
                <c:pt idx="11">
                  <c:v>0.56015700000000002</c:v>
                </c:pt>
                <c:pt idx="12">
                  <c:v>0.56238900000000003</c:v>
                </c:pt>
                <c:pt idx="13">
                  <c:v>0.56432599999999999</c:v>
                </c:pt>
                <c:pt idx="14">
                  <c:v>0.56596400000000002</c:v>
                </c:pt>
                <c:pt idx="15">
                  <c:v>0.56730100000000006</c:v>
                </c:pt>
                <c:pt idx="16">
                  <c:v>0.56833599999999995</c:v>
                </c:pt>
                <c:pt idx="17">
                  <c:v>0.56906500000000004</c:v>
                </c:pt>
                <c:pt idx="18">
                  <c:v>0.56948900000000002</c:v>
                </c:pt>
                <c:pt idx="19">
                  <c:v>0.56960299999999997</c:v>
                </c:pt>
                <c:pt idx="20">
                  <c:v>0.56940500000000005</c:v>
                </c:pt>
                <c:pt idx="21">
                  <c:v>0.56888899999999998</c:v>
                </c:pt>
                <c:pt idx="22">
                  <c:v>0.568052</c:v>
                </c:pt>
                <c:pt idx="23">
                  <c:v>0.56688899999999998</c:v>
                </c:pt>
                <c:pt idx="24">
                  <c:v>0.56539600000000001</c:v>
                </c:pt>
                <c:pt idx="25">
                  <c:v>0.56357299999999999</c:v>
                </c:pt>
                <c:pt idx="26">
                  <c:v>0.56142400000000003</c:v>
                </c:pt>
                <c:pt idx="27">
                  <c:v>0.55896199999999996</c:v>
                </c:pt>
                <c:pt idx="28">
                  <c:v>0.55620599999999998</c:v>
                </c:pt>
                <c:pt idx="29">
                  <c:v>0.55318299999999998</c:v>
                </c:pt>
                <c:pt idx="30">
                  <c:v>0.54992399999999997</c:v>
                </c:pt>
                <c:pt idx="31">
                  <c:v>0.54646600000000001</c:v>
                </c:pt>
                <c:pt idx="32">
                  <c:v>0.54284200000000005</c:v>
                </c:pt>
                <c:pt idx="33">
                  <c:v>0.53908199999999995</c:v>
                </c:pt>
                <c:pt idx="34">
                  <c:v>0.53520999999999996</c:v>
                </c:pt>
                <c:pt idx="35">
                  <c:v>0.53124300000000002</c:v>
                </c:pt>
                <c:pt idx="36">
                  <c:v>0.52719300000000002</c:v>
                </c:pt>
                <c:pt idx="37">
                  <c:v>0.523065</c:v>
                </c:pt>
                <c:pt idx="38">
                  <c:v>0.51886299999999996</c:v>
                </c:pt>
                <c:pt idx="39">
                  <c:v>0.51458700000000002</c:v>
                </c:pt>
                <c:pt idx="40">
                  <c:v>0.510239</c:v>
                </c:pt>
                <c:pt idx="41">
                  <c:v>0.50581799999999999</c:v>
                </c:pt>
                <c:pt idx="42">
                  <c:v>0.50132399999999999</c:v>
                </c:pt>
                <c:pt idx="43">
                  <c:v>0.49676100000000001</c:v>
                </c:pt>
                <c:pt idx="44">
                  <c:v>0.49213200000000001</c:v>
                </c:pt>
                <c:pt idx="45">
                  <c:v>0.48744399999999999</c:v>
                </c:pt>
                <c:pt idx="46">
                  <c:v>0.482705</c:v>
                </c:pt>
                <c:pt idx="47">
                  <c:v>0.47792499999999999</c:v>
                </c:pt>
                <c:pt idx="48">
                  <c:v>0.47311399999999998</c:v>
                </c:pt>
                <c:pt idx="49">
                  <c:v>0.468304</c:v>
                </c:pt>
                <c:pt idx="50">
                  <c:v>0.46359400000000001</c:v>
                </c:pt>
                <c:pt idx="51">
                  <c:v>0.45917000000000002</c:v>
                </c:pt>
                <c:pt idx="52">
                  <c:v>0.45524900000000001</c:v>
                </c:pt>
                <c:pt idx="53">
                  <c:v>0.45194800000000002</c:v>
                </c:pt>
                <c:pt idx="54">
                  <c:v>0.44912800000000003</c:v>
                </c:pt>
                <c:pt idx="55">
                  <c:v>0.44620599999999999</c:v>
                </c:pt>
                <c:pt idx="56">
                  <c:v>0.44244499999999998</c:v>
                </c:pt>
                <c:pt idx="57">
                  <c:v>0.43882100000000002</c:v>
                </c:pt>
                <c:pt idx="58">
                  <c:v>0.43831500000000001</c:v>
                </c:pt>
                <c:pt idx="59">
                  <c:v>0.441658</c:v>
                </c:pt>
                <c:pt idx="60">
                  <c:v>0.446575</c:v>
                </c:pt>
                <c:pt idx="61">
                  <c:v>0.45141599999999998</c:v>
                </c:pt>
                <c:pt idx="62">
                  <c:v>0.455872</c:v>
                </c:pt>
                <c:pt idx="63">
                  <c:v>0.45998800000000001</c:v>
                </c:pt>
                <c:pt idx="64">
                  <c:v>0.463752</c:v>
                </c:pt>
                <c:pt idx="65">
                  <c:v>0.46705099999999999</c:v>
                </c:pt>
                <c:pt idx="66">
                  <c:v>0.46969899999999998</c:v>
                </c:pt>
                <c:pt idx="67">
                  <c:v>0.47148299999999999</c:v>
                </c:pt>
                <c:pt idx="68">
                  <c:v>0.47222999999999998</c:v>
                </c:pt>
                <c:pt idx="69">
                  <c:v>0.471858</c:v>
                </c:pt>
                <c:pt idx="70">
                  <c:v>0.47040900000000002</c:v>
                </c:pt>
                <c:pt idx="71">
                  <c:v>0.46803</c:v>
                </c:pt>
                <c:pt idx="72">
                  <c:v>0.46492699999999998</c:v>
                </c:pt>
                <c:pt idx="73">
                  <c:v>0.46130300000000002</c:v>
                </c:pt>
                <c:pt idx="74">
                  <c:v>0.45729999999999998</c:v>
                </c:pt>
                <c:pt idx="75">
                  <c:v>0.45296399999999998</c:v>
                </c:pt>
                <c:pt idx="76">
                  <c:v>0.44825199999999998</c:v>
                </c:pt>
                <c:pt idx="77">
                  <c:v>0.44326500000000002</c:v>
                </c:pt>
                <c:pt idx="78">
                  <c:v>0.43909999999999999</c:v>
                </c:pt>
                <c:pt idx="79">
                  <c:v>0.43817699999999998</c:v>
                </c:pt>
                <c:pt idx="80">
                  <c:v>0.44106499999999998</c:v>
                </c:pt>
                <c:pt idx="81">
                  <c:v>0.44504100000000002</c:v>
                </c:pt>
                <c:pt idx="82">
                  <c:v>0.44819500000000001</c:v>
                </c:pt>
                <c:pt idx="83">
                  <c:v>0.450959</c:v>
                </c:pt>
                <c:pt idx="84">
                  <c:v>0.45406400000000002</c:v>
                </c:pt>
                <c:pt idx="85">
                  <c:v>0.45777899999999999</c:v>
                </c:pt>
                <c:pt idx="86">
                  <c:v>0.46205499999999999</c:v>
                </c:pt>
                <c:pt idx="87">
                  <c:v>0.46669300000000002</c:v>
                </c:pt>
                <c:pt idx="88">
                  <c:v>0.47148499999999999</c:v>
                </c:pt>
                <c:pt idx="89">
                  <c:v>0.476302</c:v>
                </c:pt>
                <c:pt idx="90">
                  <c:v>0.48109400000000002</c:v>
                </c:pt>
                <c:pt idx="91">
                  <c:v>0.48584699999999997</c:v>
                </c:pt>
                <c:pt idx="92">
                  <c:v>0.49055399999999999</c:v>
                </c:pt>
                <c:pt idx="93">
                  <c:v>0.49520399999999998</c:v>
                </c:pt>
                <c:pt idx="94">
                  <c:v>0.49979000000000001</c:v>
                </c:pt>
                <c:pt idx="95">
                  <c:v>0.50430699999999995</c:v>
                </c:pt>
                <c:pt idx="96">
                  <c:v>0.50875300000000001</c:v>
                </c:pt>
                <c:pt idx="97">
                  <c:v>0.51312599999999997</c:v>
                </c:pt>
                <c:pt idx="98">
                  <c:v>0.51742600000000005</c:v>
                </c:pt>
                <c:pt idx="99">
                  <c:v>0.52165300000000003</c:v>
                </c:pt>
                <c:pt idx="100">
                  <c:v>0.525806</c:v>
                </c:pt>
                <c:pt idx="101">
                  <c:v>0.52988299999999999</c:v>
                </c:pt>
                <c:pt idx="102">
                  <c:v>0.53387899999999999</c:v>
                </c:pt>
                <c:pt idx="103">
                  <c:v>0.53778499999999996</c:v>
                </c:pt>
                <c:pt idx="104">
                  <c:v>0.54158499999999998</c:v>
                </c:pt>
                <c:pt idx="105">
                  <c:v>0.54525800000000002</c:v>
                </c:pt>
                <c:pt idx="106">
                  <c:v>0.54877600000000004</c:v>
                </c:pt>
                <c:pt idx="107">
                  <c:v>0.55210599999999999</c:v>
                </c:pt>
                <c:pt idx="108">
                  <c:v>0.55521299999999996</c:v>
                </c:pt>
                <c:pt idx="109">
                  <c:v>0.55806199999999995</c:v>
                </c:pt>
                <c:pt idx="110">
                  <c:v>0.56062699999999999</c:v>
                </c:pt>
                <c:pt idx="111">
                  <c:v>0.56288300000000002</c:v>
                </c:pt>
                <c:pt idx="112">
                  <c:v>0.56481599999999998</c:v>
                </c:pt>
                <c:pt idx="113">
                  <c:v>0.56642099999999995</c:v>
                </c:pt>
                <c:pt idx="114">
                  <c:v>0.56769599999999998</c:v>
                </c:pt>
                <c:pt idx="115">
                  <c:v>0.56864300000000001</c:v>
                </c:pt>
                <c:pt idx="116">
                  <c:v>0.56926600000000005</c:v>
                </c:pt>
                <c:pt idx="117">
                  <c:v>0.56957100000000005</c:v>
                </c:pt>
                <c:pt idx="118">
                  <c:v>0.56956200000000001</c:v>
                </c:pt>
                <c:pt idx="119">
                  <c:v>0.56924300000000005</c:v>
                </c:pt>
                <c:pt idx="120">
                  <c:v>0.56861600000000001</c:v>
                </c:pt>
                <c:pt idx="121">
                  <c:v>0.567685</c:v>
                </c:pt>
                <c:pt idx="122">
                  <c:v>0.56645000000000001</c:v>
                </c:pt>
                <c:pt idx="123">
                  <c:v>0.564913</c:v>
                </c:pt>
                <c:pt idx="124">
                  <c:v>0.56307700000000005</c:v>
                </c:pt>
                <c:pt idx="125">
                  <c:v>0.560944</c:v>
                </c:pt>
                <c:pt idx="126">
                  <c:v>0.55851700000000004</c:v>
                </c:pt>
                <c:pt idx="127">
                  <c:v>0.55579900000000004</c:v>
                </c:pt>
                <c:pt idx="128">
                  <c:v>0.55278899999999997</c:v>
                </c:pt>
                <c:pt idx="129">
                  <c:v>0.54948600000000003</c:v>
                </c:pt>
                <c:pt idx="130">
                  <c:v>0.54588000000000003</c:v>
                </c:pt>
                <c:pt idx="131">
                  <c:v>0.54195700000000002</c:v>
                </c:pt>
                <c:pt idx="132">
                  <c:v>0.53769599999999995</c:v>
                </c:pt>
                <c:pt idx="133">
                  <c:v>0.53306699999999996</c:v>
                </c:pt>
                <c:pt idx="134">
                  <c:v>0.52803800000000001</c:v>
                </c:pt>
                <c:pt idx="135">
                  <c:v>0.52257399999999998</c:v>
                </c:pt>
                <c:pt idx="136">
                  <c:v>0.516648</c:v>
                </c:pt>
                <c:pt idx="137">
                  <c:v>0.510243</c:v>
                </c:pt>
                <c:pt idx="138">
                  <c:v>0.50336599999999998</c:v>
                </c:pt>
                <c:pt idx="139">
                  <c:v>0.49606</c:v>
                </c:pt>
                <c:pt idx="140">
                  <c:v>0.48840699999999998</c:v>
                </c:pt>
                <c:pt idx="141">
                  <c:v>0.48055700000000001</c:v>
                </c:pt>
                <c:pt idx="142">
                  <c:v>0.472746</c:v>
                </c:pt>
                <c:pt idx="143">
                  <c:v>0.46526800000000001</c:v>
                </c:pt>
                <c:pt idx="144">
                  <c:v>0.45851199999999998</c:v>
                </c:pt>
                <c:pt idx="145">
                  <c:v>0.45310499999999998</c:v>
                </c:pt>
                <c:pt idx="146">
                  <c:v>0.449681</c:v>
                </c:pt>
                <c:pt idx="147">
                  <c:v>0.44833000000000001</c:v>
                </c:pt>
                <c:pt idx="148">
                  <c:v>0.44855099999999998</c:v>
                </c:pt>
                <c:pt idx="149">
                  <c:v>0.44969599999999998</c:v>
                </c:pt>
                <c:pt idx="150">
                  <c:v>0.45130799999999999</c:v>
                </c:pt>
                <c:pt idx="151">
                  <c:v>0.45313399999999998</c:v>
                </c:pt>
                <c:pt idx="152">
                  <c:v>0.455044</c:v>
                </c:pt>
                <c:pt idx="153">
                  <c:v>0.45696700000000001</c:v>
                </c:pt>
                <c:pt idx="154">
                  <c:v>0.45885799999999999</c:v>
                </c:pt>
                <c:pt idx="155">
                  <c:v>0.46068700000000001</c:v>
                </c:pt>
                <c:pt idx="156">
                  <c:v>0.46243099999999998</c:v>
                </c:pt>
                <c:pt idx="157">
                  <c:v>0.46407100000000001</c:v>
                </c:pt>
                <c:pt idx="158">
                  <c:v>0.46559499999999998</c:v>
                </c:pt>
                <c:pt idx="159">
                  <c:v>0.46699200000000002</c:v>
                </c:pt>
                <c:pt idx="160">
                  <c:v>0.46825499999999998</c:v>
                </c:pt>
                <c:pt idx="161">
                  <c:v>0.46937699999999999</c:v>
                </c:pt>
                <c:pt idx="162">
                  <c:v>0.47035700000000003</c:v>
                </c:pt>
                <c:pt idx="163">
                  <c:v>0.47119100000000003</c:v>
                </c:pt>
                <c:pt idx="164">
                  <c:v>0.47187800000000002</c:v>
                </c:pt>
                <c:pt idx="165">
                  <c:v>0.47241699999999998</c:v>
                </c:pt>
                <c:pt idx="166">
                  <c:v>0.47281000000000001</c:v>
                </c:pt>
                <c:pt idx="167">
                  <c:v>0.473055</c:v>
                </c:pt>
                <c:pt idx="168">
                  <c:v>0.47315400000000002</c:v>
                </c:pt>
                <c:pt idx="169">
                  <c:v>0.473105</c:v>
                </c:pt>
                <c:pt idx="170">
                  <c:v>0.47290900000000002</c:v>
                </c:pt>
                <c:pt idx="171">
                  <c:v>0.47256700000000001</c:v>
                </c:pt>
                <c:pt idx="172">
                  <c:v>0.472076</c:v>
                </c:pt>
                <c:pt idx="173">
                  <c:v>0.471439</c:v>
                </c:pt>
                <c:pt idx="174">
                  <c:v>0.47065499999999999</c:v>
                </c:pt>
                <c:pt idx="175">
                  <c:v>0.469725</c:v>
                </c:pt>
                <c:pt idx="176">
                  <c:v>0.46865000000000001</c:v>
                </c:pt>
                <c:pt idx="177">
                  <c:v>0.46743400000000002</c:v>
                </c:pt>
                <c:pt idx="178">
                  <c:v>0.466082</c:v>
                </c:pt>
                <c:pt idx="179">
                  <c:v>0.46460000000000001</c:v>
                </c:pt>
                <c:pt idx="180">
                  <c:v>0.46299800000000002</c:v>
                </c:pt>
                <c:pt idx="181">
                  <c:v>0.461287</c:v>
                </c:pt>
                <c:pt idx="182">
                  <c:v>0.45948499999999998</c:v>
                </c:pt>
                <c:pt idx="183">
                  <c:v>0.45761200000000002</c:v>
                </c:pt>
                <c:pt idx="184">
                  <c:v>0.45569500000000002</c:v>
                </c:pt>
                <c:pt idx="185">
                  <c:v>0.45377400000000001</c:v>
                </c:pt>
                <c:pt idx="186">
                  <c:v>0.45190900000000001</c:v>
                </c:pt>
                <c:pt idx="187">
                  <c:v>0.45020500000000002</c:v>
                </c:pt>
                <c:pt idx="188">
                  <c:v>0.44886199999999998</c:v>
                </c:pt>
                <c:pt idx="189">
                  <c:v>0.44826300000000002</c:v>
                </c:pt>
                <c:pt idx="190">
                  <c:v>0.44900800000000002</c:v>
                </c:pt>
                <c:pt idx="191">
                  <c:v>0.451706</c:v>
                </c:pt>
                <c:pt idx="192">
                  <c:v>0.45649699999999999</c:v>
                </c:pt>
                <c:pt idx="193">
                  <c:v>0.46287800000000001</c:v>
                </c:pt>
                <c:pt idx="194">
                  <c:v>0.470165</c:v>
                </c:pt>
                <c:pt idx="195">
                  <c:v>0.47789799999999999</c:v>
                </c:pt>
                <c:pt idx="196">
                  <c:v>0.48576599999999998</c:v>
                </c:pt>
                <c:pt idx="197">
                  <c:v>0.493506</c:v>
                </c:pt>
                <c:pt idx="198">
                  <c:v>0.50094099999999997</c:v>
                </c:pt>
                <c:pt idx="199">
                  <c:v>0.50797000000000003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444928"/>
        <c:axId val="149628032"/>
      </c:lineChart>
      <c:lineChart>
        <c:grouping val="standard"/>
        <c:varyColors val="0"/>
        <c:ser>
          <c:idx val="6"/>
          <c:order val="1"/>
          <c:tx>
            <c:strRef>
              <c:f>'50'!$G$1</c:f>
              <c:strCache>
                <c:ptCount val="1"/>
                <c:pt idx="0">
                  <c:v>温度T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'50'!$G$2:$G$201</c:f>
              <c:numCache>
                <c:formatCode>General</c:formatCode>
                <c:ptCount val="200"/>
                <c:pt idx="0">
                  <c:v>0.124863</c:v>
                </c:pt>
                <c:pt idx="1">
                  <c:v>0.119607</c:v>
                </c:pt>
                <c:pt idx="2">
                  <c:v>0.115232</c:v>
                </c:pt>
                <c:pt idx="3">
                  <c:v>0.111592</c:v>
                </c:pt>
                <c:pt idx="4">
                  <c:v>0.10856</c:v>
                </c:pt>
                <c:pt idx="5">
                  <c:v>0.10603600000000001</c:v>
                </c:pt>
                <c:pt idx="6">
                  <c:v>0.103932</c:v>
                </c:pt>
                <c:pt idx="7">
                  <c:v>0.102178</c:v>
                </c:pt>
                <c:pt idx="8">
                  <c:v>0.100717</c:v>
                </c:pt>
                <c:pt idx="9">
                  <c:v>9.9500000000000005E-2</c:v>
                </c:pt>
                <c:pt idx="10">
                  <c:v>9.8489999999999994E-2</c:v>
                </c:pt>
                <c:pt idx="11">
                  <c:v>9.7655000000000006E-2</c:v>
                </c:pt>
                <c:pt idx="12">
                  <c:v>9.6972000000000003E-2</c:v>
                </c:pt>
                <c:pt idx="13">
                  <c:v>9.6421999999999994E-2</c:v>
                </c:pt>
                <c:pt idx="14">
                  <c:v>9.5990000000000006E-2</c:v>
                </c:pt>
                <c:pt idx="15">
                  <c:v>9.5665E-2</c:v>
                </c:pt>
                <c:pt idx="16">
                  <c:v>9.5437999999999995E-2</c:v>
                </c:pt>
                <c:pt idx="17">
                  <c:v>9.5304E-2</c:v>
                </c:pt>
                <c:pt idx="18">
                  <c:v>9.5256999999999994E-2</c:v>
                </c:pt>
                <c:pt idx="19">
                  <c:v>9.5295000000000005E-2</c:v>
                </c:pt>
                <c:pt idx="20">
                  <c:v>9.5411999999999997E-2</c:v>
                </c:pt>
                <c:pt idx="21">
                  <c:v>9.5607999999999999E-2</c:v>
                </c:pt>
                <c:pt idx="22">
                  <c:v>9.5879000000000006E-2</c:v>
                </c:pt>
                <c:pt idx="23">
                  <c:v>9.6223000000000003E-2</c:v>
                </c:pt>
                <c:pt idx="24">
                  <c:v>9.6636E-2</c:v>
                </c:pt>
                <c:pt idx="25">
                  <c:v>9.7117999999999996E-2</c:v>
                </c:pt>
                <c:pt idx="26">
                  <c:v>9.7665000000000002E-2</c:v>
                </c:pt>
                <c:pt idx="27">
                  <c:v>9.8279000000000005E-2</c:v>
                </c:pt>
                <c:pt idx="28">
                  <c:v>9.8959000000000005E-2</c:v>
                </c:pt>
                <c:pt idx="29">
                  <c:v>9.9709999999999993E-2</c:v>
                </c:pt>
                <c:pt idx="30">
                  <c:v>0.100537</c:v>
                </c:pt>
                <c:pt idx="31">
                  <c:v>0.101449</c:v>
                </c:pt>
                <c:pt idx="32">
                  <c:v>0.10245700000000001</c:v>
                </c:pt>
                <c:pt idx="33">
                  <c:v>0.103577</c:v>
                </c:pt>
                <c:pt idx="34">
                  <c:v>0.104826</c:v>
                </c:pt>
                <c:pt idx="35">
                  <c:v>0.106225</c:v>
                </c:pt>
                <c:pt idx="36">
                  <c:v>0.10779900000000001</c:v>
                </c:pt>
                <c:pt idx="37">
                  <c:v>0.10957500000000001</c:v>
                </c:pt>
                <c:pt idx="38">
                  <c:v>0.11158800000000001</c:v>
                </c:pt>
                <c:pt idx="39">
                  <c:v>0.113876</c:v>
                </c:pt>
                <c:pt idx="40">
                  <c:v>0.11648699999999999</c:v>
                </c:pt>
                <c:pt idx="41">
                  <c:v>0.119477</c:v>
                </c:pt>
                <c:pt idx="42">
                  <c:v>0.12291299999999999</c:v>
                </c:pt>
                <c:pt idx="43">
                  <c:v>0.12688099999999999</c:v>
                </c:pt>
                <c:pt idx="44">
                  <c:v>0.13148000000000001</c:v>
                </c:pt>
                <c:pt idx="45">
                  <c:v>0.13683600000000001</c:v>
                </c:pt>
                <c:pt idx="46">
                  <c:v>0.143097</c:v>
                </c:pt>
                <c:pt idx="47">
                  <c:v>0.15044099999999999</c:v>
                </c:pt>
                <c:pt idx="48">
                  <c:v>0.15909200000000001</c:v>
                </c:pt>
                <c:pt idx="49">
                  <c:v>0.16934199999999999</c:v>
                </c:pt>
                <c:pt idx="50">
                  <c:v>0.181532</c:v>
                </c:pt>
                <c:pt idx="51">
                  <c:v>0.19586799999999999</c:v>
                </c:pt>
                <c:pt idx="52">
                  <c:v>0.21205599999999999</c:v>
                </c:pt>
                <c:pt idx="53">
                  <c:v>0.228991</c:v>
                </c:pt>
                <c:pt idx="54">
                  <c:v>0.24488299999999999</c:v>
                </c:pt>
                <c:pt idx="55">
                  <c:v>0.258187</c:v>
                </c:pt>
                <c:pt idx="56">
                  <c:v>0.269756</c:v>
                </c:pt>
                <c:pt idx="57">
                  <c:v>0.28565000000000002</c:v>
                </c:pt>
                <c:pt idx="58">
                  <c:v>0.31318499999999999</c:v>
                </c:pt>
                <c:pt idx="59">
                  <c:v>0.34838200000000002</c:v>
                </c:pt>
                <c:pt idx="60">
                  <c:v>0.38223099999999999</c:v>
                </c:pt>
                <c:pt idx="61">
                  <c:v>0.41137000000000001</c:v>
                </c:pt>
                <c:pt idx="62">
                  <c:v>0.43587900000000002</c:v>
                </c:pt>
                <c:pt idx="63">
                  <c:v>0.45633299999999999</c:v>
                </c:pt>
                <c:pt idx="64">
                  <c:v>0.47308</c:v>
                </c:pt>
                <c:pt idx="65">
                  <c:v>0.48625099999999999</c:v>
                </c:pt>
                <c:pt idx="66">
                  <c:v>0.495863</c:v>
                </c:pt>
                <c:pt idx="67">
                  <c:v>0.50189099999999998</c:v>
                </c:pt>
                <c:pt idx="68">
                  <c:v>0.50431099999999995</c:v>
                </c:pt>
                <c:pt idx="69">
                  <c:v>0.50311300000000003</c:v>
                </c:pt>
                <c:pt idx="70">
                  <c:v>0.498303</c:v>
                </c:pt>
                <c:pt idx="71">
                  <c:v>0.48989899999999997</c:v>
                </c:pt>
                <c:pt idx="72">
                  <c:v>0.47793000000000002</c:v>
                </c:pt>
                <c:pt idx="73">
                  <c:v>0.462399</c:v>
                </c:pt>
                <c:pt idx="74">
                  <c:v>0.44322299999999998</c:v>
                </c:pt>
                <c:pt idx="75">
                  <c:v>0.42014099999999999</c:v>
                </c:pt>
                <c:pt idx="76">
                  <c:v>0.39263300000000001</c:v>
                </c:pt>
                <c:pt idx="77">
                  <c:v>0.36026599999999998</c:v>
                </c:pt>
                <c:pt idx="78">
                  <c:v>0.32474900000000001</c:v>
                </c:pt>
                <c:pt idx="79">
                  <c:v>0.29355100000000001</c:v>
                </c:pt>
                <c:pt idx="80">
                  <c:v>0.27418399999999998</c:v>
                </c:pt>
                <c:pt idx="81">
                  <c:v>0.26211600000000002</c:v>
                </c:pt>
                <c:pt idx="82">
                  <c:v>0.24970600000000001</c:v>
                </c:pt>
                <c:pt idx="83">
                  <c:v>0.23457600000000001</c:v>
                </c:pt>
                <c:pt idx="84">
                  <c:v>0.217777</c:v>
                </c:pt>
                <c:pt idx="85">
                  <c:v>0.20116899999999999</c:v>
                </c:pt>
                <c:pt idx="86">
                  <c:v>0.186138</c:v>
                </c:pt>
                <c:pt idx="87">
                  <c:v>0.17323</c:v>
                </c:pt>
                <c:pt idx="88">
                  <c:v>0.16236100000000001</c:v>
                </c:pt>
                <c:pt idx="89">
                  <c:v>0.15320600000000001</c:v>
                </c:pt>
                <c:pt idx="90">
                  <c:v>0.14544799999999999</c:v>
                </c:pt>
                <c:pt idx="91">
                  <c:v>0.13884299999999999</c:v>
                </c:pt>
                <c:pt idx="92">
                  <c:v>0.13319900000000001</c:v>
                </c:pt>
                <c:pt idx="93">
                  <c:v>0.128359</c:v>
                </c:pt>
                <c:pt idx="94">
                  <c:v>0.12418999999999999</c:v>
                </c:pt>
                <c:pt idx="95">
                  <c:v>0.120584</c:v>
                </c:pt>
                <c:pt idx="96">
                  <c:v>0.117452</c:v>
                </c:pt>
                <c:pt idx="97">
                  <c:v>0.11472</c:v>
                </c:pt>
                <c:pt idx="98">
                  <c:v>0.112328</c:v>
                </c:pt>
                <c:pt idx="99">
                  <c:v>0.11022700000000001</c:v>
                </c:pt>
                <c:pt idx="100">
                  <c:v>0.108375</c:v>
                </c:pt>
                <c:pt idx="101">
                  <c:v>0.106736</c:v>
                </c:pt>
                <c:pt idx="102">
                  <c:v>0.105281</c:v>
                </c:pt>
                <c:pt idx="103">
                  <c:v>0.10398399999999999</c:v>
                </c:pt>
                <c:pt idx="104">
                  <c:v>0.102822</c:v>
                </c:pt>
                <c:pt idx="105">
                  <c:v>0.10177799999999999</c:v>
                </c:pt>
                <c:pt idx="106">
                  <c:v>0.10083499999999999</c:v>
                </c:pt>
                <c:pt idx="107">
                  <c:v>9.9979999999999999E-2</c:v>
                </c:pt>
                <c:pt idx="108">
                  <c:v>9.9205000000000002E-2</c:v>
                </c:pt>
                <c:pt idx="109">
                  <c:v>9.8501000000000005E-2</c:v>
                </c:pt>
                <c:pt idx="110">
                  <c:v>9.7864999999999994E-2</c:v>
                </c:pt>
                <c:pt idx="111">
                  <c:v>9.7295000000000006E-2</c:v>
                </c:pt>
                <c:pt idx="112">
                  <c:v>9.6792000000000003E-2</c:v>
                </c:pt>
                <c:pt idx="113">
                  <c:v>9.6354999999999996E-2</c:v>
                </c:pt>
                <c:pt idx="114">
                  <c:v>9.5987000000000003E-2</c:v>
                </c:pt>
                <c:pt idx="115">
                  <c:v>9.5691999999999999E-2</c:v>
                </c:pt>
                <c:pt idx="116">
                  <c:v>9.5469999999999999E-2</c:v>
                </c:pt>
                <c:pt idx="117">
                  <c:v>9.5325999999999994E-2</c:v>
                </c:pt>
                <c:pt idx="118">
                  <c:v>9.5260999999999998E-2</c:v>
                </c:pt>
                <c:pt idx="119">
                  <c:v>9.5278000000000002E-2</c:v>
                </c:pt>
                <c:pt idx="120">
                  <c:v>9.5382999999999996E-2</c:v>
                </c:pt>
                <c:pt idx="121">
                  <c:v>9.5576999999999995E-2</c:v>
                </c:pt>
                <c:pt idx="122">
                  <c:v>9.5867999999999995E-2</c:v>
                </c:pt>
                <c:pt idx="123">
                  <c:v>9.6263000000000001E-2</c:v>
                </c:pt>
                <c:pt idx="124">
                  <c:v>9.6771999999999997E-2</c:v>
                </c:pt>
                <c:pt idx="125">
                  <c:v>9.7407999999999995E-2</c:v>
                </c:pt>
                <c:pt idx="126">
                  <c:v>9.8188999999999999E-2</c:v>
                </c:pt>
                <c:pt idx="127">
                  <c:v>9.9137000000000003E-2</c:v>
                </c:pt>
                <c:pt idx="128">
                  <c:v>0.10027999999999999</c:v>
                </c:pt>
                <c:pt idx="129">
                  <c:v>0.10165399999999999</c:v>
                </c:pt>
                <c:pt idx="130">
                  <c:v>0.10330300000000001</c:v>
                </c:pt>
                <c:pt idx="131">
                  <c:v>0.105281</c:v>
                </c:pt>
                <c:pt idx="132">
                  <c:v>0.107655</c:v>
                </c:pt>
                <c:pt idx="133">
                  <c:v>0.110504</c:v>
                </c:pt>
                <c:pt idx="134">
                  <c:v>0.113926</c:v>
                </c:pt>
                <c:pt idx="135">
                  <c:v>0.118038</c:v>
                </c:pt>
                <c:pt idx="136">
                  <c:v>0.122978</c:v>
                </c:pt>
                <c:pt idx="137">
                  <c:v>0.128912</c:v>
                </c:pt>
                <c:pt idx="138">
                  <c:v>0.13603599999999999</c:v>
                </c:pt>
                <c:pt idx="139">
                  <c:v>0.14457300000000001</c:v>
                </c:pt>
                <c:pt idx="140">
                  <c:v>0.15477099999999999</c:v>
                </c:pt>
                <c:pt idx="141">
                  <c:v>0.166905</c:v>
                </c:pt>
                <c:pt idx="142">
                  <c:v>0.18126300000000001</c:v>
                </c:pt>
                <c:pt idx="143">
                  <c:v>0.19806000000000001</c:v>
                </c:pt>
                <c:pt idx="144">
                  <c:v>0.217418</c:v>
                </c:pt>
                <c:pt idx="145">
                  <c:v>0.239373</c:v>
                </c:pt>
                <c:pt idx="146">
                  <c:v>0.263465</c:v>
                </c:pt>
                <c:pt idx="147">
                  <c:v>0.28836000000000001</c:v>
                </c:pt>
                <c:pt idx="148">
                  <c:v>0.31246600000000002</c:v>
                </c:pt>
                <c:pt idx="149">
                  <c:v>0.33477600000000002</c:v>
                </c:pt>
                <c:pt idx="150">
                  <c:v>0.354964</c:v>
                </c:pt>
                <c:pt idx="151">
                  <c:v>0.37308200000000002</c:v>
                </c:pt>
                <c:pt idx="152">
                  <c:v>0.38930599999999999</c:v>
                </c:pt>
                <c:pt idx="153">
                  <c:v>0.40382299999999999</c:v>
                </c:pt>
                <c:pt idx="154">
                  <c:v>0.41679899999999998</c:v>
                </c:pt>
                <c:pt idx="155">
                  <c:v>0.428373</c:v>
                </c:pt>
                <c:pt idx="156">
                  <c:v>0.438666</c:v>
                </c:pt>
                <c:pt idx="157">
                  <c:v>0.44778299999999999</c:v>
                </c:pt>
                <c:pt idx="158">
                  <c:v>0.45581500000000003</c:v>
                </c:pt>
                <c:pt idx="159">
                  <c:v>0.46284399999999998</c:v>
                </c:pt>
                <c:pt idx="160">
                  <c:v>0.46894400000000003</c:v>
                </c:pt>
                <c:pt idx="161">
                  <c:v>0.47418100000000002</c:v>
                </c:pt>
                <c:pt idx="162">
                  <c:v>0.47861399999999998</c:v>
                </c:pt>
                <c:pt idx="163">
                  <c:v>0.482294</c:v>
                </c:pt>
                <c:pt idx="164">
                  <c:v>0.485263</c:v>
                </c:pt>
                <c:pt idx="165">
                  <c:v>0.48755700000000002</c:v>
                </c:pt>
                <c:pt idx="166">
                  <c:v>0.48920400000000003</c:v>
                </c:pt>
                <c:pt idx="167">
                  <c:v>0.49022500000000002</c:v>
                </c:pt>
                <c:pt idx="168">
                  <c:v>0.49063200000000001</c:v>
                </c:pt>
                <c:pt idx="169">
                  <c:v>0.49043100000000001</c:v>
                </c:pt>
                <c:pt idx="170">
                  <c:v>0.489618</c:v>
                </c:pt>
                <c:pt idx="171">
                  <c:v>0.48818499999999998</c:v>
                </c:pt>
                <c:pt idx="172">
                  <c:v>0.48611199999999999</c:v>
                </c:pt>
                <c:pt idx="173">
                  <c:v>0.483375</c:v>
                </c:pt>
                <c:pt idx="174">
                  <c:v>0.47993999999999998</c:v>
                </c:pt>
                <c:pt idx="175">
                  <c:v>0.475767</c:v>
                </c:pt>
                <c:pt idx="176">
                  <c:v>0.470808</c:v>
                </c:pt>
                <c:pt idx="177">
                  <c:v>0.46500599999999997</c:v>
                </c:pt>
                <c:pt idx="178">
                  <c:v>0.45829900000000001</c:v>
                </c:pt>
                <c:pt idx="179">
                  <c:v>0.45061499999999999</c:v>
                </c:pt>
                <c:pt idx="180">
                  <c:v>0.44187500000000002</c:v>
                </c:pt>
                <c:pt idx="181">
                  <c:v>0.43198999999999999</c:v>
                </c:pt>
                <c:pt idx="182">
                  <c:v>0.42086099999999999</c:v>
                </c:pt>
                <c:pt idx="183">
                  <c:v>0.40837400000000001</c:v>
                </c:pt>
                <c:pt idx="184">
                  <c:v>0.39439600000000002</c:v>
                </c:pt>
                <c:pt idx="185">
                  <c:v>0.37876900000000002</c:v>
                </c:pt>
                <c:pt idx="186">
                  <c:v>0.36131200000000002</c:v>
                </c:pt>
                <c:pt idx="187">
                  <c:v>0.34183999999999998</c:v>
                </c:pt>
                <c:pt idx="188">
                  <c:v>0.32023699999999999</c:v>
                </c:pt>
                <c:pt idx="189">
                  <c:v>0.29666300000000001</c:v>
                </c:pt>
                <c:pt idx="190">
                  <c:v>0.27187499999999998</c:v>
                </c:pt>
                <c:pt idx="191">
                  <c:v>0.24732699999999999</c:v>
                </c:pt>
                <c:pt idx="192">
                  <c:v>0.224554</c:v>
                </c:pt>
                <c:pt idx="193">
                  <c:v>0.20431199999999999</c:v>
                </c:pt>
                <c:pt idx="194">
                  <c:v>0.18665999999999999</c:v>
                </c:pt>
                <c:pt idx="195">
                  <c:v>0.17149600000000001</c:v>
                </c:pt>
                <c:pt idx="196">
                  <c:v>0.158641</c:v>
                </c:pt>
                <c:pt idx="197">
                  <c:v>0.14782100000000001</c:v>
                </c:pt>
                <c:pt idx="198">
                  <c:v>0.13875100000000001</c:v>
                </c:pt>
                <c:pt idx="199">
                  <c:v>0.13117599999999999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631360"/>
        <c:axId val="149629568"/>
      </c:lineChart>
      <c:catAx>
        <c:axId val="136444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ja-JP" sz="1600"/>
                  <a:t>y</a:t>
                </a:r>
                <a:r>
                  <a:rPr lang="ja-JP" altLang="en-US" sz="1600"/>
                  <a:t>軸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9628032"/>
        <c:crosses val="autoZero"/>
        <c:auto val="1"/>
        <c:lblAlgn val="ctr"/>
        <c:lblOffset val="100"/>
        <c:noMultiLvlLbl val="0"/>
      </c:catAx>
      <c:valAx>
        <c:axId val="149628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36444928"/>
        <c:crosses val="autoZero"/>
        <c:crossBetween val="between"/>
      </c:valAx>
      <c:valAx>
        <c:axId val="1496295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149631360"/>
        <c:crosses val="max"/>
        <c:crossBetween val="between"/>
      </c:valAx>
      <c:catAx>
        <c:axId val="149631360"/>
        <c:scaling>
          <c:orientation val="minMax"/>
        </c:scaling>
        <c:delete val="1"/>
        <c:axPos val="b"/>
        <c:majorTickMark val="out"/>
        <c:minorTickMark val="none"/>
        <c:tickLblPos val="nextTo"/>
        <c:crossAx val="149629568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C4922-49B2-4942-A634-E834196FB24E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5F85C-A32D-4D94-BC1F-10733D9DF1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28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9C4D0-6B05-465E-AC5A-03B92CAB00A9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27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50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83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36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16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1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05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12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47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03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63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E1C85-6ADE-4D16-9780-5119E85AF43F}" type="datetimeFigureOut">
              <a:rPr kumimoji="1" lang="ja-JP" altLang="en-US" smtClean="0"/>
              <a:t>2013/6/24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555A5-6158-45B6-A5BF-48E47BACB6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7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hart" Target="../charts/chart2.xml"/><Relationship Id="rId7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chart" Target="../charts/chart3.xml"/><Relationship Id="rId9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hart" Target="../charts/chart5.xml"/><Relationship Id="rId7" Type="http://schemas.openxmlformats.org/officeDocument/2006/relationships/image" Target="../media/image4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chart" Target="../charts/chart6.xml"/><Relationship Id="rId9" Type="http://schemas.openxmlformats.org/officeDocument/2006/relationships/image" Target="../media/image4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eg"/><Relationship Id="rId7" Type="http://schemas.openxmlformats.org/officeDocument/2006/relationships/image" Target="../media/image6.png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0.png"/><Relationship Id="rId4" Type="http://schemas.openxmlformats.org/officeDocument/2006/relationships/video" Target="../media/media3.mpe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43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the kinetic theory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of </a:t>
            </a:r>
            <a:r>
              <a:rPr lang="en-US" altLang="ja-JP" dirty="0"/>
              <a:t>lane formation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M. Ikeda, H. Hayakawa</a:t>
            </a:r>
            <a:endParaRPr kumimoji="1" lang="ja-JP" altLang="en-US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YITP, Kyoto-</a:t>
            </a:r>
            <a:r>
              <a:rPr lang="en-US" altLang="ja-JP" dirty="0" err="1" smtClean="0">
                <a:solidFill>
                  <a:schemeClr val="tx1"/>
                </a:solidFill>
              </a:rPr>
              <a:t>Univ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7504" y="132021"/>
            <a:ext cx="2225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Physics of granular flows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28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3" y="3099817"/>
            <a:ext cx="8240963" cy="61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50" y="1412776"/>
            <a:ext cx="493531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下矢印 1"/>
          <p:cNvSpPr/>
          <p:nvPr/>
        </p:nvSpPr>
        <p:spPr>
          <a:xfrm>
            <a:off x="3347864" y="2276872"/>
            <a:ext cx="144016" cy="504056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485654"/>
            <a:ext cx="2649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model for</a:t>
            </a:r>
          </a:p>
          <a:p>
            <a:r>
              <a:rPr lang="en-US" altLang="ja-JP" dirty="0"/>
              <a:t>particle-based simulations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07904" y="2276872"/>
            <a:ext cx="3373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introduce </a:t>
            </a:r>
            <a:r>
              <a:rPr lang="en-US" altLang="ja-JP" sz="2000" dirty="0"/>
              <a:t>the </a:t>
            </a:r>
            <a:r>
              <a:rPr lang="en-US" altLang="ja-JP" sz="2000" dirty="0" err="1"/>
              <a:t>enskog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equation</a:t>
            </a:r>
            <a:endParaRPr kumimoji="1" lang="ja-JP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987753" y="4298320"/>
                <a:ext cx="6789872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ja-JP" sz="2000" dirty="0"/>
                  <a:t>Particles constitute as a hard sphere with size of diameter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/>
                      </a:rPr>
                      <m:t>𝜎</m:t>
                    </m:r>
                  </m:oMath>
                </a14:m>
                <a:endParaRPr kumimoji="1" lang="ja-JP" altLang="en-US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ja-JP" sz="2000" dirty="0" smtClean="0"/>
                  <a:t>geometric </a:t>
                </a:r>
                <a:r>
                  <a:rPr lang="en-US" altLang="ja-JP" sz="2000" dirty="0"/>
                  <a:t>factor </a:t>
                </a:r>
                <a14:m>
                  <m:oMath xmlns:m="http://schemas.openxmlformats.org/officeDocument/2006/math">
                    <m:r>
                      <a:rPr lang="en-US" altLang="ja-JP" sz="2000" i="1" dirty="0">
                        <a:latin typeface="Cambria Math"/>
                      </a:rPr>
                      <m:t>𝜒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is approximation for finite density </a:t>
                </a:r>
                <a:r>
                  <a:rPr lang="en-US" altLang="ja-JP" sz="2000" dirty="0" smtClean="0"/>
                  <a:t>effect</a:t>
                </a:r>
                <a:endParaRPr lang="ja-JP" altLang="en-US" sz="2000" dirty="0" smtClean="0"/>
              </a:p>
              <a:p>
                <a:endParaRPr lang="ja-JP" altLang="en-US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2000" i="1" dirty="0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altLang="ja-JP" sz="2000" i="1" dirty="0" smtClean="0">
                            <a:latin typeface="Cambria Math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ja-JP" sz="20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000" i="1" dirty="0" err="1" smtClean="0">
                            <a:latin typeface="Cambria Math"/>
                          </a:rPr>
                          <m:t>𝑟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𝑣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ja-JP" sz="200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altLang="ja-JP" sz="20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2000" i="1" dirty="0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altLang="ja-JP" sz="2000" i="1" dirty="0" smtClean="0">
                            <a:latin typeface="Cambria Math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altLang="ja-JP" sz="20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000" i="1" dirty="0" err="1" smtClean="0">
                            <a:latin typeface="Cambria Math"/>
                          </a:rPr>
                          <m:t>𝑟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𝑣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,</m:t>
                        </m:r>
                        <m:r>
                          <a:rPr lang="en-US" altLang="ja-JP" sz="2000" i="1" dirty="0" err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ja-JP" altLang="en-US" sz="2000" dirty="0" smtClean="0"/>
                  <a:t> </a:t>
                </a:r>
                <a:r>
                  <a:rPr lang="en-US" altLang="ja-JP" sz="2000" dirty="0" smtClean="0"/>
                  <a:t>is</a:t>
                </a:r>
                <a:r>
                  <a:rPr lang="ja-JP" altLang="en-US" sz="2000" dirty="0" smtClean="0"/>
                  <a:t> </a:t>
                </a:r>
                <a:r>
                  <a:rPr lang="en-US" altLang="ja-JP" sz="2000" dirty="0"/>
                  <a:t>distribution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000" i="1" dirty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altLang="ja-JP" sz="2000" i="1" dirty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000" i="1" dirty="0">
                        <a:latin typeface="Cambria Math"/>
                      </a:rPr>
                      <m:t>=+1,−1</m:t>
                    </m:r>
                  </m:oMath>
                </a14:m>
                <a:endParaRPr lang="ja-JP" altLang="en-US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ja-JP" sz="2000" dirty="0" smtClean="0"/>
                  <a:t>Velocity </a:t>
                </a:r>
                <a:r>
                  <a:rPr lang="en-US" altLang="ja-JP" sz="2000" dirty="0"/>
                  <a:t>moments </a:t>
                </a:r>
                <a:r>
                  <a:rPr lang="en-US" altLang="ja-JP" sz="2000" dirty="0" smtClean="0"/>
                  <a:t>of this equation provides fluid equations.</a:t>
                </a:r>
                <a:endParaRPr lang="ja-JP" altLang="en-US" sz="2000" dirty="0"/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53" y="4298320"/>
                <a:ext cx="6789872" cy="1631216"/>
              </a:xfrm>
              <a:prstGeom prst="rect">
                <a:avLst/>
              </a:prstGeom>
              <a:blipFill rotWithShape="1">
                <a:blip r:embed="rId4"/>
                <a:stretch>
                  <a:fillRect l="-718" t="-1866" b="-5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7092280" y="3573016"/>
            <a:ext cx="14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collision term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</a:t>
            </a:r>
            <a:r>
              <a:rPr kumimoji="1" lang="en-US" altLang="ja-JP" dirty="0" err="1" smtClean="0"/>
              <a:t>Enskog</a:t>
            </a:r>
            <a:r>
              <a:rPr kumimoji="1" lang="en-US" altLang="ja-JP" dirty="0" smtClean="0"/>
              <a:t> Equation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96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107504" y="1385561"/>
                <a:ext cx="8768491" cy="2866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ja-JP" sz="2000" dirty="0" smtClean="0"/>
                  <a:t>We approximate distribution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sz="2000" i="1" dirty="0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altLang="ja-JP" sz="2000" b="0" i="1" dirty="0" smtClean="0">
                            <a:latin typeface="Cambria Math"/>
                          </a:rPr>
                          <m:t>±</m:t>
                        </m:r>
                      </m:sup>
                    </m:sSup>
                    <m:r>
                      <a:rPr lang="en-US" altLang="ja-JP" sz="2000" i="1" dirty="0" smtClean="0">
                        <a:latin typeface="Cambria Math"/>
                      </a:rPr>
                      <m:t>(</m:t>
                    </m:r>
                    <m:r>
                      <a:rPr lang="en-US" altLang="ja-JP" sz="2000" i="1" dirty="0" smtClean="0">
                        <a:latin typeface="Cambria Math"/>
                      </a:rPr>
                      <m:t>𝑟</m:t>
                    </m:r>
                    <m:r>
                      <a:rPr lang="en-US" altLang="ja-JP" sz="2000" b="0" i="1" dirty="0" smtClean="0">
                        <a:latin typeface="Cambria Math"/>
                      </a:rPr>
                      <m:t>,</m:t>
                    </m:r>
                    <m:r>
                      <a:rPr lang="en-US" altLang="ja-JP" sz="2000" i="1" dirty="0" smtClean="0">
                        <a:latin typeface="Cambria Math"/>
                      </a:rPr>
                      <m:t>𝑣</m:t>
                    </m:r>
                    <m:r>
                      <a:rPr lang="en-US" altLang="ja-JP" sz="2000" b="0" i="1" dirty="0" smtClean="0">
                        <a:latin typeface="Cambria Math"/>
                      </a:rPr>
                      <m:t>,</m:t>
                    </m:r>
                    <m:r>
                      <a:rPr lang="en-US" altLang="ja-JP" sz="2000" i="1" dirty="0" smtClean="0">
                        <a:latin typeface="Cambria Math"/>
                      </a:rPr>
                      <m:t>𝑡</m:t>
                    </m:r>
                    <m:r>
                      <a:rPr lang="en-US" altLang="ja-JP" sz="200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to </a:t>
                </a:r>
                <a:r>
                  <a:rPr lang="en-US" altLang="ja-JP" sz="2000" dirty="0"/>
                  <a:t>Maxwell-Boltzmann </a:t>
                </a:r>
                <a:r>
                  <a:rPr lang="en-US" altLang="ja-JP" sz="2000" dirty="0" smtClean="0"/>
                  <a:t>distribution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kumimoji="1" lang="ja-JP" altLang="en-US" sz="2000" dirty="0" smtClean="0"/>
                  <a:t/>
                </a:r>
                <a:br>
                  <a:rPr kumimoji="1" lang="ja-JP" altLang="en-US" sz="2000" dirty="0" smtClean="0"/>
                </a:br>
                <a:r>
                  <a:rPr kumimoji="1" lang="ja-JP" altLang="en-US" sz="2000" dirty="0" smtClean="0"/>
                  <a:t/>
                </a:r>
                <a:br>
                  <a:rPr kumimoji="1" lang="ja-JP" altLang="en-US" sz="2000" dirty="0" smtClean="0"/>
                </a:br>
                <a:endParaRPr kumimoji="1" lang="ja-JP" altLang="en-US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altLang="ja-JP" sz="2000" dirty="0" smtClean="0"/>
                  <a:t>We </a:t>
                </a:r>
                <a:r>
                  <a:rPr lang="en-US" altLang="ja-JP" sz="2000" dirty="0"/>
                  <a:t>suppose that temperature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altLang="ja-JP" sz="2000" dirty="0"/>
                  <a:t> does not depend on ingredient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0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ja-JP" sz="2000" i="1" dirty="0">
                            <a:latin typeface="Cambria Math"/>
                          </a:rPr>
                          <m:t>𝑠</m:t>
                        </m:r>
                        <m:r>
                          <a:rPr lang="en-US" altLang="ja-JP" sz="2000" i="1" dirty="0">
                            <a:latin typeface="Cambria Math"/>
                          </a:rPr>
                          <m:t>=±1</m:t>
                        </m:r>
                      </m:e>
                    </m:d>
                  </m:oMath>
                </a14:m>
                <a:r>
                  <a:rPr lang="en-US" altLang="ja-JP" sz="2000" dirty="0"/>
                  <a:t> here</a:t>
                </a:r>
                <a:r>
                  <a:rPr lang="en-US" altLang="ja-JP" sz="2000" dirty="0" smtClean="0"/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kumimoji="1" lang="ja-JP" altLang="en-US" sz="2000" dirty="0"/>
                  <a:t>　</a:t>
                </a:r>
                <a:endParaRPr kumimoji="1" lang="ja-JP" altLang="en-US" sz="2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endParaRPr lang="ja-JP" altLang="en-US" sz="2000" dirty="0"/>
              </a:p>
              <a:p>
                <a:r>
                  <a:rPr lang="en-US" altLang="ja-JP" sz="2000" dirty="0"/>
                  <a:t>kinetic stress tensor </a:t>
                </a:r>
                <a:r>
                  <a:rPr lang="en-US" altLang="ja-JP" sz="2000" dirty="0" smtClean="0"/>
                  <a:t>and</a:t>
                </a:r>
                <a:r>
                  <a:rPr lang="ja-JP" altLang="en-US" sz="2000" dirty="0" smtClean="0"/>
                  <a:t> </a:t>
                </a:r>
                <a:r>
                  <a:rPr lang="en-US" altLang="ja-JP" sz="2000" dirty="0"/>
                  <a:t>heat current </a:t>
                </a:r>
                <a:r>
                  <a:rPr lang="en-US" altLang="ja-JP" sz="2000" dirty="0" smtClean="0"/>
                  <a:t> from </a:t>
                </a:r>
                <a:r>
                  <a:rPr lang="en-US" altLang="ja-JP" sz="2000" dirty="0"/>
                  <a:t>this distribution function </a:t>
                </a:r>
                <a:r>
                  <a:rPr lang="en-US" altLang="ja-JP" sz="2000" dirty="0" smtClean="0"/>
                  <a:t>is</a:t>
                </a:r>
                <a:endParaRPr lang="ja-JP" altLang="en-US" sz="2000" dirty="0"/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385561"/>
                <a:ext cx="8768491" cy="2866234"/>
              </a:xfrm>
              <a:prstGeom prst="rect">
                <a:avLst/>
              </a:prstGeom>
              <a:blipFill rotWithShape="1">
                <a:blip r:embed="rId2"/>
                <a:stretch>
                  <a:fillRect l="-765" t="-851" b="-29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47686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91" y="2098598"/>
            <a:ext cx="46445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72" y="4149080"/>
            <a:ext cx="6041276" cy="136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/>
              <a:t>Approximate to 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Maxwell-Boltzmann distribution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5790" y="5457998"/>
            <a:ext cx="7394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dirty="0" smtClean="0"/>
              <a:t>When we </a:t>
            </a:r>
            <a:r>
              <a:rPr lang="en-US" altLang="ja-JP" dirty="0"/>
              <a:t>approximate to Maxwell-Boltzmann distribution, </a:t>
            </a:r>
            <a:r>
              <a:rPr lang="en-US" altLang="ja-JP" dirty="0" smtClean="0"/>
              <a:t>effects </a:t>
            </a:r>
            <a:r>
              <a:rPr lang="en-US" altLang="ja-JP" dirty="0"/>
              <a:t>of  viscosity and heat current disappear. </a:t>
            </a:r>
            <a:r>
              <a:rPr lang="en-US" altLang="ja-JP" dirty="0" smtClean="0"/>
              <a:t>So </a:t>
            </a:r>
            <a:r>
              <a:rPr lang="en-US" altLang="ja-JP" dirty="0"/>
              <a:t>we adopt the additional viscosity and heat current term from one component </a:t>
            </a:r>
            <a:r>
              <a:rPr lang="en-US" altLang="ja-JP" dirty="0" smtClean="0"/>
              <a:t>system.</a:t>
            </a:r>
            <a:endParaRPr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3450727" y="6402814"/>
            <a:ext cx="5009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K. </a:t>
            </a:r>
            <a:r>
              <a:rPr lang="en-US" altLang="ja-JP" sz="1600" dirty="0" err="1"/>
              <a:t>Saitoh</a:t>
            </a:r>
            <a:r>
              <a:rPr lang="en-US" altLang="ja-JP" sz="1600" dirty="0"/>
              <a:t> and H. Hayakawa ,Phys. Rev. E </a:t>
            </a:r>
            <a:r>
              <a:rPr lang="en-US" altLang="ja-JP" sz="1600" b="1" dirty="0"/>
              <a:t>75</a:t>
            </a:r>
            <a:r>
              <a:rPr lang="en-US" altLang="ja-JP" sz="1600" dirty="0"/>
              <a:t>, 021302 (2007)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725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Fluid equations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2" y="1772816"/>
            <a:ext cx="8240963" cy="61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3528" y="1340768"/>
            <a:ext cx="1950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Enskog</a:t>
            </a:r>
            <a:r>
              <a:rPr kumimoji="1" lang="en-US" altLang="ja-JP" sz="2000" dirty="0" smtClean="0"/>
              <a:t> Equation</a:t>
            </a:r>
            <a:endParaRPr kumimoji="1" lang="ja-JP" altLang="en-US" sz="2000" dirty="0"/>
          </a:p>
        </p:txBody>
      </p:sp>
      <p:sp>
        <p:nvSpPr>
          <p:cNvPr id="5" name="下矢印 4"/>
          <p:cNvSpPr/>
          <p:nvPr/>
        </p:nvSpPr>
        <p:spPr>
          <a:xfrm>
            <a:off x="1691680" y="2564904"/>
            <a:ext cx="216024" cy="165618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23010" y="2931331"/>
            <a:ext cx="4989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derivation </a:t>
            </a:r>
            <a:r>
              <a:rPr lang="en-US" altLang="ja-JP" dirty="0" smtClean="0"/>
              <a:t>of velocity </a:t>
            </a:r>
            <a:r>
              <a:rPr lang="en-US" altLang="ja-JP" dirty="0"/>
              <a:t>moments</a:t>
            </a:r>
            <a:endParaRPr kumimoji="1" lang="ja-JP" alt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/>
              <a:t>Approximate to </a:t>
            </a:r>
            <a:r>
              <a:rPr lang="en-US" altLang="ja-JP" dirty="0" smtClean="0"/>
              <a:t>Maxwell-Boltzmann distribution</a:t>
            </a:r>
            <a:endParaRPr kumimoji="1" lang="ja-JP" altLang="en-US" dirty="0" smtClean="0">
              <a:solidFill>
                <a:schemeClr val="accent5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dirty="0"/>
              <a:t>additional viscosity and heat current </a:t>
            </a:r>
            <a:r>
              <a:rPr lang="en-US" altLang="ja-JP" dirty="0" smtClean="0"/>
              <a:t>term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5301" y="4283804"/>
            <a:ext cx="5177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ja-JP" sz="2000" dirty="0"/>
              <a:t>fluid </a:t>
            </a:r>
            <a:r>
              <a:rPr lang="en-US" altLang="ja-JP" sz="2000" dirty="0" smtClean="0"/>
              <a:t>equations for the lane forming systems.</a:t>
            </a:r>
            <a:endParaRPr kumimoji="1" lang="ja-JP" alt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37" y="4968066"/>
            <a:ext cx="2276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35" y="5478694"/>
            <a:ext cx="6219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60" y="5577535"/>
            <a:ext cx="342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15170"/>
            <a:ext cx="70199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49" y="6272320"/>
            <a:ext cx="342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066359" y="558924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……… ,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97986" y="6229755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…… .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7184" y="4869160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density field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116" y="5507940"/>
            <a:ext cx="137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field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61986" y="6093296"/>
            <a:ext cx="137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temperature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56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337319"/>
              </p:ext>
            </p:extLst>
          </p:nvPr>
        </p:nvGraphicFramePr>
        <p:xfrm>
          <a:off x="4572000" y="3645024"/>
          <a:ext cx="4572000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595633"/>
              </p:ext>
            </p:extLst>
          </p:nvPr>
        </p:nvGraphicFramePr>
        <p:xfrm>
          <a:off x="-23651" y="3121901"/>
          <a:ext cx="4572000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640887"/>
              </p:ext>
            </p:extLst>
          </p:nvPr>
        </p:nvGraphicFramePr>
        <p:xfrm>
          <a:off x="4572000" y="0"/>
          <a:ext cx="4572000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3007749" y="116632"/>
            <a:ext cx="1533919" cy="1598163"/>
            <a:chOff x="2750049" y="1432360"/>
            <a:chExt cx="1533919" cy="159816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432360"/>
              <a:ext cx="1080120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 flipV="1">
              <a:off x="3059832" y="1581071"/>
              <a:ext cx="0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>
              <a:off x="3059832" y="2661191"/>
              <a:ext cx="12157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559915" y="2661191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 dirty="0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9915" y="2661191"/>
                  <a:ext cx="367986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2750049" y="1972420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 dirty="0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049" y="1972420"/>
                  <a:ext cx="37138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79512" y="1918573"/>
                <a:ext cx="44644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err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altLang="ja-JP" i="1" dirty="0" err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kumimoji="1" lang="en-US" altLang="ja-JP" dirty="0" smtClean="0"/>
                  <a:t>,</a:t>
                </a:r>
                <a:endParaRPr kumimoji="1" lang="ja-JP" altLang="en-US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/>
                      </a:rPr>
                      <m:t>𝑚</m:t>
                    </m:r>
                    <m:sSub>
                      <m:sSubPr>
                        <m:ctrlPr>
                          <a:rPr kumimoji="1" lang="en-US" altLang="ja-JP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i="1" dirty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i="1" dirty="0" smtClean="0">
                        <a:latin typeface="Cambria Math"/>
                      </a:rPr>
                      <m:t>=2.0</m:t>
                    </m:r>
                    <m:r>
                      <a:rPr kumimoji="1" lang="en-US" altLang="ja-JP" b="0" i="1" dirty="0" smtClean="0">
                        <a:latin typeface="Cambria Math"/>
                      </a:rPr>
                      <m:t>𝑎</m:t>
                    </m:r>
                    <m:r>
                      <a:rPr kumimoji="1" lang="en-US" altLang="ja-JP" b="0" i="1" dirty="0" smtClean="0">
                        <a:latin typeface="Cambria Math"/>
                      </a:rPr>
                      <m:t>𝜎</m:t>
                    </m:r>
                  </m:oMath>
                </a14:m>
                <a:r>
                  <a:rPr kumimoji="1" lang="en-US" altLang="ja-JP" b="0" dirty="0" smtClean="0"/>
                  <a:t> , </a:t>
                </a:r>
                <a:r>
                  <a:rPr lang="en-US" altLang="ja-JP" dirty="0"/>
                  <a:t>Initial state</a:t>
                </a:r>
                <a:endParaRPr kumimoji="1" lang="en-US" altLang="ja-JP" b="0" dirty="0" smtClean="0"/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18573"/>
                <a:ext cx="4464496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19"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028384" y="44624"/>
                <a:ext cx="1050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ja-JP" i="1" dirty="0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i="1" dirty="0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ja-JP" i="1" dirty="0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84" y="44624"/>
                <a:ext cx="105009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835696" y="3192788"/>
                <a:ext cx="491673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i="1" dirty="0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i="1" dirty="0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192788"/>
                <a:ext cx="491673" cy="668260"/>
              </a:xfrm>
              <a:prstGeom prst="rect">
                <a:avLst/>
              </a:prstGeom>
              <a:blipFill rotWithShape="1">
                <a:blip r:embed="rId10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238266" y="3192788"/>
                <a:ext cx="1053814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i="1" dirty="0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b="0" i="1" dirty="0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i="1" dirty="0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altLang="ja-JP" b="0" i="1" dirty="0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en-US" altLang="ja-JP" b="0" i="1" dirty="0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b="0" i="1" dirty="0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altLang="ja-JP" b="0" i="1" dirty="0" smtClean="0">
                              <a:latin typeface="Cambria Math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266" y="3192788"/>
                <a:ext cx="1053814" cy="668260"/>
              </a:xfrm>
              <a:prstGeom prst="rect">
                <a:avLst/>
              </a:prstGeom>
              <a:blipFill rotWithShape="1">
                <a:blip r:embed="rId11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179512" y="188640"/>
            <a:ext cx="269862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/>
              <a:t>time </a:t>
            </a:r>
            <a:r>
              <a:rPr lang="en-US" altLang="ja-JP" sz="2400" dirty="0" smtClean="0"/>
              <a:t>evolution with </a:t>
            </a:r>
          </a:p>
          <a:p>
            <a:r>
              <a:rPr lang="en-US" altLang="ja-JP" sz="2400" dirty="0" smtClean="0"/>
              <a:t>an assumption of </a:t>
            </a:r>
          </a:p>
          <a:p>
            <a:r>
              <a:rPr lang="en-US" altLang="ja-JP" sz="2400" dirty="0"/>
              <a:t>uniform </a:t>
            </a:r>
            <a:r>
              <a:rPr lang="en-US" altLang="ja-JP" sz="2400" dirty="0" smtClean="0"/>
              <a:t>state for x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627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244964"/>
              </p:ext>
            </p:extLst>
          </p:nvPr>
        </p:nvGraphicFramePr>
        <p:xfrm>
          <a:off x="4572000" y="0"/>
          <a:ext cx="4572000" cy="328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549328"/>
              </p:ext>
            </p:extLst>
          </p:nvPr>
        </p:nvGraphicFramePr>
        <p:xfrm>
          <a:off x="35234" y="3068960"/>
          <a:ext cx="4572000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673617"/>
              </p:ext>
            </p:extLst>
          </p:nvPr>
        </p:nvGraphicFramePr>
        <p:xfrm>
          <a:off x="4673912" y="3526918"/>
          <a:ext cx="4572000" cy="3331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3007749" y="116632"/>
            <a:ext cx="1533919" cy="1598163"/>
            <a:chOff x="2750049" y="1432360"/>
            <a:chExt cx="1533919" cy="159816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432360"/>
              <a:ext cx="1080120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 flipV="1">
              <a:off x="3059832" y="1581071"/>
              <a:ext cx="0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>
              <a:off x="3059832" y="2661191"/>
              <a:ext cx="12157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559915" y="2661191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 dirty="0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9915" y="2661191"/>
                  <a:ext cx="367986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2750049" y="1972420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 dirty="0" smtClean="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049" y="1972420"/>
                  <a:ext cx="37138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テキスト ボックス 10"/>
          <p:cNvSpPr txBox="1"/>
          <p:nvPr/>
        </p:nvSpPr>
        <p:spPr>
          <a:xfrm>
            <a:off x="179512" y="188640"/>
            <a:ext cx="269862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/>
              <a:t>time </a:t>
            </a:r>
            <a:r>
              <a:rPr lang="en-US" altLang="ja-JP" sz="2400" dirty="0" smtClean="0"/>
              <a:t>evolution with </a:t>
            </a:r>
          </a:p>
          <a:p>
            <a:r>
              <a:rPr lang="en-US" altLang="ja-JP" sz="2400" dirty="0" smtClean="0"/>
              <a:t>an assumption of </a:t>
            </a:r>
          </a:p>
          <a:p>
            <a:r>
              <a:rPr lang="en-US" altLang="ja-JP" sz="2400" dirty="0"/>
              <a:t>uniform </a:t>
            </a:r>
            <a:r>
              <a:rPr lang="en-US" altLang="ja-JP" sz="2400" dirty="0" smtClean="0"/>
              <a:t>state for x</a:t>
            </a:r>
            <a:endParaRPr kumimoji="1" lang="ja-JP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28621" y="1714795"/>
                <a:ext cx="44644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altLang="ja-JP" i="1" dirty="0" err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i="1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ja-JP" dirty="0" smtClean="0"/>
                  <a:t>,</a:t>
                </a:r>
                <a:endParaRPr kumimoji="1" lang="en-US" altLang="ja-JP" b="0" i="1" dirty="0" smtClean="0">
                  <a:latin typeface="Cambria Math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/>
                      </a:rPr>
                      <m:t>𝑚</m:t>
                    </m:r>
                    <m:sSub>
                      <m:sSubPr>
                        <m:ctrlPr>
                          <a:rPr kumimoji="1" lang="en-US" altLang="ja-JP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i="1" dirty="0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i="1" dirty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i="1" dirty="0" smtClean="0">
                        <a:latin typeface="Cambria Math"/>
                      </a:rPr>
                      <m:t>=2.0</m:t>
                    </m:r>
                    <m:r>
                      <a:rPr kumimoji="1" lang="en-US" altLang="ja-JP" b="0" i="1" dirty="0" smtClean="0">
                        <a:latin typeface="Cambria Math"/>
                      </a:rPr>
                      <m:t>𝑎</m:t>
                    </m:r>
                    <m:r>
                      <a:rPr kumimoji="1" lang="en-US" altLang="ja-JP" b="0" i="1" dirty="0" smtClean="0">
                        <a:latin typeface="Cambria Math"/>
                      </a:rPr>
                      <m:t>𝜎</m:t>
                    </m:r>
                  </m:oMath>
                </a14:m>
                <a:r>
                  <a:rPr kumimoji="1" lang="en-US" altLang="ja-JP" b="0" dirty="0" smtClean="0"/>
                  <a:t> ,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/>
                      </a:rPr>
                      <m:t>𝑡</m:t>
                    </m:r>
                    <m:r>
                      <a:rPr kumimoji="1" lang="en-US" altLang="ja-JP" b="0" i="1" dirty="0" smtClean="0">
                        <a:latin typeface="Cambria Math"/>
                      </a:rPr>
                      <m:t>=10</m:t>
                    </m:r>
                    <m:f>
                      <m:fPr>
                        <m:type m:val="lin"/>
                        <m:ctrlPr>
                          <a:rPr kumimoji="1" lang="en-US" altLang="ja-JP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b="0" i="1" dirty="0" smtClean="0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kumimoji="1" lang="en-US" altLang="ja-JP" b="0" i="1" dirty="0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endParaRPr kumimoji="1" lang="en-US" altLang="ja-JP" b="0" dirty="0" smtClean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ja-JP" dirty="0"/>
                  <a:t>A calculation fails after this</a:t>
                </a:r>
                <a:endParaRPr kumimoji="1" lang="en-US" altLang="ja-JP" b="0" dirty="0" smtClean="0"/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1" y="1714795"/>
                <a:ext cx="4464496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820" t="-17105" b="-401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028384" y="44624"/>
                <a:ext cx="1050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ja-JP" i="1" dirty="0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i="1" dirty="0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ja-JP" i="1" dirty="0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84" y="44624"/>
                <a:ext cx="105009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835696" y="3192788"/>
                <a:ext cx="491673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i="1" dirty="0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i="1" dirty="0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192788"/>
                <a:ext cx="491673" cy="668260"/>
              </a:xfrm>
              <a:prstGeom prst="rect">
                <a:avLst/>
              </a:prstGeom>
              <a:blipFill rotWithShape="1">
                <a:blip r:embed="rId10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355976" y="3192788"/>
                <a:ext cx="1053814" cy="668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i="1" dirty="0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kumimoji="1" lang="en-US" altLang="ja-JP" b="0" i="1" dirty="0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kumimoji="1" lang="en-US" altLang="ja-JP" b="0" i="1" dirty="0" smtClean="0">
                              <a:latin typeface="Cambria Math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kumimoji="1" lang="en-US" altLang="ja-JP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i="1" dirty="0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altLang="ja-JP" b="0" i="1" dirty="0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en-US" altLang="ja-JP" b="0" i="1" dirty="0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altLang="ja-JP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ja-JP" b="0" i="1" dirty="0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US" altLang="ja-JP" b="0" i="1" dirty="0" smtClean="0">
                              <a:latin typeface="Cambria Math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192788"/>
                <a:ext cx="1053814" cy="668260"/>
              </a:xfrm>
              <a:prstGeom prst="rect">
                <a:avLst/>
              </a:prstGeom>
              <a:blipFill rotWithShape="1">
                <a:blip r:embed="rId11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8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ja-JP" dirty="0" smtClean="0"/>
                  <a:t>The </a:t>
                </a:r>
                <a:r>
                  <a:rPr lang="en-US" altLang="ja-JP" dirty="0"/>
                  <a:t>anisotropy in the friction force </a:t>
                </a:r>
                <a:r>
                  <a:rPr lang="en-US" altLang="ja-JP" dirty="0" smtClean="0"/>
                  <a:t>is one </a:t>
                </a:r>
                <a:r>
                  <a:rPr lang="en-US" altLang="ja-JP" dirty="0"/>
                  <a:t>of the </a:t>
                </a:r>
                <a:r>
                  <a:rPr lang="en-US" altLang="ja-JP" dirty="0" smtClean="0"/>
                  <a:t>key parameters </a:t>
                </a:r>
                <a:r>
                  <a:rPr lang="en-US" altLang="ja-JP" dirty="0"/>
                  <a:t>that control the onset </a:t>
                </a:r>
                <a:r>
                  <a:rPr lang="en-US" altLang="ja-JP" dirty="0" smtClean="0"/>
                  <a:t>and stability </a:t>
                </a:r>
                <a:r>
                  <a:rPr lang="en-US" altLang="ja-JP" dirty="0"/>
                  <a:t>of the lane formation.</a:t>
                </a:r>
                <a:endParaRPr lang="en-US" altLang="ja-JP" dirty="0" smtClean="0"/>
              </a:p>
              <a:p>
                <a:r>
                  <a:rPr lang="en-US" altLang="ja-JP" dirty="0" smtClean="0"/>
                  <a:t>We introduce the </a:t>
                </a:r>
                <a:r>
                  <a:rPr lang="en-US" altLang="ja-JP" dirty="0" err="1"/>
                  <a:t>Enskog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Equation to </a:t>
                </a:r>
                <a:r>
                  <a:rPr lang="en-US" altLang="ja-JP" dirty="0"/>
                  <a:t>oppositely driven binary particle </a:t>
                </a:r>
                <a:r>
                  <a:rPr lang="en-US" altLang="ja-JP" dirty="0" smtClean="0"/>
                  <a:t>systems to provide </a:t>
                </a:r>
                <a:r>
                  <a:rPr lang="en-US" altLang="ja-JP" dirty="0"/>
                  <a:t>fluid equations</a:t>
                </a:r>
                <a:endParaRPr lang="en-US" altLang="ja-JP" dirty="0" smtClean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time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evolution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with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an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assumption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of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uniform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state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dirty="0"/>
                      <m:t>for</m:t>
                    </m:r>
                    <m:r>
                      <m:rPr>
                        <m:nor/>
                      </m:rPr>
                      <a:rPr lang="en-US" altLang="ja-JP" dirty="0"/>
                      <m:t> </m:t>
                    </m:r>
                    <m:r>
                      <m:rPr>
                        <m:nor/>
                      </m:rPr>
                      <a:rPr lang="en-US" altLang="ja-JP" i="1" dirty="0"/>
                      <m:t>x</m:t>
                    </m:r>
                  </m:oMath>
                </a14:m>
                <a:endParaRPr lang="en-US" altLang="ja-JP" i="1" dirty="0" smtClean="0"/>
              </a:p>
              <a:p>
                <a:pPr lvl="1"/>
                <a:r>
                  <a:rPr lang="en-US" altLang="ja-JP" dirty="0" smtClean="0"/>
                  <a:t>But there are some errors.</a:t>
                </a:r>
              </a:p>
              <a:p>
                <a:pPr lvl="1"/>
                <a:endParaRPr lang="ja-JP" altLang="en-US" dirty="0"/>
              </a:p>
              <a:p>
                <a:pPr lvl="1"/>
                <a:endParaRPr lang="ja-JP" altLang="en-US" dirty="0" smtClean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830" r="-1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1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Lane </a:t>
            </a:r>
            <a:r>
              <a:rPr lang="en-US" altLang="ja-JP" dirty="0"/>
              <a:t>formation in oppositely driven binary particle </a:t>
            </a:r>
            <a:r>
              <a:rPr lang="en-US" altLang="ja-JP" dirty="0" smtClean="0"/>
              <a:t>systems</a:t>
            </a:r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5946" t="75503"/>
          <a:stretch>
            <a:fillRect/>
          </a:stretch>
        </p:blipFill>
        <p:spPr bwMode="auto">
          <a:xfrm>
            <a:off x="2339752" y="1916832"/>
            <a:ext cx="2211363" cy="18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8607" r="51954" b="74195"/>
          <a:stretch>
            <a:fillRect/>
          </a:stretch>
        </p:blipFill>
        <p:spPr bwMode="auto">
          <a:xfrm>
            <a:off x="251520" y="1844824"/>
            <a:ext cx="19797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矢印コネクタ 6"/>
          <p:cNvCxnSpPr/>
          <p:nvPr/>
        </p:nvCxnSpPr>
        <p:spPr>
          <a:xfrm rot="5400000" flipH="1" flipV="1">
            <a:off x="4212754" y="2852142"/>
            <a:ext cx="1296144" cy="1588"/>
          </a:xfrm>
          <a:prstGeom prst="straightConnector1">
            <a:avLst/>
          </a:prstGeom>
          <a:noFill/>
          <a:ln w="603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テキスト ボックス 9"/>
          <p:cNvSpPr txBox="1"/>
          <p:nvPr/>
        </p:nvSpPr>
        <p:spPr>
          <a:xfrm>
            <a:off x="4860032" y="27809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kern="0" dirty="0">
                <a:solidFill>
                  <a:sysClr val="windowText" lastClr="000000"/>
                </a:solidFill>
              </a:rPr>
              <a:t>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281654" y="3789040"/>
            <a:ext cx="1850186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ja-JP" sz="1100" kern="0" dirty="0" err="1">
                <a:solidFill>
                  <a:sysClr val="windowText" lastClr="000000"/>
                </a:solidFill>
              </a:rPr>
              <a:t>Mirjam</a:t>
            </a:r>
            <a:r>
              <a:rPr kumimoji="0" lang="en-US" altLang="ja-JP" sz="1100" kern="0" dirty="0">
                <a:solidFill>
                  <a:sysClr val="windowText" lastClr="000000"/>
                </a:solidFill>
              </a:rPr>
              <a:t> E. </a:t>
            </a:r>
            <a:r>
              <a:rPr kumimoji="0" lang="en-US" altLang="ja-JP" sz="1100" kern="0" dirty="0" err="1">
                <a:solidFill>
                  <a:sysClr val="windowText" lastClr="000000"/>
                </a:solidFill>
              </a:rPr>
              <a:t>Leunissen</a:t>
            </a:r>
            <a:r>
              <a:rPr kumimoji="0" lang="en-US" altLang="ja-JP" sz="1100" kern="0" dirty="0">
                <a:solidFill>
                  <a:sysClr val="windowText" lastClr="000000"/>
                </a:solidFill>
              </a:rPr>
              <a:t>, et al.,</a:t>
            </a:r>
            <a:br>
              <a:rPr kumimoji="0" lang="en-US" altLang="ja-JP" sz="1100" kern="0" dirty="0">
                <a:solidFill>
                  <a:sysClr val="windowText" lastClr="000000"/>
                </a:solidFill>
              </a:rPr>
            </a:br>
            <a:r>
              <a:rPr kumimoji="0" lang="fr-FR" altLang="ja-JP" sz="1100" kern="0" dirty="0">
                <a:solidFill>
                  <a:sysClr val="windowText" lastClr="000000"/>
                </a:solidFill>
              </a:rPr>
              <a:t>Nature 437; 235 - 240 (2005)</a:t>
            </a:r>
            <a:endParaRPr kumimoji="0" lang="ja-JP" altLang="en-US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テキスト ボックス 11"/>
          <p:cNvSpPr txBox="1"/>
          <p:nvPr/>
        </p:nvSpPr>
        <p:spPr>
          <a:xfrm>
            <a:off x="251520" y="1412776"/>
            <a:ext cx="423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kern="0" dirty="0" smtClean="0">
                <a:solidFill>
                  <a:sysClr val="windowText" lastClr="000000"/>
                </a:solidFill>
              </a:rPr>
              <a:t>experiment </a:t>
            </a:r>
            <a:r>
              <a:rPr lang="en-US" altLang="ja-JP" kern="0" dirty="0" smtClean="0">
                <a:solidFill>
                  <a:sysClr val="windowText" lastClr="000000"/>
                </a:solidFill>
              </a:rPr>
              <a:t>of</a:t>
            </a:r>
            <a:r>
              <a:rPr lang="en-US" altLang="ja-JP" kern="0" dirty="0" smtClean="0">
                <a:solidFill>
                  <a:sysClr val="windowText" lastClr="000000"/>
                </a:solidFill>
              </a:rPr>
              <a:t> oppositely charged colloids</a:t>
            </a:r>
          </a:p>
        </p:txBody>
      </p:sp>
      <p:sp>
        <p:nvSpPr>
          <p:cNvPr id="12" name="テキスト ボックス 15"/>
          <p:cNvSpPr txBox="1"/>
          <p:nvPr/>
        </p:nvSpPr>
        <p:spPr>
          <a:xfrm>
            <a:off x="7812360" y="5183905"/>
            <a:ext cx="1159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800" dirty="0">
                <a:solidFill>
                  <a:prstClr val="black"/>
                </a:solidFill>
              </a:rPr>
              <a:t>撮影場所：新広島球場</a:t>
            </a:r>
          </a:p>
        </p:txBody>
      </p:sp>
      <p:pic>
        <p:nvPicPr>
          <p:cNvPr id="13" name="コンテンツ プレースホルダ 5" descr="コロイドレー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4653136"/>
            <a:ext cx="2267997" cy="203709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67544" y="6021288"/>
            <a:ext cx="2016224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ja-JP" sz="1100" kern="0" dirty="0">
                <a:solidFill>
                  <a:prstClr val="black"/>
                </a:solidFill>
              </a:rPr>
              <a:t>J. </a:t>
            </a:r>
            <a:r>
              <a:rPr kumimoji="0" lang="en-US" altLang="ja-JP" sz="1100" kern="0" dirty="0" err="1">
                <a:solidFill>
                  <a:prstClr val="black"/>
                </a:solidFill>
              </a:rPr>
              <a:t>Dzubiella</a:t>
            </a:r>
            <a:r>
              <a:rPr kumimoji="0" lang="en-US" altLang="ja-JP" sz="1100" kern="0" dirty="0">
                <a:solidFill>
                  <a:prstClr val="black"/>
                </a:solidFill>
              </a:rPr>
              <a:t>, G. P. Hoffmann, and H. </a:t>
            </a:r>
            <a:r>
              <a:rPr kumimoji="0" lang="en-US" altLang="ja-JP" sz="1100" kern="0" dirty="0" err="1">
                <a:solidFill>
                  <a:prstClr val="black"/>
                </a:solidFill>
              </a:rPr>
              <a:t>Löwen</a:t>
            </a:r>
            <a:r>
              <a:rPr kumimoji="0" lang="en-US" altLang="ja-JP" sz="1100" kern="0" dirty="0">
                <a:solidFill>
                  <a:prstClr val="black"/>
                </a:solidFill>
              </a:rPr>
              <a:t>, </a:t>
            </a:r>
            <a:r>
              <a:rPr kumimoji="0" lang="ja-JP" altLang="en-US" sz="1100" kern="0" dirty="0">
                <a:solidFill>
                  <a:prstClr val="black"/>
                </a:solidFill>
              </a:rPr>
              <a:t/>
            </a:r>
            <a:br>
              <a:rPr kumimoji="0" lang="ja-JP" altLang="en-US" sz="1100" kern="0" dirty="0">
                <a:solidFill>
                  <a:prstClr val="black"/>
                </a:solidFill>
              </a:rPr>
            </a:br>
            <a:r>
              <a:rPr kumimoji="0" lang="en-US" altLang="ja-JP" sz="1100" kern="0" dirty="0">
                <a:solidFill>
                  <a:prstClr val="black"/>
                </a:solidFill>
              </a:rPr>
              <a:t>Phys. Rev. E </a:t>
            </a:r>
            <a:r>
              <a:rPr kumimoji="0" lang="en-US" altLang="ja-JP" sz="1100" b="1" kern="0" dirty="0">
                <a:solidFill>
                  <a:prstClr val="black"/>
                </a:solidFill>
              </a:rPr>
              <a:t>65,</a:t>
            </a:r>
            <a:r>
              <a:rPr kumimoji="0" lang="ja-JP" altLang="en-US" sz="1100" b="1" kern="0" dirty="0">
                <a:solidFill>
                  <a:prstClr val="black"/>
                </a:solidFill>
              </a:rPr>
              <a:t> </a:t>
            </a:r>
            <a:r>
              <a:rPr kumimoji="0" lang="en-US" altLang="ja-JP" sz="1100" kern="0" dirty="0">
                <a:solidFill>
                  <a:prstClr val="black"/>
                </a:solidFill>
              </a:rPr>
              <a:t>021402 (2002);</a:t>
            </a:r>
            <a:endParaRPr kumimoji="0" lang="ja-JP" altLang="en-US" sz="1100" kern="0" dirty="0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1842" y="4437080"/>
            <a:ext cx="219594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kern="0" dirty="0" smtClean="0">
                <a:solidFill>
                  <a:sysClr val="windowText" lastClr="000000"/>
                </a:solidFill>
              </a:rPr>
              <a:t>computer simulations </a:t>
            </a:r>
            <a:r>
              <a:rPr lang="en-US" altLang="ja-JP" kern="0" dirty="0">
                <a:solidFill>
                  <a:sysClr val="windowText" lastClr="000000"/>
                </a:solidFill>
              </a:rPr>
              <a:t>of </a:t>
            </a:r>
            <a:r>
              <a:rPr lang="en-US" altLang="ja-JP" kern="0" dirty="0" smtClean="0">
                <a:solidFill>
                  <a:sysClr val="windowText" lastClr="000000"/>
                </a:solidFill>
              </a:rPr>
              <a:t>oppositely </a:t>
            </a:r>
            <a:r>
              <a:rPr lang="en-US" altLang="ja-JP" kern="0" dirty="0">
                <a:solidFill>
                  <a:sysClr val="windowText" lastClr="000000"/>
                </a:solidFill>
              </a:rPr>
              <a:t>charged colloids</a:t>
            </a:r>
          </a:p>
        </p:txBody>
      </p:sp>
      <p:pic>
        <p:nvPicPr>
          <p:cNvPr id="16" name="pedestrian_c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24128" y="2645958"/>
            <a:ext cx="3096344" cy="232225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084168" y="1827483"/>
            <a:ext cx="212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Lane formation in </a:t>
            </a:r>
          </a:p>
          <a:p>
            <a:r>
              <a:rPr kumimoji="1" lang="en-US" altLang="ja-JP" dirty="0" smtClean="0"/>
              <a:t>pedestrian dynamics</a:t>
            </a:r>
          </a:p>
        </p:txBody>
      </p:sp>
    </p:spTree>
    <p:extLst>
      <p:ext uri="{BB962C8B-B14F-4D97-AF65-F5344CB8AC3E}">
        <p14:creationId xmlns:p14="http://schemas.microsoft.com/office/powerpoint/2010/main" val="39102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916832"/>
            <a:ext cx="3652922" cy="360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The model of counter driven particles with anisotropic dissipation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コンテンツ プレースホルダー 3"/>
              <p:cNvSpPr txBox="1">
                <a:spLocks/>
              </p:cNvSpPr>
              <p:nvPr/>
            </p:nvSpPr>
            <p:spPr>
              <a:xfrm>
                <a:off x="457200" y="1624136"/>
                <a:ext cx="4978896" cy="4728120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3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ja-JP" altLang="ja-JP" sz="23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ja-JP" altLang="ja-JP" sz="23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300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altLang="ja-JP" sz="23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3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ja-JP" sz="23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ja-JP" altLang="ja-JP" sz="23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3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3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ja-JP" sz="23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sz="23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ja-JP" sz="23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3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b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ja-JP" sz="23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3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b>
                          <m:r>
                            <a:rPr lang="en-US" altLang="ja-JP" sz="23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ja-JP" sz="2300" i="1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ja-JP" altLang="ja-JP" sz="23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altLang="ja-JP" sz="23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ja-JP" altLang="ja-JP" sz="23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3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𝜕𝜙</m:t>
                              </m:r>
                              <m:d>
                                <m:dPr>
                                  <m:ctrlPr>
                                    <a:rPr lang="ja-JP" altLang="ja-JP" sz="23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ja-JP" sz="23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3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ja-JP" sz="23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altLang="ja-JP" sz="23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ja-JP" sz="23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ja-JP" altLang="ja-JP" sz="1800" dirty="0">
                  <a:solidFill>
                    <a:prstClr val="black"/>
                  </a:solidFill>
                </a:endParaRPr>
              </a:p>
              <a:p>
                <a:r>
                  <a:rPr lang="en-US" altLang="ja-JP" dirty="0">
                    <a:solidFill>
                      <a:prstClr val="black"/>
                    </a:solidFill>
                    <a:latin typeface="Cambria Math"/>
                  </a:rPr>
                  <a:t>N </a:t>
                </a:r>
                <a:r>
                  <a:rPr lang="en-US" altLang="ja-JP" dirty="0" smtClean="0">
                    <a:solidFill>
                      <a:prstClr val="black"/>
                    </a:solidFill>
                    <a:latin typeface="Cambria Math"/>
                  </a:rPr>
                  <a:t>particles interacting </a:t>
                </a:r>
                <a:r>
                  <a:rPr lang="en-US" altLang="ja-JP" dirty="0">
                    <a:solidFill>
                      <a:prstClr val="black"/>
                    </a:solidFill>
                    <a:latin typeface="Cambria Math"/>
                  </a:rPr>
                  <a:t>with a Weeks-Chandler-Andersen (WCA) </a:t>
                </a:r>
                <a:r>
                  <a:rPr lang="en-US" altLang="ja-JP" dirty="0" smtClean="0">
                    <a:solidFill>
                      <a:prstClr val="black"/>
                    </a:solidFill>
                    <a:latin typeface="Cambria Math"/>
                  </a:rPr>
                  <a:t>potential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/>
                      </a:rPr>
                      <m:t>𝜙</m:t>
                    </m:r>
                    <m:d>
                      <m:d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endParaRPr lang="ja-JP" altLang="en-US" dirty="0">
                  <a:solidFill>
                    <a:prstClr val="black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i="1" dirty="0" smtClean="0">
                        <a:solidFill>
                          <a:prstClr val="black"/>
                        </a:solidFill>
                        <a:latin typeface="Cambria Math"/>
                      </a:rPr>
                      <m:t>=+1,</m:t>
                    </m:r>
                    <m:r>
                      <a:rPr lang="en-US" altLang="ja-JP" b="0" i="1" dirty="0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n-US" altLang="ja-JP" i="1" dirty="0" smtClean="0">
                        <a:solidFill>
                          <a:prstClr val="black"/>
                        </a:solidFill>
                        <a:latin typeface="Cambria Math"/>
                      </a:rPr>
                      <m:t>−1</m:t>
                    </m:r>
                    <m:r>
                      <a:rPr lang="en-US" altLang="ja-JP" b="0" i="1" dirty="0" smtClean="0">
                        <a:solidFill>
                          <a:prstClr val="black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prstClr val="black"/>
                    </a:solidFill>
                    <a:latin typeface="Cambria Math"/>
                  </a:rPr>
                  <a:t> are driven to the positive (negative</a:t>
                </a:r>
                <a:r>
                  <a:rPr lang="en-US" altLang="ja-JP" dirty="0" smtClean="0">
                    <a:solidFill>
                      <a:prstClr val="black"/>
                    </a:solidFill>
                    <a:latin typeface="Cambria Math"/>
                  </a:rPr>
                  <a:t>) x-direction </a:t>
                </a:r>
                <a:r>
                  <a:rPr lang="en-US" altLang="ja-JP" dirty="0">
                    <a:solidFill>
                      <a:prstClr val="black"/>
                    </a:solidFill>
                    <a:latin typeface="Cambria Math"/>
                  </a:rPr>
                  <a:t>by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prstClr val="black"/>
                        </a:solidFill>
                        <a:latin typeface="Cambria Math"/>
                      </a:rPr>
                      <m:t>𝐹</m:t>
                    </m:r>
                    <m:r>
                      <a:rPr lang="en-US" altLang="ja-JP" b="0" i="1" dirty="0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altLang="ja-JP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r>
                  <a:rPr lang="en-US" altLang="ja-JP" dirty="0">
                    <a:solidFill>
                      <a:prstClr val="black"/>
                    </a:solidFill>
                  </a:rPr>
                  <a:t>in the case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b="0" i="1" dirty="0" smtClean="0">
                        <a:solidFill>
                          <a:prstClr val="black"/>
                        </a:solidFill>
                        <a:latin typeface="Cambria Math"/>
                      </a:rPr>
                      <m:t>≠</m:t>
                    </m:r>
                    <m:sSub>
                      <m:sSubPr>
                        <m:ctrlP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prstClr val="black"/>
                    </a:solidFill>
                  </a:rPr>
                  <a:t> friction </a:t>
                </a:r>
                <a:r>
                  <a:rPr lang="en-US" altLang="ja-JP" dirty="0" smtClean="0">
                    <a:solidFill>
                      <a:prstClr val="black"/>
                    </a:solidFill>
                  </a:rPr>
                  <a:t>coefficients is </a:t>
                </a:r>
                <a:r>
                  <a:rPr lang="en-US" altLang="ja-JP" dirty="0" smtClean="0"/>
                  <a:t>anisotropic.</a:t>
                </a:r>
                <a:endParaRPr lang="en-US" altLang="ja-JP" dirty="0" smtClean="0">
                  <a:solidFill>
                    <a:prstClr val="black"/>
                  </a:solidFill>
                </a:endParaRPr>
              </a:p>
              <a:p>
                <a:r>
                  <a:rPr lang="en-US" altLang="ja-JP" dirty="0">
                    <a:solidFill>
                      <a:prstClr val="black"/>
                    </a:solidFill>
                  </a:rPr>
                  <a:t>number density </a:t>
                </a:r>
                <a:r>
                  <a:rPr lang="en-US" altLang="ja-JP" dirty="0" smtClean="0">
                    <a:solidFill>
                      <a:prstClr val="black"/>
                    </a:solidFill>
                  </a:rPr>
                  <a:t>is 1.0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  <a:p>
                <a:r>
                  <a:rPr lang="en-US" altLang="ja-JP" dirty="0" err="1">
                    <a:solidFill>
                      <a:prstClr val="black"/>
                    </a:solidFill>
                  </a:rPr>
                  <a:t>biperiodic</a:t>
                </a:r>
                <a:r>
                  <a:rPr lang="en-US" altLang="ja-JP" dirty="0">
                    <a:solidFill>
                      <a:prstClr val="black"/>
                    </a:solidFill>
                  </a:rPr>
                  <a:t> boundary </a:t>
                </a:r>
                <a:r>
                  <a:rPr lang="en-US" altLang="ja-JP" dirty="0" smtClean="0">
                    <a:solidFill>
                      <a:prstClr val="black"/>
                    </a:solidFill>
                  </a:rPr>
                  <a:t>condition</a:t>
                </a:r>
                <a:endParaRPr lang="en-US" altLang="ja-JP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5" name="コンテンツ プレースホルダー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24136"/>
                <a:ext cx="4978896" cy="4728120"/>
              </a:xfrm>
              <a:prstGeom prst="rect">
                <a:avLst/>
              </a:prstGeom>
              <a:blipFill rotWithShape="1">
                <a:blip r:embed="rId3"/>
                <a:stretch>
                  <a:fillRect l="-1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7166863" y="5975944"/>
                <a:ext cx="1151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/>
                        </a:rPr>
                        <m:t>𝐹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863" y="5975944"/>
                <a:ext cx="115166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755576" y="6152443"/>
            <a:ext cx="517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M. Ikeda, </a:t>
            </a:r>
            <a:r>
              <a:rPr lang="en-US" altLang="ja-JP" dirty="0" smtClean="0"/>
              <a:t>H. </a:t>
            </a:r>
            <a:r>
              <a:rPr lang="en-US" altLang="ja-JP" dirty="0"/>
              <a:t>Wada, </a:t>
            </a:r>
            <a:r>
              <a:rPr lang="en-US" altLang="ja-JP" dirty="0" smtClean="0"/>
              <a:t>H. </a:t>
            </a:r>
            <a:r>
              <a:rPr lang="en-US" altLang="ja-JP" dirty="0" smtClean="0"/>
              <a:t>Hayakawa EPL </a:t>
            </a:r>
            <a:r>
              <a:rPr lang="en-US" altLang="ja-JP" b="1" dirty="0"/>
              <a:t>99</a:t>
            </a:r>
            <a:r>
              <a:rPr lang="en-US" altLang="ja-JP" dirty="0"/>
              <a:t> 68005 (2012)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43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Typical </a:t>
            </a:r>
            <a:r>
              <a:rPr lang="en-US" altLang="ja-JP" dirty="0"/>
              <a:t>r</a:t>
            </a:r>
            <a:r>
              <a:rPr lang="en-US" altLang="ja-JP" dirty="0" smtClean="0"/>
              <a:t>esults of MD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pic>
        <p:nvPicPr>
          <p:cNvPr id="7" name="w0260005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75504" y="1935996"/>
            <a:ext cx="3778096" cy="3778096"/>
          </a:xfrm>
          <a:prstGeom prst="rect">
            <a:avLst/>
          </a:prstGeom>
        </p:spPr>
      </p:pic>
      <p:pic>
        <p:nvPicPr>
          <p:cNvPr id="8" name="w0260105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45272" y="1935996"/>
            <a:ext cx="3778096" cy="3778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871593" y="5714092"/>
                <a:ext cx="3585918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/>
                        </a:rPr>
                        <m:t>=0.0, 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/>
                        </a:rPr>
                        <m:t>=5.0</m:t>
                      </m:r>
                    </m:oMath>
                  </m:oMathPara>
                </a14:m>
                <a:endParaRPr lang="ja-JP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93" y="5714092"/>
                <a:ext cx="3585918" cy="55720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4741358" y="5714092"/>
                <a:ext cx="3585918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/>
                        </a:rPr>
                        <m:t>=1.0, </m:t>
                      </m:r>
                      <m:sSub>
                        <m:sSubPr>
                          <m:ctrlP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prstClr val="black"/>
                          </a:solidFill>
                          <a:latin typeface="Cambria Math"/>
                        </a:rPr>
                        <m:t>=5.0</m:t>
                      </m:r>
                    </m:oMath>
                  </m:oMathPara>
                </a14:m>
                <a:endParaRPr lang="ja-JP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58" y="5714092"/>
                <a:ext cx="3585918" cy="5572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003397" y="6271296"/>
                <a:ext cx="12837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solidFill>
                          <a:prstClr val="black"/>
                        </a:solidFill>
                        <a:latin typeface="Cambria Math"/>
                      </a:rPr>
                      <m:t>=1.0</m:t>
                    </m:r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</a:rPr>
                  <a:t>)</a:t>
                </a:r>
                <a:endParaRPr lang="ja-JP" alt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397" y="6271296"/>
                <a:ext cx="1283749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5238" t="-7692" r="-4286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5287146" y="1424239"/>
            <a:ext cx="266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isotropic </a:t>
            </a:r>
            <a:r>
              <a:rPr lang="en-US" altLang="ja-JP" sz="2800" dirty="0" smtClean="0">
                <a:solidFill>
                  <a:prstClr val="black"/>
                </a:solidFill>
              </a:rPr>
              <a:t>friction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0588" y="1424239"/>
            <a:ext cx="366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small transverse friction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9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en-US" altLang="ja-JP" dirty="0"/>
              <a:t>Phase </a:t>
            </a:r>
            <a:r>
              <a:rPr lang="en-US" altLang="ja-JP" dirty="0" smtClean="0"/>
              <a:t>diagram</a:t>
            </a:r>
            <a:endParaRPr kumimoji="1" lang="ja-JP" altLang="en-US" dirty="0"/>
          </a:p>
        </p:txBody>
      </p:sp>
      <p:pic>
        <p:nvPicPr>
          <p:cNvPr id="4099" name="Picture 3" descr="C:\Documents and Settings\mikeda\My Documents\Dropbox\paper\paper_cov\re-submittion\order_f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81856" cy="49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082780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07504" y="6401433"/>
                <a:ext cx="2195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=1.0 , 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𝐿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=80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401433"/>
                <a:ext cx="219585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1" name="Picture 5" descr="C:\Documents and Settings\mikeda\My Documents\Dropbox\paper\paper_cov\re-submittion\point_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4287264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mikeda\My Documents\Dropbox\paper\paper_cov\re-submittion\point_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5" y="2636912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mikeda\My Documents\Dropbox\paper\paper_cov\re-submittion\point_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318262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Documents and Settings\mikeda\My Documents\Dropbox\paper\paper_cov\re-submittion\point_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3734048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32" y="2780928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=0.00−0.25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" y="2780928"/>
                <a:ext cx="1484702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0" y="3309620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=0.25−0.50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09620"/>
                <a:ext cx="1484702" cy="3077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32" y="3861048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=0.50−0.75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" y="3861048"/>
                <a:ext cx="1484702" cy="3077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0" y="4421730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=0.75−1.00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1730"/>
                <a:ext cx="1484702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5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en-US" altLang="ja-JP" dirty="0"/>
              <a:t>Phase </a:t>
            </a:r>
            <a:r>
              <a:rPr lang="en-US" altLang="ja-JP" dirty="0" smtClean="0"/>
              <a:t>diagram</a:t>
            </a:r>
            <a:endParaRPr kumimoji="1" lang="ja-JP" altLang="en-US" dirty="0"/>
          </a:p>
        </p:txBody>
      </p:sp>
      <p:pic>
        <p:nvPicPr>
          <p:cNvPr id="4099" name="Picture 3" descr="C:\Documents and Settings\mikeda\My Documents\Dropbox\paper\paper_cov\re-submittion\order_f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81856" cy="49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082780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84047" y="6185989"/>
            <a:ext cx="1865447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randomly mixed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91680" y="4453179"/>
            <a:ext cx="1758558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turbulence-like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77707" y="1844824"/>
            <a:ext cx="1413657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uniform gas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70959" y="6185989"/>
            <a:ext cx="1042273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jammed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6770" y="4453179"/>
            <a:ext cx="630301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lane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10708" y="4165127"/>
            <a:ext cx="1456361" cy="707886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/>
              <a:t>intermittent</a:t>
            </a:r>
          </a:p>
          <a:p>
            <a:r>
              <a:rPr lang="en-US" altLang="ja-JP" sz="2000" dirty="0" smtClean="0"/>
              <a:t>lane</a:t>
            </a:r>
            <a:endParaRPr kumimoji="1" lang="ja-JP" altLang="en-US" sz="2000" dirty="0"/>
          </a:p>
        </p:txBody>
      </p:sp>
      <p:pic>
        <p:nvPicPr>
          <p:cNvPr id="12" name="Picture 5" descr="C:\Documents and Settings\mikeda\My Documents\Dropbox\paper\paper_cov\re-submittion\point_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4287264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mikeda\My Documents\Dropbox\paper\paper_cov\re-submittion\point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5" y="2636912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Documents and Settings\mikeda\My Documents\Dropbox\paper\paper_cov\re-submittion\point_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318262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Documents and Settings\mikeda\My Documents\Dropbox\paper\paper_cov\re-submittion\point_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5" y="3734048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32" y="2780928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=0.00−0.25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" y="2780928"/>
                <a:ext cx="1484702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0" y="3309620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=0.25−0.50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09620"/>
                <a:ext cx="1484702" cy="3077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32" y="3861048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=0.50−0.75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" y="3861048"/>
                <a:ext cx="1484702" cy="3077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0" y="4421730"/>
                <a:ext cx="14847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/>
                        </a:rPr>
                        <m:t>Φ</m:t>
                      </m:r>
                      <m:r>
                        <a:rPr kumimoji="1" lang="en-US" altLang="ja-JP" sz="1400" b="0" i="1" smtClean="0">
                          <a:latin typeface="Cambria Math"/>
                        </a:rPr>
                        <m:t>=0.75−1.00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1730"/>
                <a:ext cx="1484702" cy="3077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107504" y="6401433"/>
                <a:ext cx="2195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/>
                        </a:rPr>
                        <m:t>𝜌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=1.0 , 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𝐿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=80</m:t>
                      </m:r>
                      <m:r>
                        <a:rPr kumimoji="1" lang="en-US" altLang="ja-JP" b="0" i="1" smtClean="0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kumimoji="1" lang="en-US" altLang="ja-JP" b="0" dirty="0" smtClean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401433"/>
                <a:ext cx="219585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7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3970784" cy="1143000"/>
          </a:xfrm>
        </p:spPr>
        <p:txBody>
          <a:bodyPr/>
          <a:lstStyle/>
          <a:p>
            <a:r>
              <a:rPr kumimoji="1" lang="en-US" altLang="ja-JP" dirty="0" smtClean="0"/>
              <a:t>buckling motion</a:t>
            </a:r>
            <a:endParaRPr kumimoji="1" lang="ja-JP" altLang="en-US" dirty="0"/>
          </a:p>
        </p:txBody>
      </p:sp>
      <p:pic>
        <p:nvPicPr>
          <p:cNvPr id="2050" name="Picture 2" descr="C:\Documents and Settings\mikeda\My Documents\Dropbox\paper\paper_cov\re-submittion\sn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1728"/>
            <a:ext cx="42291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0260045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277" y="2829176"/>
            <a:ext cx="3408136" cy="3408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正方形/長方形 2"/>
              <p:cNvSpPr/>
              <p:nvPr/>
            </p:nvSpPr>
            <p:spPr>
              <a:xfrm>
                <a:off x="881209" y="6330358"/>
                <a:ext cx="3006272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i="1">
                              <a:latin typeface="Cambria Math"/>
                            </a:rPr>
                            <m:t>=0.4,  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/>
                            </a:rPr>
                            <m:t>=5.0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09" y="6330358"/>
                <a:ext cx="3006272" cy="411010"/>
              </a:xfrm>
              <a:prstGeom prst="rect">
                <a:avLst/>
              </a:prstGeom>
              <a:blipFill rotWithShape="1">
                <a:blip r:embed="rId6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正方形/長方形 5"/>
              <p:cNvSpPr/>
              <p:nvPr/>
            </p:nvSpPr>
            <p:spPr>
              <a:xfrm>
                <a:off x="5399438" y="6330358"/>
                <a:ext cx="3006272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i="1">
                              <a:latin typeface="Cambria Math"/>
                            </a:rPr>
                            <m:t>=0.</m:t>
                          </m:r>
                          <m:r>
                            <a:rPr lang="en-US" altLang="ja-JP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ja-JP" i="1">
                              <a:latin typeface="Cambria Math"/>
                            </a:rPr>
                            <m:t>,  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/>
                            </a:rPr>
                            <m:t>=5.0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438" y="6330358"/>
                <a:ext cx="3006272" cy="411010"/>
              </a:xfrm>
              <a:prstGeom prst="rect">
                <a:avLst/>
              </a:prstGeom>
              <a:blipFill rotWithShape="1">
                <a:blip r:embed="rId7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467545" y="88258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Typical time evolution of a transiently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formed lane structure in its unstable regime observed in our simulations. </a:t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 smtClean="0"/>
              <a:t>This </a:t>
            </a:r>
            <a:r>
              <a:rPr lang="en-US" altLang="ja-JP" dirty="0"/>
              <a:t>lane formation </a:t>
            </a:r>
            <a:r>
              <a:rPr lang="en-US" altLang="ja-JP" dirty="0" smtClean="0"/>
              <a:t>is only </a:t>
            </a:r>
            <a:r>
              <a:rPr lang="en-US" altLang="ja-JP" dirty="0"/>
              <a:t>transient and </a:t>
            </a:r>
            <a:endParaRPr lang="en-US" altLang="ja-JP" dirty="0" smtClean="0"/>
          </a:p>
          <a:p>
            <a:r>
              <a:rPr lang="en-US" altLang="ja-JP" dirty="0" smtClean="0"/>
              <a:t>is </a:t>
            </a:r>
            <a:r>
              <a:rPr lang="en-US" altLang="ja-JP" dirty="0"/>
              <a:t>unstable against long-wavelength</a:t>
            </a:r>
          </a:p>
          <a:p>
            <a:r>
              <a:rPr lang="en-US" altLang="ja-JP" dirty="0"/>
              <a:t>undulations of the </a:t>
            </a:r>
            <a:r>
              <a:rPr lang="en-US" altLang="ja-JP" dirty="0" smtClean="0"/>
              <a:t>interfaces.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0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ja-JP" dirty="0">
                <a:solidFill>
                  <a:sysClr val="windowText" lastClr="000000"/>
                </a:solidFill>
              </a:rPr>
              <a:t>Number density, Temperature and Velocity field of the lane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699792" y="1453563"/>
                <a:ext cx="3982629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ja-JP" i="1">
                        <a:solidFill>
                          <a:prstClr val="black"/>
                        </a:solidFill>
                        <a:latin typeface="Cambria Math"/>
                      </a:rPr>
                      <m:t>=1.0, </m:t>
                    </m:r>
                    <m:sSub>
                      <m:sSub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ja-JP" i="1">
                        <a:solidFill>
                          <a:prstClr val="black"/>
                        </a:solidFill>
                        <a:latin typeface="Cambria Math"/>
                      </a:rPr>
                      <m:t>=1.0, </m:t>
                    </m:r>
                    <m:sSub>
                      <m:sSubPr>
                        <m:ctrlP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i="1">
                        <a:solidFill>
                          <a:prstClr val="black"/>
                        </a:solidFill>
                        <a:latin typeface="Cambria Math"/>
                      </a:rPr>
                      <m:t>=4.0,</m:t>
                    </m:r>
                  </m:oMath>
                </a14:m>
                <a:r>
                  <a:rPr lang="en-US" altLang="ja-JP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prstClr val="black"/>
                        </a:solidFill>
                        <a:latin typeface="Cambria Math"/>
                      </a:rPr>
                      <m:t>𝜌</m:t>
                    </m:r>
                    <m:sSup>
                      <m:sSupPr>
                        <m:ctrlPr>
                          <a:rPr lang="en-US" altLang="ja-JP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𝜎</m:t>
                        </m:r>
                      </m:e>
                      <m:sup>
                        <m:r>
                          <a:rPr lang="en-US" altLang="ja-JP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ja-JP" i="1" dirty="0">
                        <a:solidFill>
                          <a:prstClr val="black"/>
                        </a:solidFill>
                        <a:latin typeface="Cambria Math"/>
                      </a:rPr>
                      <m:t>=1.</m:t>
                    </m:r>
                    <m:r>
                      <a:rPr lang="en-US" altLang="ja-JP" i="1" dirty="0">
                        <a:solidFill>
                          <a:prstClr val="black"/>
                        </a:solidFill>
                        <a:latin typeface="Cambria Math"/>
                      </a:rPr>
                      <m:t>0</m:t>
                    </m:r>
                  </m:oMath>
                </a14:m>
                <a:endParaRPr lang="en-US" altLang="ja-JP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453563"/>
                <a:ext cx="3982629" cy="391261"/>
              </a:xfrm>
              <a:prstGeom prst="rect">
                <a:avLst/>
              </a:prstGeom>
              <a:blipFill rotWithShape="1">
                <a:blip r:embed="rId2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838791" y="2132856"/>
                <a:ext cx="1977721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</a:rPr>
                  <a:t>Velocity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dirty="0" smtClean="0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kumimoji="1" lang="en-US" altLang="ja-JP" b="0" i="1" dirty="0" smtClean="0">
                                <a:latin typeface="Cambria Math"/>
                              </a:rPr>
                              <m:t>𝑢</m:t>
                            </m:r>
                          </m:e>
                        </m:d>
                      </m:e>
                      <m:sub>
                        <m:r>
                          <a:rPr kumimoji="1" lang="en-US" altLang="ja-JP" b="0" i="1" dirty="0" smtClean="0">
                            <a:latin typeface="Cambria Math"/>
                          </a:rPr>
                          <m:t>𝑥</m:t>
                        </m:r>
                        <m:r>
                          <a:rPr kumimoji="1" lang="en-US" altLang="ja-JP" b="0" i="1" dirty="0" smtClean="0">
                            <a:latin typeface="Cambria Math"/>
                          </a:rPr>
                          <m:t>,</m:t>
                        </m:r>
                        <m:r>
                          <a:rPr kumimoji="1" lang="en-US" altLang="ja-JP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791" y="2132856"/>
                <a:ext cx="1977721" cy="381515"/>
              </a:xfrm>
              <a:prstGeom prst="rect">
                <a:avLst/>
              </a:prstGeom>
              <a:blipFill rotWithShape="1">
                <a:blip r:embed="rId3"/>
                <a:stretch>
                  <a:fillRect l="-2778" t="-6452" b="-2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正方形/長方形 3"/>
              <p:cNvSpPr/>
              <p:nvPr/>
            </p:nvSpPr>
            <p:spPr>
              <a:xfrm>
                <a:off x="251520" y="5661248"/>
                <a:ext cx="854140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The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ja-JP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/>
                  <a:t>of the lane phase </a:t>
                </a:r>
                <a:r>
                  <a:rPr lang="en-US" altLang="ja-JP" dirty="0" smtClean="0"/>
                  <a:t>is </a:t>
                </a:r>
                <a:r>
                  <a:rPr lang="en-US" altLang="ja-JP" dirty="0"/>
                  <a:t>almost zero inside the lanes, 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whereas </a:t>
                </a:r>
                <a:r>
                  <a:rPr lang="en-US" altLang="ja-JP" dirty="0"/>
                  <a:t>it </a:t>
                </a:r>
                <a:r>
                  <a:rPr lang="en-US" altLang="ja-JP" dirty="0" smtClean="0"/>
                  <a:t>is higher </a:t>
                </a:r>
                <a:r>
                  <a:rPr lang="en-US" altLang="ja-JP" dirty="0"/>
                  <a:t>in the boundary layers between the </a:t>
                </a:r>
                <a:r>
                  <a:rPr lang="en-US" altLang="ja-JP" dirty="0" smtClean="0"/>
                  <a:t>oppositely oriented </a:t>
                </a:r>
                <a:r>
                  <a:rPr lang="en-US" altLang="ja-JP" dirty="0"/>
                  <a:t>lanes. </a:t>
                </a:r>
                <a:endParaRPr lang="en-US" altLang="ja-JP" dirty="0" smtClean="0"/>
              </a:p>
              <a:p>
                <a:r>
                  <a:rPr lang="en-US" altLang="ja-JP" dirty="0" smtClean="0"/>
                  <a:t>In </a:t>
                </a:r>
                <a:r>
                  <a:rPr lang="en-US" altLang="ja-JP" dirty="0"/>
                  <a:t>contrast, the number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ja-JP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/>
                  <a:t>is </a:t>
                </a:r>
                <a:r>
                  <a:rPr lang="en-US" altLang="ja-JP" dirty="0" smtClean="0"/>
                  <a:t>lower in </a:t>
                </a:r>
                <a:r>
                  <a:rPr lang="en-US" altLang="ja-JP" dirty="0"/>
                  <a:t>the boundary layers and 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is </a:t>
                </a:r>
                <a:r>
                  <a:rPr lang="en-US" altLang="ja-JP" dirty="0"/>
                  <a:t>higher inside the lanes</a:t>
                </a:r>
                <a:r>
                  <a:rPr lang="en-US" altLang="ja-JP" dirty="0" smtClean="0"/>
                  <a:t>.</a:t>
                </a:r>
                <a:endParaRPr lang="ja-JP" altLang="en-US" dirty="0"/>
              </a:p>
            </p:txBody>
          </p:sp>
        </mc:Choice>
        <mc:Fallback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661248"/>
                <a:ext cx="8541407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571" t="-2538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Documents and Settings\mikeda\My Documents\Dropbox\paper\paper_cov\re-submittion\txav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8"/>
          <a:stretch/>
        </p:blipFill>
        <p:spPr bwMode="auto">
          <a:xfrm>
            <a:off x="564094" y="2616972"/>
            <a:ext cx="7968346" cy="29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1" y="1772816"/>
            <a:ext cx="3499379" cy="106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kinetic theory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ea typeface="ＭＳ 明朝" pitchFamily="17" charset="-128"/>
                <a:cs typeface="Times New Roman" pitchFamily="18" charset="0"/>
              </a:rPr>
              <a:t>We derived </a:t>
            </a:r>
            <a:r>
              <a:rPr lang="en-US" altLang="zh-CN" dirty="0"/>
              <a:t>a</a:t>
            </a:r>
            <a:r>
              <a:rPr lang="en-US" altLang="ja-JP" dirty="0"/>
              <a:t> set of hydrodynamic equations </a:t>
            </a:r>
            <a:r>
              <a:rPr lang="en-US" altLang="zh-CN" dirty="0">
                <a:ea typeface="ＭＳ 明朝" pitchFamily="17" charset="-128"/>
                <a:cs typeface="Times New Roman" pitchFamily="18" charset="0"/>
              </a:rPr>
              <a:t>based on </a:t>
            </a:r>
            <a:r>
              <a:rPr lang="en-US" altLang="zh-CN" dirty="0" err="1">
                <a:ea typeface="ＭＳ 明朝" pitchFamily="17" charset="-128"/>
                <a:cs typeface="Times New Roman" pitchFamily="18" charset="0"/>
              </a:rPr>
              <a:t>Enskog</a:t>
            </a:r>
            <a:r>
              <a:rPr lang="en-US" altLang="zh-CN" dirty="0">
                <a:ea typeface="ＭＳ 明朝" pitchFamily="17" charset="-128"/>
                <a:cs typeface="Times New Roman" pitchFamily="18" charset="0"/>
              </a:rPr>
              <a:t> equation to </a:t>
            </a:r>
            <a:r>
              <a:rPr lang="en-US" altLang="zh-CN" dirty="0" err="1">
                <a:ea typeface="ＭＳ 明朝" pitchFamily="17" charset="-128"/>
                <a:cs typeface="Times New Roman" pitchFamily="18" charset="0"/>
              </a:rPr>
              <a:t>to</a:t>
            </a:r>
            <a:r>
              <a:rPr lang="en-US" altLang="zh-CN" dirty="0">
                <a:ea typeface="ＭＳ 明朝" pitchFamily="17" charset="-128"/>
                <a:cs typeface="Times New Roman" pitchFamily="18" charset="0"/>
              </a:rPr>
              <a:t> describe the lane formation process for counter driven dissipative </a:t>
            </a:r>
            <a:r>
              <a:rPr lang="en-US" altLang="zh-CN" dirty="0" smtClean="0">
                <a:ea typeface="ＭＳ 明朝" pitchFamily="17" charset="-128"/>
                <a:cs typeface="Times New Roman" pitchFamily="18" charset="0"/>
              </a:rPr>
              <a:t>particles</a:t>
            </a:r>
          </a:p>
          <a:p>
            <a:r>
              <a:rPr lang="en-US" altLang="ja-JP" dirty="0" err="1"/>
              <a:t>Enskog</a:t>
            </a:r>
            <a:r>
              <a:rPr lang="en-US" altLang="ja-JP" dirty="0"/>
              <a:t> equation is expansion of the Boltzmann equation, and the </a:t>
            </a:r>
            <a:r>
              <a:rPr lang="en-US" altLang="ja-JP" dirty="0" err="1"/>
              <a:t>Enskog</a:t>
            </a:r>
            <a:r>
              <a:rPr lang="en-US" altLang="ja-JP" dirty="0"/>
              <a:t> equation is used for moderate dense gas</a:t>
            </a:r>
            <a:r>
              <a:rPr lang="en-US" altLang="ja-JP" dirty="0" smtClean="0"/>
              <a:t>.</a:t>
            </a:r>
            <a:endParaRPr lang="en-US" altLang="zh-CN" dirty="0">
              <a:ea typeface="ＭＳ 明朝" pitchFamily="17" charset="-128"/>
              <a:cs typeface="Times New Roman" pitchFamily="18" charset="0"/>
            </a:endParaRPr>
          </a:p>
          <a:p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Here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, particles are hard sphere, and dissipation is isotropic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.</a:t>
            </a:r>
            <a:endParaRPr lang="en-US" altLang="ja-JP" dirty="0"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995936" y="6237312"/>
            <a:ext cx="4606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V</a:t>
            </a:r>
            <a:r>
              <a:rPr lang="en-US" altLang="ja-JP" sz="1600" dirty="0"/>
              <a:t>. </a:t>
            </a:r>
            <a:r>
              <a:rPr lang="en-US" altLang="ja-JP" sz="1600" dirty="0" err="1"/>
              <a:t>Garzo</a:t>
            </a:r>
            <a:r>
              <a:rPr lang="en-US" altLang="ja-JP" sz="1600" dirty="0"/>
              <a:t> and J. W. </a:t>
            </a:r>
            <a:r>
              <a:rPr lang="en-US" altLang="ja-JP" sz="1600" dirty="0" err="1"/>
              <a:t>Dufty</a:t>
            </a:r>
            <a:r>
              <a:rPr lang="en-US" altLang="ja-JP" sz="1600" dirty="0"/>
              <a:t>, Phys. Rev. E </a:t>
            </a:r>
            <a:r>
              <a:rPr lang="en-US" altLang="ja-JP" sz="1600" b="1" dirty="0"/>
              <a:t>59</a:t>
            </a:r>
            <a:r>
              <a:rPr lang="en-US" altLang="ja-JP" sz="1600" dirty="0"/>
              <a:t>, 5895 (1999).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566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9609</TotalTime>
  <Words>928</Words>
  <Application>Microsoft Office PowerPoint</Application>
  <PresentationFormat>画面に合わせる (4:3)</PresentationFormat>
  <Paragraphs>131</Paragraphs>
  <Slides>15</Slides>
  <Notes>1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​​テーマ</vt:lpstr>
      <vt:lpstr>the kinetic theory  of lane formation</vt:lpstr>
      <vt:lpstr>Lane formation in oppositely driven binary particle systems</vt:lpstr>
      <vt:lpstr>The model of counter driven particles with anisotropic dissipation</vt:lpstr>
      <vt:lpstr>Typical results of MD simulation</vt:lpstr>
      <vt:lpstr>Phase diagram</vt:lpstr>
      <vt:lpstr>Phase diagram</vt:lpstr>
      <vt:lpstr>buckling motion</vt:lpstr>
      <vt:lpstr>Number density, Temperature and Velocity field of the lane</vt:lpstr>
      <vt:lpstr>the kinetic theory</vt:lpstr>
      <vt:lpstr>The Enskog Equation</vt:lpstr>
      <vt:lpstr>Approximate to  Maxwell-Boltzmann distribution</vt:lpstr>
      <vt:lpstr>Fluid equations</vt:lpstr>
      <vt:lpstr>PowerPoint プレゼンテーション</vt:lpstr>
      <vt:lpstr>PowerPoint プレゼンテーション</vt:lpstr>
      <vt:lpstr>summary</vt:lpstr>
    </vt:vector>
  </TitlesOfParts>
  <Company>YITP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mikeda</dc:creator>
  <cp:lastModifiedBy>mikeda</cp:lastModifiedBy>
  <cp:revision>100</cp:revision>
  <dcterms:created xsi:type="dcterms:W3CDTF">2012-12-12T12:55:55Z</dcterms:created>
  <dcterms:modified xsi:type="dcterms:W3CDTF">2013-06-26T00:35:29Z</dcterms:modified>
</cp:coreProperties>
</file>