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  <p:sldMasterId id="2147484788" r:id="rId2"/>
  </p:sldMasterIdLst>
  <p:notesMasterIdLst>
    <p:notesMasterId r:id="rId39"/>
  </p:notesMasterIdLst>
  <p:sldIdLst>
    <p:sldId id="801" r:id="rId3"/>
    <p:sldId id="834" r:id="rId4"/>
    <p:sldId id="861" r:id="rId5"/>
    <p:sldId id="864" r:id="rId6"/>
    <p:sldId id="843" r:id="rId7"/>
    <p:sldId id="841" r:id="rId8"/>
    <p:sldId id="840" r:id="rId9"/>
    <p:sldId id="862" r:id="rId10"/>
    <p:sldId id="759" r:id="rId11"/>
    <p:sldId id="860" r:id="rId12"/>
    <p:sldId id="850" r:id="rId13"/>
    <p:sldId id="845" r:id="rId14"/>
    <p:sldId id="761" r:id="rId15"/>
    <p:sldId id="791" r:id="rId16"/>
    <p:sldId id="806" r:id="rId17"/>
    <p:sldId id="762" r:id="rId18"/>
    <p:sldId id="770" r:id="rId19"/>
    <p:sldId id="852" r:id="rId20"/>
    <p:sldId id="854" r:id="rId21"/>
    <p:sldId id="855" r:id="rId22"/>
    <p:sldId id="853" r:id="rId23"/>
    <p:sldId id="856" r:id="rId24"/>
    <p:sldId id="857" r:id="rId25"/>
    <p:sldId id="859" r:id="rId26"/>
    <p:sldId id="844" r:id="rId27"/>
    <p:sldId id="812" r:id="rId28"/>
    <p:sldId id="814" r:id="rId29"/>
    <p:sldId id="817" r:id="rId30"/>
    <p:sldId id="818" r:id="rId31"/>
    <p:sldId id="811" r:id="rId32"/>
    <p:sldId id="779" r:id="rId33"/>
    <p:sldId id="686" r:id="rId34"/>
    <p:sldId id="480" r:id="rId35"/>
    <p:sldId id="858" r:id="rId36"/>
    <p:sldId id="863" r:id="rId37"/>
    <p:sldId id="407" r:id="rId38"/>
  </p:sldIdLst>
  <p:sldSz cx="9144000" cy="6858000" type="screen4x3"/>
  <p:notesSz cx="7099300" cy="10234613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CF1F5"/>
    <a:srgbClr val="0000FF"/>
    <a:srgbClr val="E3D4D2"/>
    <a:srgbClr val="CD69FF"/>
    <a:srgbClr val="008000"/>
    <a:srgbClr val="FF00FF"/>
    <a:srgbClr val="F96BDB"/>
    <a:srgbClr val="6E762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02" autoAdjust="0"/>
    <p:restoredTop sz="90981" autoAdjust="0"/>
  </p:normalViewPr>
  <p:slideViewPr>
    <p:cSldViewPr>
      <p:cViewPr varScale="1">
        <p:scale>
          <a:sx n="86" d="100"/>
          <a:sy n="86" d="100"/>
        </p:scale>
        <p:origin x="51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423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37A86793-4735-46DE-B939-6DB090FB9DCB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118B87DA-9D1D-4E38-8DAC-8CDA08495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new class of microstate geometries.</a:t>
            </a:r>
            <a:r>
              <a:rPr lang="en-US" baseline="0" dirty="0" smtClean="0"/>
              <a:t>    </a:t>
            </a:r>
            <a:r>
              <a:rPr lang="en-US" dirty="0" smtClean="0"/>
              <a:t>In some sense, the most general microstate geometries</a:t>
            </a:r>
            <a:r>
              <a:rPr lang="en-US" baseline="0" dirty="0" smtClean="0"/>
              <a:t> ever constructed for the 3-charge black hole. 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0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Can happen </a:t>
            </a:r>
            <a:r>
              <a:rPr kumimoji="1" lang="en-US" altLang="ja-JP" b="1" dirty="0" smtClean="0"/>
              <a:t>in principle</a:t>
            </a:r>
            <a:r>
              <a:rPr kumimoji="1" lang="en-US" altLang="ja-JP" dirty="0" smtClean="0"/>
              <a:t>.   Can show this is compatible</a:t>
            </a:r>
            <a:r>
              <a:rPr kumimoji="1" lang="en-US" altLang="ja-JP" baseline="0" dirty="0" smtClean="0"/>
              <a:t> with susy. </a:t>
            </a:r>
            <a:r>
              <a:rPr kumimoji="1" lang="en-US" altLang="ja-JP" b="1" baseline="0" dirty="0" err="1" smtClean="0"/>
              <a:t>Kinematically</a:t>
            </a:r>
            <a:r>
              <a:rPr kumimoji="1" lang="en-US" altLang="ja-JP" b="1" baseline="0" dirty="0" smtClean="0"/>
              <a:t> allowed.  Dynamics</a:t>
            </a:r>
            <a:r>
              <a:rPr kumimoji="1" lang="en-US" altLang="ja-JP" baseline="0" dirty="0" smtClean="0"/>
              <a:t> is a different question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9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2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argued that….</a:t>
            </a:r>
            <a:r>
              <a:rPr kumimoji="1" lang="en-US" altLang="ja-JP" baseline="0" dirty="0" smtClean="0"/>
              <a:t>   Possible </a:t>
            </a:r>
            <a:r>
              <a:rPr kumimoji="1" lang="en-US" altLang="ja-JP" b="1" baseline="0" dirty="0" smtClean="0"/>
              <a:t>in principle</a:t>
            </a:r>
            <a:r>
              <a:rPr kumimoji="1" lang="en-US" altLang="ja-JP" baseline="0" dirty="0" smtClean="0"/>
              <a:t>.  Need to substantiate the claim.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6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Characterized by functions and forms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Will give a rough picture of the structure of the problem and</a:t>
            </a:r>
            <a:r>
              <a:rPr kumimoji="1" lang="en-US" altLang="ja-JP" baseline="0" dirty="0" smtClean="0"/>
              <a:t> a sketch of how we constructed solutions.</a:t>
            </a:r>
            <a:endParaRPr kumimoji="1" lang="en-US" altLang="ja-JP" dirty="0" smtClean="0"/>
          </a:p>
          <a:p>
            <a:r>
              <a:rPr kumimoji="1" lang="en-US" altLang="ja-JP" dirty="0" smtClean="0"/>
              <a:t>A,B,C</a:t>
            </a:r>
            <a:r>
              <a:rPr kumimoji="1" lang="en-US" altLang="ja-JP" baseline="0" dirty="0" smtClean="0"/>
              <a:t> represent functions and forms that enter the solution.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43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Rough sketch.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7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Superstrata</a:t>
            </a:r>
            <a:r>
              <a:rPr kumimoji="1" lang="en-US" altLang="ja-JP" baseline="0" dirty="0" smtClean="0"/>
              <a:t> are 3-charge states with P charge, but s</a:t>
            </a:r>
            <a:r>
              <a:rPr kumimoji="1" lang="en-US" altLang="ja-JP" dirty="0" smtClean="0"/>
              <a:t>tart with 2-charge states with no</a:t>
            </a:r>
            <a:r>
              <a:rPr kumimoji="1" lang="en-US" altLang="ja-JP" baseline="0" dirty="0" smtClean="0"/>
              <a:t> P.</a:t>
            </a:r>
          </a:p>
          <a:p>
            <a:r>
              <a:rPr kumimoji="1" lang="en-US" altLang="ja-JP" dirty="0" smtClean="0"/>
              <a:t>Array of strings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Still no 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states</a:t>
            </a:r>
            <a:r>
              <a:rPr kumimoji="1" lang="en-US" altLang="ja-JP" baseline="0" dirty="0" smtClean="0"/>
              <a:t> with P.  </a:t>
            </a:r>
            <a:r>
              <a:rPr kumimoji="1" lang="en-US" altLang="ja-JP" dirty="0" smtClean="0"/>
              <a:t>Start with the dictionary for known 3-charge</a:t>
            </a:r>
            <a:r>
              <a:rPr kumimoji="1" lang="en-US" altLang="ja-JP" baseline="0" dirty="0" smtClean="0"/>
              <a:t> state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6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Non-linear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>
                <a:sym typeface="Wingdings" panose="05000000000000000000" pitchFamily="2" charset="2"/>
              </a:rPr>
              <a:t> arbitrary number.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8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The important question is if it reproduces S.</a:t>
            </a:r>
          </a:p>
          <a:p>
            <a:r>
              <a:rPr kumimoji="1" lang="en-US" altLang="ja-JP" b="1" baseline="0" dirty="0" err="1" smtClean="0"/>
              <a:t>Backreacted</a:t>
            </a:r>
            <a:r>
              <a:rPr kumimoji="1" lang="en-US" altLang="ja-JP" baseline="0" dirty="0" smtClean="0"/>
              <a:t> graviton gas + fluctuation around S^3,</a:t>
            </a:r>
            <a:r>
              <a:rPr kumimoji="1" lang="en-US" altLang="ja-JP" b="1" baseline="0" dirty="0" smtClean="0"/>
              <a:t> non-linearly completed.</a:t>
            </a:r>
            <a:r>
              <a:rPr kumimoji="1" lang="en-US" altLang="ja-JP" baseline="0" dirty="0" smtClean="0"/>
              <a:t/>
            </a:r>
            <a:br>
              <a:rPr kumimoji="1" lang="en-US" altLang="ja-JP" baseline="0" dirty="0" smtClean="0"/>
            </a:br>
            <a:r>
              <a:rPr kumimoji="1" lang="en-US" altLang="ja-JP" baseline="0" dirty="0" smtClean="0"/>
              <a:t>with stringy exclusion principle </a:t>
            </a:r>
            <a:r>
              <a:rPr kumimoji="1" lang="en-US" altLang="ja-JP" baseline="0" dirty="0" smtClean="0">
                <a:sym typeface="Wingdings" panose="05000000000000000000" pitchFamily="2" charset="2"/>
              </a:rPr>
              <a:t> not enough.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Go beyond S3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53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Still a long and </a:t>
            </a:r>
            <a:r>
              <a:rPr kumimoji="1" lang="en-US" altLang="ja-JP" b="1" dirty="0" smtClean="0"/>
              <a:t>fun</a:t>
            </a:r>
            <a:r>
              <a:rPr kumimoji="1" lang="en-US" altLang="ja-JP" dirty="0" smtClean="0"/>
              <a:t> way to go.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7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Stay tuned for further developments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4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5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Fantastic</a:t>
            </a:r>
            <a:r>
              <a:rPr kumimoji="1" lang="en-US" altLang="ja-JP" baseline="0" dirty="0" smtClean="0"/>
              <a:t> collaborators.  Nick talked about strata at strings at Princeton, but back then we didn’t have an explicit solution.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only consider susy blacks holes in this talk for which this MGP has more hope of working.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9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“To</a:t>
            </a:r>
            <a:r>
              <a:rPr kumimoji="1" lang="en-US" altLang="ja-JP" baseline="0" dirty="0" smtClean="0"/>
              <a:t> p</a:t>
            </a:r>
            <a:r>
              <a:rPr kumimoji="1" lang="en-US" altLang="ja-JP" dirty="0" smtClean="0"/>
              <a:t>ut things</a:t>
            </a:r>
            <a:r>
              <a:rPr kumimoji="1" lang="en-US" altLang="ja-JP" baseline="0" dirty="0" smtClean="0"/>
              <a:t> into a context”</a:t>
            </a:r>
            <a:r>
              <a:rPr kumimoji="1" lang="en-US" altLang="ja-JP" dirty="0" smtClean="0"/>
              <a:t>  LM led Mathur to</a:t>
            </a:r>
            <a:r>
              <a:rPr kumimoji="1" lang="en-US" altLang="ja-JP" baseline="0" dirty="0" smtClean="0"/>
              <a:t> put forth fuzzball.  It also led to MGP. </a:t>
            </a:r>
            <a:r>
              <a:rPr kumimoji="1" lang="en-US" altLang="ja-JP" dirty="0" smtClean="0"/>
              <a:t>I’ll talk about the last two.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0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One of very fundamental processes in string theory.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Can’t fluctuate in </a:t>
            </a:r>
            <a:r>
              <a:rPr kumimoji="1" lang="en-US" altLang="ja-JP" b="1" dirty="0" smtClean="0"/>
              <a:t>longitudinal</a:t>
            </a:r>
            <a:r>
              <a:rPr kumimoji="1" lang="en-US" altLang="ja-JP" dirty="0" smtClean="0"/>
              <a:t> direction.  New dipole</a:t>
            </a:r>
            <a:r>
              <a:rPr kumimoji="1" lang="en-US" altLang="ja-JP" baseline="0" dirty="0" smtClean="0"/>
              <a:t> charge F1(\lambda)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DA-9D1D-4E38-8DAC-8CDA084955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EE873A-4AF7-435D-90C9-CB4CA7F30F63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323B-5977-4234-9BDD-B9B4B76E7B31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11-6A4F-46C8-A35A-F461B7EAD85F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EE873A-4AF7-435D-90C9-CB4CA7F30F63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1BB-E766-48D2-BB09-D9E2184BFDDB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65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48C50E-D1E5-4FC4-BB6C-766A8A6DA1DA}" type="datetime1">
              <a:rPr lang="en-US" smtClean="0">
                <a:solidFill>
                  <a:srgbClr val="DDE9EC"/>
                </a:solidFill>
              </a:rPr>
              <a:pPr/>
              <a:t>12/1/2015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Brownian motion in AdS/CFT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4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7D70-0B8B-40A9-BD42-792A1D3FAFEE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7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1614-8183-45DE-888E-A3BF1B7B8310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25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C064-5498-4AEA-9106-3AE8FC09F89A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28D5-2D7A-4701-9C62-B63E084503D2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ED6F-A1B0-4E66-A831-291FD548DB5C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83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1BB-E766-48D2-BB09-D9E2184BFDDB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B791-B6C3-4C36-A0DD-446D5FCB6F2D}" type="datetime1">
              <a:rPr lang="en-US" smtClean="0">
                <a:solidFill>
                  <a:srgbClr val="DDE9EC"/>
                </a:solidFill>
              </a:rPr>
              <a:pPr/>
              <a:t>12/1/2015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</a:rPr>
              <a:t>Brownian motion in AdS/CFT</a:t>
            </a: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4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323B-5977-4234-9BDD-B9B4B76E7B31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11-6A4F-46C8-A35A-F461B7EAD85F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48C50E-D1E5-4FC4-BB6C-766A8A6DA1DA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7D70-0B8B-40A9-BD42-792A1D3FAFEE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1614-8183-45DE-888E-A3BF1B7B8310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C064-5498-4AEA-9106-3AE8FC09F89A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28D5-2D7A-4701-9C62-B63E084503D2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ED6F-A1B0-4E66-A831-291FD548DB5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B791-B6C3-4C36-A0DD-446D5FCB6F2D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482BA0-921D-40B6-8BA6-0F42F46B48D4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Brownian motion in AdS/CFT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482BA0-921D-40B6-8BA6-0F42F46B48D4}" type="datetime1">
              <a:rPr lang="en-US" smtClean="0">
                <a:solidFill>
                  <a:srgbClr val="464653"/>
                </a:solidFill>
              </a:rPr>
              <a:pPr/>
              <a:t>12/1/2015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64653"/>
                </a:solidFill>
              </a:rPr>
              <a:t>Brownian motion in AdS/CFT</a:t>
            </a:r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00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0" Type="http://schemas.openxmlformats.org/officeDocument/2006/relationships/image" Target="../media/image37.png"/><Relationship Id="rId4" Type="http://schemas.openxmlformats.org/officeDocument/2006/relationships/image" Target="../media/image31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image" Target="../media/image1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5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6.png"/><Relationship Id="rId5" Type="http://schemas.openxmlformats.org/officeDocument/2006/relationships/image" Target="../media/image98.png"/><Relationship Id="rId10" Type="http://schemas.openxmlformats.org/officeDocument/2006/relationships/image" Target="../media/image75.png"/><Relationship Id="rId4" Type="http://schemas.openxmlformats.org/officeDocument/2006/relationships/image" Target="../media/image95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96.png"/><Relationship Id="rId7" Type="http://schemas.openxmlformats.org/officeDocument/2006/relationships/image" Target="../media/image124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97.png"/><Relationship Id="rId9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56725" y="1269000"/>
            <a:ext cx="6830550" cy="186512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altLang="ja-JP" sz="7200" spc="0" dirty="0" smtClean="0">
                <a:ln w="3200">
                  <a:solidFill>
                    <a:srgbClr val="DDE9E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+mn-lt"/>
                <a:ea typeface="FangSong" panose="02010609060101010101" pitchFamily="49" charset="-122"/>
                <a:cs typeface="Futura" panose="020B0602020204020303" pitchFamily="34" charset="-79"/>
              </a:rPr>
              <a:t>HABEMUS SUPERSTRATUM </a:t>
            </a:r>
            <a:endParaRPr lang="ja-JP" altLang="en-US" spc="0" dirty="0">
              <a:ln w="3200">
                <a:solidFill>
                  <a:srgbClr val="DDE9EC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1"/>
              </a:solidFill>
              <a:effectLst/>
              <a:latin typeface="+mn-lt"/>
              <a:ea typeface="FangSong" panose="02010609060101010101" pitchFamily="49" charset="-122"/>
              <a:cs typeface="Futura" panose="020B0602020204020303" pitchFamily="34" charset="-79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054099" y="5450306"/>
            <a:ext cx="3035802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r>
              <a:rPr lang="en-US" altLang="ja-JP" sz="2400" spc="0" dirty="0" smtClean="0">
                <a:effectLst/>
                <a:ea typeface="VL Pゴシック" pitchFamily="50" charset="-128"/>
                <a:cs typeface="VL Pゴシック" pitchFamily="50" charset="-128"/>
              </a:rPr>
              <a:t>June 25,</a:t>
            </a:r>
            <a:r>
              <a:rPr lang="ja-JP" altLang="en-US" sz="2400" spc="0" dirty="0" smtClean="0">
                <a:effectLst/>
                <a:ea typeface="VL Pゴシック" pitchFamily="50" charset="-128"/>
                <a:cs typeface="VL Pゴシック" pitchFamily="50" charset="-128"/>
              </a:rPr>
              <a:t> </a:t>
            </a:r>
            <a:r>
              <a:rPr lang="en-US" altLang="ja-JP" sz="2400" spc="0" dirty="0" smtClean="0">
                <a:effectLst/>
                <a:ea typeface="VL Pゴシック" pitchFamily="50" charset="-128"/>
                <a:cs typeface="VL Pゴシック" pitchFamily="50" charset="-128"/>
              </a:rPr>
              <a:t> 2015</a:t>
            </a:r>
            <a:endParaRPr lang="en-US" sz="2400" spc="0" dirty="0">
              <a:effectLst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232000" y="3314350"/>
            <a:ext cx="4680000" cy="646331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altLang="ja-JP" sz="3600" spc="0" dirty="0" smtClean="0">
                <a:ln w="3200">
                  <a:noFill/>
                  <a:prstDash val="solid"/>
                  <a:round/>
                </a:ln>
                <a:solidFill>
                  <a:schemeClr val="tx1"/>
                </a:solidFill>
                <a:effectLst/>
                <a:latin typeface="+mn-lt"/>
                <a:ea typeface="VL Pゴシック" pitchFamily="50" charset="-128"/>
                <a:cs typeface="VL Pゴシック" pitchFamily="50" charset="-128"/>
              </a:rPr>
              <a:t>MASAKI SHIGEMORI</a:t>
            </a:r>
            <a:endParaRPr lang="ja-JP" altLang="en-US" sz="3200" spc="0" dirty="0">
              <a:ln w="3200">
                <a:noFill/>
                <a:prstDash val="solid"/>
                <a:round/>
              </a:ln>
              <a:solidFill>
                <a:schemeClr val="tx1"/>
              </a:solidFill>
              <a:effectLst/>
              <a:latin typeface="+mn-lt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81785" y="3825906"/>
            <a:ext cx="2580430" cy="523220"/>
          </a:xfrm>
          <a:prstGeom prst="rect">
            <a:avLst/>
          </a:prstGeom>
          <a:ln w="6350" cap="rnd">
            <a:noFill/>
          </a:ln>
          <a:effectLst/>
        </p:spPr>
        <p:txBody>
          <a:bodyPr vert="horz" anchor="b" anchorCtr="0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altLang="ja-JP" sz="2800" spc="0" dirty="0" smtClean="0">
                <a:ln w="3200">
                  <a:solidFill>
                    <a:srgbClr val="DDE9E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+mn-lt"/>
                <a:ea typeface="VL Pゴシック" pitchFamily="50" charset="-128"/>
                <a:cs typeface="VL Pゴシック" pitchFamily="50" charset="-128"/>
              </a:rPr>
              <a:t>(YITP Kyoto)</a:t>
            </a:r>
            <a:endParaRPr lang="ja-JP" altLang="en-US" sz="3200" spc="0" dirty="0">
              <a:ln w="3200">
                <a:solidFill>
                  <a:srgbClr val="DDE9EC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1"/>
              </a:solidFill>
              <a:effectLst/>
              <a:latin typeface="+mn-lt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2007000" y="5094000"/>
            <a:ext cx="5160862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r>
              <a:rPr lang="en-US" altLang="ja-JP" sz="2400" spc="0" dirty="0" smtClean="0">
                <a:effectLst/>
                <a:ea typeface="VL Pゴシック" pitchFamily="50" charset="-128"/>
                <a:cs typeface="VL Pゴシック" pitchFamily="50" charset="-128"/>
              </a:rPr>
              <a:t>ICTS-TIFR Bengaluru, India</a:t>
            </a:r>
            <a:endParaRPr lang="en-US" sz="2400" spc="0" dirty="0">
              <a:effectLst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1994098" y="4684600"/>
            <a:ext cx="5160862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r>
              <a:rPr lang="en-US" altLang="ja-JP" sz="2800" spc="0" dirty="0" smtClean="0">
                <a:effectLst/>
                <a:ea typeface="VL Pゴシック" pitchFamily="50" charset="-128"/>
                <a:cs typeface="VL Pゴシック" pitchFamily="50" charset="-128"/>
              </a:rPr>
              <a:t>Strings 2015</a:t>
            </a:r>
            <a:endParaRPr lang="en-US" sz="2800" spc="0" dirty="0">
              <a:effectLst/>
              <a:ea typeface="VL Pゴシック" pitchFamily="50" charset="-128"/>
              <a:cs typeface="VL Pゴシック" pitchFamily="50" charset="-128"/>
            </a:endParaRPr>
          </a:p>
        </p:txBody>
      </p:sp>
      <p:pic>
        <p:nvPicPr>
          <p:cNvPr id="1026" name="Picture 2" descr="http://www.yukawa.kyoto-u.ac.jp/contents/about_us/logo/logo-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1" y="5618873"/>
            <a:ext cx="1799999" cy="8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43" y="5511393"/>
            <a:ext cx="1289218" cy="9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KKM枠"/>
          <p:cNvSpPr/>
          <p:nvPr/>
        </p:nvSpPr>
        <p:spPr>
          <a:xfrm>
            <a:off x="6432778" y="2506365"/>
            <a:ext cx="2174533" cy="3428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163枠"/>
          <p:cNvSpPr/>
          <p:nvPr/>
        </p:nvSpPr>
        <p:spPr>
          <a:xfrm>
            <a:off x="6422461" y="2135585"/>
            <a:ext cx="2019539" cy="34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523枠"/>
          <p:cNvSpPr/>
          <p:nvPr/>
        </p:nvSpPr>
        <p:spPr>
          <a:xfrm>
            <a:off x="6430606" y="1764000"/>
            <a:ext cx="1831394" cy="3428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KKM(λ6789,5)枠"/>
          <p:cNvSpPr/>
          <p:nvPr/>
        </p:nvSpPr>
        <p:spPr>
          <a:xfrm>
            <a:off x="3476424" y="2506365"/>
            <a:ext cx="2130575" cy="3428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D1(λ)枠"/>
          <p:cNvSpPr/>
          <p:nvPr/>
        </p:nvSpPr>
        <p:spPr>
          <a:xfrm>
            <a:off x="3466107" y="2135585"/>
            <a:ext cx="970893" cy="34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D5(λ6789)枠"/>
          <p:cNvSpPr/>
          <p:nvPr/>
        </p:nvSpPr>
        <p:spPr>
          <a:xfrm>
            <a:off x="3474252" y="1764000"/>
            <a:ext cx="1592747" cy="3428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P(5)枠"/>
          <p:cNvSpPr/>
          <p:nvPr/>
        </p:nvSpPr>
        <p:spPr>
          <a:xfrm>
            <a:off x="1017000" y="2506365"/>
            <a:ext cx="765000" cy="3428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D5(56789)枠"/>
          <p:cNvSpPr/>
          <p:nvPr/>
        </p:nvSpPr>
        <p:spPr>
          <a:xfrm>
            <a:off x="1017000" y="2135585"/>
            <a:ext cx="1620000" cy="34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D1(5)枠"/>
          <p:cNvSpPr/>
          <p:nvPr/>
        </p:nvSpPr>
        <p:spPr>
          <a:xfrm>
            <a:off x="1017000" y="1764000"/>
            <a:ext cx="945000" cy="3428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>
            <a:off x="701355" y="3028890"/>
            <a:ext cx="8036584" cy="16850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sym typeface="Wingdings" pitchFamily="2" charset="2"/>
              </a:rPr>
              <a:t>DOUBLE BUBBLING</a:t>
            </a:r>
            <a:endParaRPr 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011034" y="1682015"/>
                <a:ext cx="17305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56789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P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(5)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34" y="1682015"/>
                <a:ext cx="173053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408" b="-6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コンテンツ プレースホルダー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37000" y="4848899"/>
                <a:ext cx="8201751" cy="1507319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 smtClean="0"/>
                  <a:t>BH microstates involve arbitrary surface = </a:t>
                </a:r>
                <a:r>
                  <a:rPr kumimoji="1" lang="en-US" altLang="ja-JP" sz="2400" i="1" dirty="0" smtClean="0"/>
                  <a:t>superstratum</a:t>
                </a:r>
              </a:p>
              <a:p>
                <a:r>
                  <a:rPr kumimoji="1" lang="en-US" altLang="ja-JP" sz="2400" dirty="0" smtClean="0"/>
                  <a:t>Exotic and non-geometric in general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kumimoji="1" lang="en-US" altLang="ja-JP" sz="2400" dirty="0" smtClean="0"/>
                  <a:t>)</a:t>
                </a:r>
              </a:p>
              <a:p>
                <a:r>
                  <a:rPr kumimoji="1" lang="en-US" altLang="ja-JP" sz="2400" dirty="0" smtClean="0"/>
                  <a:t>Arbitrary surface </a:t>
                </a:r>
                <a:r>
                  <a:rPr kumimoji="1" lang="en-US" altLang="ja-JP" sz="240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2400" i="1" dirty="0" smtClean="0">
                    <a:sym typeface="Wingdings" panose="05000000000000000000" pitchFamily="2" charset="2"/>
                  </a:rPr>
                  <a:t>larger 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geom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rad>
                      <m:radPr>
                        <m:degHide m:val="on"/>
                        <m:ctrlPr>
                          <a:rPr kumimoji="1" lang="en-US" altLang="ja-JP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𝑃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ja-JP" sz="2400" dirty="0" smtClean="0">
                    <a:solidFill>
                      <a:schemeClr val="accent5"/>
                    </a:solidFill>
                  </a:rPr>
                  <a:t> ?</a:t>
                </a:r>
                <a:endParaRPr kumimoji="1" lang="en-US" altLang="ja-JP" sz="2400" dirty="0">
                  <a:solidFill>
                    <a:schemeClr val="accent5"/>
                  </a:solidFill>
                </a:endParaRPr>
              </a:p>
              <a:p>
                <a:endParaRPr kumimoji="1" lang="en-US" altLang="ja-JP" sz="2400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5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37000" y="4848899"/>
                <a:ext cx="8201751" cy="1507319"/>
              </a:xfrm>
              <a:blipFill rotWithShape="0">
                <a:blip r:embed="rId4"/>
                <a:stretch>
                  <a:fillRect l="-520" t="-3226" b="-2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475736" y="1682015"/>
                <a:ext cx="22354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6789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1(</m:t>
                      </m:r>
                      <m:r>
                        <a:rPr kumimoji="1" lang="en-US" altLang="ja-JP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𝜆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accent5"/>
                  </a:solidFill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KKM</m:t>
                      </m:r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  <m:r>
                            <a:rPr kumimoji="1" lang="en-US" altLang="ja-JP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6789,5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36" y="1682015"/>
                <a:ext cx="2235484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430606" y="1674000"/>
                <a:ext cx="2281394" cy="1216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1" lang="en-US" altLang="ja-JP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</m:e>
                        <m:sub>
                          <m:r>
                            <a:rPr kumimoji="1" lang="en-US" altLang="ja-JP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ja-JP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kumimoji="1" lang="en-US" altLang="ja-JP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𝜃</m:t>
                      </m:r>
                      <m:r>
                        <a:rPr kumimoji="1" lang="en-US" altLang="ja-JP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6789,</m:t>
                      </m:r>
                      <m:r>
                        <a:rPr kumimoji="1" lang="en-US" altLang="ja-JP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𝜆</m:t>
                      </m:r>
                      <m:r>
                        <a:rPr kumimoji="1" lang="en-US" altLang="ja-JP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𝜃</m:t>
                          </m:r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56789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K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KM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6789,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6" y="1674000"/>
                <a:ext cx="2281394" cy="1216359"/>
              </a:xfrm>
              <a:prstGeom prst="rect">
                <a:avLst/>
              </a:prstGeom>
              <a:blipFill rotWithShape="0">
                <a:blip r:embed="rId6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-&gt; 1st-1"/>
          <p:cNvSpPr/>
          <p:nvPr/>
        </p:nvSpPr>
        <p:spPr>
          <a:xfrm>
            <a:off x="2767753" y="2106805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-&gt; 2nd-1"/>
          <p:cNvSpPr/>
          <p:nvPr/>
        </p:nvSpPr>
        <p:spPr>
          <a:xfrm>
            <a:off x="5712704" y="2106805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31969" y="3340554"/>
            <a:ext cx="1021838" cy="766179"/>
            <a:chOff x="1197417" y="3573561"/>
            <a:chExt cx="1021838" cy="766179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930714" y="3573561"/>
              <a:ext cx="2885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/>
                  </a:solidFill>
                </a:rPr>
                <a:t>D5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197417" y="3573561"/>
              <a:ext cx="2885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/>
                  </a:solidFill>
                </a:rPr>
                <a:t>D1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605485" y="4062741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/>
                  </a:solidFill>
                </a:rPr>
                <a:t>P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38" name="グループ化 37"/>
            <p:cNvGrpSpPr/>
            <p:nvPr/>
          </p:nvGrpSpPr>
          <p:grpSpPr>
            <a:xfrm rot="10800000">
              <a:off x="1514895" y="3698161"/>
              <a:ext cx="341011" cy="304798"/>
              <a:chOff x="1499378" y="3632502"/>
              <a:chExt cx="341011" cy="304798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1597400" y="3632502"/>
                <a:ext cx="152399" cy="15239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1499378" y="3784901"/>
                <a:ext cx="152399" cy="15239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1687990" y="3784900"/>
                <a:ext cx="152399" cy="15239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</p:grpSp>
      </p:grpSp>
      <p:sp>
        <p:nvSpPr>
          <p:cNvPr id="32" name="TextBox 19"/>
          <p:cNvSpPr txBox="1"/>
          <p:nvPr/>
        </p:nvSpPr>
        <p:spPr>
          <a:xfrm>
            <a:off x="3341885" y="388754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2000" dirty="0" smtClean="0">
                <a:solidFill>
                  <a:schemeClr val="accent1"/>
                </a:solidFill>
                <a:ea typeface="VL Pゴシック" pitchFamily="50" charset="-128"/>
                <a:cs typeface="VL Pゴシック" pitchFamily="50" charset="-128"/>
              </a:rPr>
              <a:t>arbitrary </a:t>
            </a:r>
            <a:r>
              <a:rPr lang="en-US" altLang="ja-JP" sz="2000" i="1" dirty="0" smtClean="0">
                <a:solidFill>
                  <a:schemeClr val="accent1"/>
                </a:solidFill>
                <a:ea typeface="VL Pゴシック" pitchFamily="50" charset="-128"/>
                <a:cs typeface="VL Pゴシック" pitchFamily="50" charset="-128"/>
              </a:rPr>
              <a:t>curve</a:t>
            </a:r>
            <a:r>
              <a:rPr lang="en-US" sz="2000" dirty="0" smtClean="0">
                <a:solidFill>
                  <a:schemeClr val="accent1"/>
                </a:solidFill>
                <a:ea typeface="VL Pゴシック" pitchFamily="50" charset="-128"/>
                <a:cs typeface="VL Pゴシック" pitchFamily="50" charset="-128"/>
              </a:rPr>
              <a:t>: supertube</a:t>
            </a:r>
            <a:endParaRPr lang="en-US" sz="2000" dirty="0">
              <a:solidFill>
                <a:schemeClr val="accent1"/>
              </a:solidFill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31" name="subertube 2 (middle)"/>
          <p:cNvSpPr/>
          <p:nvPr/>
        </p:nvSpPr>
        <p:spPr>
          <a:xfrm flipH="1">
            <a:off x="3341885" y="3270013"/>
            <a:ext cx="2133600" cy="563987"/>
          </a:xfrm>
          <a:custGeom>
            <a:avLst/>
            <a:gdLst>
              <a:gd name="connsiteX0" fmla="*/ 773430 w 2385060"/>
              <a:gd name="connsiteY0" fmla="*/ 542925 h 573405"/>
              <a:gd name="connsiteX1" fmla="*/ 64770 w 2385060"/>
              <a:gd name="connsiteY1" fmla="*/ 371475 h 573405"/>
              <a:gd name="connsiteX2" fmla="*/ 1162050 w 2385060"/>
              <a:gd name="connsiteY2" fmla="*/ 211455 h 573405"/>
              <a:gd name="connsiteX3" fmla="*/ 1093470 w 2385060"/>
              <a:gd name="connsiteY3" fmla="*/ 85725 h 573405"/>
              <a:gd name="connsiteX4" fmla="*/ 2145030 w 2385060"/>
              <a:gd name="connsiteY4" fmla="*/ 28575 h 573405"/>
              <a:gd name="connsiteX5" fmla="*/ 2350770 w 2385060"/>
              <a:gd name="connsiteY5" fmla="*/ 257175 h 573405"/>
              <a:gd name="connsiteX6" fmla="*/ 1939290 w 2385060"/>
              <a:gd name="connsiteY6" fmla="*/ 348615 h 573405"/>
              <a:gd name="connsiteX7" fmla="*/ 2225040 w 2385060"/>
              <a:gd name="connsiteY7" fmla="*/ 565785 h 573405"/>
              <a:gd name="connsiteX8" fmla="*/ 1367790 w 2385060"/>
              <a:gd name="connsiteY8" fmla="*/ 394335 h 573405"/>
              <a:gd name="connsiteX9" fmla="*/ 773430 w 238506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3660"/>
              <a:gd name="connsiteY0" fmla="*/ 474381 h 504861"/>
              <a:gd name="connsiteX1" fmla="*/ 35710 w 2353660"/>
              <a:gd name="connsiteY1" fmla="*/ 302931 h 504861"/>
              <a:gd name="connsiteX2" fmla="*/ 958628 w 2353660"/>
              <a:gd name="connsiteY2" fmla="*/ 144067 h 504861"/>
              <a:gd name="connsiteX3" fmla="*/ 1064410 w 2353660"/>
              <a:gd name="connsiteY3" fmla="*/ 17181 h 504861"/>
              <a:gd name="connsiteX4" fmla="*/ 2101932 w 2353660"/>
              <a:gd name="connsiteY4" fmla="*/ 40983 h 504861"/>
              <a:gd name="connsiteX5" fmla="*/ 2321710 w 2353660"/>
              <a:gd name="connsiteY5" fmla="*/ 188631 h 504861"/>
              <a:gd name="connsiteX6" fmla="*/ 1910230 w 2353660"/>
              <a:gd name="connsiteY6" fmla="*/ 280071 h 504861"/>
              <a:gd name="connsiteX7" fmla="*/ 2195980 w 2353660"/>
              <a:gd name="connsiteY7" fmla="*/ 497241 h 504861"/>
              <a:gd name="connsiteX8" fmla="*/ 1338730 w 2353660"/>
              <a:gd name="connsiteY8" fmla="*/ 325791 h 504861"/>
              <a:gd name="connsiteX9" fmla="*/ 744370 w 2353660"/>
              <a:gd name="connsiteY9" fmla="*/ 474381 h 5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60" h="504861">
                <a:moveTo>
                  <a:pt x="744370" y="474381"/>
                </a:moveTo>
                <a:cubicBezTo>
                  <a:pt x="527200" y="470571"/>
                  <a:pt x="0" y="357983"/>
                  <a:pt x="35710" y="302931"/>
                </a:cubicBezTo>
                <a:cubicBezTo>
                  <a:pt x="71420" y="247879"/>
                  <a:pt x="787178" y="191692"/>
                  <a:pt x="958628" y="144067"/>
                </a:cubicBezTo>
                <a:cubicBezTo>
                  <a:pt x="1130078" y="96442"/>
                  <a:pt x="873859" y="34362"/>
                  <a:pt x="1064410" y="17181"/>
                </a:cubicBezTo>
                <a:cubicBezTo>
                  <a:pt x="1254961" y="0"/>
                  <a:pt x="1892382" y="12408"/>
                  <a:pt x="2101932" y="40983"/>
                </a:cubicBezTo>
                <a:cubicBezTo>
                  <a:pt x="2311482" y="69558"/>
                  <a:pt x="2353660" y="148783"/>
                  <a:pt x="2321710" y="188631"/>
                </a:cubicBezTo>
                <a:cubicBezTo>
                  <a:pt x="2289760" y="228479"/>
                  <a:pt x="1931185" y="228636"/>
                  <a:pt x="1910230" y="280071"/>
                </a:cubicBezTo>
                <a:cubicBezTo>
                  <a:pt x="1889275" y="331506"/>
                  <a:pt x="2310285" y="383960"/>
                  <a:pt x="2195980" y="497241"/>
                </a:cubicBezTo>
                <a:cubicBezTo>
                  <a:pt x="2100730" y="504861"/>
                  <a:pt x="1584475" y="331506"/>
                  <a:pt x="1338730" y="325791"/>
                </a:cubicBezTo>
                <a:cubicBezTo>
                  <a:pt x="1092985" y="320076"/>
                  <a:pt x="961540" y="478191"/>
                  <a:pt x="744370" y="474381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L Pゴシック" pitchFamily="50" charset="-128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33" name="supertube 3 (top)"/>
          <p:cNvSpPr/>
          <p:nvPr/>
        </p:nvSpPr>
        <p:spPr>
          <a:xfrm flipH="1">
            <a:off x="3315149" y="3221370"/>
            <a:ext cx="2133600" cy="563987"/>
          </a:xfrm>
          <a:custGeom>
            <a:avLst/>
            <a:gdLst>
              <a:gd name="connsiteX0" fmla="*/ 773430 w 2385060"/>
              <a:gd name="connsiteY0" fmla="*/ 542925 h 573405"/>
              <a:gd name="connsiteX1" fmla="*/ 64770 w 2385060"/>
              <a:gd name="connsiteY1" fmla="*/ 371475 h 573405"/>
              <a:gd name="connsiteX2" fmla="*/ 1162050 w 2385060"/>
              <a:gd name="connsiteY2" fmla="*/ 211455 h 573405"/>
              <a:gd name="connsiteX3" fmla="*/ 1093470 w 2385060"/>
              <a:gd name="connsiteY3" fmla="*/ 85725 h 573405"/>
              <a:gd name="connsiteX4" fmla="*/ 2145030 w 2385060"/>
              <a:gd name="connsiteY4" fmla="*/ 28575 h 573405"/>
              <a:gd name="connsiteX5" fmla="*/ 2350770 w 2385060"/>
              <a:gd name="connsiteY5" fmla="*/ 257175 h 573405"/>
              <a:gd name="connsiteX6" fmla="*/ 1939290 w 2385060"/>
              <a:gd name="connsiteY6" fmla="*/ 348615 h 573405"/>
              <a:gd name="connsiteX7" fmla="*/ 2225040 w 2385060"/>
              <a:gd name="connsiteY7" fmla="*/ 565785 h 573405"/>
              <a:gd name="connsiteX8" fmla="*/ 1367790 w 2385060"/>
              <a:gd name="connsiteY8" fmla="*/ 394335 h 573405"/>
              <a:gd name="connsiteX9" fmla="*/ 773430 w 238506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3660"/>
              <a:gd name="connsiteY0" fmla="*/ 474381 h 504861"/>
              <a:gd name="connsiteX1" fmla="*/ 35710 w 2353660"/>
              <a:gd name="connsiteY1" fmla="*/ 302931 h 504861"/>
              <a:gd name="connsiteX2" fmla="*/ 958628 w 2353660"/>
              <a:gd name="connsiteY2" fmla="*/ 144067 h 504861"/>
              <a:gd name="connsiteX3" fmla="*/ 1064410 w 2353660"/>
              <a:gd name="connsiteY3" fmla="*/ 17181 h 504861"/>
              <a:gd name="connsiteX4" fmla="*/ 2101932 w 2353660"/>
              <a:gd name="connsiteY4" fmla="*/ 40983 h 504861"/>
              <a:gd name="connsiteX5" fmla="*/ 2321710 w 2353660"/>
              <a:gd name="connsiteY5" fmla="*/ 188631 h 504861"/>
              <a:gd name="connsiteX6" fmla="*/ 1910230 w 2353660"/>
              <a:gd name="connsiteY6" fmla="*/ 280071 h 504861"/>
              <a:gd name="connsiteX7" fmla="*/ 2195980 w 2353660"/>
              <a:gd name="connsiteY7" fmla="*/ 497241 h 504861"/>
              <a:gd name="connsiteX8" fmla="*/ 1338730 w 2353660"/>
              <a:gd name="connsiteY8" fmla="*/ 325791 h 504861"/>
              <a:gd name="connsiteX9" fmla="*/ 744370 w 2353660"/>
              <a:gd name="connsiteY9" fmla="*/ 474381 h 5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60" h="504861">
                <a:moveTo>
                  <a:pt x="744370" y="474381"/>
                </a:moveTo>
                <a:cubicBezTo>
                  <a:pt x="527200" y="470571"/>
                  <a:pt x="0" y="357983"/>
                  <a:pt x="35710" y="302931"/>
                </a:cubicBezTo>
                <a:cubicBezTo>
                  <a:pt x="71420" y="247879"/>
                  <a:pt x="787178" y="191692"/>
                  <a:pt x="958628" y="144067"/>
                </a:cubicBezTo>
                <a:cubicBezTo>
                  <a:pt x="1130078" y="96442"/>
                  <a:pt x="873859" y="34362"/>
                  <a:pt x="1064410" y="17181"/>
                </a:cubicBezTo>
                <a:cubicBezTo>
                  <a:pt x="1254961" y="0"/>
                  <a:pt x="1892382" y="12408"/>
                  <a:pt x="2101932" y="40983"/>
                </a:cubicBezTo>
                <a:cubicBezTo>
                  <a:pt x="2311482" y="69558"/>
                  <a:pt x="2353660" y="148783"/>
                  <a:pt x="2321710" y="188631"/>
                </a:cubicBezTo>
                <a:cubicBezTo>
                  <a:pt x="2289760" y="228479"/>
                  <a:pt x="1931185" y="228636"/>
                  <a:pt x="1910230" y="280071"/>
                </a:cubicBezTo>
                <a:cubicBezTo>
                  <a:pt x="1889275" y="331506"/>
                  <a:pt x="2310285" y="383960"/>
                  <a:pt x="2195980" y="497241"/>
                </a:cubicBezTo>
                <a:cubicBezTo>
                  <a:pt x="2100730" y="504861"/>
                  <a:pt x="1584475" y="331506"/>
                  <a:pt x="1338730" y="325791"/>
                </a:cubicBezTo>
                <a:cubicBezTo>
                  <a:pt x="1092985" y="320076"/>
                  <a:pt x="961540" y="478191"/>
                  <a:pt x="744370" y="474381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L Pゴシック" pitchFamily="50" charset="-128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34" name="supertube 1 (bottom)"/>
          <p:cNvSpPr/>
          <p:nvPr/>
        </p:nvSpPr>
        <p:spPr>
          <a:xfrm flipH="1">
            <a:off x="3378524" y="3315013"/>
            <a:ext cx="2133600" cy="563987"/>
          </a:xfrm>
          <a:custGeom>
            <a:avLst/>
            <a:gdLst>
              <a:gd name="connsiteX0" fmla="*/ 773430 w 2385060"/>
              <a:gd name="connsiteY0" fmla="*/ 542925 h 573405"/>
              <a:gd name="connsiteX1" fmla="*/ 64770 w 2385060"/>
              <a:gd name="connsiteY1" fmla="*/ 371475 h 573405"/>
              <a:gd name="connsiteX2" fmla="*/ 1162050 w 2385060"/>
              <a:gd name="connsiteY2" fmla="*/ 211455 h 573405"/>
              <a:gd name="connsiteX3" fmla="*/ 1093470 w 2385060"/>
              <a:gd name="connsiteY3" fmla="*/ 85725 h 573405"/>
              <a:gd name="connsiteX4" fmla="*/ 2145030 w 2385060"/>
              <a:gd name="connsiteY4" fmla="*/ 28575 h 573405"/>
              <a:gd name="connsiteX5" fmla="*/ 2350770 w 2385060"/>
              <a:gd name="connsiteY5" fmla="*/ 257175 h 573405"/>
              <a:gd name="connsiteX6" fmla="*/ 1939290 w 2385060"/>
              <a:gd name="connsiteY6" fmla="*/ 348615 h 573405"/>
              <a:gd name="connsiteX7" fmla="*/ 2225040 w 2385060"/>
              <a:gd name="connsiteY7" fmla="*/ 565785 h 573405"/>
              <a:gd name="connsiteX8" fmla="*/ 1367790 w 2385060"/>
              <a:gd name="connsiteY8" fmla="*/ 394335 h 573405"/>
              <a:gd name="connsiteX9" fmla="*/ 773430 w 238506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3660"/>
              <a:gd name="connsiteY0" fmla="*/ 474381 h 504861"/>
              <a:gd name="connsiteX1" fmla="*/ 35710 w 2353660"/>
              <a:gd name="connsiteY1" fmla="*/ 302931 h 504861"/>
              <a:gd name="connsiteX2" fmla="*/ 958628 w 2353660"/>
              <a:gd name="connsiteY2" fmla="*/ 144067 h 504861"/>
              <a:gd name="connsiteX3" fmla="*/ 1064410 w 2353660"/>
              <a:gd name="connsiteY3" fmla="*/ 17181 h 504861"/>
              <a:gd name="connsiteX4" fmla="*/ 2101932 w 2353660"/>
              <a:gd name="connsiteY4" fmla="*/ 40983 h 504861"/>
              <a:gd name="connsiteX5" fmla="*/ 2321710 w 2353660"/>
              <a:gd name="connsiteY5" fmla="*/ 188631 h 504861"/>
              <a:gd name="connsiteX6" fmla="*/ 1910230 w 2353660"/>
              <a:gd name="connsiteY6" fmla="*/ 280071 h 504861"/>
              <a:gd name="connsiteX7" fmla="*/ 2195980 w 2353660"/>
              <a:gd name="connsiteY7" fmla="*/ 497241 h 504861"/>
              <a:gd name="connsiteX8" fmla="*/ 1338730 w 2353660"/>
              <a:gd name="connsiteY8" fmla="*/ 325791 h 504861"/>
              <a:gd name="connsiteX9" fmla="*/ 744370 w 2353660"/>
              <a:gd name="connsiteY9" fmla="*/ 474381 h 5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60" h="504861">
                <a:moveTo>
                  <a:pt x="744370" y="474381"/>
                </a:moveTo>
                <a:cubicBezTo>
                  <a:pt x="527200" y="470571"/>
                  <a:pt x="0" y="357983"/>
                  <a:pt x="35710" y="302931"/>
                </a:cubicBezTo>
                <a:cubicBezTo>
                  <a:pt x="71420" y="247879"/>
                  <a:pt x="787178" y="191692"/>
                  <a:pt x="958628" y="144067"/>
                </a:cubicBezTo>
                <a:cubicBezTo>
                  <a:pt x="1130078" y="96442"/>
                  <a:pt x="873859" y="34362"/>
                  <a:pt x="1064410" y="17181"/>
                </a:cubicBezTo>
                <a:cubicBezTo>
                  <a:pt x="1254961" y="0"/>
                  <a:pt x="1892382" y="12408"/>
                  <a:pt x="2101932" y="40983"/>
                </a:cubicBezTo>
                <a:cubicBezTo>
                  <a:pt x="2311482" y="69558"/>
                  <a:pt x="2353660" y="148783"/>
                  <a:pt x="2321710" y="188631"/>
                </a:cubicBezTo>
                <a:cubicBezTo>
                  <a:pt x="2289760" y="228479"/>
                  <a:pt x="1931185" y="228636"/>
                  <a:pt x="1910230" y="280071"/>
                </a:cubicBezTo>
                <a:cubicBezTo>
                  <a:pt x="1889275" y="331506"/>
                  <a:pt x="2310285" y="383960"/>
                  <a:pt x="2195980" y="497241"/>
                </a:cubicBezTo>
                <a:cubicBezTo>
                  <a:pt x="2100730" y="504861"/>
                  <a:pt x="1584475" y="331506"/>
                  <a:pt x="1338730" y="325791"/>
                </a:cubicBezTo>
                <a:cubicBezTo>
                  <a:pt x="1092985" y="320076"/>
                  <a:pt x="961540" y="478191"/>
                  <a:pt x="744370" y="474381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L Pゴシック" pitchFamily="50" charset="-128"/>
              <a:ea typeface="VL Pゴシック" pitchFamily="50" charset="-128"/>
              <a:cs typeface="VL Pゴシック" pitchFamily="50" charset="-128"/>
            </a:endParaRPr>
          </a:p>
        </p:txBody>
      </p:sp>
      <p:grpSp>
        <p:nvGrpSpPr>
          <p:cNvPr id="10" name="-&gt; λ"/>
          <p:cNvGrpSpPr/>
          <p:nvPr/>
        </p:nvGrpSpPr>
        <p:grpSpPr>
          <a:xfrm>
            <a:off x="5102641" y="3651398"/>
            <a:ext cx="519560" cy="400110"/>
            <a:chOff x="5102641" y="3651398"/>
            <a:chExt cx="519560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306518" y="3651398"/>
                  <a:ext cx="3156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VL Pゴシック" pitchFamily="50" charset="-128"/>
                            <a:cs typeface="VL Pゴシック" pitchFamily="50" charset="-128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latin typeface="VL Pゴシック" pitchFamily="50" charset="-128"/>
                    <a:ea typeface="VL Pゴシック" pitchFamily="50" charset="-128"/>
                    <a:cs typeface="VL Pゴシック" pitchFamily="50" charset="-128"/>
                  </a:endParaRPr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6518" y="3651398"/>
                  <a:ext cx="315683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Freeform 25"/>
            <p:cNvSpPr/>
            <p:nvPr/>
          </p:nvSpPr>
          <p:spPr>
            <a:xfrm rot="21019008">
              <a:off x="5102641" y="3869779"/>
              <a:ext cx="259191" cy="41501"/>
            </a:xfrm>
            <a:custGeom>
              <a:avLst/>
              <a:gdLst>
                <a:gd name="connsiteX0" fmla="*/ 0 w 440531"/>
                <a:gd name="connsiteY0" fmla="*/ 66675 h 94456"/>
                <a:gd name="connsiteX1" fmla="*/ 235744 w 440531"/>
                <a:gd name="connsiteY1" fmla="*/ 83344 h 94456"/>
                <a:gd name="connsiteX2" fmla="*/ 440531 w 440531"/>
                <a:gd name="connsiteY2" fmla="*/ 0 h 94456"/>
                <a:gd name="connsiteX0" fmla="*/ 0 w 440531"/>
                <a:gd name="connsiteY0" fmla="*/ 66675 h 87312"/>
                <a:gd name="connsiteX1" fmla="*/ 228600 w 440531"/>
                <a:gd name="connsiteY1" fmla="*/ 76200 h 87312"/>
                <a:gd name="connsiteX2" fmla="*/ 440531 w 440531"/>
                <a:gd name="connsiteY2" fmla="*/ 0 h 87312"/>
                <a:gd name="connsiteX0" fmla="*/ 38100 w 478631"/>
                <a:gd name="connsiteY0" fmla="*/ 66675 h 153988"/>
                <a:gd name="connsiteX1" fmla="*/ 38100 w 478631"/>
                <a:gd name="connsiteY1" fmla="*/ 152400 h 153988"/>
                <a:gd name="connsiteX2" fmla="*/ 266700 w 478631"/>
                <a:gd name="connsiteY2" fmla="*/ 76200 h 153988"/>
                <a:gd name="connsiteX3" fmla="*/ 478631 w 478631"/>
                <a:gd name="connsiteY3" fmla="*/ 0 h 153988"/>
                <a:gd name="connsiteX0" fmla="*/ 0 w 440531"/>
                <a:gd name="connsiteY0" fmla="*/ 66675 h 87312"/>
                <a:gd name="connsiteX1" fmla="*/ 228600 w 440531"/>
                <a:gd name="connsiteY1" fmla="*/ 76200 h 87312"/>
                <a:gd name="connsiteX2" fmla="*/ 440531 w 440531"/>
                <a:gd name="connsiteY2" fmla="*/ 0 h 87312"/>
                <a:gd name="connsiteX0" fmla="*/ 0 w 469106"/>
                <a:gd name="connsiteY0" fmla="*/ 95250 h 97235"/>
                <a:gd name="connsiteX1" fmla="*/ 257175 w 469106"/>
                <a:gd name="connsiteY1" fmla="*/ 76200 h 97235"/>
                <a:gd name="connsiteX2" fmla="*/ 469106 w 469106"/>
                <a:gd name="connsiteY2" fmla="*/ 0 h 97235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113506"/>
                <a:gd name="connsiteX1" fmla="*/ 469106 w 469106"/>
                <a:gd name="connsiteY1" fmla="*/ 0 h 113506"/>
                <a:gd name="connsiteX0" fmla="*/ 0 w 408419"/>
                <a:gd name="connsiteY0" fmla="*/ 93527 h 96566"/>
                <a:gd name="connsiteX1" fmla="*/ 408419 w 408419"/>
                <a:gd name="connsiteY1" fmla="*/ 0 h 96566"/>
                <a:gd name="connsiteX0" fmla="*/ 0 w 155196"/>
                <a:gd name="connsiteY0" fmla="*/ 241780 h 242870"/>
                <a:gd name="connsiteX1" fmla="*/ 134174 w 155196"/>
                <a:gd name="connsiteY1" fmla="*/ 0 h 242870"/>
                <a:gd name="connsiteX0" fmla="*/ 0 w 212226"/>
                <a:gd name="connsiteY0" fmla="*/ 241780 h 243009"/>
                <a:gd name="connsiteX1" fmla="*/ 134174 w 212226"/>
                <a:gd name="connsiteY1" fmla="*/ 0 h 243009"/>
                <a:gd name="connsiteX0" fmla="*/ 0 w 194055"/>
                <a:gd name="connsiteY0" fmla="*/ 228209 h 229526"/>
                <a:gd name="connsiteX1" fmla="*/ 100455 w 194055"/>
                <a:gd name="connsiteY1" fmla="*/ 0 h 229526"/>
                <a:gd name="connsiteX0" fmla="*/ 0 w 224376"/>
                <a:gd name="connsiteY0" fmla="*/ 228209 h 229441"/>
                <a:gd name="connsiteX1" fmla="*/ 100455 w 224376"/>
                <a:gd name="connsiteY1" fmla="*/ 0 h 229441"/>
                <a:gd name="connsiteX0" fmla="*/ 0 w 179189"/>
                <a:gd name="connsiteY0" fmla="*/ 214860 h 216178"/>
                <a:gd name="connsiteX1" fmla="*/ 8798 w 179189"/>
                <a:gd name="connsiteY1" fmla="*/ 0 h 216178"/>
                <a:gd name="connsiteX0" fmla="*/ 0 w 153366"/>
                <a:gd name="connsiteY0" fmla="*/ 214860 h 214860"/>
                <a:gd name="connsiteX1" fmla="*/ 8798 w 153366"/>
                <a:gd name="connsiteY1" fmla="*/ 0 h 214860"/>
                <a:gd name="connsiteX0" fmla="*/ 0 w 277088"/>
                <a:gd name="connsiteY0" fmla="*/ 214860 h 214860"/>
                <a:gd name="connsiteX1" fmla="*/ 192244 w 277088"/>
                <a:gd name="connsiteY1" fmla="*/ 93995 h 214860"/>
                <a:gd name="connsiteX2" fmla="*/ 8798 w 277088"/>
                <a:gd name="connsiteY2" fmla="*/ 0 h 214860"/>
                <a:gd name="connsiteX0" fmla="*/ 0 w 8798"/>
                <a:gd name="connsiteY0" fmla="*/ 214860 h 214860"/>
                <a:gd name="connsiteX1" fmla="*/ 8798 w 8798"/>
                <a:gd name="connsiteY1" fmla="*/ 0 h 214860"/>
                <a:gd name="connsiteX0" fmla="*/ 200336 w 200336"/>
                <a:gd name="connsiteY0" fmla="*/ 19265 h 19265"/>
                <a:gd name="connsiteX1" fmla="*/ 0 w 200336"/>
                <a:gd name="connsiteY1" fmla="*/ 0 h 19265"/>
                <a:gd name="connsiteX0" fmla="*/ 0 w 197256"/>
                <a:gd name="connsiteY0" fmla="*/ 1346 h 1346"/>
                <a:gd name="connsiteX1" fmla="*/ 197256 w 197256"/>
                <a:gd name="connsiteY1" fmla="*/ 0 h 1346"/>
                <a:gd name="connsiteX0" fmla="*/ 0 w 14935"/>
                <a:gd name="connsiteY0" fmla="*/ 13856 h 13856"/>
                <a:gd name="connsiteX1" fmla="*/ 14935 w 14935"/>
                <a:gd name="connsiteY1" fmla="*/ 0 h 13856"/>
                <a:gd name="connsiteX0" fmla="*/ 0 w 14935"/>
                <a:gd name="connsiteY0" fmla="*/ 13856 h 13856"/>
                <a:gd name="connsiteX1" fmla="*/ 14935 w 14935"/>
                <a:gd name="connsiteY1" fmla="*/ 0 h 13856"/>
                <a:gd name="connsiteX0" fmla="*/ 0 w 14935"/>
                <a:gd name="connsiteY0" fmla="*/ 13856 h 14350"/>
                <a:gd name="connsiteX1" fmla="*/ 14935 w 14935"/>
                <a:gd name="connsiteY1" fmla="*/ 0 h 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35" h="14350">
                  <a:moveTo>
                    <a:pt x="0" y="13856"/>
                  </a:moveTo>
                  <a:cubicBezTo>
                    <a:pt x="5154" y="16099"/>
                    <a:pt x="10344" y="10584"/>
                    <a:pt x="14935" y="0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VL Pゴシック" pitchFamily="50" charset="-128"/>
                <a:ea typeface="VL Pゴシック" pitchFamily="50" charset="-128"/>
                <a:cs typeface="VL Pゴシック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92829" y="3028890"/>
            <a:ext cx="2389605" cy="1587398"/>
            <a:chOff x="6292829" y="3028890"/>
            <a:chExt cx="2389605" cy="1587398"/>
          </a:xfrm>
        </p:grpSpPr>
        <p:sp>
          <p:nvSpPr>
            <p:cNvPr id="37" name="TextBox 19"/>
            <p:cNvSpPr txBox="1"/>
            <p:nvPr/>
          </p:nvSpPr>
          <p:spPr>
            <a:xfrm>
              <a:off x="6292829" y="3908402"/>
              <a:ext cx="2314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ja-JP" sz="2000" dirty="0" smtClean="0">
                  <a:solidFill>
                    <a:schemeClr val="accent1"/>
                  </a:solidFill>
                  <a:ea typeface="VL Pゴシック" pitchFamily="50" charset="-128"/>
                  <a:cs typeface="VL Pゴシック" pitchFamily="50" charset="-128"/>
                </a:rPr>
                <a:t>arbitrary </a:t>
              </a:r>
              <a:r>
                <a:rPr lang="en-US" altLang="ja-JP" sz="2000" i="1" dirty="0" smtClean="0">
                  <a:solidFill>
                    <a:schemeClr val="accent1"/>
                  </a:solidFill>
                  <a:ea typeface="VL Pゴシック" pitchFamily="50" charset="-128"/>
                  <a:cs typeface="VL Pゴシック" pitchFamily="50" charset="-128"/>
                </a:rPr>
                <a:t>surface</a:t>
              </a:r>
              <a:r>
                <a:rPr lang="en-US" altLang="ja-JP" sz="2000" dirty="0" smtClean="0">
                  <a:solidFill>
                    <a:schemeClr val="accent1"/>
                  </a:solidFill>
                  <a:ea typeface="VL Pゴシック" pitchFamily="50" charset="-128"/>
                  <a:cs typeface="VL Pゴシック" pitchFamily="50" charset="-128"/>
                </a:rPr>
                <a:t>:</a:t>
              </a:r>
              <a:endParaRPr lang="en-US" sz="2000" dirty="0" smtClean="0">
                <a:solidFill>
                  <a:schemeClr val="accent1"/>
                </a:solidFill>
                <a:ea typeface="VL Pゴシック" pitchFamily="50" charset="-128"/>
                <a:cs typeface="VL Pゴシック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000" i="1" dirty="0" smtClean="0">
                  <a:solidFill>
                    <a:srgbClr val="FF0000"/>
                  </a:solidFill>
                  <a:ea typeface="VL Pゴシック" pitchFamily="50" charset="-128"/>
                  <a:cs typeface="VL Pゴシック" pitchFamily="50" charset="-128"/>
                </a:rPr>
                <a:t>“superstratum”</a:t>
              </a:r>
              <a:endParaRPr lang="en-US" sz="2000" dirty="0">
                <a:solidFill>
                  <a:srgbClr val="FF0000"/>
                </a:solidFill>
                <a:ea typeface="VL Pゴシック" pitchFamily="50" charset="-128"/>
                <a:cs typeface="VL Pゴシック" pitchFamily="50" charset="-128"/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6351264" y="3028890"/>
              <a:ext cx="2331170" cy="965062"/>
              <a:chOff x="6388895" y="3261897"/>
              <a:chExt cx="2331170" cy="965062"/>
            </a:xfrm>
          </p:grpSpPr>
          <p:sp>
            <p:nvSpPr>
              <p:cNvPr id="36" name="Freeform 6"/>
              <p:cNvSpPr/>
              <p:nvPr/>
            </p:nvSpPr>
            <p:spPr>
              <a:xfrm flipH="1">
                <a:off x="6388895" y="3482255"/>
                <a:ext cx="2133600" cy="563987"/>
              </a:xfrm>
              <a:custGeom>
                <a:avLst/>
                <a:gdLst>
                  <a:gd name="connsiteX0" fmla="*/ 773430 w 2385060"/>
                  <a:gd name="connsiteY0" fmla="*/ 542925 h 573405"/>
                  <a:gd name="connsiteX1" fmla="*/ 64770 w 2385060"/>
                  <a:gd name="connsiteY1" fmla="*/ 371475 h 573405"/>
                  <a:gd name="connsiteX2" fmla="*/ 1162050 w 2385060"/>
                  <a:gd name="connsiteY2" fmla="*/ 211455 h 573405"/>
                  <a:gd name="connsiteX3" fmla="*/ 1093470 w 2385060"/>
                  <a:gd name="connsiteY3" fmla="*/ 85725 h 573405"/>
                  <a:gd name="connsiteX4" fmla="*/ 2145030 w 2385060"/>
                  <a:gd name="connsiteY4" fmla="*/ 28575 h 573405"/>
                  <a:gd name="connsiteX5" fmla="*/ 2350770 w 2385060"/>
                  <a:gd name="connsiteY5" fmla="*/ 257175 h 573405"/>
                  <a:gd name="connsiteX6" fmla="*/ 1939290 w 2385060"/>
                  <a:gd name="connsiteY6" fmla="*/ 348615 h 573405"/>
                  <a:gd name="connsiteX7" fmla="*/ 2225040 w 2385060"/>
                  <a:gd name="connsiteY7" fmla="*/ 565785 h 573405"/>
                  <a:gd name="connsiteX8" fmla="*/ 1367790 w 2385060"/>
                  <a:gd name="connsiteY8" fmla="*/ 394335 h 573405"/>
                  <a:gd name="connsiteX9" fmla="*/ 773430 w 2385060"/>
                  <a:gd name="connsiteY9" fmla="*/ 542925 h 573405"/>
                  <a:gd name="connsiteX0" fmla="*/ 744370 w 2356000"/>
                  <a:gd name="connsiteY0" fmla="*/ 542925 h 573405"/>
                  <a:gd name="connsiteX1" fmla="*/ 35710 w 2356000"/>
                  <a:gd name="connsiteY1" fmla="*/ 371475 h 573405"/>
                  <a:gd name="connsiteX2" fmla="*/ 958628 w 2356000"/>
                  <a:gd name="connsiteY2" fmla="*/ 212611 h 573405"/>
                  <a:gd name="connsiteX3" fmla="*/ 1064410 w 2356000"/>
                  <a:gd name="connsiteY3" fmla="*/ 85725 h 573405"/>
                  <a:gd name="connsiteX4" fmla="*/ 2115970 w 2356000"/>
                  <a:gd name="connsiteY4" fmla="*/ 28575 h 573405"/>
                  <a:gd name="connsiteX5" fmla="*/ 2321710 w 2356000"/>
                  <a:gd name="connsiteY5" fmla="*/ 257175 h 573405"/>
                  <a:gd name="connsiteX6" fmla="*/ 1910230 w 2356000"/>
                  <a:gd name="connsiteY6" fmla="*/ 348615 h 573405"/>
                  <a:gd name="connsiteX7" fmla="*/ 2195980 w 2356000"/>
                  <a:gd name="connsiteY7" fmla="*/ 565785 h 573405"/>
                  <a:gd name="connsiteX8" fmla="*/ 1338730 w 2356000"/>
                  <a:gd name="connsiteY8" fmla="*/ 394335 h 573405"/>
                  <a:gd name="connsiteX9" fmla="*/ 744370 w 2356000"/>
                  <a:gd name="connsiteY9" fmla="*/ 542925 h 573405"/>
                  <a:gd name="connsiteX0" fmla="*/ 744370 w 2356000"/>
                  <a:gd name="connsiteY0" fmla="*/ 542925 h 573405"/>
                  <a:gd name="connsiteX1" fmla="*/ 35710 w 2356000"/>
                  <a:gd name="connsiteY1" fmla="*/ 371475 h 573405"/>
                  <a:gd name="connsiteX2" fmla="*/ 958628 w 2356000"/>
                  <a:gd name="connsiteY2" fmla="*/ 212611 h 573405"/>
                  <a:gd name="connsiteX3" fmla="*/ 1064410 w 2356000"/>
                  <a:gd name="connsiteY3" fmla="*/ 85725 h 573405"/>
                  <a:gd name="connsiteX4" fmla="*/ 2115970 w 2356000"/>
                  <a:gd name="connsiteY4" fmla="*/ 28575 h 573405"/>
                  <a:gd name="connsiteX5" fmla="*/ 2321710 w 2356000"/>
                  <a:gd name="connsiteY5" fmla="*/ 257175 h 573405"/>
                  <a:gd name="connsiteX6" fmla="*/ 1910230 w 2356000"/>
                  <a:gd name="connsiteY6" fmla="*/ 348615 h 573405"/>
                  <a:gd name="connsiteX7" fmla="*/ 2195980 w 2356000"/>
                  <a:gd name="connsiteY7" fmla="*/ 565785 h 573405"/>
                  <a:gd name="connsiteX8" fmla="*/ 1338730 w 2356000"/>
                  <a:gd name="connsiteY8" fmla="*/ 394335 h 573405"/>
                  <a:gd name="connsiteX9" fmla="*/ 744370 w 2356000"/>
                  <a:gd name="connsiteY9" fmla="*/ 542925 h 573405"/>
                  <a:gd name="connsiteX0" fmla="*/ 744370 w 2353660"/>
                  <a:gd name="connsiteY0" fmla="*/ 474381 h 504861"/>
                  <a:gd name="connsiteX1" fmla="*/ 35710 w 2353660"/>
                  <a:gd name="connsiteY1" fmla="*/ 302931 h 504861"/>
                  <a:gd name="connsiteX2" fmla="*/ 958628 w 2353660"/>
                  <a:gd name="connsiteY2" fmla="*/ 144067 h 504861"/>
                  <a:gd name="connsiteX3" fmla="*/ 1064410 w 2353660"/>
                  <a:gd name="connsiteY3" fmla="*/ 17181 h 504861"/>
                  <a:gd name="connsiteX4" fmla="*/ 2101932 w 2353660"/>
                  <a:gd name="connsiteY4" fmla="*/ 40983 h 504861"/>
                  <a:gd name="connsiteX5" fmla="*/ 2321710 w 2353660"/>
                  <a:gd name="connsiteY5" fmla="*/ 188631 h 504861"/>
                  <a:gd name="connsiteX6" fmla="*/ 1910230 w 2353660"/>
                  <a:gd name="connsiteY6" fmla="*/ 280071 h 504861"/>
                  <a:gd name="connsiteX7" fmla="*/ 2195980 w 2353660"/>
                  <a:gd name="connsiteY7" fmla="*/ 497241 h 504861"/>
                  <a:gd name="connsiteX8" fmla="*/ 1338730 w 2353660"/>
                  <a:gd name="connsiteY8" fmla="*/ 325791 h 504861"/>
                  <a:gd name="connsiteX9" fmla="*/ 744370 w 2353660"/>
                  <a:gd name="connsiteY9" fmla="*/ 474381 h 50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3660" h="504861">
                    <a:moveTo>
                      <a:pt x="744370" y="474381"/>
                    </a:moveTo>
                    <a:cubicBezTo>
                      <a:pt x="527200" y="470571"/>
                      <a:pt x="0" y="357983"/>
                      <a:pt x="35710" y="302931"/>
                    </a:cubicBezTo>
                    <a:cubicBezTo>
                      <a:pt x="71420" y="247879"/>
                      <a:pt x="787178" y="191692"/>
                      <a:pt x="958628" y="144067"/>
                    </a:cubicBezTo>
                    <a:cubicBezTo>
                      <a:pt x="1130078" y="96442"/>
                      <a:pt x="873859" y="34362"/>
                      <a:pt x="1064410" y="17181"/>
                    </a:cubicBezTo>
                    <a:cubicBezTo>
                      <a:pt x="1254961" y="0"/>
                      <a:pt x="1892382" y="12408"/>
                      <a:pt x="2101932" y="40983"/>
                    </a:cubicBezTo>
                    <a:cubicBezTo>
                      <a:pt x="2311482" y="69558"/>
                      <a:pt x="2353660" y="148783"/>
                      <a:pt x="2321710" y="188631"/>
                    </a:cubicBezTo>
                    <a:cubicBezTo>
                      <a:pt x="2289760" y="228479"/>
                      <a:pt x="1931185" y="228636"/>
                      <a:pt x="1910230" y="280071"/>
                    </a:cubicBezTo>
                    <a:cubicBezTo>
                      <a:pt x="1889275" y="331506"/>
                      <a:pt x="2310285" y="383960"/>
                      <a:pt x="2195980" y="497241"/>
                    </a:cubicBezTo>
                    <a:cubicBezTo>
                      <a:pt x="2100730" y="504861"/>
                      <a:pt x="1584475" y="331506"/>
                      <a:pt x="1338730" y="325791"/>
                    </a:cubicBezTo>
                    <a:cubicBezTo>
                      <a:pt x="1092985" y="320076"/>
                      <a:pt x="961540" y="478191"/>
                      <a:pt x="744370" y="474381"/>
                    </a:cubicBezTo>
                    <a:close/>
                  </a:path>
                </a:pathLst>
              </a:custGeom>
              <a:noFill/>
              <a:ln w="130175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>
              <a:xfrm rot="15428493">
                <a:off x="8093975" y="3523973"/>
                <a:ext cx="114185" cy="214860"/>
              </a:xfrm>
              <a:custGeom>
                <a:avLst/>
                <a:gdLst>
                  <a:gd name="connsiteX0" fmla="*/ 0 w 440531"/>
                  <a:gd name="connsiteY0" fmla="*/ 66675 h 94456"/>
                  <a:gd name="connsiteX1" fmla="*/ 235744 w 440531"/>
                  <a:gd name="connsiteY1" fmla="*/ 83344 h 94456"/>
                  <a:gd name="connsiteX2" fmla="*/ 440531 w 440531"/>
                  <a:gd name="connsiteY2" fmla="*/ 0 h 94456"/>
                  <a:gd name="connsiteX0" fmla="*/ 0 w 440531"/>
                  <a:gd name="connsiteY0" fmla="*/ 66675 h 87312"/>
                  <a:gd name="connsiteX1" fmla="*/ 228600 w 440531"/>
                  <a:gd name="connsiteY1" fmla="*/ 76200 h 87312"/>
                  <a:gd name="connsiteX2" fmla="*/ 440531 w 440531"/>
                  <a:gd name="connsiteY2" fmla="*/ 0 h 87312"/>
                  <a:gd name="connsiteX0" fmla="*/ 38100 w 478631"/>
                  <a:gd name="connsiteY0" fmla="*/ 66675 h 153988"/>
                  <a:gd name="connsiteX1" fmla="*/ 38100 w 478631"/>
                  <a:gd name="connsiteY1" fmla="*/ 152400 h 153988"/>
                  <a:gd name="connsiteX2" fmla="*/ 266700 w 478631"/>
                  <a:gd name="connsiteY2" fmla="*/ 76200 h 153988"/>
                  <a:gd name="connsiteX3" fmla="*/ 478631 w 478631"/>
                  <a:gd name="connsiteY3" fmla="*/ 0 h 153988"/>
                  <a:gd name="connsiteX0" fmla="*/ 0 w 440531"/>
                  <a:gd name="connsiteY0" fmla="*/ 66675 h 87312"/>
                  <a:gd name="connsiteX1" fmla="*/ 228600 w 440531"/>
                  <a:gd name="connsiteY1" fmla="*/ 76200 h 87312"/>
                  <a:gd name="connsiteX2" fmla="*/ 440531 w 440531"/>
                  <a:gd name="connsiteY2" fmla="*/ 0 h 87312"/>
                  <a:gd name="connsiteX0" fmla="*/ 0 w 469106"/>
                  <a:gd name="connsiteY0" fmla="*/ 95250 h 97235"/>
                  <a:gd name="connsiteX1" fmla="*/ 257175 w 469106"/>
                  <a:gd name="connsiteY1" fmla="*/ 76200 h 97235"/>
                  <a:gd name="connsiteX2" fmla="*/ 469106 w 469106"/>
                  <a:gd name="connsiteY2" fmla="*/ 0 h 97235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113506"/>
                  <a:gd name="connsiteX1" fmla="*/ 469106 w 469106"/>
                  <a:gd name="connsiteY1" fmla="*/ 0 h 113506"/>
                  <a:gd name="connsiteX0" fmla="*/ 0 w 408419"/>
                  <a:gd name="connsiteY0" fmla="*/ 93527 h 96566"/>
                  <a:gd name="connsiteX1" fmla="*/ 408419 w 408419"/>
                  <a:gd name="connsiteY1" fmla="*/ 0 h 96566"/>
                  <a:gd name="connsiteX0" fmla="*/ 0 w 155196"/>
                  <a:gd name="connsiteY0" fmla="*/ 241780 h 242870"/>
                  <a:gd name="connsiteX1" fmla="*/ 134174 w 155196"/>
                  <a:gd name="connsiteY1" fmla="*/ 0 h 242870"/>
                  <a:gd name="connsiteX0" fmla="*/ 0 w 212226"/>
                  <a:gd name="connsiteY0" fmla="*/ 241780 h 243009"/>
                  <a:gd name="connsiteX1" fmla="*/ 134174 w 212226"/>
                  <a:gd name="connsiteY1" fmla="*/ 0 h 243009"/>
                  <a:gd name="connsiteX0" fmla="*/ 0 w 194055"/>
                  <a:gd name="connsiteY0" fmla="*/ 228209 h 229526"/>
                  <a:gd name="connsiteX1" fmla="*/ 100455 w 194055"/>
                  <a:gd name="connsiteY1" fmla="*/ 0 h 229526"/>
                  <a:gd name="connsiteX0" fmla="*/ 0 w 224376"/>
                  <a:gd name="connsiteY0" fmla="*/ 228209 h 229441"/>
                  <a:gd name="connsiteX1" fmla="*/ 100455 w 224376"/>
                  <a:gd name="connsiteY1" fmla="*/ 0 h 229441"/>
                  <a:gd name="connsiteX0" fmla="*/ 0 w 179189"/>
                  <a:gd name="connsiteY0" fmla="*/ 214860 h 216178"/>
                  <a:gd name="connsiteX1" fmla="*/ 8798 w 179189"/>
                  <a:gd name="connsiteY1" fmla="*/ 0 h 216178"/>
                  <a:gd name="connsiteX0" fmla="*/ 0 w 153366"/>
                  <a:gd name="connsiteY0" fmla="*/ 214860 h 214860"/>
                  <a:gd name="connsiteX1" fmla="*/ 8798 w 153366"/>
                  <a:gd name="connsiteY1" fmla="*/ 0 h 214860"/>
                  <a:gd name="connsiteX0" fmla="*/ 0 w 124158"/>
                  <a:gd name="connsiteY0" fmla="*/ 214860 h 214860"/>
                  <a:gd name="connsiteX1" fmla="*/ 8798 w 124158"/>
                  <a:gd name="connsiteY1" fmla="*/ 0 h 214860"/>
                  <a:gd name="connsiteX0" fmla="*/ 0 w 114185"/>
                  <a:gd name="connsiteY0" fmla="*/ 214860 h 214860"/>
                  <a:gd name="connsiteX1" fmla="*/ 8798 w 114185"/>
                  <a:gd name="connsiteY1" fmla="*/ 0 h 21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85" h="214860">
                    <a:moveTo>
                      <a:pt x="0" y="214860"/>
                    </a:moveTo>
                    <a:cubicBezTo>
                      <a:pt x="147035" y="194819"/>
                      <a:pt x="154307" y="61331"/>
                      <a:pt x="8798" y="0"/>
                    </a:cubicBezTo>
                  </a:path>
                </a:pathLst>
              </a:custGeom>
              <a:ln>
                <a:headEnd type="none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テキスト ボックス 59"/>
                  <p:cNvSpPr txBox="1"/>
                  <p:nvPr/>
                </p:nvSpPr>
                <p:spPr>
                  <a:xfrm>
                    <a:off x="8404382" y="3826849"/>
                    <a:ext cx="31568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VL Pゴシック" pitchFamily="50" charset="-128"/>
                              <a:cs typeface="VL Pゴシック" pitchFamily="50" charset="-128"/>
                            </a:rPr>
                            <m:t>𝜆</m:t>
                          </m:r>
                        </m:oMath>
                      </m:oMathPara>
                    </a14:m>
                    <a:endParaRPr lang="en-US" sz="2000" dirty="0">
                      <a:latin typeface="VL Pゴシック" pitchFamily="50" charset="-128"/>
                      <a:ea typeface="VL Pゴシック" pitchFamily="50" charset="-128"/>
                      <a:cs typeface="VL Pゴシック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60" name="テキスト ボックス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4382" y="3826849"/>
                    <a:ext cx="315683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Freeform 25"/>
              <p:cNvSpPr/>
              <p:nvPr/>
            </p:nvSpPr>
            <p:spPr>
              <a:xfrm rot="21019008">
                <a:off x="8204013" y="4067824"/>
                <a:ext cx="259191" cy="41501"/>
              </a:xfrm>
              <a:custGeom>
                <a:avLst/>
                <a:gdLst>
                  <a:gd name="connsiteX0" fmla="*/ 0 w 440531"/>
                  <a:gd name="connsiteY0" fmla="*/ 66675 h 94456"/>
                  <a:gd name="connsiteX1" fmla="*/ 235744 w 440531"/>
                  <a:gd name="connsiteY1" fmla="*/ 83344 h 94456"/>
                  <a:gd name="connsiteX2" fmla="*/ 440531 w 440531"/>
                  <a:gd name="connsiteY2" fmla="*/ 0 h 94456"/>
                  <a:gd name="connsiteX0" fmla="*/ 0 w 440531"/>
                  <a:gd name="connsiteY0" fmla="*/ 66675 h 87312"/>
                  <a:gd name="connsiteX1" fmla="*/ 228600 w 440531"/>
                  <a:gd name="connsiteY1" fmla="*/ 76200 h 87312"/>
                  <a:gd name="connsiteX2" fmla="*/ 440531 w 440531"/>
                  <a:gd name="connsiteY2" fmla="*/ 0 h 87312"/>
                  <a:gd name="connsiteX0" fmla="*/ 38100 w 478631"/>
                  <a:gd name="connsiteY0" fmla="*/ 66675 h 153988"/>
                  <a:gd name="connsiteX1" fmla="*/ 38100 w 478631"/>
                  <a:gd name="connsiteY1" fmla="*/ 152400 h 153988"/>
                  <a:gd name="connsiteX2" fmla="*/ 266700 w 478631"/>
                  <a:gd name="connsiteY2" fmla="*/ 76200 h 153988"/>
                  <a:gd name="connsiteX3" fmla="*/ 478631 w 478631"/>
                  <a:gd name="connsiteY3" fmla="*/ 0 h 153988"/>
                  <a:gd name="connsiteX0" fmla="*/ 0 w 440531"/>
                  <a:gd name="connsiteY0" fmla="*/ 66675 h 87312"/>
                  <a:gd name="connsiteX1" fmla="*/ 228600 w 440531"/>
                  <a:gd name="connsiteY1" fmla="*/ 76200 h 87312"/>
                  <a:gd name="connsiteX2" fmla="*/ 440531 w 440531"/>
                  <a:gd name="connsiteY2" fmla="*/ 0 h 87312"/>
                  <a:gd name="connsiteX0" fmla="*/ 0 w 469106"/>
                  <a:gd name="connsiteY0" fmla="*/ 95250 h 97235"/>
                  <a:gd name="connsiteX1" fmla="*/ 257175 w 469106"/>
                  <a:gd name="connsiteY1" fmla="*/ 76200 h 97235"/>
                  <a:gd name="connsiteX2" fmla="*/ 469106 w 469106"/>
                  <a:gd name="connsiteY2" fmla="*/ 0 h 97235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95250"/>
                  <a:gd name="connsiteX1" fmla="*/ 469106 w 469106"/>
                  <a:gd name="connsiteY1" fmla="*/ 0 h 95250"/>
                  <a:gd name="connsiteX0" fmla="*/ 0 w 469106"/>
                  <a:gd name="connsiteY0" fmla="*/ 95250 h 113506"/>
                  <a:gd name="connsiteX1" fmla="*/ 469106 w 469106"/>
                  <a:gd name="connsiteY1" fmla="*/ 0 h 113506"/>
                  <a:gd name="connsiteX0" fmla="*/ 0 w 408419"/>
                  <a:gd name="connsiteY0" fmla="*/ 93527 h 96566"/>
                  <a:gd name="connsiteX1" fmla="*/ 408419 w 408419"/>
                  <a:gd name="connsiteY1" fmla="*/ 0 h 96566"/>
                  <a:gd name="connsiteX0" fmla="*/ 0 w 155196"/>
                  <a:gd name="connsiteY0" fmla="*/ 241780 h 242870"/>
                  <a:gd name="connsiteX1" fmla="*/ 134174 w 155196"/>
                  <a:gd name="connsiteY1" fmla="*/ 0 h 242870"/>
                  <a:gd name="connsiteX0" fmla="*/ 0 w 212226"/>
                  <a:gd name="connsiteY0" fmla="*/ 241780 h 243009"/>
                  <a:gd name="connsiteX1" fmla="*/ 134174 w 212226"/>
                  <a:gd name="connsiteY1" fmla="*/ 0 h 243009"/>
                  <a:gd name="connsiteX0" fmla="*/ 0 w 194055"/>
                  <a:gd name="connsiteY0" fmla="*/ 228209 h 229526"/>
                  <a:gd name="connsiteX1" fmla="*/ 100455 w 194055"/>
                  <a:gd name="connsiteY1" fmla="*/ 0 h 229526"/>
                  <a:gd name="connsiteX0" fmla="*/ 0 w 224376"/>
                  <a:gd name="connsiteY0" fmla="*/ 228209 h 229441"/>
                  <a:gd name="connsiteX1" fmla="*/ 100455 w 224376"/>
                  <a:gd name="connsiteY1" fmla="*/ 0 h 229441"/>
                  <a:gd name="connsiteX0" fmla="*/ 0 w 179189"/>
                  <a:gd name="connsiteY0" fmla="*/ 214860 h 216178"/>
                  <a:gd name="connsiteX1" fmla="*/ 8798 w 179189"/>
                  <a:gd name="connsiteY1" fmla="*/ 0 h 216178"/>
                  <a:gd name="connsiteX0" fmla="*/ 0 w 153366"/>
                  <a:gd name="connsiteY0" fmla="*/ 214860 h 214860"/>
                  <a:gd name="connsiteX1" fmla="*/ 8798 w 153366"/>
                  <a:gd name="connsiteY1" fmla="*/ 0 h 214860"/>
                  <a:gd name="connsiteX0" fmla="*/ 0 w 277088"/>
                  <a:gd name="connsiteY0" fmla="*/ 214860 h 214860"/>
                  <a:gd name="connsiteX1" fmla="*/ 192244 w 277088"/>
                  <a:gd name="connsiteY1" fmla="*/ 93995 h 214860"/>
                  <a:gd name="connsiteX2" fmla="*/ 8798 w 277088"/>
                  <a:gd name="connsiteY2" fmla="*/ 0 h 214860"/>
                  <a:gd name="connsiteX0" fmla="*/ 0 w 8798"/>
                  <a:gd name="connsiteY0" fmla="*/ 214860 h 214860"/>
                  <a:gd name="connsiteX1" fmla="*/ 8798 w 8798"/>
                  <a:gd name="connsiteY1" fmla="*/ 0 h 214860"/>
                  <a:gd name="connsiteX0" fmla="*/ 200336 w 200336"/>
                  <a:gd name="connsiteY0" fmla="*/ 19265 h 19265"/>
                  <a:gd name="connsiteX1" fmla="*/ 0 w 200336"/>
                  <a:gd name="connsiteY1" fmla="*/ 0 h 19265"/>
                  <a:gd name="connsiteX0" fmla="*/ 0 w 197256"/>
                  <a:gd name="connsiteY0" fmla="*/ 1346 h 1346"/>
                  <a:gd name="connsiteX1" fmla="*/ 197256 w 197256"/>
                  <a:gd name="connsiteY1" fmla="*/ 0 h 1346"/>
                  <a:gd name="connsiteX0" fmla="*/ 0 w 14935"/>
                  <a:gd name="connsiteY0" fmla="*/ 13856 h 13856"/>
                  <a:gd name="connsiteX1" fmla="*/ 14935 w 14935"/>
                  <a:gd name="connsiteY1" fmla="*/ 0 h 13856"/>
                  <a:gd name="connsiteX0" fmla="*/ 0 w 14935"/>
                  <a:gd name="connsiteY0" fmla="*/ 13856 h 13856"/>
                  <a:gd name="connsiteX1" fmla="*/ 14935 w 14935"/>
                  <a:gd name="connsiteY1" fmla="*/ 0 h 13856"/>
                  <a:gd name="connsiteX0" fmla="*/ 0 w 14935"/>
                  <a:gd name="connsiteY0" fmla="*/ 13856 h 14350"/>
                  <a:gd name="connsiteX1" fmla="*/ 14935 w 14935"/>
                  <a:gd name="connsiteY1" fmla="*/ 0 h 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35" h="14350">
                    <a:moveTo>
                      <a:pt x="0" y="13856"/>
                    </a:moveTo>
                    <a:cubicBezTo>
                      <a:pt x="5154" y="16099"/>
                      <a:pt x="10344" y="10584"/>
                      <a:pt x="14935" y="0"/>
                    </a:cubicBezTo>
                  </a:path>
                </a:pathLst>
              </a:custGeom>
              <a:ln>
                <a:headEnd type="none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/>
                  <p:cNvSpPr txBox="1"/>
                  <p:nvPr/>
                </p:nvSpPr>
                <p:spPr>
                  <a:xfrm>
                    <a:off x="8163948" y="3261897"/>
                    <a:ext cx="31568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000" dirty="0">
                      <a:latin typeface="VL Pゴシック" pitchFamily="50" charset="-128"/>
                      <a:ea typeface="VL Pゴシック" pitchFamily="50" charset="-128"/>
                      <a:cs typeface="VL Pゴシック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68" name="テキスト ボックス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3948" y="3261897"/>
                    <a:ext cx="315683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384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3" name="コンテンツ プレースホルダー 3"/>
          <p:cNvSpPr txBox="1">
            <a:spLocks/>
          </p:cNvSpPr>
          <p:nvPr/>
        </p:nvSpPr>
        <p:spPr>
          <a:xfrm>
            <a:off x="432000" y="1134000"/>
            <a:ext cx="4545000" cy="59308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3200" dirty="0" smtClean="0"/>
              <a:t>3-charge system: real BH</a:t>
            </a:r>
            <a:endParaRPr kumimoji="1" lang="ja-JP" altLang="en-US" sz="3200" dirty="0"/>
          </a:p>
        </p:txBody>
      </p:sp>
      <p:sp>
        <p:nvSpPr>
          <p:cNvPr id="75" name="-&gt; 1st-2"/>
          <p:cNvSpPr/>
          <p:nvPr/>
        </p:nvSpPr>
        <p:spPr>
          <a:xfrm>
            <a:off x="2767753" y="3425550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-&gt; 2nd-2"/>
          <p:cNvSpPr/>
          <p:nvPr/>
        </p:nvSpPr>
        <p:spPr>
          <a:xfrm>
            <a:off x="5712704" y="3425550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613875" y="397669"/>
            <a:ext cx="342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[de Boer-MS ’10, ’12]</a:t>
            </a:r>
          </a:p>
          <a:p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[Bena-de Boer-MS-Warner ’11]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28" grpId="0" animBg="1"/>
      <p:bldP spid="29" grpId="0" animBg="1"/>
      <p:bldP spid="32" grpId="0"/>
      <p:bldP spid="31" grpId="0" animBg="1"/>
      <p:bldP spid="33" grpId="0" animBg="1"/>
      <p:bldP spid="34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ENDLESS BUBBLING?</a:t>
            </a:r>
            <a:endParaRPr lang="en-US" sz="4400" dirty="0">
              <a:latin typeface="+mn-lt"/>
            </a:endParaRPr>
          </a:p>
        </p:txBody>
      </p:sp>
      <p:sp>
        <p:nvSpPr>
          <p:cNvPr id="23" name="Freeform 4"/>
          <p:cNvSpPr/>
          <p:nvPr/>
        </p:nvSpPr>
        <p:spPr>
          <a:xfrm flipH="1">
            <a:off x="1264293" y="2094354"/>
            <a:ext cx="945002" cy="249798"/>
          </a:xfrm>
          <a:custGeom>
            <a:avLst/>
            <a:gdLst>
              <a:gd name="connsiteX0" fmla="*/ 773430 w 2385060"/>
              <a:gd name="connsiteY0" fmla="*/ 542925 h 573405"/>
              <a:gd name="connsiteX1" fmla="*/ 64770 w 2385060"/>
              <a:gd name="connsiteY1" fmla="*/ 371475 h 573405"/>
              <a:gd name="connsiteX2" fmla="*/ 1162050 w 2385060"/>
              <a:gd name="connsiteY2" fmla="*/ 211455 h 573405"/>
              <a:gd name="connsiteX3" fmla="*/ 1093470 w 2385060"/>
              <a:gd name="connsiteY3" fmla="*/ 85725 h 573405"/>
              <a:gd name="connsiteX4" fmla="*/ 2145030 w 2385060"/>
              <a:gd name="connsiteY4" fmla="*/ 28575 h 573405"/>
              <a:gd name="connsiteX5" fmla="*/ 2350770 w 2385060"/>
              <a:gd name="connsiteY5" fmla="*/ 257175 h 573405"/>
              <a:gd name="connsiteX6" fmla="*/ 1939290 w 2385060"/>
              <a:gd name="connsiteY6" fmla="*/ 348615 h 573405"/>
              <a:gd name="connsiteX7" fmla="*/ 2225040 w 2385060"/>
              <a:gd name="connsiteY7" fmla="*/ 565785 h 573405"/>
              <a:gd name="connsiteX8" fmla="*/ 1367790 w 2385060"/>
              <a:gd name="connsiteY8" fmla="*/ 394335 h 573405"/>
              <a:gd name="connsiteX9" fmla="*/ 773430 w 238506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3660"/>
              <a:gd name="connsiteY0" fmla="*/ 474381 h 504861"/>
              <a:gd name="connsiteX1" fmla="*/ 35710 w 2353660"/>
              <a:gd name="connsiteY1" fmla="*/ 302931 h 504861"/>
              <a:gd name="connsiteX2" fmla="*/ 958628 w 2353660"/>
              <a:gd name="connsiteY2" fmla="*/ 144067 h 504861"/>
              <a:gd name="connsiteX3" fmla="*/ 1064410 w 2353660"/>
              <a:gd name="connsiteY3" fmla="*/ 17181 h 504861"/>
              <a:gd name="connsiteX4" fmla="*/ 2101932 w 2353660"/>
              <a:gd name="connsiteY4" fmla="*/ 40983 h 504861"/>
              <a:gd name="connsiteX5" fmla="*/ 2321710 w 2353660"/>
              <a:gd name="connsiteY5" fmla="*/ 188631 h 504861"/>
              <a:gd name="connsiteX6" fmla="*/ 1910230 w 2353660"/>
              <a:gd name="connsiteY6" fmla="*/ 280071 h 504861"/>
              <a:gd name="connsiteX7" fmla="*/ 2195980 w 2353660"/>
              <a:gd name="connsiteY7" fmla="*/ 497241 h 504861"/>
              <a:gd name="connsiteX8" fmla="*/ 1338730 w 2353660"/>
              <a:gd name="connsiteY8" fmla="*/ 325791 h 504861"/>
              <a:gd name="connsiteX9" fmla="*/ 744370 w 2353660"/>
              <a:gd name="connsiteY9" fmla="*/ 474381 h 5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60" h="504861">
                <a:moveTo>
                  <a:pt x="744370" y="474381"/>
                </a:moveTo>
                <a:cubicBezTo>
                  <a:pt x="527200" y="470571"/>
                  <a:pt x="0" y="357983"/>
                  <a:pt x="35710" y="302931"/>
                </a:cubicBezTo>
                <a:cubicBezTo>
                  <a:pt x="71420" y="247879"/>
                  <a:pt x="787178" y="191692"/>
                  <a:pt x="958628" y="144067"/>
                </a:cubicBezTo>
                <a:cubicBezTo>
                  <a:pt x="1130078" y="96442"/>
                  <a:pt x="873859" y="34362"/>
                  <a:pt x="1064410" y="17181"/>
                </a:cubicBezTo>
                <a:cubicBezTo>
                  <a:pt x="1254961" y="0"/>
                  <a:pt x="1892382" y="12408"/>
                  <a:pt x="2101932" y="40983"/>
                </a:cubicBezTo>
                <a:cubicBezTo>
                  <a:pt x="2311482" y="69558"/>
                  <a:pt x="2353660" y="148783"/>
                  <a:pt x="2321710" y="188631"/>
                </a:cubicBezTo>
                <a:cubicBezTo>
                  <a:pt x="2289760" y="228479"/>
                  <a:pt x="1931185" y="228636"/>
                  <a:pt x="1910230" y="280071"/>
                </a:cubicBezTo>
                <a:cubicBezTo>
                  <a:pt x="1889275" y="331506"/>
                  <a:pt x="2310285" y="383960"/>
                  <a:pt x="2195980" y="497241"/>
                </a:cubicBezTo>
                <a:cubicBezTo>
                  <a:pt x="2100730" y="504861"/>
                  <a:pt x="1584475" y="331506"/>
                  <a:pt x="1338730" y="325791"/>
                </a:cubicBezTo>
                <a:cubicBezTo>
                  <a:pt x="1092985" y="320076"/>
                  <a:pt x="961540" y="478191"/>
                  <a:pt x="744370" y="474381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/>
          <p:cNvSpPr/>
          <p:nvPr/>
        </p:nvSpPr>
        <p:spPr>
          <a:xfrm flipH="1">
            <a:off x="1264293" y="2922640"/>
            <a:ext cx="945002" cy="249798"/>
          </a:xfrm>
          <a:custGeom>
            <a:avLst/>
            <a:gdLst>
              <a:gd name="connsiteX0" fmla="*/ 773430 w 2385060"/>
              <a:gd name="connsiteY0" fmla="*/ 542925 h 573405"/>
              <a:gd name="connsiteX1" fmla="*/ 64770 w 2385060"/>
              <a:gd name="connsiteY1" fmla="*/ 371475 h 573405"/>
              <a:gd name="connsiteX2" fmla="*/ 1162050 w 2385060"/>
              <a:gd name="connsiteY2" fmla="*/ 211455 h 573405"/>
              <a:gd name="connsiteX3" fmla="*/ 1093470 w 2385060"/>
              <a:gd name="connsiteY3" fmla="*/ 85725 h 573405"/>
              <a:gd name="connsiteX4" fmla="*/ 2145030 w 2385060"/>
              <a:gd name="connsiteY4" fmla="*/ 28575 h 573405"/>
              <a:gd name="connsiteX5" fmla="*/ 2350770 w 2385060"/>
              <a:gd name="connsiteY5" fmla="*/ 257175 h 573405"/>
              <a:gd name="connsiteX6" fmla="*/ 1939290 w 2385060"/>
              <a:gd name="connsiteY6" fmla="*/ 348615 h 573405"/>
              <a:gd name="connsiteX7" fmla="*/ 2225040 w 2385060"/>
              <a:gd name="connsiteY7" fmla="*/ 565785 h 573405"/>
              <a:gd name="connsiteX8" fmla="*/ 1367790 w 2385060"/>
              <a:gd name="connsiteY8" fmla="*/ 394335 h 573405"/>
              <a:gd name="connsiteX9" fmla="*/ 773430 w 238506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3660"/>
              <a:gd name="connsiteY0" fmla="*/ 474381 h 504861"/>
              <a:gd name="connsiteX1" fmla="*/ 35710 w 2353660"/>
              <a:gd name="connsiteY1" fmla="*/ 302931 h 504861"/>
              <a:gd name="connsiteX2" fmla="*/ 958628 w 2353660"/>
              <a:gd name="connsiteY2" fmla="*/ 144067 h 504861"/>
              <a:gd name="connsiteX3" fmla="*/ 1064410 w 2353660"/>
              <a:gd name="connsiteY3" fmla="*/ 17181 h 504861"/>
              <a:gd name="connsiteX4" fmla="*/ 2101932 w 2353660"/>
              <a:gd name="connsiteY4" fmla="*/ 40983 h 504861"/>
              <a:gd name="connsiteX5" fmla="*/ 2321710 w 2353660"/>
              <a:gd name="connsiteY5" fmla="*/ 188631 h 504861"/>
              <a:gd name="connsiteX6" fmla="*/ 1910230 w 2353660"/>
              <a:gd name="connsiteY6" fmla="*/ 280071 h 504861"/>
              <a:gd name="connsiteX7" fmla="*/ 2195980 w 2353660"/>
              <a:gd name="connsiteY7" fmla="*/ 497241 h 504861"/>
              <a:gd name="connsiteX8" fmla="*/ 1338730 w 2353660"/>
              <a:gd name="connsiteY8" fmla="*/ 325791 h 504861"/>
              <a:gd name="connsiteX9" fmla="*/ 744370 w 2353660"/>
              <a:gd name="connsiteY9" fmla="*/ 474381 h 5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60" h="504861">
                <a:moveTo>
                  <a:pt x="744370" y="474381"/>
                </a:moveTo>
                <a:cubicBezTo>
                  <a:pt x="527200" y="470571"/>
                  <a:pt x="0" y="357983"/>
                  <a:pt x="35710" y="302931"/>
                </a:cubicBezTo>
                <a:cubicBezTo>
                  <a:pt x="71420" y="247879"/>
                  <a:pt x="787178" y="191692"/>
                  <a:pt x="958628" y="144067"/>
                </a:cubicBezTo>
                <a:cubicBezTo>
                  <a:pt x="1130078" y="96442"/>
                  <a:pt x="873859" y="34362"/>
                  <a:pt x="1064410" y="17181"/>
                </a:cubicBezTo>
                <a:cubicBezTo>
                  <a:pt x="1254961" y="0"/>
                  <a:pt x="1892382" y="12408"/>
                  <a:pt x="2101932" y="40983"/>
                </a:cubicBezTo>
                <a:cubicBezTo>
                  <a:pt x="2311482" y="69558"/>
                  <a:pt x="2353660" y="148783"/>
                  <a:pt x="2321710" y="188631"/>
                </a:cubicBezTo>
                <a:cubicBezTo>
                  <a:pt x="2289760" y="228479"/>
                  <a:pt x="1931185" y="228636"/>
                  <a:pt x="1910230" y="280071"/>
                </a:cubicBezTo>
                <a:cubicBezTo>
                  <a:pt x="1889275" y="331506"/>
                  <a:pt x="2310285" y="383960"/>
                  <a:pt x="2195980" y="497241"/>
                </a:cubicBezTo>
                <a:cubicBezTo>
                  <a:pt x="2100730" y="504861"/>
                  <a:pt x="1584475" y="331506"/>
                  <a:pt x="1338730" y="325791"/>
                </a:cubicBezTo>
                <a:cubicBezTo>
                  <a:pt x="1092985" y="320076"/>
                  <a:pt x="961540" y="478191"/>
                  <a:pt x="744370" y="474381"/>
                </a:cubicBezTo>
                <a:close/>
              </a:path>
            </a:pathLst>
          </a:custGeom>
          <a:noFill/>
          <a:ln w="730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円/楕円 24"/>
          <p:cNvSpPr/>
          <p:nvPr/>
        </p:nvSpPr>
        <p:spPr>
          <a:xfrm>
            <a:off x="1703044" y="1413135"/>
            <a:ext cx="67500" cy="67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6"/>
          <p:cNvSpPr/>
          <p:nvPr/>
        </p:nvSpPr>
        <p:spPr>
          <a:xfrm rot="5400000">
            <a:off x="1617558" y="1673059"/>
            <a:ext cx="238472" cy="2658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530136" y="4668225"/>
                <a:ext cx="413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36" y="4668225"/>
                <a:ext cx="41331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717" name="図 243716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5" y="1152150"/>
            <a:ext cx="4781385" cy="5136852"/>
          </a:xfrm>
          <a:prstGeom prst="rect">
            <a:avLst/>
          </a:prstGeom>
        </p:spPr>
      </p:pic>
      <p:sp>
        <p:nvSpPr>
          <p:cNvPr id="34" name="フリーフォーム 33"/>
          <p:cNvSpPr/>
          <p:nvPr/>
        </p:nvSpPr>
        <p:spPr>
          <a:xfrm>
            <a:off x="1252596" y="3909275"/>
            <a:ext cx="968396" cy="319128"/>
          </a:xfrm>
          <a:custGeom>
            <a:avLst/>
            <a:gdLst>
              <a:gd name="connsiteX0" fmla="*/ 460025 w 968396"/>
              <a:gd name="connsiteY0" fmla="*/ 26228 h 319128"/>
              <a:gd name="connsiteX1" fmla="*/ 448119 w 968396"/>
              <a:gd name="connsiteY1" fmla="*/ 90522 h 319128"/>
              <a:gd name="connsiteX2" fmla="*/ 407637 w 968396"/>
              <a:gd name="connsiteY2" fmla="*/ 2416 h 319128"/>
              <a:gd name="connsiteX3" fmla="*/ 369537 w 968396"/>
              <a:gd name="connsiteY3" fmla="*/ 85760 h 319128"/>
              <a:gd name="connsiteX4" fmla="*/ 333819 w 968396"/>
              <a:gd name="connsiteY4" fmla="*/ 9560 h 319128"/>
              <a:gd name="connsiteX5" fmla="*/ 298100 w 968396"/>
              <a:gd name="connsiteY5" fmla="*/ 78616 h 319128"/>
              <a:gd name="connsiteX6" fmla="*/ 262381 w 968396"/>
              <a:gd name="connsiteY6" fmla="*/ 19085 h 319128"/>
              <a:gd name="connsiteX7" fmla="*/ 231425 w 968396"/>
              <a:gd name="connsiteY7" fmla="*/ 85760 h 319128"/>
              <a:gd name="connsiteX8" fmla="*/ 181419 w 968396"/>
              <a:gd name="connsiteY8" fmla="*/ 19085 h 319128"/>
              <a:gd name="connsiteX9" fmla="*/ 171894 w 968396"/>
              <a:gd name="connsiteY9" fmla="*/ 83378 h 319128"/>
              <a:gd name="connsiteX10" fmla="*/ 126650 w 968396"/>
              <a:gd name="connsiteY10" fmla="*/ 35 h 319128"/>
              <a:gd name="connsiteX11" fmla="*/ 131412 w 968396"/>
              <a:gd name="connsiteY11" fmla="*/ 95285 h 319128"/>
              <a:gd name="connsiteX12" fmla="*/ 50450 w 968396"/>
              <a:gd name="connsiteY12" fmla="*/ 23847 h 319128"/>
              <a:gd name="connsiteX13" fmla="*/ 88550 w 968396"/>
              <a:gd name="connsiteY13" fmla="*/ 107191 h 319128"/>
              <a:gd name="connsiteX14" fmla="*/ 7587 w 968396"/>
              <a:gd name="connsiteY14" fmla="*/ 76235 h 319128"/>
              <a:gd name="connsiteX15" fmla="*/ 67119 w 968396"/>
              <a:gd name="connsiteY15" fmla="*/ 131003 h 319128"/>
              <a:gd name="connsiteX16" fmla="*/ 444 w 968396"/>
              <a:gd name="connsiteY16" fmla="*/ 164341 h 319128"/>
              <a:gd name="connsiteX17" fmla="*/ 107600 w 968396"/>
              <a:gd name="connsiteY17" fmla="*/ 128622 h 319128"/>
              <a:gd name="connsiteX18" fmla="*/ 48069 w 968396"/>
              <a:gd name="connsiteY18" fmla="*/ 183391 h 319128"/>
              <a:gd name="connsiteX19" fmla="*/ 181419 w 968396"/>
              <a:gd name="connsiteY19" fmla="*/ 140528 h 319128"/>
              <a:gd name="connsiteX20" fmla="*/ 117125 w 968396"/>
              <a:gd name="connsiteY20" fmla="*/ 181010 h 319128"/>
              <a:gd name="connsiteX21" fmla="*/ 238569 w 968396"/>
              <a:gd name="connsiteY21" fmla="*/ 195297 h 319128"/>
              <a:gd name="connsiteX22" fmla="*/ 114744 w 968396"/>
              <a:gd name="connsiteY22" fmla="*/ 200060 h 319128"/>
              <a:gd name="connsiteX23" fmla="*/ 162369 w 968396"/>
              <a:gd name="connsiteY23" fmla="*/ 238160 h 319128"/>
              <a:gd name="connsiteX24" fmla="*/ 79025 w 968396"/>
              <a:gd name="connsiteY24" fmla="*/ 231016 h 319128"/>
              <a:gd name="connsiteX25" fmla="*/ 124269 w 968396"/>
              <a:gd name="connsiteY25" fmla="*/ 276260 h 319128"/>
              <a:gd name="connsiteX26" fmla="*/ 50450 w 968396"/>
              <a:gd name="connsiteY26" fmla="*/ 264353 h 319128"/>
              <a:gd name="connsiteX27" fmla="*/ 119506 w 968396"/>
              <a:gd name="connsiteY27" fmla="*/ 319122 h 319128"/>
              <a:gd name="connsiteX28" fmla="*/ 140937 w 968396"/>
              <a:gd name="connsiteY28" fmla="*/ 264353 h 319128"/>
              <a:gd name="connsiteX29" fmla="*/ 207612 w 968396"/>
              <a:gd name="connsiteY29" fmla="*/ 302453 h 319128"/>
              <a:gd name="connsiteX30" fmla="*/ 202850 w 968396"/>
              <a:gd name="connsiteY30" fmla="*/ 228635 h 319128"/>
              <a:gd name="connsiteX31" fmla="*/ 255237 w 968396"/>
              <a:gd name="connsiteY31" fmla="*/ 276260 h 319128"/>
              <a:gd name="connsiteX32" fmla="*/ 286194 w 968396"/>
              <a:gd name="connsiteY32" fmla="*/ 204822 h 319128"/>
              <a:gd name="connsiteX33" fmla="*/ 300481 w 968396"/>
              <a:gd name="connsiteY33" fmla="*/ 266735 h 319128"/>
              <a:gd name="connsiteX34" fmla="*/ 343344 w 968396"/>
              <a:gd name="connsiteY34" fmla="*/ 195297 h 319128"/>
              <a:gd name="connsiteX35" fmla="*/ 374300 w 968396"/>
              <a:gd name="connsiteY35" fmla="*/ 254828 h 319128"/>
              <a:gd name="connsiteX36" fmla="*/ 429069 w 968396"/>
              <a:gd name="connsiteY36" fmla="*/ 176247 h 319128"/>
              <a:gd name="connsiteX37" fmla="*/ 443356 w 968396"/>
              <a:gd name="connsiteY37" fmla="*/ 252447 h 319128"/>
              <a:gd name="connsiteX38" fmla="*/ 498125 w 968396"/>
              <a:gd name="connsiteY38" fmla="*/ 195297 h 319128"/>
              <a:gd name="connsiteX39" fmla="*/ 505269 w 968396"/>
              <a:gd name="connsiteY39" fmla="*/ 273878 h 319128"/>
              <a:gd name="connsiteX40" fmla="*/ 557656 w 968396"/>
              <a:gd name="connsiteY40" fmla="*/ 209585 h 319128"/>
              <a:gd name="connsiteX41" fmla="*/ 557656 w 968396"/>
              <a:gd name="connsiteY41" fmla="*/ 290547 h 319128"/>
              <a:gd name="connsiteX42" fmla="*/ 600519 w 968396"/>
              <a:gd name="connsiteY42" fmla="*/ 247685 h 319128"/>
              <a:gd name="connsiteX43" fmla="*/ 614806 w 968396"/>
              <a:gd name="connsiteY43" fmla="*/ 319122 h 319128"/>
              <a:gd name="connsiteX44" fmla="*/ 645762 w 968396"/>
              <a:gd name="connsiteY44" fmla="*/ 247685 h 319128"/>
              <a:gd name="connsiteX45" fmla="*/ 688625 w 968396"/>
              <a:gd name="connsiteY45" fmla="*/ 319122 h 319128"/>
              <a:gd name="connsiteX46" fmla="*/ 714819 w 968396"/>
              <a:gd name="connsiteY46" fmla="*/ 242922 h 319128"/>
              <a:gd name="connsiteX47" fmla="*/ 748156 w 968396"/>
              <a:gd name="connsiteY47" fmla="*/ 297691 h 319128"/>
              <a:gd name="connsiteX48" fmla="*/ 764825 w 968396"/>
              <a:gd name="connsiteY48" fmla="*/ 233397 h 319128"/>
              <a:gd name="connsiteX49" fmla="*/ 812450 w 968396"/>
              <a:gd name="connsiteY49" fmla="*/ 288166 h 319128"/>
              <a:gd name="connsiteX50" fmla="*/ 819594 w 968396"/>
              <a:gd name="connsiteY50" fmla="*/ 211966 h 319128"/>
              <a:gd name="connsiteX51" fmla="*/ 869600 w 968396"/>
              <a:gd name="connsiteY51" fmla="*/ 271497 h 319128"/>
              <a:gd name="connsiteX52" fmla="*/ 862456 w 968396"/>
              <a:gd name="connsiteY52" fmla="*/ 197678 h 319128"/>
              <a:gd name="connsiteX53" fmla="*/ 926750 w 968396"/>
              <a:gd name="connsiteY53" fmla="*/ 245303 h 319128"/>
              <a:gd name="connsiteX54" fmla="*/ 874362 w 968396"/>
              <a:gd name="connsiteY54" fmla="*/ 190535 h 319128"/>
              <a:gd name="connsiteX55" fmla="*/ 967231 w 968396"/>
              <a:gd name="connsiteY55" fmla="*/ 204822 h 319128"/>
              <a:gd name="connsiteX56" fmla="*/ 921987 w 968396"/>
              <a:gd name="connsiteY56" fmla="*/ 219110 h 319128"/>
              <a:gd name="connsiteX57" fmla="*/ 855312 w 968396"/>
              <a:gd name="connsiteY57" fmla="*/ 190535 h 319128"/>
              <a:gd name="connsiteX58" fmla="*/ 914844 w 968396"/>
              <a:gd name="connsiteY58" fmla="*/ 152435 h 319128"/>
              <a:gd name="connsiteX59" fmla="*/ 938656 w 968396"/>
              <a:gd name="connsiteY59" fmla="*/ 161960 h 319128"/>
              <a:gd name="connsiteX60" fmla="*/ 902937 w 968396"/>
              <a:gd name="connsiteY60" fmla="*/ 192916 h 319128"/>
              <a:gd name="connsiteX61" fmla="*/ 793400 w 968396"/>
              <a:gd name="connsiteY61" fmla="*/ 197678 h 319128"/>
              <a:gd name="connsiteX62" fmla="*/ 821975 w 968396"/>
              <a:gd name="connsiteY62" fmla="*/ 140528 h 319128"/>
              <a:gd name="connsiteX63" fmla="*/ 850550 w 968396"/>
              <a:gd name="connsiteY63" fmla="*/ 135766 h 319128"/>
              <a:gd name="connsiteX64" fmla="*/ 831500 w 968396"/>
              <a:gd name="connsiteY64" fmla="*/ 183391 h 319128"/>
              <a:gd name="connsiteX65" fmla="*/ 769587 w 968396"/>
              <a:gd name="connsiteY65" fmla="*/ 192916 h 319128"/>
              <a:gd name="connsiteX66" fmla="*/ 762444 w 968396"/>
              <a:gd name="connsiteY66" fmla="*/ 111953 h 319128"/>
              <a:gd name="connsiteX67" fmla="*/ 731487 w 968396"/>
              <a:gd name="connsiteY67" fmla="*/ 183391 h 319128"/>
              <a:gd name="connsiteX68" fmla="*/ 726725 w 968396"/>
              <a:gd name="connsiteY68" fmla="*/ 111953 h 319128"/>
              <a:gd name="connsiteX69" fmla="*/ 681481 w 968396"/>
              <a:gd name="connsiteY69" fmla="*/ 164341 h 319128"/>
              <a:gd name="connsiteX70" fmla="*/ 688625 w 968396"/>
              <a:gd name="connsiteY70" fmla="*/ 97666 h 319128"/>
              <a:gd name="connsiteX71" fmla="*/ 624331 w 968396"/>
              <a:gd name="connsiteY71" fmla="*/ 166722 h 319128"/>
              <a:gd name="connsiteX72" fmla="*/ 641000 w 968396"/>
              <a:gd name="connsiteY72" fmla="*/ 90522 h 319128"/>
              <a:gd name="connsiteX73" fmla="*/ 571944 w 968396"/>
              <a:gd name="connsiteY73" fmla="*/ 140528 h 319128"/>
              <a:gd name="connsiteX74" fmla="*/ 605281 w 968396"/>
              <a:gd name="connsiteY74" fmla="*/ 83378 h 319128"/>
              <a:gd name="connsiteX75" fmla="*/ 524319 w 968396"/>
              <a:gd name="connsiteY75" fmla="*/ 100047 h 319128"/>
              <a:gd name="connsiteX76" fmla="*/ 581469 w 968396"/>
              <a:gd name="connsiteY76" fmla="*/ 35753 h 319128"/>
              <a:gd name="connsiteX77" fmla="*/ 502887 w 968396"/>
              <a:gd name="connsiteY77" fmla="*/ 78616 h 319128"/>
              <a:gd name="connsiteX78" fmla="*/ 460025 w 968396"/>
              <a:gd name="connsiteY78" fmla="*/ 26228 h 31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68396" h="319128">
                <a:moveTo>
                  <a:pt x="460025" y="26228"/>
                </a:moveTo>
                <a:cubicBezTo>
                  <a:pt x="450897" y="28212"/>
                  <a:pt x="456850" y="94491"/>
                  <a:pt x="448119" y="90522"/>
                </a:cubicBezTo>
                <a:cubicBezTo>
                  <a:pt x="439388" y="86553"/>
                  <a:pt x="420734" y="3210"/>
                  <a:pt x="407637" y="2416"/>
                </a:cubicBezTo>
                <a:cubicBezTo>
                  <a:pt x="394540" y="1622"/>
                  <a:pt x="381840" y="84569"/>
                  <a:pt x="369537" y="85760"/>
                </a:cubicBezTo>
                <a:cubicBezTo>
                  <a:pt x="357234" y="86951"/>
                  <a:pt x="345725" y="10751"/>
                  <a:pt x="333819" y="9560"/>
                </a:cubicBezTo>
                <a:cubicBezTo>
                  <a:pt x="321913" y="8369"/>
                  <a:pt x="310006" y="77029"/>
                  <a:pt x="298100" y="78616"/>
                </a:cubicBezTo>
                <a:cubicBezTo>
                  <a:pt x="286194" y="80203"/>
                  <a:pt x="273493" y="17894"/>
                  <a:pt x="262381" y="19085"/>
                </a:cubicBezTo>
                <a:cubicBezTo>
                  <a:pt x="251268" y="20276"/>
                  <a:pt x="244919" y="85760"/>
                  <a:pt x="231425" y="85760"/>
                </a:cubicBezTo>
                <a:cubicBezTo>
                  <a:pt x="217931" y="85760"/>
                  <a:pt x="191341" y="19482"/>
                  <a:pt x="181419" y="19085"/>
                </a:cubicBezTo>
                <a:cubicBezTo>
                  <a:pt x="171497" y="18688"/>
                  <a:pt x="181022" y="86553"/>
                  <a:pt x="171894" y="83378"/>
                </a:cubicBezTo>
                <a:cubicBezTo>
                  <a:pt x="162766" y="80203"/>
                  <a:pt x="133397" y="-1949"/>
                  <a:pt x="126650" y="35"/>
                </a:cubicBezTo>
                <a:cubicBezTo>
                  <a:pt x="119903" y="2019"/>
                  <a:pt x="144112" y="91316"/>
                  <a:pt x="131412" y="95285"/>
                </a:cubicBezTo>
                <a:cubicBezTo>
                  <a:pt x="118712" y="99254"/>
                  <a:pt x="57594" y="21863"/>
                  <a:pt x="50450" y="23847"/>
                </a:cubicBezTo>
                <a:cubicBezTo>
                  <a:pt x="43306" y="25831"/>
                  <a:pt x="95694" y="98460"/>
                  <a:pt x="88550" y="107191"/>
                </a:cubicBezTo>
                <a:cubicBezTo>
                  <a:pt x="81406" y="115922"/>
                  <a:pt x="11159" y="72266"/>
                  <a:pt x="7587" y="76235"/>
                </a:cubicBezTo>
                <a:cubicBezTo>
                  <a:pt x="4015" y="80204"/>
                  <a:pt x="68309" y="116319"/>
                  <a:pt x="67119" y="131003"/>
                </a:cubicBezTo>
                <a:cubicBezTo>
                  <a:pt x="65929" y="145687"/>
                  <a:pt x="-6303" y="164738"/>
                  <a:pt x="444" y="164341"/>
                </a:cubicBezTo>
                <a:cubicBezTo>
                  <a:pt x="7191" y="163944"/>
                  <a:pt x="99662" y="125447"/>
                  <a:pt x="107600" y="128622"/>
                </a:cubicBezTo>
                <a:cubicBezTo>
                  <a:pt x="115538" y="131797"/>
                  <a:pt x="35766" y="181407"/>
                  <a:pt x="48069" y="183391"/>
                </a:cubicBezTo>
                <a:cubicBezTo>
                  <a:pt x="60372" y="185375"/>
                  <a:pt x="169910" y="140925"/>
                  <a:pt x="181419" y="140528"/>
                </a:cubicBezTo>
                <a:cubicBezTo>
                  <a:pt x="192928" y="140131"/>
                  <a:pt x="107600" y="171882"/>
                  <a:pt x="117125" y="181010"/>
                </a:cubicBezTo>
                <a:cubicBezTo>
                  <a:pt x="126650" y="190138"/>
                  <a:pt x="238966" y="192122"/>
                  <a:pt x="238569" y="195297"/>
                </a:cubicBezTo>
                <a:cubicBezTo>
                  <a:pt x="238172" y="198472"/>
                  <a:pt x="127444" y="192916"/>
                  <a:pt x="114744" y="200060"/>
                </a:cubicBezTo>
                <a:cubicBezTo>
                  <a:pt x="102044" y="207204"/>
                  <a:pt x="168322" y="233001"/>
                  <a:pt x="162369" y="238160"/>
                </a:cubicBezTo>
                <a:cubicBezTo>
                  <a:pt x="156416" y="243319"/>
                  <a:pt x="85375" y="224666"/>
                  <a:pt x="79025" y="231016"/>
                </a:cubicBezTo>
                <a:cubicBezTo>
                  <a:pt x="72675" y="237366"/>
                  <a:pt x="129031" y="270704"/>
                  <a:pt x="124269" y="276260"/>
                </a:cubicBezTo>
                <a:cubicBezTo>
                  <a:pt x="119507" y="281816"/>
                  <a:pt x="51244" y="257209"/>
                  <a:pt x="50450" y="264353"/>
                </a:cubicBezTo>
                <a:cubicBezTo>
                  <a:pt x="49656" y="271497"/>
                  <a:pt x="104425" y="319122"/>
                  <a:pt x="119506" y="319122"/>
                </a:cubicBezTo>
                <a:cubicBezTo>
                  <a:pt x="134587" y="319122"/>
                  <a:pt x="126253" y="267131"/>
                  <a:pt x="140937" y="264353"/>
                </a:cubicBezTo>
                <a:cubicBezTo>
                  <a:pt x="155621" y="261575"/>
                  <a:pt x="197293" y="308406"/>
                  <a:pt x="207612" y="302453"/>
                </a:cubicBezTo>
                <a:cubicBezTo>
                  <a:pt x="217931" y="296500"/>
                  <a:pt x="194913" y="233000"/>
                  <a:pt x="202850" y="228635"/>
                </a:cubicBezTo>
                <a:cubicBezTo>
                  <a:pt x="210787" y="224270"/>
                  <a:pt x="241346" y="280229"/>
                  <a:pt x="255237" y="276260"/>
                </a:cubicBezTo>
                <a:cubicBezTo>
                  <a:pt x="269128" y="272291"/>
                  <a:pt x="278653" y="206410"/>
                  <a:pt x="286194" y="204822"/>
                </a:cubicBezTo>
                <a:cubicBezTo>
                  <a:pt x="293735" y="203234"/>
                  <a:pt x="290956" y="268323"/>
                  <a:pt x="300481" y="266735"/>
                </a:cubicBezTo>
                <a:cubicBezTo>
                  <a:pt x="310006" y="265148"/>
                  <a:pt x="331041" y="197282"/>
                  <a:pt x="343344" y="195297"/>
                </a:cubicBezTo>
                <a:cubicBezTo>
                  <a:pt x="355647" y="193313"/>
                  <a:pt x="360013" y="258003"/>
                  <a:pt x="374300" y="254828"/>
                </a:cubicBezTo>
                <a:cubicBezTo>
                  <a:pt x="388587" y="251653"/>
                  <a:pt x="417560" y="176644"/>
                  <a:pt x="429069" y="176247"/>
                </a:cubicBezTo>
                <a:cubicBezTo>
                  <a:pt x="440578" y="175850"/>
                  <a:pt x="431847" y="249272"/>
                  <a:pt x="443356" y="252447"/>
                </a:cubicBezTo>
                <a:cubicBezTo>
                  <a:pt x="454865" y="255622"/>
                  <a:pt x="487806" y="191725"/>
                  <a:pt x="498125" y="195297"/>
                </a:cubicBezTo>
                <a:cubicBezTo>
                  <a:pt x="508444" y="198869"/>
                  <a:pt x="495347" y="271497"/>
                  <a:pt x="505269" y="273878"/>
                </a:cubicBezTo>
                <a:cubicBezTo>
                  <a:pt x="515191" y="276259"/>
                  <a:pt x="548925" y="206807"/>
                  <a:pt x="557656" y="209585"/>
                </a:cubicBezTo>
                <a:cubicBezTo>
                  <a:pt x="566387" y="212363"/>
                  <a:pt x="550512" y="284197"/>
                  <a:pt x="557656" y="290547"/>
                </a:cubicBezTo>
                <a:cubicBezTo>
                  <a:pt x="564800" y="296897"/>
                  <a:pt x="590994" y="242922"/>
                  <a:pt x="600519" y="247685"/>
                </a:cubicBezTo>
                <a:cubicBezTo>
                  <a:pt x="610044" y="252448"/>
                  <a:pt x="607266" y="319122"/>
                  <a:pt x="614806" y="319122"/>
                </a:cubicBezTo>
                <a:cubicBezTo>
                  <a:pt x="622346" y="319122"/>
                  <a:pt x="633459" y="247685"/>
                  <a:pt x="645762" y="247685"/>
                </a:cubicBezTo>
                <a:cubicBezTo>
                  <a:pt x="658065" y="247685"/>
                  <a:pt x="677116" y="319916"/>
                  <a:pt x="688625" y="319122"/>
                </a:cubicBezTo>
                <a:cubicBezTo>
                  <a:pt x="700134" y="318328"/>
                  <a:pt x="704897" y="246494"/>
                  <a:pt x="714819" y="242922"/>
                </a:cubicBezTo>
                <a:cubicBezTo>
                  <a:pt x="724741" y="239350"/>
                  <a:pt x="739822" y="299278"/>
                  <a:pt x="748156" y="297691"/>
                </a:cubicBezTo>
                <a:cubicBezTo>
                  <a:pt x="756490" y="296104"/>
                  <a:pt x="754109" y="234984"/>
                  <a:pt x="764825" y="233397"/>
                </a:cubicBezTo>
                <a:cubicBezTo>
                  <a:pt x="775541" y="231810"/>
                  <a:pt x="803322" y="291738"/>
                  <a:pt x="812450" y="288166"/>
                </a:cubicBezTo>
                <a:cubicBezTo>
                  <a:pt x="821578" y="284594"/>
                  <a:pt x="810069" y="214744"/>
                  <a:pt x="819594" y="211966"/>
                </a:cubicBezTo>
                <a:cubicBezTo>
                  <a:pt x="829119" y="209188"/>
                  <a:pt x="862456" y="273878"/>
                  <a:pt x="869600" y="271497"/>
                </a:cubicBezTo>
                <a:cubicBezTo>
                  <a:pt x="876744" y="269116"/>
                  <a:pt x="852931" y="202044"/>
                  <a:pt x="862456" y="197678"/>
                </a:cubicBezTo>
                <a:cubicBezTo>
                  <a:pt x="871981" y="193312"/>
                  <a:pt x="924766" y="246494"/>
                  <a:pt x="926750" y="245303"/>
                </a:cubicBezTo>
                <a:cubicBezTo>
                  <a:pt x="928734" y="244113"/>
                  <a:pt x="867615" y="197282"/>
                  <a:pt x="874362" y="190535"/>
                </a:cubicBezTo>
                <a:cubicBezTo>
                  <a:pt x="881109" y="183788"/>
                  <a:pt x="959294" y="200060"/>
                  <a:pt x="967231" y="204822"/>
                </a:cubicBezTo>
                <a:cubicBezTo>
                  <a:pt x="975169" y="209585"/>
                  <a:pt x="940640" y="221491"/>
                  <a:pt x="921987" y="219110"/>
                </a:cubicBezTo>
                <a:cubicBezTo>
                  <a:pt x="903334" y="216729"/>
                  <a:pt x="856503" y="201648"/>
                  <a:pt x="855312" y="190535"/>
                </a:cubicBezTo>
                <a:cubicBezTo>
                  <a:pt x="854122" y="179423"/>
                  <a:pt x="900953" y="157198"/>
                  <a:pt x="914844" y="152435"/>
                </a:cubicBezTo>
                <a:cubicBezTo>
                  <a:pt x="928735" y="147673"/>
                  <a:pt x="940640" y="155213"/>
                  <a:pt x="938656" y="161960"/>
                </a:cubicBezTo>
                <a:cubicBezTo>
                  <a:pt x="936672" y="168707"/>
                  <a:pt x="927146" y="186963"/>
                  <a:pt x="902937" y="192916"/>
                </a:cubicBezTo>
                <a:cubicBezTo>
                  <a:pt x="878728" y="198869"/>
                  <a:pt x="806894" y="206409"/>
                  <a:pt x="793400" y="197678"/>
                </a:cubicBezTo>
                <a:cubicBezTo>
                  <a:pt x="779906" y="188947"/>
                  <a:pt x="812450" y="150847"/>
                  <a:pt x="821975" y="140528"/>
                </a:cubicBezTo>
                <a:cubicBezTo>
                  <a:pt x="831500" y="130209"/>
                  <a:pt x="848963" y="128622"/>
                  <a:pt x="850550" y="135766"/>
                </a:cubicBezTo>
                <a:cubicBezTo>
                  <a:pt x="852138" y="142910"/>
                  <a:pt x="844994" y="173866"/>
                  <a:pt x="831500" y="183391"/>
                </a:cubicBezTo>
                <a:cubicBezTo>
                  <a:pt x="818006" y="192916"/>
                  <a:pt x="781096" y="204822"/>
                  <a:pt x="769587" y="192916"/>
                </a:cubicBezTo>
                <a:cubicBezTo>
                  <a:pt x="758078" y="181010"/>
                  <a:pt x="768794" y="113541"/>
                  <a:pt x="762444" y="111953"/>
                </a:cubicBezTo>
                <a:cubicBezTo>
                  <a:pt x="756094" y="110366"/>
                  <a:pt x="737440" y="183391"/>
                  <a:pt x="731487" y="183391"/>
                </a:cubicBezTo>
                <a:cubicBezTo>
                  <a:pt x="725534" y="183391"/>
                  <a:pt x="735059" y="115128"/>
                  <a:pt x="726725" y="111953"/>
                </a:cubicBezTo>
                <a:cubicBezTo>
                  <a:pt x="718391" y="108778"/>
                  <a:pt x="687831" y="166722"/>
                  <a:pt x="681481" y="164341"/>
                </a:cubicBezTo>
                <a:cubicBezTo>
                  <a:pt x="675131" y="161960"/>
                  <a:pt x="698150" y="97269"/>
                  <a:pt x="688625" y="97666"/>
                </a:cubicBezTo>
                <a:cubicBezTo>
                  <a:pt x="679100" y="98063"/>
                  <a:pt x="632269" y="167913"/>
                  <a:pt x="624331" y="166722"/>
                </a:cubicBezTo>
                <a:cubicBezTo>
                  <a:pt x="616393" y="165531"/>
                  <a:pt x="649731" y="94888"/>
                  <a:pt x="641000" y="90522"/>
                </a:cubicBezTo>
                <a:cubicBezTo>
                  <a:pt x="632269" y="86156"/>
                  <a:pt x="577897" y="141719"/>
                  <a:pt x="571944" y="140528"/>
                </a:cubicBezTo>
                <a:cubicBezTo>
                  <a:pt x="565991" y="139337"/>
                  <a:pt x="613219" y="90125"/>
                  <a:pt x="605281" y="83378"/>
                </a:cubicBezTo>
                <a:cubicBezTo>
                  <a:pt x="597344" y="76631"/>
                  <a:pt x="528288" y="107984"/>
                  <a:pt x="524319" y="100047"/>
                </a:cubicBezTo>
                <a:cubicBezTo>
                  <a:pt x="520350" y="92110"/>
                  <a:pt x="585041" y="39325"/>
                  <a:pt x="581469" y="35753"/>
                </a:cubicBezTo>
                <a:cubicBezTo>
                  <a:pt x="577897" y="32181"/>
                  <a:pt x="519159" y="83775"/>
                  <a:pt x="502887" y="78616"/>
                </a:cubicBezTo>
                <a:cubicBezTo>
                  <a:pt x="486615" y="73457"/>
                  <a:pt x="469153" y="24244"/>
                  <a:pt x="460025" y="26228"/>
                </a:cubicBezTo>
                <a:close/>
              </a:path>
            </a:pathLst>
          </a:custGeom>
          <a:noFill/>
          <a:ln w="44450"/>
          <a:scene3d>
            <a:camera prst="orthographicFront"/>
            <a:lightRig rig="threePt" dir="t"/>
          </a:scene3d>
          <a:sp3d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6"/>
          <p:cNvSpPr/>
          <p:nvPr/>
        </p:nvSpPr>
        <p:spPr>
          <a:xfrm rot="5400000">
            <a:off x="1617558" y="2442797"/>
            <a:ext cx="238472" cy="2658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6"/>
          <p:cNvSpPr/>
          <p:nvPr/>
        </p:nvSpPr>
        <p:spPr>
          <a:xfrm rot="5400000">
            <a:off x="1617558" y="3419934"/>
            <a:ext cx="238472" cy="2658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6"/>
          <p:cNvSpPr/>
          <p:nvPr/>
        </p:nvSpPr>
        <p:spPr>
          <a:xfrm rot="5400000">
            <a:off x="1617558" y="4358734"/>
            <a:ext cx="238472" cy="2658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13" name="テキスト ボックス 243712"/>
          <p:cNvSpPr txBox="1"/>
          <p:nvPr/>
        </p:nvSpPr>
        <p:spPr>
          <a:xfrm>
            <a:off x="457200" y="5104542"/>
            <a:ext cx="425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 black hole is made of an extremely complicated structure (fuzzball) of puffed-up branes.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243723" name="グループ化 243722"/>
          <p:cNvGrpSpPr/>
          <p:nvPr/>
        </p:nvGrpSpPr>
        <p:grpSpPr>
          <a:xfrm>
            <a:off x="2818821" y="2922640"/>
            <a:ext cx="1315254" cy="806634"/>
            <a:chOff x="3564055" y="2880102"/>
            <a:chExt cx="1315254" cy="806634"/>
          </a:xfrm>
        </p:grpSpPr>
        <p:sp>
          <p:nvSpPr>
            <p:cNvPr id="243719" name="フリーフォーム 243718"/>
            <p:cNvSpPr/>
            <p:nvPr/>
          </p:nvSpPr>
          <p:spPr>
            <a:xfrm>
              <a:off x="4150990" y="2880102"/>
              <a:ext cx="679939" cy="668256"/>
            </a:xfrm>
            <a:custGeom>
              <a:avLst/>
              <a:gdLst>
                <a:gd name="connsiteX0" fmla="*/ 144785 w 679939"/>
                <a:gd name="connsiteY0" fmla="*/ 139323 h 668256"/>
                <a:gd name="connsiteX1" fmla="*/ 282898 w 679939"/>
                <a:gd name="connsiteY1" fmla="*/ 53598 h 668256"/>
                <a:gd name="connsiteX2" fmla="*/ 311473 w 679939"/>
                <a:gd name="connsiteY2" fmla="*/ 196473 h 668256"/>
                <a:gd name="connsiteX3" fmla="*/ 468635 w 679939"/>
                <a:gd name="connsiteY3" fmla="*/ 148848 h 668256"/>
                <a:gd name="connsiteX4" fmla="*/ 373385 w 679939"/>
                <a:gd name="connsiteY4" fmla="*/ 339348 h 668256"/>
                <a:gd name="connsiteX5" fmla="*/ 359098 w 679939"/>
                <a:gd name="connsiteY5" fmla="*/ 158373 h 668256"/>
                <a:gd name="connsiteX6" fmla="*/ 606748 w 679939"/>
                <a:gd name="connsiteY6" fmla="*/ 425073 h 668256"/>
                <a:gd name="connsiteX7" fmla="*/ 416248 w 679939"/>
                <a:gd name="connsiteY7" fmla="*/ 344111 h 668256"/>
                <a:gd name="connsiteX8" fmla="*/ 521023 w 679939"/>
                <a:gd name="connsiteY8" fmla="*/ 267911 h 668256"/>
                <a:gd name="connsiteX9" fmla="*/ 497210 w 679939"/>
                <a:gd name="connsiteY9" fmla="*/ 510798 h 668256"/>
                <a:gd name="connsiteX10" fmla="*/ 663898 w 679939"/>
                <a:gd name="connsiteY10" fmla="*/ 325061 h 668256"/>
                <a:gd name="connsiteX11" fmla="*/ 649610 w 679939"/>
                <a:gd name="connsiteY11" fmla="*/ 534611 h 668256"/>
                <a:gd name="connsiteX12" fmla="*/ 454348 w 679939"/>
                <a:gd name="connsiteY12" fmla="*/ 467936 h 668256"/>
                <a:gd name="connsiteX13" fmla="*/ 635323 w 679939"/>
                <a:gd name="connsiteY13" fmla="*/ 458411 h 668256"/>
                <a:gd name="connsiteX14" fmla="*/ 516260 w 679939"/>
                <a:gd name="connsiteY14" fmla="*/ 663198 h 668256"/>
                <a:gd name="connsiteX15" fmla="*/ 459110 w 679939"/>
                <a:gd name="connsiteY15" fmla="*/ 520323 h 668256"/>
                <a:gd name="connsiteX16" fmla="*/ 449585 w 679939"/>
                <a:gd name="connsiteY16" fmla="*/ 582236 h 668256"/>
                <a:gd name="connsiteX17" fmla="*/ 278135 w 679939"/>
                <a:gd name="connsiteY17" fmla="*/ 615573 h 668256"/>
                <a:gd name="connsiteX18" fmla="*/ 354335 w 679939"/>
                <a:gd name="connsiteY18" fmla="*/ 506036 h 668256"/>
                <a:gd name="connsiteX19" fmla="*/ 449585 w 679939"/>
                <a:gd name="connsiteY19" fmla="*/ 667961 h 668256"/>
                <a:gd name="connsiteX20" fmla="*/ 440060 w 679939"/>
                <a:gd name="connsiteY20" fmla="*/ 548898 h 668256"/>
                <a:gd name="connsiteX21" fmla="*/ 349573 w 679939"/>
                <a:gd name="connsiteY21" fmla="*/ 658436 h 668256"/>
                <a:gd name="connsiteX22" fmla="*/ 297185 w 679939"/>
                <a:gd name="connsiteY22" fmla="*/ 482223 h 668256"/>
                <a:gd name="connsiteX23" fmla="*/ 168598 w 679939"/>
                <a:gd name="connsiteY23" fmla="*/ 658436 h 668256"/>
                <a:gd name="connsiteX24" fmla="*/ 216223 w 679939"/>
                <a:gd name="connsiteY24" fmla="*/ 425073 h 668256"/>
                <a:gd name="connsiteX25" fmla="*/ 425773 w 679939"/>
                <a:gd name="connsiteY25" fmla="*/ 386973 h 668256"/>
                <a:gd name="connsiteX26" fmla="*/ 292423 w 679939"/>
                <a:gd name="connsiteY26" fmla="*/ 263148 h 668256"/>
                <a:gd name="connsiteX27" fmla="*/ 373385 w 679939"/>
                <a:gd name="connsiteY27" fmla="*/ 534611 h 668256"/>
                <a:gd name="connsiteX28" fmla="*/ 454348 w 679939"/>
                <a:gd name="connsiteY28" fmla="*/ 448886 h 668256"/>
                <a:gd name="connsiteX29" fmla="*/ 335285 w 679939"/>
                <a:gd name="connsiteY29" fmla="*/ 396498 h 668256"/>
                <a:gd name="connsiteX30" fmla="*/ 116210 w 679939"/>
                <a:gd name="connsiteY30" fmla="*/ 234573 h 668256"/>
                <a:gd name="connsiteX31" fmla="*/ 168598 w 679939"/>
                <a:gd name="connsiteY31" fmla="*/ 186948 h 668256"/>
                <a:gd name="connsiteX32" fmla="*/ 120973 w 679939"/>
                <a:gd name="connsiteY32" fmla="*/ 425073 h 668256"/>
                <a:gd name="connsiteX33" fmla="*/ 263848 w 679939"/>
                <a:gd name="connsiteY33" fmla="*/ 229811 h 668256"/>
                <a:gd name="connsiteX34" fmla="*/ 54298 w 679939"/>
                <a:gd name="connsiteY34" fmla="*/ 20261 h 668256"/>
                <a:gd name="connsiteX35" fmla="*/ 1910 w 679939"/>
                <a:gd name="connsiteY35" fmla="*/ 263148 h 668256"/>
                <a:gd name="connsiteX36" fmla="*/ 101923 w 679939"/>
                <a:gd name="connsiteY36" fmla="*/ 1211 h 668256"/>
                <a:gd name="connsiteX37" fmla="*/ 144785 w 679939"/>
                <a:gd name="connsiteY37" fmla="*/ 139323 h 6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9939" h="668256">
                  <a:moveTo>
                    <a:pt x="144785" y="139323"/>
                  </a:moveTo>
                  <a:cubicBezTo>
                    <a:pt x="174947" y="148054"/>
                    <a:pt x="255117" y="44073"/>
                    <a:pt x="282898" y="53598"/>
                  </a:cubicBezTo>
                  <a:cubicBezTo>
                    <a:pt x="310679" y="63123"/>
                    <a:pt x="280517" y="180598"/>
                    <a:pt x="311473" y="196473"/>
                  </a:cubicBezTo>
                  <a:cubicBezTo>
                    <a:pt x="342429" y="212348"/>
                    <a:pt x="458316" y="125035"/>
                    <a:pt x="468635" y="148848"/>
                  </a:cubicBezTo>
                  <a:cubicBezTo>
                    <a:pt x="478954" y="172661"/>
                    <a:pt x="391641" y="337761"/>
                    <a:pt x="373385" y="339348"/>
                  </a:cubicBezTo>
                  <a:cubicBezTo>
                    <a:pt x="355129" y="340936"/>
                    <a:pt x="320204" y="144086"/>
                    <a:pt x="359098" y="158373"/>
                  </a:cubicBezTo>
                  <a:cubicBezTo>
                    <a:pt x="397992" y="172660"/>
                    <a:pt x="597223" y="394117"/>
                    <a:pt x="606748" y="425073"/>
                  </a:cubicBezTo>
                  <a:cubicBezTo>
                    <a:pt x="616273" y="456029"/>
                    <a:pt x="430535" y="370305"/>
                    <a:pt x="416248" y="344111"/>
                  </a:cubicBezTo>
                  <a:cubicBezTo>
                    <a:pt x="401961" y="317917"/>
                    <a:pt x="507529" y="240130"/>
                    <a:pt x="521023" y="267911"/>
                  </a:cubicBezTo>
                  <a:cubicBezTo>
                    <a:pt x="534517" y="295692"/>
                    <a:pt x="473398" y="501273"/>
                    <a:pt x="497210" y="510798"/>
                  </a:cubicBezTo>
                  <a:cubicBezTo>
                    <a:pt x="521023" y="520323"/>
                    <a:pt x="638498" y="321092"/>
                    <a:pt x="663898" y="325061"/>
                  </a:cubicBezTo>
                  <a:cubicBezTo>
                    <a:pt x="689298" y="329030"/>
                    <a:pt x="684535" y="510799"/>
                    <a:pt x="649610" y="534611"/>
                  </a:cubicBezTo>
                  <a:cubicBezTo>
                    <a:pt x="614685" y="558423"/>
                    <a:pt x="456729" y="480636"/>
                    <a:pt x="454348" y="467936"/>
                  </a:cubicBezTo>
                  <a:cubicBezTo>
                    <a:pt x="451967" y="455236"/>
                    <a:pt x="625004" y="425867"/>
                    <a:pt x="635323" y="458411"/>
                  </a:cubicBezTo>
                  <a:cubicBezTo>
                    <a:pt x="645642" y="490955"/>
                    <a:pt x="545629" y="652879"/>
                    <a:pt x="516260" y="663198"/>
                  </a:cubicBezTo>
                  <a:cubicBezTo>
                    <a:pt x="486891" y="673517"/>
                    <a:pt x="470223" y="533817"/>
                    <a:pt x="459110" y="520323"/>
                  </a:cubicBezTo>
                  <a:cubicBezTo>
                    <a:pt x="447998" y="506829"/>
                    <a:pt x="479747" y="566361"/>
                    <a:pt x="449585" y="582236"/>
                  </a:cubicBezTo>
                  <a:cubicBezTo>
                    <a:pt x="419423" y="598111"/>
                    <a:pt x="294010" y="628273"/>
                    <a:pt x="278135" y="615573"/>
                  </a:cubicBezTo>
                  <a:cubicBezTo>
                    <a:pt x="262260" y="602873"/>
                    <a:pt x="325760" y="497305"/>
                    <a:pt x="354335" y="506036"/>
                  </a:cubicBezTo>
                  <a:cubicBezTo>
                    <a:pt x="382910" y="514767"/>
                    <a:pt x="435298" y="660817"/>
                    <a:pt x="449585" y="667961"/>
                  </a:cubicBezTo>
                  <a:cubicBezTo>
                    <a:pt x="463872" y="675105"/>
                    <a:pt x="456729" y="550485"/>
                    <a:pt x="440060" y="548898"/>
                  </a:cubicBezTo>
                  <a:cubicBezTo>
                    <a:pt x="423391" y="547311"/>
                    <a:pt x="373386" y="669549"/>
                    <a:pt x="349573" y="658436"/>
                  </a:cubicBezTo>
                  <a:cubicBezTo>
                    <a:pt x="325761" y="647324"/>
                    <a:pt x="327347" y="482223"/>
                    <a:pt x="297185" y="482223"/>
                  </a:cubicBezTo>
                  <a:cubicBezTo>
                    <a:pt x="267023" y="482223"/>
                    <a:pt x="182092" y="667961"/>
                    <a:pt x="168598" y="658436"/>
                  </a:cubicBezTo>
                  <a:cubicBezTo>
                    <a:pt x="155104" y="648911"/>
                    <a:pt x="173361" y="470317"/>
                    <a:pt x="216223" y="425073"/>
                  </a:cubicBezTo>
                  <a:cubicBezTo>
                    <a:pt x="259086" y="379829"/>
                    <a:pt x="413073" y="413960"/>
                    <a:pt x="425773" y="386973"/>
                  </a:cubicBezTo>
                  <a:cubicBezTo>
                    <a:pt x="438473" y="359986"/>
                    <a:pt x="301154" y="238542"/>
                    <a:pt x="292423" y="263148"/>
                  </a:cubicBezTo>
                  <a:cubicBezTo>
                    <a:pt x="283692" y="287754"/>
                    <a:pt x="346397" y="503655"/>
                    <a:pt x="373385" y="534611"/>
                  </a:cubicBezTo>
                  <a:cubicBezTo>
                    <a:pt x="400373" y="565567"/>
                    <a:pt x="460698" y="471905"/>
                    <a:pt x="454348" y="448886"/>
                  </a:cubicBezTo>
                  <a:cubicBezTo>
                    <a:pt x="447998" y="425867"/>
                    <a:pt x="391641" y="432217"/>
                    <a:pt x="335285" y="396498"/>
                  </a:cubicBezTo>
                  <a:cubicBezTo>
                    <a:pt x="278929" y="360779"/>
                    <a:pt x="143991" y="269498"/>
                    <a:pt x="116210" y="234573"/>
                  </a:cubicBezTo>
                  <a:cubicBezTo>
                    <a:pt x="88429" y="199648"/>
                    <a:pt x="167804" y="155198"/>
                    <a:pt x="168598" y="186948"/>
                  </a:cubicBezTo>
                  <a:cubicBezTo>
                    <a:pt x="169392" y="218698"/>
                    <a:pt x="105098" y="417929"/>
                    <a:pt x="120973" y="425073"/>
                  </a:cubicBezTo>
                  <a:cubicBezTo>
                    <a:pt x="136848" y="432217"/>
                    <a:pt x="274960" y="297280"/>
                    <a:pt x="263848" y="229811"/>
                  </a:cubicBezTo>
                  <a:cubicBezTo>
                    <a:pt x="252736" y="162342"/>
                    <a:pt x="97954" y="14705"/>
                    <a:pt x="54298" y="20261"/>
                  </a:cubicBezTo>
                  <a:cubicBezTo>
                    <a:pt x="10642" y="25817"/>
                    <a:pt x="-6028" y="266323"/>
                    <a:pt x="1910" y="263148"/>
                  </a:cubicBezTo>
                  <a:cubicBezTo>
                    <a:pt x="9848" y="259973"/>
                    <a:pt x="83667" y="17086"/>
                    <a:pt x="101923" y="1211"/>
                  </a:cubicBezTo>
                  <a:cubicBezTo>
                    <a:pt x="120179" y="-14664"/>
                    <a:pt x="114623" y="130592"/>
                    <a:pt x="144785" y="139323"/>
                  </a:cubicBezTo>
                  <a:close/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4445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20" name="フリーフォーム 243719"/>
            <p:cNvSpPr/>
            <p:nvPr/>
          </p:nvSpPr>
          <p:spPr>
            <a:xfrm>
              <a:off x="3564055" y="2922640"/>
              <a:ext cx="1315254" cy="764096"/>
            </a:xfrm>
            <a:custGeom>
              <a:avLst/>
              <a:gdLst>
                <a:gd name="connsiteX0" fmla="*/ 536458 w 1315254"/>
                <a:gd name="connsiteY0" fmla="*/ 63448 h 764096"/>
                <a:gd name="connsiteX1" fmla="*/ 469783 w 1315254"/>
                <a:gd name="connsiteY1" fmla="*/ 1535 h 764096"/>
                <a:gd name="connsiteX2" fmla="*/ 465020 w 1315254"/>
                <a:gd name="connsiteY2" fmla="*/ 120598 h 764096"/>
                <a:gd name="connsiteX3" fmla="*/ 369770 w 1315254"/>
                <a:gd name="connsiteY3" fmla="*/ 6298 h 764096"/>
                <a:gd name="connsiteX4" fmla="*/ 393583 w 1315254"/>
                <a:gd name="connsiteY4" fmla="*/ 144410 h 764096"/>
                <a:gd name="connsiteX5" fmla="*/ 250708 w 1315254"/>
                <a:gd name="connsiteY5" fmla="*/ 68210 h 764096"/>
                <a:gd name="connsiteX6" fmla="*/ 331670 w 1315254"/>
                <a:gd name="connsiteY6" fmla="*/ 230135 h 764096"/>
                <a:gd name="connsiteX7" fmla="*/ 150695 w 1315254"/>
                <a:gd name="connsiteY7" fmla="*/ 87260 h 764096"/>
                <a:gd name="connsiteX8" fmla="*/ 274520 w 1315254"/>
                <a:gd name="connsiteY8" fmla="*/ 277760 h 764096"/>
                <a:gd name="connsiteX9" fmla="*/ 50683 w 1315254"/>
                <a:gd name="connsiteY9" fmla="*/ 201560 h 764096"/>
                <a:gd name="connsiteX10" fmla="*/ 155458 w 1315254"/>
                <a:gd name="connsiteY10" fmla="*/ 334910 h 764096"/>
                <a:gd name="connsiteX11" fmla="*/ 131645 w 1315254"/>
                <a:gd name="connsiteY11" fmla="*/ 172985 h 764096"/>
                <a:gd name="connsiteX12" fmla="*/ 222133 w 1315254"/>
                <a:gd name="connsiteY12" fmla="*/ 349198 h 764096"/>
                <a:gd name="connsiteX13" fmla="*/ 60208 w 1315254"/>
                <a:gd name="connsiteY13" fmla="*/ 368248 h 764096"/>
                <a:gd name="connsiteX14" fmla="*/ 84020 w 1315254"/>
                <a:gd name="connsiteY14" fmla="*/ 315860 h 764096"/>
                <a:gd name="connsiteX15" fmla="*/ 169745 w 1315254"/>
                <a:gd name="connsiteY15" fmla="*/ 492073 h 764096"/>
                <a:gd name="connsiteX16" fmla="*/ 88783 w 1315254"/>
                <a:gd name="connsiteY16" fmla="*/ 458735 h 764096"/>
                <a:gd name="connsiteX17" fmla="*/ 107833 w 1315254"/>
                <a:gd name="connsiteY17" fmla="*/ 425398 h 764096"/>
                <a:gd name="connsiteX18" fmla="*/ 250708 w 1315254"/>
                <a:gd name="connsiteY18" fmla="*/ 425398 h 764096"/>
                <a:gd name="connsiteX19" fmla="*/ 50683 w 1315254"/>
                <a:gd name="connsiteY19" fmla="*/ 525410 h 764096"/>
                <a:gd name="connsiteX20" fmla="*/ 12583 w 1315254"/>
                <a:gd name="connsiteY20" fmla="*/ 392060 h 764096"/>
                <a:gd name="connsiteX21" fmla="*/ 231658 w 1315254"/>
                <a:gd name="connsiteY21" fmla="*/ 406348 h 764096"/>
                <a:gd name="connsiteX22" fmla="*/ 255470 w 1315254"/>
                <a:gd name="connsiteY22" fmla="*/ 544460 h 764096"/>
                <a:gd name="connsiteX23" fmla="*/ 136408 w 1315254"/>
                <a:gd name="connsiteY23" fmla="*/ 325385 h 764096"/>
                <a:gd name="connsiteX24" fmla="*/ 355483 w 1315254"/>
                <a:gd name="connsiteY24" fmla="*/ 330148 h 764096"/>
                <a:gd name="connsiteX25" fmla="*/ 141170 w 1315254"/>
                <a:gd name="connsiteY25" fmla="*/ 596848 h 764096"/>
                <a:gd name="connsiteX26" fmla="*/ 136408 w 1315254"/>
                <a:gd name="connsiteY26" fmla="*/ 515885 h 764096"/>
                <a:gd name="connsiteX27" fmla="*/ 279283 w 1315254"/>
                <a:gd name="connsiteY27" fmla="*/ 596848 h 764096"/>
                <a:gd name="connsiteX28" fmla="*/ 269758 w 1315254"/>
                <a:gd name="connsiteY28" fmla="*/ 649235 h 764096"/>
                <a:gd name="connsiteX29" fmla="*/ 369770 w 1315254"/>
                <a:gd name="connsiteY29" fmla="*/ 549223 h 764096"/>
                <a:gd name="connsiteX30" fmla="*/ 384058 w 1315254"/>
                <a:gd name="connsiteY30" fmla="*/ 706385 h 764096"/>
                <a:gd name="connsiteX31" fmla="*/ 460258 w 1315254"/>
                <a:gd name="connsiteY31" fmla="*/ 611135 h 764096"/>
                <a:gd name="connsiteX32" fmla="*/ 503120 w 1315254"/>
                <a:gd name="connsiteY32" fmla="*/ 711148 h 764096"/>
                <a:gd name="connsiteX33" fmla="*/ 560270 w 1315254"/>
                <a:gd name="connsiteY33" fmla="*/ 568273 h 764096"/>
                <a:gd name="connsiteX34" fmla="*/ 593608 w 1315254"/>
                <a:gd name="connsiteY34" fmla="*/ 763535 h 764096"/>
                <a:gd name="connsiteX35" fmla="*/ 603133 w 1315254"/>
                <a:gd name="connsiteY35" fmla="*/ 625423 h 764096"/>
                <a:gd name="connsiteX36" fmla="*/ 479308 w 1315254"/>
                <a:gd name="connsiteY36" fmla="*/ 563510 h 764096"/>
                <a:gd name="connsiteX37" fmla="*/ 736483 w 1315254"/>
                <a:gd name="connsiteY37" fmla="*/ 558748 h 764096"/>
                <a:gd name="connsiteX38" fmla="*/ 698383 w 1315254"/>
                <a:gd name="connsiteY38" fmla="*/ 720673 h 764096"/>
                <a:gd name="connsiteX39" fmla="*/ 884120 w 1315254"/>
                <a:gd name="connsiteY39" fmla="*/ 663523 h 764096"/>
                <a:gd name="connsiteX40" fmla="*/ 769820 w 1315254"/>
                <a:gd name="connsiteY40" fmla="*/ 754010 h 764096"/>
                <a:gd name="connsiteX41" fmla="*/ 669808 w 1315254"/>
                <a:gd name="connsiteY41" fmla="*/ 639710 h 764096"/>
                <a:gd name="connsiteX42" fmla="*/ 869833 w 1315254"/>
                <a:gd name="connsiteY42" fmla="*/ 615898 h 764096"/>
                <a:gd name="connsiteX43" fmla="*/ 950795 w 1315254"/>
                <a:gd name="connsiteY43" fmla="*/ 725435 h 764096"/>
                <a:gd name="connsiteX44" fmla="*/ 1069858 w 1315254"/>
                <a:gd name="connsiteY44" fmla="*/ 663523 h 764096"/>
                <a:gd name="connsiteX45" fmla="*/ 917458 w 1315254"/>
                <a:gd name="connsiteY45" fmla="*/ 596848 h 764096"/>
                <a:gd name="connsiteX46" fmla="*/ 1046045 w 1315254"/>
                <a:gd name="connsiteY46" fmla="*/ 501598 h 764096"/>
                <a:gd name="connsiteX47" fmla="*/ 1131770 w 1315254"/>
                <a:gd name="connsiteY47" fmla="*/ 530173 h 764096"/>
                <a:gd name="connsiteX48" fmla="*/ 1303220 w 1315254"/>
                <a:gd name="connsiteY48" fmla="*/ 573035 h 764096"/>
                <a:gd name="connsiteX49" fmla="*/ 1279408 w 1315254"/>
                <a:gd name="connsiteY49" fmla="*/ 401585 h 764096"/>
                <a:gd name="connsiteX50" fmla="*/ 1312745 w 1315254"/>
                <a:gd name="connsiteY50" fmla="*/ 377773 h 764096"/>
                <a:gd name="connsiteX51" fmla="*/ 1198445 w 1315254"/>
                <a:gd name="connsiteY51" fmla="*/ 215848 h 764096"/>
                <a:gd name="connsiteX52" fmla="*/ 1184158 w 1315254"/>
                <a:gd name="connsiteY52" fmla="*/ 68210 h 764096"/>
                <a:gd name="connsiteX53" fmla="*/ 1107958 w 1315254"/>
                <a:gd name="connsiteY53" fmla="*/ 234898 h 764096"/>
                <a:gd name="connsiteX54" fmla="*/ 1084145 w 1315254"/>
                <a:gd name="connsiteY54" fmla="*/ 63448 h 764096"/>
                <a:gd name="connsiteX55" fmla="*/ 1007945 w 1315254"/>
                <a:gd name="connsiteY55" fmla="*/ 201560 h 764096"/>
                <a:gd name="connsiteX56" fmla="*/ 988895 w 1315254"/>
                <a:gd name="connsiteY56" fmla="*/ 6298 h 764096"/>
                <a:gd name="connsiteX57" fmla="*/ 946033 w 1315254"/>
                <a:gd name="connsiteY57" fmla="*/ 182510 h 764096"/>
                <a:gd name="connsiteX58" fmla="*/ 779345 w 1315254"/>
                <a:gd name="connsiteY58" fmla="*/ 11060 h 764096"/>
                <a:gd name="connsiteX59" fmla="*/ 936508 w 1315254"/>
                <a:gd name="connsiteY59" fmla="*/ 58685 h 764096"/>
                <a:gd name="connsiteX60" fmla="*/ 565033 w 1315254"/>
                <a:gd name="connsiteY60" fmla="*/ 211085 h 764096"/>
                <a:gd name="connsiteX61" fmla="*/ 536458 w 1315254"/>
                <a:gd name="connsiteY61" fmla="*/ 63448 h 7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15254" h="764096">
                  <a:moveTo>
                    <a:pt x="536458" y="63448"/>
                  </a:moveTo>
                  <a:cubicBezTo>
                    <a:pt x="520583" y="28523"/>
                    <a:pt x="481689" y="-7990"/>
                    <a:pt x="469783" y="1535"/>
                  </a:cubicBezTo>
                  <a:cubicBezTo>
                    <a:pt x="457877" y="11060"/>
                    <a:pt x="481689" y="119804"/>
                    <a:pt x="465020" y="120598"/>
                  </a:cubicBezTo>
                  <a:cubicBezTo>
                    <a:pt x="448351" y="121392"/>
                    <a:pt x="381676" y="2329"/>
                    <a:pt x="369770" y="6298"/>
                  </a:cubicBezTo>
                  <a:cubicBezTo>
                    <a:pt x="357864" y="10267"/>
                    <a:pt x="413427" y="134091"/>
                    <a:pt x="393583" y="144410"/>
                  </a:cubicBezTo>
                  <a:cubicBezTo>
                    <a:pt x="373739" y="154729"/>
                    <a:pt x="261027" y="53923"/>
                    <a:pt x="250708" y="68210"/>
                  </a:cubicBezTo>
                  <a:cubicBezTo>
                    <a:pt x="240389" y="82497"/>
                    <a:pt x="348339" y="226960"/>
                    <a:pt x="331670" y="230135"/>
                  </a:cubicBezTo>
                  <a:cubicBezTo>
                    <a:pt x="315001" y="233310"/>
                    <a:pt x="160220" y="79323"/>
                    <a:pt x="150695" y="87260"/>
                  </a:cubicBezTo>
                  <a:cubicBezTo>
                    <a:pt x="141170" y="95197"/>
                    <a:pt x="291189" y="258710"/>
                    <a:pt x="274520" y="277760"/>
                  </a:cubicBezTo>
                  <a:cubicBezTo>
                    <a:pt x="257851" y="296810"/>
                    <a:pt x="70527" y="192035"/>
                    <a:pt x="50683" y="201560"/>
                  </a:cubicBezTo>
                  <a:cubicBezTo>
                    <a:pt x="30839" y="211085"/>
                    <a:pt x="141964" y="339673"/>
                    <a:pt x="155458" y="334910"/>
                  </a:cubicBezTo>
                  <a:cubicBezTo>
                    <a:pt x="168952" y="330147"/>
                    <a:pt x="120533" y="170604"/>
                    <a:pt x="131645" y="172985"/>
                  </a:cubicBezTo>
                  <a:cubicBezTo>
                    <a:pt x="142757" y="175366"/>
                    <a:pt x="234039" y="316654"/>
                    <a:pt x="222133" y="349198"/>
                  </a:cubicBezTo>
                  <a:cubicBezTo>
                    <a:pt x="210227" y="381742"/>
                    <a:pt x="83227" y="373804"/>
                    <a:pt x="60208" y="368248"/>
                  </a:cubicBezTo>
                  <a:cubicBezTo>
                    <a:pt x="37189" y="362692"/>
                    <a:pt x="65764" y="295223"/>
                    <a:pt x="84020" y="315860"/>
                  </a:cubicBezTo>
                  <a:cubicBezTo>
                    <a:pt x="102276" y="336497"/>
                    <a:pt x="168951" y="468261"/>
                    <a:pt x="169745" y="492073"/>
                  </a:cubicBezTo>
                  <a:cubicBezTo>
                    <a:pt x="170539" y="515885"/>
                    <a:pt x="99102" y="469848"/>
                    <a:pt x="88783" y="458735"/>
                  </a:cubicBezTo>
                  <a:cubicBezTo>
                    <a:pt x="78464" y="447622"/>
                    <a:pt x="80846" y="430954"/>
                    <a:pt x="107833" y="425398"/>
                  </a:cubicBezTo>
                  <a:cubicBezTo>
                    <a:pt x="134820" y="419842"/>
                    <a:pt x="260233" y="408729"/>
                    <a:pt x="250708" y="425398"/>
                  </a:cubicBezTo>
                  <a:cubicBezTo>
                    <a:pt x="241183" y="442067"/>
                    <a:pt x="90370" y="530966"/>
                    <a:pt x="50683" y="525410"/>
                  </a:cubicBezTo>
                  <a:cubicBezTo>
                    <a:pt x="10995" y="519854"/>
                    <a:pt x="-17579" y="411904"/>
                    <a:pt x="12583" y="392060"/>
                  </a:cubicBezTo>
                  <a:cubicBezTo>
                    <a:pt x="42745" y="372216"/>
                    <a:pt x="191177" y="380948"/>
                    <a:pt x="231658" y="406348"/>
                  </a:cubicBezTo>
                  <a:cubicBezTo>
                    <a:pt x="272139" y="431748"/>
                    <a:pt x="271345" y="557954"/>
                    <a:pt x="255470" y="544460"/>
                  </a:cubicBezTo>
                  <a:cubicBezTo>
                    <a:pt x="239595" y="530966"/>
                    <a:pt x="119739" y="361104"/>
                    <a:pt x="136408" y="325385"/>
                  </a:cubicBezTo>
                  <a:cubicBezTo>
                    <a:pt x="153077" y="289666"/>
                    <a:pt x="354689" y="284904"/>
                    <a:pt x="355483" y="330148"/>
                  </a:cubicBezTo>
                  <a:cubicBezTo>
                    <a:pt x="356277" y="375392"/>
                    <a:pt x="177683" y="565892"/>
                    <a:pt x="141170" y="596848"/>
                  </a:cubicBezTo>
                  <a:cubicBezTo>
                    <a:pt x="104657" y="627804"/>
                    <a:pt x="113389" y="515885"/>
                    <a:pt x="136408" y="515885"/>
                  </a:cubicBezTo>
                  <a:cubicBezTo>
                    <a:pt x="159427" y="515885"/>
                    <a:pt x="257058" y="574623"/>
                    <a:pt x="279283" y="596848"/>
                  </a:cubicBezTo>
                  <a:cubicBezTo>
                    <a:pt x="301508" y="619073"/>
                    <a:pt x="254677" y="657172"/>
                    <a:pt x="269758" y="649235"/>
                  </a:cubicBezTo>
                  <a:cubicBezTo>
                    <a:pt x="284839" y="641298"/>
                    <a:pt x="350720" y="539698"/>
                    <a:pt x="369770" y="549223"/>
                  </a:cubicBezTo>
                  <a:cubicBezTo>
                    <a:pt x="388820" y="558748"/>
                    <a:pt x="368977" y="696066"/>
                    <a:pt x="384058" y="706385"/>
                  </a:cubicBezTo>
                  <a:cubicBezTo>
                    <a:pt x="399139" y="716704"/>
                    <a:pt x="440414" y="610341"/>
                    <a:pt x="460258" y="611135"/>
                  </a:cubicBezTo>
                  <a:cubicBezTo>
                    <a:pt x="480102" y="611929"/>
                    <a:pt x="486451" y="718292"/>
                    <a:pt x="503120" y="711148"/>
                  </a:cubicBezTo>
                  <a:cubicBezTo>
                    <a:pt x="519789" y="704004"/>
                    <a:pt x="545189" y="559542"/>
                    <a:pt x="560270" y="568273"/>
                  </a:cubicBezTo>
                  <a:cubicBezTo>
                    <a:pt x="575351" y="577004"/>
                    <a:pt x="586464" y="754010"/>
                    <a:pt x="593608" y="763535"/>
                  </a:cubicBezTo>
                  <a:cubicBezTo>
                    <a:pt x="600752" y="773060"/>
                    <a:pt x="622183" y="658761"/>
                    <a:pt x="603133" y="625423"/>
                  </a:cubicBezTo>
                  <a:cubicBezTo>
                    <a:pt x="584083" y="592086"/>
                    <a:pt x="457083" y="574622"/>
                    <a:pt x="479308" y="563510"/>
                  </a:cubicBezTo>
                  <a:cubicBezTo>
                    <a:pt x="501533" y="552398"/>
                    <a:pt x="699971" y="532554"/>
                    <a:pt x="736483" y="558748"/>
                  </a:cubicBezTo>
                  <a:cubicBezTo>
                    <a:pt x="772995" y="584942"/>
                    <a:pt x="673777" y="703211"/>
                    <a:pt x="698383" y="720673"/>
                  </a:cubicBezTo>
                  <a:cubicBezTo>
                    <a:pt x="722989" y="738135"/>
                    <a:pt x="872214" y="657967"/>
                    <a:pt x="884120" y="663523"/>
                  </a:cubicBezTo>
                  <a:cubicBezTo>
                    <a:pt x="896026" y="669079"/>
                    <a:pt x="805539" y="757979"/>
                    <a:pt x="769820" y="754010"/>
                  </a:cubicBezTo>
                  <a:cubicBezTo>
                    <a:pt x="734101" y="750041"/>
                    <a:pt x="653139" y="662729"/>
                    <a:pt x="669808" y="639710"/>
                  </a:cubicBezTo>
                  <a:cubicBezTo>
                    <a:pt x="686477" y="616691"/>
                    <a:pt x="823002" y="601611"/>
                    <a:pt x="869833" y="615898"/>
                  </a:cubicBezTo>
                  <a:cubicBezTo>
                    <a:pt x="916664" y="630185"/>
                    <a:pt x="917458" y="717498"/>
                    <a:pt x="950795" y="725435"/>
                  </a:cubicBezTo>
                  <a:cubicBezTo>
                    <a:pt x="984132" y="733372"/>
                    <a:pt x="1075414" y="684954"/>
                    <a:pt x="1069858" y="663523"/>
                  </a:cubicBezTo>
                  <a:cubicBezTo>
                    <a:pt x="1064302" y="642092"/>
                    <a:pt x="921427" y="623836"/>
                    <a:pt x="917458" y="596848"/>
                  </a:cubicBezTo>
                  <a:cubicBezTo>
                    <a:pt x="913489" y="569861"/>
                    <a:pt x="1010326" y="512711"/>
                    <a:pt x="1046045" y="501598"/>
                  </a:cubicBezTo>
                  <a:cubicBezTo>
                    <a:pt x="1081764" y="490486"/>
                    <a:pt x="1088908" y="518267"/>
                    <a:pt x="1131770" y="530173"/>
                  </a:cubicBezTo>
                  <a:cubicBezTo>
                    <a:pt x="1174632" y="542079"/>
                    <a:pt x="1278614" y="594466"/>
                    <a:pt x="1303220" y="573035"/>
                  </a:cubicBezTo>
                  <a:cubicBezTo>
                    <a:pt x="1327826" y="551604"/>
                    <a:pt x="1277821" y="434129"/>
                    <a:pt x="1279408" y="401585"/>
                  </a:cubicBezTo>
                  <a:cubicBezTo>
                    <a:pt x="1280996" y="369041"/>
                    <a:pt x="1326239" y="408729"/>
                    <a:pt x="1312745" y="377773"/>
                  </a:cubicBezTo>
                  <a:cubicBezTo>
                    <a:pt x="1299251" y="346817"/>
                    <a:pt x="1219876" y="267442"/>
                    <a:pt x="1198445" y="215848"/>
                  </a:cubicBezTo>
                  <a:cubicBezTo>
                    <a:pt x="1177014" y="164254"/>
                    <a:pt x="1199239" y="65035"/>
                    <a:pt x="1184158" y="68210"/>
                  </a:cubicBezTo>
                  <a:cubicBezTo>
                    <a:pt x="1169077" y="71385"/>
                    <a:pt x="1124627" y="235692"/>
                    <a:pt x="1107958" y="234898"/>
                  </a:cubicBezTo>
                  <a:cubicBezTo>
                    <a:pt x="1091289" y="234104"/>
                    <a:pt x="1100814" y="69004"/>
                    <a:pt x="1084145" y="63448"/>
                  </a:cubicBezTo>
                  <a:cubicBezTo>
                    <a:pt x="1067476" y="57892"/>
                    <a:pt x="1023820" y="211085"/>
                    <a:pt x="1007945" y="201560"/>
                  </a:cubicBezTo>
                  <a:cubicBezTo>
                    <a:pt x="992070" y="192035"/>
                    <a:pt x="999214" y="9473"/>
                    <a:pt x="988895" y="6298"/>
                  </a:cubicBezTo>
                  <a:cubicBezTo>
                    <a:pt x="978576" y="3123"/>
                    <a:pt x="980958" y="181716"/>
                    <a:pt x="946033" y="182510"/>
                  </a:cubicBezTo>
                  <a:cubicBezTo>
                    <a:pt x="911108" y="183304"/>
                    <a:pt x="780932" y="31697"/>
                    <a:pt x="779345" y="11060"/>
                  </a:cubicBezTo>
                  <a:cubicBezTo>
                    <a:pt x="777758" y="-9577"/>
                    <a:pt x="972227" y="25348"/>
                    <a:pt x="936508" y="58685"/>
                  </a:cubicBezTo>
                  <a:cubicBezTo>
                    <a:pt x="900789" y="92022"/>
                    <a:pt x="623770" y="208704"/>
                    <a:pt x="565033" y="211085"/>
                  </a:cubicBezTo>
                  <a:cubicBezTo>
                    <a:pt x="506296" y="213466"/>
                    <a:pt x="552333" y="98373"/>
                    <a:pt x="536458" y="63448"/>
                  </a:cubicBezTo>
                  <a:close/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4445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21" name="フリーフォーム 243720"/>
            <p:cNvSpPr/>
            <p:nvPr/>
          </p:nvSpPr>
          <p:spPr>
            <a:xfrm>
              <a:off x="3837698" y="3003506"/>
              <a:ext cx="752934" cy="559841"/>
            </a:xfrm>
            <a:custGeom>
              <a:avLst/>
              <a:gdLst>
                <a:gd name="connsiteX0" fmla="*/ 658102 w 752934"/>
                <a:gd name="connsiteY0" fmla="*/ 192132 h 559841"/>
                <a:gd name="connsiteX1" fmla="*/ 615240 w 752934"/>
                <a:gd name="connsiteY1" fmla="*/ 282619 h 559841"/>
                <a:gd name="connsiteX2" fmla="*/ 367590 w 752934"/>
                <a:gd name="connsiteY2" fmla="*/ 215944 h 559841"/>
                <a:gd name="connsiteX3" fmla="*/ 491415 w 752934"/>
                <a:gd name="connsiteY3" fmla="*/ 130219 h 559841"/>
                <a:gd name="connsiteX4" fmla="*/ 453315 w 752934"/>
                <a:gd name="connsiteY4" fmla="*/ 330244 h 559841"/>
                <a:gd name="connsiteX5" fmla="*/ 10402 w 752934"/>
                <a:gd name="connsiteY5" fmla="*/ 63544 h 559841"/>
                <a:gd name="connsiteX6" fmla="*/ 143752 w 752934"/>
                <a:gd name="connsiteY6" fmla="*/ 306432 h 559841"/>
                <a:gd name="connsiteX7" fmla="*/ 186615 w 752934"/>
                <a:gd name="connsiteY7" fmla="*/ 139744 h 559841"/>
                <a:gd name="connsiteX8" fmla="*/ 158040 w 752934"/>
                <a:gd name="connsiteY8" fmla="*/ 311194 h 559841"/>
                <a:gd name="connsiteX9" fmla="*/ 96127 w 752934"/>
                <a:gd name="connsiteY9" fmla="*/ 249282 h 559841"/>
                <a:gd name="connsiteX10" fmla="*/ 186615 w 752934"/>
                <a:gd name="connsiteY10" fmla="*/ 182607 h 559841"/>
                <a:gd name="connsiteX11" fmla="*/ 148515 w 752934"/>
                <a:gd name="connsiteY11" fmla="*/ 406444 h 559841"/>
                <a:gd name="connsiteX12" fmla="*/ 15165 w 752934"/>
                <a:gd name="connsiteY12" fmla="*/ 330244 h 559841"/>
                <a:gd name="connsiteX13" fmla="*/ 253290 w 752934"/>
                <a:gd name="connsiteY13" fmla="*/ 330244 h 559841"/>
                <a:gd name="connsiteX14" fmla="*/ 319965 w 752934"/>
                <a:gd name="connsiteY14" fmla="*/ 401682 h 559841"/>
                <a:gd name="connsiteX15" fmla="*/ 405690 w 752934"/>
                <a:gd name="connsiteY15" fmla="*/ 320719 h 559841"/>
                <a:gd name="connsiteX16" fmla="*/ 519990 w 752934"/>
                <a:gd name="connsiteY16" fmla="*/ 473119 h 559841"/>
                <a:gd name="connsiteX17" fmla="*/ 415215 w 752934"/>
                <a:gd name="connsiteY17" fmla="*/ 196894 h 559841"/>
                <a:gd name="connsiteX18" fmla="*/ 258052 w 752934"/>
                <a:gd name="connsiteY18" fmla="*/ 349294 h 559841"/>
                <a:gd name="connsiteX19" fmla="*/ 229477 w 752934"/>
                <a:gd name="connsiteY19" fmla="*/ 54019 h 559841"/>
                <a:gd name="connsiteX20" fmla="*/ 110415 w 752934"/>
                <a:gd name="connsiteY20" fmla="*/ 54019 h 559841"/>
                <a:gd name="connsiteX21" fmla="*/ 315202 w 752934"/>
                <a:gd name="connsiteY21" fmla="*/ 6394 h 559841"/>
                <a:gd name="connsiteX22" fmla="*/ 291390 w 752934"/>
                <a:gd name="connsiteY22" fmla="*/ 215944 h 559841"/>
                <a:gd name="connsiteX23" fmla="*/ 77077 w 752934"/>
                <a:gd name="connsiteY23" fmla="*/ 382632 h 559841"/>
                <a:gd name="connsiteX24" fmla="*/ 281865 w 752934"/>
                <a:gd name="connsiteY24" fmla="*/ 496932 h 559841"/>
                <a:gd name="connsiteX25" fmla="*/ 239002 w 752934"/>
                <a:gd name="connsiteY25" fmla="*/ 339769 h 559841"/>
                <a:gd name="connsiteX26" fmla="*/ 391402 w 752934"/>
                <a:gd name="connsiteY26" fmla="*/ 506457 h 559841"/>
                <a:gd name="connsiteX27" fmla="*/ 415215 w 752934"/>
                <a:gd name="connsiteY27" fmla="*/ 387394 h 559841"/>
                <a:gd name="connsiteX28" fmla="*/ 553327 w 752934"/>
                <a:gd name="connsiteY28" fmla="*/ 511219 h 559841"/>
                <a:gd name="connsiteX29" fmla="*/ 648577 w 752934"/>
                <a:gd name="connsiteY29" fmla="*/ 377869 h 559841"/>
                <a:gd name="connsiteX30" fmla="*/ 748590 w 752934"/>
                <a:gd name="connsiteY30" fmla="*/ 511219 h 559841"/>
                <a:gd name="connsiteX31" fmla="*/ 496177 w 752934"/>
                <a:gd name="connsiteY31" fmla="*/ 530269 h 559841"/>
                <a:gd name="connsiteX32" fmla="*/ 620002 w 752934"/>
                <a:gd name="connsiteY32" fmla="*/ 373107 h 559841"/>
                <a:gd name="connsiteX33" fmla="*/ 696202 w 752934"/>
                <a:gd name="connsiteY33" fmla="*/ 558844 h 559841"/>
                <a:gd name="connsiteX34" fmla="*/ 696202 w 752934"/>
                <a:gd name="connsiteY34" fmla="*/ 273094 h 559841"/>
                <a:gd name="connsiteX35" fmla="*/ 600952 w 752934"/>
                <a:gd name="connsiteY35" fmla="*/ 187369 h 559841"/>
                <a:gd name="connsiteX36" fmla="*/ 586665 w 752934"/>
                <a:gd name="connsiteY36" fmla="*/ 125457 h 559841"/>
                <a:gd name="connsiteX37" fmla="*/ 658102 w 752934"/>
                <a:gd name="connsiteY37" fmla="*/ 192132 h 55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2934" h="559841">
                  <a:moveTo>
                    <a:pt x="658102" y="192132"/>
                  </a:moveTo>
                  <a:cubicBezTo>
                    <a:pt x="662864" y="218326"/>
                    <a:pt x="663659" y="278650"/>
                    <a:pt x="615240" y="282619"/>
                  </a:cubicBezTo>
                  <a:cubicBezTo>
                    <a:pt x="566821" y="286588"/>
                    <a:pt x="388228" y="241344"/>
                    <a:pt x="367590" y="215944"/>
                  </a:cubicBezTo>
                  <a:cubicBezTo>
                    <a:pt x="346952" y="190544"/>
                    <a:pt x="477127" y="111169"/>
                    <a:pt x="491415" y="130219"/>
                  </a:cubicBezTo>
                  <a:cubicBezTo>
                    <a:pt x="505702" y="149269"/>
                    <a:pt x="533484" y="341356"/>
                    <a:pt x="453315" y="330244"/>
                  </a:cubicBezTo>
                  <a:cubicBezTo>
                    <a:pt x="373146" y="319132"/>
                    <a:pt x="61996" y="67513"/>
                    <a:pt x="10402" y="63544"/>
                  </a:cubicBezTo>
                  <a:cubicBezTo>
                    <a:pt x="-41192" y="59575"/>
                    <a:pt x="114383" y="293732"/>
                    <a:pt x="143752" y="306432"/>
                  </a:cubicBezTo>
                  <a:cubicBezTo>
                    <a:pt x="173121" y="319132"/>
                    <a:pt x="184234" y="138950"/>
                    <a:pt x="186615" y="139744"/>
                  </a:cubicBezTo>
                  <a:cubicBezTo>
                    <a:pt x="188996" y="140538"/>
                    <a:pt x="173121" y="292938"/>
                    <a:pt x="158040" y="311194"/>
                  </a:cubicBezTo>
                  <a:cubicBezTo>
                    <a:pt x="142959" y="329450"/>
                    <a:pt x="91365" y="270713"/>
                    <a:pt x="96127" y="249282"/>
                  </a:cubicBezTo>
                  <a:cubicBezTo>
                    <a:pt x="100889" y="227851"/>
                    <a:pt x="177884" y="156413"/>
                    <a:pt x="186615" y="182607"/>
                  </a:cubicBezTo>
                  <a:cubicBezTo>
                    <a:pt x="195346" y="208801"/>
                    <a:pt x="177090" y="381838"/>
                    <a:pt x="148515" y="406444"/>
                  </a:cubicBezTo>
                  <a:cubicBezTo>
                    <a:pt x="119940" y="431050"/>
                    <a:pt x="-2298" y="342944"/>
                    <a:pt x="15165" y="330244"/>
                  </a:cubicBezTo>
                  <a:cubicBezTo>
                    <a:pt x="32627" y="317544"/>
                    <a:pt x="202490" y="318338"/>
                    <a:pt x="253290" y="330244"/>
                  </a:cubicBezTo>
                  <a:cubicBezTo>
                    <a:pt x="304090" y="342150"/>
                    <a:pt x="294565" y="403270"/>
                    <a:pt x="319965" y="401682"/>
                  </a:cubicBezTo>
                  <a:cubicBezTo>
                    <a:pt x="345365" y="400095"/>
                    <a:pt x="372352" y="308813"/>
                    <a:pt x="405690" y="320719"/>
                  </a:cubicBezTo>
                  <a:cubicBezTo>
                    <a:pt x="439028" y="332625"/>
                    <a:pt x="518403" y="493756"/>
                    <a:pt x="519990" y="473119"/>
                  </a:cubicBezTo>
                  <a:cubicBezTo>
                    <a:pt x="521577" y="452482"/>
                    <a:pt x="458871" y="217531"/>
                    <a:pt x="415215" y="196894"/>
                  </a:cubicBezTo>
                  <a:cubicBezTo>
                    <a:pt x="371559" y="176257"/>
                    <a:pt x="289008" y="373107"/>
                    <a:pt x="258052" y="349294"/>
                  </a:cubicBezTo>
                  <a:cubicBezTo>
                    <a:pt x="227096" y="325482"/>
                    <a:pt x="254083" y="103231"/>
                    <a:pt x="229477" y="54019"/>
                  </a:cubicBezTo>
                  <a:cubicBezTo>
                    <a:pt x="204871" y="4807"/>
                    <a:pt x="96128" y="61956"/>
                    <a:pt x="110415" y="54019"/>
                  </a:cubicBezTo>
                  <a:cubicBezTo>
                    <a:pt x="124702" y="46082"/>
                    <a:pt x="285039" y="-20594"/>
                    <a:pt x="315202" y="6394"/>
                  </a:cubicBezTo>
                  <a:cubicBezTo>
                    <a:pt x="345364" y="33381"/>
                    <a:pt x="331077" y="153238"/>
                    <a:pt x="291390" y="215944"/>
                  </a:cubicBezTo>
                  <a:cubicBezTo>
                    <a:pt x="251703" y="278650"/>
                    <a:pt x="78664" y="335801"/>
                    <a:pt x="77077" y="382632"/>
                  </a:cubicBezTo>
                  <a:cubicBezTo>
                    <a:pt x="75490" y="429463"/>
                    <a:pt x="254878" y="504076"/>
                    <a:pt x="281865" y="496932"/>
                  </a:cubicBezTo>
                  <a:cubicBezTo>
                    <a:pt x="308852" y="489788"/>
                    <a:pt x="220746" y="338182"/>
                    <a:pt x="239002" y="339769"/>
                  </a:cubicBezTo>
                  <a:cubicBezTo>
                    <a:pt x="257258" y="341357"/>
                    <a:pt x="362033" y="498520"/>
                    <a:pt x="391402" y="506457"/>
                  </a:cubicBezTo>
                  <a:cubicBezTo>
                    <a:pt x="420771" y="514395"/>
                    <a:pt x="388228" y="386600"/>
                    <a:pt x="415215" y="387394"/>
                  </a:cubicBezTo>
                  <a:cubicBezTo>
                    <a:pt x="442202" y="388188"/>
                    <a:pt x="514433" y="512807"/>
                    <a:pt x="553327" y="511219"/>
                  </a:cubicBezTo>
                  <a:cubicBezTo>
                    <a:pt x="592221" y="509631"/>
                    <a:pt x="616033" y="377869"/>
                    <a:pt x="648577" y="377869"/>
                  </a:cubicBezTo>
                  <a:cubicBezTo>
                    <a:pt x="681121" y="377869"/>
                    <a:pt x="773990" y="485819"/>
                    <a:pt x="748590" y="511219"/>
                  </a:cubicBezTo>
                  <a:cubicBezTo>
                    <a:pt x="723190" y="536619"/>
                    <a:pt x="517608" y="553288"/>
                    <a:pt x="496177" y="530269"/>
                  </a:cubicBezTo>
                  <a:cubicBezTo>
                    <a:pt x="474746" y="507250"/>
                    <a:pt x="586665" y="368345"/>
                    <a:pt x="620002" y="373107"/>
                  </a:cubicBezTo>
                  <a:cubicBezTo>
                    <a:pt x="653339" y="377869"/>
                    <a:pt x="683502" y="575513"/>
                    <a:pt x="696202" y="558844"/>
                  </a:cubicBezTo>
                  <a:cubicBezTo>
                    <a:pt x="708902" y="542175"/>
                    <a:pt x="712077" y="335007"/>
                    <a:pt x="696202" y="273094"/>
                  </a:cubicBezTo>
                  <a:cubicBezTo>
                    <a:pt x="680327" y="211182"/>
                    <a:pt x="619208" y="211975"/>
                    <a:pt x="600952" y="187369"/>
                  </a:cubicBezTo>
                  <a:cubicBezTo>
                    <a:pt x="582696" y="162763"/>
                    <a:pt x="569996" y="122282"/>
                    <a:pt x="586665" y="125457"/>
                  </a:cubicBezTo>
                  <a:cubicBezTo>
                    <a:pt x="603334" y="128632"/>
                    <a:pt x="653340" y="165938"/>
                    <a:pt x="658102" y="192132"/>
                  </a:cubicBezTo>
                  <a:close/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4445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22" name="フリーフォーム 243721"/>
            <p:cNvSpPr/>
            <p:nvPr/>
          </p:nvSpPr>
          <p:spPr>
            <a:xfrm>
              <a:off x="3613700" y="2906771"/>
              <a:ext cx="1225311" cy="759478"/>
            </a:xfrm>
            <a:custGeom>
              <a:avLst/>
              <a:gdLst>
                <a:gd name="connsiteX0" fmla="*/ 620163 w 1225311"/>
                <a:gd name="connsiteY0" fmla="*/ 117417 h 759478"/>
                <a:gd name="connsiteX1" fmla="*/ 610638 w 1225311"/>
                <a:gd name="connsiteY1" fmla="*/ 236479 h 759478"/>
                <a:gd name="connsiteX2" fmla="*/ 529675 w 1225311"/>
                <a:gd name="connsiteY2" fmla="*/ 88842 h 759478"/>
                <a:gd name="connsiteX3" fmla="*/ 643975 w 1225311"/>
                <a:gd name="connsiteY3" fmla="*/ 60267 h 759478"/>
                <a:gd name="connsiteX4" fmla="*/ 510625 w 1225311"/>
                <a:gd name="connsiteY4" fmla="*/ 222192 h 759478"/>
                <a:gd name="connsiteX5" fmla="*/ 434425 w 1225311"/>
                <a:gd name="connsiteY5" fmla="*/ 41217 h 759478"/>
                <a:gd name="connsiteX6" fmla="*/ 420138 w 1225311"/>
                <a:gd name="connsiteY6" fmla="*/ 284104 h 759478"/>
                <a:gd name="connsiteX7" fmla="*/ 377275 w 1225311"/>
                <a:gd name="connsiteY7" fmla="*/ 150754 h 759478"/>
                <a:gd name="connsiteX8" fmla="*/ 510625 w 1225311"/>
                <a:gd name="connsiteY8" fmla="*/ 126942 h 759478"/>
                <a:gd name="connsiteX9" fmla="*/ 310600 w 1225311"/>
                <a:gd name="connsiteY9" fmla="*/ 293629 h 759478"/>
                <a:gd name="connsiteX10" fmla="*/ 401088 w 1225311"/>
                <a:gd name="connsiteY10" fmla="*/ 74554 h 759478"/>
                <a:gd name="connsiteX11" fmla="*/ 201063 w 1225311"/>
                <a:gd name="connsiteY11" fmla="*/ 131704 h 759478"/>
                <a:gd name="connsiteX12" fmla="*/ 248688 w 1225311"/>
                <a:gd name="connsiteY12" fmla="*/ 293629 h 759478"/>
                <a:gd name="connsiteX13" fmla="*/ 372513 w 1225311"/>
                <a:gd name="connsiteY13" fmla="*/ 169804 h 759478"/>
                <a:gd name="connsiteX14" fmla="*/ 82000 w 1225311"/>
                <a:gd name="connsiteY14" fmla="*/ 222192 h 759478"/>
                <a:gd name="connsiteX15" fmla="*/ 105813 w 1225311"/>
                <a:gd name="connsiteY15" fmla="*/ 436504 h 759478"/>
                <a:gd name="connsiteX16" fmla="*/ 224875 w 1225311"/>
                <a:gd name="connsiteY16" fmla="*/ 322204 h 759478"/>
                <a:gd name="connsiteX17" fmla="*/ 267738 w 1225311"/>
                <a:gd name="connsiteY17" fmla="*/ 584142 h 759478"/>
                <a:gd name="connsiteX18" fmla="*/ 358225 w 1225311"/>
                <a:gd name="connsiteY18" fmla="*/ 460317 h 759478"/>
                <a:gd name="connsiteX19" fmla="*/ 324888 w 1225311"/>
                <a:gd name="connsiteY19" fmla="*/ 679392 h 759478"/>
                <a:gd name="connsiteX20" fmla="*/ 148675 w 1225311"/>
                <a:gd name="connsiteY20" fmla="*/ 636529 h 759478"/>
                <a:gd name="connsiteX21" fmla="*/ 296313 w 1225311"/>
                <a:gd name="connsiteY21" fmla="*/ 565092 h 759478"/>
                <a:gd name="connsiteX22" fmla="*/ 296313 w 1225311"/>
                <a:gd name="connsiteY22" fmla="*/ 703204 h 759478"/>
                <a:gd name="connsiteX23" fmla="*/ 529675 w 1225311"/>
                <a:gd name="connsiteY23" fmla="*/ 598429 h 759478"/>
                <a:gd name="connsiteX24" fmla="*/ 543963 w 1225311"/>
                <a:gd name="connsiteY24" fmla="*/ 669867 h 759478"/>
                <a:gd name="connsiteX25" fmla="*/ 348700 w 1225311"/>
                <a:gd name="connsiteY25" fmla="*/ 417454 h 759478"/>
                <a:gd name="connsiteX26" fmla="*/ 405850 w 1225311"/>
                <a:gd name="connsiteY26" fmla="*/ 593667 h 759478"/>
                <a:gd name="connsiteX27" fmla="*/ 596350 w 1225311"/>
                <a:gd name="connsiteY27" fmla="*/ 503179 h 759478"/>
                <a:gd name="connsiteX28" fmla="*/ 643975 w 1225311"/>
                <a:gd name="connsiteY28" fmla="*/ 627004 h 759478"/>
                <a:gd name="connsiteX29" fmla="*/ 572538 w 1225311"/>
                <a:gd name="connsiteY29" fmla="*/ 341254 h 759478"/>
                <a:gd name="connsiteX30" fmla="*/ 715413 w 1225311"/>
                <a:gd name="connsiteY30" fmla="*/ 307917 h 759478"/>
                <a:gd name="connsiteX31" fmla="*/ 710650 w 1225311"/>
                <a:gd name="connsiteY31" fmla="*/ 536517 h 759478"/>
                <a:gd name="connsiteX32" fmla="*/ 786850 w 1225311"/>
                <a:gd name="connsiteY32" fmla="*/ 388879 h 759478"/>
                <a:gd name="connsiteX33" fmla="*/ 872575 w 1225311"/>
                <a:gd name="connsiteY33" fmla="*/ 536517 h 759478"/>
                <a:gd name="connsiteX34" fmla="*/ 710650 w 1225311"/>
                <a:gd name="connsiteY34" fmla="*/ 703204 h 759478"/>
                <a:gd name="connsiteX35" fmla="*/ 672550 w 1225311"/>
                <a:gd name="connsiteY35" fmla="*/ 603192 h 759478"/>
                <a:gd name="connsiteX36" fmla="*/ 629688 w 1225311"/>
                <a:gd name="connsiteY36" fmla="*/ 693679 h 759478"/>
                <a:gd name="connsiteX37" fmla="*/ 543963 w 1225311"/>
                <a:gd name="connsiteY37" fmla="*/ 588904 h 759478"/>
                <a:gd name="connsiteX38" fmla="*/ 610638 w 1225311"/>
                <a:gd name="connsiteY38" fmla="*/ 717492 h 759478"/>
                <a:gd name="connsiteX39" fmla="*/ 567775 w 1225311"/>
                <a:gd name="connsiteY39" fmla="*/ 755592 h 759478"/>
                <a:gd name="connsiteX40" fmla="*/ 667788 w 1225311"/>
                <a:gd name="connsiteY40" fmla="*/ 636529 h 759478"/>
                <a:gd name="connsiteX41" fmla="*/ 772563 w 1225311"/>
                <a:gd name="connsiteY41" fmla="*/ 660342 h 759478"/>
                <a:gd name="connsiteX42" fmla="*/ 920200 w 1225311"/>
                <a:gd name="connsiteY42" fmla="*/ 674629 h 759478"/>
                <a:gd name="connsiteX43" fmla="*/ 924963 w 1225311"/>
                <a:gd name="connsiteY43" fmla="*/ 617479 h 759478"/>
                <a:gd name="connsiteX44" fmla="*/ 958300 w 1225311"/>
                <a:gd name="connsiteY44" fmla="*/ 698442 h 759478"/>
                <a:gd name="connsiteX45" fmla="*/ 1020213 w 1225311"/>
                <a:gd name="connsiteY45" fmla="*/ 636529 h 759478"/>
                <a:gd name="connsiteX46" fmla="*/ 1053550 w 1225311"/>
                <a:gd name="connsiteY46" fmla="*/ 526992 h 759478"/>
                <a:gd name="connsiteX47" fmla="*/ 1124988 w 1225311"/>
                <a:gd name="connsiteY47" fmla="*/ 617479 h 759478"/>
                <a:gd name="connsiteX48" fmla="*/ 1077363 w 1225311"/>
                <a:gd name="connsiteY48" fmla="*/ 693679 h 759478"/>
                <a:gd name="connsiteX49" fmla="*/ 1196425 w 1225311"/>
                <a:gd name="connsiteY49" fmla="*/ 598429 h 759478"/>
                <a:gd name="connsiteX50" fmla="*/ 1034500 w 1225311"/>
                <a:gd name="connsiteY50" fmla="*/ 355542 h 759478"/>
                <a:gd name="connsiteX51" fmla="*/ 1096413 w 1225311"/>
                <a:gd name="connsiteY51" fmla="*/ 317442 h 759478"/>
                <a:gd name="connsiteX52" fmla="*/ 1172613 w 1225311"/>
                <a:gd name="connsiteY52" fmla="*/ 188854 h 759478"/>
                <a:gd name="connsiteX53" fmla="*/ 1225000 w 1225311"/>
                <a:gd name="connsiteY53" fmla="*/ 193617 h 759478"/>
                <a:gd name="connsiteX54" fmla="*/ 1186900 w 1225311"/>
                <a:gd name="connsiteY54" fmla="*/ 412692 h 759478"/>
                <a:gd name="connsiteX55" fmla="*/ 1048788 w 1225311"/>
                <a:gd name="connsiteY55" fmla="*/ 165042 h 759478"/>
                <a:gd name="connsiteX56" fmla="*/ 1163088 w 1225311"/>
                <a:gd name="connsiteY56" fmla="*/ 226954 h 759478"/>
                <a:gd name="connsiteX57" fmla="*/ 1048788 w 1225311"/>
                <a:gd name="connsiteY57" fmla="*/ 374592 h 759478"/>
                <a:gd name="connsiteX58" fmla="*/ 986875 w 1225311"/>
                <a:gd name="connsiteY58" fmla="*/ 198379 h 759478"/>
                <a:gd name="connsiteX59" fmla="*/ 839238 w 1225311"/>
                <a:gd name="connsiteY59" fmla="*/ 403167 h 759478"/>
                <a:gd name="connsiteX60" fmla="*/ 829713 w 1225311"/>
                <a:gd name="connsiteY60" fmla="*/ 203142 h 759478"/>
                <a:gd name="connsiteX61" fmla="*/ 739225 w 1225311"/>
                <a:gd name="connsiteY61" fmla="*/ 403167 h 759478"/>
                <a:gd name="connsiteX62" fmla="*/ 515388 w 1225311"/>
                <a:gd name="connsiteY62" fmla="*/ 374592 h 759478"/>
                <a:gd name="connsiteX63" fmla="*/ 467763 w 1225311"/>
                <a:gd name="connsiteY63" fmla="*/ 226954 h 759478"/>
                <a:gd name="connsiteX64" fmla="*/ 486813 w 1225311"/>
                <a:gd name="connsiteY64" fmla="*/ 426979 h 759478"/>
                <a:gd name="connsiteX65" fmla="*/ 401088 w 1225311"/>
                <a:gd name="connsiteY65" fmla="*/ 350779 h 759478"/>
                <a:gd name="connsiteX66" fmla="*/ 362988 w 1225311"/>
                <a:gd name="connsiteY66" fmla="*/ 488892 h 759478"/>
                <a:gd name="connsiteX67" fmla="*/ 162963 w 1225311"/>
                <a:gd name="connsiteY67" fmla="*/ 398404 h 759478"/>
                <a:gd name="connsiteX68" fmla="*/ 282025 w 1225311"/>
                <a:gd name="connsiteY68" fmla="*/ 236479 h 759478"/>
                <a:gd name="connsiteX69" fmla="*/ 91525 w 1225311"/>
                <a:gd name="connsiteY69" fmla="*/ 460317 h 759478"/>
                <a:gd name="connsiteX70" fmla="*/ 10563 w 1225311"/>
                <a:gd name="connsiteY70" fmla="*/ 460317 h 759478"/>
                <a:gd name="connsiteX71" fmla="*/ 320125 w 1225311"/>
                <a:gd name="connsiteY71" fmla="*/ 426979 h 759478"/>
                <a:gd name="connsiteX72" fmla="*/ 253450 w 1225311"/>
                <a:gd name="connsiteY72" fmla="*/ 536517 h 759478"/>
                <a:gd name="connsiteX73" fmla="*/ 377275 w 1225311"/>
                <a:gd name="connsiteY73" fmla="*/ 255529 h 759478"/>
                <a:gd name="connsiteX74" fmla="*/ 643975 w 1225311"/>
                <a:gd name="connsiteY74" fmla="*/ 588904 h 759478"/>
                <a:gd name="connsiteX75" fmla="*/ 691600 w 1225311"/>
                <a:gd name="connsiteY75" fmla="*/ 398404 h 759478"/>
                <a:gd name="connsiteX76" fmla="*/ 867813 w 1225311"/>
                <a:gd name="connsiteY76" fmla="*/ 560329 h 759478"/>
                <a:gd name="connsiteX77" fmla="*/ 801138 w 1225311"/>
                <a:gd name="connsiteY77" fmla="*/ 298392 h 759478"/>
                <a:gd name="connsiteX78" fmla="*/ 720175 w 1225311"/>
                <a:gd name="connsiteY78" fmla="*/ 169804 h 759478"/>
                <a:gd name="connsiteX79" fmla="*/ 915438 w 1225311"/>
                <a:gd name="connsiteY79" fmla="*/ 169804 h 759478"/>
                <a:gd name="connsiteX80" fmla="*/ 896388 w 1225311"/>
                <a:gd name="connsiteY80" fmla="*/ 436504 h 759478"/>
                <a:gd name="connsiteX81" fmla="*/ 567775 w 1225311"/>
                <a:gd name="connsiteY81" fmla="*/ 269817 h 759478"/>
                <a:gd name="connsiteX82" fmla="*/ 772563 w 1225311"/>
                <a:gd name="connsiteY82" fmla="*/ 150754 h 759478"/>
                <a:gd name="connsiteX83" fmla="*/ 905913 w 1225311"/>
                <a:gd name="connsiteY83" fmla="*/ 145992 h 759478"/>
                <a:gd name="connsiteX84" fmla="*/ 1053550 w 1225311"/>
                <a:gd name="connsiteY84" fmla="*/ 265054 h 759478"/>
                <a:gd name="connsiteX85" fmla="*/ 929725 w 1225311"/>
                <a:gd name="connsiteY85" fmla="*/ 93604 h 759478"/>
                <a:gd name="connsiteX86" fmla="*/ 924963 w 1225311"/>
                <a:gd name="connsiteY86" fmla="*/ 388879 h 759478"/>
                <a:gd name="connsiteX87" fmla="*/ 586825 w 1225311"/>
                <a:gd name="connsiteY87" fmla="*/ 279342 h 759478"/>
                <a:gd name="connsiteX88" fmla="*/ 682075 w 1225311"/>
                <a:gd name="connsiteY88" fmla="*/ 122179 h 759478"/>
                <a:gd name="connsiteX89" fmla="*/ 724938 w 1225311"/>
                <a:gd name="connsiteY89" fmla="*/ 3117 h 759478"/>
                <a:gd name="connsiteX90" fmla="*/ 848763 w 1225311"/>
                <a:gd name="connsiteY90" fmla="*/ 250767 h 759478"/>
                <a:gd name="connsiteX91" fmla="*/ 763038 w 1225311"/>
                <a:gd name="connsiteY91" fmla="*/ 426979 h 759478"/>
                <a:gd name="connsiteX92" fmla="*/ 415375 w 1225311"/>
                <a:gd name="connsiteY92" fmla="*/ 346017 h 759478"/>
                <a:gd name="connsiteX93" fmla="*/ 463000 w 1225311"/>
                <a:gd name="connsiteY93" fmla="*/ 422217 h 759478"/>
                <a:gd name="connsiteX94" fmla="*/ 715413 w 1225311"/>
                <a:gd name="connsiteY94" fmla="*/ 422217 h 759478"/>
                <a:gd name="connsiteX95" fmla="*/ 643975 w 1225311"/>
                <a:gd name="connsiteY95" fmla="*/ 617479 h 759478"/>
                <a:gd name="connsiteX96" fmla="*/ 405850 w 1225311"/>
                <a:gd name="connsiteY96" fmla="*/ 546042 h 759478"/>
                <a:gd name="connsiteX97" fmla="*/ 258213 w 1225311"/>
                <a:gd name="connsiteY97" fmla="*/ 355542 h 759478"/>
                <a:gd name="connsiteX98" fmla="*/ 610638 w 1225311"/>
                <a:gd name="connsiteY98" fmla="*/ 322204 h 759478"/>
                <a:gd name="connsiteX99" fmla="*/ 705888 w 1225311"/>
                <a:gd name="connsiteY99" fmla="*/ 179329 h 759478"/>
                <a:gd name="connsiteX100" fmla="*/ 705888 w 1225311"/>
                <a:gd name="connsiteY100" fmla="*/ 131704 h 7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225311" h="759478">
                  <a:moveTo>
                    <a:pt x="620163" y="117417"/>
                  </a:moveTo>
                  <a:cubicBezTo>
                    <a:pt x="622941" y="179329"/>
                    <a:pt x="625719" y="241242"/>
                    <a:pt x="610638" y="236479"/>
                  </a:cubicBezTo>
                  <a:cubicBezTo>
                    <a:pt x="595557" y="231717"/>
                    <a:pt x="524119" y="118211"/>
                    <a:pt x="529675" y="88842"/>
                  </a:cubicBezTo>
                  <a:cubicBezTo>
                    <a:pt x="535231" y="59473"/>
                    <a:pt x="647150" y="38042"/>
                    <a:pt x="643975" y="60267"/>
                  </a:cubicBezTo>
                  <a:cubicBezTo>
                    <a:pt x="640800" y="82492"/>
                    <a:pt x="545550" y="225367"/>
                    <a:pt x="510625" y="222192"/>
                  </a:cubicBezTo>
                  <a:cubicBezTo>
                    <a:pt x="475700" y="219017"/>
                    <a:pt x="449506" y="30898"/>
                    <a:pt x="434425" y="41217"/>
                  </a:cubicBezTo>
                  <a:cubicBezTo>
                    <a:pt x="419344" y="51536"/>
                    <a:pt x="429663" y="265848"/>
                    <a:pt x="420138" y="284104"/>
                  </a:cubicBezTo>
                  <a:cubicBezTo>
                    <a:pt x="410613" y="302360"/>
                    <a:pt x="362194" y="176948"/>
                    <a:pt x="377275" y="150754"/>
                  </a:cubicBezTo>
                  <a:cubicBezTo>
                    <a:pt x="392356" y="124560"/>
                    <a:pt x="521737" y="103129"/>
                    <a:pt x="510625" y="126942"/>
                  </a:cubicBezTo>
                  <a:cubicBezTo>
                    <a:pt x="499512" y="150755"/>
                    <a:pt x="328856" y="302360"/>
                    <a:pt x="310600" y="293629"/>
                  </a:cubicBezTo>
                  <a:cubicBezTo>
                    <a:pt x="292344" y="284898"/>
                    <a:pt x="419344" y="101541"/>
                    <a:pt x="401088" y="74554"/>
                  </a:cubicBezTo>
                  <a:cubicBezTo>
                    <a:pt x="382832" y="47567"/>
                    <a:pt x="226463" y="95192"/>
                    <a:pt x="201063" y="131704"/>
                  </a:cubicBezTo>
                  <a:cubicBezTo>
                    <a:pt x="175663" y="168216"/>
                    <a:pt x="220113" y="287279"/>
                    <a:pt x="248688" y="293629"/>
                  </a:cubicBezTo>
                  <a:cubicBezTo>
                    <a:pt x="277263" y="299979"/>
                    <a:pt x="400294" y="181710"/>
                    <a:pt x="372513" y="169804"/>
                  </a:cubicBezTo>
                  <a:cubicBezTo>
                    <a:pt x="344732" y="157898"/>
                    <a:pt x="126450" y="177742"/>
                    <a:pt x="82000" y="222192"/>
                  </a:cubicBezTo>
                  <a:cubicBezTo>
                    <a:pt x="37550" y="266642"/>
                    <a:pt x="82000" y="419835"/>
                    <a:pt x="105813" y="436504"/>
                  </a:cubicBezTo>
                  <a:cubicBezTo>
                    <a:pt x="129626" y="453173"/>
                    <a:pt x="197887" y="297598"/>
                    <a:pt x="224875" y="322204"/>
                  </a:cubicBezTo>
                  <a:cubicBezTo>
                    <a:pt x="251863" y="346810"/>
                    <a:pt x="245513" y="561123"/>
                    <a:pt x="267738" y="584142"/>
                  </a:cubicBezTo>
                  <a:cubicBezTo>
                    <a:pt x="289963" y="607161"/>
                    <a:pt x="348700" y="444442"/>
                    <a:pt x="358225" y="460317"/>
                  </a:cubicBezTo>
                  <a:cubicBezTo>
                    <a:pt x="367750" y="476192"/>
                    <a:pt x="359813" y="650023"/>
                    <a:pt x="324888" y="679392"/>
                  </a:cubicBezTo>
                  <a:cubicBezTo>
                    <a:pt x="289963" y="708761"/>
                    <a:pt x="153437" y="655579"/>
                    <a:pt x="148675" y="636529"/>
                  </a:cubicBezTo>
                  <a:cubicBezTo>
                    <a:pt x="143913" y="617479"/>
                    <a:pt x="271707" y="553980"/>
                    <a:pt x="296313" y="565092"/>
                  </a:cubicBezTo>
                  <a:cubicBezTo>
                    <a:pt x="320919" y="576205"/>
                    <a:pt x="257419" y="697648"/>
                    <a:pt x="296313" y="703204"/>
                  </a:cubicBezTo>
                  <a:cubicBezTo>
                    <a:pt x="335207" y="708760"/>
                    <a:pt x="488400" y="603985"/>
                    <a:pt x="529675" y="598429"/>
                  </a:cubicBezTo>
                  <a:cubicBezTo>
                    <a:pt x="570950" y="592873"/>
                    <a:pt x="574125" y="700029"/>
                    <a:pt x="543963" y="669867"/>
                  </a:cubicBezTo>
                  <a:cubicBezTo>
                    <a:pt x="513801" y="639705"/>
                    <a:pt x="371719" y="430154"/>
                    <a:pt x="348700" y="417454"/>
                  </a:cubicBezTo>
                  <a:cubicBezTo>
                    <a:pt x="325681" y="404754"/>
                    <a:pt x="364575" y="579380"/>
                    <a:pt x="405850" y="593667"/>
                  </a:cubicBezTo>
                  <a:cubicBezTo>
                    <a:pt x="447125" y="607955"/>
                    <a:pt x="556662" y="497623"/>
                    <a:pt x="596350" y="503179"/>
                  </a:cubicBezTo>
                  <a:cubicBezTo>
                    <a:pt x="636038" y="508735"/>
                    <a:pt x="647944" y="653992"/>
                    <a:pt x="643975" y="627004"/>
                  </a:cubicBezTo>
                  <a:cubicBezTo>
                    <a:pt x="640006" y="600017"/>
                    <a:pt x="560632" y="394435"/>
                    <a:pt x="572538" y="341254"/>
                  </a:cubicBezTo>
                  <a:cubicBezTo>
                    <a:pt x="584444" y="288073"/>
                    <a:pt x="692394" y="275373"/>
                    <a:pt x="715413" y="307917"/>
                  </a:cubicBezTo>
                  <a:cubicBezTo>
                    <a:pt x="738432" y="340461"/>
                    <a:pt x="698744" y="523023"/>
                    <a:pt x="710650" y="536517"/>
                  </a:cubicBezTo>
                  <a:cubicBezTo>
                    <a:pt x="722556" y="550011"/>
                    <a:pt x="759863" y="388879"/>
                    <a:pt x="786850" y="388879"/>
                  </a:cubicBezTo>
                  <a:cubicBezTo>
                    <a:pt x="813837" y="388879"/>
                    <a:pt x="885275" y="484130"/>
                    <a:pt x="872575" y="536517"/>
                  </a:cubicBezTo>
                  <a:cubicBezTo>
                    <a:pt x="859875" y="588905"/>
                    <a:pt x="743987" y="692092"/>
                    <a:pt x="710650" y="703204"/>
                  </a:cubicBezTo>
                  <a:cubicBezTo>
                    <a:pt x="677313" y="714316"/>
                    <a:pt x="686044" y="604779"/>
                    <a:pt x="672550" y="603192"/>
                  </a:cubicBezTo>
                  <a:cubicBezTo>
                    <a:pt x="659056" y="601605"/>
                    <a:pt x="651119" y="696060"/>
                    <a:pt x="629688" y="693679"/>
                  </a:cubicBezTo>
                  <a:cubicBezTo>
                    <a:pt x="608257" y="691298"/>
                    <a:pt x="547138" y="584935"/>
                    <a:pt x="543963" y="588904"/>
                  </a:cubicBezTo>
                  <a:cubicBezTo>
                    <a:pt x="540788" y="592873"/>
                    <a:pt x="606669" y="689711"/>
                    <a:pt x="610638" y="717492"/>
                  </a:cubicBezTo>
                  <a:cubicBezTo>
                    <a:pt x="614607" y="745273"/>
                    <a:pt x="558250" y="769086"/>
                    <a:pt x="567775" y="755592"/>
                  </a:cubicBezTo>
                  <a:cubicBezTo>
                    <a:pt x="577300" y="742098"/>
                    <a:pt x="633657" y="652404"/>
                    <a:pt x="667788" y="636529"/>
                  </a:cubicBezTo>
                  <a:cubicBezTo>
                    <a:pt x="701919" y="620654"/>
                    <a:pt x="730494" y="653992"/>
                    <a:pt x="772563" y="660342"/>
                  </a:cubicBezTo>
                  <a:cubicBezTo>
                    <a:pt x="814632" y="666692"/>
                    <a:pt x="894800" y="681773"/>
                    <a:pt x="920200" y="674629"/>
                  </a:cubicBezTo>
                  <a:cubicBezTo>
                    <a:pt x="945600" y="667485"/>
                    <a:pt x="918613" y="613510"/>
                    <a:pt x="924963" y="617479"/>
                  </a:cubicBezTo>
                  <a:cubicBezTo>
                    <a:pt x="931313" y="621448"/>
                    <a:pt x="942425" y="695267"/>
                    <a:pt x="958300" y="698442"/>
                  </a:cubicBezTo>
                  <a:cubicBezTo>
                    <a:pt x="974175" y="701617"/>
                    <a:pt x="1004338" y="665104"/>
                    <a:pt x="1020213" y="636529"/>
                  </a:cubicBezTo>
                  <a:cubicBezTo>
                    <a:pt x="1036088" y="607954"/>
                    <a:pt x="1036088" y="530167"/>
                    <a:pt x="1053550" y="526992"/>
                  </a:cubicBezTo>
                  <a:cubicBezTo>
                    <a:pt x="1071013" y="523817"/>
                    <a:pt x="1121019" y="589698"/>
                    <a:pt x="1124988" y="617479"/>
                  </a:cubicBezTo>
                  <a:cubicBezTo>
                    <a:pt x="1128957" y="645260"/>
                    <a:pt x="1065457" y="696854"/>
                    <a:pt x="1077363" y="693679"/>
                  </a:cubicBezTo>
                  <a:cubicBezTo>
                    <a:pt x="1089269" y="690504"/>
                    <a:pt x="1203569" y="654785"/>
                    <a:pt x="1196425" y="598429"/>
                  </a:cubicBezTo>
                  <a:cubicBezTo>
                    <a:pt x="1189281" y="542073"/>
                    <a:pt x="1051169" y="402373"/>
                    <a:pt x="1034500" y="355542"/>
                  </a:cubicBezTo>
                  <a:cubicBezTo>
                    <a:pt x="1017831" y="308711"/>
                    <a:pt x="1073394" y="345223"/>
                    <a:pt x="1096413" y="317442"/>
                  </a:cubicBezTo>
                  <a:cubicBezTo>
                    <a:pt x="1119432" y="289661"/>
                    <a:pt x="1151182" y="209492"/>
                    <a:pt x="1172613" y="188854"/>
                  </a:cubicBezTo>
                  <a:cubicBezTo>
                    <a:pt x="1194044" y="168217"/>
                    <a:pt x="1222619" y="156311"/>
                    <a:pt x="1225000" y="193617"/>
                  </a:cubicBezTo>
                  <a:cubicBezTo>
                    <a:pt x="1227381" y="230923"/>
                    <a:pt x="1216269" y="417454"/>
                    <a:pt x="1186900" y="412692"/>
                  </a:cubicBezTo>
                  <a:cubicBezTo>
                    <a:pt x="1157531" y="407930"/>
                    <a:pt x="1052757" y="195998"/>
                    <a:pt x="1048788" y="165042"/>
                  </a:cubicBezTo>
                  <a:cubicBezTo>
                    <a:pt x="1044819" y="134086"/>
                    <a:pt x="1163088" y="192029"/>
                    <a:pt x="1163088" y="226954"/>
                  </a:cubicBezTo>
                  <a:cubicBezTo>
                    <a:pt x="1163088" y="261879"/>
                    <a:pt x="1078157" y="379354"/>
                    <a:pt x="1048788" y="374592"/>
                  </a:cubicBezTo>
                  <a:cubicBezTo>
                    <a:pt x="1019419" y="369830"/>
                    <a:pt x="1021800" y="193617"/>
                    <a:pt x="986875" y="198379"/>
                  </a:cubicBezTo>
                  <a:cubicBezTo>
                    <a:pt x="951950" y="203142"/>
                    <a:pt x="865432" y="402373"/>
                    <a:pt x="839238" y="403167"/>
                  </a:cubicBezTo>
                  <a:cubicBezTo>
                    <a:pt x="813044" y="403961"/>
                    <a:pt x="846382" y="203142"/>
                    <a:pt x="829713" y="203142"/>
                  </a:cubicBezTo>
                  <a:cubicBezTo>
                    <a:pt x="813044" y="203142"/>
                    <a:pt x="791612" y="374592"/>
                    <a:pt x="739225" y="403167"/>
                  </a:cubicBezTo>
                  <a:cubicBezTo>
                    <a:pt x="686838" y="431742"/>
                    <a:pt x="560632" y="403961"/>
                    <a:pt x="515388" y="374592"/>
                  </a:cubicBezTo>
                  <a:cubicBezTo>
                    <a:pt x="470144" y="345223"/>
                    <a:pt x="472525" y="218223"/>
                    <a:pt x="467763" y="226954"/>
                  </a:cubicBezTo>
                  <a:cubicBezTo>
                    <a:pt x="463001" y="235685"/>
                    <a:pt x="497925" y="406342"/>
                    <a:pt x="486813" y="426979"/>
                  </a:cubicBezTo>
                  <a:cubicBezTo>
                    <a:pt x="475701" y="447616"/>
                    <a:pt x="421725" y="340460"/>
                    <a:pt x="401088" y="350779"/>
                  </a:cubicBezTo>
                  <a:cubicBezTo>
                    <a:pt x="380450" y="361098"/>
                    <a:pt x="402675" y="480955"/>
                    <a:pt x="362988" y="488892"/>
                  </a:cubicBezTo>
                  <a:cubicBezTo>
                    <a:pt x="323301" y="496829"/>
                    <a:pt x="176457" y="440473"/>
                    <a:pt x="162963" y="398404"/>
                  </a:cubicBezTo>
                  <a:cubicBezTo>
                    <a:pt x="149469" y="356335"/>
                    <a:pt x="293931" y="226160"/>
                    <a:pt x="282025" y="236479"/>
                  </a:cubicBezTo>
                  <a:cubicBezTo>
                    <a:pt x="270119" y="246798"/>
                    <a:pt x="136769" y="423011"/>
                    <a:pt x="91525" y="460317"/>
                  </a:cubicBezTo>
                  <a:cubicBezTo>
                    <a:pt x="46281" y="497623"/>
                    <a:pt x="-27537" y="465873"/>
                    <a:pt x="10563" y="460317"/>
                  </a:cubicBezTo>
                  <a:cubicBezTo>
                    <a:pt x="48663" y="454761"/>
                    <a:pt x="279644" y="414279"/>
                    <a:pt x="320125" y="426979"/>
                  </a:cubicBezTo>
                  <a:cubicBezTo>
                    <a:pt x="360606" y="439679"/>
                    <a:pt x="243925" y="565092"/>
                    <a:pt x="253450" y="536517"/>
                  </a:cubicBezTo>
                  <a:cubicBezTo>
                    <a:pt x="262975" y="507942"/>
                    <a:pt x="312188" y="246798"/>
                    <a:pt x="377275" y="255529"/>
                  </a:cubicBezTo>
                  <a:cubicBezTo>
                    <a:pt x="442362" y="264260"/>
                    <a:pt x="591588" y="565092"/>
                    <a:pt x="643975" y="588904"/>
                  </a:cubicBezTo>
                  <a:cubicBezTo>
                    <a:pt x="696362" y="612716"/>
                    <a:pt x="654294" y="403167"/>
                    <a:pt x="691600" y="398404"/>
                  </a:cubicBezTo>
                  <a:cubicBezTo>
                    <a:pt x="728906" y="393642"/>
                    <a:pt x="849557" y="576998"/>
                    <a:pt x="867813" y="560329"/>
                  </a:cubicBezTo>
                  <a:cubicBezTo>
                    <a:pt x="886069" y="543660"/>
                    <a:pt x="825744" y="363479"/>
                    <a:pt x="801138" y="298392"/>
                  </a:cubicBezTo>
                  <a:cubicBezTo>
                    <a:pt x="776532" y="233305"/>
                    <a:pt x="701125" y="191235"/>
                    <a:pt x="720175" y="169804"/>
                  </a:cubicBezTo>
                  <a:cubicBezTo>
                    <a:pt x="739225" y="148373"/>
                    <a:pt x="886069" y="125354"/>
                    <a:pt x="915438" y="169804"/>
                  </a:cubicBezTo>
                  <a:cubicBezTo>
                    <a:pt x="944807" y="214254"/>
                    <a:pt x="954332" y="419835"/>
                    <a:pt x="896388" y="436504"/>
                  </a:cubicBezTo>
                  <a:cubicBezTo>
                    <a:pt x="838444" y="453173"/>
                    <a:pt x="588412" y="317442"/>
                    <a:pt x="567775" y="269817"/>
                  </a:cubicBezTo>
                  <a:cubicBezTo>
                    <a:pt x="547137" y="222192"/>
                    <a:pt x="716207" y="171391"/>
                    <a:pt x="772563" y="150754"/>
                  </a:cubicBezTo>
                  <a:cubicBezTo>
                    <a:pt x="828919" y="130117"/>
                    <a:pt x="859082" y="126942"/>
                    <a:pt x="905913" y="145992"/>
                  </a:cubicBezTo>
                  <a:cubicBezTo>
                    <a:pt x="952744" y="165042"/>
                    <a:pt x="1049581" y="273785"/>
                    <a:pt x="1053550" y="265054"/>
                  </a:cubicBezTo>
                  <a:cubicBezTo>
                    <a:pt x="1057519" y="256323"/>
                    <a:pt x="951156" y="72966"/>
                    <a:pt x="929725" y="93604"/>
                  </a:cubicBezTo>
                  <a:cubicBezTo>
                    <a:pt x="908294" y="114241"/>
                    <a:pt x="982113" y="357923"/>
                    <a:pt x="924963" y="388879"/>
                  </a:cubicBezTo>
                  <a:cubicBezTo>
                    <a:pt x="867813" y="419835"/>
                    <a:pt x="627306" y="323792"/>
                    <a:pt x="586825" y="279342"/>
                  </a:cubicBezTo>
                  <a:cubicBezTo>
                    <a:pt x="546344" y="234892"/>
                    <a:pt x="659056" y="168217"/>
                    <a:pt x="682075" y="122179"/>
                  </a:cubicBezTo>
                  <a:cubicBezTo>
                    <a:pt x="705094" y="76141"/>
                    <a:pt x="697157" y="-18314"/>
                    <a:pt x="724938" y="3117"/>
                  </a:cubicBezTo>
                  <a:cubicBezTo>
                    <a:pt x="752719" y="24548"/>
                    <a:pt x="842413" y="180123"/>
                    <a:pt x="848763" y="250767"/>
                  </a:cubicBezTo>
                  <a:cubicBezTo>
                    <a:pt x="855113" y="321411"/>
                    <a:pt x="835269" y="411104"/>
                    <a:pt x="763038" y="426979"/>
                  </a:cubicBezTo>
                  <a:cubicBezTo>
                    <a:pt x="690807" y="442854"/>
                    <a:pt x="465381" y="346811"/>
                    <a:pt x="415375" y="346017"/>
                  </a:cubicBezTo>
                  <a:cubicBezTo>
                    <a:pt x="365369" y="345223"/>
                    <a:pt x="412994" y="409517"/>
                    <a:pt x="463000" y="422217"/>
                  </a:cubicBezTo>
                  <a:cubicBezTo>
                    <a:pt x="513006" y="434917"/>
                    <a:pt x="685251" y="389673"/>
                    <a:pt x="715413" y="422217"/>
                  </a:cubicBezTo>
                  <a:cubicBezTo>
                    <a:pt x="745576" y="454761"/>
                    <a:pt x="695569" y="596842"/>
                    <a:pt x="643975" y="617479"/>
                  </a:cubicBezTo>
                  <a:cubicBezTo>
                    <a:pt x="592381" y="638116"/>
                    <a:pt x="470144" y="589698"/>
                    <a:pt x="405850" y="546042"/>
                  </a:cubicBezTo>
                  <a:cubicBezTo>
                    <a:pt x="341556" y="502386"/>
                    <a:pt x="224082" y="392848"/>
                    <a:pt x="258213" y="355542"/>
                  </a:cubicBezTo>
                  <a:cubicBezTo>
                    <a:pt x="292344" y="318236"/>
                    <a:pt x="536026" y="351573"/>
                    <a:pt x="610638" y="322204"/>
                  </a:cubicBezTo>
                  <a:cubicBezTo>
                    <a:pt x="685250" y="292835"/>
                    <a:pt x="690013" y="211079"/>
                    <a:pt x="705888" y="179329"/>
                  </a:cubicBezTo>
                  <a:cubicBezTo>
                    <a:pt x="721763" y="147579"/>
                    <a:pt x="713825" y="139641"/>
                    <a:pt x="705888" y="131704"/>
                  </a:cubicBez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4445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6"/>
          <p:cNvSpPr/>
          <p:nvPr/>
        </p:nvSpPr>
        <p:spPr>
          <a:xfrm rot="5400000">
            <a:off x="3201346" y="2413684"/>
            <a:ext cx="535168" cy="26584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209822" y="3144220"/>
            <a:ext cx="35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269790" y="1909688"/>
                <a:ext cx="413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790" y="1909688"/>
                <a:ext cx="4133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7228325" y="5936322"/>
            <a:ext cx="158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Courtesy of the National Human Genome Research Institute</a:t>
            </a:r>
            <a:endParaRPr lang="en-US" sz="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EXOTIC BRANES</a:t>
            </a:r>
            <a:endParaRPr lang="en-US" sz="4400" dirty="0">
              <a:latin typeface="+mn-lt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666590" y="2421082"/>
            <a:ext cx="10710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exotic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brane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022000" y="4181704"/>
            <a:ext cx="20484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U-duality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monodromy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261619" y="2810836"/>
            <a:ext cx="1802849" cy="2580430"/>
            <a:chOff x="2838515" y="3593570"/>
            <a:chExt cx="1802849" cy="2580430"/>
          </a:xfrm>
        </p:grpSpPr>
        <p:sp>
          <p:nvSpPr>
            <p:cNvPr id="4" name="円弧 3"/>
            <p:cNvSpPr/>
            <p:nvPr/>
          </p:nvSpPr>
          <p:spPr>
            <a:xfrm>
              <a:off x="2838515" y="4499284"/>
              <a:ext cx="1802849" cy="495000"/>
            </a:xfrm>
            <a:prstGeom prst="arc">
              <a:avLst>
                <a:gd name="adj1" fmla="val 10836382"/>
                <a:gd name="adj2" fmla="val 15638083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>
              <a:off x="3585754" y="3593570"/>
              <a:ext cx="607160" cy="2580430"/>
            </a:xfrm>
            <a:custGeom>
              <a:avLst/>
              <a:gdLst>
                <a:gd name="connsiteX0" fmla="*/ 504825 w 504825"/>
                <a:gd name="connsiteY0" fmla="*/ 0 h 2124075"/>
                <a:gd name="connsiteX1" fmla="*/ 104775 w 504825"/>
                <a:gd name="connsiteY1" fmla="*/ 876300 h 2124075"/>
                <a:gd name="connsiteX2" fmla="*/ 242888 w 504825"/>
                <a:gd name="connsiteY2" fmla="*/ 1466850 h 2124075"/>
                <a:gd name="connsiteX3" fmla="*/ 0 w 504825"/>
                <a:gd name="connsiteY3" fmla="*/ 2124075 h 2124075"/>
                <a:gd name="connsiteX0" fmla="*/ 504825 w 504825"/>
                <a:gd name="connsiteY0" fmla="*/ 0 h 2124075"/>
                <a:gd name="connsiteX1" fmla="*/ 155460 w 504825"/>
                <a:gd name="connsiteY1" fmla="*/ 700673 h 2124075"/>
                <a:gd name="connsiteX2" fmla="*/ 242888 w 504825"/>
                <a:gd name="connsiteY2" fmla="*/ 1466850 h 2124075"/>
                <a:gd name="connsiteX3" fmla="*/ 0 w 504825"/>
                <a:gd name="connsiteY3" fmla="*/ 2124075 h 2124075"/>
                <a:gd name="connsiteX0" fmla="*/ 504825 w 504825"/>
                <a:gd name="connsiteY0" fmla="*/ 0 h 2124075"/>
                <a:gd name="connsiteX1" fmla="*/ 155460 w 504825"/>
                <a:gd name="connsiteY1" fmla="*/ 700673 h 2124075"/>
                <a:gd name="connsiteX2" fmla="*/ 236553 w 504825"/>
                <a:gd name="connsiteY2" fmla="*/ 1397854 h 2124075"/>
                <a:gd name="connsiteX3" fmla="*/ 0 w 504825"/>
                <a:gd name="connsiteY3" fmla="*/ 2124075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124075">
                  <a:moveTo>
                    <a:pt x="504825" y="0"/>
                  </a:moveTo>
                  <a:cubicBezTo>
                    <a:pt x="326628" y="315912"/>
                    <a:pt x="200172" y="467697"/>
                    <a:pt x="155460" y="700673"/>
                  </a:cubicBezTo>
                  <a:cubicBezTo>
                    <a:pt x="110748" y="933649"/>
                    <a:pt x="262463" y="1160620"/>
                    <a:pt x="236553" y="1397854"/>
                  </a:cubicBezTo>
                  <a:cubicBezTo>
                    <a:pt x="210643" y="1635088"/>
                    <a:pt x="54769" y="1985963"/>
                    <a:pt x="0" y="2124075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781991" y="4952851"/>
              <a:ext cx="151790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円弧 37"/>
            <p:cNvSpPr/>
            <p:nvPr/>
          </p:nvSpPr>
          <p:spPr>
            <a:xfrm>
              <a:off x="2838515" y="4493570"/>
              <a:ext cx="1802849" cy="495000"/>
            </a:xfrm>
            <a:prstGeom prst="arc">
              <a:avLst>
                <a:gd name="adj1" fmla="val 331309"/>
                <a:gd name="adj2" fmla="val 11033073"/>
              </a:avLst>
            </a:prstGeom>
            <a:ln w="31750"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弧 38"/>
            <p:cNvSpPr/>
            <p:nvPr/>
          </p:nvSpPr>
          <p:spPr>
            <a:xfrm>
              <a:off x="2838515" y="4493570"/>
              <a:ext cx="1802849" cy="495000"/>
            </a:xfrm>
            <a:prstGeom prst="arc">
              <a:avLst>
                <a:gd name="adj1" fmla="val 17287976"/>
                <a:gd name="adj2" fmla="val 181181"/>
              </a:avLst>
            </a:prstGeom>
            <a:ln w="31750">
              <a:gradFill>
                <a:gsLst>
                  <a:gs pos="6000">
                    <a:schemeClr val="bg1"/>
                  </a:gs>
                  <a:gs pos="51000">
                    <a:schemeClr val="accent1"/>
                  </a:gs>
                </a:gsLst>
                <a:lin ang="11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831448" y="1494000"/>
            <a:ext cx="5855552" cy="4170372"/>
          </a:xfr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spcAft>
                <a:spcPts val="6000"/>
              </a:spcAft>
            </a:pPr>
            <a:r>
              <a:rPr kumimoji="1" lang="en-US" altLang="ja-JP" sz="2800" dirty="0" smtClean="0"/>
              <a:t>“Forgotten” branes in string theory</a:t>
            </a:r>
          </a:p>
          <a:p>
            <a:pPr>
              <a:spcBef>
                <a:spcPts val="3000"/>
              </a:spcBef>
            </a:pPr>
            <a:r>
              <a:rPr kumimoji="1" lang="en-US" altLang="ja-JP" sz="2800" dirty="0" smtClean="0"/>
              <a:t>Codimension 2</a:t>
            </a:r>
          </a:p>
          <a:p>
            <a:pPr>
              <a:spcBef>
                <a:spcPts val="3000"/>
              </a:spcBef>
            </a:pPr>
            <a:r>
              <a:rPr kumimoji="1" lang="en-US" altLang="ja-JP" sz="2800" dirty="0" smtClean="0"/>
              <a:t>U-duality monodromy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(“U-fold”)</a:t>
            </a:r>
          </a:p>
          <a:p>
            <a:pPr>
              <a:spcBef>
                <a:spcPts val="3000"/>
              </a:spcBef>
            </a:pPr>
            <a:r>
              <a:rPr kumimoji="1" lang="en-US" altLang="ja-JP" sz="2800" dirty="0" smtClean="0"/>
              <a:t>Non-geometric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16305" y="594000"/>
            <a:ext cx="272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[de Boer-MS ’10, ’12]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03248" y="2034000"/>
            <a:ext cx="517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[Elitzur-Giveon-Kutasov-Rabinovici ’97]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Blau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-O’Loughlin ’97]  [Hull ’97]</a:t>
            </a:r>
            <a:b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[Obers-Pioline ’98]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71052" y="5476638"/>
            <a:ext cx="479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generalization of F-theory 7-branes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sym typeface="Wingdings" pitchFamily="2" charset="2"/>
              </a:rPr>
              <a:t>A GEOMETRIC CHANNEL</a:t>
            </a:r>
            <a:endParaRPr 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057632" y="1314000"/>
                <a:ext cx="17305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56789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P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(5)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32" y="1314000"/>
                <a:ext cx="173053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56" b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496792" y="1498666"/>
                <a:ext cx="17193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</m:t>
                          </m:r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789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/>
                  <a:sym typeface="Wingdings" pitchFamily="2" charset="2"/>
                </a:endParaRP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1(</m:t>
                      </m:r>
                      <m:r>
                        <a:rPr kumimoji="1" lang="en-US" altLang="ja-JP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𝜆</m:t>
                      </m:r>
                      <m: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792" y="1498666"/>
                <a:ext cx="171931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18" b="-10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963393" y="1671191"/>
                <a:ext cx="2281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K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KM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  <m:r>
                            <a:rPr kumimoji="1" lang="en-US" altLang="ja-JP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6789,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0" dirty="0" smtClean="0">
                  <a:solidFill>
                    <a:schemeClr val="accent5"/>
                  </a:solidFill>
                  <a:latin typeface="Cambria Math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393" y="1671191"/>
                <a:ext cx="22813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右矢印 27"/>
          <p:cNvSpPr/>
          <p:nvPr/>
        </p:nvSpPr>
        <p:spPr>
          <a:xfrm>
            <a:off x="2870598" y="1738790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5389390" y="1738790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457200" y="2709000"/>
            <a:ext cx="8364920" cy="20716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51" y="2769785"/>
            <a:ext cx="1291492" cy="195842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7501855" y="2879896"/>
            <a:ext cx="11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D69FF"/>
                </a:solidFill>
              </a:rPr>
              <a:t>wiggly</a:t>
            </a:r>
            <a:br>
              <a:rPr lang="en-US" sz="2000" dirty="0" smtClean="0">
                <a:solidFill>
                  <a:srgbClr val="CD69FF"/>
                </a:solidFill>
              </a:rPr>
            </a:br>
            <a:r>
              <a:rPr lang="en-US" sz="2000" dirty="0" smtClean="0">
                <a:solidFill>
                  <a:srgbClr val="CD69FF"/>
                </a:solidFill>
              </a:rPr>
              <a:t>KKM</a:t>
            </a:r>
            <a:endParaRPr lang="en-US" sz="2000" dirty="0">
              <a:solidFill>
                <a:srgbClr val="CD69FF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335706" y="2734642"/>
            <a:ext cx="2147034" cy="1982435"/>
            <a:chOff x="3337723" y="3105125"/>
            <a:chExt cx="2147034" cy="1982435"/>
          </a:xfrm>
        </p:grpSpPr>
        <p:pic>
          <p:nvPicPr>
            <p:cNvPr id="7" name="図 6" descr="画面の領域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258" y="3105125"/>
              <a:ext cx="862140" cy="1982435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3337723" y="3631271"/>
              <a:ext cx="1062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w</a:t>
              </a:r>
              <a:r>
                <a:rPr lang="en-US" sz="2000" dirty="0" smtClean="0">
                  <a:solidFill>
                    <a:srgbClr val="FF0000"/>
                  </a:solidFill>
                </a:rPr>
                <a:t>iggly D1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383467" y="3631271"/>
              <a:ext cx="11012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w</a:t>
              </a:r>
              <a:r>
                <a:rPr lang="en-US" sz="2000" dirty="0" smtClean="0">
                  <a:solidFill>
                    <a:srgbClr val="0000FF"/>
                  </a:solidFill>
                </a:rPr>
                <a:t>iggly D5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8" y="2814787"/>
            <a:ext cx="352020" cy="1877060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387660" y="3325417"/>
            <a:ext cx="5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93195" y="3325417"/>
            <a:ext cx="5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52413" y="3871065"/>
            <a:ext cx="43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030235" y="3785710"/>
            <a:ext cx="0" cy="607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>
            <a:off x="731004" y="3249000"/>
            <a:ext cx="846175" cy="1285312"/>
            <a:chOff x="536518" y="4007756"/>
            <a:chExt cx="846175" cy="1285312"/>
          </a:xfrm>
        </p:grpSpPr>
        <p:cxnSp>
          <p:nvCxnSpPr>
            <p:cNvPr id="13" name="直線矢印コネクタ 12"/>
            <p:cNvCxnSpPr/>
            <p:nvPr/>
          </p:nvCxnSpPr>
          <p:spPr>
            <a:xfrm flipV="1">
              <a:off x="777250" y="4281035"/>
              <a:ext cx="0" cy="53437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flipV="1">
              <a:off x="777250" y="4815405"/>
              <a:ext cx="379475" cy="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H="1">
              <a:off x="536518" y="4815405"/>
              <a:ext cx="240732" cy="243926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657589" y="4007756"/>
                  <a:ext cx="307520" cy="280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589" y="4007756"/>
                  <a:ext cx="307520" cy="2800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000" t="-2174" r="-6000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542634" y="5016069"/>
                  <a:ext cx="302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34" y="5016069"/>
                  <a:ext cx="234616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526" r="-26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1075173" y="4875255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173" y="4875255"/>
                  <a:ext cx="238462" cy="2154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692" r="-2564" b="-28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 rot="20129722">
                  <a:off x="794054" y="4855964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29722">
                  <a:off x="794054" y="4855964"/>
                  <a:ext cx="237244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テキスト ボックス 63"/>
          <p:cNvSpPr txBox="1"/>
          <p:nvPr/>
        </p:nvSpPr>
        <p:spPr>
          <a:xfrm>
            <a:off x="7226665" y="3884969"/>
            <a:ext cx="1671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D69FF"/>
                </a:solidFill>
              </a:rPr>
              <a:t>geometric superstratum</a:t>
            </a:r>
            <a:endParaRPr lang="en-US" sz="2000" dirty="0">
              <a:solidFill>
                <a:srgbClr val="CD69FF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 rot="5400000">
            <a:off x="7812264" y="3403272"/>
            <a:ext cx="50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D69FF"/>
                </a:solidFill>
              </a:rPr>
              <a:t>=</a:t>
            </a:r>
            <a:endParaRPr lang="en-US" sz="3200" dirty="0">
              <a:solidFill>
                <a:srgbClr val="CD69FF"/>
              </a:solidFill>
            </a:endParaRPr>
          </a:p>
        </p:txBody>
      </p:sp>
      <p:sp>
        <p:nvSpPr>
          <p:cNvPr id="70" name="右矢印 69"/>
          <p:cNvSpPr/>
          <p:nvPr/>
        </p:nvSpPr>
        <p:spPr>
          <a:xfrm>
            <a:off x="2885785" y="3334209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矢印 70"/>
          <p:cNvSpPr/>
          <p:nvPr/>
        </p:nvSpPr>
        <p:spPr>
          <a:xfrm>
            <a:off x="5390320" y="3334209"/>
            <a:ext cx="396000" cy="350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ライド番号プレースホルダー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コンテンツ プレースホルダー 3"/>
              <p:cNvSpPr txBox="1">
                <a:spLocks/>
              </p:cNvSpPr>
              <p:nvPr/>
            </p:nvSpPr>
            <p:spPr>
              <a:xfrm>
                <a:off x="1198952" y="5049000"/>
                <a:ext cx="7468048" cy="1050929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kumimoji="1" lang="en-US" altLang="ja-JP" dirty="0" smtClean="0"/>
                  <a:t>Can use geometric intuition (smoothness)</a:t>
                </a:r>
              </a:p>
              <a:p>
                <a:pPr>
                  <a:spcBef>
                    <a:spcPts val="1200"/>
                  </a:spcBef>
                </a:pPr>
                <a:r>
                  <a:rPr kumimoji="1" lang="en-US" altLang="ja-JP" dirty="0" smtClean="0"/>
                  <a:t>Dependence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 is crucial  </a:t>
                </a:r>
                <a:r>
                  <a:rPr kumimoji="1" lang="en-US" altLang="ja-JP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 6 dimensions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78" name="コンテンツ プレースホルダー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952" y="5049000"/>
                <a:ext cx="7468048" cy="1050929"/>
              </a:xfrm>
              <a:prstGeom prst="rect">
                <a:avLst/>
              </a:prstGeom>
              <a:blipFill rotWithShape="0">
                <a:blip r:embed="rId14"/>
                <a:stretch>
                  <a:fillRect l="-735" t="-5202" b="-13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6901929" y="414000"/>
            <a:ext cx="217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[Bena-de Boer</a:t>
            </a:r>
            <a:b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  -MS-Warner ’11]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 animBg="1"/>
      <p:bldP spid="49" grpId="0"/>
      <p:bldP spid="64" grpId="0"/>
      <p:bldP spid="69" grpId="0"/>
      <p:bldP spid="70" grpId="0" animBg="1"/>
      <p:bldP spid="71" grpId="0" animBg="1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54" y="4464000"/>
            <a:ext cx="1291492" cy="1958422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592000" y="909000"/>
            <a:ext cx="3960000" cy="80950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u="sng" dirty="0" smtClean="0"/>
              <a:t>SUMMARY:</a:t>
            </a:r>
            <a:endParaRPr lang="en-US" sz="4000" u="sng" dirty="0" smtClean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792000" y="1899000"/>
            <a:ext cx="7875000" cy="228017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kumimoji="1" lang="en-US" altLang="ja-JP" sz="3200" dirty="0" smtClean="0"/>
              <a:t>BH microstates involve double-bubbled superstrata</a:t>
            </a:r>
          </a:p>
          <a:p>
            <a:pPr>
              <a:spcBef>
                <a:spcPts val="2400"/>
              </a:spcBef>
            </a:pPr>
            <a:r>
              <a:rPr lang="en-US" altLang="ja-JP" sz="3200" dirty="0" smtClean="0"/>
              <a:t>Geometric superstratum in 6D is important for microstate geometry program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445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000" y="2124000"/>
            <a:ext cx="8910000" cy="1877437"/>
          </a:xfrm>
        </p:spPr>
        <p:txBody>
          <a:bodyPr wrap="square">
            <a:spAutoFit/>
          </a:bodyPr>
          <a:lstStyle/>
          <a:p>
            <a:pPr algn="ctr"/>
            <a:r>
              <a:rPr lang="en-US" sz="5800" spc="-200" dirty="0" smtClean="0">
                <a:latin typeface="+mn-lt"/>
                <a:cs typeface="Gill Sans" panose="020B0302020104020203" pitchFamily="34" charset="-79"/>
              </a:rPr>
              <a:t>EXPLICIT CONSTUCTION OF SUPERSTRATA</a:t>
            </a:r>
            <a:endParaRPr lang="en-US" sz="5800" spc="-200" dirty="0">
              <a:latin typeface="+mn-lt"/>
              <a:cs typeface="Gill Sans" panose="020B0302020104020203" pitchFamily="34" charset="-79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2000" y="4193326"/>
            <a:ext cx="57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kumimoji="1" lang="en-US" altLang="ja-JP" sz="2400" dirty="0" err="1" smtClean="0">
                <a:solidFill>
                  <a:schemeClr val="accent3">
                    <a:lumMod val="75000"/>
                  </a:schemeClr>
                </a:solidFill>
              </a:rPr>
              <a:t>Bena+Giusto+Russo+MS+Warner</a:t>
            </a:r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 ’15]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20" y="3732580"/>
            <a:ext cx="1291492" cy="1958422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509470" y="1134000"/>
            <a:ext cx="1789738" cy="80950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u="sng" dirty="0" smtClean="0"/>
              <a:t>GOAL:</a:t>
            </a:r>
            <a:endParaRPr lang="en-US" sz="4000" u="sng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656248" y="2062890"/>
            <a:ext cx="5496182" cy="232740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Explicitly construct</a:t>
            </a:r>
            <a:br>
              <a:rPr lang="en-US" sz="3600" dirty="0" smtClean="0"/>
            </a:br>
            <a:r>
              <a:rPr lang="en-US" sz="3600" dirty="0" smtClean="0"/>
              <a:t>“superstrata” </a:t>
            </a:r>
            <a:r>
              <a:rPr lang="en-US" sz="3600" dirty="0"/>
              <a:t>=</a:t>
            </a:r>
            <a:r>
              <a:rPr lang="en-US" sz="3600" dirty="0" smtClean="0"/>
              <a:t> wiggly KKM in 6D</a:t>
            </a:r>
            <a:endParaRPr lang="en-US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1656248" y="4036160"/>
                <a:ext cx="5496182" cy="1593794"/>
              </a:xfrm>
              <a:prstGeom prst="rect">
                <a:avLst/>
              </a:prstGeom>
            </p:spPr>
            <p:txBody>
              <a:bodyPr vert="horz" lIns="0" tIns="0" rIns="0" bIns="0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 smtClean="0">
                    <a:solidFill>
                      <a:schemeClr val="accent1"/>
                    </a:solidFill>
                  </a:rPr>
                  <a:t>They must depend on functions of two variables: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48" y="4036160"/>
                <a:ext cx="5496182" cy="1593794"/>
              </a:xfrm>
              <a:prstGeom prst="rect">
                <a:avLst/>
              </a:prstGeom>
              <a:blipFill rotWithShape="0">
                <a:blip r:embed="rId4"/>
                <a:stretch>
                  <a:fillRect l="-2109" t="-7634" r="-36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5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SUSY SOLUTIONS IN 6D</a:t>
            </a:r>
            <a:endParaRPr lang="en-US" sz="4400" dirty="0">
              <a:latin typeface="+mn-lt"/>
            </a:endParaRPr>
          </a:p>
        </p:txBody>
      </p:sp>
      <p:sp>
        <p:nvSpPr>
          <p:cNvPr id="1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17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657000" y="1342647"/>
                <a:ext cx="7534484" cy="111492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IIB sugra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6789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sz="2800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Require same susy as preserved by D1-D5-P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0" y="1342647"/>
                <a:ext cx="7534484" cy="1114921"/>
              </a:xfrm>
              <a:prstGeom prst="rect">
                <a:avLst/>
              </a:prstGeom>
              <a:blipFill rotWithShape="0">
                <a:blip r:embed="rId3"/>
                <a:stretch>
                  <a:fillRect l="-890" t="-4918" b="-14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1647000" y="2484000"/>
            <a:ext cx="675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kumimoji="1" lang="en-US" altLang="ja-JP" sz="1600" dirty="0" err="1" smtClean="0">
                <a:solidFill>
                  <a:schemeClr val="accent3">
                    <a:lumMod val="75000"/>
                  </a:schemeClr>
                </a:solidFill>
              </a:rPr>
              <a:t>Gutowski+Martelli+Reall</a:t>
            </a:r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 ’03]  [</a:t>
            </a:r>
            <a:r>
              <a:rPr kumimoji="1" lang="en-US" altLang="ja-JP" sz="1600" dirty="0" err="1" smtClean="0">
                <a:solidFill>
                  <a:schemeClr val="accent3">
                    <a:lumMod val="75000"/>
                  </a:schemeClr>
                </a:solidFill>
              </a:rPr>
              <a:t>Cariglia+Mac</a:t>
            </a:r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kumimoji="1" lang="en-US" altLang="ja-JP" sz="1600" dirty="0" err="1" smtClean="0">
                <a:solidFill>
                  <a:schemeClr val="accent3">
                    <a:lumMod val="75000"/>
                  </a:schemeClr>
                </a:solidFill>
              </a:rPr>
              <a:t>Conamhna</a:t>
            </a:r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 ’04]</a:t>
            </a:r>
          </a:p>
          <a:p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kumimoji="1" lang="en-US" altLang="ja-JP" sz="1600" dirty="0" err="1" smtClean="0">
                <a:solidFill>
                  <a:schemeClr val="accent3">
                    <a:lumMod val="75000"/>
                  </a:schemeClr>
                </a:solidFill>
              </a:rPr>
              <a:t>Bena+Giusto+MS+Warner</a:t>
            </a:r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 ’11]  [</a:t>
            </a:r>
            <a:r>
              <a:rPr kumimoji="1" lang="en-US" altLang="ja-JP" sz="1600" dirty="0" err="1" smtClean="0">
                <a:solidFill>
                  <a:schemeClr val="accent3">
                    <a:lumMod val="75000"/>
                  </a:schemeClr>
                </a:solidFill>
              </a:rPr>
              <a:t>Giusto+Martucci+Petrini+Russo</a:t>
            </a:r>
            <a:r>
              <a:rPr kumimoji="1"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 ’13]</a:t>
            </a:r>
            <a:endParaRPr kumimoji="1" lang="ja-JP" alt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377000" y="3159001"/>
            <a:ext cx="7605000" cy="3034668"/>
            <a:chOff x="1160543" y="4581518"/>
            <a:chExt cx="7737876" cy="3299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1172049" y="4581518"/>
                  <a:ext cx="7290000" cy="725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𝑑</m:t>
                      </m:r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4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𝑑𝑣</m:t>
                          </m:r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 smtClean="0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14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p>
                          <m: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1400" dirty="0" smtClean="0">
                      <a:solidFill>
                        <a:schemeClr val="accent5"/>
                      </a:solidFill>
                    </a:rPr>
                    <a:t>)</a:t>
                  </a:r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049" y="4581518"/>
                  <a:ext cx="7290000" cy="7256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1460710" y="5640349"/>
                  <a:ext cx="7437709" cy="927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d>
                              <m:d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acc>
                              <m:accPr>
                                <m:chr m:val="̇"/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100" b="0" i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100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sSub>
                          <m:sSub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i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710" y="5640349"/>
                  <a:ext cx="7437709" cy="9273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160543" y="5049173"/>
                  <a:ext cx="1075293" cy="577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543" y="5049173"/>
                  <a:ext cx="1075293" cy="5770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458120" y="6390027"/>
                  <a:ext cx="2335674" cy="513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ja-JP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100" i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120" y="6390027"/>
                  <a:ext cx="2335674" cy="5138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536774" y="6891074"/>
                  <a:ext cx="6925276" cy="989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d>
                              <m:d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acc>
                              <m:accPr>
                                <m:chr m:val="̇"/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d>
                              <m:dPr>
                                <m:ctrlPr>
                                  <a:rPr lang="en-US" altLang="ja-JP" sz="1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11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ja-JP" sz="11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11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1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ja-JP" sz="11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100" b="0" i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100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100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sSub>
                          <m:sSubPr>
                            <m:ctrlP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1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  <m:sub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sSub>
                          <m:sSubPr>
                            <m:ctrlP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1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1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altLang="ja-JP" sz="1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i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774" y="6891074"/>
                  <a:ext cx="6925276" cy="9894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536753" y="5029602"/>
                  <a:ext cx="1378205" cy="5944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753" y="5029602"/>
                  <a:ext cx="1378205" cy="59445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371700" y="5188199"/>
                  <a:ext cx="1504511" cy="334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r>
                          <a:rPr lang="en-US" altLang="ja-JP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altLang="ja-JP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altLang="ja-JP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700" y="5188199"/>
                  <a:ext cx="1504511" cy="33458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002763" y="5156356"/>
                  <a:ext cx="914215" cy="401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/>
                        </m:acc>
                        <m:r>
                          <a:rPr lang="en-US" sz="160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763" y="5156356"/>
                  <a:ext cx="914215" cy="4012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フローチャート: 処理 9"/>
          <p:cNvSpPr/>
          <p:nvPr/>
        </p:nvSpPr>
        <p:spPr>
          <a:xfrm>
            <a:off x="1287000" y="4527920"/>
            <a:ext cx="7020000" cy="1736079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43000">
                <a:schemeClr val="bg1">
                  <a:alpha val="3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5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BPS EQUATIONS</a:t>
            </a:r>
            <a:endParaRPr lang="en-US" sz="4400" dirty="0">
              <a:latin typeface="+mn-lt"/>
            </a:endParaRPr>
          </a:p>
        </p:txBody>
      </p:sp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2" name="コンテンツ プレースホルダー 3"/>
          <p:cNvSpPr txBox="1">
            <a:spLocks/>
          </p:cNvSpPr>
          <p:nvPr/>
        </p:nvSpPr>
        <p:spPr>
          <a:xfrm>
            <a:off x="1594947" y="3209817"/>
            <a:ext cx="1710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1</a:t>
            </a:r>
            <a:r>
              <a:rPr lang="en-US" sz="3200" baseline="30000" dirty="0" smtClean="0">
                <a:solidFill>
                  <a:prstClr val="black"/>
                </a:solidFill>
              </a:rPr>
              <a:t>st</a:t>
            </a:r>
            <a:r>
              <a:rPr lang="en-US" sz="3200" dirty="0" smtClean="0">
                <a:solidFill>
                  <a:prstClr val="black"/>
                </a:solidFill>
              </a:rPr>
              <a:t>  layer</a:t>
            </a:r>
            <a:endParaRPr lang="en-US" sz="2900" dirty="0" smtClean="0">
              <a:solidFill>
                <a:prstClr val="black"/>
              </a:solidFill>
            </a:endParaRPr>
          </a:p>
        </p:txBody>
      </p:sp>
      <p:sp>
        <p:nvSpPr>
          <p:cNvPr id="33" name="コンテンツ プレースホルダー 3"/>
          <p:cNvSpPr txBox="1">
            <a:spLocks/>
          </p:cNvSpPr>
          <p:nvPr/>
        </p:nvSpPr>
        <p:spPr>
          <a:xfrm>
            <a:off x="1594947" y="4667779"/>
            <a:ext cx="17241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2</a:t>
            </a:r>
            <a:r>
              <a:rPr lang="en-US" sz="3200" baseline="30000" dirty="0" smtClean="0">
                <a:solidFill>
                  <a:prstClr val="black"/>
                </a:solidFill>
              </a:rPr>
              <a:t>nd</a:t>
            </a:r>
            <a:r>
              <a:rPr lang="en-US" sz="3200" dirty="0" smtClean="0">
                <a:solidFill>
                  <a:prstClr val="black"/>
                </a:solidFill>
              </a:rPr>
              <a:t>  layer</a:t>
            </a:r>
            <a:endParaRPr lang="en-US" sz="2900" dirty="0" smtClean="0">
              <a:solidFill>
                <a:prstClr val="black"/>
              </a:solidFill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3537000" y="1619308"/>
            <a:ext cx="2553404" cy="810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Give 4D base</a:t>
            </a:r>
            <a:endParaRPr kumimoji="1" lang="ja-JP" altLang="en-US" sz="2400" dirty="0"/>
          </a:p>
        </p:txBody>
      </p:sp>
      <p:sp>
        <p:nvSpPr>
          <p:cNvPr id="20" name="コンテンツ プレースホルダー 3"/>
          <p:cNvSpPr txBox="1">
            <a:spLocks/>
          </p:cNvSpPr>
          <p:nvPr/>
        </p:nvSpPr>
        <p:spPr>
          <a:xfrm>
            <a:off x="1594947" y="1778087"/>
            <a:ext cx="147364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0</a:t>
            </a:r>
            <a:r>
              <a:rPr lang="en-US" sz="3200" baseline="30000" dirty="0" smtClean="0">
                <a:solidFill>
                  <a:prstClr val="black"/>
                </a:solidFill>
              </a:rPr>
              <a:t>th</a:t>
            </a:r>
            <a:r>
              <a:rPr lang="en-US" sz="3200" dirty="0" smtClean="0">
                <a:solidFill>
                  <a:prstClr val="black"/>
                </a:solidFill>
              </a:rPr>
              <a:t>  layer</a:t>
            </a:r>
            <a:endParaRPr lang="en-US" sz="29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フローチャート: 処理 21"/>
              <p:cNvSpPr/>
              <p:nvPr/>
            </p:nvSpPr>
            <p:spPr>
              <a:xfrm>
                <a:off x="3537000" y="3051038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□</m:t>
                    </m:r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ox>
                          </m:e>
                        </m:box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ja-JP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フローチャート: 処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00" y="3051038"/>
                <a:ext cx="2553404" cy="810000"/>
              </a:xfrm>
              <a:prstGeom prst="flowChartProcess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フローチャート: 処理 22"/>
              <p:cNvSpPr/>
              <p:nvPr/>
            </p:nvSpPr>
            <p:spPr>
              <a:xfrm>
                <a:off x="3537000" y="4509000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□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フローチャート: 処理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00" y="4509000"/>
                <a:ext cx="2553404" cy="810000"/>
              </a:xfrm>
              <a:prstGeom prst="flowChartProcess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>
            <a:off x="4813702" y="2429308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813702" y="3879000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3"/>
          <p:cNvSpPr txBox="1">
            <a:spLocks/>
          </p:cNvSpPr>
          <p:nvPr/>
        </p:nvSpPr>
        <p:spPr>
          <a:xfrm>
            <a:off x="1672396" y="5679000"/>
            <a:ext cx="579920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727CA3"/>
              </a:buClr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Linear if solved in the right order</a:t>
            </a:r>
            <a:endParaRPr lang="en-US" sz="29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0</a:t>
            </a:r>
            <a:r>
              <a:rPr lang="en-US" sz="4400" baseline="30000" dirty="0" smtClean="0">
                <a:latin typeface="+mn-lt"/>
              </a:rPr>
              <a:t>TH</a:t>
            </a:r>
            <a:r>
              <a:rPr lang="en-US" sz="4400" dirty="0" smtClean="0">
                <a:latin typeface="+mn-lt"/>
              </a:rPr>
              <a:t> LAYER</a:t>
            </a:r>
            <a:endParaRPr lang="en-US" sz="4400" dirty="0">
              <a:latin typeface="+mn-lt"/>
            </a:endParaRPr>
          </a:p>
        </p:txBody>
      </p:sp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567000" y="1799308"/>
            <a:ext cx="2553404" cy="8100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Give 4D base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フローチャート: 処理 21"/>
              <p:cNvSpPr/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□</m:t>
                    </m:r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ox>
                          </m:e>
                        </m:box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ja-JP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フローチャート: 処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フローチャート: 処理 22"/>
              <p:cNvSpPr/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□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フローチャート: 処理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>
            <a:off x="1843702" y="2609308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843702" y="4059000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3582000" y="2311517"/>
            <a:ext cx="3420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ea typeface="Cambria Math" panose="02040503050406030204" pitchFamily="18" charset="0"/>
              </a:rPr>
              <a:t>This is the base for:</a:t>
            </a:r>
            <a:endParaRPr lang="en-US" sz="2800" dirty="0" smtClean="0"/>
          </a:p>
        </p:txBody>
      </p:sp>
      <p:sp>
        <p:nvSpPr>
          <p:cNvPr id="39" name="コンテンツ プレースホルダー 3"/>
          <p:cNvSpPr txBox="1">
            <a:spLocks/>
          </p:cNvSpPr>
          <p:nvPr/>
        </p:nvSpPr>
        <p:spPr>
          <a:xfrm>
            <a:off x="3987000" y="3014928"/>
            <a:ext cx="2970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round LM geometry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(2-charge)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コンテンツ プレースホルダー 3"/>
              <p:cNvSpPr txBox="1">
                <a:spLocks/>
              </p:cNvSpPr>
              <p:nvPr/>
            </p:nvSpPr>
            <p:spPr>
              <a:xfrm>
                <a:off x="4249520" y="5579668"/>
                <a:ext cx="2444958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pure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コンテンツ プレースホルダー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520" y="5579668"/>
                <a:ext cx="244495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コンテンツ プレースホルダー 3"/>
          <p:cNvSpPr txBox="1">
            <a:spLocks/>
          </p:cNvSpPr>
          <p:nvPr/>
        </p:nvSpPr>
        <p:spPr>
          <a:xfrm>
            <a:off x="3986999" y="4296987"/>
            <a:ext cx="297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round superstratum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with no wiggle (yet)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7515811" y="3069000"/>
            <a:ext cx="1019013" cy="1511595"/>
            <a:chOff x="5592966" y="3884370"/>
            <a:chExt cx="1158240" cy="1718124"/>
          </a:xfrm>
        </p:grpSpPr>
        <p:sp>
          <p:nvSpPr>
            <p:cNvPr id="42" name="円/楕円 41"/>
            <p:cNvSpPr/>
            <p:nvPr/>
          </p:nvSpPr>
          <p:spPr>
            <a:xfrm>
              <a:off x="5592966" y="3884370"/>
              <a:ext cx="1153924" cy="415507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592966" y="5186987"/>
              <a:ext cx="1153924" cy="415507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>
              <a:stCxn id="42" idx="2"/>
              <a:endCxn id="43" idx="2"/>
            </p:cNvCxnSpPr>
            <p:nvPr/>
          </p:nvCxnSpPr>
          <p:spPr>
            <a:xfrm>
              <a:off x="5592966" y="409212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751206" y="409212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5943486" y="428262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6389256" y="429024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5810136" y="393210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145416" y="391305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6583566" y="3970204"/>
              <a:ext cx="0" cy="1302617"/>
            </a:xfrm>
            <a:prstGeom prst="line">
              <a:avLst/>
            </a:prstGeom>
            <a:ln w="19050">
              <a:solidFill>
                <a:srgbClr val="CD6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7352654" y="4829557"/>
            <a:ext cx="1345327" cy="1345326"/>
            <a:chOff x="7047000" y="2070947"/>
            <a:chExt cx="1345327" cy="1345326"/>
          </a:xfrm>
        </p:grpSpPr>
        <p:sp>
          <p:nvSpPr>
            <p:cNvPr id="32" name="円/楕円 31"/>
            <p:cNvSpPr/>
            <p:nvPr/>
          </p:nvSpPr>
          <p:spPr>
            <a:xfrm>
              <a:off x="7047000" y="2070947"/>
              <a:ext cx="1345327" cy="13453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564308" y="2571126"/>
                  <a:ext cx="380005" cy="3449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308" y="2571126"/>
                  <a:ext cx="380005" cy="3449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355" r="-8065" b="-157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3"/>
              <p:cNvSpPr txBox="1">
                <a:spLocks/>
              </p:cNvSpPr>
              <p:nvPr/>
            </p:nvSpPr>
            <p:spPr>
              <a:xfrm>
                <a:off x="3582000" y="1529928"/>
                <a:ext cx="2520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Take flat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000" y="1529928"/>
                <a:ext cx="2520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663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コンテンツ プレースホルダー 3"/>
              <p:cNvSpPr txBox="1">
                <a:spLocks/>
              </p:cNvSpPr>
              <p:nvPr/>
            </p:nvSpPr>
            <p:spPr>
              <a:xfrm rot="5400000">
                <a:off x="5196048" y="3725162"/>
                <a:ext cx="551902" cy="615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Clr>
                    <a:srgbClr val="727CA3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コンテンツ プレースホルダー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196048" y="3725162"/>
                <a:ext cx="551902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コンテンツ プレースホルダー 3"/>
              <p:cNvSpPr txBox="1">
                <a:spLocks/>
              </p:cNvSpPr>
              <p:nvPr/>
            </p:nvSpPr>
            <p:spPr>
              <a:xfrm rot="5400000">
                <a:off x="5196048" y="4985162"/>
                <a:ext cx="551902" cy="615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Clr>
                    <a:srgbClr val="727CA3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コンテンツ プレースホルダー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196048" y="4985162"/>
                <a:ext cx="551902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1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962000" y="1359000"/>
            <a:ext cx="5220000" cy="8309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MAIN MESSAGES</a:t>
            </a:r>
            <a:endParaRPr lang="en-US" sz="4800" dirty="0" smtClean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792000" y="2709000"/>
            <a:ext cx="7920000" cy="25237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kumimoji="1" lang="en-US" altLang="ja-JP" sz="3200" dirty="0" smtClean="0"/>
              <a:t>Black hole microstates involve complicated structure of branes called </a:t>
            </a:r>
            <a:r>
              <a:rPr kumimoji="1" lang="en-US" altLang="ja-JP" sz="3200" i="1" dirty="0" smtClean="0"/>
              <a:t>superstrata</a:t>
            </a:r>
          </a:p>
          <a:p>
            <a:pPr>
              <a:spcBef>
                <a:spcPts val="3600"/>
              </a:spcBef>
            </a:pPr>
            <a:r>
              <a:rPr kumimoji="1" lang="en-US" altLang="ja-JP" sz="3200" dirty="0" smtClean="0"/>
              <a:t>Basic superstrata solutions </a:t>
            </a:r>
            <a:r>
              <a:rPr kumimoji="1" lang="en-US" altLang="ja-JP" sz="3200" i="1" dirty="0" smtClean="0"/>
              <a:t>explicitly</a:t>
            </a:r>
            <a:r>
              <a:rPr kumimoji="1" lang="en-US" altLang="ja-JP" sz="3200" dirty="0" smtClean="0"/>
              <a:t> constructed in sugra as smooth geometries</a:t>
            </a:r>
          </a:p>
        </p:txBody>
      </p:sp>
    </p:spTree>
    <p:extLst>
      <p:ext uri="{BB962C8B-B14F-4D97-AF65-F5344CB8AC3E}">
        <p14:creationId xmlns:p14="http://schemas.microsoft.com/office/powerpoint/2010/main" val="35766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r>
              <a:rPr lang="en-US" sz="4400" baseline="30000" dirty="0" smtClean="0">
                <a:latin typeface="+mn-lt"/>
              </a:rPr>
              <a:t>ST</a:t>
            </a:r>
            <a:r>
              <a:rPr lang="en-US" sz="4400" dirty="0" smtClean="0">
                <a:latin typeface="+mn-lt"/>
              </a:rPr>
              <a:t> LAYER</a:t>
            </a:r>
            <a:endParaRPr lang="en-US" sz="4400" dirty="0">
              <a:latin typeface="+mn-lt"/>
            </a:endParaRPr>
          </a:p>
        </p:txBody>
      </p:sp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567000" y="1799308"/>
            <a:ext cx="2553404" cy="810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Give 4D base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フローチャート: 処理 21"/>
              <p:cNvSpPr/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□</m:t>
                    </m:r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ox>
                          </m:e>
                        </m:box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ja-JP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フローチャート: 処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フローチャート: 処理 22"/>
              <p:cNvSpPr/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□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フローチャート: 処理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>
            <a:off x="1843702" y="2609308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843702" y="4059000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右矢印 52"/>
          <p:cNvSpPr/>
          <p:nvPr/>
        </p:nvSpPr>
        <p:spPr>
          <a:xfrm>
            <a:off x="5939629" y="3660371"/>
            <a:ext cx="434189" cy="224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/>
          <p:cNvSpPr/>
          <p:nvPr/>
        </p:nvSpPr>
        <p:spPr>
          <a:xfrm>
            <a:off x="5939629" y="5399317"/>
            <a:ext cx="434189" cy="224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212000" y="3099951"/>
            <a:ext cx="1345327" cy="3109211"/>
            <a:chOff x="3551572" y="3099951"/>
            <a:chExt cx="1345327" cy="3109211"/>
          </a:xfrm>
        </p:grpSpPr>
        <p:sp>
          <p:nvSpPr>
            <p:cNvPr id="42" name="円/楕円 41"/>
            <p:cNvSpPr/>
            <p:nvPr/>
          </p:nvSpPr>
          <p:spPr>
            <a:xfrm>
              <a:off x="3551572" y="3099951"/>
              <a:ext cx="1345327" cy="13453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3714729" y="4697567"/>
              <a:ext cx="1019013" cy="1511595"/>
              <a:chOff x="5592966" y="3884370"/>
              <a:chExt cx="1158240" cy="1718124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5592966" y="3884370"/>
                <a:ext cx="1153924" cy="415507"/>
              </a:xfrm>
              <a:prstGeom prst="ellipse">
                <a:avLst/>
              </a:prstGeom>
              <a:noFill/>
              <a:ln w="19050"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592966" y="5186987"/>
                <a:ext cx="1153924" cy="415507"/>
              </a:xfrm>
              <a:prstGeom prst="ellipse">
                <a:avLst/>
              </a:prstGeom>
              <a:noFill/>
              <a:ln w="19050"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/>
              <p:cNvCxnSpPr>
                <a:stCxn id="44" idx="2"/>
                <a:endCxn id="45" idx="2"/>
              </p:cNvCxnSpPr>
              <p:nvPr/>
            </p:nvCxnSpPr>
            <p:spPr>
              <a:xfrm>
                <a:off x="5592966" y="409212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6751206" y="409212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5943486" y="428262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6389256" y="429024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5810136" y="393210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6145416" y="391305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6583566" y="3970204"/>
                <a:ext cx="0" cy="1302617"/>
              </a:xfrm>
              <a:prstGeom prst="line">
                <a:avLst/>
              </a:prstGeom>
              <a:ln w="19050">
                <a:solidFill>
                  <a:srgbClr val="CD69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4068880" y="3600130"/>
                  <a:ext cx="380005" cy="3449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880" y="3600130"/>
                  <a:ext cx="380005" cy="3449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968" r="-8065" b="-160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6727327" y="2979000"/>
            <a:ext cx="1601107" cy="3229873"/>
            <a:chOff x="6615893" y="2979000"/>
            <a:chExt cx="1601107" cy="3229873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6887761" y="4692587"/>
              <a:ext cx="1057371" cy="1516286"/>
              <a:chOff x="5760552" y="4354603"/>
              <a:chExt cx="1201839" cy="1723455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5786320" y="4359934"/>
                <a:ext cx="1153924" cy="415507"/>
              </a:xfrm>
              <a:prstGeom prst="ellipse">
                <a:avLst/>
              </a:prstGeom>
              <a:noFill/>
              <a:ln w="19050"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5786320" y="5662551"/>
                <a:ext cx="1153924" cy="415507"/>
              </a:xfrm>
              <a:prstGeom prst="ellipse">
                <a:avLst/>
              </a:prstGeom>
              <a:noFill/>
              <a:ln w="19050"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>
                <a:off x="6113456" y="4754563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/>
              <p:cNvSpPr/>
              <p:nvPr/>
            </p:nvSpPr>
            <p:spPr>
              <a:xfrm>
                <a:off x="6554781" y="4764088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/>
              <p:cNvSpPr/>
              <p:nvPr/>
            </p:nvSpPr>
            <p:spPr>
              <a:xfrm>
                <a:off x="5760552" y="4562565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/>
              <p:cNvSpPr/>
              <p:nvPr/>
            </p:nvSpPr>
            <p:spPr>
              <a:xfrm>
                <a:off x="6917839" y="4556215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>
                <a:off x="5978040" y="4399053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6311415" y="4354603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6749565" y="4421278"/>
                <a:ext cx="44552" cy="1312862"/>
              </a:xfrm>
              <a:custGeom>
                <a:avLst/>
                <a:gdLst>
                  <a:gd name="connsiteX0" fmla="*/ 23819 w 44552"/>
                  <a:gd name="connsiteY0" fmla="*/ 0 h 1312862"/>
                  <a:gd name="connsiteX1" fmla="*/ 44457 w 44552"/>
                  <a:gd name="connsiteY1" fmla="*/ 355600 h 1312862"/>
                  <a:gd name="connsiteX2" fmla="*/ 30169 w 44552"/>
                  <a:gd name="connsiteY2" fmla="*/ 592137 h 1312862"/>
                  <a:gd name="connsiteX3" fmla="*/ 7 w 44552"/>
                  <a:gd name="connsiteY3" fmla="*/ 992187 h 1312862"/>
                  <a:gd name="connsiteX4" fmla="*/ 26994 w 44552"/>
                  <a:gd name="connsiteY4" fmla="*/ 1312862 h 13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2" h="1312862">
                    <a:moveTo>
                      <a:pt x="23819" y="0"/>
                    </a:moveTo>
                    <a:cubicBezTo>
                      <a:pt x="33609" y="128455"/>
                      <a:pt x="43399" y="256911"/>
                      <a:pt x="44457" y="355600"/>
                    </a:cubicBezTo>
                    <a:cubicBezTo>
                      <a:pt x="45515" y="454289"/>
                      <a:pt x="37577" y="486039"/>
                      <a:pt x="30169" y="592137"/>
                    </a:cubicBezTo>
                    <a:cubicBezTo>
                      <a:pt x="22761" y="698235"/>
                      <a:pt x="536" y="872066"/>
                      <a:pt x="7" y="992187"/>
                    </a:cubicBezTo>
                    <a:cubicBezTo>
                      <a:pt x="-522" y="1112308"/>
                      <a:pt x="26994" y="1312862"/>
                      <a:pt x="26994" y="1312862"/>
                    </a:cubicBezTo>
                  </a:path>
                </a:pathLst>
              </a:custGeom>
              <a:noFill/>
              <a:ln>
                <a:solidFill>
                  <a:srgbClr val="CD69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6" name="図 65" descr="画面の領域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893" y="2979000"/>
              <a:ext cx="1601107" cy="1587229"/>
            </a:xfrm>
            <a:prstGeom prst="rect">
              <a:avLst/>
            </a:prstGeom>
          </p:spPr>
        </p:pic>
      </p:grpSp>
      <p:sp>
        <p:nvSpPr>
          <p:cNvPr id="13" name="Content Placeholder 3"/>
          <p:cNvSpPr txBox="1">
            <a:spLocks/>
          </p:cNvSpPr>
          <p:nvPr/>
        </p:nvSpPr>
        <p:spPr>
          <a:xfrm>
            <a:off x="5427000" y="1943347"/>
            <a:ext cx="335053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US" altLang="ja-JP" sz="18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[</a:t>
            </a:r>
            <a:r>
              <a:rPr lang="en-US" altLang="ja-JP" sz="18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Mathur+Saxena+Srivastava</a:t>
            </a:r>
            <a:r>
              <a:rPr lang="en-US" altLang="ja-JP" sz="18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’03]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3408284" y="2348347"/>
            <a:ext cx="4905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ja-JP" sz="2800" dirty="0" smtClean="0">
                <a:solidFill>
                  <a:schemeClr val="tx1"/>
                </a:solidFill>
              </a:rPr>
              <a:t>Mode numbers:  (</a:t>
            </a:r>
            <a:r>
              <a:rPr lang="en-US" altLang="ja-JP" sz="2800" dirty="0">
                <a:solidFill>
                  <a:schemeClr val="tx1"/>
                </a:solidFill>
              </a:rPr>
              <a:t>𝑘,𝑚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3402000" y="1494000"/>
            <a:ext cx="5562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Take known linear solution with P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r>
              <a:rPr lang="en-US" sz="4400" baseline="30000" dirty="0" smtClean="0">
                <a:latin typeface="+mn-lt"/>
              </a:rPr>
              <a:t>ST</a:t>
            </a:r>
            <a:r>
              <a:rPr lang="en-US" sz="4400" dirty="0" smtClean="0">
                <a:latin typeface="+mn-lt"/>
              </a:rPr>
              <a:t> LAYER (2)</a:t>
            </a:r>
            <a:endParaRPr lang="en-US" sz="4400" dirty="0">
              <a:latin typeface="+mn-lt"/>
            </a:endParaRPr>
          </a:p>
        </p:txBody>
      </p:sp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21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567000" y="1799308"/>
            <a:ext cx="2553404" cy="810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Give 4D base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フローチャート: 処理 21"/>
              <p:cNvSpPr/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□</m:t>
                    </m:r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ox>
                          </m:e>
                        </m:box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ja-JP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フローチャート: 処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フローチャート: 処理 22"/>
              <p:cNvSpPr/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□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フローチャート: 処理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>
            <a:off x="1843702" y="2609308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843702" y="4059000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3909289" y="1900318"/>
            <a:ext cx="4307711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ja-JP" sz="2800" dirty="0" smtClean="0">
                <a:solidFill>
                  <a:schemeClr val="tx1"/>
                </a:solidFill>
              </a:rPr>
              <a:t>Superpose modes to get function of 2 variables</a:t>
            </a:r>
            <a:endParaRPr lang="en-US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732497" y="2934000"/>
                <a:ext cx="2466573" cy="1016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497" y="2934000"/>
                <a:ext cx="2466573" cy="10168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/>
          <p:cNvGrpSpPr/>
          <p:nvPr/>
        </p:nvGrpSpPr>
        <p:grpSpPr>
          <a:xfrm>
            <a:off x="3537000" y="4239000"/>
            <a:ext cx="5222059" cy="1399800"/>
            <a:chOff x="2240667" y="3529278"/>
            <a:chExt cx="3919652" cy="1050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4741140" y="3866875"/>
                  <a:ext cx="314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40" y="3866875"/>
                  <a:ext cx="31418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3254538" y="3866875"/>
                  <a:ext cx="314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38" y="3866875"/>
                  <a:ext cx="3141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647" r="-17647" b="-81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" name="図 70" descr="画面の領域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667" y="3563283"/>
              <a:ext cx="990428" cy="982673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9215" y="3546423"/>
              <a:ext cx="1011915" cy="1016393"/>
            </a:xfrm>
            <a:prstGeom prst="rect">
              <a:avLst/>
            </a:prstGeom>
          </p:spPr>
        </p:pic>
        <p:pic>
          <p:nvPicPr>
            <p:cNvPr id="73" name="図 72" descr="画面の領域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449" y="3529278"/>
              <a:ext cx="1051870" cy="1050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画面の領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94" y="4059000"/>
            <a:ext cx="2172141" cy="2148350"/>
          </a:xfrm>
          <a:prstGeom prst="rect">
            <a:avLst/>
          </a:prstGeom>
        </p:spPr>
      </p:pic>
      <p:pic>
        <p:nvPicPr>
          <p:cNvPr id="21" name="図 20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4297872"/>
            <a:ext cx="1672494" cy="1670607"/>
          </a:xfrm>
          <a:prstGeom prst="rect">
            <a:avLst/>
          </a:prstGeom>
        </p:spPr>
      </p:pic>
      <p:sp>
        <p:nvSpPr>
          <p:cNvPr id="25" name="右矢印 24"/>
          <p:cNvSpPr/>
          <p:nvPr/>
        </p:nvSpPr>
        <p:spPr>
          <a:xfrm>
            <a:off x="5846245" y="4905491"/>
            <a:ext cx="364025" cy="455368"/>
          </a:xfrm>
          <a:prstGeom prst="rightArrow">
            <a:avLst>
              <a:gd name="adj1" fmla="val 50000"/>
              <a:gd name="adj2" fmla="val 6674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5479494" y="4403642"/>
            <a:ext cx="109752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NL completion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2</a:t>
            </a:r>
            <a:r>
              <a:rPr lang="en-US" sz="4400" baseline="30000" dirty="0" smtClean="0">
                <a:latin typeface="+mn-lt"/>
              </a:rPr>
              <a:t>ND</a:t>
            </a:r>
            <a:r>
              <a:rPr lang="en-US" sz="4400" dirty="0" smtClean="0">
                <a:latin typeface="+mn-lt"/>
              </a:rPr>
              <a:t> LAYER</a:t>
            </a:r>
            <a:endParaRPr lang="en-US" sz="4400" dirty="0">
              <a:latin typeface="+mn-lt"/>
            </a:endParaRPr>
          </a:p>
        </p:txBody>
      </p:sp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567000" y="1799308"/>
            <a:ext cx="2553404" cy="810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Give 4D base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フローチャート: 処理 21"/>
              <p:cNvSpPr/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□</m:t>
                    </m:r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ox>
                          </m:e>
                        </m:box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ja-JP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box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フローチャート: 処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3231038"/>
                <a:ext cx="2553404" cy="810000"/>
              </a:xfrm>
              <a:prstGeom prst="flowChartProcess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フローチャート: 処理 22"/>
              <p:cNvSpPr/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□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フローチャート: 処理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4689000"/>
                <a:ext cx="2553404" cy="810000"/>
              </a:xfrm>
              <a:prstGeom prst="flowChartProcess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>
            <a:off x="1843702" y="2609308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843702" y="4059000"/>
            <a:ext cx="0" cy="62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3575757" y="1643218"/>
                <a:ext cx="4731243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lvl="1"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</a:pPr>
                <a:r>
                  <a:rPr lang="en-US" altLang="ja-JP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𝐶 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as non-linear 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solution </a:t>
                </a:r>
              </a:p>
              <a:p>
                <a:pPr marL="720000" lvl="3" indent="-396000">
                  <a:spcBef>
                    <a:spcPts val="0"/>
                  </a:spcBef>
                  <a:spcAft>
                    <a:spcPts val="2400"/>
                  </a:spcAft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"/>
                </a:pPr>
                <a:r>
                  <a:rPr lang="en-US" altLang="ja-JP" sz="2400" dirty="0" smtClean="0">
                    <a:solidFill>
                      <a:schemeClr val="accent1"/>
                    </a:solidFill>
                  </a:rPr>
                  <a:t>Do it for pair </a:t>
                </a:r>
                <a:r>
                  <a:rPr lang="en-US" altLang="ja-JP" sz="2400" dirty="0">
                    <a:solidFill>
                      <a:schemeClr val="accent1"/>
                    </a:solidFill>
                  </a:rPr>
                  <a:t>of </a:t>
                </a:r>
                <a:r>
                  <a:rPr lang="en-US" altLang="ja-JP" sz="2400" dirty="0" smtClean="0">
                    <a:solidFill>
                      <a:schemeClr val="accent1"/>
                    </a:solidFill>
                  </a:rPr>
                  <a:t>modes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dirty="0" smtClean="0">
                  <a:solidFill>
                    <a:schemeClr val="accent1"/>
                  </a:solidFill>
                </a:endParaRPr>
              </a:p>
              <a:p>
                <a:pPr marL="274320" lvl="1"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</a:pPr>
                <a:r>
                  <a:rPr lang="en-US" altLang="ja-JP" sz="2800" dirty="0">
                    <a:solidFill>
                      <a:schemeClr val="tx1"/>
                    </a:solidFill>
                  </a:rPr>
                  <a:t>Regularity 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fixes solution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57" y="1643218"/>
                <a:ext cx="4731243" cy="2154436"/>
              </a:xfrm>
              <a:prstGeom prst="rect">
                <a:avLst/>
              </a:prstGeom>
              <a:blipFill rotWithShape="0">
                <a:blip r:embed="rId6"/>
                <a:stretch>
                  <a:fillRect l="-1418" t="-3399" r="-1418" b="-7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1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00" y="1089000"/>
            <a:ext cx="1292696" cy="1960248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592000" y="909000"/>
            <a:ext cx="3960000" cy="80950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u="sng" dirty="0" smtClean="0"/>
              <a:t>SUMMARY:</a:t>
            </a:r>
            <a:endParaRPr lang="en-US" sz="4000" u="sng" dirty="0" smtClean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522000" y="1989000"/>
            <a:ext cx="6075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kumimoji="1" lang="en-US" altLang="ja-JP" sz="3200" dirty="0"/>
              <a:t>Constructive proof </a:t>
            </a:r>
            <a:r>
              <a:rPr kumimoji="1" lang="en-US" altLang="ja-JP" sz="3200" dirty="0" smtClean="0"/>
              <a:t>of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existence </a:t>
            </a:r>
            <a:r>
              <a:rPr kumimoji="1" lang="en-US" altLang="ja-JP" sz="3200" dirty="0"/>
              <a:t>of </a:t>
            </a:r>
            <a:r>
              <a:rPr kumimoji="1" lang="en-US" altLang="ja-JP" sz="3200" dirty="0" smtClean="0"/>
              <a:t>superstrata!</a:t>
            </a:r>
          </a:p>
          <a:p>
            <a:pPr marL="720000" lvl="1" indent="-396000">
              <a:spcBef>
                <a:spcPts val="1800"/>
              </a:spcBef>
              <a:buSzPct val="90000"/>
              <a:buFont typeface="Wingdings" panose="05000000000000000000" pitchFamily="2" charset="2"/>
              <a:buChar char="à"/>
            </a:pPr>
            <a:r>
              <a:rPr kumimoji="1" lang="en-US" altLang="ja-JP" sz="2900" dirty="0" smtClean="0">
                <a:solidFill>
                  <a:schemeClr val="accent1"/>
                </a:solidFill>
              </a:rPr>
              <a:t>Big </a:t>
            </a:r>
            <a:r>
              <a:rPr kumimoji="1" lang="en-US" altLang="ja-JP" sz="2900" dirty="0">
                <a:solidFill>
                  <a:schemeClr val="accent1"/>
                </a:solidFill>
              </a:rPr>
              <a:t>step </a:t>
            </a:r>
            <a:r>
              <a:rPr kumimoji="1" lang="en-US" altLang="ja-JP" sz="2900" dirty="0" smtClean="0">
                <a:solidFill>
                  <a:schemeClr val="accent1"/>
                </a:solidFill>
              </a:rPr>
              <a:t>toward </a:t>
            </a:r>
            <a:r>
              <a:rPr kumimoji="1" lang="en-US" altLang="ja-JP" sz="2900" dirty="0">
                <a:solidFill>
                  <a:schemeClr val="accent1"/>
                </a:solidFill>
              </a:rPr>
              <a:t>general 3-charge </a:t>
            </a:r>
            <a:r>
              <a:rPr kumimoji="1" lang="en-US" altLang="ja-JP" sz="2900" dirty="0" smtClean="0">
                <a:solidFill>
                  <a:schemeClr val="accent1"/>
                </a:solidFill>
              </a:rPr>
              <a:t>microstate geometries</a:t>
            </a:r>
          </a:p>
          <a:p>
            <a:pPr>
              <a:spcBef>
                <a:spcPts val="2400"/>
              </a:spcBef>
            </a:pPr>
            <a:r>
              <a:rPr kumimoji="1" lang="en-US" altLang="ja-JP" sz="3200" dirty="0"/>
              <a:t>Most general microstate </a:t>
            </a:r>
            <a:r>
              <a:rPr kumimoji="1" lang="en-US" altLang="ja-JP" sz="3200" dirty="0" smtClean="0"/>
              <a:t>geometry with </a:t>
            </a:r>
            <a:r>
              <a:rPr kumimoji="1" lang="en-US" altLang="ja-JP" sz="3200" dirty="0"/>
              <a:t>known CFT dual</a:t>
            </a:r>
            <a:endParaRPr kumimoji="1" lang="ja-JP" altLang="en-US" sz="3200" dirty="0"/>
          </a:p>
        </p:txBody>
      </p:sp>
      <p:pic>
        <p:nvPicPr>
          <p:cNvPr id="1026" name="Picture 2" descr="File:Habemus Papam 1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24" y="3294000"/>
            <a:ext cx="2228875" cy="29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000" y="2304674"/>
            <a:ext cx="8910000" cy="1107996"/>
          </a:xfr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+mn-lt"/>
                <a:cs typeface="Gill Sans" panose="020B0302020104020203" pitchFamily="34" charset="-79"/>
              </a:rPr>
              <a:t>CFT PICTURE</a:t>
            </a:r>
            <a:endParaRPr lang="en-US" sz="6600" dirty="0">
              <a:latin typeface="+mn-lt"/>
              <a:cs typeface="Gill Sans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01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000" y="152400"/>
            <a:ext cx="8299801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</a:rPr>
              <a:t>BOUNDARY CFT</a:t>
            </a:r>
            <a:endParaRPr 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/>
              <p:cNvSpPr txBox="1">
                <a:spLocks/>
              </p:cNvSpPr>
              <p:nvPr/>
            </p:nvSpPr>
            <p:spPr>
              <a:xfrm>
                <a:off x="549565" y="1486077"/>
                <a:ext cx="7982435" cy="156966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smtClean="0"/>
                  <a:t>D1-D5 CFT</a:t>
                </a:r>
              </a:p>
              <a:p>
                <a:pPr marL="828000" lvl="1" indent="-432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altLang="ja-JP" sz="2400" dirty="0" smtClean="0">
                    <a:solidFill>
                      <a:schemeClr val="accent1"/>
                    </a:solidFill>
                  </a:rPr>
                  <a:t>2D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ja-JP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=(4,4)</m:t>
                    </m:r>
                  </m:oMath>
                </a14:m>
                <a:r>
                  <a:rPr lang="en-US" altLang="ja-JP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schemeClr val="accent1"/>
                    </a:solidFill>
                  </a:rPr>
                  <a:t>SCFT,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altLang="ja-JP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 smtClean="0">
                    <a:solidFill>
                      <a:schemeClr val="accent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schemeClr val="accent1"/>
                  </a:solidFill>
                </a:endParaRPr>
              </a:p>
              <a:p>
                <a:pPr marL="828000" lvl="1" indent="-432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altLang="ja-JP" sz="2400" dirty="0">
                    <a:solidFill>
                      <a:schemeClr val="accent1"/>
                    </a:solidFill>
                  </a:rPr>
                  <a:t>Target </a:t>
                </a:r>
                <a:r>
                  <a:rPr lang="en-US" altLang="ja-JP" sz="2400" dirty="0" smtClean="0">
                    <a:solidFill>
                      <a:schemeClr val="accent1"/>
                    </a:solidFill>
                  </a:rPr>
                  <a:t>space:  orbifold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ja-JP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ja-JP" sz="24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65" y="1486077"/>
                <a:ext cx="7982435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763" t="-4280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ontent Placeholder 3"/>
          <p:cNvSpPr txBox="1">
            <a:spLocks/>
          </p:cNvSpPr>
          <p:nvPr/>
        </p:nvSpPr>
        <p:spPr>
          <a:xfrm>
            <a:off x="549565" y="3429000"/>
            <a:ext cx="7037435" cy="104644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Orbifold CFT</a:t>
            </a:r>
          </a:p>
          <a:p>
            <a:pPr marL="828000" lvl="1" indent="-432000">
              <a:spcBef>
                <a:spcPts val="0"/>
              </a:spcBef>
              <a:spcAft>
                <a:spcPts val="1800"/>
              </a:spcAft>
              <a:buSzPct val="90000"/>
              <a:buFont typeface="Wingdings" panose="05000000000000000000" pitchFamily="2" charset="2"/>
              <a:buChar char="à"/>
            </a:pPr>
            <a:r>
              <a:rPr lang="en-US" altLang="ja-JP" sz="2400" dirty="0" smtClean="0">
                <a:solidFill>
                  <a:schemeClr val="accent1"/>
                </a:solidFill>
              </a:rPr>
              <a:t>Twist sectors represented by component strings</a:t>
            </a:r>
            <a:endParaRPr lang="en-US" sz="2400" dirty="0" smtClean="0"/>
          </a:p>
        </p:txBody>
      </p:sp>
      <p:sp>
        <p:nvSpPr>
          <p:cNvPr id="66" name="角丸四角形 65"/>
          <p:cNvSpPr/>
          <p:nvPr/>
        </p:nvSpPr>
        <p:spPr>
          <a:xfrm>
            <a:off x="1184289" y="4608840"/>
            <a:ext cx="7437711" cy="1250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1552472" y="5373840"/>
            <a:ext cx="6748662" cy="0"/>
          </a:xfrm>
          <a:prstGeom prst="straightConnector1">
            <a:avLst/>
          </a:prstGeom>
          <a:ln w="15875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/>
              <p:cNvSpPr/>
              <p:nvPr/>
            </p:nvSpPr>
            <p:spPr>
              <a:xfrm>
                <a:off x="4700309" y="5388433"/>
                <a:ext cx="318485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正方形/長方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09" y="5388433"/>
                <a:ext cx="31848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231" r="-19231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/>
          <p:cNvSpPr txBox="1"/>
          <p:nvPr/>
        </p:nvSpPr>
        <p:spPr>
          <a:xfrm>
            <a:off x="5886404" y="4865438"/>
            <a:ext cx="7589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………</a:t>
            </a:r>
            <a:endParaRPr kumimoji="1" lang="ja-JP" altLang="en-US" dirty="0"/>
          </a:p>
        </p:txBody>
      </p:sp>
      <p:grpSp>
        <p:nvGrpSpPr>
          <p:cNvPr id="70" name="グループ化 69"/>
          <p:cNvGrpSpPr/>
          <p:nvPr/>
        </p:nvGrpSpPr>
        <p:grpSpPr>
          <a:xfrm>
            <a:off x="1561097" y="4887123"/>
            <a:ext cx="485038" cy="369332"/>
            <a:chOff x="1251963" y="4282401"/>
            <a:chExt cx="485038" cy="369332"/>
          </a:xfrm>
        </p:grpSpPr>
        <p:sp>
          <p:nvSpPr>
            <p:cNvPr id="71" name="円/楕円 70"/>
            <p:cNvSpPr/>
            <p:nvPr/>
          </p:nvSpPr>
          <p:spPr>
            <a:xfrm>
              <a:off x="1251963" y="4338158"/>
              <a:ext cx="485038" cy="27130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正方形/長方形 71"/>
                <p:cNvSpPr/>
                <p:nvPr/>
              </p:nvSpPr>
              <p:spPr>
                <a:xfrm>
                  <a:off x="1367042" y="4282401"/>
                  <a:ext cx="25487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正方形/長方形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042" y="4282401"/>
                  <a:ext cx="25487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190" r="-23810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グループ化 72"/>
          <p:cNvGrpSpPr/>
          <p:nvPr/>
        </p:nvGrpSpPr>
        <p:grpSpPr>
          <a:xfrm>
            <a:off x="2105976" y="4887123"/>
            <a:ext cx="485038" cy="369332"/>
            <a:chOff x="1796842" y="4282401"/>
            <a:chExt cx="485038" cy="369332"/>
          </a:xfrm>
        </p:grpSpPr>
        <p:sp>
          <p:nvSpPr>
            <p:cNvPr id="74" name="円/楕円 73"/>
            <p:cNvSpPr/>
            <p:nvPr/>
          </p:nvSpPr>
          <p:spPr>
            <a:xfrm>
              <a:off x="1796842" y="4338158"/>
              <a:ext cx="485038" cy="27130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正方形/長方形 74"/>
                <p:cNvSpPr/>
                <p:nvPr/>
              </p:nvSpPr>
              <p:spPr>
                <a:xfrm>
                  <a:off x="1911921" y="4282401"/>
                  <a:ext cx="25487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正方形/長方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921" y="4282401"/>
                  <a:ext cx="25487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810" r="-26190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グループ化 75"/>
          <p:cNvGrpSpPr/>
          <p:nvPr/>
        </p:nvGrpSpPr>
        <p:grpSpPr>
          <a:xfrm>
            <a:off x="2650853" y="4887123"/>
            <a:ext cx="485038" cy="369332"/>
            <a:chOff x="2341719" y="4282401"/>
            <a:chExt cx="485038" cy="369332"/>
          </a:xfrm>
        </p:grpSpPr>
        <p:sp>
          <p:nvSpPr>
            <p:cNvPr id="77" name="円/楕円 76"/>
            <p:cNvSpPr/>
            <p:nvPr/>
          </p:nvSpPr>
          <p:spPr>
            <a:xfrm>
              <a:off x="2341719" y="4338158"/>
              <a:ext cx="485038" cy="27130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正方形/長方形 77"/>
                <p:cNvSpPr/>
                <p:nvPr/>
              </p:nvSpPr>
              <p:spPr>
                <a:xfrm>
                  <a:off x="2456798" y="4282401"/>
                  <a:ext cx="25487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正方形/長方形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798" y="4282401"/>
                  <a:ext cx="25487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190" r="-23810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グループ化 78"/>
          <p:cNvGrpSpPr/>
          <p:nvPr/>
        </p:nvGrpSpPr>
        <p:grpSpPr>
          <a:xfrm>
            <a:off x="3198347" y="4887123"/>
            <a:ext cx="731010" cy="369332"/>
            <a:chOff x="2889213" y="4282401"/>
            <a:chExt cx="731010" cy="369332"/>
          </a:xfrm>
        </p:grpSpPr>
        <p:sp>
          <p:nvSpPr>
            <p:cNvPr id="80" name="円/楕円 79"/>
            <p:cNvSpPr/>
            <p:nvPr/>
          </p:nvSpPr>
          <p:spPr>
            <a:xfrm>
              <a:off x="2889213" y="4338158"/>
              <a:ext cx="731010" cy="27130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正方形/長方形 80"/>
                <p:cNvSpPr/>
                <p:nvPr/>
              </p:nvSpPr>
              <p:spPr>
                <a:xfrm>
                  <a:off x="3122827" y="4282401"/>
                  <a:ext cx="25487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正方形/長方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827" y="4282401"/>
                  <a:ext cx="25487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6190" r="-23810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グループ化 81"/>
          <p:cNvGrpSpPr/>
          <p:nvPr/>
        </p:nvGrpSpPr>
        <p:grpSpPr>
          <a:xfrm>
            <a:off x="3991813" y="4887123"/>
            <a:ext cx="731010" cy="369332"/>
            <a:chOff x="3682679" y="4282401"/>
            <a:chExt cx="731010" cy="369332"/>
          </a:xfrm>
        </p:grpSpPr>
        <p:sp>
          <p:nvSpPr>
            <p:cNvPr id="83" name="円/楕円 82"/>
            <p:cNvSpPr/>
            <p:nvPr/>
          </p:nvSpPr>
          <p:spPr>
            <a:xfrm>
              <a:off x="3682679" y="4338158"/>
              <a:ext cx="731010" cy="27130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正方形/長方形 83"/>
                <p:cNvSpPr/>
                <p:nvPr/>
              </p:nvSpPr>
              <p:spPr>
                <a:xfrm>
                  <a:off x="3916293" y="4282401"/>
                  <a:ext cx="25487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正方形/長方形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6293" y="4282401"/>
                  <a:ext cx="25487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3810" r="-26190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グループ化 84"/>
          <p:cNvGrpSpPr/>
          <p:nvPr/>
        </p:nvGrpSpPr>
        <p:grpSpPr>
          <a:xfrm>
            <a:off x="4785278" y="4887123"/>
            <a:ext cx="1034011" cy="369332"/>
            <a:chOff x="4476144" y="4282401"/>
            <a:chExt cx="995855" cy="369332"/>
          </a:xfrm>
        </p:grpSpPr>
        <p:sp>
          <p:nvSpPr>
            <p:cNvPr id="86" name="円/楕円 85"/>
            <p:cNvSpPr/>
            <p:nvPr/>
          </p:nvSpPr>
          <p:spPr>
            <a:xfrm>
              <a:off x="4476144" y="4328275"/>
              <a:ext cx="995855" cy="2910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正方形/長方形 86"/>
                <p:cNvSpPr/>
                <p:nvPr/>
              </p:nvSpPr>
              <p:spPr>
                <a:xfrm>
                  <a:off x="4854016" y="4282401"/>
                  <a:ext cx="25487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正方形/長方形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4016" y="4282401"/>
                  <a:ext cx="25487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455" r="-22727"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グループ化 87"/>
          <p:cNvGrpSpPr/>
          <p:nvPr/>
        </p:nvGrpSpPr>
        <p:grpSpPr>
          <a:xfrm>
            <a:off x="6698967" y="4887123"/>
            <a:ext cx="1602167" cy="369332"/>
            <a:chOff x="6389833" y="4282401"/>
            <a:chExt cx="1602167" cy="369332"/>
          </a:xfrm>
        </p:grpSpPr>
        <p:sp>
          <p:nvSpPr>
            <p:cNvPr id="89" name="円/楕円 88"/>
            <p:cNvSpPr/>
            <p:nvPr/>
          </p:nvSpPr>
          <p:spPr>
            <a:xfrm>
              <a:off x="6389833" y="4324420"/>
              <a:ext cx="1602167" cy="29877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正方形/長方形 89"/>
                <p:cNvSpPr/>
                <p:nvPr/>
              </p:nvSpPr>
              <p:spPr>
                <a:xfrm>
                  <a:off x="7063477" y="4282401"/>
                  <a:ext cx="263918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正方形/長方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477" y="4282401"/>
                  <a:ext cx="2639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000" r="-20455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80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7984801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</a:rPr>
              <a:t>2-CHARGE STATES (1)</a:t>
            </a:r>
            <a:endParaRPr lang="en-US" sz="4400" dirty="0">
              <a:latin typeface="+mn-lt"/>
            </a:endParaRPr>
          </a:p>
        </p:txBody>
      </p:sp>
      <p:sp>
        <p:nvSpPr>
          <p:cNvPr id="76" name="Content Placeholder 3"/>
          <p:cNvSpPr txBox="1">
            <a:spLocks/>
          </p:cNvSpPr>
          <p:nvPr/>
        </p:nvSpPr>
        <p:spPr>
          <a:xfrm>
            <a:off x="549564" y="2006611"/>
            <a:ext cx="5417435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Round LM </a:t>
            </a:r>
            <a:r>
              <a:rPr lang="en-US" sz="2800" dirty="0" err="1" smtClean="0"/>
              <a:t>geom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77" name="グループ化 76"/>
          <p:cNvGrpSpPr/>
          <p:nvPr/>
        </p:nvGrpSpPr>
        <p:grpSpPr>
          <a:xfrm>
            <a:off x="6933692" y="2642648"/>
            <a:ext cx="1086582" cy="1612444"/>
            <a:chOff x="7743882" y="3081275"/>
            <a:chExt cx="798984" cy="1185660"/>
          </a:xfrm>
        </p:grpSpPr>
        <p:sp>
          <p:nvSpPr>
            <p:cNvPr id="78" name="円/楕円 77"/>
            <p:cNvSpPr/>
            <p:nvPr/>
          </p:nvSpPr>
          <p:spPr>
            <a:xfrm>
              <a:off x="7743882" y="3081728"/>
              <a:ext cx="796007" cy="286628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7743882" y="3980307"/>
              <a:ext cx="796007" cy="286628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/>
            <p:cNvCxnSpPr>
              <a:stCxn id="78" idx="2"/>
              <a:endCxn id="79" idx="2"/>
            </p:cNvCxnSpPr>
            <p:nvPr/>
          </p:nvCxnSpPr>
          <p:spPr>
            <a:xfrm>
              <a:off x="7743882" y="3225042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8542866" y="3225042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7985680" y="3356454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8293184" y="3361711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7893692" y="3114656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8124976" y="3081275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8396744" y="3118079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1557000" y="2799000"/>
            <a:ext cx="4827079" cy="1147943"/>
            <a:chOff x="1557000" y="3001057"/>
            <a:chExt cx="4827079" cy="11479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角丸四角形 86"/>
            <p:cNvSpPr/>
            <p:nvPr/>
          </p:nvSpPr>
          <p:spPr>
            <a:xfrm>
              <a:off x="1557000" y="3001057"/>
              <a:ext cx="4827079" cy="11479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9" name="グループ化 88"/>
            <p:cNvGrpSpPr/>
            <p:nvPr/>
          </p:nvGrpSpPr>
          <p:grpSpPr>
            <a:xfrm>
              <a:off x="1829323" y="3346556"/>
              <a:ext cx="485038" cy="369332"/>
              <a:chOff x="1251963" y="4282401"/>
              <a:chExt cx="485038" cy="369332"/>
            </a:xfrm>
          </p:grpSpPr>
          <p:sp>
            <p:nvSpPr>
              <p:cNvPr id="90" name="円/楕円 89"/>
              <p:cNvSpPr/>
              <p:nvPr/>
            </p:nvSpPr>
            <p:spPr>
              <a:xfrm>
                <a:off x="1251963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正方形/長方形 90"/>
                  <p:cNvSpPr/>
                  <p:nvPr/>
                </p:nvSpPr>
                <p:spPr>
                  <a:xfrm>
                    <a:off x="1367042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正方形/長方形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7042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190" r="-2381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グループ化 91"/>
            <p:cNvGrpSpPr/>
            <p:nvPr/>
          </p:nvGrpSpPr>
          <p:grpSpPr>
            <a:xfrm>
              <a:off x="2374202" y="3346556"/>
              <a:ext cx="485038" cy="369332"/>
              <a:chOff x="1796842" y="4282401"/>
              <a:chExt cx="485038" cy="369332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1796842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正方形/長方形 93"/>
                  <p:cNvSpPr/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正方形/長方形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グループ化 94"/>
            <p:cNvGrpSpPr/>
            <p:nvPr/>
          </p:nvGrpSpPr>
          <p:grpSpPr>
            <a:xfrm>
              <a:off x="2919079" y="3346556"/>
              <a:ext cx="485038" cy="369332"/>
              <a:chOff x="2341719" y="4282401"/>
              <a:chExt cx="485038" cy="369332"/>
            </a:xfrm>
          </p:grpSpPr>
          <p:sp>
            <p:nvSpPr>
              <p:cNvPr id="96" name="円/楕円 95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正方形/長方形 96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正方形/長方形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6190" r="-2381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8" name="テキスト ボックス 97"/>
            <p:cNvSpPr txBox="1"/>
            <p:nvPr/>
          </p:nvSpPr>
          <p:spPr>
            <a:xfrm>
              <a:off x="4719079" y="3329793"/>
              <a:ext cx="7589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………</a:t>
              </a:r>
              <a:endParaRPr kumimoji="1" lang="ja-JP" altLang="en-US" dirty="0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5550510" y="3346556"/>
              <a:ext cx="485038" cy="369332"/>
              <a:chOff x="2341719" y="4282401"/>
              <a:chExt cx="485038" cy="369332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正方形/長方形 100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正方形/長方形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グループ化 101"/>
            <p:cNvGrpSpPr/>
            <p:nvPr/>
          </p:nvGrpSpPr>
          <p:grpSpPr>
            <a:xfrm>
              <a:off x="3470781" y="3346556"/>
              <a:ext cx="485038" cy="369332"/>
              <a:chOff x="1796842" y="4282401"/>
              <a:chExt cx="485038" cy="369332"/>
            </a:xfrm>
          </p:grpSpPr>
          <p:sp>
            <p:nvSpPr>
              <p:cNvPr id="103" name="円/楕円 102"/>
              <p:cNvSpPr/>
              <p:nvPr/>
            </p:nvSpPr>
            <p:spPr>
              <a:xfrm>
                <a:off x="1796842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正方形/長方形 103"/>
                  <p:cNvSpPr/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正方形/長方形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グループ化 104"/>
            <p:cNvGrpSpPr/>
            <p:nvPr/>
          </p:nvGrpSpPr>
          <p:grpSpPr>
            <a:xfrm>
              <a:off x="4015658" y="3346556"/>
              <a:ext cx="485038" cy="369332"/>
              <a:chOff x="2341719" y="4282401"/>
              <a:chExt cx="485038" cy="369332"/>
            </a:xfrm>
          </p:grpSpPr>
          <p:sp>
            <p:nvSpPr>
              <p:cNvPr id="106" name="円/楕円 105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正方形/長方形 106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正方形/長方形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6829" r="-26829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3"/>
              <p:cNvSpPr txBox="1">
                <a:spLocks/>
              </p:cNvSpPr>
              <p:nvPr/>
            </p:nvSpPr>
            <p:spPr>
              <a:xfrm>
                <a:off x="3987000" y="4092335"/>
                <a:ext cx="2418202" cy="46166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NS vacuum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000" y="4092335"/>
                <a:ext cx="2418202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r="-403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6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48158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</a:rPr>
              <a:t>2-CHARGE STATES (2)</a:t>
            </a:r>
            <a:endParaRPr lang="en-US" sz="4400" dirty="0">
              <a:latin typeface="+mn-lt"/>
            </a:endParaRPr>
          </a:p>
        </p:txBody>
      </p:sp>
      <p:sp>
        <p:nvSpPr>
          <p:cNvPr id="59" name="Content Placeholder 3"/>
          <p:cNvSpPr txBox="1">
            <a:spLocks/>
          </p:cNvSpPr>
          <p:nvPr/>
        </p:nvSpPr>
        <p:spPr>
          <a:xfrm>
            <a:off x="549564" y="3789000"/>
            <a:ext cx="3844685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General LM </a:t>
            </a:r>
            <a:r>
              <a:rPr lang="en-US" sz="2800" dirty="0" err="1" smtClean="0"/>
              <a:t>geom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68" name="図 67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4" y="3956768"/>
            <a:ext cx="996830" cy="1641525"/>
          </a:xfrm>
          <a:prstGeom prst="rect">
            <a:avLst/>
          </a:prstGeom>
        </p:spPr>
      </p:pic>
      <p:sp>
        <p:nvSpPr>
          <p:cNvPr id="93" name="Content Placeholder 3"/>
          <p:cNvSpPr txBox="1">
            <a:spLocks/>
          </p:cNvSpPr>
          <p:nvPr/>
        </p:nvSpPr>
        <p:spPr>
          <a:xfrm>
            <a:off x="549564" y="1449000"/>
            <a:ext cx="7451507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Linear </a:t>
            </a:r>
            <a:r>
              <a:rPr lang="en-US" sz="2800" dirty="0" err="1" smtClean="0"/>
              <a:t>fluct</a:t>
            </a:r>
            <a:r>
              <a:rPr lang="en-US" sz="2800" dirty="0" smtClean="0"/>
              <a:t> around round LM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117" name="グループ化 116"/>
          <p:cNvGrpSpPr/>
          <p:nvPr/>
        </p:nvGrpSpPr>
        <p:grpSpPr>
          <a:xfrm>
            <a:off x="7757713" y="1806254"/>
            <a:ext cx="931032" cy="1377865"/>
            <a:chOff x="7748515" y="5013011"/>
            <a:chExt cx="819695" cy="1213094"/>
          </a:xfrm>
        </p:grpSpPr>
        <p:cxnSp>
          <p:nvCxnSpPr>
            <p:cNvPr id="118" name="直線コネクタ 117"/>
            <p:cNvCxnSpPr/>
            <p:nvPr/>
          </p:nvCxnSpPr>
          <p:spPr>
            <a:xfrm>
              <a:off x="7748515" y="5161281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8568210" y="5162471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8001499" y="5293883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8309003" y="5299140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7909511" y="5052085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8140795" y="5019894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8398990" y="5057372"/>
              <a:ext cx="0" cy="898579"/>
            </a:xfrm>
            <a:prstGeom prst="line">
              <a:avLst/>
            </a:prstGeom>
            <a:ln w="19050">
              <a:solidFill>
                <a:srgbClr val="CD6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フリーフォーム 124"/>
            <p:cNvSpPr/>
            <p:nvPr/>
          </p:nvSpPr>
          <p:spPr>
            <a:xfrm>
              <a:off x="7748618" y="5013011"/>
              <a:ext cx="819164" cy="306015"/>
            </a:xfrm>
            <a:custGeom>
              <a:avLst/>
              <a:gdLst>
                <a:gd name="connsiteX0" fmla="*/ 408395 w 850121"/>
                <a:gd name="connsiteY0" fmla="*/ 116 h 313259"/>
                <a:gd name="connsiteX1" fmla="*/ 521504 w 850121"/>
                <a:gd name="connsiteY1" fmla="*/ 26310 h 313259"/>
                <a:gd name="connsiteX2" fmla="*/ 688192 w 850121"/>
                <a:gd name="connsiteY2" fmla="*/ 25119 h 313259"/>
                <a:gd name="connsiteX3" fmla="*/ 769154 w 850121"/>
                <a:gd name="connsiteY3" fmla="*/ 90604 h 313259"/>
                <a:gd name="connsiteX4" fmla="*/ 850117 w 850121"/>
                <a:gd name="connsiteY4" fmla="*/ 148944 h 313259"/>
                <a:gd name="connsiteX5" fmla="*/ 765582 w 850121"/>
                <a:gd name="connsiteY5" fmla="*/ 213238 h 313259"/>
                <a:gd name="connsiteX6" fmla="*/ 654854 w 850121"/>
                <a:gd name="connsiteY6" fmla="*/ 287057 h 313259"/>
                <a:gd name="connsiteX7" fmla="*/ 532220 w 850121"/>
                <a:gd name="connsiteY7" fmla="*/ 281104 h 313259"/>
                <a:gd name="connsiteX8" fmla="*/ 417920 w 850121"/>
                <a:gd name="connsiteY8" fmla="*/ 313250 h 313259"/>
                <a:gd name="connsiteX9" fmla="*/ 265520 w 850121"/>
                <a:gd name="connsiteY9" fmla="*/ 277532 h 313259"/>
                <a:gd name="connsiteX10" fmla="*/ 169079 w 850121"/>
                <a:gd name="connsiteY10" fmla="*/ 284675 h 313259"/>
                <a:gd name="connsiteX11" fmla="*/ 73829 w 850121"/>
                <a:gd name="connsiteY11" fmla="*/ 210857 h 313259"/>
                <a:gd name="connsiteX12" fmla="*/ 10 w 850121"/>
                <a:gd name="connsiteY12" fmla="*/ 158469 h 313259"/>
                <a:gd name="connsiteX13" fmla="*/ 78592 w 850121"/>
                <a:gd name="connsiteY13" fmla="*/ 98938 h 313259"/>
                <a:gd name="connsiteX14" fmla="*/ 151220 w 850121"/>
                <a:gd name="connsiteY14" fmla="*/ 35835 h 313259"/>
                <a:gd name="connsiteX15" fmla="*/ 288142 w 850121"/>
                <a:gd name="connsiteY15" fmla="*/ 38216 h 313259"/>
                <a:gd name="connsiteX16" fmla="*/ 408395 w 850121"/>
                <a:gd name="connsiteY16" fmla="*/ 116 h 313259"/>
                <a:gd name="connsiteX0" fmla="*/ 406015 w 847741"/>
                <a:gd name="connsiteY0" fmla="*/ 116 h 313259"/>
                <a:gd name="connsiteX1" fmla="*/ 519124 w 847741"/>
                <a:gd name="connsiteY1" fmla="*/ 26310 h 313259"/>
                <a:gd name="connsiteX2" fmla="*/ 685812 w 847741"/>
                <a:gd name="connsiteY2" fmla="*/ 25119 h 313259"/>
                <a:gd name="connsiteX3" fmla="*/ 766774 w 847741"/>
                <a:gd name="connsiteY3" fmla="*/ 90604 h 313259"/>
                <a:gd name="connsiteX4" fmla="*/ 847737 w 847741"/>
                <a:gd name="connsiteY4" fmla="*/ 148944 h 313259"/>
                <a:gd name="connsiteX5" fmla="*/ 763202 w 847741"/>
                <a:gd name="connsiteY5" fmla="*/ 213238 h 313259"/>
                <a:gd name="connsiteX6" fmla="*/ 652474 w 847741"/>
                <a:gd name="connsiteY6" fmla="*/ 287057 h 313259"/>
                <a:gd name="connsiteX7" fmla="*/ 529840 w 847741"/>
                <a:gd name="connsiteY7" fmla="*/ 281104 h 313259"/>
                <a:gd name="connsiteX8" fmla="*/ 415540 w 847741"/>
                <a:gd name="connsiteY8" fmla="*/ 313250 h 313259"/>
                <a:gd name="connsiteX9" fmla="*/ 263140 w 847741"/>
                <a:gd name="connsiteY9" fmla="*/ 277532 h 313259"/>
                <a:gd name="connsiteX10" fmla="*/ 166699 w 847741"/>
                <a:gd name="connsiteY10" fmla="*/ 284675 h 313259"/>
                <a:gd name="connsiteX11" fmla="*/ 71449 w 847741"/>
                <a:gd name="connsiteY11" fmla="*/ 210857 h 313259"/>
                <a:gd name="connsiteX12" fmla="*/ 11 w 847741"/>
                <a:gd name="connsiteY12" fmla="*/ 156088 h 313259"/>
                <a:gd name="connsiteX13" fmla="*/ 76212 w 847741"/>
                <a:gd name="connsiteY13" fmla="*/ 98938 h 313259"/>
                <a:gd name="connsiteX14" fmla="*/ 148840 w 847741"/>
                <a:gd name="connsiteY14" fmla="*/ 35835 h 313259"/>
                <a:gd name="connsiteX15" fmla="*/ 285762 w 847741"/>
                <a:gd name="connsiteY15" fmla="*/ 38216 h 313259"/>
                <a:gd name="connsiteX16" fmla="*/ 406015 w 847741"/>
                <a:gd name="connsiteY16" fmla="*/ 116 h 313259"/>
                <a:gd name="connsiteX0" fmla="*/ 406007 w 847733"/>
                <a:gd name="connsiteY0" fmla="*/ 116 h 313259"/>
                <a:gd name="connsiteX1" fmla="*/ 519116 w 847733"/>
                <a:gd name="connsiteY1" fmla="*/ 26310 h 313259"/>
                <a:gd name="connsiteX2" fmla="*/ 685804 w 847733"/>
                <a:gd name="connsiteY2" fmla="*/ 25119 h 313259"/>
                <a:gd name="connsiteX3" fmla="*/ 766766 w 847733"/>
                <a:gd name="connsiteY3" fmla="*/ 90604 h 313259"/>
                <a:gd name="connsiteX4" fmla="*/ 847729 w 847733"/>
                <a:gd name="connsiteY4" fmla="*/ 148944 h 313259"/>
                <a:gd name="connsiteX5" fmla="*/ 763194 w 847733"/>
                <a:gd name="connsiteY5" fmla="*/ 213238 h 313259"/>
                <a:gd name="connsiteX6" fmla="*/ 652466 w 847733"/>
                <a:gd name="connsiteY6" fmla="*/ 287057 h 313259"/>
                <a:gd name="connsiteX7" fmla="*/ 529832 w 847733"/>
                <a:gd name="connsiteY7" fmla="*/ 281104 h 313259"/>
                <a:gd name="connsiteX8" fmla="*/ 415532 w 847733"/>
                <a:gd name="connsiteY8" fmla="*/ 313250 h 313259"/>
                <a:gd name="connsiteX9" fmla="*/ 263132 w 847733"/>
                <a:gd name="connsiteY9" fmla="*/ 277532 h 313259"/>
                <a:gd name="connsiteX10" fmla="*/ 166691 w 847733"/>
                <a:gd name="connsiteY10" fmla="*/ 284675 h 313259"/>
                <a:gd name="connsiteX11" fmla="*/ 71441 w 847733"/>
                <a:gd name="connsiteY11" fmla="*/ 210857 h 313259"/>
                <a:gd name="connsiteX12" fmla="*/ 3 w 847733"/>
                <a:gd name="connsiteY12" fmla="*/ 156088 h 313259"/>
                <a:gd name="connsiteX13" fmla="*/ 76204 w 847733"/>
                <a:gd name="connsiteY13" fmla="*/ 98938 h 313259"/>
                <a:gd name="connsiteX14" fmla="*/ 148832 w 847733"/>
                <a:gd name="connsiteY14" fmla="*/ 35835 h 313259"/>
                <a:gd name="connsiteX15" fmla="*/ 285754 w 847733"/>
                <a:gd name="connsiteY15" fmla="*/ 38216 h 313259"/>
                <a:gd name="connsiteX16" fmla="*/ 406007 w 847733"/>
                <a:gd name="connsiteY16" fmla="*/ 116 h 313259"/>
                <a:gd name="connsiteX0" fmla="*/ 406007 w 839399"/>
                <a:gd name="connsiteY0" fmla="*/ 116 h 313259"/>
                <a:gd name="connsiteX1" fmla="*/ 519116 w 839399"/>
                <a:gd name="connsiteY1" fmla="*/ 26310 h 313259"/>
                <a:gd name="connsiteX2" fmla="*/ 685804 w 839399"/>
                <a:gd name="connsiteY2" fmla="*/ 25119 h 313259"/>
                <a:gd name="connsiteX3" fmla="*/ 766766 w 839399"/>
                <a:gd name="connsiteY3" fmla="*/ 90604 h 313259"/>
                <a:gd name="connsiteX4" fmla="*/ 839394 w 839399"/>
                <a:gd name="connsiteY4" fmla="*/ 158469 h 313259"/>
                <a:gd name="connsiteX5" fmla="*/ 763194 w 839399"/>
                <a:gd name="connsiteY5" fmla="*/ 213238 h 313259"/>
                <a:gd name="connsiteX6" fmla="*/ 652466 w 839399"/>
                <a:gd name="connsiteY6" fmla="*/ 287057 h 313259"/>
                <a:gd name="connsiteX7" fmla="*/ 529832 w 839399"/>
                <a:gd name="connsiteY7" fmla="*/ 281104 h 313259"/>
                <a:gd name="connsiteX8" fmla="*/ 415532 w 839399"/>
                <a:gd name="connsiteY8" fmla="*/ 313250 h 313259"/>
                <a:gd name="connsiteX9" fmla="*/ 263132 w 839399"/>
                <a:gd name="connsiteY9" fmla="*/ 277532 h 313259"/>
                <a:gd name="connsiteX10" fmla="*/ 166691 w 839399"/>
                <a:gd name="connsiteY10" fmla="*/ 284675 h 313259"/>
                <a:gd name="connsiteX11" fmla="*/ 71441 w 839399"/>
                <a:gd name="connsiteY11" fmla="*/ 210857 h 313259"/>
                <a:gd name="connsiteX12" fmla="*/ 3 w 839399"/>
                <a:gd name="connsiteY12" fmla="*/ 156088 h 313259"/>
                <a:gd name="connsiteX13" fmla="*/ 76204 w 839399"/>
                <a:gd name="connsiteY13" fmla="*/ 98938 h 313259"/>
                <a:gd name="connsiteX14" fmla="*/ 148832 w 839399"/>
                <a:gd name="connsiteY14" fmla="*/ 35835 h 313259"/>
                <a:gd name="connsiteX15" fmla="*/ 285754 w 839399"/>
                <a:gd name="connsiteY15" fmla="*/ 38216 h 313259"/>
                <a:gd name="connsiteX16" fmla="*/ 406007 w 839399"/>
                <a:gd name="connsiteY16" fmla="*/ 116 h 313259"/>
                <a:gd name="connsiteX0" fmla="*/ 406007 w 839399"/>
                <a:gd name="connsiteY0" fmla="*/ 116 h 313259"/>
                <a:gd name="connsiteX1" fmla="*/ 519116 w 839399"/>
                <a:gd name="connsiteY1" fmla="*/ 26310 h 313259"/>
                <a:gd name="connsiteX2" fmla="*/ 685804 w 839399"/>
                <a:gd name="connsiteY2" fmla="*/ 25119 h 313259"/>
                <a:gd name="connsiteX3" fmla="*/ 766766 w 839399"/>
                <a:gd name="connsiteY3" fmla="*/ 90604 h 313259"/>
                <a:gd name="connsiteX4" fmla="*/ 839394 w 839399"/>
                <a:gd name="connsiteY4" fmla="*/ 158469 h 313259"/>
                <a:gd name="connsiteX5" fmla="*/ 763194 w 839399"/>
                <a:gd name="connsiteY5" fmla="*/ 213238 h 313259"/>
                <a:gd name="connsiteX6" fmla="*/ 652466 w 839399"/>
                <a:gd name="connsiteY6" fmla="*/ 287057 h 313259"/>
                <a:gd name="connsiteX7" fmla="*/ 529832 w 839399"/>
                <a:gd name="connsiteY7" fmla="*/ 281104 h 313259"/>
                <a:gd name="connsiteX8" fmla="*/ 415532 w 839399"/>
                <a:gd name="connsiteY8" fmla="*/ 313250 h 313259"/>
                <a:gd name="connsiteX9" fmla="*/ 263132 w 839399"/>
                <a:gd name="connsiteY9" fmla="*/ 277532 h 313259"/>
                <a:gd name="connsiteX10" fmla="*/ 166691 w 839399"/>
                <a:gd name="connsiteY10" fmla="*/ 284675 h 313259"/>
                <a:gd name="connsiteX11" fmla="*/ 71441 w 839399"/>
                <a:gd name="connsiteY11" fmla="*/ 210857 h 313259"/>
                <a:gd name="connsiteX12" fmla="*/ 3 w 839399"/>
                <a:gd name="connsiteY12" fmla="*/ 156088 h 313259"/>
                <a:gd name="connsiteX13" fmla="*/ 76204 w 839399"/>
                <a:gd name="connsiteY13" fmla="*/ 98938 h 313259"/>
                <a:gd name="connsiteX14" fmla="*/ 148832 w 839399"/>
                <a:gd name="connsiteY14" fmla="*/ 35835 h 313259"/>
                <a:gd name="connsiteX15" fmla="*/ 285754 w 839399"/>
                <a:gd name="connsiteY15" fmla="*/ 38216 h 313259"/>
                <a:gd name="connsiteX16" fmla="*/ 406007 w 839399"/>
                <a:gd name="connsiteY16" fmla="*/ 116 h 313259"/>
                <a:gd name="connsiteX0" fmla="*/ 406007 w 839399"/>
                <a:gd name="connsiteY0" fmla="*/ 122 h 313265"/>
                <a:gd name="connsiteX1" fmla="*/ 519116 w 839399"/>
                <a:gd name="connsiteY1" fmla="*/ 26316 h 313265"/>
                <a:gd name="connsiteX2" fmla="*/ 685804 w 839399"/>
                <a:gd name="connsiteY2" fmla="*/ 33459 h 313265"/>
                <a:gd name="connsiteX3" fmla="*/ 766766 w 839399"/>
                <a:gd name="connsiteY3" fmla="*/ 90610 h 313265"/>
                <a:gd name="connsiteX4" fmla="*/ 839394 w 839399"/>
                <a:gd name="connsiteY4" fmla="*/ 158475 h 313265"/>
                <a:gd name="connsiteX5" fmla="*/ 763194 w 839399"/>
                <a:gd name="connsiteY5" fmla="*/ 213244 h 313265"/>
                <a:gd name="connsiteX6" fmla="*/ 652466 w 839399"/>
                <a:gd name="connsiteY6" fmla="*/ 287063 h 313265"/>
                <a:gd name="connsiteX7" fmla="*/ 529832 w 839399"/>
                <a:gd name="connsiteY7" fmla="*/ 281110 h 313265"/>
                <a:gd name="connsiteX8" fmla="*/ 415532 w 839399"/>
                <a:gd name="connsiteY8" fmla="*/ 313256 h 313265"/>
                <a:gd name="connsiteX9" fmla="*/ 263132 w 839399"/>
                <a:gd name="connsiteY9" fmla="*/ 277538 h 313265"/>
                <a:gd name="connsiteX10" fmla="*/ 166691 w 839399"/>
                <a:gd name="connsiteY10" fmla="*/ 284681 h 313265"/>
                <a:gd name="connsiteX11" fmla="*/ 71441 w 839399"/>
                <a:gd name="connsiteY11" fmla="*/ 210863 h 313265"/>
                <a:gd name="connsiteX12" fmla="*/ 3 w 839399"/>
                <a:gd name="connsiteY12" fmla="*/ 156094 h 313265"/>
                <a:gd name="connsiteX13" fmla="*/ 76204 w 839399"/>
                <a:gd name="connsiteY13" fmla="*/ 98944 h 313265"/>
                <a:gd name="connsiteX14" fmla="*/ 148832 w 839399"/>
                <a:gd name="connsiteY14" fmla="*/ 35841 h 313265"/>
                <a:gd name="connsiteX15" fmla="*/ 285754 w 839399"/>
                <a:gd name="connsiteY15" fmla="*/ 38222 h 313265"/>
                <a:gd name="connsiteX16" fmla="*/ 406007 w 839399"/>
                <a:gd name="connsiteY16" fmla="*/ 122 h 313265"/>
                <a:gd name="connsiteX0" fmla="*/ 406007 w 839399"/>
                <a:gd name="connsiteY0" fmla="*/ 122 h 313265"/>
                <a:gd name="connsiteX1" fmla="*/ 519116 w 839399"/>
                <a:gd name="connsiteY1" fmla="*/ 26316 h 313265"/>
                <a:gd name="connsiteX2" fmla="*/ 685804 w 839399"/>
                <a:gd name="connsiteY2" fmla="*/ 33459 h 313265"/>
                <a:gd name="connsiteX3" fmla="*/ 766766 w 839399"/>
                <a:gd name="connsiteY3" fmla="*/ 90610 h 313265"/>
                <a:gd name="connsiteX4" fmla="*/ 839394 w 839399"/>
                <a:gd name="connsiteY4" fmla="*/ 158475 h 313265"/>
                <a:gd name="connsiteX5" fmla="*/ 763194 w 839399"/>
                <a:gd name="connsiteY5" fmla="*/ 213244 h 313265"/>
                <a:gd name="connsiteX6" fmla="*/ 652466 w 839399"/>
                <a:gd name="connsiteY6" fmla="*/ 287063 h 313265"/>
                <a:gd name="connsiteX7" fmla="*/ 529832 w 839399"/>
                <a:gd name="connsiteY7" fmla="*/ 281110 h 313265"/>
                <a:gd name="connsiteX8" fmla="*/ 415532 w 839399"/>
                <a:gd name="connsiteY8" fmla="*/ 313256 h 313265"/>
                <a:gd name="connsiteX9" fmla="*/ 263132 w 839399"/>
                <a:gd name="connsiteY9" fmla="*/ 277538 h 313265"/>
                <a:gd name="connsiteX10" fmla="*/ 166691 w 839399"/>
                <a:gd name="connsiteY10" fmla="*/ 284681 h 313265"/>
                <a:gd name="connsiteX11" fmla="*/ 71441 w 839399"/>
                <a:gd name="connsiteY11" fmla="*/ 210863 h 313265"/>
                <a:gd name="connsiteX12" fmla="*/ 3 w 839399"/>
                <a:gd name="connsiteY12" fmla="*/ 156094 h 313265"/>
                <a:gd name="connsiteX13" fmla="*/ 76204 w 839399"/>
                <a:gd name="connsiteY13" fmla="*/ 98944 h 313265"/>
                <a:gd name="connsiteX14" fmla="*/ 151213 w 839399"/>
                <a:gd name="connsiteY14" fmla="*/ 39413 h 313265"/>
                <a:gd name="connsiteX15" fmla="*/ 285754 w 839399"/>
                <a:gd name="connsiteY15" fmla="*/ 38222 h 313265"/>
                <a:gd name="connsiteX16" fmla="*/ 406007 w 839399"/>
                <a:gd name="connsiteY16" fmla="*/ 122 h 313265"/>
                <a:gd name="connsiteX0" fmla="*/ 403625 w 837017"/>
                <a:gd name="connsiteY0" fmla="*/ 122 h 313265"/>
                <a:gd name="connsiteX1" fmla="*/ 516734 w 837017"/>
                <a:gd name="connsiteY1" fmla="*/ 26316 h 313265"/>
                <a:gd name="connsiteX2" fmla="*/ 683422 w 837017"/>
                <a:gd name="connsiteY2" fmla="*/ 33459 h 313265"/>
                <a:gd name="connsiteX3" fmla="*/ 764384 w 837017"/>
                <a:gd name="connsiteY3" fmla="*/ 90610 h 313265"/>
                <a:gd name="connsiteX4" fmla="*/ 837012 w 837017"/>
                <a:gd name="connsiteY4" fmla="*/ 158475 h 313265"/>
                <a:gd name="connsiteX5" fmla="*/ 760812 w 837017"/>
                <a:gd name="connsiteY5" fmla="*/ 213244 h 313265"/>
                <a:gd name="connsiteX6" fmla="*/ 650084 w 837017"/>
                <a:gd name="connsiteY6" fmla="*/ 287063 h 313265"/>
                <a:gd name="connsiteX7" fmla="*/ 527450 w 837017"/>
                <a:gd name="connsiteY7" fmla="*/ 281110 h 313265"/>
                <a:gd name="connsiteX8" fmla="*/ 413150 w 837017"/>
                <a:gd name="connsiteY8" fmla="*/ 313256 h 313265"/>
                <a:gd name="connsiteX9" fmla="*/ 260750 w 837017"/>
                <a:gd name="connsiteY9" fmla="*/ 277538 h 313265"/>
                <a:gd name="connsiteX10" fmla="*/ 164309 w 837017"/>
                <a:gd name="connsiteY10" fmla="*/ 284681 h 313265"/>
                <a:gd name="connsiteX11" fmla="*/ 69059 w 837017"/>
                <a:gd name="connsiteY11" fmla="*/ 210863 h 313265"/>
                <a:gd name="connsiteX12" fmla="*/ 3 w 837017"/>
                <a:gd name="connsiteY12" fmla="*/ 156094 h 313265"/>
                <a:gd name="connsiteX13" fmla="*/ 73822 w 837017"/>
                <a:gd name="connsiteY13" fmla="*/ 98944 h 313265"/>
                <a:gd name="connsiteX14" fmla="*/ 148831 w 837017"/>
                <a:gd name="connsiteY14" fmla="*/ 39413 h 313265"/>
                <a:gd name="connsiteX15" fmla="*/ 283372 w 837017"/>
                <a:gd name="connsiteY15" fmla="*/ 38222 h 313265"/>
                <a:gd name="connsiteX16" fmla="*/ 403625 w 837017"/>
                <a:gd name="connsiteY16" fmla="*/ 122 h 313265"/>
                <a:gd name="connsiteX0" fmla="*/ 395291 w 828683"/>
                <a:gd name="connsiteY0" fmla="*/ 122 h 313265"/>
                <a:gd name="connsiteX1" fmla="*/ 508400 w 828683"/>
                <a:gd name="connsiteY1" fmla="*/ 26316 h 313265"/>
                <a:gd name="connsiteX2" fmla="*/ 675088 w 828683"/>
                <a:gd name="connsiteY2" fmla="*/ 33459 h 313265"/>
                <a:gd name="connsiteX3" fmla="*/ 756050 w 828683"/>
                <a:gd name="connsiteY3" fmla="*/ 90610 h 313265"/>
                <a:gd name="connsiteX4" fmla="*/ 828678 w 828683"/>
                <a:gd name="connsiteY4" fmla="*/ 158475 h 313265"/>
                <a:gd name="connsiteX5" fmla="*/ 752478 w 828683"/>
                <a:gd name="connsiteY5" fmla="*/ 213244 h 313265"/>
                <a:gd name="connsiteX6" fmla="*/ 641750 w 828683"/>
                <a:gd name="connsiteY6" fmla="*/ 287063 h 313265"/>
                <a:gd name="connsiteX7" fmla="*/ 519116 w 828683"/>
                <a:gd name="connsiteY7" fmla="*/ 281110 h 313265"/>
                <a:gd name="connsiteX8" fmla="*/ 404816 w 828683"/>
                <a:gd name="connsiteY8" fmla="*/ 313256 h 313265"/>
                <a:gd name="connsiteX9" fmla="*/ 252416 w 828683"/>
                <a:gd name="connsiteY9" fmla="*/ 277538 h 313265"/>
                <a:gd name="connsiteX10" fmla="*/ 155975 w 828683"/>
                <a:gd name="connsiteY10" fmla="*/ 284681 h 313265"/>
                <a:gd name="connsiteX11" fmla="*/ 60725 w 828683"/>
                <a:gd name="connsiteY11" fmla="*/ 210863 h 313265"/>
                <a:gd name="connsiteX12" fmla="*/ 3 w 828683"/>
                <a:gd name="connsiteY12" fmla="*/ 156094 h 313265"/>
                <a:gd name="connsiteX13" fmla="*/ 65488 w 828683"/>
                <a:gd name="connsiteY13" fmla="*/ 98944 h 313265"/>
                <a:gd name="connsiteX14" fmla="*/ 140497 w 828683"/>
                <a:gd name="connsiteY14" fmla="*/ 39413 h 313265"/>
                <a:gd name="connsiteX15" fmla="*/ 275038 w 828683"/>
                <a:gd name="connsiteY15" fmla="*/ 38222 h 313265"/>
                <a:gd name="connsiteX16" fmla="*/ 395291 w 828683"/>
                <a:gd name="connsiteY16" fmla="*/ 122 h 313265"/>
                <a:gd name="connsiteX0" fmla="*/ 395291 w 828683"/>
                <a:gd name="connsiteY0" fmla="*/ 122 h 313265"/>
                <a:gd name="connsiteX1" fmla="*/ 508400 w 828683"/>
                <a:gd name="connsiteY1" fmla="*/ 26316 h 313265"/>
                <a:gd name="connsiteX2" fmla="*/ 675088 w 828683"/>
                <a:gd name="connsiteY2" fmla="*/ 33459 h 313265"/>
                <a:gd name="connsiteX3" fmla="*/ 756050 w 828683"/>
                <a:gd name="connsiteY3" fmla="*/ 90610 h 313265"/>
                <a:gd name="connsiteX4" fmla="*/ 828678 w 828683"/>
                <a:gd name="connsiteY4" fmla="*/ 158475 h 313265"/>
                <a:gd name="connsiteX5" fmla="*/ 752478 w 828683"/>
                <a:gd name="connsiteY5" fmla="*/ 213244 h 313265"/>
                <a:gd name="connsiteX6" fmla="*/ 641750 w 828683"/>
                <a:gd name="connsiteY6" fmla="*/ 287063 h 313265"/>
                <a:gd name="connsiteX7" fmla="*/ 519116 w 828683"/>
                <a:gd name="connsiteY7" fmla="*/ 281110 h 313265"/>
                <a:gd name="connsiteX8" fmla="*/ 404816 w 828683"/>
                <a:gd name="connsiteY8" fmla="*/ 313256 h 313265"/>
                <a:gd name="connsiteX9" fmla="*/ 252416 w 828683"/>
                <a:gd name="connsiteY9" fmla="*/ 277538 h 313265"/>
                <a:gd name="connsiteX10" fmla="*/ 139306 w 828683"/>
                <a:gd name="connsiteY10" fmla="*/ 275156 h 313265"/>
                <a:gd name="connsiteX11" fmla="*/ 60725 w 828683"/>
                <a:gd name="connsiteY11" fmla="*/ 210863 h 313265"/>
                <a:gd name="connsiteX12" fmla="*/ 3 w 828683"/>
                <a:gd name="connsiteY12" fmla="*/ 156094 h 313265"/>
                <a:gd name="connsiteX13" fmla="*/ 65488 w 828683"/>
                <a:gd name="connsiteY13" fmla="*/ 98944 h 313265"/>
                <a:gd name="connsiteX14" fmla="*/ 140497 w 828683"/>
                <a:gd name="connsiteY14" fmla="*/ 39413 h 313265"/>
                <a:gd name="connsiteX15" fmla="*/ 275038 w 828683"/>
                <a:gd name="connsiteY15" fmla="*/ 38222 h 313265"/>
                <a:gd name="connsiteX16" fmla="*/ 395291 w 828683"/>
                <a:gd name="connsiteY16" fmla="*/ 122 h 313265"/>
                <a:gd name="connsiteX0" fmla="*/ 395291 w 828683"/>
                <a:gd name="connsiteY0" fmla="*/ 122 h 313265"/>
                <a:gd name="connsiteX1" fmla="*/ 508400 w 828683"/>
                <a:gd name="connsiteY1" fmla="*/ 26316 h 313265"/>
                <a:gd name="connsiteX2" fmla="*/ 675088 w 828683"/>
                <a:gd name="connsiteY2" fmla="*/ 33459 h 313265"/>
                <a:gd name="connsiteX3" fmla="*/ 756050 w 828683"/>
                <a:gd name="connsiteY3" fmla="*/ 90610 h 313265"/>
                <a:gd name="connsiteX4" fmla="*/ 828678 w 828683"/>
                <a:gd name="connsiteY4" fmla="*/ 158475 h 313265"/>
                <a:gd name="connsiteX5" fmla="*/ 752478 w 828683"/>
                <a:gd name="connsiteY5" fmla="*/ 213244 h 313265"/>
                <a:gd name="connsiteX6" fmla="*/ 663181 w 828683"/>
                <a:gd name="connsiteY6" fmla="*/ 279919 h 313265"/>
                <a:gd name="connsiteX7" fmla="*/ 519116 w 828683"/>
                <a:gd name="connsiteY7" fmla="*/ 281110 h 313265"/>
                <a:gd name="connsiteX8" fmla="*/ 404816 w 828683"/>
                <a:gd name="connsiteY8" fmla="*/ 313256 h 313265"/>
                <a:gd name="connsiteX9" fmla="*/ 252416 w 828683"/>
                <a:gd name="connsiteY9" fmla="*/ 277538 h 313265"/>
                <a:gd name="connsiteX10" fmla="*/ 139306 w 828683"/>
                <a:gd name="connsiteY10" fmla="*/ 275156 h 313265"/>
                <a:gd name="connsiteX11" fmla="*/ 60725 w 828683"/>
                <a:gd name="connsiteY11" fmla="*/ 210863 h 313265"/>
                <a:gd name="connsiteX12" fmla="*/ 3 w 828683"/>
                <a:gd name="connsiteY12" fmla="*/ 156094 h 313265"/>
                <a:gd name="connsiteX13" fmla="*/ 65488 w 828683"/>
                <a:gd name="connsiteY13" fmla="*/ 98944 h 313265"/>
                <a:gd name="connsiteX14" fmla="*/ 140497 w 828683"/>
                <a:gd name="connsiteY14" fmla="*/ 39413 h 313265"/>
                <a:gd name="connsiteX15" fmla="*/ 275038 w 828683"/>
                <a:gd name="connsiteY15" fmla="*/ 38222 h 313265"/>
                <a:gd name="connsiteX16" fmla="*/ 395291 w 828683"/>
                <a:gd name="connsiteY16" fmla="*/ 122 h 313265"/>
                <a:gd name="connsiteX0" fmla="*/ 395291 w 828683"/>
                <a:gd name="connsiteY0" fmla="*/ 81 h 313224"/>
                <a:gd name="connsiteX1" fmla="*/ 508400 w 828683"/>
                <a:gd name="connsiteY1" fmla="*/ 26275 h 313224"/>
                <a:gd name="connsiteX2" fmla="*/ 675088 w 828683"/>
                <a:gd name="connsiteY2" fmla="*/ 33418 h 313224"/>
                <a:gd name="connsiteX3" fmla="*/ 756050 w 828683"/>
                <a:gd name="connsiteY3" fmla="*/ 90569 h 313224"/>
                <a:gd name="connsiteX4" fmla="*/ 828678 w 828683"/>
                <a:gd name="connsiteY4" fmla="*/ 158434 h 313224"/>
                <a:gd name="connsiteX5" fmla="*/ 752478 w 828683"/>
                <a:gd name="connsiteY5" fmla="*/ 213203 h 313224"/>
                <a:gd name="connsiteX6" fmla="*/ 663181 w 828683"/>
                <a:gd name="connsiteY6" fmla="*/ 279878 h 313224"/>
                <a:gd name="connsiteX7" fmla="*/ 519116 w 828683"/>
                <a:gd name="connsiteY7" fmla="*/ 281069 h 313224"/>
                <a:gd name="connsiteX8" fmla="*/ 404816 w 828683"/>
                <a:gd name="connsiteY8" fmla="*/ 313215 h 313224"/>
                <a:gd name="connsiteX9" fmla="*/ 252416 w 828683"/>
                <a:gd name="connsiteY9" fmla="*/ 277497 h 313224"/>
                <a:gd name="connsiteX10" fmla="*/ 139306 w 828683"/>
                <a:gd name="connsiteY10" fmla="*/ 275115 h 313224"/>
                <a:gd name="connsiteX11" fmla="*/ 60725 w 828683"/>
                <a:gd name="connsiteY11" fmla="*/ 210822 h 313224"/>
                <a:gd name="connsiteX12" fmla="*/ 3 w 828683"/>
                <a:gd name="connsiteY12" fmla="*/ 156053 h 313224"/>
                <a:gd name="connsiteX13" fmla="*/ 65488 w 828683"/>
                <a:gd name="connsiteY13" fmla="*/ 98903 h 313224"/>
                <a:gd name="connsiteX14" fmla="*/ 140497 w 828683"/>
                <a:gd name="connsiteY14" fmla="*/ 39372 h 313224"/>
                <a:gd name="connsiteX15" fmla="*/ 269085 w 828683"/>
                <a:gd name="connsiteY15" fmla="*/ 35800 h 313224"/>
                <a:gd name="connsiteX16" fmla="*/ 395291 w 828683"/>
                <a:gd name="connsiteY16" fmla="*/ 81 h 313224"/>
                <a:gd name="connsiteX0" fmla="*/ 395291 w 828683"/>
                <a:gd name="connsiteY0" fmla="*/ 10 h 313153"/>
                <a:gd name="connsiteX1" fmla="*/ 529831 w 828683"/>
                <a:gd name="connsiteY1" fmla="*/ 32157 h 313153"/>
                <a:gd name="connsiteX2" fmla="*/ 675088 w 828683"/>
                <a:gd name="connsiteY2" fmla="*/ 33347 h 313153"/>
                <a:gd name="connsiteX3" fmla="*/ 756050 w 828683"/>
                <a:gd name="connsiteY3" fmla="*/ 90498 h 313153"/>
                <a:gd name="connsiteX4" fmla="*/ 828678 w 828683"/>
                <a:gd name="connsiteY4" fmla="*/ 158363 h 313153"/>
                <a:gd name="connsiteX5" fmla="*/ 752478 w 828683"/>
                <a:gd name="connsiteY5" fmla="*/ 213132 h 313153"/>
                <a:gd name="connsiteX6" fmla="*/ 663181 w 828683"/>
                <a:gd name="connsiteY6" fmla="*/ 279807 h 313153"/>
                <a:gd name="connsiteX7" fmla="*/ 519116 w 828683"/>
                <a:gd name="connsiteY7" fmla="*/ 280998 h 313153"/>
                <a:gd name="connsiteX8" fmla="*/ 404816 w 828683"/>
                <a:gd name="connsiteY8" fmla="*/ 313144 h 313153"/>
                <a:gd name="connsiteX9" fmla="*/ 252416 w 828683"/>
                <a:gd name="connsiteY9" fmla="*/ 277426 h 313153"/>
                <a:gd name="connsiteX10" fmla="*/ 139306 w 828683"/>
                <a:gd name="connsiteY10" fmla="*/ 275044 h 313153"/>
                <a:gd name="connsiteX11" fmla="*/ 60725 w 828683"/>
                <a:gd name="connsiteY11" fmla="*/ 210751 h 313153"/>
                <a:gd name="connsiteX12" fmla="*/ 3 w 828683"/>
                <a:gd name="connsiteY12" fmla="*/ 155982 h 313153"/>
                <a:gd name="connsiteX13" fmla="*/ 65488 w 828683"/>
                <a:gd name="connsiteY13" fmla="*/ 98832 h 313153"/>
                <a:gd name="connsiteX14" fmla="*/ 140497 w 828683"/>
                <a:gd name="connsiteY14" fmla="*/ 39301 h 313153"/>
                <a:gd name="connsiteX15" fmla="*/ 269085 w 828683"/>
                <a:gd name="connsiteY15" fmla="*/ 35729 h 313153"/>
                <a:gd name="connsiteX16" fmla="*/ 395291 w 828683"/>
                <a:gd name="connsiteY16" fmla="*/ 10 h 313153"/>
                <a:gd name="connsiteX0" fmla="*/ 395291 w 828683"/>
                <a:gd name="connsiteY0" fmla="*/ 10 h 313153"/>
                <a:gd name="connsiteX1" fmla="*/ 529831 w 828683"/>
                <a:gd name="connsiteY1" fmla="*/ 32157 h 313153"/>
                <a:gd name="connsiteX2" fmla="*/ 675088 w 828683"/>
                <a:gd name="connsiteY2" fmla="*/ 33347 h 313153"/>
                <a:gd name="connsiteX3" fmla="*/ 756050 w 828683"/>
                <a:gd name="connsiteY3" fmla="*/ 90498 h 313153"/>
                <a:gd name="connsiteX4" fmla="*/ 828678 w 828683"/>
                <a:gd name="connsiteY4" fmla="*/ 158363 h 313153"/>
                <a:gd name="connsiteX5" fmla="*/ 752478 w 828683"/>
                <a:gd name="connsiteY5" fmla="*/ 213132 h 313153"/>
                <a:gd name="connsiteX6" fmla="*/ 663181 w 828683"/>
                <a:gd name="connsiteY6" fmla="*/ 279807 h 313153"/>
                <a:gd name="connsiteX7" fmla="*/ 532213 w 828683"/>
                <a:gd name="connsiteY7" fmla="*/ 280998 h 313153"/>
                <a:gd name="connsiteX8" fmla="*/ 404816 w 828683"/>
                <a:gd name="connsiteY8" fmla="*/ 313144 h 313153"/>
                <a:gd name="connsiteX9" fmla="*/ 252416 w 828683"/>
                <a:gd name="connsiteY9" fmla="*/ 277426 h 313153"/>
                <a:gd name="connsiteX10" fmla="*/ 139306 w 828683"/>
                <a:gd name="connsiteY10" fmla="*/ 275044 h 313153"/>
                <a:gd name="connsiteX11" fmla="*/ 60725 w 828683"/>
                <a:gd name="connsiteY11" fmla="*/ 210751 h 313153"/>
                <a:gd name="connsiteX12" fmla="*/ 3 w 828683"/>
                <a:gd name="connsiteY12" fmla="*/ 155982 h 313153"/>
                <a:gd name="connsiteX13" fmla="*/ 65488 w 828683"/>
                <a:gd name="connsiteY13" fmla="*/ 98832 h 313153"/>
                <a:gd name="connsiteX14" fmla="*/ 140497 w 828683"/>
                <a:gd name="connsiteY14" fmla="*/ 39301 h 313153"/>
                <a:gd name="connsiteX15" fmla="*/ 269085 w 828683"/>
                <a:gd name="connsiteY15" fmla="*/ 35729 h 313153"/>
                <a:gd name="connsiteX16" fmla="*/ 395291 w 828683"/>
                <a:gd name="connsiteY16" fmla="*/ 10 h 313153"/>
                <a:gd name="connsiteX0" fmla="*/ 395291 w 828683"/>
                <a:gd name="connsiteY0" fmla="*/ 10 h 308393"/>
                <a:gd name="connsiteX1" fmla="*/ 529831 w 828683"/>
                <a:gd name="connsiteY1" fmla="*/ 32157 h 308393"/>
                <a:gd name="connsiteX2" fmla="*/ 675088 w 828683"/>
                <a:gd name="connsiteY2" fmla="*/ 33347 h 308393"/>
                <a:gd name="connsiteX3" fmla="*/ 756050 w 828683"/>
                <a:gd name="connsiteY3" fmla="*/ 90498 h 308393"/>
                <a:gd name="connsiteX4" fmla="*/ 828678 w 828683"/>
                <a:gd name="connsiteY4" fmla="*/ 158363 h 308393"/>
                <a:gd name="connsiteX5" fmla="*/ 752478 w 828683"/>
                <a:gd name="connsiteY5" fmla="*/ 213132 h 308393"/>
                <a:gd name="connsiteX6" fmla="*/ 663181 w 828683"/>
                <a:gd name="connsiteY6" fmla="*/ 279807 h 308393"/>
                <a:gd name="connsiteX7" fmla="*/ 532213 w 828683"/>
                <a:gd name="connsiteY7" fmla="*/ 280998 h 308393"/>
                <a:gd name="connsiteX8" fmla="*/ 401244 w 828683"/>
                <a:gd name="connsiteY8" fmla="*/ 308382 h 308393"/>
                <a:gd name="connsiteX9" fmla="*/ 252416 w 828683"/>
                <a:gd name="connsiteY9" fmla="*/ 277426 h 308393"/>
                <a:gd name="connsiteX10" fmla="*/ 139306 w 828683"/>
                <a:gd name="connsiteY10" fmla="*/ 275044 h 308393"/>
                <a:gd name="connsiteX11" fmla="*/ 60725 w 828683"/>
                <a:gd name="connsiteY11" fmla="*/ 210751 h 308393"/>
                <a:gd name="connsiteX12" fmla="*/ 3 w 828683"/>
                <a:gd name="connsiteY12" fmla="*/ 155982 h 308393"/>
                <a:gd name="connsiteX13" fmla="*/ 65488 w 828683"/>
                <a:gd name="connsiteY13" fmla="*/ 98832 h 308393"/>
                <a:gd name="connsiteX14" fmla="*/ 140497 w 828683"/>
                <a:gd name="connsiteY14" fmla="*/ 39301 h 308393"/>
                <a:gd name="connsiteX15" fmla="*/ 269085 w 828683"/>
                <a:gd name="connsiteY15" fmla="*/ 35729 h 308393"/>
                <a:gd name="connsiteX16" fmla="*/ 395291 w 828683"/>
                <a:gd name="connsiteY16" fmla="*/ 10 h 308393"/>
                <a:gd name="connsiteX0" fmla="*/ 395291 w 828683"/>
                <a:gd name="connsiteY0" fmla="*/ 10 h 308415"/>
                <a:gd name="connsiteX1" fmla="*/ 529831 w 828683"/>
                <a:gd name="connsiteY1" fmla="*/ 32157 h 308415"/>
                <a:gd name="connsiteX2" fmla="*/ 675088 w 828683"/>
                <a:gd name="connsiteY2" fmla="*/ 33347 h 308415"/>
                <a:gd name="connsiteX3" fmla="*/ 756050 w 828683"/>
                <a:gd name="connsiteY3" fmla="*/ 90498 h 308415"/>
                <a:gd name="connsiteX4" fmla="*/ 828678 w 828683"/>
                <a:gd name="connsiteY4" fmla="*/ 158363 h 308415"/>
                <a:gd name="connsiteX5" fmla="*/ 752478 w 828683"/>
                <a:gd name="connsiteY5" fmla="*/ 213132 h 308415"/>
                <a:gd name="connsiteX6" fmla="*/ 663181 w 828683"/>
                <a:gd name="connsiteY6" fmla="*/ 279807 h 308415"/>
                <a:gd name="connsiteX7" fmla="*/ 542928 w 828683"/>
                <a:gd name="connsiteY7" fmla="*/ 283379 h 308415"/>
                <a:gd name="connsiteX8" fmla="*/ 401244 w 828683"/>
                <a:gd name="connsiteY8" fmla="*/ 308382 h 308415"/>
                <a:gd name="connsiteX9" fmla="*/ 252416 w 828683"/>
                <a:gd name="connsiteY9" fmla="*/ 277426 h 308415"/>
                <a:gd name="connsiteX10" fmla="*/ 139306 w 828683"/>
                <a:gd name="connsiteY10" fmla="*/ 275044 h 308415"/>
                <a:gd name="connsiteX11" fmla="*/ 60725 w 828683"/>
                <a:gd name="connsiteY11" fmla="*/ 210751 h 308415"/>
                <a:gd name="connsiteX12" fmla="*/ 3 w 828683"/>
                <a:gd name="connsiteY12" fmla="*/ 155982 h 308415"/>
                <a:gd name="connsiteX13" fmla="*/ 65488 w 828683"/>
                <a:gd name="connsiteY13" fmla="*/ 98832 h 308415"/>
                <a:gd name="connsiteX14" fmla="*/ 140497 w 828683"/>
                <a:gd name="connsiteY14" fmla="*/ 39301 h 308415"/>
                <a:gd name="connsiteX15" fmla="*/ 269085 w 828683"/>
                <a:gd name="connsiteY15" fmla="*/ 35729 h 308415"/>
                <a:gd name="connsiteX16" fmla="*/ 395291 w 828683"/>
                <a:gd name="connsiteY16" fmla="*/ 10 h 308415"/>
                <a:gd name="connsiteX0" fmla="*/ 395291 w 828683"/>
                <a:gd name="connsiteY0" fmla="*/ 10 h 308417"/>
                <a:gd name="connsiteX1" fmla="*/ 529831 w 828683"/>
                <a:gd name="connsiteY1" fmla="*/ 32157 h 308417"/>
                <a:gd name="connsiteX2" fmla="*/ 675088 w 828683"/>
                <a:gd name="connsiteY2" fmla="*/ 33347 h 308417"/>
                <a:gd name="connsiteX3" fmla="*/ 756050 w 828683"/>
                <a:gd name="connsiteY3" fmla="*/ 90498 h 308417"/>
                <a:gd name="connsiteX4" fmla="*/ 828678 w 828683"/>
                <a:gd name="connsiteY4" fmla="*/ 158363 h 308417"/>
                <a:gd name="connsiteX5" fmla="*/ 752478 w 828683"/>
                <a:gd name="connsiteY5" fmla="*/ 213132 h 308417"/>
                <a:gd name="connsiteX6" fmla="*/ 669134 w 828683"/>
                <a:gd name="connsiteY6" fmla="*/ 272664 h 308417"/>
                <a:gd name="connsiteX7" fmla="*/ 542928 w 828683"/>
                <a:gd name="connsiteY7" fmla="*/ 283379 h 308417"/>
                <a:gd name="connsiteX8" fmla="*/ 401244 w 828683"/>
                <a:gd name="connsiteY8" fmla="*/ 308382 h 308417"/>
                <a:gd name="connsiteX9" fmla="*/ 252416 w 828683"/>
                <a:gd name="connsiteY9" fmla="*/ 277426 h 308417"/>
                <a:gd name="connsiteX10" fmla="*/ 139306 w 828683"/>
                <a:gd name="connsiteY10" fmla="*/ 275044 h 308417"/>
                <a:gd name="connsiteX11" fmla="*/ 60725 w 828683"/>
                <a:gd name="connsiteY11" fmla="*/ 210751 h 308417"/>
                <a:gd name="connsiteX12" fmla="*/ 3 w 828683"/>
                <a:gd name="connsiteY12" fmla="*/ 155982 h 308417"/>
                <a:gd name="connsiteX13" fmla="*/ 65488 w 828683"/>
                <a:gd name="connsiteY13" fmla="*/ 98832 h 308417"/>
                <a:gd name="connsiteX14" fmla="*/ 140497 w 828683"/>
                <a:gd name="connsiteY14" fmla="*/ 39301 h 308417"/>
                <a:gd name="connsiteX15" fmla="*/ 269085 w 828683"/>
                <a:gd name="connsiteY15" fmla="*/ 35729 h 308417"/>
                <a:gd name="connsiteX16" fmla="*/ 395291 w 828683"/>
                <a:gd name="connsiteY16" fmla="*/ 10 h 308417"/>
                <a:gd name="connsiteX0" fmla="*/ 395291 w 828678"/>
                <a:gd name="connsiteY0" fmla="*/ 10 h 308417"/>
                <a:gd name="connsiteX1" fmla="*/ 529831 w 828678"/>
                <a:gd name="connsiteY1" fmla="*/ 32157 h 308417"/>
                <a:gd name="connsiteX2" fmla="*/ 675088 w 828678"/>
                <a:gd name="connsiteY2" fmla="*/ 33347 h 308417"/>
                <a:gd name="connsiteX3" fmla="*/ 756050 w 828678"/>
                <a:gd name="connsiteY3" fmla="*/ 90498 h 308417"/>
                <a:gd name="connsiteX4" fmla="*/ 828678 w 828678"/>
                <a:gd name="connsiteY4" fmla="*/ 158363 h 308417"/>
                <a:gd name="connsiteX5" fmla="*/ 756050 w 828678"/>
                <a:gd name="connsiteY5" fmla="*/ 223847 h 308417"/>
                <a:gd name="connsiteX6" fmla="*/ 669134 w 828678"/>
                <a:gd name="connsiteY6" fmla="*/ 272664 h 308417"/>
                <a:gd name="connsiteX7" fmla="*/ 542928 w 828678"/>
                <a:gd name="connsiteY7" fmla="*/ 283379 h 308417"/>
                <a:gd name="connsiteX8" fmla="*/ 401244 w 828678"/>
                <a:gd name="connsiteY8" fmla="*/ 308382 h 308417"/>
                <a:gd name="connsiteX9" fmla="*/ 252416 w 828678"/>
                <a:gd name="connsiteY9" fmla="*/ 277426 h 308417"/>
                <a:gd name="connsiteX10" fmla="*/ 139306 w 828678"/>
                <a:gd name="connsiteY10" fmla="*/ 275044 h 308417"/>
                <a:gd name="connsiteX11" fmla="*/ 60725 w 828678"/>
                <a:gd name="connsiteY11" fmla="*/ 210751 h 308417"/>
                <a:gd name="connsiteX12" fmla="*/ 3 w 828678"/>
                <a:gd name="connsiteY12" fmla="*/ 155982 h 308417"/>
                <a:gd name="connsiteX13" fmla="*/ 65488 w 828678"/>
                <a:gd name="connsiteY13" fmla="*/ 98832 h 308417"/>
                <a:gd name="connsiteX14" fmla="*/ 140497 w 828678"/>
                <a:gd name="connsiteY14" fmla="*/ 39301 h 308417"/>
                <a:gd name="connsiteX15" fmla="*/ 269085 w 828678"/>
                <a:gd name="connsiteY15" fmla="*/ 35729 h 308417"/>
                <a:gd name="connsiteX16" fmla="*/ 395291 w 828678"/>
                <a:gd name="connsiteY16" fmla="*/ 10 h 308417"/>
                <a:gd name="connsiteX0" fmla="*/ 395291 w 822725"/>
                <a:gd name="connsiteY0" fmla="*/ 10 h 308417"/>
                <a:gd name="connsiteX1" fmla="*/ 529831 w 822725"/>
                <a:gd name="connsiteY1" fmla="*/ 32157 h 308417"/>
                <a:gd name="connsiteX2" fmla="*/ 675088 w 822725"/>
                <a:gd name="connsiteY2" fmla="*/ 33347 h 308417"/>
                <a:gd name="connsiteX3" fmla="*/ 756050 w 822725"/>
                <a:gd name="connsiteY3" fmla="*/ 90498 h 308417"/>
                <a:gd name="connsiteX4" fmla="*/ 822725 w 822725"/>
                <a:gd name="connsiteY4" fmla="*/ 155981 h 308417"/>
                <a:gd name="connsiteX5" fmla="*/ 756050 w 822725"/>
                <a:gd name="connsiteY5" fmla="*/ 223847 h 308417"/>
                <a:gd name="connsiteX6" fmla="*/ 669134 w 822725"/>
                <a:gd name="connsiteY6" fmla="*/ 272664 h 308417"/>
                <a:gd name="connsiteX7" fmla="*/ 542928 w 822725"/>
                <a:gd name="connsiteY7" fmla="*/ 283379 h 308417"/>
                <a:gd name="connsiteX8" fmla="*/ 401244 w 822725"/>
                <a:gd name="connsiteY8" fmla="*/ 308382 h 308417"/>
                <a:gd name="connsiteX9" fmla="*/ 252416 w 822725"/>
                <a:gd name="connsiteY9" fmla="*/ 277426 h 308417"/>
                <a:gd name="connsiteX10" fmla="*/ 139306 w 822725"/>
                <a:gd name="connsiteY10" fmla="*/ 275044 h 308417"/>
                <a:gd name="connsiteX11" fmla="*/ 60725 w 822725"/>
                <a:gd name="connsiteY11" fmla="*/ 210751 h 308417"/>
                <a:gd name="connsiteX12" fmla="*/ 3 w 822725"/>
                <a:gd name="connsiteY12" fmla="*/ 155982 h 308417"/>
                <a:gd name="connsiteX13" fmla="*/ 65488 w 822725"/>
                <a:gd name="connsiteY13" fmla="*/ 98832 h 308417"/>
                <a:gd name="connsiteX14" fmla="*/ 140497 w 822725"/>
                <a:gd name="connsiteY14" fmla="*/ 39301 h 308417"/>
                <a:gd name="connsiteX15" fmla="*/ 269085 w 822725"/>
                <a:gd name="connsiteY15" fmla="*/ 35729 h 308417"/>
                <a:gd name="connsiteX16" fmla="*/ 395291 w 822725"/>
                <a:gd name="connsiteY16" fmla="*/ 10 h 308417"/>
                <a:gd name="connsiteX0" fmla="*/ 395291 w 822725"/>
                <a:gd name="connsiteY0" fmla="*/ 10 h 308417"/>
                <a:gd name="connsiteX1" fmla="*/ 529831 w 822725"/>
                <a:gd name="connsiteY1" fmla="*/ 32157 h 308417"/>
                <a:gd name="connsiteX2" fmla="*/ 675088 w 822725"/>
                <a:gd name="connsiteY2" fmla="*/ 33347 h 308417"/>
                <a:gd name="connsiteX3" fmla="*/ 756050 w 822725"/>
                <a:gd name="connsiteY3" fmla="*/ 90498 h 308417"/>
                <a:gd name="connsiteX4" fmla="*/ 822725 w 822725"/>
                <a:gd name="connsiteY4" fmla="*/ 155981 h 308417"/>
                <a:gd name="connsiteX5" fmla="*/ 756050 w 822725"/>
                <a:gd name="connsiteY5" fmla="*/ 223847 h 308417"/>
                <a:gd name="connsiteX6" fmla="*/ 669134 w 822725"/>
                <a:gd name="connsiteY6" fmla="*/ 272664 h 308417"/>
                <a:gd name="connsiteX7" fmla="*/ 542928 w 822725"/>
                <a:gd name="connsiteY7" fmla="*/ 283379 h 308417"/>
                <a:gd name="connsiteX8" fmla="*/ 401244 w 822725"/>
                <a:gd name="connsiteY8" fmla="*/ 308382 h 308417"/>
                <a:gd name="connsiteX9" fmla="*/ 252416 w 822725"/>
                <a:gd name="connsiteY9" fmla="*/ 277426 h 308417"/>
                <a:gd name="connsiteX10" fmla="*/ 139306 w 822725"/>
                <a:gd name="connsiteY10" fmla="*/ 275044 h 308417"/>
                <a:gd name="connsiteX11" fmla="*/ 60725 w 822725"/>
                <a:gd name="connsiteY11" fmla="*/ 210751 h 308417"/>
                <a:gd name="connsiteX12" fmla="*/ 3 w 822725"/>
                <a:gd name="connsiteY12" fmla="*/ 155982 h 308417"/>
                <a:gd name="connsiteX13" fmla="*/ 65488 w 822725"/>
                <a:gd name="connsiteY13" fmla="*/ 98832 h 308417"/>
                <a:gd name="connsiteX14" fmla="*/ 140497 w 822725"/>
                <a:gd name="connsiteY14" fmla="*/ 39301 h 308417"/>
                <a:gd name="connsiteX15" fmla="*/ 269085 w 822725"/>
                <a:gd name="connsiteY15" fmla="*/ 35729 h 308417"/>
                <a:gd name="connsiteX16" fmla="*/ 395291 w 822725"/>
                <a:gd name="connsiteY16" fmla="*/ 10 h 308417"/>
                <a:gd name="connsiteX0" fmla="*/ 395291 w 822725"/>
                <a:gd name="connsiteY0" fmla="*/ 10 h 308417"/>
                <a:gd name="connsiteX1" fmla="*/ 529831 w 822725"/>
                <a:gd name="connsiteY1" fmla="*/ 32157 h 308417"/>
                <a:gd name="connsiteX2" fmla="*/ 675088 w 822725"/>
                <a:gd name="connsiteY2" fmla="*/ 40491 h 308417"/>
                <a:gd name="connsiteX3" fmla="*/ 756050 w 822725"/>
                <a:gd name="connsiteY3" fmla="*/ 90498 h 308417"/>
                <a:gd name="connsiteX4" fmla="*/ 822725 w 822725"/>
                <a:gd name="connsiteY4" fmla="*/ 155981 h 308417"/>
                <a:gd name="connsiteX5" fmla="*/ 756050 w 822725"/>
                <a:gd name="connsiteY5" fmla="*/ 223847 h 308417"/>
                <a:gd name="connsiteX6" fmla="*/ 669134 w 822725"/>
                <a:gd name="connsiteY6" fmla="*/ 272664 h 308417"/>
                <a:gd name="connsiteX7" fmla="*/ 542928 w 822725"/>
                <a:gd name="connsiteY7" fmla="*/ 283379 h 308417"/>
                <a:gd name="connsiteX8" fmla="*/ 401244 w 822725"/>
                <a:gd name="connsiteY8" fmla="*/ 308382 h 308417"/>
                <a:gd name="connsiteX9" fmla="*/ 252416 w 822725"/>
                <a:gd name="connsiteY9" fmla="*/ 277426 h 308417"/>
                <a:gd name="connsiteX10" fmla="*/ 139306 w 822725"/>
                <a:gd name="connsiteY10" fmla="*/ 275044 h 308417"/>
                <a:gd name="connsiteX11" fmla="*/ 60725 w 822725"/>
                <a:gd name="connsiteY11" fmla="*/ 210751 h 308417"/>
                <a:gd name="connsiteX12" fmla="*/ 3 w 822725"/>
                <a:gd name="connsiteY12" fmla="*/ 155982 h 308417"/>
                <a:gd name="connsiteX13" fmla="*/ 65488 w 822725"/>
                <a:gd name="connsiteY13" fmla="*/ 98832 h 308417"/>
                <a:gd name="connsiteX14" fmla="*/ 140497 w 822725"/>
                <a:gd name="connsiteY14" fmla="*/ 39301 h 308417"/>
                <a:gd name="connsiteX15" fmla="*/ 269085 w 822725"/>
                <a:gd name="connsiteY15" fmla="*/ 35729 h 308417"/>
                <a:gd name="connsiteX16" fmla="*/ 395291 w 822725"/>
                <a:gd name="connsiteY16" fmla="*/ 10 h 308417"/>
                <a:gd name="connsiteX0" fmla="*/ 395291 w 822725"/>
                <a:gd name="connsiteY0" fmla="*/ 11 h 306037"/>
                <a:gd name="connsiteX1" fmla="*/ 529831 w 822725"/>
                <a:gd name="connsiteY1" fmla="*/ 29777 h 306037"/>
                <a:gd name="connsiteX2" fmla="*/ 675088 w 822725"/>
                <a:gd name="connsiteY2" fmla="*/ 38111 h 306037"/>
                <a:gd name="connsiteX3" fmla="*/ 756050 w 822725"/>
                <a:gd name="connsiteY3" fmla="*/ 88118 h 306037"/>
                <a:gd name="connsiteX4" fmla="*/ 822725 w 822725"/>
                <a:gd name="connsiteY4" fmla="*/ 153601 h 306037"/>
                <a:gd name="connsiteX5" fmla="*/ 756050 w 822725"/>
                <a:gd name="connsiteY5" fmla="*/ 221467 h 306037"/>
                <a:gd name="connsiteX6" fmla="*/ 669134 w 822725"/>
                <a:gd name="connsiteY6" fmla="*/ 270284 h 306037"/>
                <a:gd name="connsiteX7" fmla="*/ 542928 w 822725"/>
                <a:gd name="connsiteY7" fmla="*/ 280999 h 306037"/>
                <a:gd name="connsiteX8" fmla="*/ 401244 w 822725"/>
                <a:gd name="connsiteY8" fmla="*/ 306002 h 306037"/>
                <a:gd name="connsiteX9" fmla="*/ 252416 w 822725"/>
                <a:gd name="connsiteY9" fmla="*/ 275046 h 306037"/>
                <a:gd name="connsiteX10" fmla="*/ 139306 w 822725"/>
                <a:gd name="connsiteY10" fmla="*/ 272664 h 306037"/>
                <a:gd name="connsiteX11" fmla="*/ 60725 w 822725"/>
                <a:gd name="connsiteY11" fmla="*/ 208371 h 306037"/>
                <a:gd name="connsiteX12" fmla="*/ 3 w 822725"/>
                <a:gd name="connsiteY12" fmla="*/ 153602 h 306037"/>
                <a:gd name="connsiteX13" fmla="*/ 65488 w 822725"/>
                <a:gd name="connsiteY13" fmla="*/ 96452 h 306037"/>
                <a:gd name="connsiteX14" fmla="*/ 140497 w 822725"/>
                <a:gd name="connsiteY14" fmla="*/ 36921 h 306037"/>
                <a:gd name="connsiteX15" fmla="*/ 269085 w 822725"/>
                <a:gd name="connsiteY15" fmla="*/ 33349 h 306037"/>
                <a:gd name="connsiteX16" fmla="*/ 395291 w 822725"/>
                <a:gd name="connsiteY16" fmla="*/ 11 h 306037"/>
                <a:gd name="connsiteX0" fmla="*/ 395291 w 822725"/>
                <a:gd name="connsiteY0" fmla="*/ 48 h 306074"/>
                <a:gd name="connsiteX1" fmla="*/ 535784 w 822725"/>
                <a:gd name="connsiteY1" fmla="*/ 26242 h 306074"/>
                <a:gd name="connsiteX2" fmla="*/ 675088 w 822725"/>
                <a:gd name="connsiteY2" fmla="*/ 38148 h 306074"/>
                <a:gd name="connsiteX3" fmla="*/ 756050 w 822725"/>
                <a:gd name="connsiteY3" fmla="*/ 88155 h 306074"/>
                <a:gd name="connsiteX4" fmla="*/ 822725 w 822725"/>
                <a:gd name="connsiteY4" fmla="*/ 153638 h 306074"/>
                <a:gd name="connsiteX5" fmla="*/ 756050 w 822725"/>
                <a:gd name="connsiteY5" fmla="*/ 221504 h 306074"/>
                <a:gd name="connsiteX6" fmla="*/ 669134 w 822725"/>
                <a:gd name="connsiteY6" fmla="*/ 270321 h 306074"/>
                <a:gd name="connsiteX7" fmla="*/ 542928 w 822725"/>
                <a:gd name="connsiteY7" fmla="*/ 281036 h 306074"/>
                <a:gd name="connsiteX8" fmla="*/ 401244 w 822725"/>
                <a:gd name="connsiteY8" fmla="*/ 306039 h 306074"/>
                <a:gd name="connsiteX9" fmla="*/ 252416 w 822725"/>
                <a:gd name="connsiteY9" fmla="*/ 275083 h 306074"/>
                <a:gd name="connsiteX10" fmla="*/ 139306 w 822725"/>
                <a:gd name="connsiteY10" fmla="*/ 272701 h 306074"/>
                <a:gd name="connsiteX11" fmla="*/ 60725 w 822725"/>
                <a:gd name="connsiteY11" fmla="*/ 208408 h 306074"/>
                <a:gd name="connsiteX12" fmla="*/ 3 w 822725"/>
                <a:gd name="connsiteY12" fmla="*/ 153639 h 306074"/>
                <a:gd name="connsiteX13" fmla="*/ 65488 w 822725"/>
                <a:gd name="connsiteY13" fmla="*/ 96489 h 306074"/>
                <a:gd name="connsiteX14" fmla="*/ 140497 w 822725"/>
                <a:gd name="connsiteY14" fmla="*/ 36958 h 306074"/>
                <a:gd name="connsiteX15" fmla="*/ 269085 w 822725"/>
                <a:gd name="connsiteY15" fmla="*/ 33386 h 306074"/>
                <a:gd name="connsiteX16" fmla="*/ 395291 w 822725"/>
                <a:gd name="connsiteY16" fmla="*/ 48 h 306074"/>
                <a:gd name="connsiteX0" fmla="*/ 395291 w 822725"/>
                <a:gd name="connsiteY0" fmla="*/ 23 h 306049"/>
                <a:gd name="connsiteX1" fmla="*/ 535784 w 822725"/>
                <a:gd name="connsiteY1" fmla="*/ 26217 h 306049"/>
                <a:gd name="connsiteX2" fmla="*/ 675088 w 822725"/>
                <a:gd name="connsiteY2" fmla="*/ 38123 h 306049"/>
                <a:gd name="connsiteX3" fmla="*/ 756050 w 822725"/>
                <a:gd name="connsiteY3" fmla="*/ 88130 h 306049"/>
                <a:gd name="connsiteX4" fmla="*/ 822725 w 822725"/>
                <a:gd name="connsiteY4" fmla="*/ 153613 h 306049"/>
                <a:gd name="connsiteX5" fmla="*/ 756050 w 822725"/>
                <a:gd name="connsiteY5" fmla="*/ 221479 h 306049"/>
                <a:gd name="connsiteX6" fmla="*/ 669134 w 822725"/>
                <a:gd name="connsiteY6" fmla="*/ 270296 h 306049"/>
                <a:gd name="connsiteX7" fmla="*/ 542928 w 822725"/>
                <a:gd name="connsiteY7" fmla="*/ 281011 h 306049"/>
                <a:gd name="connsiteX8" fmla="*/ 401244 w 822725"/>
                <a:gd name="connsiteY8" fmla="*/ 306014 h 306049"/>
                <a:gd name="connsiteX9" fmla="*/ 252416 w 822725"/>
                <a:gd name="connsiteY9" fmla="*/ 275058 h 306049"/>
                <a:gd name="connsiteX10" fmla="*/ 139306 w 822725"/>
                <a:gd name="connsiteY10" fmla="*/ 272676 h 306049"/>
                <a:gd name="connsiteX11" fmla="*/ 60725 w 822725"/>
                <a:gd name="connsiteY11" fmla="*/ 208383 h 306049"/>
                <a:gd name="connsiteX12" fmla="*/ 3 w 822725"/>
                <a:gd name="connsiteY12" fmla="*/ 153614 h 306049"/>
                <a:gd name="connsiteX13" fmla="*/ 65488 w 822725"/>
                <a:gd name="connsiteY13" fmla="*/ 96464 h 306049"/>
                <a:gd name="connsiteX14" fmla="*/ 140497 w 822725"/>
                <a:gd name="connsiteY14" fmla="*/ 36933 h 306049"/>
                <a:gd name="connsiteX15" fmla="*/ 263132 w 822725"/>
                <a:gd name="connsiteY15" fmla="*/ 30980 h 306049"/>
                <a:gd name="connsiteX16" fmla="*/ 395291 w 822725"/>
                <a:gd name="connsiteY16" fmla="*/ 23 h 306049"/>
                <a:gd name="connsiteX0" fmla="*/ 395291 w 822725"/>
                <a:gd name="connsiteY0" fmla="*/ 23 h 306049"/>
                <a:gd name="connsiteX1" fmla="*/ 535784 w 822725"/>
                <a:gd name="connsiteY1" fmla="*/ 26217 h 306049"/>
                <a:gd name="connsiteX2" fmla="*/ 675088 w 822725"/>
                <a:gd name="connsiteY2" fmla="*/ 38123 h 306049"/>
                <a:gd name="connsiteX3" fmla="*/ 756050 w 822725"/>
                <a:gd name="connsiteY3" fmla="*/ 88130 h 306049"/>
                <a:gd name="connsiteX4" fmla="*/ 822725 w 822725"/>
                <a:gd name="connsiteY4" fmla="*/ 153613 h 306049"/>
                <a:gd name="connsiteX5" fmla="*/ 756050 w 822725"/>
                <a:gd name="connsiteY5" fmla="*/ 221479 h 306049"/>
                <a:gd name="connsiteX6" fmla="*/ 669134 w 822725"/>
                <a:gd name="connsiteY6" fmla="*/ 270296 h 306049"/>
                <a:gd name="connsiteX7" fmla="*/ 542928 w 822725"/>
                <a:gd name="connsiteY7" fmla="*/ 281011 h 306049"/>
                <a:gd name="connsiteX8" fmla="*/ 401244 w 822725"/>
                <a:gd name="connsiteY8" fmla="*/ 306014 h 306049"/>
                <a:gd name="connsiteX9" fmla="*/ 252416 w 822725"/>
                <a:gd name="connsiteY9" fmla="*/ 275058 h 306049"/>
                <a:gd name="connsiteX10" fmla="*/ 139306 w 822725"/>
                <a:gd name="connsiteY10" fmla="*/ 272676 h 306049"/>
                <a:gd name="connsiteX11" fmla="*/ 60725 w 822725"/>
                <a:gd name="connsiteY11" fmla="*/ 208383 h 306049"/>
                <a:gd name="connsiteX12" fmla="*/ 3 w 822725"/>
                <a:gd name="connsiteY12" fmla="*/ 153614 h 306049"/>
                <a:gd name="connsiteX13" fmla="*/ 65488 w 822725"/>
                <a:gd name="connsiteY13" fmla="*/ 96464 h 306049"/>
                <a:gd name="connsiteX14" fmla="*/ 140497 w 822725"/>
                <a:gd name="connsiteY14" fmla="*/ 39315 h 306049"/>
                <a:gd name="connsiteX15" fmla="*/ 263132 w 822725"/>
                <a:gd name="connsiteY15" fmla="*/ 30980 h 306049"/>
                <a:gd name="connsiteX16" fmla="*/ 395291 w 822725"/>
                <a:gd name="connsiteY16" fmla="*/ 23 h 306049"/>
                <a:gd name="connsiteX0" fmla="*/ 395300 w 822734"/>
                <a:gd name="connsiteY0" fmla="*/ 23 h 306049"/>
                <a:gd name="connsiteX1" fmla="*/ 535793 w 822734"/>
                <a:gd name="connsiteY1" fmla="*/ 26217 h 306049"/>
                <a:gd name="connsiteX2" fmla="*/ 675097 w 822734"/>
                <a:gd name="connsiteY2" fmla="*/ 38123 h 306049"/>
                <a:gd name="connsiteX3" fmla="*/ 756059 w 822734"/>
                <a:gd name="connsiteY3" fmla="*/ 88130 h 306049"/>
                <a:gd name="connsiteX4" fmla="*/ 822734 w 822734"/>
                <a:gd name="connsiteY4" fmla="*/ 153613 h 306049"/>
                <a:gd name="connsiteX5" fmla="*/ 756059 w 822734"/>
                <a:gd name="connsiteY5" fmla="*/ 221479 h 306049"/>
                <a:gd name="connsiteX6" fmla="*/ 669143 w 822734"/>
                <a:gd name="connsiteY6" fmla="*/ 270296 h 306049"/>
                <a:gd name="connsiteX7" fmla="*/ 542937 w 822734"/>
                <a:gd name="connsiteY7" fmla="*/ 281011 h 306049"/>
                <a:gd name="connsiteX8" fmla="*/ 401253 w 822734"/>
                <a:gd name="connsiteY8" fmla="*/ 306014 h 306049"/>
                <a:gd name="connsiteX9" fmla="*/ 252425 w 822734"/>
                <a:gd name="connsiteY9" fmla="*/ 275058 h 306049"/>
                <a:gd name="connsiteX10" fmla="*/ 139315 w 822734"/>
                <a:gd name="connsiteY10" fmla="*/ 272676 h 306049"/>
                <a:gd name="connsiteX11" fmla="*/ 60734 w 822734"/>
                <a:gd name="connsiteY11" fmla="*/ 208383 h 306049"/>
                <a:gd name="connsiteX12" fmla="*/ 12 w 822734"/>
                <a:gd name="connsiteY12" fmla="*/ 153614 h 306049"/>
                <a:gd name="connsiteX13" fmla="*/ 65497 w 822734"/>
                <a:gd name="connsiteY13" fmla="*/ 91701 h 306049"/>
                <a:gd name="connsiteX14" fmla="*/ 140506 w 822734"/>
                <a:gd name="connsiteY14" fmla="*/ 39315 h 306049"/>
                <a:gd name="connsiteX15" fmla="*/ 263141 w 822734"/>
                <a:gd name="connsiteY15" fmla="*/ 30980 h 306049"/>
                <a:gd name="connsiteX16" fmla="*/ 395300 w 822734"/>
                <a:gd name="connsiteY16" fmla="*/ 23 h 306049"/>
                <a:gd name="connsiteX0" fmla="*/ 391730 w 819164"/>
                <a:gd name="connsiteY0" fmla="*/ 23 h 306049"/>
                <a:gd name="connsiteX1" fmla="*/ 532223 w 819164"/>
                <a:gd name="connsiteY1" fmla="*/ 26217 h 306049"/>
                <a:gd name="connsiteX2" fmla="*/ 671527 w 819164"/>
                <a:gd name="connsiteY2" fmla="*/ 38123 h 306049"/>
                <a:gd name="connsiteX3" fmla="*/ 752489 w 819164"/>
                <a:gd name="connsiteY3" fmla="*/ 88130 h 306049"/>
                <a:gd name="connsiteX4" fmla="*/ 819164 w 819164"/>
                <a:gd name="connsiteY4" fmla="*/ 153613 h 306049"/>
                <a:gd name="connsiteX5" fmla="*/ 752489 w 819164"/>
                <a:gd name="connsiteY5" fmla="*/ 221479 h 306049"/>
                <a:gd name="connsiteX6" fmla="*/ 665573 w 819164"/>
                <a:gd name="connsiteY6" fmla="*/ 270296 h 306049"/>
                <a:gd name="connsiteX7" fmla="*/ 539367 w 819164"/>
                <a:gd name="connsiteY7" fmla="*/ 281011 h 306049"/>
                <a:gd name="connsiteX8" fmla="*/ 397683 w 819164"/>
                <a:gd name="connsiteY8" fmla="*/ 306014 h 306049"/>
                <a:gd name="connsiteX9" fmla="*/ 248855 w 819164"/>
                <a:gd name="connsiteY9" fmla="*/ 275058 h 306049"/>
                <a:gd name="connsiteX10" fmla="*/ 135745 w 819164"/>
                <a:gd name="connsiteY10" fmla="*/ 272676 h 306049"/>
                <a:gd name="connsiteX11" fmla="*/ 57164 w 819164"/>
                <a:gd name="connsiteY11" fmla="*/ 208383 h 306049"/>
                <a:gd name="connsiteX12" fmla="*/ 14 w 819164"/>
                <a:gd name="connsiteY12" fmla="*/ 152424 h 306049"/>
                <a:gd name="connsiteX13" fmla="*/ 61927 w 819164"/>
                <a:gd name="connsiteY13" fmla="*/ 91701 h 306049"/>
                <a:gd name="connsiteX14" fmla="*/ 136936 w 819164"/>
                <a:gd name="connsiteY14" fmla="*/ 39315 h 306049"/>
                <a:gd name="connsiteX15" fmla="*/ 259571 w 819164"/>
                <a:gd name="connsiteY15" fmla="*/ 30980 h 306049"/>
                <a:gd name="connsiteX16" fmla="*/ 391730 w 819164"/>
                <a:gd name="connsiteY16" fmla="*/ 23 h 306049"/>
                <a:gd name="connsiteX0" fmla="*/ 391730 w 819164"/>
                <a:gd name="connsiteY0" fmla="*/ 23 h 306049"/>
                <a:gd name="connsiteX1" fmla="*/ 532223 w 819164"/>
                <a:gd name="connsiteY1" fmla="*/ 26217 h 306049"/>
                <a:gd name="connsiteX2" fmla="*/ 671527 w 819164"/>
                <a:gd name="connsiteY2" fmla="*/ 38123 h 306049"/>
                <a:gd name="connsiteX3" fmla="*/ 752489 w 819164"/>
                <a:gd name="connsiteY3" fmla="*/ 88130 h 306049"/>
                <a:gd name="connsiteX4" fmla="*/ 819164 w 819164"/>
                <a:gd name="connsiteY4" fmla="*/ 153613 h 306049"/>
                <a:gd name="connsiteX5" fmla="*/ 752489 w 819164"/>
                <a:gd name="connsiteY5" fmla="*/ 221479 h 306049"/>
                <a:gd name="connsiteX6" fmla="*/ 665573 w 819164"/>
                <a:gd name="connsiteY6" fmla="*/ 270296 h 306049"/>
                <a:gd name="connsiteX7" fmla="*/ 539367 w 819164"/>
                <a:gd name="connsiteY7" fmla="*/ 281011 h 306049"/>
                <a:gd name="connsiteX8" fmla="*/ 397683 w 819164"/>
                <a:gd name="connsiteY8" fmla="*/ 306014 h 306049"/>
                <a:gd name="connsiteX9" fmla="*/ 248855 w 819164"/>
                <a:gd name="connsiteY9" fmla="*/ 275058 h 306049"/>
                <a:gd name="connsiteX10" fmla="*/ 135745 w 819164"/>
                <a:gd name="connsiteY10" fmla="*/ 272676 h 306049"/>
                <a:gd name="connsiteX11" fmla="*/ 57164 w 819164"/>
                <a:gd name="connsiteY11" fmla="*/ 208383 h 306049"/>
                <a:gd name="connsiteX12" fmla="*/ 14 w 819164"/>
                <a:gd name="connsiteY12" fmla="*/ 152424 h 306049"/>
                <a:gd name="connsiteX13" fmla="*/ 61927 w 819164"/>
                <a:gd name="connsiteY13" fmla="*/ 91701 h 306049"/>
                <a:gd name="connsiteX14" fmla="*/ 136936 w 819164"/>
                <a:gd name="connsiteY14" fmla="*/ 39315 h 306049"/>
                <a:gd name="connsiteX15" fmla="*/ 259571 w 819164"/>
                <a:gd name="connsiteY15" fmla="*/ 30980 h 306049"/>
                <a:gd name="connsiteX16" fmla="*/ 391730 w 819164"/>
                <a:gd name="connsiteY16" fmla="*/ 23 h 306049"/>
                <a:gd name="connsiteX0" fmla="*/ 391730 w 819164"/>
                <a:gd name="connsiteY0" fmla="*/ 23 h 306049"/>
                <a:gd name="connsiteX1" fmla="*/ 532223 w 819164"/>
                <a:gd name="connsiteY1" fmla="*/ 26217 h 306049"/>
                <a:gd name="connsiteX2" fmla="*/ 671527 w 819164"/>
                <a:gd name="connsiteY2" fmla="*/ 38123 h 306049"/>
                <a:gd name="connsiteX3" fmla="*/ 752489 w 819164"/>
                <a:gd name="connsiteY3" fmla="*/ 88130 h 306049"/>
                <a:gd name="connsiteX4" fmla="*/ 819164 w 819164"/>
                <a:gd name="connsiteY4" fmla="*/ 153613 h 306049"/>
                <a:gd name="connsiteX5" fmla="*/ 752489 w 819164"/>
                <a:gd name="connsiteY5" fmla="*/ 221479 h 306049"/>
                <a:gd name="connsiteX6" fmla="*/ 665573 w 819164"/>
                <a:gd name="connsiteY6" fmla="*/ 270296 h 306049"/>
                <a:gd name="connsiteX7" fmla="*/ 539367 w 819164"/>
                <a:gd name="connsiteY7" fmla="*/ 281011 h 306049"/>
                <a:gd name="connsiteX8" fmla="*/ 397683 w 819164"/>
                <a:gd name="connsiteY8" fmla="*/ 306014 h 306049"/>
                <a:gd name="connsiteX9" fmla="*/ 248855 w 819164"/>
                <a:gd name="connsiteY9" fmla="*/ 275058 h 306049"/>
                <a:gd name="connsiteX10" fmla="*/ 135745 w 819164"/>
                <a:gd name="connsiteY10" fmla="*/ 266723 h 306049"/>
                <a:gd name="connsiteX11" fmla="*/ 57164 w 819164"/>
                <a:gd name="connsiteY11" fmla="*/ 208383 h 306049"/>
                <a:gd name="connsiteX12" fmla="*/ 14 w 819164"/>
                <a:gd name="connsiteY12" fmla="*/ 152424 h 306049"/>
                <a:gd name="connsiteX13" fmla="*/ 61927 w 819164"/>
                <a:gd name="connsiteY13" fmla="*/ 91701 h 306049"/>
                <a:gd name="connsiteX14" fmla="*/ 136936 w 819164"/>
                <a:gd name="connsiteY14" fmla="*/ 39315 h 306049"/>
                <a:gd name="connsiteX15" fmla="*/ 259571 w 819164"/>
                <a:gd name="connsiteY15" fmla="*/ 30980 h 306049"/>
                <a:gd name="connsiteX16" fmla="*/ 391730 w 819164"/>
                <a:gd name="connsiteY16" fmla="*/ 23 h 306049"/>
                <a:gd name="connsiteX0" fmla="*/ 391730 w 819164"/>
                <a:gd name="connsiteY0" fmla="*/ 23 h 306015"/>
                <a:gd name="connsiteX1" fmla="*/ 532223 w 819164"/>
                <a:gd name="connsiteY1" fmla="*/ 26217 h 306015"/>
                <a:gd name="connsiteX2" fmla="*/ 671527 w 819164"/>
                <a:gd name="connsiteY2" fmla="*/ 38123 h 306015"/>
                <a:gd name="connsiteX3" fmla="*/ 752489 w 819164"/>
                <a:gd name="connsiteY3" fmla="*/ 88130 h 306015"/>
                <a:gd name="connsiteX4" fmla="*/ 819164 w 819164"/>
                <a:gd name="connsiteY4" fmla="*/ 153613 h 306015"/>
                <a:gd name="connsiteX5" fmla="*/ 752489 w 819164"/>
                <a:gd name="connsiteY5" fmla="*/ 221479 h 306015"/>
                <a:gd name="connsiteX6" fmla="*/ 665573 w 819164"/>
                <a:gd name="connsiteY6" fmla="*/ 270296 h 306015"/>
                <a:gd name="connsiteX7" fmla="*/ 539367 w 819164"/>
                <a:gd name="connsiteY7" fmla="*/ 281011 h 306015"/>
                <a:gd name="connsiteX8" fmla="*/ 397683 w 819164"/>
                <a:gd name="connsiteY8" fmla="*/ 306014 h 306015"/>
                <a:gd name="connsiteX9" fmla="*/ 253617 w 819164"/>
                <a:gd name="connsiteY9" fmla="*/ 282201 h 306015"/>
                <a:gd name="connsiteX10" fmla="*/ 135745 w 819164"/>
                <a:gd name="connsiteY10" fmla="*/ 266723 h 306015"/>
                <a:gd name="connsiteX11" fmla="*/ 57164 w 819164"/>
                <a:gd name="connsiteY11" fmla="*/ 208383 h 306015"/>
                <a:gd name="connsiteX12" fmla="*/ 14 w 819164"/>
                <a:gd name="connsiteY12" fmla="*/ 152424 h 306015"/>
                <a:gd name="connsiteX13" fmla="*/ 61927 w 819164"/>
                <a:gd name="connsiteY13" fmla="*/ 91701 h 306015"/>
                <a:gd name="connsiteX14" fmla="*/ 136936 w 819164"/>
                <a:gd name="connsiteY14" fmla="*/ 39315 h 306015"/>
                <a:gd name="connsiteX15" fmla="*/ 259571 w 819164"/>
                <a:gd name="connsiteY15" fmla="*/ 30980 h 306015"/>
                <a:gd name="connsiteX16" fmla="*/ 391730 w 819164"/>
                <a:gd name="connsiteY16" fmla="*/ 23 h 30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64" h="306015">
                  <a:moveTo>
                    <a:pt x="391730" y="23"/>
                  </a:moveTo>
                  <a:cubicBezTo>
                    <a:pt x="437172" y="-771"/>
                    <a:pt x="485590" y="19867"/>
                    <a:pt x="532223" y="26217"/>
                  </a:cubicBezTo>
                  <a:cubicBezTo>
                    <a:pt x="578856" y="32567"/>
                    <a:pt x="634816" y="27804"/>
                    <a:pt x="671527" y="38123"/>
                  </a:cubicBezTo>
                  <a:cubicBezTo>
                    <a:pt x="708238" y="48442"/>
                    <a:pt x="727883" y="68882"/>
                    <a:pt x="752489" y="88130"/>
                  </a:cubicBezTo>
                  <a:cubicBezTo>
                    <a:pt x="777095" y="107378"/>
                    <a:pt x="819164" y="121863"/>
                    <a:pt x="819164" y="153613"/>
                  </a:cubicBezTo>
                  <a:cubicBezTo>
                    <a:pt x="819164" y="185363"/>
                    <a:pt x="778087" y="202032"/>
                    <a:pt x="752489" y="221479"/>
                  </a:cubicBezTo>
                  <a:cubicBezTo>
                    <a:pt x="726891" y="240926"/>
                    <a:pt x="701093" y="260374"/>
                    <a:pt x="665573" y="270296"/>
                  </a:cubicBezTo>
                  <a:cubicBezTo>
                    <a:pt x="630053" y="280218"/>
                    <a:pt x="584015" y="275058"/>
                    <a:pt x="539367" y="281011"/>
                  </a:cubicBezTo>
                  <a:cubicBezTo>
                    <a:pt x="494719" y="286964"/>
                    <a:pt x="445308" y="305816"/>
                    <a:pt x="397683" y="306014"/>
                  </a:cubicBezTo>
                  <a:cubicBezTo>
                    <a:pt x="350058" y="306212"/>
                    <a:pt x="297273" y="288750"/>
                    <a:pt x="253617" y="282201"/>
                  </a:cubicBezTo>
                  <a:cubicBezTo>
                    <a:pt x="209961" y="275653"/>
                    <a:pt x="168487" y="279026"/>
                    <a:pt x="135745" y="266723"/>
                  </a:cubicBezTo>
                  <a:cubicBezTo>
                    <a:pt x="103003" y="254420"/>
                    <a:pt x="79786" y="227433"/>
                    <a:pt x="57164" y="208383"/>
                  </a:cubicBezTo>
                  <a:cubicBezTo>
                    <a:pt x="34542" y="189333"/>
                    <a:pt x="-780" y="186158"/>
                    <a:pt x="14" y="152424"/>
                  </a:cubicBezTo>
                  <a:cubicBezTo>
                    <a:pt x="808" y="118690"/>
                    <a:pt x="39107" y="110552"/>
                    <a:pt x="61927" y="91701"/>
                  </a:cubicBezTo>
                  <a:cubicBezTo>
                    <a:pt x="84747" y="72850"/>
                    <a:pt x="102011" y="49435"/>
                    <a:pt x="136936" y="39315"/>
                  </a:cubicBezTo>
                  <a:cubicBezTo>
                    <a:pt x="171861" y="29195"/>
                    <a:pt x="217105" y="37529"/>
                    <a:pt x="259571" y="30980"/>
                  </a:cubicBezTo>
                  <a:cubicBezTo>
                    <a:pt x="302037" y="24431"/>
                    <a:pt x="346288" y="817"/>
                    <a:pt x="391730" y="23"/>
                  </a:cubicBezTo>
                  <a:close/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/>
            <p:cNvSpPr/>
            <p:nvPr/>
          </p:nvSpPr>
          <p:spPr>
            <a:xfrm>
              <a:off x="7748618" y="5920090"/>
              <a:ext cx="819164" cy="306015"/>
            </a:xfrm>
            <a:custGeom>
              <a:avLst/>
              <a:gdLst>
                <a:gd name="connsiteX0" fmla="*/ 408395 w 850121"/>
                <a:gd name="connsiteY0" fmla="*/ 116 h 313259"/>
                <a:gd name="connsiteX1" fmla="*/ 521504 w 850121"/>
                <a:gd name="connsiteY1" fmla="*/ 26310 h 313259"/>
                <a:gd name="connsiteX2" fmla="*/ 688192 w 850121"/>
                <a:gd name="connsiteY2" fmla="*/ 25119 h 313259"/>
                <a:gd name="connsiteX3" fmla="*/ 769154 w 850121"/>
                <a:gd name="connsiteY3" fmla="*/ 90604 h 313259"/>
                <a:gd name="connsiteX4" fmla="*/ 850117 w 850121"/>
                <a:gd name="connsiteY4" fmla="*/ 148944 h 313259"/>
                <a:gd name="connsiteX5" fmla="*/ 765582 w 850121"/>
                <a:gd name="connsiteY5" fmla="*/ 213238 h 313259"/>
                <a:gd name="connsiteX6" fmla="*/ 654854 w 850121"/>
                <a:gd name="connsiteY6" fmla="*/ 287057 h 313259"/>
                <a:gd name="connsiteX7" fmla="*/ 532220 w 850121"/>
                <a:gd name="connsiteY7" fmla="*/ 281104 h 313259"/>
                <a:gd name="connsiteX8" fmla="*/ 417920 w 850121"/>
                <a:gd name="connsiteY8" fmla="*/ 313250 h 313259"/>
                <a:gd name="connsiteX9" fmla="*/ 265520 w 850121"/>
                <a:gd name="connsiteY9" fmla="*/ 277532 h 313259"/>
                <a:gd name="connsiteX10" fmla="*/ 169079 w 850121"/>
                <a:gd name="connsiteY10" fmla="*/ 284675 h 313259"/>
                <a:gd name="connsiteX11" fmla="*/ 73829 w 850121"/>
                <a:gd name="connsiteY11" fmla="*/ 210857 h 313259"/>
                <a:gd name="connsiteX12" fmla="*/ 10 w 850121"/>
                <a:gd name="connsiteY12" fmla="*/ 158469 h 313259"/>
                <a:gd name="connsiteX13" fmla="*/ 78592 w 850121"/>
                <a:gd name="connsiteY13" fmla="*/ 98938 h 313259"/>
                <a:gd name="connsiteX14" fmla="*/ 151220 w 850121"/>
                <a:gd name="connsiteY14" fmla="*/ 35835 h 313259"/>
                <a:gd name="connsiteX15" fmla="*/ 288142 w 850121"/>
                <a:gd name="connsiteY15" fmla="*/ 38216 h 313259"/>
                <a:gd name="connsiteX16" fmla="*/ 408395 w 850121"/>
                <a:gd name="connsiteY16" fmla="*/ 116 h 313259"/>
                <a:gd name="connsiteX0" fmla="*/ 406015 w 847741"/>
                <a:gd name="connsiteY0" fmla="*/ 116 h 313259"/>
                <a:gd name="connsiteX1" fmla="*/ 519124 w 847741"/>
                <a:gd name="connsiteY1" fmla="*/ 26310 h 313259"/>
                <a:gd name="connsiteX2" fmla="*/ 685812 w 847741"/>
                <a:gd name="connsiteY2" fmla="*/ 25119 h 313259"/>
                <a:gd name="connsiteX3" fmla="*/ 766774 w 847741"/>
                <a:gd name="connsiteY3" fmla="*/ 90604 h 313259"/>
                <a:gd name="connsiteX4" fmla="*/ 847737 w 847741"/>
                <a:gd name="connsiteY4" fmla="*/ 148944 h 313259"/>
                <a:gd name="connsiteX5" fmla="*/ 763202 w 847741"/>
                <a:gd name="connsiteY5" fmla="*/ 213238 h 313259"/>
                <a:gd name="connsiteX6" fmla="*/ 652474 w 847741"/>
                <a:gd name="connsiteY6" fmla="*/ 287057 h 313259"/>
                <a:gd name="connsiteX7" fmla="*/ 529840 w 847741"/>
                <a:gd name="connsiteY7" fmla="*/ 281104 h 313259"/>
                <a:gd name="connsiteX8" fmla="*/ 415540 w 847741"/>
                <a:gd name="connsiteY8" fmla="*/ 313250 h 313259"/>
                <a:gd name="connsiteX9" fmla="*/ 263140 w 847741"/>
                <a:gd name="connsiteY9" fmla="*/ 277532 h 313259"/>
                <a:gd name="connsiteX10" fmla="*/ 166699 w 847741"/>
                <a:gd name="connsiteY10" fmla="*/ 284675 h 313259"/>
                <a:gd name="connsiteX11" fmla="*/ 71449 w 847741"/>
                <a:gd name="connsiteY11" fmla="*/ 210857 h 313259"/>
                <a:gd name="connsiteX12" fmla="*/ 11 w 847741"/>
                <a:gd name="connsiteY12" fmla="*/ 156088 h 313259"/>
                <a:gd name="connsiteX13" fmla="*/ 76212 w 847741"/>
                <a:gd name="connsiteY13" fmla="*/ 98938 h 313259"/>
                <a:gd name="connsiteX14" fmla="*/ 148840 w 847741"/>
                <a:gd name="connsiteY14" fmla="*/ 35835 h 313259"/>
                <a:gd name="connsiteX15" fmla="*/ 285762 w 847741"/>
                <a:gd name="connsiteY15" fmla="*/ 38216 h 313259"/>
                <a:gd name="connsiteX16" fmla="*/ 406015 w 847741"/>
                <a:gd name="connsiteY16" fmla="*/ 116 h 313259"/>
                <a:gd name="connsiteX0" fmla="*/ 406007 w 847733"/>
                <a:gd name="connsiteY0" fmla="*/ 116 h 313259"/>
                <a:gd name="connsiteX1" fmla="*/ 519116 w 847733"/>
                <a:gd name="connsiteY1" fmla="*/ 26310 h 313259"/>
                <a:gd name="connsiteX2" fmla="*/ 685804 w 847733"/>
                <a:gd name="connsiteY2" fmla="*/ 25119 h 313259"/>
                <a:gd name="connsiteX3" fmla="*/ 766766 w 847733"/>
                <a:gd name="connsiteY3" fmla="*/ 90604 h 313259"/>
                <a:gd name="connsiteX4" fmla="*/ 847729 w 847733"/>
                <a:gd name="connsiteY4" fmla="*/ 148944 h 313259"/>
                <a:gd name="connsiteX5" fmla="*/ 763194 w 847733"/>
                <a:gd name="connsiteY5" fmla="*/ 213238 h 313259"/>
                <a:gd name="connsiteX6" fmla="*/ 652466 w 847733"/>
                <a:gd name="connsiteY6" fmla="*/ 287057 h 313259"/>
                <a:gd name="connsiteX7" fmla="*/ 529832 w 847733"/>
                <a:gd name="connsiteY7" fmla="*/ 281104 h 313259"/>
                <a:gd name="connsiteX8" fmla="*/ 415532 w 847733"/>
                <a:gd name="connsiteY8" fmla="*/ 313250 h 313259"/>
                <a:gd name="connsiteX9" fmla="*/ 263132 w 847733"/>
                <a:gd name="connsiteY9" fmla="*/ 277532 h 313259"/>
                <a:gd name="connsiteX10" fmla="*/ 166691 w 847733"/>
                <a:gd name="connsiteY10" fmla="*/ 284675 h 313259"/>
                <a:gd name="connsiteX11" fmla="*/ 71441 w 847733"/>
                <a:gd name="connsiteY11" fmla="*/ 210857 h 313259"/>
                <a:gd name="connsiteX12" fmla="*/ 3 w 847733"/>
                <a:gd name="connsiteY12" fmla="*/ 156088 h 313259"/>
                <a:gd name="connsiteX13" fmla="*/ 76204 w 847733"/>
                <a:gd name="connsiteY13" fmla="*/ 98938 h 313259"/>
                <a:gd name="connsiteX14" fmla="*/ 148832 w 847733"/>
                <a:gd name="connsiteY14" fmla="*/ 35835 h 313259"/>
                <a:gd name="connsiteX15" fmla="*/ 285754 w 847733"/>
                <a:gd name="connsiteY15" fmla="*/ 38216 h 313259"/>
                <a:gd name="connsiteX16" fmla="*/ 406007 w 847733"/>
                <a:gd name="connsiteY16" fmla="*/ 116 h 313259"/>
                <a:gd name="connsiteX0" fmla="*/ 406007 w 839399"/>
                <a:gd name="connsiteY0" fmla="*/ 116 h 313259"/>
                <a:gd name="connsiteX1" fmla="*/ 519116 w 839399"/>
                <a:gd name="connsiteY1" fmla="*/ 26310 h 313259"/>
                <a:gd name="connsiteX2" fmla="*/ 685804 w 839399"/>
                <a:gd name="connsiteY2" fmla="*/ 25119 h 313259"/>
                <a:gd name="connsiteX3" fmla="*/ 766766 w 839399"/>
                <a:gd name="connsiteY3" fmla="*/ 90604 h 313259"/>
                <a:gd name="connsiteX4" fmla="*/ 839394 w 839399"/>
                <a:gd name="connsiteY4" fmla="*/ 158469 h 313259"/>
                <a:gd name="connsiteX5" fmla="*/ 763194 w 839399"/>
                <a:gd name="connsiteY5" fmla="*/ 213238 h 313259"/>
                <a:gd name="connsiteX6" fmla="*/ 652466 w 839399"/>
                <a:gd name="connsiteY6" fmla="*/ 287057 h 313259"/>
                <a:gd name="connsiteX7" fmla="*/ 529832 w 839399"/>
                <a:gd name="connsiteY7" fmla="*/ 281104 h 313259"/>
                <a:gd name="connsiteX8" fmla="*/ 415532 w 839399"/>
                <a:gd name="connsiteY8" fmla="*/ 313250 h 313259"/>
                <a:gd name="connsiteX9" fmla="*/ 263132 w 839399"/>
                <a:gd name="connsiteY9" fmla="*/ 277532 h 313259"/>
                <a:gd name="connsiteX10" fmla="*/ 166691 w 839399"/>
                <a:gd name="connsiteY10" fmla="*/ 284675 h 313259"/>
                <a:gd name="connsiteX11" fmla="*/ 71441 w 839399"/>
                <a:gd name="connsiteY11" fmla="*/ 210857 h 313259"/>
                <a:gd name="connsiteX12" fmla="*/ 3 w 839399"/>
                <a:gd name="connsiteY12" fmla="*/ 156088 h 313259"/>
                <a:gd name="connsiteX13" fmla="*/ 76204 w 839399"/>
                <a:gd name="connsiteY13" fmla="*/ 98938 h 313259"/>
                <a:gd name="connsiteX14" fmla="*/ 148832 w 839399"/>
                <a:gd name="connsiteY14" fmla="*/ 35835 h 313259"/>
                <a:gd name="connsiteX15" fmla="*/ 285754 w 839399"/>
                <a:gd name="connsiteY15" fmla="*/ 38216 h 313259"/>
                <a:gd name="connsiteX16" fmla="*/ 406007 w 839399"/>
                <a:gd name="connsiteY16" fmla="*/ 116 h 313259"/>
                <a:gd name="connsiteX0" fmla="*/ 406007 w 839399"/>
                <a:gd name="connsiteY0" fmla="*/ 116 h 313259"/>
                <a:gd name="connsiteX1" fmla="*/ 519116 w 839399"/>
                <a:gd name="connsiteY1" fmla="*/ 26310 h 313259"/>
                <a:gd name="connsiteX2" fmla="*/ 685804 w 839399"/>
                <a:gd name="connsiteY2" fmla="*/ 25119 h 313259"/>
                <a:gd name="connsiteX3" fmla="*/ 766766 w 839399"/>
                <a:gd name="connsiteY3" fmla="*/ 90604 h 313259"/>
                <a:gd name="connsiteX4" fmla="*/ 839394 w 839399"/>
                <a:gd name="connsiteY4" fmla="*/ 158469 h 313259"/>
                <a:gd name="connsiteX5" fmla="*/ 763194 w 839399"/>
                <a:gd name="connsiteY5" fmla="*/ 213238 h 313259"/>
                <a:gd name="connsiteX6" fmla="*/ 652466 w 839399"/>
                <a:gd name="connsiteY6" fmla="*/ 287057 h 313259"/>
                <a:gd name="connsiteX7" fmla="*/ 529832 w 839399"/>
                <a:gd name="connsiteY7" fmla="*/ 281104 h 313259"/>
                <a:gd name="connsiteX8" fmla="*/ 415532 w 839399"/>
                <a:gd name="connsiteY8" fmla="*/ 313250 h 313259"/>
                <a:gd name="connsiteX9" fmla="*/ 263132 w 839399"/>
                <a:gd name="connsiteY9" fmla="*/ 277532 h 313259"/>
                <a:gd name="connsiteX10" fmla="*/ 166691 w 839399"/>
                <a:gd name="connsiteY10" fmla="*/ 284675 h 313259"/>
                <a:gd name="connsiteX11" fmla="*/ 71441 w 839399"/>
                <a:gd name="connsiteY11" fmla="*/ 210857 h 313259"/>
                <a:gd name="connsiteX12" fmla="*/ 3 w 839399"/>
                <a:gd name="connsiteY12" fmla="*/ 156088 h 313259"/>
                <a:gd name="connsiteX13" fmla="*/ 76204 w 839399"/>
                <a:gd name="connsiteY13" fmla="*/ 98938 h 313259"/>
                <a:gd name="connsiteX14" fmla="*/ 148832 w 839399"/>
                <a:gd name="connsiteY14" fmla="*/ 35835 h 313259"/>
                <a:gd name="connsiteX15" fmla="*/ 285754 w 839399"/>
                <a:gd name="connsiteY15" fmla="*/ 38216 h 313259"/>
                <a:gd name="connsiteX16" fmla="*/ 406007 w 839399"/>
                <a:gd name="connsiteY16" fmla="*/ 116 h 313259"/>
                <a:gd name="connsiteX0" fmla="*/ 406007 w 839399"/>
                <a:gd name="connsiteY0" fmla="*/ 122 h 313265"/>
                <a:gd name="connsiteX1" fmla="*/ 519116 w 839399"/>
                <a:gd name="connsiteY1" fmla="*/ 26316 h 313265"/>
                <a:gd name="connsiteX2" fmla="*/ 685804 w 839399"/>
                <a:gd name="connsiteY2" fmla="*/ 33459 h 313265"/>
                <a:gd name="connsiteX3" fmla="*/ 766766 w 839399"/>
                <a:gd name="connsiteY3" fmla="*/ 90610 h 313265"/>
                <a:gd name="connsiteX4" fmla="*/ 839394 w 839399"/>
                <a:gd name="connsiteY4" fmla="*/ 158475 h 313265"/>
                <a:gd name="connsiteX5" fmla="*/ 763194 w 839399"/>
                <a:gd name="connsiteY5" fmla="*/ 213244 h 313265"/>
                <a:gd name="connsiteX6" fmla="*/ 652466 w 839399"/>
                <a:gd name="connsiteY6" fmla="*/ 287063 h 313265"/>
                <a:gd name="connsiteX7" fmla="*/ 529832 w 839399"/>
                <a:gd name="connsiteY7" fmla="*/ 281110 h 313265"/>
                <a:gd name="connsiteX8" fmla="*/ 415532 w 839399"/>
                <a:gd name="connsiteY8" fmla="*/ 313256 h 313265"/>
                <a:gd name="connsiteX9" fmla="*/ 263132 w 839399"/>
                <a:gd name="connsiteY9" fmla="*/ 277538 h 313265"/>
                <a:gd name="connsiteX10" fmla="*/ 166691 w 839399"/>
                <a:gd name="connsiteY10" fmla="*/ 284681 h 313265"/>
                <a:gd name="connsiteX11" fmla="*/ 71441 w 839399"/>
                <a:gd name="connsiteY11" fmla="*/ 210863 h 313265"/>
                <a:gd name="connsiteX12" fmla="*/ 3 w 839399"/>
                <a:gd name="connsiteY12" fmla="*/ 156094 h 313265"/>
                <a:gd name="connsiteX13" fmla="*/ 76204 w 839399"/>
                <a:gd name="connsiteY13" fmla="*/ 98944 h 313265"/>
                <a:gd name="connsiteX14" fmla="*/ 148832 w 839399"/>
                <a:gd name="connsiteY14" fmla="*/ 35841 h 313265"/>
                <a:gd name="connsiteX15" fmla="*/ 285754 w 839399"/>
                <a:gd name="connsiteY15" fmla="*/ 38222 h 313265"/>
                <a:gd name="connsiteX16" fmla="*/ 406007 w 839399"/>
                <a:gd name="connsiteY16" fmla="*/ 122 h 313265"/>
                <a:gd name="connsiteX0" fmla="*/ 406007 w 839399"/>
                <a:gd name="connsiteY0" fmla="*/ 122 h 313265"/>
                <a:gd name="connsiteX1" fmla="*/ 519116 w 839399"/>
                <a:gd name="connsiteY1" fmla="*/ 26316 h 313265"/>
                <a:gd name="connsiteX2" fmla="*/ 685804 w 839399"/>
                <a:gd name="connsiteY2" fmla="*/ 33459 h 313265"/>
                <a:gd name="connsiteX3" fmla="*/ 766766 w 839399"/>
                <a:gd name="connsiteY3" fmla="*/ 90610 h 313265"/>
                <a:gd name="connsiteX4" fmla="*/ 839394 w 839399"/>
                <a:gd name="connsiteY4" fmla="*/ 158475 h 313265"/>
                <a:gd name="connsiteX5" fmla="*/ 763194 w 839399"/>
                <a:gd name="connsiteY5" fmla="*/ 213244 h 313265"/>
                <a:gd name="connsiteX6" fmla="*/ 652466 w 839399"/>
                <a:gd name="connsiteY6" fmla="*/ 287063 h 313265"/>
                <a:gd name="connsiteX7" fmla="*/ 529832 w 839399"/>
                <a:gd name="connsiteY7" fmla="*/ 281110 h 313265"/>
                <a:gd name="connsiteX8" fmla="*/ 415532 w 839399"/>
                <a:gd name="connsiteY8" fmla="*/ 313256 h 313265"/>
                <a:gd name="connsiteX9" fmla="*/ 263132 w 839399"/>
                <a:gd name="connsiteY9" fmla="*/ 277538 h 313265"/>
                <a:gd name="connsiteX10" fmla="*/ 166691 w 839399"/>
                <a:gd name="connsiteY10" fmla="*/ 284681 h 313265"/>
                <a:gd name="connsiteX11" fmla="*/ 71441 w 839399"/>
                <a:gd name="connsiteY11" fmla="*/ 210863 h 313265"/>
                <a:gd name="connsiteX12" fmla="*/ 3 w 839399"/>
                <a:gd name="connsiteY12" fmla="*/ 156094 h 313265"/>
                <a:gd name="connsiteX13" fmla="*/ 76204 w 839399"/>
                <a:gd name="connsiteY13" fmla="*/ 98944 h 313265"/>
                <a:gd name="connsiteX14" fmla="*/ 151213 w 839399"/>
                <a:gd name="connsiteY14" fmla="*/ 39413 h 313265"/>
                <a:gd name="connsiteX15" fmla="*/ 285754 w 839399"/>
                <a:gd name="connsiteY15" fmla="*/ 38222 h 313265"/>
                <a:gd name="connsiteX16" fmla="*/ 406007 w 839399"/>
                <a:gd name="connsiteY16" fmla="*/ 122 h 313265"/>
                <a:gd name="connsiteX0" fmla="*/ 403625 w 837017"/>
                <a:gd name="connsiteY0" fmla="*/ 122 h 313265"/>
                <a:gd name="connsiteX1" fmla="*/ 516734 w 837017"/>
                <a:gd name="connsiteY1" fmla="*/ 26316 h 313265"/>
                <a:gd name="connsiteX2" fmla="*/ 683422 w 837017"/>
                <a:gd name="connsiteY2" fmla="*/ 33459 h 313265"/>
                <a:gd name="connsiteX3" fmla="*/ 764384 w 837017"/>
                <a:gd name="connsiteY3" fmla="*/ 90610 h 313265"/>
                <a:gd name="connsiteX4" fmla="*/ 837012 w 837017"/>
                <a:gd name="connsiteY4" fmla="*/ 158475 h 313265"/>
                <a:gd name="connsiteX5" fmla="*/ 760812 w 837017"/>
                <a:gd name="connsiteY5" fmla="*/ 213244 h 313265"/>
                <a:gd name="connsiteX6" fmla="*/ 650084 w 837017"/>
                <a:gd name="connsiteY6" fmla="*/ 287063 h 313265"/>
                <a:gd name="connsiteX7" fmla="*/ 527450 w 837017"/>
                <a:gd name="connsiteY7" fmla="*/ 281110 h 313265"/>
                <a:gd name="connsiteX8" fmla="*/ 413150 w 837017"/>
                <a:gd name="connsiteY8" fmla="*/ 313256 h 313265"/>
                <a:gd name="connsiteX9" fmla="*/ 260750 w 837017"/>
                <a:gd name="connsiteY9" fmla="*/ 277538 h 313265"/>
                <a:gd name="connsiteX10" fmla="*/ 164309 w 837017"/>
                <a:gd name="connsiteY10" fmla="*/ 284681 h 313265"/>
                <a:gd name="connsiteX11" fmla="*/ 69059 w 837017"/>
                <a:gd name="connsiteY11" fmla="*/ 210863 h 313265"/>
                <a:gd name="connsiteX12" fmla="*/ 3 w 837017"/>
                <a:gd name="connsiteY12" fmla="*/ 156094 h 313265"/>
                <a:gd name="connsiteX13" fmla="*/ 73822 w 837017"/>
                <a:gd name="connsiteY13" fmla="*/ 98944 h 313265"/>
                <a:gd name="connsiteX14" fmla="*/ 148831 w 837017"/>
                <a:gd name="connsiteY14" fmla="*/ 39413 h 313265"/>
                <a:gd name="connsiteX15" fmla="*/ 283372 w 837017"/>
                <a:gd name="connsiteY15" fmla="*/ 38222 h 313265"/>
                <a:gd name="connsiteX16" fmla="*/ 403625 w 837017"/>
                <a:gd name="connsiteY16" fmla="*/ 122 h 313265"/>
                <a:gd name="connsiteX0" fmla="*/ 395291 w 828683"/>
                <a:gd name="connsiteY0" fmla="*/ 122 h 313265"/>
                <a:gd name="connsiteX1" fmla="*/ 508400 w 828683"/>
                <a:gd name="connsiteY1" fmla="*/ 26316 h 313265"/>
                <a:gd name="connsiteX2" fmla="*/ 675088 w 828683"/>
                <a:gd name="connsiteY2" fmla="*/ 33459 h 313265"/>
                <a:gd name="connsiteX3" fmla="*/ 756050 w 828683"/>
                <a:gd name="connsiteY3" fmla="*/ 90610 h 313265"/>
                <a:gd name="connsiteX4" fmla="*/ 828678 w 828683"/>
                <a:gd name="connsiteY4" fmla="*/ 158475 h 313265"/>
                <a:gd name="connsiteX5" fmla="*/ 752478 w 828683"/>
                <a:gd name="connsiteY5" fmla="*/ 213244 h 313265"/>
                <a:gd name="connsiteX6" fmla="*/ 641750 w 828683"/>
                <a:gd name="connsiteY6" fmla="*/ 287063 h 313265"/>
                <a:gd name="connsiteX7" fmla="*/ 519116 w 828683"/>
                <a:gd name="connsiteY7" fmla="*/ 281110 h 313265"/>
                <a:gd name="connsiteX8" fmla="*/ 404816 w 828683"/>
                <a:gd name="connsiteY8" fmla="*/ 313256 h 313265"/>
                <a:gd name="connsiteX9" fmla="*/ 252416 w 828683"/>
                <a:gd name="connsiteY9" fmla="*/ 277538 h 313265"/>
                <a:gd name="connsiteX10" fmla="*/ 155975 w 828683"/>
                <a:gd name="connsiteY10" fmla="*/ 284681 h 313265"/>
                <a:gd name="connsiteX11" fmla="*/ 60725 w 828683"/>
                <a:gd name="connsiteY11" fmla="*/ 210863 h 313265"/>
                <a:gd name="connsiteX12" fmla="*/ 3 w 828683"/>
                <a:gd name="connsiteY12" fmla="*/ 156094 h 313265"/>
                <a:gd name="connsiteX13" fmla="*/ 65488 w 828683"/>
                <a:gd name="connsiteY13" fmla="*/ 98944 h 313265"/>
                <a:gd name="connsiteX14" fmla="*/ 140497 w 828683"/>
                <a:gd name="connsiteY14" fmla="*/ 39413 h 313265"/>
                <a:gd name="connsiteX15" fmla="*/ 275038 w 828683"/>
                <a:gd name="connsiteY15" fmla="*/ 38222 h 313265"/>
                <a:gd name="connsiteX16" fmla="*/ 395291 w 828683"/>
                <a:gd name="connsiteY16" fmla="*/ 122 h 313265"/>
                <a:gd name="connsiteX0" fmla="*/ 395291 w 828683"/>
                <a:gd name="connsiteY0" fmla="*/ 122 h 313265"/>
                <a:gd name="connsiteX1" fmla="*/ 508400 w 828683"/>
                <a:gd name="connsiteY1" fmla="*/ 26316 h 313265"/>
                <a:gd name="connsiteX2" fmla="*/ 675088 w 828683"/>
                <a:gd name="connsiteY2" fmla="*/ 33459 h 313265"/>
                <a:gd name="connsiteX3" fmla="*/ 756050 w 828683"/>
                <a:gd name="connsiteY3" fmla="*/ 90610 h 313265"/>
                <a:gd name="connsiteX4" fmla="*/ 828678 w 828683"/>
                <a:gd name="connsiteY4" fmla="*/ 158475 h 313265"/>
                <a:gd name="connsiteX5" fmla="*/ 752478 w 828683"/>
                <a:gd name="connsiteY5" fmla="*/ 213244 h 313265"/>
                <a:gd name="connsiteX6" fmla="*/ 641750 w 828683"/>
                <a:gd name="connsiteY6" fmla="*/ 287063 h 313265"/>
                <a:gd name="connsiteX7" fmla="*/ 519116 w 828683"/>
                <a:gd name="connsiteY7" fmla="*/ 281110 h 313265"/>
                <a:gd name="connsiteX8" fmla="*/ 404816 w 828683"/>
                <a:gd name="connsiteY8" fmla="*/ 313256 h 313265"/>
                <a:gd name="connsiteX9" fmla="*/ 252416 w 828683"/>
                <a:gd name="connsiteY9" fmla="*/ 277538 h 313265"/>
                <a:gd name="connsiteX10" fmla="*/ 139306 w 828683"/>
                <a:gd name="connsiteY10" fmla="*/ 275156 h 313265"/>
                <a:gd name="connsiteX11" fmla="*/ 60725 w 828683"/>
                <a:gd name="connsiteY11" fmla="*/ 210863 h 313265"/>
                <a:gd name="connsiteX12" fmla="*/ 3 w 828683"/>
                <a:gd name="connsiteY12" fmla="*/ 156094 h 313265"/>
                <a:gd name="connsiteX13" fmla="*/ 65488 w 828683"/>
                <a:gd name="connsiteY13" fmla="*/ 98944 h 313265"/>
                <a:gd name="connsiteX14" fmla="*/ 140497 w 828683"/>
                <a:gd name="connsiteY14" fmla="*/ 39413 h 313265"/>
                <a:gd name="connsiteX15" fmla="*/ 275038 w 828683"/>
                <a:gd name="connsiteY15" fmla="*/ 38222 h 313265"/>
                <a:gd name="connsiteX16" fmla="*/ 395291 w 828683"/>
                <a:gd name="connsiteY16" fmla="*/ 122 h 313265"/>
                <a:gd name="connsiteX0" fmla="*/ 395291 w 828683"/>
                <a:gd name="connsiteY0" fmla="*/ 122 h 313265"/>
                <a:gd name="connsiteX1" fmla="*/ 508400 w 828683"/>
                <a:gd name="connsiteY1" fmla="*/ 26316 h 313265"/>
                <a:gd name="connsiteX2" fmla="*/ 675088 w 828683"/>
                <a:gd name="connsiteY2" fmla="*/ 33459 h 313265"/>
                <a:gd name="connsiteX3" fmla="*/ 756050 w 828683"/>
                <a:gd name="connsiteY3" fmla="*/ 90610 h 313265"/>
                <a:gd name="connsiteX4" fmla="*/ 828678 w 828683"/>
                <a:gd name="connsiteY4" fmla="*/ 158475 h 313265"/>
                <a:gd name="connsiteX5" fmla="*/ 752478 w 828683"/>
                <a:gd name="connsiteY5" fmla="*/ 213244 h 313265"/>
                <a:gd name="connsiteX6" fmla="*/ 663181 w 828683"/>
                <a:gd name="connsiteY6" fmla="*/ 279919 h 313265"/>
                <a:gd name="connsiteX7" fmla="*/ 519116 w 828683"/>
                <a:gd name="connsiteY7" fmla="*/ 281110 h 313265"/>
                <a:gd name="connsiteX8" fmla="*/ 404816 w 828683"/>
                <a:gd name="connsiteY8" fmla="*/ 313256 h 313265"/>
                <a:gd name="connsiteX9" fmla="*/ 252416 w 828683"/>
                <a:gd name="connsiteY9" fmla="*/ 277538 h 313265"/>
                <a:gd name="connsiteX10" fmla="*/ 139306 w 828683"/>
                <a:gd name="connsiteY10" fmla="*/ 275156 h 313265"/>
                <a:gd name="connsiteX11" fmla="*/ 60725 w 828683"/>
                <a:gd name="connsiteY11" fmla="*/ 210863 h 313265"/>
                <a:gd name="connsiteX12" fmla="*/ 3 w 828683"/>
                <a:gd name="connsiteY12" fmla="*/ 156094 h 313265"/>
                <a:gd name="connsiteX13" fmla="*/ 65488 w 828683"/>
                <a:gd name="connsiteY13" fmla="*/ 98944 h 313265"/>
                <a:gd name="connsiteX14" fmla="*/ 140497 w 828683"/>
                <a:gd name="connsiteY14" fmla="*/ 39413 h 313265"/>
                <a:gd name="connsiteX15" fmla="*/ 275038 w 828683"/>
                <a:gd name="connsiteY15" fmla="*/ 38222 h 313265"/>
                <a:gd name="connsiteX16" fmla="*/ 395291 w 828683"/>
                <a:gd name="connsiteY16" fmla="*/ 122 h 313265"/>
                <a:gd name="connsiteX0" fmla="*/ 395291 w 828683"/>
                <a:gd name="connsiteY0" fmla="*/ 81 h 313224"/>
                <a:gd name="connsiteX1" fmla="*/ 508400 w 828683"/>
                <a:gd name="connsiteY1" fmla="*/ 26275 h 313224"/>
                <a:gd name="connsiteX2" fmla="*/ 675088 w 828683"/>
                <a:gd name="connsiteY2" fmla="*/ 33418 h 313224"/>
                <a:gd name="connsiteX3" fmla="*/ 756050 w 828683"/>
                <a:gd name="connsiteY3" fmla="*/ 90569 h 313224"/>
                <a:gd name="connsiteX4" fmla="*/ 828678 w 828683"/>
                <a:gd name="connsiteY4" fmla="*/ 158434 h 313224"/>
                <a:gd name="connsiteX5" fmla="*/ 752478 w 828683"/>
                <a:gd name="connsiteY5" fmla="*/ 213203 h 313224"/>
                <a:gd name="connsiteX6" fmla="*/ 663181 w 828683"/>
                <a:gd name="connsiteY6" fmla="*/ 279878 h 313224"/>
                <a:gd name="connsiteX7" fmla="*/ 519116 w 828683"/>
                <a:gd name="connsiteY7" fmla="*/ 281069 h 313224"/>
                <a:gd name="connsiteX8" fmla="*/ 404816 w 828683"/>
                <a:gd name="connsiteY8" fmla="*/ 313215 h 313224"/>
                <a:gd name="connsiteX9" fmla="*/ 252416 w 828683"/>
                <a:gd name="connsiteY9" fmla="*/ 277497 h 313224"/>
                <a:gd name="connsiteX10" fmla="*/ 139306 w 828683"/>
                <a:gd name="connsiteY10" fmla="*/ 275115 h 313224"/>
                <a:gd name="connsiteX11" fmla="*/ 60725 w 828683"/>
                <a:gd name="connsiteY11" fmla="*/ 210822 h 313224"/>
                <a:gd name="connsiteX12" fmla="*/ 3 w 828683"/>
                <a:gd name="connsiteY12" fmla="*/ 156053 h 313224"/>
                <a:gd name="connsiteX13" fmla="*/ 65488 w 828683"/>
                <a:gd name="connsiteY13" fmla="*/ 98903 h 313224"/>
                <a:gd name="connsiteX14" fmla="*/ 140497 w 828683"/>
                <a:gd name="connsiteY14" fmla="*/ 39372 h 313224"/>
                <a:gd name="connsiteX15" fmla="*/ 269085 w 828683"/>
                <a:gd name="connsiteY15" fmla="*/ 35800 h 313224"/>
                <a:gd name="connsiteX16" fmla="*/ 395291 w 828683"/>
                <a:gd name="connsiteY16" fmla="*/ 81 h 313224"/>
                <a:gd name="connsiteX0" fmla="*/ 395291 w 828683"/>
                <a:gd name="connsiteY0" fmla="*/ 10 h 313153"/>
                <a:gd name="connsiteX1" fmla="*/ 529831 w 828683"/>
                <a:gd name="connsiteY1" fmla="*/ 32157 h 313153"/>
                <a:gd name="connsiteX2" fmla="*/ 675088 w 828683"/>
                <a:gd name="connsiteY2" fmla="*/ 33347 h 313153"/>
                <a:gd name="connsiteX3" fmla="*/ 756050 w 828683"/>
                <a:gd name="connsiteY3" fmla="*/ 90498 h 313153"/>
                <a:gd name="connsiteX4" fmla="*/ 828678 w 828683"/>
                <a:gd name="connsiteY4" fmla="*/ 158363 h 313153"/>
                <a:gd name="connsiteX5" fmla="*/ 752478 w 828683"/>
                <a:gd name="connsiteY5" fmla="*/ 213132 h 313153"/>
                <a:gd name="connsiteX6" fmla="*/ 663181 w 828683"/>
                <a:gd name="connsiteY6" fmla="*/ 279807 h 313153"/>
                <a:gd name="connsiteX7" fmla="*/ 519116 w 828683"/>
                <a:gd name="connsiteY7" fmla="*/ 280998 h 313153"/>
                <a:gd name="connsiteX8" fmla="*/ 404816 w 828683"/>
                <a:gd name="connsiteY8" fmla="*/ 313144 h 313153"/>
                <a:gd name="connsiteX9" fmla="*/ 252416 w 828683"/>
                <a:gd name="connsiteY9" fmla="*/ 277426 h 313153"/>
                <a:gd name="connsiteX10" fmla="*/ 139306 w 828683"/>
                <a:gd name="connsiteY10" fmla="*/ 275044 h 313153"/>
                <a:gd name="connsiteX11" fmla="*/ 60725 w 828683"/>
                <a:gd name="connsiteY11" fmla="*/ 210751 h 313153"/>
                <a:gd name="connsiteX12" fmla="*/ 3 w 828683"/>
                <a:gd name="connsiteY12" fmla="*/ 155982 h 313153"/>
                <a:gd name="connsiteX13" fmla="*/ 65488 w 828683"/>
                <a:gd name="connsiteY13" fmla="*/ 98832 h 313153"/>
                <a:gd name="connsiteX14" fmla="*/ 140497 w 828683"/>
                <a:gd name="connsiteY14" fmla="*/ 39301 h 313153"/>
                <a:gd name="connsiteX15" fmla="*/ 269085 w 828683"/>
                <a:gd name="connsiteY15" fmla="*/ 35729 h 313153"/>
                <a:gd name="connsiteX16" fmla="*/ 395291 w 828683"/>
                <a:gd name="connsiteY16" fmla="*/ 10 h 313153"/>
                <a:gd name="connsiteX0" fmla="*/ 395291 w 828683"/>
                <a:gd name="connsiteY0" fmla="*/ 10 h 313153"/>
                <a:gd name="connsiteX1" fmla="*/ 529831 w 828683"/>
                <a:gd name="connsiteY1" fmla="*/ 32157 h 313153"/>
                <a:gd name="connsiteX2" fmla="*/ 675088 w 828683"/>
                <a:gd name="connsiteY2" fmla="*/ 33347 h 313153"/>
                <a:gd name="connsiteX3" fmla="*/ 756050 w 828683"/>
                <a:gd name="connsiteY3" fmla="*/ 90498 h 313153"/>
                <a:gd name="connsiteX4" fmla="*/ 828678 w 828683"/>
                <a:gd name="connsiteY4" fmla="*/ 158363 h 313153"/>
                <a:gd name="connsiteX5" fmla="*/ 752478 w 828683"/>
                <a:gd name="connsiteY5" fmla="*/ 213132 h 313153"/>
                <a:gd name="connsiteX6" fmla="*/ 663181 w 828683"/>
                <a:gd name="connsiteY6" fmla="*/ 279807 h 313153"/>
                <a:gd name="connsiteX7" fmla="*/ 532213 w 828683"/>
                <a:gd name="connsiteY7" fmla="*/ 280998 h 313153"/>
                <a:gd name="connsiteX8" fmla="*/ 404816 w 828683"/>
                <a:gd name="connsiteY8" fmla="*/ 313144 h 313153"/>
                <a:gd name="connsiteX9" fmla="*/ 252416 w 828683"/>
                <a:gd name="connsiteY9" fmla="*/ 277426 h 313153"/>
                <a:gd name="connsiteX10" fmla="*/ 139306 w 828683"/>
                <a:gd name="connsiteY10" fmla="*/ 275044 h 313153"/>
                <a:gd name="connsiteX11" fmla="*/ 60725 w 828683"/>
                <a:gd name="connsiteY11" fmla="*/ 210751 h 313153"/>
                <a:gd name="connsiteX12" fmla="*/ 3 w 828683"/>
                <a:gd name="connsiteY12" fmla="*/ 155982 h 313153"/>
                <a:gd name="connsiteX13" fmla="*/ 65488 w 828683"/>
                <a:gd name="connsiteY13" fmla="*/ 98832 h 313153"/>
                <a:gd name="connsiteX14" fmla="*/ 140497 w 828683"/>
                <a:gd name="connsiteY14" fmla="*/ 39301 h 313153"/>
                <a:gd name="connsiteX15" fmla="*/ 269085 w 828683"/>
                <a:gd name="connsiteY15" fmla="*/ 35729 h 313153"/>
                <a:gd name="connsiteX16" fmla="*/ 395291 w 828683"/>
                <a:gd name="connsiteY16" fmla="*/ 10 h 313153"/>
                <a:gd name="connsiteX0" fmla="*/ 395291 w 828683"/>
                <a:gd name="connsiteY0" fmla="*/ 10 h 308393"/>
                <a:gd name="connsiteX1" fmla="*/ 529831 w 828683"/>
                <a:gd name="connsiteY1" fmla="*/ 32157 h 308393"/>
                <a:gd name="connsiteX2" fmla="*/ 675088 w 828683"/>
                <a:gd name="connsiteY2" fmla="*/ 33347 h 308393"/>
                <a:gd name="connsiteX3" fmla="*/ 756050 w 828683"/>
                <a:gd name="connsiteY3" fmla="*/ 90498 h 308393"/>
                <a:gd name="connsiteX4" fmla="*/ 828678 w 828683"/>
                <a:gd name="connsiteY4" fmla="*/ 158363 h 308393"/>
                <a:gd name="connsiteX5" fmla="*/ 752478 w 828683"/>
                <a:gd name="connsiteY5" fmla="*/ 213132 h 308393"/>
                <a:gd name="connsiteX6" fmla="*/ 663181 w 828683"/>
                <a:gd name="connsiteY6" fmla="*/ 279807 h 308393"/>
                <a:gd name="connsiteX7" fmla="*/ 532213 w 828683"/>
                <a:gd name="connsiteY7" fmla="*/ 280998 h 308393"/>
                <a:gd name="connsiteX8" fmla="*/ 401244 w 828683"/>
                <a:gd name="connsiteY8" fmla="*/ 308382 h 308393"/>
                <a:gd name="connsiteX9" fmla="*/ 252416 w 828683"/>
                <a:gd name="connsiteY9" fmla="*/ 277426 h 308393"/>
                <a:gd name="connsiteX10" fmla="*/ 139306 w 828683"/>
                <a:gd name="connsiteY10" fmla="*/ 275044 h 308393"/>
                <a:gd name="connsiteX11" fmla="*/ 60725 w 828683"/>
                <a:gd name="connsiteY11" fmla="*/ 210751 h 308393"/>
                <a:gd name="connsiteX12" fmla="*/ 3 w 828683"/>
                <a:gd name="connsiteY12" fmla="*/ 155982 h 308393"/>
                <a:gd name="connsiteX13" fmla="*/ 65488 w 828683"/>
                <a:gd name="connsiteY13" fmla="*/ 98832 h 308393"/>
                <a:gd name="connsiteX14" fmla="*/ 140497 w 828683"/>
                <a:gd name="connsiteY14" fmla="*/ 39301 h 308393"/>
                <a:gd name="connsiteX15" fmla="*/ 269085 w 828683"/>
                <a:gd name="connsiteY15" fmla="*/ 35729 h 308393"/>
                <a:gd name="connsiteX16" fmla="*/ 395291 w 828683"/>
                <a:gd name="connsiteY16" fmla="*/ 10 h 308393"/>
                <a:gd name="connsiteX0" fmla="*/ 395291 w 828683"/>
                <a:gd name="connsiteY0" fmla="*/ 10 h 308415"/>
                <a:gd name="connsiteX1" fmla="*/ 529831 w 828683"/>
                <a:gd name="connsiteY1" fmla="*/ 32157 h 308415"/>
                <a:gd name="connsiteX2" fmla="*/ 675088 w 828683"/>
                <a:gd name="connsiteY2" fmla="*/ 33347 h 308415"/>
                <a:gd name="connsiteX3" fmla="*/ 756050 w 828683"/>
                <a:gd name="connsiteY3" fmla="*/ 90498 h 308415"/>
                <a:gd name="connsiteX4" fmla="*/ 828678 w 828683"/>
                <a:gd name="connsiteY4" fmla="*/ 158363 h 308415"/>
                <a:gd name="connsiteX5" fmla="*/ 752478 w 828683"/>
                <a:gd name="connsiteY5" fmla="*/ 213132 h 308415"/>
                <a:gd name="connsiteX6" fmla="*/ 663181 w 828683"/>
                <a:gd name="connsiteY6" fmla="*/ 279807 h 308415"/>
                <a:gd name="connsiteX7" fmla="*/ 542928 w 828683"/>
                <a:gd name="connsiteY7" fmla="*/ 283379 h 308415"/>
                <a:gd name="connsiteX8" fmla="*/ 401244 w 828683"/>
                <a:gd name="connsiteY8" fmla="*/ 308382 h 308415"/>
                <a:gd name="connsiteX9" fmla="*/ 252416 w 828683"/>
                <a:gd name="connsiteY9" fmla="*/ 277426 h 308415"/>
                <a:gd name="connsiteX10" fmla="*/ 139306 w 828683"/>
                <a:gd name="connsiteY10" fmla="*/ 275044 h 308415"/>
                <a:gd name="connsiteX11" fmla="*/ 60725 w 828683"/>
                <a:gd name="connsiteY11" fmla="*/ 210751 h 308415"/>
                <a:gd name="connsiteX12" fmla="*/ 3 w 828683"/>
                <a:gd name="connsiteY12" fmla="*/ 155982 h 308415"/>
                <a:gd name="connsiteX13" fmla="*/ 65488 w 828683"/>
                <a:gd name="connsiteY13" fmla="*/ 98832 h 308415"/>
                <a:gd name="connsiteX14" fmla="*/ 140497 w 828683"/>
                <a:gd name="connsiteY14" fmla="*/ 39301 h 308415"/>
                <a:gd name="connsiteX15" fmla="*/ 269085 w 828683"/>
                <a:gd name="connsiteY15" fmla="*/ 35729 h 308415"/>
                <a:gd name="connsiteX16" fmla="*/ 395291 w 828683"/>
                <a:gd name="connsiteY16" fmla="*/ 10 h 308415"/>
                <a:gd name="connsiteX0" fmla="*/ 395291 w 828683"/>
                <a:gd name="connsiteY0" fmla="*/ 10 h 308417"/>
                <a:gd name="connsiteX1" fmla="*/ 529831 w 828683"/>
                <a:gd name="connsiteY1" fmla="*/ 32157 h 308417"/>
                <a:gd name="connsiteX2" fmla="*/ 675088 w 828683"/>
                <a:gd name="connsiteY2" fmla="*/ 33347 h 308417"/>
                <a:gd name="connsiteX3" fmla="*/ 756050 w 828683"/>
                <a:gd name="connsiteY3" fmla="*/ 90498 h 308417"/>
                <a:gd name="connsiteX4" fmla="*/ 828678 w 828683"/>
                <a:gd name="connsiteY4" fmla="*/ 158363 h 308417"/>
                <a:gd name="connsiteX5" fmla="*/ 752478 w 828683"/>
                <a:gd name="connsiteY5" fmla="*/ 213132 h 308417"/>
                <a:gd name="connsiteX6" fmla="*/ 669134 w 828683"/>
                <a:gd name="connsiteY6" fmla="*/ 272664 h 308417"/>
                <a:gd name="connsiteX7" fmla="*/ 542928 w 828683"/>
                <a:gd name="connsiteY7" fmla="*/ 283379 h 308417"/>
                <a:gd name="connsiteX8" fmla="*/ 401244 w 828683"/>
                <a:gd name="connsiteY8" fmla="*/ 308382 h 308417"/>
                <a:gd name="connsiteX9" fmla="*/ 252416 w 828683"/>
                <a:gd name="connsiteY9" fmla="*/ 277426 h 308417"/>
                <a:gd name="connsiteX10" fmla="*/ 139306 w 828683"/>
                <a:gd name="connsiteY10" fmla="*/ 275044 h 308417"/>
                <a:gd name="connsiteX11" fmla="*/ 60725 w 828683"/>
                <a:gd name="connsiteY11" fmla="*/ 210751 h 308417"/>
                <a:gd name="connsiteX12" fmla="*/ 3 w 828683"/>
                <a:gd name="connsiteY12" fmla="*/ 155982 h 308417"/>
                <a:gd name="connsiteX13" fmla="*/ 65488 w 828683"/>
                <a:gd name="connsiteY13" fmla="*/ 98832 h 308417"/>
                <a:gd name="connsiteX14" fmla="*/ 140497 w 828683"/>
                <a:gd name="connsiteY14" fmla="*/ 39301 h 308417"/>
                <a:gd name="connsiteX15" fmla="*/ 269085 w 828683"/>
                <a:gd name="connsiteY15" fmla="*/ 35729 h 308417"/>
                <a:gd name="connsiteX16" fmla="*/ 395291 w 828683"/>
                <a:gd name="connsiteY16" fmla="*/ 10 h 308417"/>
                <a:gd name="connsiteX0" fmla="*/ 395291 w 828678"/>
                <a:gd name="connsiteY0" fmla="*/ 10 h 308417"/>
                <a:gd name="connsiteX1" fmla="*/ 529831 w 828678"/>
                <a:gd name="connsiteY1" fmla="*/ 32157 h 308417"/>
                <a:gd name="connsiteX2" fmla="*/ 675088 w 828678"/>
                <a:gd name="connsiteY2" fmla="*/ 33347 h 308417"/>
                <a:gd name="connsiteX3" fmla="*/ 756050 w 828678"/>
                <a:gd name="connsiteY3" fmla="*/ 90498 h 308417"/>
                <a:gd name="connsiteX4" fmla="*/ 828678 w 828678"/>
                <a:gd name="connsiteY4" fmla="*/ 158363 h 308417"/>
                <a:gd name="connsiteX5" fmla="*/ 756050 w 828678"/>
                <a:gd name="connsiteY5" fmla="*/ 223847 h 308417"/>
                <a:gd name="connsiteX6" fmla="*/ 669134 w 828678"/>
                <a:gd name="connsiteY6" fmla="*/ 272664 h 308417"/>
                <a:gd name="connsiteX7" fmla="*/ 542928 w 828678"/>
                <a:gd name="connsiteY7" fmla="*/ 283379 h 308417"/>
                <a:gd name="connsiteX8" fmla="*/ 401244 w 828678"/>
                <a:gd name="connsiteY8" fmla="*/ 308382 h 308417"/>
                <a:gd name="connsiteX9" fmla="*/ 252416 w 828678"/>
                <a:gd name="connsiteY9" fmla="*/ 277426 h 308417"/>
                <a:gd name="connsiteX10" fmla="*/ 139306 w 828678"/>
                <a:gd name="connsiteY10" fmla="*/ 275044 h 308417"/>
                <a:gd name="connsiteX11" fmla="*/ 60725 w 828678"/>
                <a:gd name="connsiteY11" fmla="*/ 210751 h 308417"/>
                <a:gd name="connsiteX12" fmla="*/ 3 w 828678"/>
                <a:gd name="connsiteY12" fmla="*/ 155982 h 308417"/>
                <a:gd name="connsiteX13" fmla="*/ 65488 w 828678"/>
                <a:gd name="connsiteY13" fmla="*/ 98832 h 308417"/>
                <a:gd name="connsiteX14" fmla="*/ 140497 w 828678"/>
                <a:gd name="connsiteY14" fmla="*/ 39301 h 308417"/>
                <a:gd name="connsiteX15" fmla="*/ 269085 w 828678"/>
                <a:gd name="connsiteY15" fmla="*/ 35729 h 308417"/>
                <a:gd name="connsiteX16" fmla="*/ 395291 w 828678"/>
                <a:gd name="connsiteY16" fmla="*/ 10 h 308417"/>
                <a:gd name="connsiteX0" fmla="*/ 395291 w 822725"/>
                <a:gd name="connsiteY0" fmla="*/ 10 h 308417"/>
                <a:gd name="connsiteX1" fmla="*/ 529831 w 822725"/>
                <a:gd name="connsiteY1" fmla="*/ 32157 h 308417"/>
                <a:gd name="connsiteX2" fmla="*/ 675088 w 822725"/>
                <a:gd name="connsiteY2" fmla="*/ 33347 h 308417"/>
                <a:gd name="connsiteX3" fmla="*/ 756050 w 822725"/>
                <a:gd name="connsiteY3" fmla="*/ 90498 h 308417"/>
                <a:gd name="connsiteX4" fmla="*/ 822725 w 822725"/>
                <a:gd name="connsiteY4" fmla="*/ 155981 h 308417"/>
                <a:gd name="connsiteX5" fmla="*/ 756050 w 822725"/>
                <a:gd name="connsiteY5" fmla="*/ 223847 h 308417"/>
                <a:gd name="connsiteX6" fmla="*/ 669134 w 822725"/>
                <a:gd name="connsiteY6" fmla="*/ 272664 h 308417"/>
                <a:gd name="connsiteX7" fmla="*/ 542928 w 822725"/>
                <a:gd name="connsiteY7" fmla="*/ 283379 h 308417"/>
                <a:gd name="connsiteX8" fmla="*/ 401244 w 822725"/>
                <a:gd name="connsiteY8" fmla="*/ 308382 h 308417"/>
                <a:gd name="connsiteX9" fmla="*/ 252416 w 822725"/>
                <a:gd name="connsiteY9" fmla="*/ 277426 h 308417"/>
                <a:gd name="connsiteX10" fmla="*/ 139306 w 822725"/>
                <a:gd name="connsiteY10" fmla="*/ 275044 h 308417"/>
                <a:gd name="connsiteX11" fmla="*/ 60725 w 822725"/>
                <a:gd name="connsiteY11" fmla="*/ 210751 h 308417"/>
                <a:gd name="connsiteX12" fmla="*/ 3 w 822725"/>
                <a:gd name="connsiteY12" fmla="*/ 155982 h 308417"/>
                <a:gd name="connsiteX13" fmla="*/ 65488 w 822725"/>
                <a:gd name="connsiteY13" fmla="*/ 98832 h 308417"/>
                <a:gd name="connsiteX14" fmla="*/ 140497 w 822725"/>
                <a:gd name="connsiteY14" fmla="*/ 39301 h 308417"/>
                <a:gd name="connsiteX15" fmla="*/ 269085 w 822725"/>
                <a:gd name="connsiteY15" fmla="*/ 35729 h 308417"/>
                <a:gd name="connsiteX16" fmla="*/ 395291 w 822725"/>
                <a:gd name="connsiteY16" fmla="*/ 10 h 308417"/>
                <a:gd name="connsiteX0" fmla="*/ 395291 w 822725"/>
                <a:gd name="connsiteY0" fmla="*/ 10 h 308417"/>
                <a:gd name="connsiteX1" fmla="*/ 529831 w 822725"/>
                <a:gd name="connsiteY1" fmla="*/ 32157 h 308417"/>
                <a:gd name="connsiteX2" fmla="*/ 675088 w 822725"/>
                <a:gd name="connsiteY2" fmla="*/ 33347 h 308417"/>
                <a:gd name="connsiteX3" fmla="*/ 756050 w 822725"/>
                <a:gd name="connsiteY3" fmla="*/ 90498 h 308417"/>
                <a:gd name="connsiteX4" fmla="*/ 822725 w 822725"/>
                <a:gd name="connsiteY4" fmla="*/ 155981 h 308417"/>
                <a:gd name="connsiteX5" fmla="*/ 756050 w 822725"/>
                <a:gd name="connsiteY5" fmla="*/ 223847 h 308417"/>
                <a:gd name="connsiteX6" fmla="*/ 669134 w 822725"/>
                <a:gd name="connsiteY6" fmla="*/ 272664 h 308417"/>
                <a:gd name="connsiteX7" fmla="*/ 542928 w 822725"/>
                <a:gd name="connsiteY7" fmla="*/ 283379 h 308417"/>
                <a:gd name="connsiteX8" fmla="*/ 401244 w 822725"/>
                <a:gd name="connsiteY8" fmla="*/ 308382 h 308417"/>
                <a:gd name="connsiteX9" fmla="*/ 252416 w 822725"/>
                <a:gd name="connsiteY9" fmla="*/ 277426 h 308417"/>
                <a:gd name="connsiteX10" fmla="*/ 139306 w 822725"/>
                <a:gd name="connsiteY10" fmla="*/ 275044 h 308417"/>
                <a:gd name="connsiteX11" fmla="*/ 60725 w 822725"/>
                <a:gd name="connsiteY11" fmla="*/ 210751 h 308417"/>
                <a:gd name="connsiteX12" fmla="*/ 3 w 822725"/>
                <a:gd name="connsiteY12" fmla="*/ 155982 h 308417"/>
                <a:gd name="connsiteX13" fmla="*/ 65488 w 822725"/>
                <a:gd name="connsiteY13" fmla="*/ 98832 h 308417"/>
                <a:gd name="connsiteX14" fmla="*/ 140497 w 822725"/>
                <a:gd name="connsiteY14" fmla="*/ 39301 h 308417"/>
                <a:gd name="connsiteX15" fmla="*/ 269085 w 822725"/>
                <a:gd name="connsiteY15" fmla="*/ 35729 h 308417"/>
                <a:gd name="connsiteX16" fmla="*/ 395291 w 822725"/>
                <a:gd name="connsiteY16" fmla="*/ 10 h 308417"/>
                <a:gd name="connsiteX0" fmla="*/ 395291 w 822725"/>
                <a:gd name="connsiteY0" fmla="*/ 10 h 308417"/>
                <a:gd name="connsiteX1" fmla="*/ 529831 w 822725"/>
                <a:gd name="connsiteY1" fmla="*/ 32157 h 308417"/>
                <a:gd name="connsiteX2" fmla="*/ 675088 w 822725"/>
                <a:gd name="connsiteY2" fmla="*/ 40491 h 308417"/>
                <a:gd name="connsiteX3" fmla="*/ 756050 w 822725"/>
                <a:gd name="connsiteY3" fmla="*/ 90498 h 308417"/>
                <a:gd name="connsiteX4" fmla="*/ 822725 w 822725"/>
                <a:gd name="connsiteY4" fmla="*/ 155981 h 308417"/>
                <a:gd name="connsiteX5" fmla="*/ 756050 w 822725"/>
                <a:gd name="connsiteY5" fmla="*/ 223847 h 308417"/>
                <a:gd name="connsiteX6" fmla="*/ 669134 w 822725"/>
                <a:gd name="connsiteY6" fmla="*/ 272664 h 308417"/>
                <a:gd name="connsiteX7" fmla="*/ 542928 w 822725"/>
                <a:gd name="connsiteY7" fmla="*/ 283379 h 308417"/>
                <a:gd name="connsiteX8" fmla="*/ 401244 w 822725"/>
                <a:gd name="connsiteY8" fmla="*/ 308382 h 308417"/>
                <a:gd name="connsiteX9" fmla="*/ 252416 w 822725"/>
                <a:gd name="connsiteY9" fmla="*/ 277426 h 308417"/>
                <a:gd name="connsiteX10" fmla="*/ 139306 w 822725"/>
                <a:gd name="connsiteY10" fmla="*/ 275044 h 308417"/>
                <a:gd name="connsiteX11" fmla="*/ 60725 w 822725"/>
                <a:gd name="connsiteY11" fmla="*/ 210751 h 308417"/>
                <a:gd name="connsiteX12" fmla="*/ 3 w 822725"/>
                <a:gd name="connsiteY12" fmla="*/ 155982 h 308417"/>
                <a:gd name="connsiteX13" fmla="*/ 65488 w 822725"/>
                <a:gd name="connsiteY13" fmla="*/ 98832 h 308417"/>
                <a:gd name="connsiteX14" fmla="*/ 140497 w 822725"/>
                <a:gd name="connsiteY14" fmla="*/ 39301 h 308417"/>
                <a:gd name="connsiteX15" fmla="*/ 269085 w 822725"/>
                <a:gd name="connsiteY15" fmla="*/ 35729 h 308417"/>
                <a:gd name="connsiteX16" fmla="*/ 395291 w 822725"/>
                <a:gd name="connsiteY16" fmla="*/ 10 h 308417"/>
                <a:gd name="connsiteX0" fmla="*/ 395291 w 822725"/>
                <a:gd name="connsiteY0" fmla="*/ 11 h 306037"/>
                <a:gd name="connsiteX1" fmla="*/ 529831 w 822725"/>
                <a:gd name="connsiteY1" fmla="*/ 29777 h 306037"/>
                <a:gd name="connsiteX2" fmla="*/ 675088 w 822725"/>
                <a:gd name="connsiteY2" fmla="*/ 38111 h 306037"/>
                <a:gd name="connsiteX3" fmla="*/ 756050 w 822725"/>
                <a:gd name="connsiteY3" fmla="*/ 88118 h 306037"/>
                <a:gd name="connsiteX4" fmla="*/ 822725 w 822725"/>
                <a:gd name="connsiteY4" fmla="*/ 153601 h 306037"/>
                <a:gd name="connsiteX5" fmla="*/ 756050 w 822725"/>
                <a:gd name="connsiteY5" fmla="*/ 221467 h 306037"/>
                <a:gd name="connsiteX6" fmla="*/ 669134 w 822725"/>
                <a:gd name="connsiteY6" fmla="*/ 270284 h 306037"/>
                <a:gd name="connsiteX7" fmla="*/ 542928 w 822725"/>
                <a:gd name="connsiteY7" fmla="*/ 280999 h 306037"/>
                <a:gd name="connsiteX8" fmla="*/ 401244 w 822725"/>
                <a:gd name="connsiteY8" fmla="*/ 306002 h 306037"/>
                <a:gd name="connsiteX9" fmla="*/ 252416 w 822725"/>
                <a:gd name="connsiteY9" fmla="*/ 275046 h 306037"/>
                <a:gd name="connsiteX10" fmla="*/ 139306 w 822725"/>
                <a:gd name="connsiteY10" fmla="*/ 272664 h 306037"/>
                <a:gd name="connsiteX11" fmla="*/ 60725 w 822725"/>
                <a:gd name="connsiteY11" fmla="*/ 208371 h 306037"/>
                <a:gd name="connsiteX12" fmla="*/ 3 w 822725"/>
                <a:gd name="connsiteY12" fmla="*/ 153602 h 306037"/>
                <a:gd name="connsiteX13" fmla="*/ 65488 w 822725"/>
                <a:gd name="connsiteY13" fmla="*/ 96452 h 306037"/>
                <a:gd name="connsiteX14" fmla="*/ 140497 w 822725"/>
                <a:gd name="connsiteY14" fmla="*/ 36921 h 306037"/>
                <a:gd name="connsiteX15" fmla="*/ 269085 w 822725"/>
                <a:gd name="connsiteY15" fmla="*/ 33349 h 306037"/>
                <a:gd name="connsiteX16" fmla="*/ 395291 w 822725"/>
                <a:gd name="connsiteY16" fmla="*/ 11 h 306037"/>
                <a:gd name="connsiteX0" fmla="*/ 395291 w 822725"/>
                <a:gd name="connsiteY0" fmla="*/ 48 h 306074"/>
                <a:gd name="connsiteX1" fmla="*/ 535784 w 822725"/>
                <a:gd name="connsiteY1" fmla="*/ 26242 h 306074"/>
                <a:gd name="connsiteX2" fmla="*/ 675088 w 822725"/>
                <a:gd name="connsiteY2" fmla="*/ 38148 h 306074"/>
                <a:gd name="connsiteX3" fmla="*/ 756050 w 822725"/>
                <a:gd name="connsiteY3" fmla="*/ 88155 h 306074"/>
                <a:gd name="connsiteX4" fmla="*/ 822725 w 822725"/>
                <a:gd name="connsiteY4" fmla="*/ 153638 h 306074"/>
                <a:gd name="connsiteX5" fmla="*/ 756050 w 822725"/>
                <a:gd name="connsiteY5" fmla="*/ 221504 h 306074"/>
                <a:gd name="connsiteX6" fmla="*/ 669134 w 822725"/>
                <a:gd name="connsiteY6" fmla="*/ 270321 h 306074"/>
                <a:gd name="connsiteX7" fmla="*/ 542928 w 822725"/>
                <a:gd name="connsiteY7" fmla="*/ 281036 h 306074"/>
                <a:gd name="connsiteX8" fmla="*/ 401244 w 822725"/>
                <a:gd name="connsiteY8" fmla="*/ 306039 h 306074"/>
                <a:gd name="connsiteX9" fmla="*/ 252416 w 822725"/>
                <a:gd name="connsiteY9" fmla="*/ 275083 h 306074"/>
                <a:gd name="connsiteX10" fmla="*/ 139306 w 822725"/>
                <a:gd name="connsiteY10" fmla="*/ 272701 h 306074"/>
                <a:gd name="connsiteX11" fmla="*/ 60725 w 822725"/>
                <a:gd name="connsiteY11" fmla="*/ 208408 h 306074"/>
                <a:gd name="connsiteX12" fmla="*/ 3 w 822725"/>
                <a:gd name="connsiteY12" fmla="*/ 153639 h 306074"/>
                <a:gd name="connsiteX13" fmla="*/ 65488 w 822725"/>
                <a:gd name="connsiteY13" fmla="*/ 96489 h 306074"/>
                <a:gd name="connsiteX14" fmla="*/ 140497 w 822725"/>
                <a:gd name="connsiteY14" fmla="*/ 36958 h 306074"/>
                <a:gd name="connsiteX15" fmla="*/ 269085 w 822725"/>
                <a:gd name="connsiteY15" fmla="*/ 33386 h 306074"/>
                <a:gd name="connsiteX16" fmla="*/ 395291 w 822725"/>
                <a:gd name="connsiteY16" fmla="*/ 48 h 306074"/>
                <a:gd name="connsiteX0" fmla="*/ 395291 w 822725"/>
                <a:gd name="connsiteY0" fmla="*/ 23 h 306049"/>
                <a:gd name="connsiteX1" fmla="*/ 535784 w 822725"/>
                <a:gd name="connsiteY1" fmla="*/ 26217 h 306049"/>
                <a:gd name="connsiteX2" fmla="*/ 675088 w 822725"/>
                <a:gd name="connsiteY2" fmla="*/ 38123 h 306049"/>
                <a:gd name="connsiteX3" fmla="*/ 756050 w 822725"/>
                <a:gd name="connsiteY3" fmla="*/ 88130 h 306049"/>
                <a:gd name="connsiteX4" fmla="*/ 822725 w 822725"/>
                <a:gd name="connsiteY4" fmla="*/ 153613 h 306049"/>
                <a:gd name="connsiteX5" fmla="*/ 756050 w 822725"/>
                <a:gd name="connsiteY5" fmla="*/ 221479 h 306049"/>
                <a:gd name="connsiteX6" fmla="*/ 669134 w 822725"/>
                <a:gd name="connsiteY6" fmla="*/ 270296 h 306049"/>
                <a:gd name="connsiteX7" fmla="*/ 542928 w 822725"/>
                <a:gd name="connsiteY7" fmla="*/ 281011 h 306049"/>
                <a:gd name="connsiteX8" fmla="*/ 401244 w 822725"/>
                <a:gd name="connsiteY8" fmla="*/ 306014 h 306049"/>
                <a:gd name="connsiteX9" fmla="*/ 252416 w 822725"/>
                <a:gd name="connsiteY9" fmla="*/ 275058 h 306049"/>
                <a:gd name="connsiteX10" fmla="*/ 139306 w 822725"/>
                <a:gd name="connsiteY10" fmla="*/ 272676 h 306049"/>
                <a:gd name="connsiteX11" fmla="*/ 60725 w 822725"/>
                <a:gd name="connsiteY11" fmla="*/ 208383 h 306049"/>
                <a:gd name="connsiteX12" fmla="*/ 3 w 822725"/>
                <a:gd name="connsiteY12" fmla="*/ 153614 h 306049"/>
                <a:gd name="connsiteX13" fmla="*/ 65488 w 822725"/>
                <a:gd name="connsiteY13" fmla="*/ 96464 h 306049"/>
                <a:gd name="connsiteX14" fmla="*/ 140497 w 822725"/>
                <a:gd name="connsiteY14" fmla="*/ 36933 h 306049"/>
                <a:gd name="connsiteX15" fmla="*/ 263132 w 822725"/>
                <a:gd name="connsiteY15" fmla="*/ 30980 h 306049"/>
                <a:gd name="connsiteX16" fmla="*/ 395291 w 822725"/>
                <a:gd name="connsiteY16" fmla="*/ 23 h 306049"/>
                <a:gd name="connsiteX0" fmla="*/ 395291 w 822725"/>
                <a:gd name="connsiteY0" fmla="*/ 23 h 306049"/>
                <a:gd name="connsiteX1" fmla="*/ 535784 w 822725"/>
                <a:gd name="connsiteY1" fmla="*/ 26217 h 306049"/>
                <a:gd name="connsiteX2" fmla="*/ 675088 w 822725"/>
                <a:gd name="connsiteY2" fmla="*/ 38123 h 306049"/>
                <a:gd name="connsiteX3" fmla="*/ 756050 w 822725"/>
                <a:gd name="connsiteY3" fmla="*/ 88130 h 306049"/>
                <a:gd name="connsiteX4" fmla="*/ 822725 w 822725"/>
                <a:gd name="connsiteY4" fmla="*/ 153613 h 306049"/>
                <a:gd name="connsiteX5" fmla="*/ 756050 w 822725"/>
                <a:gd name="connsiteY5" fmla="*/ 221479 h 306049"/>
                <a:gd name="connsiteX6" fmla="*/ 669134 w 822725"/>
                <a:gd name="connsiteY6" fmla="*/ 270296 h 306049"/>
                <a:gd name="connsiteX7" fmla="*/ 542928 w 822725"/>
                <a:gd name="connsiteY7" fmla="*/ 281011 h 306049"/>
                <a:gd name="connsiteX8" fmla="*/ 401244 w 822725"/>
                <a:gd name="connsiteY8" fmla="*/ 306014 h 306049"/>
                <a:gd name="connsiteX9" fmla="*/ 252416 w 822725"/>
                <a:gd name="connsiteY9" fmla="*/ 275058 h 306049"/>
                <a:gd name="connsiteX10" fmla="*/ 139306 w 822725"/>
                <a:gd name="connsiteY10" fmla="*/ 272676 h 306049"/>
                <a:gd name="connsiteX11" fmla="*/ 60725 w 822725"/>
                <a:gd name="connsiteY11" fmla="*/ 208383 h 306049"/>
                <a:gd name="connsiteX12" fmla="*/ 3 w 822725"/>
                <a:gd name="connsiteY12" fmla="*/ 153614 h 306049"/>
                <a:gd name="connsiteX13" fmla="*/ 65488 w 822725"/>
                <a:gd name="connsiteY13" fmla="*/ 96464 h 306049"/>
                <a:gd name="connsiteX14" fmla="*/ 140497 w 822725"/>
                <a:gd name="connsiteY14" fmla="*/ 39315 h 306049"/>
                <a:gd name="connsiteX15" fmla="*/ 263132 w 822725"/>
                <a:gd name="connsiteY15" fmla="*/ 30980 h 306049"/>
                <a:gd name="connsiteX16" fmla="*/ 395291 w 822725"/>
                <a:gd name="connsiteY16" fmla="*/ 23 h 306049"/>
                <a:gd name="connsiteX0" fmla="*/ 395300 w 822734"/>
                <a:gd name="connsiteY0" fmla="*/ 23 h 306049"/>
                <a:gd name="connsiteX1" fmla="*/ 535793 w 822734"/>
                <a:gd name="connsiteY1" fmla="*/ 26217 h 306049"/>
                <a:gd name="connsiteX2" fmla="*/ 675097 w 822734"/>
                <a:gd name="connsiteY2" fmla="*/ 38123 h 306049"/>
                <a:gd name="connsiteX3" fmla="*/ 756059 w 822734"/>
                <a:gd name="connsiteY3" fmla="*/ 88130 h 306049"/>
                <a:gd name="connsiteX4" fmla="*/ 822734 w 822734"/>
                <a:gd name="connsiteY4" fmla="*/ 153613 h 306049"/>
                <a:gd name="connsiteX5" fmla="*/ 756059 w 822734"/>
                <a:gd name="connsiteY5" fmla="*/ 221479 h 306049"/>
                <a:gd name="connsiteX6" fmla="*/ 669143 w 822734"/>
                <a:gd name="connsiteY6" fmla="*/ 270296 h 306049"/>
                <a:gd name="connsiteX7" fmla="*/ 542937 w 822734"/>
                <a:gd name="connsiteY7" fmla="*/ 281011 h 306049"/>
                <a:gd name="connsiteX8" fmla="*/ 401253 w 822734"/>
                <a:gd name="connsiteY8" fmla="*/ 306014 h 306049"/>
                <a:gd name="connsiteX9" fmla="*/ 252425 w 822734"/>
                <a:gd name="connsiteY9" fmla="*/ 275058 h 306049"/>
                <a:gd name="connsiteX10" fmla="*/ 139315 w 822734"/>
                <a:gd name="connsiteY10" fmla="*/ 272676 h 306049"/>
                <a:gd name="connsiteX11" fmla="*/ 60734 w 822734"/>
                <a:gd name="connsiteY11" fmla="*/ 208383 h 306049"/>
                <a:gd name="connsiteX12" fmla="*/ 12 w 822734"/>
                <a:gd name="connsiteY12" fmla="*/ 153614 h 306049"/>
                <a:gd name="connsiteX13" fmla="*/ 65497 w 822734"/>
                <a:gd name="connsiteY13" fmla="*/ 91701 h 306049"/>
                <a:gd name="connsiteX14" fmla="*/ 140506 w 822734"/>
                <a:gd name="connsiteY14" fmla="*/ 39315 h 306049"/>
                <a:gd name="connsiteX15" fmla="*/ 263141 w 822734"/>
                <a:gd name="connsiteY15" fmla="*/ 30980 h 306049"/>
                <a:gd name="connsiteX16" fmla="*/ 395300 w 822734"/>
                <a:gd name="connsiteY16" fmla="*/ 23 h 306049"/>
                <a:gd name="connsiteX0" fmla="*/ 391730 w 819164"/>
                <a:gd name="connsiteY0" fmla="*/ 23 h 306049"/>
                <a:gd name="connsiteX1" fmla="*/ 532223 w 819164"/>
                <a:gd name="connsiteY1" fmla="*/ 26217 h 306049"/>
                <a:gd name="connsiteX2" fmla="*/ 671527 w 819164"/>
                <a:gd name="connsiteY2" fmla="*/ 38123 h 306049"/>
                <a:gd name="connsiteX3" fmla="*/ 752489 w 819164"/>
                <a:gd name="connsiteY3" fmla="*/ 88130 h 306049"/>
                <a:gd name="connsiteX4" fmla="*/ 819164 w 819164"/>
                <a:gd name="connsiteY4" fmla="*/ 153613 h 306049"/>
                <a:gd name="connsiteX5" fmla="*/ 752489 w 819164"/>
                <a:gd name="connsiteY5" fmla="*/ 221479 h 306049"/>
                <a:gd name="connsiteX6" fmla="*/ 665573 w 819164"/>
                <a:gd name="connsiteY6" fmla="*/ 270296 h 306049"/>
                <a:gd name="connsiteX7" fmla="*/ 539367 w 819164"/>
                <a:gd name="connsiteY7" fmla="*/ 281011 h 306049"/>
                <a:gd name="connsiteX8" fmla="*/ 397683 w 819164"/>
                <a:gd name="connsiteY8" fmla="*/ 306014 h 306049"/>
                <a:gd name="connsiteX9" fmla="*/ 248855 w 819164"/>
                <a:gd name="connsiteY9" fmla="*/ 275058 h 306049"/>
                <a:gd name="connsiteX10" fmla="*/ 135745 w 819164"/>
                <a:gd name="connsiteY10" fmla="*/ 272676 h 306049"/>
                <a:gd name="connsiteX11" fmla="*/ 57164 w 819164"/>
                <a:gd name="connsiteY11" fmla="*/ 208383 h 306049"/>
                <a:gd name="connsiteX12" fmla="*/ 14 w 819164"/>
                <a:gd name="connsiteY12" fmla="*/ 152424 h 306049"/>
                <a:gd name="connsiteX13" fmla="*/ 61927 w 819164"/>
                <a:gd name="connsiteY13" fmla="*/ 91701 h 306049"/>
                <a:gd name="connsiteX14" fmla="*/ 136936 w 819164"/>
                <a:gd name="connsiteY14" fmla="*/ 39315 h 306049"/>
                <a:gd name="connsiteX15" fmla="*/ 259571 w 819164"/>
                <a:gd name="connsiteY15" fmla="*/ 30980 h 306049"/>
                <a:gd name="connsiteX16" fmla="*/ 391730 w 819164"/>
                <a:gd name="connsiteY16" fmla="*/ 23 h 306049"/>
                <a:gd name="connsiteX0" fmla="*/ 391730 w 819164"/>
                <a:gd name="connsiteY0" fmla="*/ 23 h 306049"/>
                <a:gd name="connsiteX1" fmla="*/ 532223 w 819164"/>
                <a:gd name="connsiteY1" fmla="*/ 26217 h 306049"/>
                <a:gd name="connsiteX2" fmla="*/ 671527 w 819164"/>
                <a:gd name="connsiteY2" fmla="*/ 38123 h 306049"/>
                <a:gd name="connsiteX3" fmla="*/ 752489 w 819164"/>
                <a:gd name="connsiteY3" fmla="*/ 88130 h 306049"/>
                <a:gd name="connsiteX4" fmla="*/ 819164 w 819164"/>
                <a:gd name="connsiteY4" fmla="*/ 153613 h 306049"/>
                <a:gd name="connsiteX5" fmla="*/ 752489 w 819164"/>
                <a:gd name="connsiteY5" fmla="*/ 221479 h 306049"/>
                <a:gd name="connsiteX6" fmla="*/ 665573 w 819164"/>
                <a:gd name="connsiteY6" fmla="*/ 270296 h 306049"/>
                <a:gd name="connsiteX7" fmla="*/ 539367 w 819164"/>
                <a:gd name="connsiteY7" fmla="*/ 281011 h 306049"/>
                <a:gd name="connsiteX8" fmla="*/ 397683 w 819164"/>
                <a:gd name="connsiteY8" fmla="*/ 306014 h 306049"/>
                <a:gd name="connsiteX9" fmla="*/ 248855 w 819164"/>
                <a:gd name="connsiteY9" fmla="*/ 275058 h 306049"/>
                <a:gd name="connsiteX10" fmla="*/ 135745 w 819164"/>
                <a:gd name="connsiteY10" fmla="*/ 272676 h 306049"/>
                <a:gd name="connsiteX11" fmla="*/ 57164 w 819164"/>
                <a:gd name="connsiteY11" fmla="*/ 208383 h 306049"/>
                <a:gd name="connsiteX12" fmla="*/ 14 w 819164"/>
                <a:gd name="connsiteY12" fmla="*/ 152424 h 306049"/>
                <a:gd name="connsiteX13" fmla="*/ 61927 w 819164"/>
                <a:gd name="connsiteY13" fmla="*/ 91701 h 306049"/>
                <a:gd name="connsiteX14" fmla="*/ 136936 w 819164"/>
                <a:gd name="connsiteY14" fmla="*/ 39315 h 306049"/>
                <a:gd name="connsiteX15" fmla="*/ 259571 w 819164"/>
                <a:gd name="connsiteY15" fmla="*/ 30980 h 306049"/>
                <a:gd name="connsiteX16" fmla="*/ 391730 w 819164"/>
                <a:gd name="connsiteY16" fmla="*/ 23 h 306049"/>
                <a:gd name="connsiteX0" fmla="*/ 391730 w 819164"/>
                <a:gd name="connsiteY0" fmla="*/ 23 h 306049"/>
                <a:gd name="connsiteX1" fmla="*/ 532223 w 819164"/>
                <a:gd name="connsiteY1" fmla="*/ 26217 h 306049"/>
                <a:gd name="connsiteX2" fmla="*/ 671527 w 819164"/>
                <a:gd name="connsiteY2" fmla="*/ 38123 h 306049"/>
                <a:gd name="connsiteX3" fmla="*/ 752489 w 819164"/>
                <a:gd name="connsiteY3" fmla="*/ 88130 h 306049"/>
                <a:gd name="connsiteX4" fmla="*/ 819164 w 819164"/>
                <a:gd name="connsiteY4" fmla="*/ 153613 h 306049"/>
                <a:gd name="connsiteX5" fmla="*/ 752489 w 819164"/>
                <a:gd name="connsiteY5" fmla="*/ 221479 h 306049"/>
                <a:gd name="connsiteX6" fmla="*/ 665573 w 819164"/>
                <a:gd name="connsiteY6" fmla="*/ 270296 h 306049"/>
                <a:gd name="connsiteX7" fmla="*/ 539367 w 819164"/>
                <a:gd name="connsiteY7" fmla="*/ 281011 h 306049"/>
                <a:gd name="connsiteX8" fmla="*/ 397683 w 819164"/>
                <a:gd name="connsiteY8" fmla="*/ 306014 h 306049"/>
                <a:gd name="connsiteX9" fmla="*/ 248855 w 819164"/>
                <a:gd name="connsiteY9" fmla="*/ 275058 h 306049"/>
                <a:gd name="connsiteX10" fmla="*/ 135745 w 819164"/>
                <a:gd name="connsiteY10" fmla="*/ 266723 h 306049"/>
                <a:gd name="connsiteX11" fmla="*/ 57164 w 819164"/>
                <a:gd name="connsiteY11" fmla="*/ 208383 h 306049"/>
                <a:gd name="connsiteX12" fmla="*/ 14 w 819164"/>
                <a:gd name="connsiteY12" fmla="*/ 152424 h 306049"/>
                <a:gd name="connsiteX13" fmla="*/ 61927 w 819164"/>
                <a:gd name="connsiteY13" fmla="*/ 91701 h 306049"/>
                <a:gd name="connsiteX14" fmla="*/ 136936 w 819164"/>
                <a:gd name="connsiteY14" fmla="*/ 39315 h 306049"/>
                <a:gd name="connsiteX15" fmla="*/ 259571 w 819164"/>
                <a:gd name="connsiteY15" fmla="*/ 30980 h 306049"/>
                <a:gd name="connsiteX16" fmla="*/ 391730 w 819164"/>
                <a:gd name="connsiteY16" fmla="*/ 23 h 306049"/>
                <a:gd name="connsiteX0" fmla="*/ 391730 w 819164"/>
                <a:gd name="connsiteY0" fmla="*/ 23 h 306015"/>
                <a:gd name="connsiteX1" fmla="*/ 532223 w 819164"/>
                <a:gd name="connsiteY1" fmla="*/ 26217 h 306015"/>
                <a:gd name="connsiteX2" fmla="*/ 671527 w 819164"/>
                <a:gd name="connsiteY2" fmla="*/ 38123 h 306015"/>
                <a:gd name="connsiteX3" fmla="*/ 752489 w 819164"/>
                <a:gd name="connsiteY3" fmla="*/ 88130 h 306015"/>
                <a:gd name="connsiteX4" fmla="*/ 819164 w 819164"/>
                <a:gd name="connsiteY4" fmla="*/ 153613 h 306015"/>
                <a:gd name="connsiteX5" fmla="*/ 752489 w 819164"/>
                <a:gd name="connsiteY5" fmla="*/ 221479 h 306015"/>
                <a:gd name="connsiteX6" fmla="*/ 665573 w 819164"/>
                <a:gd name="connsiteY6" fmla="*/ 270296 h 306015"/>
                <a:gd name="connsiteX7" fmla="*/ 539367 w 819164"/>
                <a:gd name="connsiteY7" fmla="*/ 281011 h 306015"/>
                <a:gd name="connsiteX8" fmla="*/ 397683 w 819164"/>
                <a:gd name="connsiteY8" fmla="*/ 306014 h 306015"/>
                <a:gd name="connsiteX9" fmla="*/ 253617 w 819164"/>
                <a:gd name="connsiteY9" fmla="*/ 282201 h 306015"/>
                <a:gd name="connsiteX10" fmla="*/ 135745 w 819164"/>
                <a:gd name="connsiteY10" fmla="*/ 266723 h 306015"/>
                <a:gd name="connsiteX11" fmla="*/ 57164 w 819164"/>
                <a:gd name="connsiteY11" fmla="*/ 208383 h 306015"/>
                <a:gd name="connsiteX12" fmla="*/ 14 w 819164"/>
                <a:gd name="connsiteY12" fmla="*/ 152424 h 306015"/>
                <a:gd name="connsiteX13" fmla="*/ 61927 w 819164"/>
                <a:gd name="connsiteY13" fmla="*/ 91701 h 306015"/>
                <a:gd name="connsiteX14" fmla="*/ 136936 w 819164"/>
                <a:gd name="connsiteY14" fmla="*/ 39315 h 306015"/>
                <a:gd name="connsiteX15" fmla="*/ 259571 w 819164"/>
                <a:gd name="connsiteY15" fmla="*/ 30980 h 306015"/>
                <a:gd name="connsiteX16" fmla="*/ 391730 w 819164"/>
                <a:gd name="connsiteY16" fmla="*/ 23 h 30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64" h="306015">
                  <a:moveTo>
                    <a:pt x="391730" y="23"/>
                  </a:moveTo>
                  <a:cubicBezTo>
                    <a:pt x="437172" y="-771"/>
                    <a:pt x="485590" y="19867"/>
                    <a:pt x="532223" y="26217"/>
                  </a:cubicBezTo>
                  <a:cubicBezTo>
                    <a:pt x="578856" y="32567"/>
                    <a:pt x="634816" y="27804"/>
                    <a:pt x="671527" y="38123"/>
                  </a:cubicBezTo>
                  <a:cubicBezTo>
                    <a:pt x="708238" y="48442"/>
                    <a:pt x="727883" y="68882"/>
                    <a:pt x="752489" y="88130"/>
                  </a:cubicBezTo>
                  <a:cubicBezTo>
                    <a:pt x="777095" y="107378"/>
                    <a:pt x="819164" y="121863"/>
                    <a:pt x="819164" y="153613"/>
                  </a:cubicBezTo>
                  <a:cubicBezTo>
                    <a:pt x="819164" y="185363"/>
                    <a:pt x="778087" y="202032"/>
                    <a:pt x="752489" y="221479"/>
                  </a:cubicBezTo>
                  <a:cubicBezTo>
                    <a:pt x="726891" y="240926"/>
                    <a:pt x="701093" y="260374"/>
                    <a:pt x="665573" y="270296"/>
                  </a:cubicBezTo>
                  <a:cubicBezTo>
                    <a:pt x="630053" y="280218"/>
                    <a:pt x="584015" y="275058"/>
                    <a:pt x="539367" y="281011"/>
                  </a:cubicBezTo>
                  <a:cubicBezTo>
                    <a:pt x="494719" y="286964"/>
                    <a:pt x="445308" y="305816"/>
                    <a:pt x="397683" y="306014"/>
                  </a:cubicBezTo>
                  <a:cubicBezTo>
                    <a:pt x="350058" y="306212"/>
                    <a:pt x="297273" y="288750"/>
                    <a:pt x="253617" y="282201"/>
                  </a:cubicBezTo>
                  <a:cubicBezTo>
                    <a:pt x="209961" y="275653"/>
                    <a:pt x="168487" y="279026"/>
                    <a:pt x="135745" y="266723"/>
                  </a:cubicBezTo>
                  <a:cubicBezTo>
                    <a:pt x="103003" y="254420"/>
                    <a:pt x="79786" y="227433"/>
                    <a:pt x="57164" y="208383"/>
                  </a:cubicBezTo>
                  <a:cubicBezTo>
                    <a:pt x="34542" y="189333"/>
                    <a:pt x="-780" y="186158"/>
                    <a:pt x="14" y="152424"/>
                  </a:cubicBezTo>
                  <a:cubicBezTo>
                    <a:pt x="808" y="118690"/>
                    <a:pt x="39107" y="110552"/>
                    <a:pt x="61927" y="91701"/>
                  </a:cubicBezTo>
                  <a:cubicBezTo>
                    <a:pt x="84747" y="72850"/>
                    <a:pt x="102011" y="49435"/>
                    <a:pt x="136936" y="39315"/>
                  </a:cubicBezTo>
                  <a:cubicBezTo>
                    <a:pt x="171861" y="29195"/>
                    <a:pt x="217105" y="37529"/>
                    <a:pt x="259571" y="30980"/>
                  </a:cubicBezTo>
                  <a:cubicBezTo>
                    <a:pt x="302037" y="24431"/>
                    <a:pt x="346288" y="817"/>
                    <a:pt x="391730" y="23"/>
                  </a:cubicBezTo>
                  <a:close/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060909" y="4410084"/>
            <a:ext cx="6256091" cy="863916"/>
            <a:chOff x="972000" y="4770084"/>
            <a:chExt cx="6256091" cy="863916"/>
          </a:xfrm>
        </p:grpSpPr>
        <p:sp>
          <p:nvSpPr>
            <p:cNvPr id="58" name="角丸四角形 57"/>
            <p:cNvSpPr/>
            <p:nvPr/>
          </p:nvSpPr>
          <p:spPr>
            <a:xfrm>
              <a:off x="972000" y="4770084"/>
              <a:ext cx="6256091" cy="8639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6264078" y="4999032"/>
              <a:ext cx="7589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………</a:t>
              </a:r>
              <a:endParaRPr kumimoji="1" lang="ja-JP" altLang="en-US" dirty="0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1213809" y="5020717"/>
              <a:ext cx="485038" cy="369332"/>
              <a:chOff x="1796842" y="4282401"/>
              <a:chExt cx="485038" cy="369332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1796842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正方形/長方形 100"/>
                  <p:cNvSpPr/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正方形/長方形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6829" r="-26829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グループ化 101"/>
            <p:cNvGrpSpPr/>
            <p:nvPr/>
          </p:nvGrpSpPr>
          <p:grpSpPr>
            <a:xfrm>
              <a:off x="1758686" y="5020717"/>
              <a:ext cx="485038" cy="369332"/>
              <a:chOff x="2341719" y="4282401"/>
              <a:chExt cx="485038" cy="369332"/>
            </a:xfrm>
          </p:grpSpPr>
          <p:sp>
            <p:nvSpPr>
              <p:cNvPr id="103" name="円/楕円 102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正方形/長方形 127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正方形/長方形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6190" r="-2381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グループ化 128"/>
            <p:cNvGrpSpPr/>
            <p:nvPr/>
          </p:nvGrpSpPr>
          <p:grpSpPr>
            <a:xfrm>
              <a:off x="2306180" y="5020717"/>
              <a:ext cx="731010" cy="369332"/>
              <a:chOff x="2889213" y="4282401"/>
              <a:chExt cx="731010" cy="369332"/>
            </a:xfrm>
          </p:grpSpPr>
          <p:sp>
            <p:nvSpPr>
              <p:cNvPr id="130" name="円/楕円 129"/>
              <p:cNvSpPr/>
              <p:nvPr/>
            </p:nvSpPr>
            <p:spPr>
              <a:xfrm>
                <a:off x="2889213" y="4338158"/>
                <a:ext cx="731010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正方形/長方形 130"/>
                  <p:cNvSpPr/>
                  <p:nvPr/>
                </p:nvSpPr>
                <p:spPr>
                  <a:xfrm>
                    <a:off x="3122827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正方形/長方形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2827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グループ化 134"/>
            <p:cNvGrpSpPr/>
            <p:nvPr/>
          </p:nvGrpSpPr>
          <p:grpSpPr>
            <a:xfrm>
              <a:off x="3105382" y="5020717"/>
              <a:ext cx="1034011" cy="369332"/>
              <a:chOff x="4476144" y="4282401"/>
              <a:chExt cx="995855" cy="369332"/>
            </a:xfrm>
          </p:grpSpPr>
          <p:sp>
            <p:nvSpPr>
              <p:cNvPr id="136" name="円/楕円 135"/>
              <p:cNvSpPr/>
              <p:nvPr/>
            </p:nvSpPr>
            <p:spPr>
              <a:xfrm>
                <a:off x="4476144" y="4338158"/>
                <a:ext cx="995855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正方形/長方形 136"/>
                  <p:cNvSpPr/>
                  <p:nvPr/>
                </p:nvSpPr>
                <p:spPr>
                  <a:xfrm>
                    <a:off x="4854016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正方形/長方形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4016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0455" r="-22727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1" name="グループ化 140"/>
            <p:cNvGrpSpPr/>
            <p:nvPr/>
          </p:nvGrpSpPr>
          <p:grpSpPr>
            <a:xfrm>
              <a:off x="4212000" y="5020717"/>
              <a:ext cx="1675061" cy="369332"/>
              <a:chOff x="4476144" y="4282401"/>
              <a:chExt cx="995855" cy="369332"/>
            </a:xfrm>
          </p:grpSpPr>
          <p:sp>
            <p:nvSpPr>
              <p:cNvPr id="142" name="円/楕円 141"/>
              <p:cNvSpPr/>
              <p:nvPr/>
            </p:nvSpPr>
            <p:spPr>
              <a:xfrm>
                <a:off x="4476144" y="4338158"/>
                <a:ext cx="995855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正方形/長方形 142"/>
                  <p:cNvSpPr/>
                  <p:nvPr/>
                </p:nvSpPr>
                <p:spPr>
                  <a:xfrm>
                    <a:off x="4854016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3" name="正方形/長方形 1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4016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グループ化 1"/>
          <p:cNvGrpSpPr/>
          <p:nvPr/>
        </p:nvGrpSpPr>
        <p:grpSpPr>
          <a:xfrm>
            <a:off x="1060909" y="2079000"/>
            <a:ext cx="6256091" cy="821869"/>
            <a:chOff x="972000" y="2652131"/>
            <a:chExt cx="6256091" cy="821869"/>
          </a:xfrm>
        </p:grpSpPr>
        <p:sp>
          <p:nvSpPr>
            <p:cNvPr id="104" name="角丸四角形 103"/>
            <p:cNvSpPr/>
            <p:nvPr/>
          </p:nvSpPr>
          <p:spPr>
            <a:xfrm>
              <a:off x="972000" y="2652131"/>
              <a:ext cx="6256091" cy="82186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1258428" y="2876911"/>
              <a:ext cx="1480617" cy="369332"/>
              <a:chOff x="1251963" y="4282401"/>
              <a:chExt cx="485038" cy="369332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1251963" y="4323951"/>
                <a:ext cx="485038" cy="2997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正方形/長方形 43"/>
                  <p:cNvSpPr/>
                  <p:nvPr/>
                </p:nvSpPr>
                <p:spPr>
                  <a:xfrm>
                    <a:off x="1444010" y="4282401"/>
                    <a:ext cx="102393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正方形/長方形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4010" y="4282401"/>
                    <a:ext cx="10239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7451" b="-81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グループ化 44"/>
            <p:cNvGrpSpPr/>
            <p:nvPr/>
          </p:nvGrpSpPr>
          <p:grpSpPr>
            <a:xfrm>
              <a:off x="3390506" y="2876911"/>
              <a:ext cx="485038" cy="369332"/>
              <a:chOff x="1796842" y="4282401"/>
              <a:chExt cx="485038" cy="369332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1796842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正方形/長方形 46"/>
                  <p:cNvSpPr/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正方形/長方形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6829" r="-2682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グループ化 47"/>
            <p:cNvGrpSpPr/>
            <p:nvPr/>
          </p:nvGrpSpPr>
          <p:grpSpPr>
            <a:xfrm>
              <a:off x="3935383" y="2876911"/>
              <a:ext cx="485038" cy="369332"/>
              <a:chOff x="2341719" y="4282401"/>
              <a:chExt cx="485038" cy="369332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正方形/長方形 49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正方形/長方形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3810" r="-2619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テキスト ボックス 50"/>
            <p:cNvSpPr txBox="1"/>
            <p:nvPr/>
          </p:nvSpPr>
          <p:spPr>
            <a:xfrm>
              <a:off x="5658050" y="2860148"/>
              <a:ext cx="7589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………</a:t>
              </a:r>
              <a:endParaRPr kumimoji="1" lang="ja-JP" altLang="en-US" dirty="0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6471962" y="2876911"/>
              <a:ext cx="485038" cy="369332"/>
              <a:chOff x="2341719" y="4282401"/>
              <a:chExt cx="485038" cy="369332"/>
            </a:xfrm>
          </p:grpSpPr>
          <p:sp>
            <p:nvSpPr>
              <p:cNvPr id="53" name="円/楕円 52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正方形/長方形 53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正方形/長方形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3810" r="-2619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グループ化 54"/>
            <p:cNvGrpSpPr/>
            <p:nvPr/>
          </p:nvGrpSpPr>
          <p:grpSpPr>
            <a:xfrm>
              <a:off x="4487085" y="2876911"/>
              <a:ext cx="485038" cy="369332"/>
              <a:chOff x="1796842" y="4282401"/>
              <a:chExt cx="485038" cy="369332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1796842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正方形/長方形 56"/>
                  <p:cNvSpPr/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正方形/長方形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6829" r="-2682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グループ化 63"/>
            <p:cNvGrpSpPr/>
            <p:nvPr/>
          </p:nvGrpSpPr>
          <p:grpSpPr>
            <a:xfrm>
              <a:off x="5031962" y="2876911"/>
              <a:ext cx="485038" cy="369332"/>
              <a:chOff x="2341719" y="4282401"/>
              <a:chExt cx="485038" cy="369332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正方形/長方形 65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正方形/長方形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6190" r="-2381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グループ化 146"/>
            <p:cNvGrpSpPr/>
            <p:nvPr/>
          </p:nvGrpSpPr>
          <p:grpSpPr>
            <a:xfrm>
              <a:off x="2831033" y="2876911"/>
              <a:ext cx="485038" cy="369332"/>
              <a:chOff x="2341719" y="4282401"/>
              <a:chExt cx="485038" cy="369332"/>
            </a:xfrm>
          </p:grpSpPr>
          <p:sp>
            <p:nvSpPr>
              <p:cNvPr id="148" name="円/楕円 147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正方形/長方形 148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正方形/長方形 1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6190" r="-2381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3"/>
              <p:cNvSpPr txBox="1">
                <a:spLocks/>
              </p:cNvSpPr>
              <p:nvPr/>
            </p:nvSpPr>
            <p:spPr>
              <a:xfrm>
                <a:off x="2502000" y="3012335"/>
                <a:ext cx="4815000" cy="46166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 “single-trace” chiral primary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00" y="3012335"/>
                <a:ext cx="4815000" cy="461665"/>
              </a:xfrm>
              <a:prstGeom prst="rect">
                <a:avLst/>
              </a:prstGeom>
              <a:blipFill rotWithShape="0">
                <a:blip r:embed="rId16"/>
                <a:stretch>
                  <a:fillRect t="-10526" r="-202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3"/>
              <p:cNvSpPr txBox="1">
                <a:spLocks/>
              </p:cNvSpPr>
              <p:nvPr/>
            </p:nvSpPr>
            <p:spPr>
              <a:xfrm>
                <a:off x="2997000" y="5352335"/>
                <a:ext cx="4301845" cy="46166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general chiral primary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00" y="5352335"/>
                <a:ext cx="4301845" cy="461665"/>
              </a:xfrm>
              <a:prstGeom prst="rect">
                <a:avLst/>
              </a:prstGeom>
              <a:blipFill rotWithShape="0">
                <a:blip r:embed="rId17"/>
                <a:stretch>
                  <a:fillRect t="-10526" r="-227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/>
          <p:cNvSpPr txBox="1"/>
          <p:nvPr/>
        </p:nvSpPr>
        <p:spPr>
          <a:xfrm>
            <a:off x="3381000" y="3891674"/>
            <a:ext cx="22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[Lunin-Mathur ’01]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1" grpId="0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0267" y="634824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92605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KNOWN 3-CHARGE STATES</a:t>
            </a:r>
            <a:endParaRPr lang="en-US" sz="4000" dirty="0">
              <a:latin typeface="+mn-lt"/>
            </a:endParaRP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549563" y="1359000"/>
            <a:ext cx="7990551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P-carrying linear </a:t>
            </a:r>
            <a:r>
              <a:rPr lang="en-US" sz="2800" dirty="0" err="1" smtClean="0"/>
              <a:t>fluct</a:t>
            </a:r>
            <a:r>
              <a:rPr lang="en-US" sz="2800" dirty="0" smtClean="0"/>
              <a:t> around round LM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262057" y="2605719"/>
            <a:ext cx="1080000" cy="1567704"/>
            <a:chOff x="7673014" y="2320994"/>
            <a:chExt cx="902846" cy="1310551"/>
          </a:xfrm>
        </p:grpSpPr>
        <p:sp>
          <p:nvSpPr>
            <p:cNvPr id="45" name="円/楕円 44"/>
            <p:cNvSpPr/>
            <p:nvPr/>
          </p:nvSpPr>
          <p:spPr>
            <a:xfrm>
              <a:off x="7687848" y="2325048"/>
              <a:ext cx="877467" cy="315960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7687848" y="3315585"/>
              <a:ext cx="877467" cy="315960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7936608" y="2625132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8272201" y="2632375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7673014" y="2488658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8550660" y="2476685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7833635" y="2354795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8087141" y="2320994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8420319" y="2371695"/>
              <a:ext cx="25200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2" h="1312862">
                  <a:moveTo>
                    <a:pt x="23819" y="0"/>
                  </a:moveTo>
                  <a:cubicBezTo>
                    <a:pt x="33609" y="128455"/>
                    <a:pt x="43399" y="256911"/>
                    <a:pt x="44457" y="355600"/>
                  </a:cubicBezTo>
                  <a:cubicBezTo>
                    <a:pt x="45515" y="454289"/>
                    <a:pt x="37577" y="486039"/>
                    <a:pt x="30169" y="592137"/>
                  </a:cubicBezTo>
                  <a:cubicBezTo>
                    <a:pt x="22761" y="698235"/>
                    <a:pt x="536" y="872066"/>
                    <a:pt x="7" y="992187"/>
                  </a:cubicBezTo>
                  <a:cubicBezTo>
                    <a:pt x="-522" y="1112308"/>
                    <a:pt x="26994" y="1312862"/>
                    <a:pt x="26994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3"/>
              <p:cNvSpPr txBox="1">
                <a:spLocks/>
              </p:cNvSpPr>
              <p:nvPr/>
            </p:nvSpPr>
            <p:spPr>
              <a:xfrm>
                <a:off x="1422000" y="3739783"/>
                <a:ext cx="5699007" cy="135421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28000" lvl="1" indent="-432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:  momentum number </a:t>
                </a:r>
              </a:p>
              <a:p>
                <a:pPr marL="828000" lvl="1" indent="-432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State of a single supergraviton</a:t>
                </a:r>
                <a:r>
                  <a:rPr lang="en-US" sz="2400" dirty="0">
                    <a:solidFill>
                      <a:schemeClr val="tx2"/>
                    </a:solidFill>
                  </a:rPr>
                  <a:t/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</a:rPr>
                  <a:t>with quantum numbers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00" y="3739783"/>
                <a:ext cx="5699007" cy="1354217"/>
              </a:xfrm>
              <a:prstGeom prst="rect">
                <a:avLst/>
              </a:prstGeom>
              <a:blipFill rotWithShape="0">
                <a:blip r:embed="rId3"/>
                <a:stretch>
                  <a:fillRect t="-3587" b="-8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1482890" y="2540426"/>
            <a:ext cx="5220000" cy="1026045"/>
            <a:chOff x="1482890" y="2717955"/>
            <a:chExt cx="5220000" cy="1026045"/>
          </a:xfrm>
        </p:grpSpPr>
        <p:sp>
          <p:nvSpPr>
            <p:cNvPr id="104" name="角丸四角形 103"/>
            <p:cNvSpPr/>
            <p:nvPr/>
          </p:nvSpPr>
          <p:spPr>
            <a:xfrm>
              <a:off x="1482890" y="2717955"/>
              <a:ext cx="5220000" cy="10260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1781225" y="3021550"/>
              <a:ext cx="1480617" cy="406257"/>
              <a:chOff x="1251963" y="4300510"/>
              <a:chExt cx="485038" cy="327854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1251963" y="4319254"/>
                <a:ext cx="485038" cy="30911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正方形/長方形 32"/>
                  <p:cNvSpPr/>
                  <p:nvPr/>
                </p:nvSpPr>
                <p:spPr>
                  <a:xfrm>
                    <a:off x="1406742" y="4300510"/>
                    <a:ext cx="210010" cy="298055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正方形/長方形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6742" y="4300510"/>
                    <a:ext cx="210010" cy="29805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7143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グループ化 36"/>
            <p:cNvGrpSpPr/>
            <p:nvPr/>
          </p:nvGrpSpPr>
          <p:grpSpPr>
            <a:xfrm>
              <a:off x="3385157" y="3023512"/>
              <a:ext cx="485038" cy="369332"/>
              <a:chOff x="2341719" y="4282401"/>
              <a:chExt cx="485038" cy="369332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正方形/長方形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テキスト ボックス 42"/>
            <p:cNvSpPr txBox="1"/>
            <p:nvPr/>
          </p:nvSpPr>
          <p:spPr>
            <a:xfrm>
              <a:off x="5107824" y="3006749"/>
              <a:ext cx="7589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………</a:t>
              </a:r>
              <a:endParaRPr kumimoji="1" lang="ja-JP" altLang="en-US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5921736" y="3023512"/>
              <a:ext cx="485038" cy="369332"/>
              <a:chOff x="2341719" y="4282401"/>
              <a:chExt cx="485038" cy="369332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正方形/長方形 54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正方形/長方形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グループ化 55"/>
            <p:cNvGrpSpPr/>
            <p:nvPr/>
          </p:nvGrpSpPr>
          <p:grpSpPr>
            <a:xfrm>
              <a:off x="3936859" y="3023512"/>
              <a:ext cx="485038" cy="369332"/>
              <a:chOff x="1796842" y="4282401"/>
              <a:chExt cx="485038" cy="369332"/>
            </a:xfrm>
          </p:grpSpPr>
          <p:sp>
            <p:nvSpPr>
              <p:cNvPr id="57" name="円/楕円 56"/>
              <p:cNvSpPr/>
              <p:nvPr/>
            </p:nvSpPr>
            <p:spPr>
              <a:xfrm>
                <a:off x="1796842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正方形/長方形 57"/>
                  <p:cNvSpPr/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正方形/長方形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921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6829" r="-26829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グループ化 58"/>
            <p:cNvGrpSpPr/>
            <p:nvPr/>
          </p:nvGrpSpPr>
          <p:grpSpPr>
            <a:xfrm>
              <a:off x="4481736" y="3023512"/>
              <a:ext cx="485038" cy="369332"/>
              <a:chOff x="2341719" y="4282401"/>
              <a:chExt cx="485038" cy="369332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正方形/長方形 60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正方形/長方形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3810" r="-261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3"/>
              <p:cNvSpPr txBox="1">
                <a:spLocks/>
              </p:cNvSpPr>
              <p:nvPr/>
            </p:nvSpPr>
            <p:spPr>
              <a:xfrm>
                <a:off x="2253700" y="5127335"/>
                <a:ext cx="5091706" cy="46166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descendant of chiral primary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00" y="5127335"/>
                <a:ext cx="5091706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r="-179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>
            <a:off x="432000" y="5925740"/>
            <a:ext cx="8254801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ローチャート: 処理 10"/>
          <p:cNvSpPr/>
          <p:nvPr/>
        </p:nvSpPr>
        <p:spPr>
          <a:xfrm>
            <a:off x="342000" y="6317075"/>
            <a:ext cx="8415000" cy="819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956384" y="6127743"/>
            <a:ext cx="3156482" cy="406257"/>
            <a:chOff x="2956384" y="5180852"/>
            <a:chExt cx="3156482" cy="406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4231004" y="5188414"/>
                  <a:ext cx="1881862" cy="374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004" y="5188414"/>
                  <a:ext cx="1881862" cy="3740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89" b="-290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グループ化 70"/>
            <p:cNvGrpSpPr/>
            <p:nvPr/>
          </p:nvGrpSpPr>
          <p:grpSpPr>
            <a:xfrm>
              <a:off x="2956384" y="5180852"/>
              <a:ext cx="1120616" cy="406257"/>
              <a:chOff x="1251963" y="4300510"/>
              <a:chExt cx="485038" cy="327854"/>
            </a:xfrm>
          </p:grpSpPr>
          <p:sp>
            <p:nvSpPr>
              <p:cNvPr id="72" name="円/楕円 71"/>
              <p:cNvSpPr/>
              <p:nvPr/>
            </p:nvSpPr>
            <p:spPr>
              <a:xfrm>
                <a:off x="1251963" y="4319254"/>
                <a:ext cx="485038" cy="30911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正方形/長方形 72"/>
                  <p:cNvSpPr/>
                  <p:nvPr/>
                </p:nvSpPr>
                <p:spPr>
                  <a:xfrm>
                    <a:off x="1406742" y="4300510"/>
                    <a:ext cx="210010" cy="298055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正方形/長方形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6742" y="4300510"/>
                    <a:ext cx="210010" cy="29805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39241" r="-13924" b="-81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9" name="Content Placeholder 3"/>
          <p:cNvSpPr txBox="1">
            <a:spLocks/>
          </p:cNvSpPr>
          <p:nvPr/>
        </p:nvSpPr>
        <p:spPr>
          <a:xfrm>
            <a:off x="1574731" y="1858202"/>
            <a:ext cx="3266387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“known linear solution”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80" name="Content Placeholder 3"/>
          <p:cNvSpPr txBox="1">
            <a:spLocks/>
          </p:cNvSpPr>
          <p:nvPr/>
        </p:nvSpPr>
        <p:spPr>
          <a:xfrm>
            <a:off x="4686468" y="1906745"/>
            <a:ext cx="335053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US" altLang="ja-JP" sz="18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[</a:t>
            </a:r>
            <a:r>
              <a:rPr lang="en-US" altLang="ja-JP" sz="18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Mathur+Saxena+Srivastava</a:t>
            </a:r>
            <a:r>
              <a:rPr lang="en-US" altLang="ja-JP" sz="18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’03]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92605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</a:rPr>
              <a:t>SUPERSTRATA</a:t>
            </a:r>
            <a:endParaRPr lang="en-US" sz="4400" dirty="0">
              <a:latin typeface="+mn-lt"/>
            </a:endParaRP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549563" y="1330780"/>
            <a:ext cx="7307437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General P-carrying </a:t>
            </a:r>
            <a:r>
              <a:rPr lang="en-US" sz="2800" dirty="0" err="1" smtClean="0"/>
              <a:t>fluct</a:t>
            </a:r>
            <a:r>
              <a:rPr lang="en-US" sz="2800" dirty="0" smtClean="0"/>
              <a:t> around round LM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59833" y="4080089"/>
            <a:ext cx="1267167" cy="1553911"/>
            <a:chOff x="7609853" y="4824000"/>
            <a:chExt cx="1052948" cy="1310551"/>
          </a:xfrm>
        </p:grpSpPr>
        <p:sp>
          <p:nvSpPr>
            <p:cNvPr id="55" name="円/楕円 54"/>
            <p:cNvSpPr/>
            <p:nvPr/>
          </p:nvSpPr>
          <p:spPr>
            <a:xfrm>
              <a:off x="7687848" y="4828054"/>
              <a:ext cx="877467" cy="315960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687848" y="5818591"/>
              <a:ext cx="877467" cy="315960"/>
            </a:xfrm>
            <a:prstGeom prst="ellipse">
              <a:avLst/>
            </a:prstGeom>
            <a:noFill/>
            <a:ln w="19050"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7898816" y="5128139"/>
              <a:ext cx="93420" cy="98214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23819 w 61718"/>
                <a:gd name="connsiteY0" fmla="*/ 0 h 1312862"/>
                <a:gd name="connsiteX1" fmla="*/ 61681 w 61718"/>
                <a:gd name="connsiteY1" fmla="*/ 355600 h 1312862"/>
                <a:gd name="connsiteX2" fmla="*/ 30169 w 61718"/>
                <a:gd name="connsiteY2" fmla="*/ 592137 h 1312862"/>
                <a:gd name="connsiteX3" fmla="*/ 7 w 61718"/>
                <a:gd name="connsiteY3" fmla="*/ 992187 h 1312862"/>
                <a:gd name="connsiteX4" fmla="*/ 26994 w 61718"/>
                <a:gd name="connsiteY4" fmla="*/ 1312862 h 1312862"/>
                <a:gd name="connsiteX0" fmla="*/ 23819 w 61717"/>
                <a:gd name="connsiteY0" fmla="*/ 0 h 1312862"/>
                <a:gd name="connsiteX1" fmla="*/ 61681 w 61717"/>
                <a:gd name="connsiteY1" fmla="*/ 355600 h 1312862"/>
                <a:gd name="connsiteX2" fmla="*/ 30169 w 61717"/>
                <a:gd name="connsiteY2" fmla="*/ 592137 h 1312862"/>
                <a:gd name="connsiteX3" fmla="*/ 7 w 61717"/>
                <a:gd name="connsiteY3" fmla="*/ 992187 h 1312862"/>
                <a:gd name="connsiteX4" fmla="*/ 26994 w 61717"/>
                <a:gd name="connsiteY4" fmla="*/ 1312862 h 1312862"/>
                <a:gd name="connsiteX0" fmla="*/ 23819 w 61717"/>
                <a:gd name="connsiteY0" fmla="*/ 0 h 1312862"/>
                <a:gd name="connsiteX1" fmla="*/ 61681 w 61717"/>
                <a:gd name="connsiteY1" fmla="*/ 355600 h 1312862"/>
                <a:gd name="connsiteX2" fmla="*/ 30169 w 61717"/>
                <a:gd name="connsiteY2" fmla="*/ 592137 h 1312862"/>
                <a:gd name="connsiteX3" fmla="*/ 7 w 61717"/>
                <a:gd name="connsiteY3" fmla="*/ 992187 h 1312862"/>
                <a:gd name="connsiteX4" fmla="*/ 26994 w 61717"/>
                <a:gd name="connsiteY4" fmla="*/ 1312862 h 1312862"/>
                <a:gd name="connsiteX0" fmla="*/ 74679 w 114147"/>
                <a:gd name="connsiteY0" fmla="*/ 0 h 1312862"/>
                <a:gd name="connsiteX1" fmla="*/ 112541 w 114147"/>
                <a:gd name="connsiteY1" fmla="*/ 355600 h 1312862"/>
                <a:gd name="connsiteX2" fmla="*/ 1175 w 114147"/>
                <a:gd name="connsiteY2" fmla="*/ 657897 h 1312862"/>
                <a:gd name="connsiteX3" fmla="*/ 50867 w 114147"/>
                <a:gd name="connsiteY3" fmla="*/ 992187 h 1312862"/>
                <a:gd name="connsiteX4" fmla="*/ 77854 w 114147"/>
                <a:gd name="connsiteY4" fmla="*/ 1312862 h 1312862"/>
                <a:gd name="connsiteX0" fmla="*/ 73520 w 120169"/>
                <a:gd name="connsiteY0" fmla="*/ 0 h 1312862"/>
                <a:gd name="connsiteX1" fmla="*/ 111382 w 120169"/>
                <a:gd name="connsiteY1" fmla="*/ 355600 h 1312862"/>
                <a:gd name="connsiteX2" fmla="*/ 16 w 120169"/>
                <a:gd name="connsiteY2" fmla="*/ 657897 h 1312862"/>
                <a:gd name="connsiteX3" fmla="*/ 120168 w 120169"/>
                <a:gd name="connsiteY3" fmla="*/ 1025068 h 1312862"/>
                <a:gd name="connsiteX4" fmla="*/ 76695 w 120169"/>
                <a:gd name="connsiteY4" fmla="*/ 1312862 h 1312862"/>
                <a:gd name="connsiteX0" fmla="*/ 73520 w 184733"/>
                <a:gd name="connsiteY0" fmla="*/ 0 h 1236141"/>
                <a:gd name="connsiteX1" fmla="*/ 111382 w 184733"/>
                <a:gd name="connsiteY1" fmla="*/ 355600 h 1236141"/>
                <a:gd name="connsiteX2" fmla="*/ 16 w 184733"/>
                <a:gd name="connsiteY2" fmla="*/ 657897 h 1236141"/>
                <a:gd name="connsiteX3" fmla="*/ 120168 w 184733"/>
                <a:gd name="connsiteY3" fmla="*/ 1025068 h 1236141"/>
                <a:gd name="connsiteX4" fmla="*/ 184733 w 184733"/>
                <a:gd name="connsiteY4" fmla="*/ 1236141 h 1236141"/>
                <a:gd name="connsiteX0" fmla="*/ 73520 w 120169"/>
                <a:gd name="connsiteY0" fmla="*/ 0 h 1300336"/>
                <a:gd name="connsiteX1" fmla="*/ 111382 w 120169"/>
                <a:gd name="connsiteY1" fmla="*/ 355600 h 1300336"/>
                <a:gd name="connsiteX2" fmla="*/ 16 w 120169"/>
                <a:gd name="connsiteY2" fmla="*/ 657897 h 1300336"/>
                <a:gd name="connsiteX3" fmla="*/ 120168 w 120169"/>
                <a:gd name="connsiteY3" fmla="*/ 1025068 h 1300336"/>
                <a:gd name="connsiteX4" fmla="*/ 62603 w 120169"/>
                <a:gd name="connsiteY4" fmla="*/ 1300336 h 1300336"/>
                <a:gd name="connsiteX0" fmla="*/ 73520 w 120169"/>
                <a:gd name="connsiteY0" fmla="*/ 0 h 1300336"/>
                <a:gd name="connsiteX1" fmla="*/ 111382 w 120169"/>
                <a:gd name="connsiteY1" fmla="*/ 355600 h 1300336"/>
                <a:gd name="connsiteX2" fmla="*/ 16 w 120169"/>
                <a:gd name="connsiteY2" fmla="*/ 657897 h 1300336"/>
                <a:gd name="connsiteX3" fmla="*/ 120168 w 120169"/>
                <a:gd name="connsiteY3" fmla="*/ 1025068 h 1300336"/>
                <a:gd name="connsiteX4" fmla="*/ 62603 w 120169"/>
                <a:gd name="connsiteY4" fmla="*/ 1300336 h 1300336"/>
                <a:gd name="connsiteX0" fmla="*/ 73520 w 120169"/>
                <a:gd name="connsiteY0" fmla="*/ 0 h 1265889"/>
                <a:gd name="connsiteX1" fmla="*/ 111382 w 120169"/>
                <a:gd name="connsiteY1" fmla="*/ 355600 h 1265889"/>
                <a:gd name="connsiteX2" fmla="*/ 16 w 120169"/>
                <a:gd name="connsiteY2" fmla="*/ 657897 h 1265889"/>
                <a:gd name="connsiteX3" fmla="*/ 120168 w 120169"/>
                <a:gd name="connsiteY3" fmla="*/ 1025068 h 1265889"/>
                <a:gd name="connsiteX4" fmla="*/ 90787 w 120169"/>
                <a:gd name="connsiteY4" fmla="*/ 1265889 h 1265889"/>
                <a:gd name="connsiteX0" fmla="*/ 73520 w 120169"/>
                <a:gd name="connsiteY0" fmla="*/ 0 h 1265889"/>
                <a:gd name="connsiteX1" fmla="*/ 111382 w 120169"/>
                <a:gd name="connsiteY1" fmla="*/ 355600 h 1265889"/>
                <a:gd name="connsiteX2" fmla="*/ 16 w 120169"/>
                <a:gd name="connsiteY2" fmla="*/ 657897 h 1265889"/>
                <a:gd name="connsiteX3" fmla="*/ 120168 w 120169"/>
                <a:gd name="connsiteY3" fmla="*/ 1025068 h 1265889"/>
                <a:gd name="connsiteX4" fmla="*/ 90787 w 120169"/>
                <a:gd name="connsiteY4" fmla="*/ 1265889 h 1265889"/>
                <a:gd name="connsiteX0" fmla="*/ 73520 w 120169"/>
                <a:gd name="connsiteY0" fmla="*/ 0 h 1267455"/>
                <a:gd name="connsiteX1" fmla="*/ 111382 w 120169"/>
                <a:gd name="connsiteY1" fmla="*/ 355600 h 1267455"/>
                <a:gd name="connsiteX2" fmla="*/ 16 w 120169"/>
                <a:gd name="connsiteY2" fmla="*/ 657897 h 1267455"/>
                <a:gd name="connsiteX3" fmla="*/ 120168 w 120169"/>
                <a:gd name="connsiteY3" fmla="*/ 1025068 h 1267455"/>
                <a:gd name="connsiteX4" fmla="*/ 93918 w 120169"/>
                <a:gd name="connsiteY4" fmla="*/ 1267455 h 1267455"/>
                <a:gd name="connsiteX0" fmla="*/ 73520 w 127182"/>
                <a:gd name="connsiteY0" fmla="*/ 0 h 1267455"/>
                <a:gd name="connsiteX1" fmla="*/ 111382 w 127182"/>
                <a:gd name="connsiteY1" fmla="*/ 355600 h 1267455"/>
                <a:gd name="connsiteX2" fmla="*/ 16 w 127182"/>
                <a:gd name="connsiteY2" fmla="*/ 657897 h 1267455"/>
                <a:gd name="connsiteX3" fmla="*/ 120168 w 127182"/>
                <a:gd name="connsiteY3" fmla="*/ 1025068 h 1267455"/>
                <a:gd name="connsiteX4" fmla="*/ 110896 w 127182"/>
                <a:gd name="connsiteY4" fmla="*/ 1172588 h 1267455"/>
                <a:gd name="connsiteX5" fmla="*/ 93918 w 127182"/>
                <a:gd name="connsiteY5" fmla="*/ 1267455 h 1267455"/>
                <a:gd name="connsiteX0" fmla="*/ 73520 w 127183"/>
                <a:gd name="connsiteY0" fmla="*/ 0 h 1172588"/>
                <a:gd name="connsiteX1" fmla="*/ 111382 w 127183"/>
                <a:gd name="connsiteY1" fmla="*/ 355600 h 1172588"/>
                <a:gd name="connsiteX2" fmla="*/ 16 w 127183"/>
                <a:gd name="connsiteY2" fmla="*/ 657897 h 1172588"/>
                <a:gd name="connsiteX3" fmla="*/ 120168 w 127183"/>
                <a:gd name="connsiteY3" fmla="*/ 1025068 h 1172588"/>
                <a:gd name="connsiteX4" fmla="*/ 110896 w 127183"/>
                <a:gd name="connsiteY4" fmla="*/ 1172588 h 1172588"/>
                <a:gd name="connsiteX0" fmla="*/ 73520 w 122989"/>
                <a:gd name="connsiteY0" fmla="*/ 0 h 1291584"/>
                <a:gd name="connsiteX1" fmla="*/ 111382 w 122989"/>
                <a:gd name="connsiteY1" fmla="*/ 355600 h 1291584"/>
                <a:gd name="connsiteX2" fmla="*/ 16 w 122989"/>
                <a:gd name="connsiteY2" fmla="*/ 657897 h 1291584"/>
                <a:gd name="connsiteX3" fmla="*/ 120168 w 122989"/>
                <a:gd name="connsiteY3" fmla="*/ 1025068 h 1291584"/>
                <a:gd name="connsiteX4" fmla="*/ 56094 w 122989"/>
                <a:gd name="connsiteY4" fmla="*/ 1291584 h 1291584"/>
                <a:gd name="connsiteX0" fmla="*/ 73520 w 122855"/>
                <a:gd name="connsiteY0" fmla="*/ 0 h 1291584"/>
                <a:gd name="connsiteX1" fmla="*/ 111382 w 122855"/>
                <a:gd name="connsiteY1" fmla="*/ 355600 h 1291584"/>
                <a:gd name="connsiteX2" fmla="*/ 16 w 122855"/>
                <a:gd name="connsiteY2" fmla="*/ 657897 h 1291584"/>
                <a:gd name="connsiteX3" fmla="*/ 120168 w 122855"/>
                <a:gd name="connsiteY3" fmla="*/ 1025068 h 1291584"/>
                <a:gd name="connsiteX4" fmla="*/ 56094 w 122855"/>
                <a:gd name="connsiteY4" fmla="*/ 1291584 h 129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55" h="1291584">
                  <a:moveTo>
                    <a:pt x="73520" y="0"/>
                  </a:moveTo>
                  <a:cubicBezTo>
                    <a:pt x="61389" y="156640"/>
                    <a:pt x="123633" y="245951"/>
                    <a:pt x="111382" y="355600"/>
                  </a:cubicBezTo>
                  <a:cubicBezTo>
                    <a:pt x="99131" y="465249"/>
                    <a:pt x="-1448" y="546319"/>
                    <a:pt x="16" y="657897"/>
                  </a:cubicBezTo>
                  <a:cubicBezTo>
                    <a:pt x="1480" y="769475"/>
                    <a:pt x="101688" y="939286"/>
                    <a:pt x="120168" y="1025068"/>
                  </a:cubicBezTo>
                  <a:cubicBezTo>
                    <a:pt x="138648" y="1110850"/>
                    <a:pt x="55773" y="1180728"/>
                    <a:pt x="56094" y="1291584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8262992" y="5135381"/>
              <a:ext cx="70759" cy="982050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23819 w 80490"/>
                <a:gd name="connsiteY0" fmla="*/ 0 h 1312862"/>
                <a:gd name="connsiteX1" fmla="*/ 80469 w 80490"/>
                <a:gd name="connsiteY1" fmla="*/ 352469 h 1312862"/>
                <a:gd name="connsiteX2" fmla="*/ 30169 w 80490"/>
                <a:gd name="connsiteY2" fmla="*/ 592137 h 1312862"/>
                <a:gd name="connsiteX3" fmla="*/ 7 w 80490"/>
                <a:gd name="connsiteY3" fmla="*/ 992187 h 1312862"/>
                <a:gd name="connsiteX4" fmla="*/ 26994 w 80490"/>
                <a:gd name="connsiteY4" fmla="*/ 1312862 h 1312862"/>
                <a:gd name="connsiteX0" fmla="*/ 39766 w 96886"/>
                <a:gd name="connsiteY0" fmla="*/ 0 h 1312862"/>
                <a:gd name="connsiteX1" fmla="*/ 96416 w 96886"/>
                <a:gd name="connsiteY1" fmla="*/ 352469 h 1312862"/>
                <a:gd name="connsiteX2" fmla="*/ 3842 w 96886"/>
                <a:gd name="connsiteY2" fmla="*/ 626583 h 1312862"/>
                <a:gd name="connsiteX3" fmla="*/ 15954 w 96886"/>
                <a:gd name="connsiteY3" fmla="*/ 992187 h 1312862"/>
                <a:gd name="connsiteX4" fmla="*/ 42941 w 96886"/>
                <a:gd name="connsiteY4" fmla="*/ 1312862 h 1312862"/>
                <a:gd name="connsiteX0" fmla="*/ 36061 w 93183"/>
                <a:gd name="connsiteY0" fmla="*/ 0 h 1312862"/>
                <a:gd name="connsiteX1" fmla="*/ 92711 w 93183"/>
                <a:gd name="connsiteY1" fmla="*/ 352469 h 1312862"/>
                <a:gd name="connsiteX2" fmla="*/ 137 w 93183"/>
                <a:gd name="connsiteY2" fmla="*/ 626583 h 1312862"/>
                <a:gd name="connsiteX3" fmla="*/ 70182 w 93183"/>
                <a:gd name="connsiteY3" fmla="*/ 995318 h 1312862"/>
                <a:gd name="connsiteX4" fmla="*/ 39236 w 93183"/>
                <a:gd name="connsiteY4" fmla="*/ 1312862 h 1312862"/>
                <a:gd name="connsiteX0" fmla="*/ 35931 w 93051"/>
                <a:gd name="connsiteY0" fmla="*/ 0 h 1312862"/>
                <a:gd name="connsiteX1" fmla="*/ 92581 w 93051"/>
                <a:gd name="connsiteY1" fmla="*/ 352469 h 1312862"/>
                <a:gd name="connsiteX2" fmla="*/ 7 w 93051"/>
                <a:gd name="connsiteY2" fmla="*/ 626583 h 1312862"/>
                <a:gd name="connsiteX3" fmla="*/ 87276 w 93051"/>
                <a:gd name="connsiteY3" fmla="*/ 1012542 h 1312862"/>
                <a:gd name="connsiteX4" fmla="*/ 39106 w 93051"/>
                <a:gd name="connsiteY4" fmla="*/ 1312862 h 1312862"/>
                <a:gd name="connsiteX0" fmla="*/ 35931 w 93052"/>
                <a:gd name="connsiteY0" fmla="*/ 0 h 1312862"/>
                <a:gd name="connsiteX1" fmla="*/ 92581 w 93052"/>
                <a:gd name="connsiteY1" fmla="*/ 352469 h 1312862"/>
                <a:gd name="connsiteX2" fmla="*/ 7 w 93052"/>
                <a:gd name="connsiteY2" fmla="*/ 626583 h 1312862"/>
                <a:gd name="connsiteX3" fmla="*/ 87276 w 93052"/>
                <a:gd name="connsiteY3" fmla="*/ 1012542 h 1312862"/>
                <a:gd name="connsiteX4" fmla="*/ 39106 w 93052"/>
                <a:gd name="connsiteY4" fmla="*/ 1312862 h 1312862"/>
                <a:gd name="connsiteX0" fmla="*/ 35931 w 93052"/>
                <a:gd name="connsiteY0" fmla="*/ 0 h 1312862"/>
                <a:gd name="connsiteX1" fmla="*/ 92581 w 93052"/>
                <a:gd name="connsiteY1" fmla="*/ 352469 h 1312862"/>
                <a:gd name="connsiteX2" fmla="*/ 7 w 93052"/>
                <a:gd name="connsiteY2" fmla="*/ 626583 h 1312862"/>
                <a:gd name="connsiteX3" fmla="*/ 87276 w 93052"/>
                <a:gd name="connsiteY3" fmla="*/ 1012542 h 1312862"/>
                <a:gd name="connsiteX4" fmla="*/ 62558 w 93052"/>
                <a:gd name="connsiteY4" fmla="*/ 1178722 h 1312862"/>
                <a:gd name="connsiteX5" fmla="*/ 39106 w 93052"/>
                <a:gd name="connsiteY5" fmla="*/ 1312862 h 1312862"/>
                <a:gd name="connsiteX0" fmla="*/ 35931 w 93052"/>
                <a:gd name="connsiteY0" fmla="*/ 0 h 1178722"/>
                <a:gd name="connsiteX1" fmla="*/ 92581 w 93052"/>
                <a:gd name="connsiteY1" fmla="*/ 352469 h 1178722"/>
                <a:gd name="connsiteX2" fmla="*/ 7 w 93052"/>
                <a:gd name="connsiteY2" fmla="*/ 626583 h 1178722"/>
                <a:gd name="connsiteX3" fmla="*/ 87276 w 93052"/>
                <a:gd name="connsiteY3" fmla="*/ 1012542 h 1178722"/>
                <a:gd name="connsiteX4" fmla="*/ 62558 w 93052"/>
                <a:gd name="connsiteY4" fmla="*/ 1178722 h 1178722"/>
                <a:gd name="connsiteX0" fmla="*/ 35931 w 93052"/>
                <a:gd name="connsiteY0" fmla="*/ 0 h 1291945"/>
                <a:gd name="connsiteX1" fmla="*/ 92581 w 93052"/>
                <a:gd name="connsiteY1" fmla="*/ 352469 h 1291945"/>
                <a:gd name="connsiteX2" fmla="*/ 7 w 93052"/>
                <a:gd name="connsiteY2" fmla="*/ 626583 h 1291945"/>
                <a:gd name="connsiteX3" fmla="*/ 87276 w 93052"/>
                <a:gd name="connsiteY3" fmla="*/ 1012542 h 1291945"/>
                <a:gd name="connsiteX4" fmla="*/ 28112 w 93052"/>
                <a:gd name="connsiteY4" fmla="*/ 1288326 h 1291945"/>
                <a:gd name="connsiteX5" fmla="*/ 62558 w 93052"/>
                <a:gd name="connsiteY5" fmla="*/ 1178722 h 1291945"/>
                <a:gd name="connsiteX0" fmla="*/ 35931 w 93052"/>
                <a:gd name="connsiteY0" fmla="*/ 0 h 1291945"/>
                <a:gd name="connsiteX1" fmla="*/ 92581 w 93052"/>
                <a:gd name="connsiteY1" fmla="*/ 352469 h 1291945"/>
                <a:gd name="connsiteX2" fmla="*/ 7 w 93052"/>
                <a:gd name="connsiteY2" fmla="*/ 626583 h 1291945"/>
                <a:gd name="connsiteX3" fmla="*/ 87276 w 93052"/>
                <a:gd name="connsiteY3" fmla="*/ 1012542 h 1291945"/>
                <a:gd name="connsiteX4" fmla="*/ 28112 w 93052"/>
                <a:gd name="connsiteY4" fmla="*/ 1288326 h 1291945"/>
                <a:gd name="connsiteX5" fmla="*/ 62558 w 93052"/>
                <a:gd name="connsiteY5" fmla="*/ 1178722 h 1291945"/>
                <a:gd name="connsiteX0" fmla="*/ 35931 w 93052"/>
                <a:gd name="connsiteY0" fmla="*/ 0 h 1178722"/>
                <a:gd name="connsiteX1" fmla="*/ 92581 w 93052"/>
                <a:gd name="connsiteY1" fmla="*/ 352469 h 1178722"/>
                <a:gd name="connsiteX2" fmla="*/ 7 w 93052"/>
                <a:gd name="connsiteY2" fmla="*/ 626583 h 1178722"/>
                <a:gd name="connsiteX3" fmla="*/ 87276 w 93052"/>
                <a:gd name="connsiteY3" fmla="*/ 1012542 h 1178722"/>
                <a:gd name="connsiteX4" fmla="*/ 62558 w 93052"/>
                <a:gd name="connsiteY4" fmla="*/ 1178722 h 1178722"/>
                <a:gd name="connsiteX0" fmla="*/ 35931 w 93052"/>
                <a:gd name="connsiteY0" fmla="*/ 0 h 1291456"/>
                <a:gd name="connsiteX1" fmla="*/ 92581 w 93052"/>
                <a:gd name="connsiteY1" fmla="*/ 352469 h 1291456"/>
                <a:gd name="connsiteX2" fmla="*/ 7 w 93052"/>
                <a:gd name="connsiteY2" fmla="*/ 626583 h 1291456"/>
                <a:gd name="connsiteX3" fmla="*/ 87276 w 93052"/>
                <a:gd name="connsiteY3" fmla="*/ 1012542 h 1291456"/>
                <a:gd name="connsiteX4" fmla="*/ 17152 w 93052"/>
                <a:gd name="connsiteY4" fmla="*/ 1291456 h 1291456"/>
                <a:gd name="connsiteX0" fmla="*/ 35931 w 93052"/>
                <a:gd name="connsiteY0" fmla="*/ 0 h 1291456"/>
                <a:gd name="connsiteX1" fmla="*/ 92581 w 93052"/>
                <a:gd name="connsiteY1" fmla="*/ 352469 h 1291456"/>
                <a:gd name="connsiteX2" fmla="*/ 7 w 93052"/>
                <a:gd name="connsiteY2" fmla="*/ 626583 h 1291456"/>
                <a:gd name="connsiteX3" fmla="*/ 87276 w 93052"/>
                <a:gd name="connsiteY3" fmla="*/ 1012542 h 1291456"/>
                <a:gd name="connsiteX4" fmla="*/ 17152 w 93052"/>
                <a:gd name="connsiteY4" fmla="*/ 1291456 h 129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2" h="1291456">
                  <a:moveTo>
                    <a:pt x="35931" y="0"/>
                  </a:moveTo>
                  <a:cubicBezTo>
                    <a:pt x="45721" y="128455"/>
                    <a:pt x="98568" y="248038"/>
                    <a:pt x="92581" y="352469"/>
                  </a:cubicBezTo>
                  <a:cubicBezTo>
                    <a:pt x="86594" y="456900"/>
                    <a:pt x="891" y="516571"/>
                    <a:pt x="7" y="626583"/>
                  </a:cubicBezTo>
                  <a:cubicBezTo>
                    <a:pt x="-877" y="736595"/>
                    <a:pt x="84419" y="901730"/>
                    <a:pt x="87276" y="1012542"/>
                  </a:cubicBezTo>
                  <a:cubicBezTo>
                    <a:pt x="90133" y="1123354"/>
                    <a:pt x="22302" y="1169154"/>
                    <a:pt x="17152" y="1291456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7609853" y="4983006"/>
              <a:ext cx="116682" cy="995123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23819 w 71103"/>
                <a:gd name="connsiteY0" fmla="*/ 0 h 1312862"/>
                <a:gd name="connsiteX1" fmla="*/ 71076 w 71103"/>
                <a:gd name="connsiteY1" fmla="*/ 358731 h 1312862"/>
                <a:gd name="connsiteX2" fmla="*/ 30169 w 71103"/>
                <a:gd name="connsiteY2" fmla="*/ 592137 h 1312862"/>
                <a:gd name="connsiteX3" fmla="*/ 7 w 71103"/>
                <a:gd name="connsiteY3" fmla="*/ 992187 h 1312862"/>
                <a:gd name="connsiteX4" fmla="*/ 26994 w 71103"/>
                <a:gd name="connsiteY4" fmla="*/ 1312862 h 1312862"/>
                <a:gd name="connsiteX0" fmla="*/ 78073 w 127396"/>
                <a:gd name="connsiteY0" fmla="*/ 0 h 1312862"/>
                <a:gd name="connsiteX1" fmla="*/ 125330 w 127396"/>
                <a:gd name="connsiteY1" fmla="*/ 358731 h 1312862"/>
                <a:gd name="connsiteX2" fmla="*/ 1437 w 127396"/>
                <a:gd name="connsiteY2" fmla="*/ 589005 h 1312862"/>
                <a:gd name="connsiteX3" fmla="*/ 54261 w 127396"/>
                <a:gd name="connsiteY3" fmla="*/ 992187 h 1312862"/>
                <a:gd name="connsiteX4" fmla="*/ 81248 w 127396"/>
                <a:gd name="connsiteY4" fmla="*/ 1312862 h 1312862"/>
                <a:gd name="connsiteX0" fmla="*/ 85832 w 135154"/>
                <a:gd name="connsiteY0" fmla="*/ 0 h 1312862"/>
                <a:gd name="connsiteX1" fmla="*/ 133089 w 135154"/>
                <a:gd name="connsiteY1" fmla="*/ 358731 h 1312862"/>
                <a:gd name="connsiteX2" fmla="*/ 9196 w 135154"/>
                <a:gd name="connsiteY2" fmla="*/ 589005 h 1312862"/>
                <a:gd name="connsiteX3" fmla="*/ 8785 w 135154"/>
                <a:gd name="connsiteY3" fmla="*/ 1009410 h 1312862"/>
                <a:gd name="connsiteX4" fmla="*/ 89007 w 135154"/>
                <a:gd name="connsiteY4" fmla="*/ 1312862 h 1312862"/>
                <a:gd name="connsiteX0" fmla="*/ 85832 w 137031"/>
                <a:gd name="connsiteY0" fmla="*/ 0 h 1312862"/>
                <a:gd name="connsiteX1" fmla="*/ 133089 w 137031"/>
                <a:gd name="connsiteY1" fmla="*/ 358731 h 1312862"/>
                <a:gd name="connsiteX2" fmla="*/ 9196 w 137031"/>
                <a:gd name="connsiteY2" fmla="*/ 589005 h 1312862"/>
                <a:gd name="connsiteX3" fmla="*/ 8785 w 137031"/>
                <a:gd name="connsiteY3" fmla="*/ 1009410 h 1312862"/>
                <a:gd name="connsiteX4" fmla="*/ 89007 w 137031"/>
                <a:gd name="connsiteY4" fmla="*/ 1312862 h 1312862"/>
                <a:gd name="connsiteX0" fmla="*/ 77247 w 128445"/>
                <a:gd name="connsiteY0" fmla="*/ 0 h 1312862"/>
                <a:gd name="connsiteX1" fmla="*/ 124504 w 128445"/>
                <a:gd name="connsiteY1" fmla="*/ 358731 h 1312862"/>
                <a:gd name="connsiteX2" fmla="*/ 611 w 128445"/>
                <a:gd name="connsiteY2" fmla="*/ 589005 h 1312862"/>
                <a:gd name="connsiteX3" fmla="*/ 73791 w 128445"/>
                <a:gd name="connsiteY3" fmla="*/ 1039160 h 1312862"/>
                <a:gd name="connsiteX4" fmla="*/ 80422 w 128445"/>
                <a:gd name="connsiteY4" fmla="*/ 1312862 h 1312862"/>
                <a:gd name="connsiteX0" fmla="*/ 100601 w 153360"/>
                <a:gd name="connsiteY0" fmla="*/ 0 h 1312862"/>
                <a:gd name="connsiteX1" fmla="*/ 147858 w 153360"/>
                <a:gd name="connsiteY1" fmla="*/ 358731 h 1312862"/>
                <a:gd name="connsiteX2" fmla="*/ 480 w 153360"/>
                <a:gd name="connsiteY2" fmla="*/ 675121 h 1312862"/>
                <a:gd name="connsiteX3" fmla="*/ 97145 w 153360"/>
                <a:gd name="connsiteY3" fmla="*/ 1039160 h 1312862"/>
                <a:gd name="connsiteX4" fmla="*/ 103776 w 153360"/>
                <a:gd name="connsiteY4" fmla="*/ 1312862 h 1312862"/>
                <a:gd name="connsiteX0" fmla="*/ 100686 w 153445"/>
                <a:gd name="connsiteY0" fmla="*/ 0 h 1312862"/>
                <a:gd name="connsiteX1" fmla="*/ 147943 w 153445"/>
                <a:gd name="connsiteY1" fmla="*/ 358731 h 1312862"/>
                <a:gd name="connsiteX2" fmla="*/ 565 w 153445"/>
                <a:gd name="connsiteY2" fmla="*/ 675121 h 1312862"/>
                <a:gd name="connsiteX3" fmla="*/ 97230 w 153445"/>
                <a:gd name="connsiteY3" fmla="*/ 1039160 h 1312862"/>
                <a:gd name="connsiteX4" fmla="*/ 97895 w 153445"/>
                <a:gd name="connsiteY4" fmla="*/ 1197479 h 1312862"/>
                <a:gd name="connsiteX5" fmla="*/ 103861 w 153445"/>
                <a:gd name="connsiteY5" fmla="*/ 1312862 h 1312862"/>
                <a:gd name="connsiteX0" fmla="*/ 100686 w 153445"/>
                <a:gd name="connsiteY0" fmla="*/ 0 h 1197479"/>
                <a:gd name="connsiteX1" fmla="*/ 147943 w 153445"/>
                <a:gd name="connsiteY1" fmla="*/ 358731 h 1197479"/>
                <a:gd name="connsiteX2" fmla="*/ 565 w 153445"/>
                <a:gd name="connsiteY2" fmla="*/ 675121 h 1197479"/>
                <a:gd name="connsiteX3" fmla="*/ 97230 w 153445"/>
                <a:gd name="connsiteY3" fmla="*/ 1039160 h 1197479"/>
                <a:gd name="connsiteX4" fmla="*/ 97895 w 153445"/>
                <a:gd name="connsiteY4" fmla="*/ 1197479 h 1197479"/>
                <a:gd name="connsiteX0" fmla="*/ 100686 w 153445"/>
                <a:gd name="connsiteY0" fmla="*/ 0 h 1308648"/>
                <a:gd name="connsiteX1" fmla="*/ 147943 w 153445"/>
                <a:gd name="connsiteY1" fmla="*/ 358731 h 1308648"/>
                <a:gd name="connsiteX2" fmla="*/ 565 w 153445"/>
                <a:gd name="connsiteY2" fmla="*/ 675121 h 1308648"/>
                <a:gd name="connsiteX3" fmla="*/ 97230 w 153445"/>
                <a:gd name="connsiteY3" fmla="*/ 1039160 h 1308648"/>
                <a:gd name="connsiteX4" fmla="*/ 101026 w 153445"/>
                <a:gd name="connsiteY4" fmla="*/ 1308648 h 1308648"/>
                <a:gd name="connsiteX0" fmla="*/ 100686 w 153445"/>
                <a:gd name="connsiteY0" fmla="*/ 0 h 1308648"/>
                <a:gd name="connsiteX1" fmla="*/ 147943 w 153445"/>
                <a:gd name="connsiteY1" fmla="*/ 358731 h 1308648"/>
                <a:gd name="connsiteX2" fmla="*/ 565 w 153445"/>
                <a:gd name="connsiteY2" fmla="*/ 675121 h 1308648"/>
                <a:gd name="connsiteX3" fmla="*/ 97230 w 153445"/>
                <a:gd name="connsiteY3" fmla="*/ 1039160 h 1308648"/>
                <a:gd name="connsiteX4" fmla="*/ 101026 w 153445"/>
                <a:gd name="connsiteY4" fmla="*/ 1308648 h 1308648"/>
                <a:gd name="connsiteX0" fmla="*/ 100686 w 153445"/>
                <a:gd name="connsiteY0" fmla="*/ 0 h 1308648"/>
                <a:gd name="connsiteX1" fmla="*/ 147943 w 153445"/>
                <a:gd name="connsiteY1" fmla="*/ 358731 h 1308648"/>
                <a:gd name="connsiteX2" fmla="*/ 565 w 153445"/>
                <a:gd name="connsiteY2" fmla="*/ 675121 h 1308648"/>
                <a:gd name="connsiteX3" fmla="*/ 97230 w 153445"/>
                <a:gd name="connsiteY3" fmla="*/ 1039160 h 1308648"/>
                <a:gd name="connsiteX4" fmla="*/ 101026 w 153445"/>
                <a:gd name="connsiteY4" fmla="*/ 1308648 h 130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308648">
                  <a:moveTo>
                    <a:pt x="100686" y="0"/>
                  </a:moveTo>
                  <a:cubicBezTo>
                    <a:pt x="141791" y="131588"/>
                    <a:pt x="164630" y="246211"/>
                    <a:pt x="147943" y="358731"/>
                  </a:cubicBezTo>
                  <a:cubicBezTo>
                    <a:pt x="131256" y="471251"/>
                    <a:pt x="9017" y="561716"/>
                    <a:pt x="565" y="675121"/>
                  </a:cubicBezTo>
                  <a:cubicBezTo>
                    <a:pt x="-7887" y="788526"/>
                    <a:pt x="81008" y="952100"/>
                    <a:pt x="97230" y="1039160"/>
                  </a:cubicBezTo>
                  <a:cubicBezTo>
                    <a:pt x="113452" y="1126220"/>
                    <a:pt x="15371" y="1189442"/>
                    <a:pt x="101026" y="1308648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8566391" y="4977310"/>
              <a:ext cx="96410" cy="990102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23819 w 100838"/>
                <a:gd name="connsiteY0" fmla="*/ 0 h 1312862"/>
                <a:gd name="connsiteX1" fmla="*/ 100824 w 100838"/>
                <a:gd name="connsiteY1" fmla="*/ 374389 h 1312862"/>
                <a:gd name="connsiteX2" fmla="*/ 30169 w 100838"/>
                <a:gd name="connsiteY2" fmla="*/ 592137 h 1312862"/>
                <a:gd name="connsiteX3" fmla="*/ 7 w 100838"/>
                <a:gd name="connsiteY3" fmla="*/ 992187 h 1312862"/>
                <a:gd name="connsiteX4" fmla="*/ 26994 w 100838"/>
                <a:gd name="connsiteY4" fmla="*/ 1312862 h 1312862"/>
                <a:gd name="connsiteX0" fmla="*/ 23819 w 101090"/>
                <a:gd name="connsiteY0" fmla="*/ 0 h 1312862"/>
                <a:gd name="connsiteX1" fmla="*/ 100824 w 101090"/>
                <a:gd name="connsiteY1" fmla="*/ 374389 h 1312862"/>
                <a:gd name="connsiteX2" fmla="*/ 47392 w 101090"/>
                <a:gd name="connsiteY2" fmla="*/ 673556 h 1312862"/>
                <a:gd name="connsiteX3" fmla="*/ 7 w 101090"/>
                <a:gd name="connsiteY3" fmla="*/ 992187 h 1312862"/>
                <a:gd name="connsiteX4" fmla="*/ 26994 w 101090"/>
                <a:gd name="connsiteY4" fmla="*/ 1312862 h 1312862"/>
                <a:gd name="connsiteX0" fmla="*/ 1 w 77219"/>
                <a:gd name="connsiteY0" fmla="*/ 0 h 1312862"/>
                <a:gd name="connsiteX1" fmla="*/ 77006 w 77219"/>
                <a:gd name="connsiteY1" fmla="*/ 374389 h 1312862"/>
                <a:gd name="connsiteX2" fmla="*/ 23574 w 77219"/>
                <a:gd name="connsiteY2" fmla="*/ 673556 h 1312862"/>
                <a:gd name="connsiteX3" fmla="*/ 41951 w 77219"/>
                <a:gd name="connsiteY3" fmla="*/ 1023501 h 1312862"/>
                <a:gd name="connsiteX4" fmla="*/ 3176 w 77219"/>
                <a:gd name="connsiteY4" fmla="*/ 1312862 h 1312862"/>
                <a:gd name="connsiteX0" fmla="*/ 0 w 125666"/>
                <a:gd name="connsiteY0" fmla="*/ 0 h 1312862"/>
                <a:gd name="connsiteX1" fmla="*/ 125544 w 125666"/>
                <a:gd name="connsiteY1" fmla="*/ 374389 h 1312862"/>
                <a:gd name="connsiteX2" fmla="*/ 23573 w 125666"/>
                <a:gd name="connsiteY2" fmla="*/ 673556 h 1312862"/>
                <a:gd name="connsiteX3" fmla="*/ 41950 w 125666"/>
                <a:gd name="connsiteY3" fmla="*/ 1023501 h 1312862"/>
                <a:gd name="connsiteX4" fmla="*/ 3175 w 125666"/>
                <a:gd name="connsiteY4" fmla="*/ 1312862 h 1312862"/>
                <a:gd name="connsiteX0" fmla="*/ 0 w 126502"/>
                <a:gd name="connsiteY0" fmla="*/ 0 h 1312862"/>
                <a:gd name="connsiteX1" fmla="*/ 125544 w 126502"/>
                <a:gd name="connsiteY1" fmla="*/ 374389 h 1312862"/>
                <a:gd name="connsiteX2" fmla="*/ 23573 w 126502"/>
                <a:gd name="connsiteY2" fmla="*/ 673556 h 1312862"/>
                <a:gd name="connsiteX3" fmla="*/ 126501 w 126502"/>
                <a:gd name="connsiteY3" fmla="*/ 1023501 h 1312862"/>
                <a:gd name="connsiteX4" fmla="*/ 3175 w 126502"/>
                <a:gd name="connsiteY4" fmla="*/ 1312862 h 1312862"/>
                <a:gd name="connsiteX0" fmla="*/ 0 w 127152"/>
                <a:gd name="connsiteY0" fmla="*/ 0 h 1312862"/>
                <a:gd name="connsiteX1" fmla="*/ 125544 w 127152"/>
                <a:gd name="connsiteY1" fmla="*/ 374389 h 1312862"/>
                <a:gd name="connsiteX2" fmla="*/ 23573 w 127152"/>
                <a:gd name="connsiteY2" fmla="*/ 673556 h 1312862"/>
                <a:gd name="connsiteX3" fmla="*/ 126501 w 127152"/>
                <a:gd name="connsiteY3" fmla="*/ 1023501 h 1312862"/>
                <a:gd name="connsiteX4" fmla="*/ 64400 w 127152"/>
                <a:gd name="connsiteY4" fmla="*/ 1206534 h 1312862"/>
                <a:gd name="connsiteX5" fmla="*/ 3175 w 127152"/>
                <a:gd name="connsiteY5" fmla="*/ 1312862 h 1312862"/>
                <a:gd name="connsiteX0" fmla="*/ 0 w 127151"/>
                <a:gd name="connsiteY0" fmla="*/ 0 h 1206534"/>
                <a:gd name="connsiteX1" fmla="*/ 125544 w 127151"/>
                <a:gd name="connsiteY1" fmla="*/ 374389 h 1206534"/>
                <a:gd name="connsiteX2" fmla="*/ 23573 w 127151"/>
                <a:gd name="connsiteY2" fmla="*/ 673556 h 1206534"/>
                <a:gd name="connsiteX3" fmla="*/ 126501 w 127151"/>
                <a:gd name="connsiteY3" fmla="*/ 1023501 h 1206534"/>
                <a:gd name="connsiteX4" fmla="*/ 64400 w 127151"/>
                <a:gd name="connsiteY4" fmla="*/ 1206534 h 1206534"/>
                <a:gd name="connsiteX0" fmla="*/ 0 w 126797"/>
                <a:gd name="connsiteY0" fmla="*/ 0 h 1302044"/>
                <a:gd name="connsiteX1" fmla="*/ 125544 w 126797"/>
                <a:gd name="connsiteY1" fmla="*/ 374389 h 1302044"/>
                <a:gd name="connsiteX2" fmla="*/ 23573 w 126797"/>
                <a:gd name="connsiteY2" fmla="*/ 673556 h 1302044"/>
                <a:gd name="connsiteX3" fmla="*/ 126501 w 126797"/>
                <a:gd name="connsiteY3" fmla="*/ 1023501 h 1302044"/>
                <a:gd name="connsiteX4" fmla="*/ 204 w 126797"/>
                <a:gd name="connsiteY4" fmla="*/ 1302044 h 1302044"/>
                <a:gd name="connsiteX0" fmla="*/ 0 w 126785"/>
                <a:gd name="connsiteY0" fmla="*/ 0 h 1302044"/>
                <a:gd name="connsiteX1" fmla="*/ 125544 w 126785"/>
                <a:gd name="connsiteY1" fmla="*/ 374389 h 1302044"/>
                <a:gd name="connsiteX2" fmla="*/ 23573 w 126785"/>
                <a:gd name="connsiteY2" fmla="*/ 673556 h 1302044"/>
                <a:gd name="connsiteX3" fmla="*/ 126501 w 126785"/>
                <a:gd name="connsiteY3" fmla="*/ 1023501 h 1302044"/>
                <a:gd name="connsiteX4" fmla="*/ 204 w 126785"/>
                <a:gd name="connsiteY4" fmla="*/ 1302044 h 130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5" h="1302044">
                  <a:moveTo>
                    <a:pt x="0" y="0"/>
                  </a:moveTo>
                  <a:cubicBezTo>
                    <a:pt x="9790" y="128455"/>
                    <a:pt x="121615" y="262130"/>
                    <a:pt x="125544" y="374389"/>
                  </a:cubicBezTo>
                  <a:cubicBezTo>
                    <a:pt x="129473" y="486648"/>
                    <a:pt x="23414" y="565371"/>
                    <a:pt x="23573" y="673556"/>
                  </a:cubicBezTo>
                  <a:cubicBezTo>
                    <a:pt x="23733" y="781741"/>
                    <a:pt x="127030" y="903380"/>
                    <a:pt x="126501" y="1023501"/>
                  </a:cubicBezTo>
                  <a:cubicBezTo>
                    <a:pt x="133306" y="1112331"/>
                    <a:pt x="16061" y="1203713"/>
                    <a:pt x="204" y="1302044"/>
                  </a:cubicBezTo>
                </a:path>
              </a:pathLst>
            </a:custGeom>
            <a:noFill/>
            <a:ln>
              <a:solidFill>
                <a:srgbClr val="CD6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7783631" y="4857801"/>
              <a:ext cx="113583" cy="998328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23819 w 49756"/>
                <a:gd name="connsiteY0" fmla="*/ 0 h 1312862"/>
                <a:gd name="connsiteX1" fmla="*/ 44457 w 49756"/>
                <a:gd name="connsiteY1" fmla="*/ 355600 h 1312862"/>
                <a:gd name="connsiteX2" fmla="*/ 30169 w 49756"/>
                <a:gd name="connsiteY2" fmla="*/ 592137 h 1312862"/>
                <a:gd name="connsiteX3" fmla="*/ 7 w 49756"/>
                <a:gd name="connsiteY3" fmla="*/ 992187 h 1312862"/>
                <a:gd name="connsiteX4" fmla="*/ 26994 w 49756"/>
                <a:gd name="connsiteY4" fmla="*/ 1312862 h 1312862"/>
                <a:gd name="connsiteX0" fmla="*/ 23819 w 60313"/>
                <a:gd name="connsiteY0" fmla="*/ 0 h 1312862"/>
                <a:gd name="connsiteX1" fmla="*/ 44457 w 60313"/>
                <a:gd name="connsiteY1" fmla="*/ 355600 h 1312862"/>
                <a:gd name="connsiteX2" fmla="*/ 58353 w 60313"/>
                <a:gd name="connsiteY2" fmla="*/ 601531 h 1312862"/>
                <a:gd name="connsiteX3" fmla="*/ 7 w 60313"/>
                <a:gd name="connsiteY3" fmla="*/ 992187 h 1312862"/>
                <a:gd name="connsiteX4" fmla="*/ 26994 w 60313"/>
                <a:gd name="connsiteY4" fmla="*/ 1312862 h 1312862"/>
                <a:gd name="connsiteX0" fmla="*/ 23819 w 84750"/>
                <a:gd name="connsiteY0" fmla="*/ 0 h 1312862"/>
                <a:gd name="connsiteX1" fmla="*/ 83602 w 84750"/>
                <a:gd name="connsiteY1" fmla="*/ 391613 h 1312862"/>
                <a:gd name="connsiteX2" fmla="*/ 58353 w 84750"/>
                <a:gd name="connsiteY2" fmla="*/ 601531 h 1312862"/>
                <a:gd name="connsiteX3" fmla="*/ 7 w 84750"/>
                <a:gd name="connsiteY3" fmla="*/ 992187 h 1312862"/>
                <a:gd name="connsiteX4" fmla="*/ 26994 w 84750"/>
                <a:gd name="connsiteY4" fmla="*/ 1312862 h 1312862"/>
                <a:gd name="connsiteX0" fmla="*/ 23819 w 83612"/>
                <a:gd name="connsiteY0" fmla="*/ 0 h 1312862"/>
                <a:gd name="connsiteX1" fmla="*/ 83602 w 83612"/>
                <a:gd name="connsiteY1" fmla="*/ 391613 h 1312862"/>
                <a:gd name="connsiteX2" fmla="*/ 20774 w 83612"/>
                <a:gd name="connsiteY2" fmla="*/ 643806 h 1312862"/>
                <a:gd name="connsiteX3" fmla="*/ 7 w 83612"/>
                <a:gd name="connsiteY3" fmla="*/ 992187 h 1312862"/>
                <a:gd name="connsiteX4" fmla="*/ 26994 w 83612"/>
                <a:gd name="connsiteY4" fmla="*/ 1312862 h 1312862"/>
                <a:gd name="connsiteX0" fmla="*/ 89576 w 149369"/>
                <a:gd name="connsiteY0" fmla="*/ 0 h 1312862"/>
                <a:gd name="connsiteX1" fmla="*/ 149359 w 149369"/>
                <a:gd name="connsiteY1" fmla="*/ 391613 h 1312862"/>
                <a:gd name="connsiteX2" fmla="*/ 86531 w 149369"/>
                <a:gd name="connsiteY2" fmla="*/ 643806 h 1312862"/>
                <a:gd name="connsiteX3" fmla="*/ 2 w 149369"/>
                <a:gd name="connsiteY3" fmla="*/ 1050119 h 1312862"/>
                <a:gd name="connsiteX4" fmla="*/ 92751 w 149369"/>
                <a:gd name="connsiteY4" fmla="*/ 1312862 h 131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9" h="1312862">
                  <a:moveTo>
                    <a:pt x="89576" y="0"/>
                  </a:moveTo>
                  <a:cubicBezTo>
                    <a:pt x="132247" y="128455"/>
                    <a:pt x="149866" y="284312"/>
                    <a:pt x="149359" y="391613"/>
                  </a:cubicBezTo>
                  <a:cubicBezTo>
                    <a:pt x="148852" y="498914"/>
                    <a:pt x="111424" y="534055"/>
                    <a:pt x="86531" y="643806"/>
                  </a:cubicBezTo>
                  <a:cubicBezTo>
                    <a:pt x="61638" y="753557"/>
                    <a:pt x="531" y="929998"/>
                    <a:pt x="2" y="1050119"/>
                  </a:cubicBezTo>
                  <a:cubicBezTo>
                    <a:pt x="-527" y="1170240"/>
                    <a:pt x="92751" y="1312862"/>
                    <a:pt x="92751" y="1312862"/>
                  </a:cubicBezTo>
                </a:path>
              </a:pathLst>
            </a:custGeom>
            <a:noFill/>
            <a:ln>
              <a:solidFill>
                <a:srgbClr val="CD6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8096836" y="4824000"/>
              <a:ext cx="61019" cy="994584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23819 w 93012"/>
                <a:gd name="connsiteY0" fmla="*/ 0 h 1312862"/>
                <a:gd name="connsiteX1" fmla="*/ 92995 w 93012"/>
                <a:gd name="connsiteY1" fmla="*/ 361864 h 1312862"/>
                <a:gd name="connsiteX2" fmla="*/ 30169 w 93012"/>
                <a:gd name="connsiteY2" fmla="*/ 592137 h 1312862"/>
                <a:gd name="connsiteX3" fmla="*/ 7 w 93012"/>
                <a:gd name="connsiteY3" fmla="*/ 992187 h 1312862"/>
                <a:gd name="connsiteX4" fmla="*/ 26994 w 93012"/>
                <a:gd name="connsiteY4" fmla="*/ 1312862 h 1312862"/>
                <a:gd name="connsiteX0" fmla="*/ 23819 w 93012"/>
                <a:gd name="connsiteY0" fmla="*/ 0 h 1312862"/>
                <a:gd name="connsiteX1" fmla="*/ 92995 w 93012"/>
                <a:gd name="connsiteY1" fmla="*/ 361864 h 1312862"/>
                <a:gd name="connsiteX2" fmla="*/ 30169 w 93012"/>
                <a:gd name="connsiteY2" fmla="*/ 592137 h 1312862"/>
                <a:gd name="connsiteX3" fmla="*/ 7 w 93012"/>
                <a:gd name="connsiteY3" fmla="*/ 992187 h 1312862"/>
                <a:gd name="connsiteX4" fmla="*/ 26994 w 93012"/>
                <a:gd name="connsiteY4" fmla="*/ 1312862 h 1312862"/>
                <a:gd name="connsiteX0" fmla="*/ 23819 w 92996"/>
                <a:gd name="connsiteY0" fmla="*/ 0 h 1312862"/>
                <a:gd name="connsiteX1" fmla="*/ 92995 w 92996"/>
                <a:gd name="connsiteY1" fmla="*/ 361864 h 1312862"/>
                <a:gd name="connsiteX2" fmla="*/ 25472 w 92996"/>
                <a:gd name="connsiteY2" fmla="*/ 625017 h 1312862"/>
                <a:gd name="connsiteX3" fmla="*/ 7 w 92996"/>
                <a:gd name="connsiteY3" fmla="*/ 992187 h 1312862"/>
                <a:gd name="connsiteX4" fmla="*/ 26994 w 92996"/>
                <a:gd name="connsiteY4" fmla="*/ 1312862 h 1312862"/>
                <a:gd name="connsiteX0" fmla="*/ 11068 w 80244"/>
                <a:gd name="connsiteY0" fmla="*/ 0 h 1312862"/>
                <a:gd name="connsiteX1" fmla="*/ 80244 w 80244"/>
                <a:gd name="connsiteY1" fmla="*/ 361864 h 1312862"/>
                <a:gd name="connsiteX2" fmla="*/ 12721 w 80244"/>
                <a:gd name="connsiteY2" fmla="*/ 625017 h 1312862"/>
                <a:gd name="connsiteX3" fmla="*/ 62411 w 80244"/>
                <a:gd name="connsiteY3" fmla="*/ 995318 h 1312862"/>
                <a:gd name="connsiteX4" fmla="*/ 14243 w 80244"/>
                <a:gd name="connsiteY4" fmla="*/ 1312862 h 1312862"/>
                <a:gd name="connsiteX0" fmla="*/ 11068 w 80244"/>
                <a:gd name="connsiteY0" fmla="*/ 0 h 1312862"/>
                <a:gd name="connsiteX1" fmla="*/ 80244 w 80244"/>
                <a:gd name="connsiteY1" fmla="*/ 361864 h 1312862"/>
                <a:gd name="connsiteX2" fmla="*/ 12721 w 80244"/>
                <a:gd name="connsiteY2" fmla="*/ 625017 h 1312862"/>
                <a:gd name="connsiteX3" fmla="*/ 62411 w 80244"/>
                <a:gd name="connsiteY3" fmla="*/ 995318 h 1312862"/>
                <a:gd name="connsiteX4" fmla="*/ 14243 w 80244"/>
                <a:gd name="connsiteY4" fmla="*/ 1312862 h 1312862"/>
                <a:gd name="connsiteX0" fmla="*/ 11068 w 80244"/>
                <a:gd name="connsiteY0" fmla="*/ 0 h 1312862"/>
                <a:gd name="connsiteX1" fmla="*/ 80244 w 80244"/>
                <a:gd name="connsiteY1" fmla="*/ 361864 h 1312862"/>
                <a:gd name="connsiteX2" fmla="*/ 12721 w 80244"/>
                <a:gd name="connsiteY2" fmla="*/ 625017 h 1312862"/>
                <a:gd name="connsiteX3" fmla="*/ 62411 w 80244"/>
                <a:gd name="connsiteY3" fmla="*/ 995318 h 1312862"/>
                <a:gd name="connsiteX4" fmla="*/ 38374 w 80244"/>
                <a:gd name="connsiteY4" fmla="*/ 1195205 h 1312862"/>
                <a:gd name="connsiteX5" fmla="*/ 14243 w 80244"/>
                <a:gd name="connsiteY5" fmla="*/ 1312862 h 1312862"/>
                <a:gd name="connsiteX0" fmla="*/ 11068 w 80244"/>
                <a:gd name="connsiteY0" fmla="*/ 0 h 1195205"/>
                <a:gd name="connsiteX1" fmla="*/ 80244 w 80244"/>
                <a:gd name="connsiteY1" fmla="*/ 361864 h 1195205"/>
                <a:gd name="connsiteX2" fmla="*/ 12721 w 80244"/>
                <a:gd name="connsiteY2" fmla="*/ 625017 h 1195205"/>
                <a:gd name="connsiteX3" fmla="*/ 62411 w 80244"/>
                <a:gd name="connsiteY3" fmla="*/ 995318 h 1195205"/>
                <a:gd name="connsiteX4" fmla="*/ 38374 w 80244"/>
                <a:gd name="connsiteY4" fmla="*/ 1195205 h 1195205"/>
                <a:gd name="connsiteX0" fmla="*/ 11068 w 80244"/>
                <a:gd name="connsiteY0" fmla="*/ 0 h 1307939"/>
                <a:gd name="connsiteX1" fmla="*/ 80244 w 80244"/>
                <a:gd name="connsiteY1" fmla="*/ 361864 h 1307939"/>
                <a:gd name="connsiteX2" fmla="*/ 12721 w 80244"/>
                <a:gd name="connsiteY2" fmla="*/ 625017 h 1307939"/>
                <a:gd name="connsiteX3" fmla="*/ 62411 w 80244"/>
                <a:gd name="connsiteY3" fmla="*/ 995318 h 1307939"/>
                <a:gd name="connsiteX4" fmla="*/ 8624 w 80244"/>
                <a:gd name="connsiteY4" fmla="*/ 1307939 h 1307939"/>
                <a:gd name="connsiteX0" fmla="*/ 11068 w 80244"/>
                <a:gd name="connsiteY0" fmla="*/ 0 h 1307939"/>
                <a:gd name="connsiteX1" fmla="*/ 80244 w 80244"/>
                <a:gd name="connsiteY1" fmla="*/ 361864 h 1307939"/>
                <a:gd name="connsiteX2" fmla="*/ 12721 w 80244"/>
                <a:gd name="connsiteY2" fmla="*/ 625017 h 1307939"/>
                <a:gd name="connsiteX3" fmla="*/ 62411 w 80244"/>
                <a:gd name="connsiteY3" fmla="*/ 995318 h 1307939"/>
                <a:gd name="connsiteX4" fmla="*/ 8624 w 80244"/>
                <a:gd name="connsiteY4" fmla="*/ 1307939 h 1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4" h="1307939">
                  <a:moveTo>
                    <a:pt x="11068" y="0"/>
                  </a:moveTo>
                  <a:cubicBezTo>
                    <a:pt x="-35508" y="181690"/>
                    <a:pt x="79969" y="257695"/>
                    <a:pt x="80244" y="361864"/>
                  </a:cubicBezTo>
                  <a:cubicBezTo>
                    <a:pt x="80519" y="466033"/>
                    <a:pt x="15693" y="519441"/>
                    <a:pt x="12721" y="625017"/>
                  </a:cubicBezTo>
                  <a:cubicBezTo>
                    <a:pt x="9749" y="730593"/>
                    <a:pt x="58136" y="900287"/>
                    <a:pt x="62411" y="995318"/>
                  </a:cubicBezTo>
                  <a:cubicBezTo>
                    <a:pt x="66686" y="1090349"/>
                    <a:pt x="-13098" y="1170465"/>
                    <a:pt x="8624" y="1307939"/>
                  </a:cubicBezTo>
                </a:path>
              </a:pathLst>
            </a:custGeom>
            <a:noFill/>
            <a:ln>
              <a:solidFill>
                <a:srgbClr val="CD6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8391996" y="4861603"/>
              <a:ext cx="88975" cy="1011425"/>
            </a:xfrm>
            <a:custGeom>
              <a:avLst/>
              <a:gdLst>
                <a:gd name="connsiteX0" fmla="*/ 23819 w 44552"/>
                <a:gd name="connsiteY0" fmla="*/ 0 h 1312862"/>
                <a:gd name="connsiteX1" fmla="*/ 44457 w 44552"/>
                <a:gd name="connsiteY1" fmla="*/ 355600 h 1312862"/>
                <a:gd name="connsiteX2" fmla="*/ 30169 w 44552"/>
                <a:gd name="connsiteY2" fmla="*/ 592137 h 1312862"/>
                <a:gd name="connsiteX3" fmla="*/ 7 w 44552"/>
                <a:gd name="connsiteY3" fmla="*/ 992187 h 1312862"/>
                <a:gd name="connsiteX4" fmla="*/ 26994 w 44552"/>
                <a:gd name="connsiteY4" fmla="*/ 1312862 h 1312862"/>
                <a:gd name="connsiteX0" fmla="*/ 0 w 85285"/>
                <a:gd name="connsiteY0" fmla="*/ 0 h 1330085"/>
                <a:gd name="connsiteX1" fmla="*/ 81702 w 85285"/>
                <a:gd name="connsiteY1" fmla="*/ 372823 h 1330085"/>
                <a:gd name="connsiteX2" fmla="*/ 67414 w 85285"/>
                <a:gd name="connsiteY2" fmla="*/ 609360 h 1330085"/>
                <a:gd name="connsiteX3" fmla="*/ 37252 w 85285"/>
                <a:gd name="connsiteY3" fmla="*/ 1009410 h 1330085"/>
                <a:gd name="connsiteX4" fmla="*/ 64239 w 85285"/>
                <a:gd name="connsiteY4" fmla="*/ 1330085 h 1330085"/>
                <a:gd name="connsiteX0" fmla="*/ 0 w 117872"/>
                <a:gd name="connsiteY0" fmla="*/ 0 h 1330085"/>
                <a:gd name="connsiteX1" fmla="*/ 116147 w 117872"/>
                <a:gd name="connsiteY1" fmla="*/ 435453 h 1330085"/>
                <a:gd name="connsiteX2" fmla="*/ 67414 w 117872"/>
                <a:gd name="connsiteY2" fmla="*/ 609360 h 1330085"/>
                <a:gd name="connsiteX3" fmla="*/ 37252 w 117872"/>
                <a:gd name="connsiteY3" fmla="*/ 1009410 h 1330085"/>
                <a:gd name="connsiteX4" fmla="*/ 64239 w 117872"/>
                <a:gd name="connsiteY4" fmla="*/ 1330085 h 1330085"/>
                <a:gd name="connsiteX0" fmla="*/ 0 w 117132"/>
                <a:gd name="connsiteY0" fmla="*/ 0 h 1330085"/>
                <a:gd name="connsiteX1" fmla="*/ 116147 w 117132"/>
                <a:gd name="connsiteY1" fmla="*/ 435453 h 1330085"/>
                <a:gd name="connsiteX2" fmla="*/ 54888 w 117132"/>
                <a:gd name="connsiteY2" fmla="*/ 701739 h 1330085"/>
                <a:gd name="connsiteX3" fmla="*/ 37252 w 117132"/>
                <a:gd name="connsiteY3" fmla="*/ 1009410 h 1330085"/>
                <a:gd name="connsiteX4" fmla="*/ 64239 w 117132"/>
                <a:gd name="connsiteY4" fmla="*/ 1330085 h 1330085"/>
                <a:gd name="connsiteX0" fmla="*/ 0 w 117008"/>
                <a:gd name="connsiteY0" fmla="*/ 0 h 1330085"/>
                <a:gd name="connsiteX1" fmla="*/ 116147 w 117008"/>
                <a:gd name="connsiteY1" fmla="*/ 435453 h 1330085"/>
                <a:gd name="connsiteX2" fmla="*/ 54888 w 117008"/>
                <a:gd name="connsiteY2" fmla="*/ 701739 h 1330085"/>
                <a:gd name="connsiteX3" fmla="*/ 93619 w 117008"/>
                <a:gd name="connsiteY3" fmla="*/ 1036028 h 1330085"/>
                <a:gd name="connsiteX4" fmla="*/ 64239 w 117008"/>
                <a:gd name="connsiteY4" fmla="*/ 1330085 h 133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8" h="1330085">
                  <a:moveTo>
                    <a:pt x="0" y="0"/>
                  </a:moveTo>
                  <a:cubicBezTo>
                    <a:pt x="9790" y="128455"/>
                    <a:pt x="106999" y="318497"/>
                    <a:pt x="116147" y="435453"/>
                  </a:cubicBezTo>
                  <a:cubicBezTo>
                    <a:pt x="125295" y="552410"/>
                    <a:pt x="58643" y="601643"/>
                    <a:pt x="54888" y="701739"/>
                  </a:cubicBezTo>
                  <a:cubicBezTo>
                    <a:pt x="51133" y="801835"/>
                    <a:pt x="94148" y="915907"/>
                    <a:pt x="93619" y="1036028"/>
                  </a:cubicBezTo>
                  <a:cubicBezTo>
                    <a:pt x="93090" y="1156149"/>
                    <a:pt x="64239" y="1330085"/>
                    <a:pt x="64239" y="1330085"/>
                  </a:cubicBezTo>
                </a:path>
              </a:pathLst>
            </a:custGeom>
            <a:noFill/>
            <a:ln>
              <a:solidFill>
                <a:srgbClr val="CD6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3"/>
              <p:cNvSpPr txBox="1">
                <a:spLocks/>
              </p:cNvSpPr>
              <p:nvPr/>
            </p:nvSpPr>
            <p:spPr>
              <a:xfrm>
                <a:off x="1839505" y="3739164"/>
                <a:ext cx="7142495" cy="2209836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48000" lvl="1" indent="-43200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Various modes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turned on with finite amp.</a:t>
                </a:r>
              </a:p>
              <a:p>
                <a:pPr marL="648000" lvl="1" indent="-432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The most general microstate geometry</a:t>
                </a:r>
                <a:br>
                  <a:rPr lang="en-US" sz="2400" dirty="0" smtClean="0">
                    <a:solidFill>
                      <a:schemeClr val="tx2"/>
                    </a:solidFill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</a:rPr>
                  <a:t>with known CFT dual</a:t>
                </a:r>
              </a:p>
              <a:p>
                <a:pPr marL="648000" lvl="1" indent="-432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State of supergraviton gas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(D1-D5 1/8-BPS version of LLM) 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505" y="3739164"/>
                <a:ext cx="7142495" cy="2209836"/>
              </a:xfrm>
              <a:prstGeom prst="rect">
                <a:avLst/>
              </a:prstGeom>
              <a:blipFill rotWithShape="0">
                <a:blip r:embed="rId3"/>
                <a:stretch>
                  <a:fillRect t="-3857" b="-52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3"/>
              <p:cNvSpPr txBox="1">
                <a:spLocks/>
              </p:cNvSpPr>
              <p:nvPr/>
            </p:nvSpPr>
            <p:spPr>
              <a:xfrm>
                <a:off x="3878589" y="5859000"/>
                <a:ext cx="4906930" cy="46166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descendant of </a:t>
                </a:r>
                <a:r>
                  <a:rPr lang="en-US" sz="2400" i="1" dirty="0" smtClean="0">
                    <a:solidFill>
                      <a:schemeClr val="accent2"/>
                    </a:solidFill>
                  </a:rPr>
                  <a:t>non-chiral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primary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89" y="5859000"/>
                <a:ext cx="490693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r="-198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657000" y="2047144"/>
            <a:ext cx="8145000" cy="1516856"/>
            <a:chOff x="657000" y="1918221"/>
            <a:chExt cx="8145000" cy="1516856"/>
          </a:xfrm>
        </p:grpSpPr>
        <p:sp>
          <p:nvSpPr>
            <p:cNvPr id="54" name="角丸四角形 53"/>
            <p:cNvSpPr/>
            <p:nvPr/>
          </p:nvSpPr>
          <p:spPr>
            <a:xfrm>
              <a:off x="657000" y="1918221"/>
              <a:ext cx="8145000" cy="1516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6378462" y="2756785"/>
              <a:ext cx="75023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………</a:t>
              </a:r>
              <a:endParaRPr kumimoji="1" lang="ja-JP" altLang="en-US" dirty="0"/>
            </a:p>
          </p:txBody>
        </p:sp>
        <p:sp>
          <p:nvSpPr>
            <p:cNvPr id="10" name="左中かっこ 9"/>
            <p:cNvSpPr/>
            <p:nvPr/>
          </p:nvSpPr>
          <p:spPr>
            <a:xfrm rot="5400000" flipV="1">
              <a:off x="1900637" y="1482258"/>
              <a:ext cx="218536" cy="2270126"/>
            </a:xfrm>
            <a:prstGeom prst="leftBrace">
              <a:avLst>
                <a:gd name="adj1" fmla="val 44292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左中かっこ 128"/>
            <p:cNvSpPr/>
            <p:nvPr/>
          </p:nvSpPr>
          <p:spPr>
            <a:xfrm rot="5400000" flipV="1">
              <a:off x="4653719" y="1177322"/>
              <a:ext cx="218536" cy="2880000"/>
            </a:xfrm>
            <a:prstGeom prst="leftBrace">
              <a:avLst>
                <a:gd name="adj1" fmla="val 44292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正方形/長方形 130"/>
                <p:cNvSpPr/>
                <p:nvPr/>
              </p:nvSpPr>
              <p:spPr>
                <a:xfrm>
                  <a:off x="1380899" y="2055518"/>
                  <a:ext cx="1211101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ja-JP" altLang="en-US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ja-JP" sz="2400" dirty="0" smtClean="0">
                      <a:solidFill>
                        <a:schemeClr val="accent1"/>
                      </a:solidFill>
                    </a:rPr>
                    <a:t>strings</a:t>
                  </a:r>
                  <a:endParaRPr lang="ja-JP" alt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正方形/長方形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99" y="2055518"/>
                  <a:ext cx="121110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66" t="-24590" r="-14646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正方形/長方形 131"/>
                <p:cNvSpPr/>
                <p:nvPr/>
              </p:nvSpPr>
              <p:spPr>
                <a:xfrm>
                  <a:off x="4118781" y="2055518"/>
                  <a:ext cx="1218219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ja-JP" altLang="en-US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ja-JP" sz="2400" dirty="0" smtClean="0">
                      <a:solidFill>
                        <a:schemeClr val="accent1"/>
                      </a:solidFill>
                    </a:rPr>
                    <a:t>strings</a:t>
                  </a:r>
                  <a:endParaRPr lang="ja-JP" alt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正方形/長方形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781" y="2055518"/>
                  <a:ext cx="12182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030" t="-24590" r="-15075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グループ化 1"/>
            <p:cNvGrpSpPr/>
            <p:nvPr/>
          </p:nvGrpSpPr>
          <p:grpSpPr>
            <a:xfrm>
              <a:off x="884594" y="2756785"/>
              <a:ext cx="960680" cy="431024"/>
              <a:chOff x="1079544" y="3234195"/>
              <a:chExt cx="960680" cy="431024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1079544" y="3249732"/>
                <a:ext cx="932136" cy="41548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正方形/長方形 59"/>
                  <p:cNvSpPr/>
                  <p:nvPr/>
                </p:nvSpPr>
                <p:spPr>
                  <a:xfrm>
                    <a:off x="1166272" y="3234195"/>
                    <a:ext cx="873952" cy="36933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正方形/長方形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272" y="3234195"/>
                    <a:ext cx="873952" cy="3693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250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グループ化 72"/>
            <p:cNvGrpSpPr/>
            <p:nvPr/>
          </p:nvGrpSpPr>
          <p:grpSpPr>
            <a:xfrm>
              <a:off x="7259926" y="2756785"/>
              <a:ext cx="485038" cy="369332"/>
              <a:chOff x="2341719" y="4282401"/>
              <a:chExt cx="485038" cy="369332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正方形/長方形 74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正方形/長方形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6190" r="-23810" b="-81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0" name="円/楕円 89"/>
            <p:cNvSpPr/>
            <p:nvPr/>
          </p:nvSpPr>
          <p:spPr>
            <a:xfrm>
              <a:off x="3393019" y="2772322"/>
              <a:ext cx="1134802" cy="41548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/>
                <p:cNvSpPr/>
                <p:nvPr/>
              </p:nvSpPr>
              <p:spPr>
                <a:xfrm>
                  <a:off x="3421563" y="2756785"/>
                  <a:ext cx="1195657" cy="36933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正方形/長方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563" y="2756785"/>
                  <a:ext cx="1195657" cy="369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テキスト ボックス 106"/>
            <p:cNvSpPr txBox="1"/>
            <p:nvPr/>
          </p:nvSpPr>
          <p:spPr>
            <a:xfrm>
              <a:off x="1895970" y="2761739"/>
              <a:ext cx="30499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grpSp>
          <p:nvGrpSpPr>
            <p:cNvPr id="108" name="グループ化 107"/>
            <p:cNvGrpSpPr/>
            <p:nvPr/>
          </p:nvGrpSpPr>
          <p:grpSpPr>
            <a:xfrm>
              <a:off x="2206565" y="2756785"/>
              <a:ext cx="960680" cy="431024"/>
              <a:chOff x="1079544" y="3234195"/>
              <a:chExt cx="960680" cy="431024"/>
            </a:xfrm>
          </p:grpSpPr>
          <p:sp>
            <p:nvSpPr>
              <p:cNvPr id="109" name="円/楕円 108"/>
              <p:cNvSpPr/>
              <p:nvPr/>
            </p:nvSpPr>
            <p:spPr>
              <a:xfrm>
                <a:off x="1079544" y="3249732"/>
                <a:ext cx="932136" cy="41548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正方形/長方形 109"/>
                  <p:cNvSpPr/>
                  <p:nvPr/>
                </p:nvSpPr>
                <p:spPr>
                  <a:xfrm>
                    <a:off x="1166272" y="3234195"/>
                    <a:ext cx="873952" cy="36933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" name="正方形/長方形 1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272" y="3234195"/>
                    <a:ext cx="873952" cy="36933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944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1" name="テキスト ボックス 110"/>
            <p:cNvSpPr txBox="1"/>
            <p:nvPr/>
          </p:nvSpPr>
          <p:spPr>
            <a:xfrm>
              <a:off x="4659045" y="2761739"/>
              <a:ext cx="30499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832520" y="2761739"/>
              <a:ext cx="30499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grpSp>
          <p:nvGrpSpPr>
            <p:cNvPr id="133" name="グループ化 132"/>
            <p:cNvGrpSpPr/>
            <p:nvPr/>
          </p:nvGrpSpPr>
          <p:grpSpPr>
            <a:xfrm>
              <a:off x="8121938" y="2756785"/>
              <a:ext cx="485038" cy="369332"/>
              <a:chOff x="2341719" y="4282401"/>
              <a:chExt cx="485038" cy="369332"/>
            </a:xfrm>
          </p:grpSpPr>
          <p:sp>
            <p:nvSpPr>
              <p:cNvPr id="134" name="円/楕円 133"/>
              <p:cNvSpPr/>
              <p:nvPr/>
            </p:nvSpPr>
            <p:spPr>
              <a:xfrm>
                <a:off x="2341719" y="4338158"/>
                <a:ext cx="485038" cy="2713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正方形/長方形 134"/>
                  <p:cNvSpPr/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正方形/長方形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6798" y="4282401"/>
                    <a:ext cx="254878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3810" r="-26190" b="-81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7" name="円/楕円 136"/>
            <p:cNvSpPr/>
            <p:nvPr/>
          </p:nvSpPr>
          <p:spPr>
            <a:xfrm>
              <a:off x="5019873" y="2772322"/>
              <a:ext cx="1127727" cy="41548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正方形/長方形 137"/>
                <p:cNvSpPr/>
                <p:nvPr/>
              </p:nvSpPr>
              <p:spPr>
                <a:xfrm>
                  <a:off x="5041343" y="2756785"/>
                  <a:ext cx="1195657" cy="36933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正方形/長方形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343" y="2756785"/>
                  <a:ext cx="1195657" cy="369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9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199024" y="674999"/>
            <a:ext cx="3832976" cy="2754001"/>
            <a:chOff x="-783000" y="436498"/>
            <a:chExt cx="3832976" cy="275400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783000" y="436498"/>
              <a:ext cx="3832976" cy="2754001"/>
              <a:chOff x="792000" y="4103999"/>
              <a:chExt cx="3832976" cy="2754001"/>
            </a:xfrm>
          </p:grpSpPr>
          <p:pic>
            <p:nvPicPr>
              <p:cNvPr id="1028" name="Picture 4" descr="http://www.google.fr/url?source=imglanding&amp;ct=img&amp;q=http://jurnalul.ro/pictures/2014/09/28/18493987.jpg&amp;sa=X&amp;ei=N4iEVefqE4HaU_f-gjA&amp;ved=0CAkQ8wc&amp;usg=AFQjCNF5Ix-cdMwuAfmcOtnR4j7uNJN9M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00" y="4509000"/>
                <a:ext cx="3195000" cy="213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フローチャート: 処理 1"/>
              <p:cNvSpPr/>
              <p:nvPr/>
            </p:nvSpPr>
            <p:spPr>
              <a:xfrm>
                <a:off x="792000" y="4421498"/>
                <a:ext cx="1125000" cy="2337502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ローチャート: 処理 8"/>
              <p:cNvSpPr/>
              <p:nvPr/>
            </p:nvSpPr>
            <p:spPr>
              <a:xfrm>
                <a:off x="1755806" y="4103999"/>
                <a:ext cx="1511193" cy="53999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ローチャート: 処理 9"/>
              <p:cNvSpPr/>
              <p:nvPr/>
            </p:nvSpPr>
            <p:spPr>
              <a:xfrm>
                <a:off x="1755806" y="6133850"/>
                <a:ext cx="1511193" cy="53999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ローチャート: 処理 10"/>
              <p:cNvSpPr/>
              <p:nvPr/>
            </p:nvSpPr>
            <p:spPr>
              <a:xfrm>
                <a:off x="3113783" y="4421498"/>
                <a:ext cx="1511193" cy="2436502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-563870" y="2431716"/>
              <a:ext cx="290348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en-US" altLang="ja-JP" sz="3200" dirty="0" smtClean="0"/>
                <a:t>Iosif Bena</a:t>
              </a:r>
              <a:endParaRPr kumimoji="1" lang="ja-JP" altLang="en-US" sz="32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120258" y="1190235"/>
            <a:ext cx="2903485" cy="1947060"/>
            <a:chOff x="2862676" y="977099"/>
            <a:chExt cx="2903485" cy="194706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862676" y="2431716"/>
              <a:ext cx="290348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en-US" altLang="ja-JP" sz="3200" dirty="0" smtClean="0"/>
                <a:t>Jan de Boer</a:t>
              </a:r>
              <a:endParaRPr kumimoji="1" lang="ja-JP" altLang="en-US" sz="3200" dirty="0"/>
            </a:p>
          </p:txBody>
        </p:sp>
        <p:pic>
          <p:nvPicPr>
            <p:cNvPr id="1030" name="Picture 6" descr="http://www.uva.nl/binaries/narrowportrait/content/gallery/personen/b/o/deboer_groot.jpg?14207066745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958" y="977099"/>
              <a:ext cx="1122920" cy="14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4797000" y="3819464"/>
            <a:ext cx="2250000" cy="1985444"/>
            <a:chOff x="5334982" y="3819464"/>
            <a:chExt cx="2250000" cy="1985444"/>
          </a:xfrm>
        </p:grpSpPr>
        <p:pic>
          <p:nvPicPr>
            <p:cNvPr id="1032" name="Picture 8" descr="http://www.google.fr/url?source=imglanding&amp;ct=img&amp;q=https://dornsife.usc.edu/tools/mytools/PersonnelInfoSystem/DOC/Faculty/PHYS/photo_1003810.jpg&amp;sa=X&amp;ei=fYiEVcuZLoPiUbSTgIAH&amp;ved=0CAkQ8wc&amp;usg=AFQjCNEfPQSLcYlOXM00PviRWEc3rCcj_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988" y="3819464"/>
              <a:ext cx="1193989" cy="14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334982" y="5312465"/>
              <a:ext cx="2250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en-US" altLang="ja-JP" sz="3200" dirty="0" smtClean="0"/>
                <a:t>Nick Warner</a:t>
              </a:r>
              <a:endParaRPr kumimoji="1" lang="ja-JP" altLang="en-US" sz="32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697000" y="1186321"/>
            <a:ext cx="2903485" cy="1950974"/>
            <a:chOff x="5922000" y="973185"/>
            <a:chExt cx="2903485" cy="1950974"/>
          </a:xfrm>
        </p:grpSpPr>
        <p:pic>
          <p:nvPicPr>
            <p:cNvPr id="1026" name="Picture 2" descr="http://www.google.fr/url?source=imglanding&amp;ct=img&amp;q=http://persone.csia.unipd.it/persone/foto/C5CCCEE4A31E3A59D4590FA7A836EAB8.jpg&amp;sa=X&amp;ei=H4iEVZe1OIHaUdKos4gM&amp;ved=0CAkQ8wc&amp;usg=AFQjCNEfWJ_QxYF7kmqwMM2ls1DMvYc7F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011" y="973185"/>
              <a:ext cx="1193989" cy="1503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922000" y="2431716"/>
              <a:ext cx="290348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en-US" altLang="ja-JP" sz="3200" dirty="0" smtClean="0"/>
                <a:t>Stefano Giusto</a:t>
              </a:r>
              <a:endParaRPr kumimoji="1" lang="ja-JP" altLang="en-US" sz="32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713515" y="3819465"/>
            <a:ext cx="2903485" cy="1985443"/>
            <a:chOff x="1688182" y="3819465"/>
            <a:chExt cx="2903485" cy="1985443"/>
          </a:xfrm>
        </p:grpSpPr>
        <p:pic>
          <p:nvPicPr>
            <p:cNvPr id="13" name="図 12" descr="画面の領域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446" y="3819465"/>
              <a:ext cx="1236957" cy="1495501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688182" y="5312465"/>
              <a:ext cx="290348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kumimoji="1" lang="en-US" altLang="ja-JP" sz="3200" dirty="0" smtClean="0"/>
                <a:t>Rodolfo Russo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8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000" y="2290575"/>
            <a:ext cx="8460000" cy="1066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+mn-lt"/>
                <a:cs typeface="Gill Sans" panose="020B0302020104020203" pitchFamily="34" charset="-79"/>
              </a:rPr>
              <a:t>TOWARD MORE GENERAL STRATA</a:t>
            </a:r>
            <a:endParaRPr lang="en-US" sz="6000" dirty="0">
              <a:latin typeface="+mn-lt"/>
              <a:cs typeface="Gill Sans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9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164801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</a:rPr>
              <a:t>WHAT’S MISSING</a:t>
            </a:r>
            <a:endParaRPr 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"/>
              <p:cNvSpPr txBox="1">
                <a:spLocks/>
              </p:cNvSpPr>
              <p:nvPr/>
            </p:nvSpPr>
            <p:spPr>
              <a:xfrm>
                <a:off x="630957" y="1404000"/>
                <a:ext cx="7290000" cy="5232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smtClean="0"/>
                  <a:t>Does this class of superstrata reproduce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2800" dirty="0" smtClean="0"/>
                  <a:t>?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57" y="1404000"/>
                <a:ext cx="7290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921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3"/>
          <p:cNvSpPr txBox="1">
            <a:spLocks/>
          </p:cNvSpPr>
          <p:nvPr/>
        </p:nvSpPr>
        <p:spPr>
          <a:xfrm>
            <a:off x="1062000" y="2034000"/>
            <a:ext cx="2372161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lvl="1" indent="-468000">
              <a:spcBef>
                <a:spcPts val="0"/>
              </a:spcBef>
              <a:spcAft>
                <a:spcPts val="1800"/>
              </a:spcAft>
              <a:buSzPct val="90000"/>
              <a:buFont typeface="Wingdings" panose="05000000000000000000" pitchFamily="2" charset="2"/>
              <a:buChar char="à"/>
            </a:pPr>
            <a:r>
              <a:rPr lang="en-US" sz="2800" dirty="0" smtClean="0"/>
              <a:t>Not yet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"/>
              <p:cNvSpPr txBox="1">
                <a:spLocks/>
              </p:cNvSpPr>
              <p:nvPr/>
            </p:nvSpPr>
            <p:spPr>
              <a:xfrm>
                <a:off x="1647000" y="2619000"/>
                <a:ext cx="6615000" cy="1538883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8000" lvl="1" indent="0">
                  <a:spcBef>
                    <a:spcPts val="0"/>
                  </a:spcBef>
                  <a:spcAft>
                    <a:spcPts val="1200"/>
                  </a:spcAft>
                  <a:buSzPct val="9000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These correspond to</a:t>
                </a:r>
                <a:br>
                  <a:rPr lang="en-US" sz="2800" dirty="0" smtClean="0">
                    <a:solidFill>
                      <a:schemeClr val="accent1"/>
                    </a:solidFill>
                  </a:rPr>
                </a:br>
                <a:r>
                  <a:rPr lang="en-US" sz="2800" dirty="0" smtClean="0">
                    <a:solidFill>
                      <a:schemeClr val="accent1"/>
                    </a:solidFill>
                  </a:rPr>
                  <a:t>    supergraviton gas = </a:t>
                </a:r>
                <a:r>
                  <a:rPr lang="en-US" sz="2800" dirty="0" err="1" smtClean="0">
                    <a:solidFill>
                      <a:schemeClr val="accent1"/>
                    </a:solidFill>
                  </a:rPr>
                  <a:t>fluct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.</a:t>
                </a:r>
              </a:p>
              <a:p>
                <a:pPr marL="288000" lvl="1" indent="0">
                  <a:spcBef>
                    <a:spcPts val="0"/>
                  </a:spcBef>
                  <a:spcAft>
                    <a:spcPts val="1200"/>
                  </a:spcAft>
                  <a:buSzPct val="9000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Entropy parametrically smaller.</a:t>
                </a:r>
              </a:p>
            </p:txBody>
          </p:sp>
        </mc:Choice>
        <mc:Fallback xmlns="">
          <p:sp>
            <p:nvSpPr>
              <p:cNvPr id="3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00" y="2619000"/>
                <a:ext cx="6615000" cy="1538883"/>
              </a:xfrm>
              <a:prstGeom prst="rect">
                <a:avLst/>
              </a:prstGeom>
              <a:blipFill rotWithShape="0">
                <a:blip r:embed="rId4"/>
                <a:stretch>
                  <a:fillRect t="-4365" b="-10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右矢印 38"/>
          <p:cNvSpPr/>
          <p:nvPr/>
        </p:nvSpPr>
        <p:spPr>
          <a:xfrm>
            <a:off x="4073409" y="5155932"/>
            <a:ext cx="434189" cy="224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345780" y="4595512"/>
            <a:ext cx="1345327" cy="134532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2863088" y="5095691"/>
                <a:ext cx="380005" cy="344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088" y="5095691"/>
                <a:ext cx="380005" cy="344969"/>
              </a:xfrm>
              <a:prstGeom prst="rect">
                <a:avLst/>
              </a:prstGeom>
              <a:blipFill rotWithShape="0">
                <a:blip r:embed="rId5"/>
                <a:stretch>
                  <a:fillRect l="-20968" r="-8065" b="-160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図 65" descr="画面の領域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59" y="4194000"/>
            <a:ext cx="2172141" cy="21483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17000" y="3699000"/>
            <a:ext cx="157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[de Boer ’98]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029801" cy="990600"/>
          </a:xfrm>
        </p:spPr>
        <p:txBody>
          <a:bodyPr>
            <a:noAutofit/>
          </a:bodyPr>
          <a:lstStyle/>
          <a:p>
            <a:r>
              <a:rPr lang="en-US" sz="4400" spc="-100" dirty="0" smtClean="0">
                <a:latin typeface="+mn-lt"/>
              </a:rPr>
              <a:t>MORE GENERAL SUPERSTRATA</a:t>
            </a:r>
            <a:endParaRPr lang="en-US" sz="4400" spc="-1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/>
              <p:cNvSpPr txBox="1">
                <a:spLocks/>
              </p:cNvSpPr>
              <p:nvPr/>
            </p:nvSpPr>
            <p:spPr>
              <a:xfrm>
                <a:off x="612000" y="2112560"/>
                <a:ext cx="4383168" cy="104644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smtClean="0"/>
                  <a:t>Other backgrounds</a:t>
                </a:r>
              </a:p>
              <a:p>
                <a:pPr marL="648000" lvl="1" indent="-360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altLang="ja-JP" sz="2400" dirty="0" smtClean="0">
                    <a:solidFill>
                      <a:schemeClr val="tx2"/>
                    </a:solidFill>
                  </a:rPr>
                  <a:t>multiple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chemeClr val="tx2"/>
                    </a:solidFill>
                  </a:rPr>
                  <a:t>’s,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chemeClr val="tx2"/>
                    </a:solidFill>
                  </a:rPr>
                  <a:t> orbifolds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2112560"/>
                <a:ext cx="4383168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1391" t="-6433" b="-12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3"/>
              <p:cNvSpPr txBox="1">
                <a:spLocks/>
              </p:cNvSpPr>
              <p:nvPr/>
            </p:nvSpPr>
            <p:spPr>
              <a:xfrm>
                <a:off x="612000" y="3632736"/>
                <a:ext cx="5432891" cy="141577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ja-JP" sz="2800" dirty="0" smtClean="0"/>
                  <a:t>CFT side:</a:t>
                </a:r>
                <a:endParaRPr lang="en-US" altLang="ja-JP" sz="2800" dirty="0"/>
              </a:p>
              <a:p>
                <a:pPr marL="648000" lvl="1" indent="-360000">
                  <a:spcBef>
                    <a:spcPts val="0"/>
                  </a:spcBef>
                  <a:spcAft>
                    <a:spcPts val="1200"/>
                  </a:spcAft>
                  <a:buSzPct val="90000"/>
                  <a:buFont typeface="Wingdings" panose="05000000000000000000" pitchFamily="2" charset="2"/>
                  <a:buChar char="à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Need higher and fractional modes</a:t>
                </a:r>
                <a:br>
                  <a:rPr lang="en-US" sz="2400" dirty="0" smtClean="0">
                    <a:solidFill>
                      <a:schemeClr val="tx2"/>
                    </a:solidFill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3632736"/>
                <a:ext cx="5432891" cy="1415772"/>
              </a:xfrm>
              <a:prstGeom prst="rect">
                <a:avLst/>
              </a:prstGeom>
              <a:blipFill rotWithShape="0">
                <a:blip r:embed="rId4"/>
                <a:stretch>
                  <a:fillRect l="-1121" t="-4741" b="-9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5202000" y="1389676"/>
            <a:ext cx="1972638" cy="2595304"/>
            <a:chOff x="5652000" y="1645262"/>
            <a:chExt cx="1972638" cy="2595304"/>
          </a:xfrm>
        </p:grpSpPr>
        <p:sp>
          <p:nvSpPr>
            <p:cNvPr id="37" name="Content Placeholder 3"/>
            <p:cNvSpPr txBox="1">
              <a:spLocks/>
            </p:cNvSpPr>
            <p:nvPr/>
          </p:nvSpPr>
          <p:spPr>
            <a:xfrm>
              <a:off x="5652000" y="3649635"/>
              <a:ext cx="1972638" cy="590931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US" sz="2400" dirty="0" smtClean="0">
                  <a:solidFill>
                    <a:schemeClr val="accent1"/>
                  </a:solidFill>
                </a:rPr>
                <a:t>multi-</a:t>
              </a:r>
              <a:br>
                <a:rPr lang="en-US" sz="2400" dirty="0" smtClean="0">
                  <a:solidFill>
                    <a:schemeClr val="accent1"/>
                  </a:solidFill>
                </a:rPr>
              </a:br>
              <a:r>
                <a:rPr lang="en-US" sz="2400" dirty="0" smtClean="0">
                  <a:solidFill>
                    <a:schemeClr val="accent1"/>
                  </a:solidFill>
                </a:rPr>
                <a:t>superstratum</a:t>
              </a: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5794362" y="1645262"/>
              <a:ext cx="1624205" cy="1879953"/>
              <a:chOff x="2724856" y="2068492"/>
              <a:chExt cx="2222804" cy="2572807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2896513" y="2068492"/>
                <a:ext cx="1004174" cy="1950014"/>
                <a:chOff x="2896513" y="2068492"/>
                <a:chExt cx="1004174" cy="1950014"/>
              </a:xfrm>
            </p:grpSpPr>
            <p:sp>
              <p:nvSpPr>
                <p:cNvPr id="40" name="円/楕円 39"/>
                <p:cNvSpPr/>
                <p:nvPr/>
              </p:nvSpPr>
              <p:spPr>
                <a:xfrm rot="19035240">
                  <a:off x="3261196" y="2693349"/>
                  <a:ext cx="279800" cy="68065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 rot="2669337">
                  <a:off x="3053269" y="2068492"/>
                  <a:ext cx="688463" cy="1950014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 rot="19197867">
                  <a:off x="2896513" y="3166342"/>
                  <a:ext cx="216275" cy="540151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 rot="18935039">
                  <a:off x="3684412" y="2377728"/>
                  <a:ext cx="216275" cy="540151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2724856" y="3746688"/>
                <a:ext cx="1950014" cy="894611"/>
                <a:chOff x="2724856" y="3746688"/>
                <a:chExt cx="1950014" cy="894611"/>
              </a:xfrm>
            </p:grpSpPr>
            <p:sp>
              <p:nvSpPr>
                <p:cNvPr id="35" name="円/楕円 34"/>
                <p:cNvSpPr/>
                <p:nvPr/>
              </p:nvSpPr>
              <p:spPr>
                <a:xfrm rot="1195340">
                  <a:off x="3548008" y="3851400"/>
                  <a:ext cx="279800" cy="680657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alpha val="46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 rot="6491656">
                  <a:off x="3355631" y="3220086"/>
                  <a:ext cx="688463" cy="1950014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alpha val="46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/楕円 37"/>
                <p:cNvSpPr/>
                <p:nvPr/>
              </p:nvSpPr>
              <p:spPr>
                <a:xfrm rot="1170924">
                  <a:off x="3050445" y="3746688"/>
                  <a:ext cx="216275" cy="540151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alpha val="46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円/楕円 38"/>
                <p:cNvSpPr/>
                <p:nvPr/>
              </p:nvSpPr>
              <p:spPr>
                <a:xfrm rot="1254217">
                  <a:off x="4119949" y="4101148"/>
                  <a:ext cx="216275" cy="540151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alpha val="46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/>
              <p:cNvGrpSpPr/>
              <p:nvPr/>
            </p:nvGrpSpPr>
            <p:grpSpPr>
              <a:xfrm rot="197266">
                <a:off x="4052143" y="2319483"/>
                <a:ext cx="895517" cy="2027729"/>
                <a:chOff x="4062431" y="2360850"/>
                <a:chExt cx="895517" cy="2027729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 rot="9881199">
                  <a:off x="4143687" y="2360850"/>
                  <a:ext cx="732615" cy="2027729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 rot="4492114">
                  <a:off x="4379736" y="3015388"/>
                  <a:ext cx="271892" cy="710338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 rot="4235409">
                  <a:off x="4241765" y="2529485"/>
                  <a:ext cx="232050" cy="59071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 rot="4235409">
                  <a:off x="4546565" y="3620097"/>
                  <a:ext cx="232050" cy="59071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" name="円/楕円 22"/>
              <p:cNvSpPr/>
              <p:nvPr/>
            </p:nvSpPr>
            <p:spPr>
              <a:xfrm rot="6547006">
                <a:off x="3305049" y="3216500"/>
                <a:ext cx="795588" cy="1933212"/>
              </a:xfrm>
              <a:custGeom>
                <a:avLst/>
                <a:gdLst>
                  <a:gd name="connsiteX0" fmla="*/ 0 w 688463"/>
                  <a:gd name="connsiteY0" fmla="*/ 624784 h 1249568"/>
                  <a:gd name="connsiteX1" fmla="*/ 344232 w 688463"/>
                  <a:gd name="connsiteY1" fmla="*/ 0 h 1249568"/>
                  <a:gd name="connsiteX2" fmla="*/ 688464 w 688463"/>
                  <a:gd name="connsiteY2" fmla="*/ 624784 h 1249568"/>
                  <a:gd name="connsiteX3" fmla="*/ 344232 w 688463"/>
                  <a:gd name="connsiteY3" fmla="*/ 1249568 h 1249568"/>
                  <a:gd name="connsiteX4" fmla="*/ 0 w 688463"/>
                  <a:gd name="connsiteY4" fmla="*/ 624784 h 1249568"/>
                  <a:gd name="connsiteX0" fmla="*/ 23738 w 712202"/>
                  <a:gd name="connsiteY0" fmla="*/ 624784 h 1256590"/>
                  <a:gd name="connsiteX1" fmla="*/ 367970 w 712202"/>
                  <a:gd name="connsiteY1" fmla="*/ 0 h 1256590"/>
                  <a:gd name="connsiteX2" fmla="*/ 712202 w 712202"/>
                  <a:gd name="connsiteY2" fmla="*/ 624784 h 1256590"/>
                  <a:gd name="connsiteX3" fmla="*/ 367970 w 712202"/>
                  <a:gd name="connsiteY3" fmla="*/ 1249568 h 1256590"/>
                  <a:gd name="connsiteX4" fmla="*/ 67270 w 712202"/>
                  <a:gd name="connsiteY4" fmla="*/ 940730 h 1256590"/>
                  <a:gd name="connsiteX5" fmla="*/ 23738 w 712202"/>
                  <a:gd name="connsiteY5" fmla="*/ 624784 h 1256590"/>
                  <a:gd name="connsiteX0" fmla="*/ 23738 w 731712"/>
                  <a:gd name="connsiteY0" fmla="*/ 633685 h 1265491"/>
                  <a:gd name="connsiteX1" fmla="*/ 367970 w 731712"/>
                  <a:gd name="connsiteY1" fmla="*/ 8901 h 1265491"/>
                  <a:gd name="connsiteX2" fmla="*/ 654610 w 731712"/>
                  <a:gd name="connsiteY2" fmla="*/ 289859 h 1265491"/>
                  <a:gd name="connsiteX3" fmla="*/ 712202 w 731712"/>
                  <a:gd name="connsiteY3" fmla="*/ 633685 h 1265491"/>
                  <a:gd name="connsiteX4" fmla="*/ 367970 w 731712"/>
                  <a:gd name="connsiteY4" fmla="*/ 1258469 h 1265491"/>
                  <a:gd name="connsiteX5" fmla="*/ 67270 w 731712"/>
                  <a:gd name="connsiteY5" fmla="*/ 949631 h 1265491"/>
                  <a:gd name="connsiteX6" fmla="*/ 23738 w 731712"/>
                  <a:gd name="connsiteY6" fmla="*/ 633685 h 1265491"/>
                  <a:gd name="connsiteX0" fmla="*/ 23738 w 731712"/>
                  <a:gd name="connsiteY0" fmla="*/ 633685 h 1265491"/>
                  <a:gd name="connsiteX1" fmla="*/ 98399 w 731712"/>
                  <a:gd name="connsiteY1" fmla="*/ 239023 h 1265491"/>
                  <a:gd name="connsiteX2" fmla="*/ 367970 w 731712"/>
                  <a:gd name="connsiteY2" fmla="*/ 8901 h 1265491"/>
                  <a:gd name="connsiteX3" fmla="*/ 654610 w 731712"/>
                  <a:gd name="connsiteY3" fmla="*/ 289859 h 1265491"/>
                  <a:gd name="connsiteX4" fmla="*/ 712202 w 731712"/>
                  <a:gd name="connsiteY4" fmla="*/ 633685 h 1265491"/>
                  <a:gd name="connsiteX5" fmla="*/ 367970 w 731712"/>
                  <a:gd name="connsiteY5" fmla="*/ 1258469 h 1265491"/>
                  <a:gd name="connsiteX6" fmla="*/ 67270 w 731712"/>
                  <a:gd name="connsiteY6" fmla="*/ 949631 h 1265491"/>
                  <a:gd name="connsiteX7" fmla="*/ 23738 w 731712"/>
                  <a:gd name="connsiteY7" fmla="*/ 633685 h 1265491"/>
                  <a:gd name="connsiteX0" fmla="*/ 23738 w 716881"/>
                  <a:gd name="connsiteY0" fmla="*/ 633685 h 1258480"/>
                  <a:gd name="connsiteX1" fmla="*/ 98399 w 716881"/>
                  <a:gd name="connsiteY1" fmla="*/ 239023 h 1258480"/>
                  <a:gd name="connsiteX2" fmla="*/ 367970 w 716881"/>
                  <a:gd name="connsiteY2" fmla="*/ 8901 h 1258480"/>
                  <a:gd name="connsiteX3" fmla="*/ 654610 w 716881"/>
                  <a:gd name="connsiteY3" fmla="*/ 289859 h 1258480"/>
                  <a:gd name="connsiteX4" fmla="*/ 712202 w 716881"/>
                  <a:gd name="connsiteY4" fmla="*/ 633685 h 1258480"/>
                  <a:gd name="connsiteX5" fmla="*/ 575301 w 716881"/>
                  <a:gd name="connsiteY5" fmla="*/ 960277 h 1258480"/>
                  <a:gd name="connsiteX6" fmla="*/ 367970 w 716881"/>
                  <a:gd name="connsiteY6" fmla="*/ 1258469 h 1258480"/>
                  <a:gd name="connsiteX7" fmla="*/ 67270 w 716881"/>
                  <a:gd name="connsiteY7" fmla="*/ 949631 h 1258480"/>
                  <a:gd name="connsiteX8" fmla="*/ 23738 w 716881"/>
                  <a:gd name="connsiteY8" fmla="*/ 633685 h 1258480"/>
                  <a:gd name="connsiteX0" fmla="*/ 23738 w 716881"/>
                  <a:gd name="connsiteY0" fmla="*/ 633685 h 1259261"/>
                  <a:gd name="connsiteX1" fmla="*/ 98399 w 716881"/>
                  <a:gd name="connsiteY1" fmla="*/ 239023 h 1259261"/>
                  <a:gd name="connsiteX2" fmla="*/ 367970 w 716881"/>
                  <a:gd name="connsiteY2" fmla="*/ 8901 h 1259261"/>
                  <a:gd name="connsiteX3" fmla="*/ 654610 w 716881"/>
                  <a:gd name="connsiteY3" fmla="*/ 289859 h 1259261"/>
                  <a:gd name="connsiteX4" fmla="*/ 712202 w 716881"/>
                  <a:gd name="connsiteY4" fmla="*/ 633685 h 1259261"/>
                  <a:gd name="connsiteX5" fmla="*/ 601480 w 716881"/>
                  <a:gd name="connsiteY5" fmla="*/ 1025539 h 1259261"/>
                  <a:gd name="connsiteX6" fmla="*/ 367970 w 716881"/>
                  <a:gd name="connsiteY6" fmla="*/ 1258469 h 1259261"/>
                  <a:gd name="connsiteX7" fmla="*/ 67270 w 716881"/>
                  <a:gd name="connsiteY7" fmla="*/ 949631 h 1259261"/>
                  <a:gd name="connsiteX8" fmla="*/ 23738 w 716881"/>
                  <a:gd name="connsiteY8" fmla="*/ 633685 h 1259261"/>
                  <a:gd name="connsiteX0" fmla="*/ 23738 w 763516"/>
                  <a:gd name="connsiteY0" fmla="*/ 633685 h 1259261"/>
                  <a:gd name="connsiteX1" fmla="*/ 98399 w 763516"/>
                  <a:gd name="connsiteY1" fmla="*/ 239023 h 1259261"/>
                  <a:gd name="connsiteX2" fmla="*/ 367970 w 763516"/>
                  <a:gd name="connsiteY2" fmla="*/ 8901 h 1259261"/>
                  <a:gd name="connsiteX3" fmla="*/ 654610 w 763516"/>
                  <a:gd name="connsiteY3" fmla="*/ 289859 h 1259261"/>
                  <a:gd name="connsiteX4" fmla="*/ 761739 w 763516"/>
                  <a:gd name="connsiteY4" fmla="*/ 651262 h 1259261"/>
                  <a:gd name="connsiteX5" fmla="*/ 601480 w 763516"/>
                  <a:gd name="connsiteY5" fmla="*/ 1025539 h 1259261"/>
                  <a:gd name="connsiteX6" fmla="*/ 367970 w 763516"/>
                  <a:gd name="connsiteY6" fmla="*/ 1258469 h 1259261"/>
                  <a:gd name="connsiteX7" fmla="*/ 67270 w 763516"/>
                  <a:gd name="connsiteY7" fmla="*/ 949631 h 1259261"/>
                  <a:gd name="connsiteX8" fmla="*/ 23738 w 763516"/>
                  <a:gd name="connsiteY8" fmla="*/ 633685 h 1259261"/>
                  <a:gd name="connsiteX0" fmla="*/ 18413 w 783874"/>
                  <a:gd name="connsiteY0" fmla="*/ 585252 h 1259261"/>
                  <a:gd name="connsiteX1" fmla="*/ 118757 w 783874"/>
                  <a:gd name="connsiteY1" fmla="*/ 239023 h 1259261"/>
                  <a:gd name="connsiteX2" fmla="*/ 388328 w 783874"/>
                  <a:gd name="connsiteY2" fmla="*/ 8901 h 1259261"/>
                  <a:gd name="connsiteX3" fmla="*/ 674968 w 783874"/>
                  <a:gd name="connsiteY3" fmla="*/ 289859 h 1259261"/>
                  <a:gd name="connsiteX4" fmla="*/ 782097 w 783874"/>
                  <a:gd name="connsiteY4" fmla="*/ 651262 h 1259261"/>
                  <a:gd name="connsiteX5" fmla="*/ 621838 w 783874"/>
                  <a:gd name="connsiteY5" fmla="*/ 1025539 h 1259261"/>
                  <a:gd name="connsiteX6" fmla="*/ 388328 w 783874"/>
                  <a:gd name="connsiteY6" fmla="*/ 1258469 h 1259261"/>
                  <a:gd name="connsiteX7" fmla="*/ 87628 w 783874"/>
                  <a:gd name="connsiteY7" fmla="*/ 949631 h 1259261"/>
                  <a:gd name="connsiteX8" fmla="*/ 18413 w 783874"/>
                  <a:gd name="connsiteY8" fmla="*/ 585252 h 1259261"/>
                  <a:gd name="connsiteX0" fmla="*/ 882 w 766343"/>
                  <a:gd name="connsiteY0" fmla="*/ 585252 h 1259261"/>
                  <a:gd name="connsiteX1" fmla="*/ 101226 w 766343"/>
                  <a:gd name="connsiteY1" fmla="*/ 239023 h 1259261"/>
                  <a:gd name="connsiteX2" fmla="*/ 370797 w 766343"/>
                  <a:gd name="connsiteY2" fmla="*/ 8901 h 1259261"/>
                  <a:gd name="connsiteX3" fmla="*/ 657437 w 766343"/>
                  <a:gd name="connsiteY3" fmla="*/ 289859 h 1259261"/>
                  <a:gd name="connsiteX4" fmla="*/ 764566 w 766343"/>
                  <a:gd name="connsiteY4" fmla="*/ 651262 h 1259261"/>
                  <a:gd name="connsiteX5" fmla="*/ 604307 w 766343"/>
                  <a:gd name="connsiteY5" fmla="*/ 1025539 h 1259261"/>
                  <a:gd name="connsiteX6" fmla="*/ 370797 w 766343"/>
                  <a:gd name="connsiteY6" fmla="*/ 1258469 h 1259261"/>
                  <a:gd name="connsiteX7" fmla="*/ 70097 w 766343"/>
                  <a:gd name="connsiteY7" fmla="*/ 949631 h 1259261"/>
                  <a:gd name="connsiteX8" fmla="*/ 882 w 766343"/>
                  <a:gd name="connsiteY8" fmla="*/ 585252 h 1259261"/>
                  <a:gd name="connsiteX0" fmla="*/ 7 w 765468"/>
                  <a:gd name="connsiteY0" fmla="*/ 585252 h 1258923"/>
                  <a:gd name="connsiteX1" fmla="*/ 100351 w 765468"/>
                  <a:gd name="connsiteY1" fmla="*/ 239023 h 1258923"/>
                  <a:gd name="connsiteX2" fmla="*/ 369922 w 765468"/>
                  <a:gd name="connsiteY2" fmla="*/ 8901 h 1258923"/>
                  <a:gd name="connsiteX3" fmla="*/ 656562 w 765468"/>
                  <a:gd name="connsiteY3" fmla="*/ 289859 h 1258923"/>
                  <a:gd name="connsiteX4" fmla="*/ 763691 w 765468"/>
                  <a:gd name="connsiteY4" fmla="*/ 651262 h 1258923"/>
                  <a:gd name="connsiteX5" fmla="*/ 603432 w 765468"/>
                  <a:gd name="connsiteY5" fmla="*/ 1025539 h 1258923"/>
                  <a:gd name="connsiteX6" fmla="*/ 369922 w 765468"/>
                  <a:gd name="connsiteY6" fmla="*/ 1258469 h 1258923"/>
                  <a:gd name="connsiteX7" fmla="*/ 104161 w 765468"/>
                  <a:gd name="connsiteY7" fmla="*/ 969153 h 1258923"/>
                  <a:gd name="connsiteX8" fmla="*/ 7 w 765468"/>
                  <a:gd name="connsiteY8" fmla="*/ 585252 h 1258923"/>
                  <a:gd name="connsiteX0" fmla="*/ 7 w 765468"/>
                  <a:gd name="connsiteY0" fmla="*/ 585252 h 1259285"/>
                  <a:gd name="connsiteX1" fmla="*/ 100351 w 765468"/>
                  <a:gd name="connsiteY1" fmla="*/ 239023 h 1259285"/>
                  <a:gd name="connsiteX2" fmla="*/ 369922 w 765468"/>
                  <a:gd name="connsiteY2" fmla="*/ 8901 h 1259285"/>
                  <a:gd name="connsiteX3" fmla="*/ 656562 w 765468"/>
                  <a:gd name="connsiteY3" fmla="*/ 289859 h 1259285"/>
                  <a:gd name="connsiteX4" fmla="*/ 763691 w 765468"/>
                  <a:gd name="connsiteY4" fmla="*/ 651262 h 1259285"/>
                  <a:gd name="connsiteX5" fmla="*/ 603432 w 765468"/>
                  <a:gd name="connsiteY5" fmla="*/ 1025539 h 1259285"/>
                  <a:gd name="connsiteX6" fmla="*/ 351909 w 765468"/>
                  <a:gd name="connsiteY6" fmla="*/ 1258832 h 1259285"/>
                  <a:gd name="connsiteX7" fmla="*/ 104161 w 765468"/>
                  <a:gd name="connsiteY7" fmla="*/ 969153 h 1259285"/>
                  <a:gd name="connsiteX8" fmla="*/ 7 w 765468"/>
                  <a:gd name="connsiteY8" fmla="*/ 585252 h 1259285"/>
                  <a:gd name="connsiteX0" fmla="*/ 7 w 765468"/>
                  <a:gd name="connsiteY0" fmla="*/ 585252 h 1261693"/>
                  <a:gd name="connsiteX1" fmla="*/ 100351 w 765468"/>
                  <a:gd name="connsiteY1" fmla="*/ 239023 h 1261693"/>
                  <a:gd name="connsiteX2" fmla="*/ 369922 w 765468"/>
                  <a:gd name="connsiteY2" fmla="*/ 8901 h 1261693"/>
                  <a:gd name="connsiteX3" fmla="*/ 656562 w 765468"/>
                  <a:gd name="connsiteY3" fmla="*/ 289859 h 1261693"/>
                  <a:gd name="connsiteX4" fmla="*/ 763691 w 765468"/>
                  <a:gd name="connsiteY4" fmla="*/ 651262 h 1261693"/>
                  <a:gd name="connsiteX5" fmla="*/ 603432 w 765468"/>
                  <a:gd name="connsiteY5" fmla="*/ 1025539 h 1261693"/>
                  <a:gd name="connsiteX6" fmla="*/ 351909 w 765468"/>
                  <a:gd name="connsiteY6" fmla="*/ 1258832 h 1261693"/>
                  <a:gd name="connsiteX7" fmla="*/ 104161 w 765468"/>
                  <a:gd name="connsiteY7" fmla="*/ 969153 h 1261693"/>
                  <a:gd name="connsiteX8" fmla="*/ 7 w 765468"/>
                  <a:gd name="connsiteY8" fmla="*/ 585252 h 1261693"/>
                  <a:gd name="connsiteX0" fmla="*/ 129 w 765590"/>
                  <a:gd name="connsiteY0" fmla="*/ 585252 h 1259178"/>
                  <a:gd name="connsiteX1" fmla="*/ 100473 w 765590"/>
                  <a:gd name="connsiteY1" fmla="*/ 239023 h 1259178"/>
                  <a:gd name="connsiteX2" fmla="*/ 370044 w 765590"/>
                  <a:gd name="connsiteY2" fmla="*/ 8901 h 1259178"/>
                  <a:gd name="connsiteX3" fmla="*/ 656684 w 765590"/>
                  <a:gd name="connsiteY3" fmla="*/ 289859 h 1259178"/>
                  <a:gd name="connsiteX4" fmla="*/ 763813 w 765590"/>
                  <a:gd name="connsiteY4" fmla="*/ 651262 h 1259178"/>
                  <a:gd name="connsiteX5" fmla="*/ 603554 w 765590"/>
                  <a:gd name="connsiteY5" fmla="*/ 1025539 h 1259178"/>
                  <a:gd name="connsiteX6" fmla="*/ 352031 w 765590"/>
                  <a:gd name="connsiteY6" fmla="*/ 1258832 h 1259178"/>
                  <a:gd name="connsiteX7" fmla="*/ 117813 w 765590"/>
                  <a:gd name="connsiteY7" fmla="*/ 976672 h 1259178"/>
                  <a:gd name="connsiteX8" fmla="*/ 129 w 765590"/>
                  <a:gd name="connsiteY8" fmla="*/ 585252 h 1259178"/>
                  <a:gd name="connsiteX0" fmla="*/ 285 w 765746"/>
                  <a:gd name="connsiteY0" fmla="*/ 576492 h 1250418"/>
                  <a:gd name="connsiteX1" fmla="*/ 148850 w 765746"/>
                  <a:gd name="connsiteY1" fmla="*/ 248889 h 1250418"/>
                  <a:gd name="connsiteX2" fmla="*/ 370200 w 765746"/>
                  <a:gd name="connsiteY2" fmla="*/ 141 h 1250418"/>
                  <a:gd name="connsiteX3" fmla="*/ 656840 w 765746"/>
                  <a:gd name="connsiteY3" fmla="*/ 281099 h 1250418"/>
                  <a:gd name="connsiteX4" fmla="*/ 763969 w 765746"/>
                  <a:gd name="connsiteY4" fmla="*/ 642502 h 1250418"/>
                  <a:gd name="connsiteX5" fmla="*/ 603710 w 765746"/>
                  <a:gd name="connsiteY5" fmla="*/ 1016779 h 1250418"/>
                  <a:gd name="connsiteX6" fmla="*/ 352187 w 765746"/>
                  <a:gd name="connsiteY6" fmla="*/ 1250072 h 1250418"/>
                  <a:gd name="connsiteX7" fmla="*/ 117969 w 765746"/>
                  <a:gd name="connsiteY7" fmla="*/ 967912 h 1250418"/>
                  <a:gd name="connsiteX8" fmla="*/ 285 w 765746"/>
                  <a:gd name="connsiteY8" fmla="*/ 576492 h 1250418"/>
                  <a:gd name="connsiteX0" fmla="*/ 285 w 765075"/>
                  <a:gd name="connsiteY0" fmla="*/ 576489 h 1250415"/>
                  <a:gd name="connsiteX1" fmla="*/ 148850 w 765075"/>
                  <a:gd name="connsiteY1" fmla="*/ 248886 h 1250415"/>
                  <a:gd name="connsiteX2" fmla="*/ 370200 w 765075"/>
                  <a:gd name="connsiteY2" fmla="*/ 138 h 1250415"/>
                  <a:gd name="connsiteX3" fmla="*/ 611347 w 765075"/>
                  <a:gd name="connsiteY3" fmla="*/ 280751 h 1250415"/>
                  <a:gd name="connsiteX4" fmla="*/ 763969 w 765075"/>
                  <a:gd name="connsiteY4" fmla="*/ 642499 h 1250415"/>
                  <a:gd name="connsiteX5" fmla="*/ 603710 w 765075"/>
                  <a:gd name="connsiteY5" fmla="*/ 1016776 h 1250415"/>
                  <a:gd name="connsiteX6" fmla="*/ 352187 w 765075"/>
                  <a:gd name="connsiteY6" fmla="*/ 1250069 h 1250415"/>
                  <a:gd name="connsiteX7" fmla="*/ 117969 w 765075"/>
                  <a:gd name="connsiteY7" fmla="*/ 967909 h 1250415"/>
                  <a:gd name="connsiteX8" fmla="*/ 285 w 765075"/>
                  <a:gd name="connsiteY8" fmla="*/ 576489 h 1250415"/>
                  <a:gd name="connsiteX0" fmla="*/ 285 w 765075"/>
                  <a:gd name="connsiteY0" fmla="*/ 577377 h 1251303"/>
                  <a:gd name="connsiteX1" fmla="*/ 148850 w 765075"/>
                  <a:gd name="connsiteY1" fmla="*/ 249774 h 1251303"/>
                  <a:gd name="connsiteX2" fmla="*/ 370200 w 765075"/>
                  <a:gd name="connsiteY2" fmla="*/ 1026 h 1251303"/>
                  <a:gd name="connsiteX3" fmla="*/ 611347 w 765075"/>
                  <a:gd name="connsiteY3" fmla="*/ 281639 h 1251303"/>
                  <a:gd name="connsiteX4" fmla="*/ 763969 w 765075"/>
                  <a:gd name="connsiteY4" fmla="*/ 643387 h 1251303"/>
                  <a:gd name="connsiteX5" fmla="*/ 603710 w 765075"/>
                  <a:gd name="connsiteY5" fmla="*/ 1017664 h 1251303"/>
                  <a:gd name="connsiteX6" fmla="*/ 352187 w 765075"/>
                  <a:gd name="connsiteY6" fmla="*/ 1250957 h 1251303"/>
                  <a:gd name="connsiteX7" fmla="*/ 117969 w 765075"/>
                  <a:gd name="connsiteY7" fmla="*/ 968797 h 1251303"/>
                  <a:gd name="connsiteX8" fmla="*/ 285 w 765075"/>
                  <a:gd name="connsiteY8" fmla="*/ 577377 h 1251303"/>
                  <a:gd name="connsiteX0" fmla="*/ 285 w 765075"/>
                  <a:gd name="connsiteY0" fmla="*/ 577377 h 1254975"/>
                  <a:gd name="connsiteX1" fmla="*/ 148850 w 765075"/>
                  <a:gd name="connsiteY1" fmla="*/ 249774 h 1254975"/>
                  <a:gd name="connsiteX2" fmla="*/ 370200 w 765075"/>
                  <a:gd name="connsiteY2" fmla="*/ 1026 h 1254975"/>
                  <a:gd name="connsiteX3" fmla="*/ 611347 w 765075"/>
                  <a:gd name="connsiteY3" fmla="*/ 281639 h 1254975"/>
                  <a:gd name="connsiteX4" fmla="*/ 763969 w 765075"/>
                  <a:gd name="connsiteY4" fmla="*/ 643387 h 1254975"/>
                  <a:gd name="connsiteX5" fmla="*/ 603710 w 765075"/>
                  <a:gd name="connsiteY5" fmla="*/ 1017664 h 1254975"/>
                  <a:gd name="connsiteX6" fmla="*/ 352187 w 765075"/>
                  <a:gd name="connsiteY6" fmla="*/ 1250957 h 1254975"/>
                  <a:gd name="connsiteX7" fmla="*/ 117969 w 765075"/>
                  <a:gd name="connsiteY7" fmla="*/ 968797 h 1254975"/>
                  <a:gd name="connsiteX8" fmla="*/ 285 w 765075"/>
                  <a:gd name="connsiteY8" fmla="*/ 577377 h 1254975"/>
                  <a:gd name="connsiteX0" fmla="*/ 200 w 794834"/>
                  <a:gd name="connsiteY0" fmla="*/ 576402 h 1254975"/>
                  <a:gd name="connsiteX1" fmla="*/ 178609 w 794834"/>
                  <a:gd name="connsiteY1" fmla="*/ 249774 h 1254975"/>
                  <a:gd name="connsiteX2" fmla="*/ 399959 w 794834"/>
                  <a:gd name="connsiteY2" fmla="*/ 1026 h 1254975"/>
                  <a:gd name="connsiteX3" fmla="*/ 641106 w 794834"/>
                  <a:gd name="connsiteY3" fmla="*/ 281639 h 1254975"/>
                  <a:gd name="connsiteX4" fmla="*/ 793728 w 794834"/>
                  <a:gd name="connsiteY4" fmla="*/ 643387 h 1254975"/>
                  <a:gd name="connsiteX5" fmla="*/ 633469 w 794834"/>
                  <a:gd name="connsiteY5" fmla="*/ 1017664 h 1254975"/>
                  <a:gd name="connsiteX6" fmla="*/ 381946 w 794834"/>
                  <a:gd name="connsiteY6" fmla="*/ 1250957 h 1254975"/>
                  <a:gd name="connsiteX7" fmla="*/ 147728 w 794834"/>
                  <a:gd name="connsiteY7" fmla="*/ 968797 h 1254975"/>
                  <a:gd name="connsiteX8" fmla="*/ 200 w 794834"/>
                  <a:gd name="connsiteY8" fmla="*/ 576402 h 1254975"/>
                  <a:gd name="connsiteX0" fmla="*/ 2016 w 796650"/>
                  <a:gd name="connsiteY0" fmla="*/ 576402 h 1254975"/>
                  <a:gd name="connsiteX1" fmla="*/ 180425 w 796650"/>
                  <a:gd name="connsiteY1" fmla="*/ 249774 h 1254975"/>
                  <a:gd name="connsiteX2" fmla="*/ 401775 w 796650"/>
                  <a:gd name="connsiteY2" fmla="*/ 1026 h 1254975"/>
                  <a:gd name="connsiteX3" fmla="*/ 642922 w 796650"/>
                  <a:gd name="connsiteY3" fmla="*/ 281639 h 1254975"/>
                  <a:gd name="connsiteX4" fmla="*/ 795544 w 796650"/>
                  <a:gd name="connsiteY4" fmla="*/ 643387 h 1254975"/>
                  <a:gd name="connsiteX5" fmla="*/ 635285 w 796650"/>
                  <a:gd name="connsiteY5" fmla="*/ 1017664 h 1254975"/>
                  <a:gd name="connsiteX6" fmla="*/ 383762 w 796650"/>
                  <a:gd name="connsiteY6" fmla="*/ 1250957 h 1254975"/>
                  <a:gd name="connsiteX7" fmla="*/ 149544 w 796650"/>
                  <a:gd name="connsiteY7" fmla="*/ 968797 h 1254975"/>
                  <a:gd name="connsiteX8" fmla="*/ 2016 w 796650"/>
                  <a:gd name="connsiteY8" fmla="*/ 576402 h 1254975"/>
                  <a:gd name="connsiteX0" fmla="*/ 2016 w 795544"/>
                  <a:gd name="connsiteY0" fmla="*/ 576402 h 1254975"/>
                  <a:gd name="connsiteX1" fmla="*/ 180425 w 795544"/>
                  <a:gd name="connsiteY1" fmla="*/ 249774 h 1254975"/>
                  <a:gd name="connsiteX2" fmla="*/ 401775 w 795544"/>
                  <a:gd name="connsiteY2" fmla="*/ 1026 h 1254975"/>
                  <a:gd name="connsiteX3" fmla="*/ 642922 w 795544"/>
                  <a:gd name="connsiteY3" fmla="*/ 281639 h 1254975"/>
                  <a:gd name="connsiteX4" fmla="*/ 795544 w 795544"/>
                  <a:gd name="connsiteY4" fmla="*/ 643387 h 1254975"/>
                  <a:gd name="connsiteX5" fmla="*/ 635285 w 795544"/>
                  <a:gd name="connsiteY5" fmla="*/ 1017664 h 1254975"/>
                  <a:gd name="connsiteX6" fmla="*/ 383762 w 795544"/>
                  <a:gd name="connsiteY6" fmla="*/ 1250957 h 1254975"/>
                  <a:gd name="connsiteX7" fmla="*/ 149544 w 795544"/>
                  <a:gd name="connsiteY7" fmla="*/ 968797 h 1254975"/>
                  <a:gd name="connsiteX8" fmla="*/ 2016 w 795544"/>
                  <a:gd name="connsiteY8" fmla="*/ 576402 h 1254975"/>
                  <a:gd name="connsiteX0" fmla="*/ 2016 w 796650"/>
                  <a:gd name="connsiteY0" fmla="*/ 576402 h 1254975"/>
                  <a:gd name="connsiteX1" fmla="*/ 180425 w 796650"/>
                  <a:gd name="connsiteY1" fmla="*/ 249774 h 1254975"/>
                  <a:gd name="connsiteX2" fmla="*/ 401775 w 796650"/>
                  <a:gd name="connsiteY2" fmla="*/ 1026 h 1254975"/>
                  <a:gd name="connsiteX3" fmla="*/ 642922 w 796650"/>
                  <a:gd name="connsiteY3" fmla="*/ 281639 h 1254975"/>
                  <a:gd name="connsiteX4" fmla="*/ 795544 w 796650"/>
                  <a:gd name="connsiteY4" fmla="*/ 643387 h 1254975"/>
                  <a:gd name="connsiteX5" fmla="*/ 635285 w 796650"/>
                  <a:gd name="connsiteY5" fmla="*/ 1017664 h 1254975"/>
                  <a:gd name="connsiteX6" fmla="*/ 383762 w 796650"/>
                  <a:gd name="connsiteY6" fmla="*/ 1250957 h 1254975"/>
                  <a:gd name="connsiteX7" fmla="*/ 149544 w 796650"/>
                  <a:gd name="connsiteY7" fmla="*/ 968797 h 1254975"/>
                  <a:gd name="connsiteX8" fmla="*/ 2016 w 796650"/>
                  <a:gd name="connsiteY8" fmla="*/ 576402 h 1254975"/>
                  <a:gd name="connsiteX0" fmla="*/ 2016 w 795588"/>
                  <a:gd name="connsiteY0" fmla="*/ 576402 h 1254975"/>
                  <a:gd name="connsiteX1" fmla="*/ 180425 w 795588"/>
                  <a:gd name="connsiteY1" fmla="*/ 249774 h 1254975"/>
                  <a:gd name="connsiteX2" fmla="*/ 401775 w 795588"/>
                  <a:gd name="connsiteY2" fmla="*/ 1026 h 1254975"/>
                  <a:gd name="connsiteX3" fmla="*/ 642922 w 795588"/>
                  <a:gd name="connsiteY3" fmla="*/ 281639 h 1254975"/>
                  <a:gd name="connsiteX4" fmla="*/ 795544 w 795588"/>
                  <a:gd name="connsiteY4" fmla="*/ 643387 h 1254975"/>
                  <a:gd name="connsiteX5" fmla="*/ 635285 w 795588"/>
                  <a:gd name="connsiteY5" fmla="*/ 1017664 h 1254975"/>
                  <a:gd name="connsiteX6" fmla="*/ 383762 w 795588"/>
                  <a:gd name="connsiteY6" fmla="*/ 1250957 h 1254975"/>
                  <a:gd name="connsiteX7" fmla="*/ 149544 w 795588"/>
                  <a:gd name="connsiteY7" fmla="*/ 968797 h 1254975"/>
                  <a:gd name="connsiteX8" fmla="*/ 2016 w 795588"/>
                  <a:gd name="connsiteY8" fmla="*/ 576402 h 125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588" h="1254975">
                    <a:moveTo>
                      <a:pt x="2016" y="576402"/>
                    </a:moveTo>
                    <a:cubicBezTo>
                      <a:pt x="20124" y="341805"/>
                      <a:pt x="123053" y="353905"/>
                      <a:pt x="180425" y="249774"/>
                    </a:cubicBezTo>
                    <a:cubicBezTo>
                      <a:pt x="237797" y="145643"/>
                      <a:pt x="235959" y="-14306"/>
                      <a:pt x="401775" y="1026"/>
                    </a:cubicBezTo>
                    <a:cubicBezTo>
                      <a:pt x="567591" y="16358"/>
                      <a:pt x="585550" y="177508"/>
                      <a:pt x="642922" y="281639"/>
                    </a:cubicBezTo>
                    <a:cubicBezTo>
                      <a:pt x="700294" y="385770"/>
                      <a:pt x="793025" y="437612"/>
                      <a:pt x="795544" y="643387"/>
                    </a:cubicBezTo>
                    <a:cubicBezTo>
                      <a:pt x="798063" y="849162"/>
                      <a:pt x="692657" y="913533"/>
                      <a:pt x="635285" y="1017664"/>
                    </a:cubicBezTo>
                    <a:cubicBezTo>
                      <a:pt x="577913" y="1121795"/>
                      <a:pt x="575911" y="1282443"/>
                      <a:pt x="383762" y="1250957"/>
                    </a:cubicBezTo>
                    <a:cubicBezTo>
                      <a:pt x="191613" y="1219471"/>
                      <a:pt x="206916" y="1072928"/>
                      <a:pt x="149544" y="968797"/>
                    </a:cubicBezTo>
                    <a:cubicBezTo>
                      <a:pt x="92172" y="864666"/>
                      <a:pt x="-16092" y="810999"/>
                      <a:pt x="2016" y="5764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6016605" y="2131463"/>
                  <a:ext cx="591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605" y="2131463"/>
                  <a:ext cx="591508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6826921" y="2229706"/>
                  <a:ext cx="591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6921" y="2229706"/>
                  <a:ext cx="59150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正方形/長方形 49"/>
                <p:cNvSpPr/>
                <p:nvPr/>
              </p:nvSpPr>
              <p:spPr>
                <a:xfrm>
                  <a:off x="6247880" y="2958759"/>
                  <a:ext cx="591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0" name="正方形/長方形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880" y="2958759"/>
                  <a:ext cx="591508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1726006" y="5184000"/>
            <a:ext cx="5596026" cy="610808"/>
            <a:chOff x="1900974" y="5184000"/>
            <a:chExt cx="5596026" cy="610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4482257" y="5232800"/>
                  <a:ext cx="1094722" cy="374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257" y="5232800"/>
                  <a:ext cx="1094722" cy="3740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667" b="-290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5903808" y="5184000"/>
                  <a:ext cx="1593192" cy="610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sub>
                          <m:sup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1" lang="en-US" altLang="ja-JP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sub>
                          <m:sup>
                            <m:r>
                              <a:rPr kumimoji="1" lang="en-US" altLang="ja-JP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3808" y="5184000"/>
                  <a:ext cx="1593192" cy="6108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1900974" y="5232800"/>
                  <a:ext cx="1576777" cy="374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974" y="5232800"/>
                  <a:ext cx="1576777" cy="3740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90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3767385" y="5232800"/>
                  <a:ext cx="3430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385" y="5232800"/>
                  <a:ext cx="34304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Content Placeholder 3"/>
          <p:cNvSpPr txBox="1">
            <a:spLocks/>
          </p:cNvSpPr>
          <p:nvPr/>
        </p:nvSpPr>
        <p:spPr>
          <a:xfrm>
            <a:off x="529943" y="1385094"/>
            <a:ext cx="242205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Next steps: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/>
              <p:cNvSpPr/>
              <p:nvPr/>
            </p:nvSpPr>
            <p:spPr>
              <a:xfrm>
                <a:off x="7573225" y="2934000"/>
                <a:ext cx="10837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7" name="正方形/長方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225" y="2934000"/>
                <a:ext cx="108375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7399493" y="2282635"/>
            <a:ext cx="1431223" cy="606365"/>
            <a:chOff x="7340760" y="1731616"/>
            <a:chExt cx="1431223" cy="606365"/>
          </a:xfrm>
        </p:grpSpPr>
        <p:sp>
          <p:nvSpPr>
            <p:cNvPr id="66" name="円/楕円 65"/>
            <p:cNvSpPr/>
            <p:nvPr/>
          </p:nvSpPr>
          <p:spPr>
            <a:xfrm rot="1195340">
              <a:off x="7925953" y="1777063"/>
              <a:ext cx="204450" cy="497357"/>
            </a:xfrm>
            <a:prstGeom prst="ellipse">
              <a:avLst/>
            </a:prstGeom>
            <a:noFill/>
            <a:ln w="6350">
              <a:solidFill>
                <a:schemeClr val="tx1">
                  <a:alpha val="46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 rot="6491656">
              <a:off x="7801565" y="1318962"/>
              <a:ext cx="503268" cy="1424878"/>
            </a:xfrm>
            <a:custGeom>
              <a:avLst/>
              <a:gdLst>
                <a:gd name="connsiteX0" fmla="*/ 0 w 503060"/>
                <a:gd name="connsiteY0" fmla="*/ 712439 h 1424877"/>
                <a:gd name="connsiteX1" fmla="*/ 251530 w 503060"/>
                <a:gd name="connsiteY1" fmla="*/ 0 h 1424877"/>
                <a:gd name="connsiteX2" fmla="*/ 503060 w 503060"/>
                <a:gd name="connsiteY2" fmla="*/ 712439 h 1424877"/>
                <a:gd name="connsiteX3" fmla="*/ 251530 w 503060"/>
                <a:gd name="connsiteY3" fmla="*/ 1424878 h 1424877"/>
                <a:gd name="connsiteX4" fmla="*/ 0 w 503060"/>
                <a:gd name="connsiteY4" fmla="*/ 712439 h 1424877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8"/>
                <a:gd name="connsiteY0" fmla="*/ 712439 h 1424878"/>
                <a:gd name="connsiteX1" fmla="*/ 251530 w 503068"/>
                <a:gd name="connsiteY1" fmla="*/ 0 h 1424878"/>
                <a:gd name="connsiteX2" fmla="*/ 503060 w 503068"/>
                <a:gd name="connsiteY2" fmla="*/ 712439 h 1424878"/>
                <a:gd name="connsiteX3" fmla="*/ 251530 w 503068"/>
                <a:gd name="connsiteY3" fmla="*/ 1424878 h 1424878"/>
                <a:gd name="connsiteX4" fmla="*/ 0 w 503068"/>
                <a:gd name="connsiteY4" fmla="*/ 712439 h 1424878"/>
                <a:gd name="connsiteX0" fmla="*/ 200 w 503268"/>
                <a:gd name="connsiteY0" fmla="*/ 712439 h 1424878"/>
                <a:gd name="connsiteX1" fmla="*/ 251730 w 503268"/>
                <a:gd name="connsiteY1" fmla="*/ 0 h 1424878"/>
                <a:gd name="connsiteX2" fmla="*/ 503260 w 503268"/>
                <a:gd name="connsiteY2" fmla="*/ 712439 h 1424878"/>
                <a:gd name="connsiteX3" fmla="*/ 251730 w 503268"/>
                <a:gd name="connsiteY3" fmla="*/ 1424878 h 1424878"/>
                <a:gd name="connsiteX4" fmla="*/ 200 w 503268"/>
                <a:gd name="connsiteY4" fmla="*/ 712439 h 142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268" h="1424878">
                  <a:moveTo>
                    <a:pt x="200" y="712439"/>
                  </a:moveTo>
                  <a:cubicBezTo>
                    <a:pt x="7038" y="418920"/>
                    <a:pt x="147281" y="167056"/>
                    <a:pt x="251730" y="0"/>
                  </a:cubicBezTo>
                  <a:cubicBezTo>
                    <a:pt x="357505" y="181844"/>
                    <a:pt x="504586" y="402151"/>
                    <a:pt x="503260" y="712439"/>
                  </a:cubicBezTo>
                  <a:cubicBezTo>
                    <a:pt x="501934" y="1022727"/>
                    <a:pt x="345402" y="1298529"/>
                    <a:pt x="251730" y="1424878"/>
                  </a:cubicBezTo>
                  <a:cubicBezTo>
                    <a:pt x="163522" y="1313445"/>
                    <a:pt x="-6638" y="1005958"/>
                    <a:pt x="200" y="712439"/>
                  </a:cubicBezTo>
                  <a:close/>
                </a:path>
              </a:pathLst>
            </a:custGeom>
            <a:noFill/>
            <a:ln w="6350">
              <a:solidFill>
                <a:schemeClr val="tx1">
                  <a:alpha val="46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 rot="1170924">
              <a:off x="7656138" y="1741315"/>
              <a:ext cx="129420" cy="356755"/>
            </a:xfrm>
            <a:prstGeom prst="ellipse">
              <a:avLst/>
            </a:prstGeom>
            <a:noFill/>
            <a:ln w="6350">
              <a:solidFill>
                <a:schemeClr val="tx1">
                  <a:alpha val="46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rot="1170924">
              <a:off x="8314576" y="1960206"/>
              <a:ext cx="129420" cy="356755"/>
            </a:xfrm>
            <a:prstGeom prst="ellipse">
              <a:avLst/>
            </a:prstGeom>
            <a:noFill/>
            <a:ln w="6350">
              <a:solidFill>
                <a:schemeClr val="tx1">
                  <a:alpha val="46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66"/>
            <p:cNvSpPr/>
            <p:nvPr/>
          </p:nvSpPr>
          <p:spPr>
            <a:xfrm rot="6491656">
              <a:off x="7756361" y="1322360"/>
              <a:ext cx="606365" cy="1424878"/>
            </a:xfrm>
            <a:custGeom>
              <a:avLst/>
              <a:gdLst>
                <a:gd name="connsiteX0" fmla="*/ 0 w 503060"/>
                <a:gd name="connsiteY0" fmla="*/ 712439 h 1424877"/>
                <a:gd name="connsiteX1" fmla="*/ 251530 w 503060"/>
                <a:gd name="connsiteY1" fmla="*/ 0 h 1424877"/>
                <a:gd name="connsiteX2" fmla="*/ 503060 w 503060"/>
                <a:gd name="connsiteY2" fmla="*/ 712439 h 1424877"/>
                <a:gd name="connsiteX3" fmla="*/ 251530 w 503060"/>
                <a:gd name="connsiteY3" fmla="*/ 1424878 h 1424877"/>
                <a:gd name="connsiteX4" fmla="*/ 0 w 503060"/>
                <a:gd name="connsiteY4" fmla="*/ 712439 h 1424877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0"/>
                <a:gd name="connsiteY0" fmla="*/ 712439 h 1424878"/>
                <a:gd name="connsiteX1" fmla="*/ 251530 w 503060"/>
                <a:gd name="connsiteY1" fmla="*/ 0 h 1424878"/>
                <a:gd name="connsiteX2" fmla="*/ 503060 w 503060"/>
                <a:gd name="connsiteY2" fmla="*/ 712439 h 1424878"/>
                <a:gd name="connsiteX3" fmla="*/ 251530 w 503060"/>
                <a:gd name="connsiteY3" fmla="*/ 1424878 h 1424878"/>
                <a:gd name="connsiteX4" fmla="*/ 0 w 503060"/>
                <a:gd name="connsiteY4" fmla="*/ 712439 h 1424878"/>
                <a:gd name="connsiteX0" fmla="*/ 0 w 503068"/>
                <a:gd name="connsiteY0" fmla="*/ 712439 h 1424878"/>
                <a:gd name="connsiteX1" fmla="*/ 251530 w 503068"/>
                <a:gd name="connsiteY1" fmla="*/ 0 h 1424878"/>
                <a:gd name="connsiteX2" fmla="*/ 503060 w 503068"/>
                <a:gd name="connsiteY2" fmla="*/ 712439 h 1424878"/>
                <a:gd name="connsiteX3" fmla="*/ 251530 w 503068"/>
                <a:gd name="connsiteY3" fmla="*/ 1424878 h 1424878"/>
                <a:gd name="connsiteX4" fmla="*/ 0 w 503068"/>
                <a:gd name="connsiteY4" fmla="*/ 712439 h 1424878"/>
                <a:gd name="connsiteX0" fmla="*/ 200 w 503268"/>
                <a:gd name="connsiteY0" fmla="*/ 712439 h 1424878"/>
                <a:gd name="connsiteX1" fmla="*/ 251730 w 503268"/>
                <a:gd name="connsiteY1" fmla="*/ 0 h 1424878"/>
                <a:gd name="connsiteX2" fmla="*/ 503260 w 503268"/>
                <a:gd name="connsiteY2" fmla="*/ 712439 h 1424878"/>
                <a:gd name="connsiteX3" fmla="*/ 251730 w 503268"/>
                <a:gd name="connsiteY3" fmla="*/ 1424878 h 1424878"/>
                <a:gd name="connsiteX4" fmla="*/ 200 w 503268"/>
                <a:gd name="connsiteY4" fmla="*/ 712439 h 1424878"/>
                <a:gd name="connsiteX0" fmla="*/ 176 w 503244"/>
                <a:gd name="connsiteY0" fmla="*/ 712439 h 1424878"/>
                <a:gd name="connsiteX1" fmla="*/ 251706 w 503244"/>
                <a:gd name="connsiteY1" fmla="*/ 0 h 1424878"/>
                <a:gd name="connsiteX2" fmla="*/ 503236 w 503244"/>
                <a:gd name="connsiteY2" fmla="*/ 712439 h 1424878"/>
                <a:gd name="connsiteX3" fmla="*/ 251706 w 503244"/>
                <a:gd name="connsiteY3" fmla="*/ 1424878 h 1424878"/>
                <a:gd name="connsiteX4" fmla="*/ 176 w 503244"/>
                <a:gd name="connsiteY4" fmla="*/ 712439 h 1424878"/>
                <a:gd name="connsiteX0" fmla="*/ 176 w 503244"/>
                <a:gd name="connsiteY0" fmla="*/ 712439 h 1424878"/>
                <a:gd name="connsiteX1" fmla="*/ 251706 w 503244"/>
                <a:gd name="connsiteY1" fmla="*/ 0 h 1424878"/>
                <a:gd name="connsiteX2" fmla="*/ 503236 w 503244"/>
                <a:gd name="connsiteY2" fmla="*/ 712439 h 1424878"/>
                <a:gd name="connsiteX3" fmla="*/ 251706 w 503244"/>
                <a:gd name="connsiteY3" fmla="*/ 1424878 h 1424878"/>
                <a:gd name="connsiteX4" fmla="*/ 176 w 503244"/>
                <a:gd name="connsiteY4" fmla="*/ 712439 h 1424878"/>
                <a:gd name="connsiteX0" fmla="*/ 176 w 503244"/>
                <a:gd name="connsiteY0" fmla="*/ 712439 h 1424878"/>
                <a:gd name="connsiteX1" fmla="*/ 251706 w 503244"/>
                <a:gd name="connsiteY1" fmla="*/ 0 h 1424878"/>
                <a:gd name="connsiteX2" fmla="*/ 503236 w 503244"/>
                <a:gd name="connsiteY2" fmla="*/ 712439 h 1424878"/>
                <a:gd name="connsiteX3" fmla="*/ 251706 w 503244"/>
                <a:gd name="connsiteY3" fmla="*/ 1424878 h 1424878"/>
                <a:gd name="connsiteX4" fmla="*/ 176 w 503244"/>
                <a:gd name="connsiteY4" fmla="*/ 712439 h 1424878"/>
                <a:gd name="connsiteX0" fmla="*/ 176 w 503242"/>
                <a:gd name="connsiteY0" fmla="*/ 712439 h 1424878"/>
                <a:gd name="connsiteX1" fmla="*/ 251706 w 503242"/>
                <a:gd name="connsiteY1" fmla="*/ 0 h 1424878"/>
                <a:gd name="connsiteX2" fmla="*/ 503236 w 503242"/>
                <a:gd name="connsiteY2" fmla="*/ 712439 h 1424878"/>
                <a:gd name="connsiteX3" fmla="*/ 251706 w 503242"/>
                <a:gd name="connsiteY3" fmla="*/ 1424878 h 1424878"/>
                <a:gd name="connsiteX4" fmla="*/ 176 w 503242"/>
                <a:gd name="connsiteY4" fmla="*/ 712439 h 1424878"/>
                <a:gd name="connsiteX0" fmla="*/ 153 w 531153"/>
                <a:gd name="connsiteY0" fmla="*/ 717904 h 1424878"/>
                <a:gd name="connsiteX1" fmla="*/ 279617 w 531153"/>
                <a:gd name="connsiteY1" fmla="*/ 0 h 1424878"/>
                <a:gd name="connsiteX2" fmla="*/ 531147 w 531153"/>
                <a:gd name="connsiteY2" fmla="*/ 712439 h 1424878"/>
                <a:gd name="connsiteX3" fmla="*/ 279617 w 531153"/>
                <a:gd name="connsiteY3" fmla="*/ 1424878 h 1424878"/>
                <a:gd name="connsiteX4" fmla="*/ 153 w 531153"/>
                <a:gd name="connsiteY4" fmla="*/ 717904 h 1424878"/>
                <a:gd name="connsiteX0" fmla="*/ 153 w 560120"/>
                <a:gd name="connsiteY0" fmla="*/ 717904 h 1424878"/>
                <a:gd name="connsiteX1" fmla="*/ 279617 w 560120"/>
                <a:gd name="connsiteY1" fmla="*/ 0 h 1424878"/>
                <a:gd name="connsiteX2" fmla="*/ 560114 w 560120"/>
                <a:gd name="connsiteY2" fmla="*/ 727074 h 1424878"/>
                <a:gd name="connsiteX3" fmla="*/ 279617 w 560120"/>
                <a:gd name="connsiteY3" fmla="*/ 1424878 h 1424878"/>
                <a:gd name="connsiteX4" fmla="*/ 153 w 560120"/>
                <a:gd name="connsiteY4" fmla="*/ 717904 h 1424878"/>
                <a:gd name="connsiteX0" fmla="*/ 153 w 560118"/>
                <a:gd name="connsiteY0" fmla="*/ 717904 h 1424878"/>
                <a:gd name="connsiteX1" fmla="*/ 279617 w 560118"/>
                <a:gd name="connsiteY1" fmla="*/ 0 h 1424878"/>
                <a:gd name="connsiteX2" fmla="*/ 560114 w 560118"/>
                <a:gd name="connsiteY2" fmla="*/ 727074 h 1424878"/>
                <a:gd name="connsiteX3" fmla="*/ 279617 w 560118"/>
                <a:gd name="connsiteY3" fmla="*/ 1424878 h 1424878"/>
                <a:gd name="connsiteX4" fmla="*/ 153 w 560118"/>
                <a:gd name="connsiteY4" fmla="*/ 717904 h 1424878"/>
                <a:gd name="connsiteX0" fmla="*/ 141 w 580182"/>
                <a:gd name="connsiteY0" fmla="*/ 713354 h 1424878"/>
                <a:gd name="connsiteX1" fmla="*/ 299681 w 580182"/>
                <a:gd name="connsiteY1" fmla="*/ 0 h 1424878"/>
                <a:gd name="connsiteX2" fmla="*/ 580178 w 580182"/>
                <a:gd name="connsiteY2" fmla="*/ 727074 h 1424878"/>
                <a:gd name="connsiteX3" fmla="*/ 299681 w 580182"/>
                <a:gd name="connsiteY3" fmla="*/ 1424878 h 1424878"/>
                <a:gd name="connsiteX4" fmla="*/ 141 w 580182"/>
                <a:gd name="connsiteY4" fmla="*/ 713354 h 1424878"/>
                <a:gd name="connsiteX0" fmla="*/ 141 w 606368"/>
                <a:gd name="connsiteY0" fmla="*/ 713354 h 1424878"/>
                <a:gd name="connsiteX1" fmla="*/ 299681 w 606368"/>
                <a:gd name="connsiteY1" fmla="*/ 0 h 1424878"/>
                <a:gd name="connsiteX2" fmla="*/ 606365 w 606368"/>
                <a:gd name="connsiteY2" fmla="*/ 738907 h 1424878"/>
                <a:gd name="connsiteX3" fmla="*/ 299681 w 606368"/>
                <a:gd name="connsiteY3" fmla="*/ 1424878 h 1424878"/>
                <a:gd name="connsiteX4" fmla="*/ 141 w 606368"/>
                <a:gd name="connsiteY4" fmla="*/ 713354 h 1424878"/>
                <a:gd name="connsiteX0" fmla="*/ 138 w 606365"/>
                <a:gd name="connsiteY0" fmla="*/ 713354 h 1424878"/>
                <a:gd name="connsiteX1" fmla="*/ 299678 w 606365"/>
                <a:gd name="connsiteY1" fmla="*/ 0 h 1424878"/>
                <a:gd name="connsiteX2" fmla="*/ 606362 w 606365"/>
                <a:gd name="connsiteY2" fmla="*/ 738907 h 1424878"/>
                <a:gd name="connsiteX3" fmla="*/ 299678 w 606365"/>
                <a:gd name="connsiteY3" fmla="*/ 1424878 h 1424878"/>
                <a:gd name="connsiteX4" fmla="*/ 138 w 606365"/>
                <a:gd name="connsiteY4" fmla="*/ 713354 h 1424878"/>
                <a:gd name="connsiteX0" fmla="*/ 138 w 606365"/>
                <a:gd name="connsiteY0" fmla="*/ 713354 h 1424878"/>
                <a:gd name="connsiteX1" fmla="*/ 299678 w 606365"/>
                <a:gd name="connsiteY1" fmla="*/ 0 h 1424878"/>
                <a:gd name="connsiteX2" fmla="*/ 606362 w 606365"/>
                <a:gd name="connsiteY2" fmla="*/ 738907 h 1424878"/>
                <a:gd name="connsiteX3" fmla="*/ 299678 w 606365"/>
                <a:gd name="connsiteY3" fmla="*/ 1424878 h 1424878"/>
                <a:gd name="connsiteX4" fmla="*/ 138 w 606365"/>
                <a:gd name="connsiteY4" fmla="*/ 713354 h 1424878"/>
                <a:gd name="connsiteX0" fmla="*/ 138 w 606365"/>
                <a:gd name="connsiteY0" fmla="*/ 713354 h 1424878"/>
                <a:gd name="connsiteX1" fmla="*/ 299678 w 606365"/>
                <a:gd name="connsiteY1" fmla="*/ 0 h 1424878"/>
                <a:gd name="connsiteX2" fmla="*/ 606362 w 606365"/>
                <a:gd name="connsiteY2" fmla="*/ 738907 h 1424878"/>
                <a:gd name="connsiteX3" fmla="*/ 299678 w 606365"/>
                <a:gd name="connsiteY3" fmla="*/ 1424878 h 1424878"/>
                <a:gd name="connsiteX4" fmla="*/ 138 w 606365"/>
                <a:gd name="connsiteY4" fmla="*/ 713354 h 1424878"/>
                <a:gd name="connsiteX0" fmla="*/ 138 w 606365"/>
                <a:gd name="connsiteY0" fmla="*/ 713354 h 1424878"/>
                <a:gd name="connsiteX1" fmla="*/ 299678 w 606365"/>
                <a:gd name="connsiteY1" fmla="*/ 0 h 1424878"/>
                <a:gd name="connsiteX2" fmla="*/ 606362 w 606365"/>
                <a:gd name="connsiteY2" fmla="*/ 738907 h 1424878"/>
                <a:gd name="connsiteX3" fmla="*/ 299678 w 606365"/>
                <a:gd name="connsiteY3" fmla="*/ 1424878 h 1424878"/>
                <a:gd name="connsiteX4" fmla="*/ 138 w 606365"/>
                <a:gd name="connsiteY4" fmla="*/ 713354 h 142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365" h="1424878">
                  <a:moveTo>
                    <a:pt x="138" y="713354"/>
                  </a:moveTo>
                  <a:cubicBezTo>
                    <a:pt x="6976" y="419835"/>
                    <a:pt x="251157" y="275028"/>
                    <a:pt x="299678" y="0"/>
                  </a:cubicBezTo>
                  <a:cubicBezTo>
                    <a:pt x="338525" y="300465"/>
                    <a:pt x="605272" y="472151"/>
                    <a:pt x="606362" y="738907"/>
                  </a:cubicBezTo>
                  <a:cubicBezTo>
                    <a:pt x="607452" y="1005663"/>
                    <a:pt x="350358" y="1167724"/>
                    <a:pt x="299678" y="1424878"/>
                  </a:cubicBezTo>
                  <a:cubicBezTo>
                    <a:pt x="244378" y="1187424"/>
                    <a:pt x="-6700" y="1006873"/>
                    <a:pt x="138" y="713354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43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2840" y="2290575"/>
            <a:ext cx="743832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CONCLUSIONS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917000" y="729000"/>
            <a:ext cx="5310000" cy="80950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u="sng" dirty="0" smtClean="0"/>
              <a:t>CONCLUSIONS:</a:t>
            </a:r>
            <a:endParaRPr lang="en-US" sz="4000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3"/>
              <p:cNvSpPr txBox="1">
                <a:spLocks/>
              </p:cNvSpPr>
              <p:nvPr/>
            </p:nvSpPr>
            <p:spPr>
              <a:xfrm>
                <a:off x="747000" y="1719000"/>
                <a:ext cx="7784352" cy="418500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/>
                  <a:buNone/>
                </a:pPr>
                <a:r>
                  <a:rPr kumimoji="1" lang="en-US" altLang="ja-JP" sz="3600" dirty="0" smtClean="0">
                    <a:solidFill>
                      <a:schemeClr val="accent1"/>
                    </a:solidFill>
                  </a:rPr>
                  <a:t>Superstratum</a:t>
                </a:r>
              </a:p>
              <a:p>
                <a:pPr lvl="1">
                  <a:spcBef>
                    <a:spcPts val="1800"/>
                  </a:spcBef>
                </a:pP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Represents a new class of microstate geometries</a:t>
                </a:r>
              </a:p>
              <a:p>
                <a:pPr lvl="1">
                  <a:spcBef>
                    <a:spcPts val="1800"/>
                  </a:spcBef>
                </a:pPr>
                <a:r>
                  <a:rPr kumimoji="1" lang="en-US" altLang="ja-JP" sz="2800" dirty="0">
                    <a:solidFill>
                      <a:schemeClr val="tx1"/>
                    </a:solidFill>
                  </a:rPr>
                  <a:t>Depends on functions of two variables</a:t>
                </a:r>
              </a:p>
              <a:p>
                <a:pPr lvl="1">
                  <a:spcBef>
                    <a:spcPts val="1800"/>
                  </a:spcBef>
                </a:pP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Represents the 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most general 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microstate geometry with 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known CFT dual</a:t>
                </a:r>
              </a:p>
              <a:p>
                <a:pPr lvl="1">
                  <a:spcBef>
                    <a:spcPts val="1800"/>
                  </a:spcBef>
                </a:pPr>
                <a:r>
                  <a:rPr kumimoji="1" lang="en-US" altLang="ja-JP" sz="2800" dirty="0">
                    <a:solidFill>
                      <a:schemeClr val="tx1"/>
                    </a:solidFill>
                  </a:rPr>
                  <a:t>More general superstrata 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out there;</a:t>
                </a:r>
                <a:br>
                  <a:rPr kumimoji="1" lang="en-US" altLang="ja-JP" sz="2800" dirty="0" smtClean="0">
                    <a:solidFill>
                      <a:schemeClr val="tx1"/>
                    </a:solidFill>
                  </a:rPr>
                </a:b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Construct them.  Can they reproduce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?</a:t>
                </a:r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00" y="1719000"/>
                <a:ext cx="7784352" cy="4185000"/>
              </a:xfrm>
              <a:prstGeom prst="rect">
                <a:avLst/>
              </a:prstGeom>
              <a:blipFill rotWithShape="0">
                <a:blip r:embed="rId3"/>
                <a:stretch>
                  <a:fillRect l="-2428" t="-2329" r="-1253" b="-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4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1355" y="2366469"/>
            <a:ext cx="7817185" cy="1782531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STAY TUNED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292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1355" y="2366469"/>
            <a:ext cx="7817185" cy="1782531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Thanks!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0970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5186" y="497872"/>
            <a:ext cx="7413629" cy="1311128"/>
          </a:xfr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spc="-100" dirty="0" smtClean="0">
                <a:solidFill>
                  <a:schemeClr val="tx1"/>
                </a:solidFill>
                <a:latin typeface="+mn-lt"/>
              </a:rPr>
              <a:t>MICROSTATE GEOMETRY PROGRAM:</a:t>
            </a:r>
            <a:endParaRPr lang="en-US" sz="4400" spc="-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62000" y="4159005"/>
            <a:ext cx="7020000" cy="1421928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3200" i="1" dirty="0" smtClean="0"/>
              <a:t>How much of black hole entropy can be accounted for by </a:t>
            </a:r>
            <a:r>
              <a:rPr lang="en-US" sz="3200" i="1" dirty="0" smtClean="0">
                <a:solidFill>
                  <a:srgbClr val="FF0000"/>
                </a:solidFill>
              </a:rPr>
              <a:t>smooth, horizonless </a:t>
            </a:r>
            <a:r>
              <a:rPr lang="en-US" sz="3200" i="1" dirty="0" smtClean="0"/>
              <a:t>solutions of </a:t>
            </a:r>
            <a:r>
              <a:rPr lang="en-US" sz="3200" i="1" dirty="0" smtClean="0">
                <a:solidFill>
                  <a:srgbClr val="FF0000"/>
                </a:solidFill>
              </a:rPr>
              <a:t>classical </a:t>
            </a:r>
            <a:r>
              <a:rPr lang="en-US" sz="3200" i="1" dirty="0" smtClean="0"/>
              <a:t>gravity?</a:t>
            </a:r>
            <a:endParaRPr lang="en-US" sz="2400" i="1" dirty="0" smtClean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"/>
              <p:cNvSpPr txBox="1">
                <a:spLocks/>
              </p:cNvSpPr>
              <p:nvPr/>
            </p:nvSpPr>
            <p:spPr>
              <a:xfrm>
                <a:off x="1062000" y="5755285"/>
                <a:ext cx="7020000" cy="68871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1200"/>
                  </a:spcBef>
                  <a:buFont typeface="Wingdings 3"/>
                  <a:buNone/>
                </a:pPr>
                <a:r>
                  <a:rPr lang="en-US" sz="3200" dirty="0" smtClean="0">
                    <a:solidFill>
                      <a:schemeClr val="accent5"/>
                    </a:solidFill>
                  </a:rPr>
                  <a:t>D1-D5-P BH: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rad>
                  </m:oMath>
                </a14:m>
                <a:endParaRPr lang="en-US" sz="2400" i="1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00" y="5755285"/>
                <a:ext cx="7020000" cy="688715"/>
              </a:xfrm>
              <a:prstGeom prst="rect">
                <a:avLst/>
              </a:prstGeom>
              <a:blipFill rotWithShape="0">
                <a:blip r:embed="rId3"/>
                <a:stretch>
                  <a:fillRect t="-1770" b="-230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1653828" y="1899000"/>
            <a:ext cx="2558172" cy="1863461"/>
            <a:chOff x="1896181" y="1916692"/>
            <a:chExt cx="2558172" cy="1863461"/>
          </a:xfrm>
        </p:grpSpPr>
        <p:pic>
          <p:nvPicPr>
            <p:cNvPr id="27" name="図 26" descr="画面の領域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81" y="1916692"/>
              <a:ext cx="2558172" cy="1863461"/>
            </a:xfrm>
            <a:prstGeom prst="rect">
              <a:avLst/>
            </a:prstGeom>
          </p:spPr>
        </p:pic>
        <p:sp>
          <p:nvSpPr>
            <p:cNvPr id="9" name="フリーフォーム 8"/>
            <p:cNvSpPr/>
            <p:nvPr/>
          </p:nvSpPr>
          <p:spPr>
            <a:xfrm>
              <a:off x="2011647" y="1973371"/>
              <a:ext cx="237541" cy="768900"/>
            </a:xfrm>
            <a:custGeom>
              <a:avLst/>
              <a:gdLst>
                <a:gd name="connsiteX0" fmla="*/ 593725 w 593725"/>
                <a:gd name="connsiteY0" fmla="*/ 0 h 1736725"/>
                <a:gd name="connsiteX1" fmla="*/ 314325 w 593725"/>
                <a:gd name="connsiteY1" fmla="*/ 850900 h 1736725"/>
                <a:gd name="connsiteX2" fmla="*/ 0 w 593725"/>
                <a:gd name="connsiteY2" fmla="*/ 1736725 h 1736725"/>
                <a:gd name="connsiteX0" fmla="*/ 619125 w 619125"/>
                <a:gd name="connsiteY0" fmla="*/ 0 h 1803400"/>
                <a:gd name="connsiteX1" fmla="*/ 314325 w 619125"/>
                <a:gd name="connsiteY1" fmla="*/ 917575 h 1803400"/>
                <a:gd name="connsiteX2" fmla="*/ 0 w 619125"/>
                <a:gd name="connsiteY2" fmla="*/ 1803400 h 1803400"/>
                <a:gd name="connsiteX0" fmla="*/ 619125 w 619125"/>
                <a:gd name="connsiteY0" fmla="*/ 0 h 1803400"/>
                <a:gd name="connsiteX1" fmla="*/ 357361 w 619125"/>
                <a:gd name="connsiteY1" fmla="*/ 777706 h 1803400"/>
                <a:gd name="connsiteX2" fmla="*/ 0 w 619125"/>
                <a:gd name="connsiteY2" fmla="*/ 1803400 h 1803400"/>
                <a:gd name="connsiteX0" fmla="*/ 558155 w 558155"/>
                <a:gd name="connsiteY0" fmla="*/ 0 h 1803400"/>
                <a:gd name="connsiteX1" fmla="*/ 296391 w 558155"/>
                <a:gd name="connsiteY1" fmla="*/ 777706 h 1803400"/>
                <a:gd name="connsiteX2" fmla="*/ 0 w 558155"/>
                <a:gd name="connsiteY2" fmla="*/ 1803400 h 1803400"/>
                <a:gd name="connsiteX0" fmla="*/ 558155 w 558155"/>
                <a:gd name="connsiteY0" fmla="*/ 0 h 1803400"/>
                <a:gd name="connsiteX1" fmla="*/ 321495 w 558155"/>
                <a:gd name="connsiteY1" fmla="*/ 777706 h 1803400"/>
                <a:gd name="connsiteX2" fmla="*/ 0 w 558155"/>
                <a:gd name="connsiteY2" fmla="*/ 1803400 h 1803400"/>
                <a:gd name="connsiteX0" fmla="*/ 547395 w 547395"/>
                <a:gd name="connsiteY0" fmla="*/ 0 h 1731672"/>
                <a:gd name="connsiteX1" fmla="*/ 321495 w 547395"/>
                <a:gd name="connsiteY1" fmla="*/ 705978 h 1731672"/>
                <a:gd name="connsiteX2" fmla="*/ 0 w 547395"/>
                <a:gd name="connsiteY2" fmla="*/ 1731672 h 1731672"/>
                <a:gd name="connsiteX0" fmla="*/ 536637 w 536637"/>
                <a:gd name="connsiteY0" fmla="*/ 0 h 1737051"/>
                <a:gd name="connsiteX1" fmla="*/ 321495 w 536637"/>
                <a:gd name="connsiteY1" fmla="*/ 711357 h 1737051"/>
                <a:gd name="connsiteX2" fmla="*/ 0 w 536637"/>
                <a:gd name="connsiteY2" fmla="*/ 1737051 h 1737051"/>
                <a:gd name="connsiteX0" fmla="*/ 536637 w 536637"/>
                <a:gd name="connsiteY0" fmla="*/ 0 h 1737051"/>
                <a:gd name="connsiteX1" fmla="*/ 321495 w 536637"/>
                <a:gd name="connsiteY1" fmla="*/ 711357 h 1737051"/>
                <a:gd name="connsiteX2" fmla="*/ 0 w 536637"/>
                <a:gd name="connsiteY2" fmla="*/ 1737051 h 173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637" h="1737051">
                  <a:moveTo>
                    <a:pt x="536637" y="0"/>
                  </a:moveTo>
                  <a:cubicBezTo>
                    <a:pt x="451793" y="318380"/>
                    <a:pt x="410934" y="421849"/>
                    <a:pt x="321495" y="711357"/>
                  </a:cubicBezTo>
                  <a:cubicBezTo>
                    <a:pt x="232056" y="1000865"/>
                    <a:pt x="47096" y="1588884"/>
                    <a:pt x="0" y="173705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2245933" y="1964186"/>
              <a:ext cx="1889449" cy="18905"/>
            </a:xfrm>
            <a:custGeom>
              <a:avLst/>
              <a:gdLst>
                <a:gd name="connsiteX0" fmla="*/ 0 w 3971925"/>
                <a:gd name="connsiteY0" fmla="*/ 0 h 57150"/>
                <a:gd name="connsiteX1" fmla="*/ 1936750 w 3971925"/>
                <a:gd name="connsiteY1" fmla="*/ 57150 h 57150"/>
                <a:gd name="connsiteX2" fmla="*/ 3971925 w 3971925"/>
                <a:gd name="connsiteY2" fmla="*/ 41275 h 57150"/>
                <a:gd name="connsiteX0" fmla="*/ 0 w 3934997"/>
                <a:gd name="connsiteY0" fmla="*/ 81817 h 81817"/>
                <a:gd name="connsiteX1" fmla="*/ 1899822 w 3934997"/>
                <a:gd name="connsiteY1" fmla="*/ 15874 h 81817"/>
                <a:gd name="connsiteX2" fmla="*/ 3934997 w 3934997"/>
                <a:gd name="connsiteY2" fmla="*/ -1 h 81817"/>
                <a:gd name="connsiteX0" fmla="*/ 0 w 3934997"/>
                <a:gd name="connsiteY0" fmla="*/ 81819 h 148200"/>
                <a:gd name="connsiteX1" fmla="*/ 1810581 w 3934997"/>
                <a:gd name="connsiteY1" fmla="*/ 148200 h 148200"/>
                <a:gd name="connsiteX2" fmla="*/ 3934997 w 3934997"/>
                <a:gd name="connsiteY2" fmla="*/ 1 h 148200"/>
                <a:gd name="connsiteX0" fmla="*/ 0 w 3934997"/>
                <a:gd name="connsiteY0" fmla="*/ 81817 h 148931"/>
                <a:gd name="connsiteX1" fmla="*/ 1810581 w 3934997"/>
                <a:gd name="connsiteY1" fmla="*/ 148198 h 148931"/>
                <a:gd name="connsiteX2" fmla="*/ 3934997 w 3934997"/>
                <a:gd name="connsiteY2" fmla="*/ -1 h 148931"/>
                <a:gd name="connsiteX0" fmla="*/ 0 w 3934997"/>
                <a:gd name="connsiteY0" fmla="*/ 134135 h 159441"/>
                <a:gd name="connsiteX1" fmla="*/ 1810581 w 3934997"/>
                <a:gd name="connsiteY1" fmla="*/ 148200 h 159441"/>
                <a:gd name="connsiteX2" fmla="*/ 3934997 w 3934997"/>
                <a:gd name="connsiteY2" fmla="*/ 1 h 159441"/>
                <a:gd name="connsiteX0" fmla="*/ 0 w 3934997"/>
                <a:gd name="connsiteY0" fmla="*/ 134133 h 159439"/>
                <a:gd name="connsiteX1" fmla="*/ 1810581 w 3934997"/>
                <a:gd name="connsiteY1" fmla="*/ 148198 h 159439"/>
                <a:gd name="connsiteX2" fmla="*/ 3934997 w 3934997"/>
                <a:gd name="connsiteY2" fmla="*/ -1 h 159439"/>
                <a:gd name="connsiteX0" fmla="*/ 0 w 3633419"/>
                <a:gd name="connsiteY0" fmla="*/ 47970 h 90024"/>
                <a:gd name="connsiteX1" fmla="*/ 1810581 w 3633419"/>
                <a:gd name="connsiteY1" fmla="*/ 62035 h 90024"/>
                <a:gd name="connsiteX2" fmla="*/ 3633419 w 3633419"/>
                <a:gd name="connsiteY2" fmla="*/ 0 h 90024"/>
                <a:gd name="connsiteX0" fmla="*/ 0 w 3633419"/>
                <a:gd name="connsiteY0" fmla="*/ 47970 h 66931"/>
                <a:gd name="connsiteX1" fmla="*/ 1810581 w 3633419"/>
                <a:gd name="connsiteY1" fmla="*/ 62035 h 66931"/>
                <a:gd name="connsiteX2" fmla="*/ 3633419 w 3633419"/>
                <a:gd name="connsiteY2" fmla="*/ 0 h 66931"/>
                <a:gd name="connsiteX0" fmla="*/ 0 w 3630341"/>
                <a:gd name="connsiteY0" fmla="*/ 47971 h 66933"/>
                <a:gd name="connsiteX1" fmla="*/ 1807503 w 3630341"/>
                <a:gd name="connsiteY1" fmla="*/ 62035 h 66933"/>
                <a:gd name="connsiteX2" fmla="*/ 3630341 w 3630341"/>
                <a:gd name="connsiteY2" fmla="*/ 0 h 66933"/>
                <a:gd name="connsiteX0" fmla="*/ 0 w 3630341"/>
                <a:gd name="connsiteY0" fmla="*/ 47971 h 64289"/>
                <a:gd name="connsiteX1" fmla="*/ 1807503 w 3630341"/>
                <a:gd name="connsiteY1" fmla="*/ 62035 h 64289"/>
                <a:gd name="connsiteX2" fmla="*/ 3630341 w 3630341"/>
                <a:gd name="connsiteY2" fmla="*/ 0 h 64289"/>
                <a:gd name="connsiteX0" fmla="*/ 0 w 3662652"/>
                <a:gd name="connsiteY0" fmla="*/ 47971 h 64289"/>
                <a:gd name="connsiteX1" fmla="*/ 1839814 w 3662652"/>
                <a:gd name="connsiteY1" fmla="*/ 62035 h 64289"/>
                <a:gd name="connsiteX2" fmla="*/ 3662652 w 3662652"/>
                <a:gd name="connsiteY2" fmla="*/ 0 h 64289"/>
                <a:gd name="connsiteX0" fmla="*/ 0 w 3662652"/>
                <a:gd name="connsiteY0" fmla="*/ 22583 h 50419"/>
                <a:gd name="connsiteX1" fmla="*/ 1839814 w 3662652"/>
                <a:gd name="connsiteY1" fmla="*/ 36647 h 50419"/>
                <a:gd name="connsiteX2" fmla="*/ 3662652 w 3662652"/>
                <a:gd name="connsiteY2" fmla="*/ 0 h 50419"/>
                <a:gd name="connsiteX0" fmla="*/ 0 w 3662652"/>
                <a:gd name="connsiteY0" fmla="*/ 22583 h 36646"/>
                <a:gd name="connsiteX1" fmla="*/ 1839814 w 3662652"/>
                <a:gd name="connsiteY1" fmla="*/ 36647 h 36646"/>
                <a:gd name="connsiteX2" fmla="*/ 3662652 w 3662652"/>
                <a:gd name="connsiteY2" fmla="*/ 0 h 3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2652" h="36646">
                  <a:moveTo>
                    <a:pt x="0" y="22583"/>
                  </a:moveTo>
                  <a:lnTo>
                    <a:pt x="1839814" y="36647"/>
                  </a:lnTo>
                  <a:cubicBezTo>
                    <a:pt x="2450256" y="32883"/>
                    <a:pt x="3075809" y="39915"/>
                    <a:pt x="3662652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2009158" y="2739829"/>
              <a:ext cx="2358612" cy="2079"/>
            </a:xfrm>
            <a:custGeom>
              <a:avLst/>
              <a:gdLst>
                <a:gd name="connsiteX0" fmla="*/ 0 w 4670425"/>
                <a:gd name="connsiteY0" fmla="*/ 0 h 41275"/>
                <a:gd name="connsiteX1" fmla="*/ 2482850 w 4670425"/>
                <a:gd name="connsiteY1" fmla="*/ 31750 h 41275"/>
                <a:gd name="connsiteX2" fmla="*/ 4670425 w 4670425"/>
                <a:gd name="connsiteY2" fmla="*/ 41275 h 41275"/>
                <a:gd name="connsiteX0" fmla="*/ 0 w 4670425"/>
                <a:gd name="connsiteY0" fmla="*/ 0 h 41275"/>
                <a:gd name="connsiteX1" fmla="*/ 2301288 w 4670425"/>
                <a:gd name="connsiteY1" fmla="*/ 977 h 41275"/>
                <a:gd name="connsiteX2" fmla="*/ 4670425 w 4670425"/>
                <a:gd name="connsiteY2" fmla="*/ 41275 h 41275"/>
                <a:gd name="connsiteX0" fmla="*/ 0 w 4516559"/>
                <a:gd name="connsiteY0" fmla="*/ 1807 h 2784"/>
                <a:gd name="connsiteX1" fmla="*/ 2301288 w 4516559"/>
                <a:gd name="connsiteY1" fmla="*/ 2784 h 2784"/>
                <a:gd name="connsiteX2" fmla="*/ 4516559 w 4516559"/>
                <a:gd name="connsiteY2" fmla="*/ 0 h 2784"/>
                <a:gd name="connsiteX0" fmla="*/ 0 w 10000"/>
                <a:gd name="connsiteY0" fmla="*/ 18141 h 21650"/>
                <a:gd name="connsiteX1" fmla="*/ 5095 w 10000"/>
                <a:gd name="connsiteY1" fmla="*/ 21650 h 21650"/>
                <a:gd name="connsiteX2" fmla="*/ 10000 w 10000"/>
                <a:gd name="connsiteY2" fmla="*/ 11650 h 21650"/>
                <a:gd name="connsiteX0" fmla="*/ 0 w 10123"/>
                <a:gd name="connsiteY0" fmla="*/ 10968 h 14477"/>
                <a:gd name="connsiteX1" fmla="*/ 5095 w 10123"/>
                <a:gd name="connsiteY1" fmla="*/ 14477 h 14477"/>
                <a:gd name="connsiteX2" fmla="*/ 10123 w 10123"/>
                <a:gd name="connsiteY2" fmla="*/ 12764 h 1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" h="14477">
                  <a:moveTo>
                    <a:pt x="0" y="10968"/>
                  </a:moveTo>
                  <a:cubicBezTo>
                    <a:pt x="1698" y="12138"/>
                    <a:pt x="3408" y="14178"/>
                    <a:pt x="5095" y="14477"/>
                  </a:cubicBezTo>
                  <a:cubicBezTo>
                    <a:pt x="6782" y="14776"/>
                    <a:pt x="8624" y="-17069"/>
                    <a:pt x="10123" y="1276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 flipH="1">
              <a:off x="4135382" y="1964186"/>
              <a:ext cx="237541" cy="778425"/>
            </a:xfrm>
            <a:custGeom>
              <a:avLst/>
              <a:gdLst>
                <a:gd name="connsiteX0" fmla="*/ 593725 w 593725"/>
                <a:gd name="connsiteY0" fmla="*/ 0 h 1736725"/>
                <a:gd name="connsiteX1" fmla="*/ 314325 w 593725"/>
                <a:gd name="connsiteY1" fmla="*/ 850900 h 1736725"/>
                <a:gd name="connsiteX2" fmla="*/ 0 w 593725"/>
                <a:gd name="connsiteY2" fmla="*/ 1736725 h 1736725"/>
                <a:gd name="connsiteX0" fmla="*/ 619125 w 619125"/>
                <a:gd name="connsiteY0" fmla="*/ 0 h 1803400"/>
                <a:gd name="connsiteX1" fmla="*/ 314325 w 619125"/>
                <a:gd name="connsiteY1" fmla="*/ 917575 h 1803400"/>
                <a:gd name="connsiteX2" fmla="*/ 0 w 619125"/>
                <a:gd name="connsiteY2" fmla="*/ 1803400 h 1803400"/>
                <a:gd name="connsiteX0" fmla="*/ 619125 w 619125"/>
                <a:gd name="connsiteY0" fmla="*/ 0 h 1803400"/>
                <a:gd name="connsiteX1" fmla="*/ 357361 w 619125"/>
                <a:gd name="connsiteY1" fmla="*/ 777706 h 1803400"/>
                <a:gd name="connsiteX2" fmla="*/ 0 w 619125"/>
                <a:gd name="connsiteY2" fmla="*/ 1803400 h 1803400"/>
                <a:gd name="connsiteX0" fmla="*/ 558155 w 558155"/>
                <a:gd name="connsiteY0" fmla="*/ 0 h 1803400"/>
                <a:gd name="connsiteX1" fmla="*/ 296391 w 558155"/>
                <a:gd name="connsiteY1" fmla="*/ 777706 h 1803400"/>
                <a:gd name="connsiteX2" fmla="*/ 0 w 558155"/>
                <a:gd name="connsiteY2" fmla="*/ 1803400 h 1803400"/>
                <a:gd name="connsiteX0" fmla="*/ 558155 w 558155"/>
                <a:gd name="connsiteY0" fmla="*/ 0 h 1803400"/>
                <a:gd name="connsiteX1" fmla="*/ 321495 w 558155"/>
                <a:gd name="connsiteY1" fmla="*/ 777706 h 1803400"/>
                <a:gd name="connsiteX2" fmla="*/ 0 w 558155"/>
                <a:gd name="connsiteY2" fmla="*/ 1803400 h 1803400"/>
                <a:gd name="connsiteX0" fmla="*/ 547395 w 547395"/>
                <a:gd name="connsiteY0" fmla="*/ 0 h 1731672"/>
                <a:gd name="connsiteX1" fmla="*/ 321495 w 547395"/>
                <a:gd name="connsiteY1" fmla="*/ 705978 h 1731672"/>
                <a:gd name="connsiteX2" fmla="*/ 0 w 547395"/>
                <a:gd name="connsiteY2" fmla="*/ 1731672 h 1731672"/>
                <a:gd name="connsiteX0" fmla="*/ 536637 w 536637"/>
                <a:gd name="connsiteY0" fmla="*/ 0 h 1737051"/>
                <a:gd name="connsiteX1" fmla="*/ 321495 w 536637"/>
                <a:gd name="connsiteY1" fmla="*/ 711357 h 1737051"/>
                <a:gd name="connsiteX2" fmla="*/ 0 w 536637"/>
                <a:gd name="connsiteY2" fmla="*/ 1737051 h 1737051"/>
                <a:gd name="connsiteX0" fmla="*/ 536637 w 536637"/>
                <a:gd name="connsiteY0" fmla="*/ 0 h 1737051"/>
                <a:gd name="connsiteX1" fmla="*/ 321495 w 536637"/>
                <a:gd name="connsiteY1" fmla="*/ 711357 h 1737051"/>
                <a:gd name="connsiteX2" fmla="*/ 0 w 536637"/>
                <a:gd name="connsiteY2" fmla="*/ 1737051 h 1737051"/>
                <a:gd name="connsiteX0" fmla="*/ 536637 w 536637"/>
                <a:gd name="connsiteY0" fmla="*/ 0 h 1758569"/>
                <a:gd name="connsiteX1" fmla="*/ 321495 w 536637"/>
                <a:gd name="connsiteY1" fmla="*/ 711357 h 1758569"/>
                <a:gd name="connsiteX2" fmla="*/ 0 w 536637"/>
                <a:gd name="connsiteY2" fmla="*/ 1758569 h 175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637" h="1758569">
                  <a:moveTo>
                    <a:pt x="536637" y="0"/>
                  </a:moveTo>
                  <a:cubicBezTo>
                    <a:pt x="451793" y="318380"/>
                    <a:pt x="410935" y="418262"/>
                    <a:pt x="321495" y="711357"/>
                  </a:cubicBezTo>
                  <a:cubicBezTo>
                    <a:pt x="232056" y="1004452"/>
                    <a:pt x="47096" y="1610402"/>
                    <a:pt x="0" y="175856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4797000" y="1899000"/>
            <a:ext cx="2558172" cy="2034666"/>
            <a:chOff x="4392000" y="1734679"/>
            <a:chExt cx="2558172" cy="203466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4392000" y="1734679"/>
              <a:ext cx="2558172" cy="1863461"/>
              <a:chOff x="1896181" y="1916692"/>
              <a:chExt cx="2558172" cy="1863461"/>
            </a:xfrm>
          </p:grpSpPr>
          <p:pic>
            <p:nvPicPr>
              <p:cNvPr id="28" name="図 27" descr="画面の領域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6181" y="1916692"/>
                <a:ext cx="2558172" cy="1863461"/>
              </a:xfrm>
              <a:prstGeom prst="rect">
                <a:avLst/>
              </a:prstGeom>
            </p:spPr>
          </p:pic>
          <p:sp>
            <p:nvSpPr>
              <p:cNvPr id="32" name="フリーフォーム 31"/>
              <p:cNvSpPr/>
              <p:nvPr/>
            </p:nvSpPr>
            <p:spPr>
              <a:xfrm>
                <a:off x="2011647" y="1973371"/>
                <a:ext cx="237541" cy="768900"/>
              </a:xfrm>
              <a:custGeom>
                <a:avLst/>
                <a:gdLst>
                  <a:gd name="connsiteX0" fmla="*/ 593725 w 593725"/>
                  <a:gd name="connsiteY0" fmla="*/ 0 h 1736725"/>
                  <a:gd name="connsiteX1" fmla="*/ 314325 w 593725"/>
                  <a:gd name="connsiteY1" fmla="*/ 850900 h 1736725"/>
                  <a:gd name="connsiteX2" fmla="*/ 0 w 593725"/>
                  <a:gd name="connsiteY2" fmla="*/ 1736725 h 1736725"/>
                  <a:gd name="connsiteX0" fmla="*/ 619125 w 619125"/>
                  <a:gd name="connsiteY0" fmla="*/ 0 h 1803400"/>
                  <a:gd name="connsiteX1" fmla="*/ 314325 w 619125"/>
                  <a:gd name="connsiteY1" fmla="*/ 917575 h 1803400"/>
                  <a:gd name="connsiteX2" fmla="*/ 0 w 619125"/>
                  <a:gd name="connsiteY2" fmla="*/ 1803400 h 1803400"/>
                  <a:gd name="connsiteX0" fmla="*/ 619125 w 619125"/>
                  <a:gd name="connsiteY0" fmla="*/ 0 h 1803400"/>
                  <a:gd name="connsiteX1" fmla="*/ 357361 w 619125"/>
                  <a:gd name="connsiteY1" fmla="*/ 777706 h 1803400"/>
                  <a:gd name="connsiteX2" fmla="*/ 0 w 619125"/>
                  <a:gd name="connsiteY2" fmla="*/ 1803400 h 1803400"/>
                  <a:gd name="connsiteX0" fmla="*/ 558155 w 558155"/>
                  <a:gd name="connsiteY0" fmla="*/ 0 h 1803400"/>
                  <a:gd name="connsiteX1" fmla="*/ 296391 w 558155"/>
                  <a:gd name="connsiteY1" fmla="*/ 777706 h 1803400"/>
                  <a:gd name="connsiteX2" fmla="*/ 0 w 558155"/>
                  <a:gd name="connsiteY2" fmla="*/ 1803400 h 1803400"/>
                  <a:gd name="connsiteX0" fmla="*/ 558155 w 558155"/>
                  <a:gd name="connsiteY0" fmla="*/ 0 h 1803400"/>
                  <a:gd name="connsiteX1" fmla="*/ 321495 w 558155"/>
                  <a:gd name="connsiteY1" fmla="*/ 777706 h 1803400"/>
                  <a:gd name="connsiteX2" fmla="*/ 0 w 558155"/>
                  <a:gd name="connsiteY2" fmla="*/ 1803400 h 1803400"/>
                  <a:gd name="connsiteX0" fmla="*/ 547395 w 547395"/>
                  <a:gd name="connsiteY0" fmla="*/ 0 h 1731672"/>
                  <a:gd name="connsiteX1" fmla="*/ 321495 w 547395"/>
                  <a:gd name="connsiteY1" fmla="*/ 705978 h 1731672"/>
                  <a:gd name="connsiteX2" fmla="*/ 0 w 547395"/>
                  <a:gd name="connsiteY2" fmla="*/ 1731672 h 1731672"/>
                  <a:gd name="connsiteX0" fmla="*/ 536637 w 536637"/>
                  <a:gd name="connsiteY0" fmla="*/ 0 h 1737051"/>
                  <a:gd name="connsiteX1" fmla="*/ 321495 w 536637"/>
                  <a:gd name="connsiteY1" fmla="*/ 711357 h 1737051"/>
                  <a:gd name="connsiteX2" fmla="*/ 0 w 536637"/>
                  <a:gd name="connsiteY2" fmla="*/ 1737051 h 1737051"/>
                  <a:gd name="connsiteX0" fmla="*/ 536637 w 536637"/>
                  <a:gd name="connsiteY0" fmla="*/ 0 h 1737051"/>
                  <a:gd name="connsiteX1" fmla="*/ 321495 w 536637"/>
                  <a:gd name="connsiteY1" fmla="*/ 711357 h 1737051"/>
                  <a:gd name="connsiteX2" fmla="*/ 0 w 536637"/>
                  <a:gd name="connsiteY2" fmla="*/ 1737051 h 17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6637" h="1737051">
                    <a:moveTo>
                      <a:pt x="536637" y="0"/>
                    </a:moveTo>
                    <a:cubicBezTo>
                      <a:pt x="451793" y="318380"/>
                      <a:pt x="410934" y="421849"/>
                      <a:pt x="321495" y="711357"/>
                    </a:cubicBezTo>
                    <a:cubicBezTo>
                      <a:pt x="232056" y="1000865"/>
                      <a:pt x="47096" y="1588884"/>
                      <a:pt x="0" y="173705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2245933" y="1964186"/>
                <a:ext cx="1889449" cy="18905"/>
              </a:xfrm>
              <a:custGeom>
                <a:avLst/>
                <a:gdLst>
                  <a:gd name="connsiteX0" fmla="*/ 0 w 3971925"/>
                  <a:gd name="connsiteY0" fmla="*/ 0 h 57150"/>
                  <a:gd name="connsiteX1" fmla="*/ 1936750 w 3971925"/>
                  <a:gd name="connsiteY1" fmla="*/ 57150 h 57150"/>
                  <a:gd name="connsiteX2" fmla="*/ 3971925 w 3971925"/>
                  <a:gd name="connsiteY2" fmla="*/ 41275 h 57150"/>
                  <a:gd name="connsiteX0" fmla="*/ 0 w 3934997"/>
                  <a:gd name="connsiteY0" fmla="*/ 81817 h 81817"/>
                  <a:gd name="connsiteX1" fmla="*/ 1899822 w 3934997"/>
                  <a:gd name="connsiteY1" fmla="*/ 15874 h 81817"/>
                  <a:gd name="connsiteX2" fmla="*/ 3934997 w 3934997"/>
                  <a:gd name="connsiteY2" fmla="*/ -1 h 81817"/>
                  <a:gd name="connsiteX0" fmla="*/ 0 w 3934997"/>
                  <a:gd name="connsiteY0" fmla="*/ 81819 h 148200"/>
                  <a:gd name="connsiteX1" fmla="*/ 1810581 w 3934997"/>
                  <a:gd name="connsiteY1" fmla="*/ 148200 h 148200"/>
                  <a:gd name="connsiteX2" fmla="*/ 3934997 w 3934997"/>
                  <a:gd name="connsiteY2" fmla="*/ 1 h 148200"/>
                  <a:gd name="connsiteX0" fmla="*/ 0 w 3934997"/>
                  <a:gd name="connsiteY0" fmla="*/ 81817 h 148931"/>
                  <a:gd name="connsiteX1" fmla="*/ 1810581 w 3934997"/>
                  <a:gd name="connsiteY1" fmla="*/ 148198 h 148931"/>
                  <a:gd name="connsiteX2" fmla="*/ 3934997 w 3934997"/>
                  <a:gd name="connsiteY2" fmla="*/ -1 h 148931"/>
                  <a:gd name="connsiteX0" fmla="*/ 0 w 3934997"/>
                  <a:gd name="connsiteY0" fmla="*/ 134135 h 159441"/>
                  <a:gd name="connsiteX1" fmla="*/ 1810581 w 3934997"/>
                  <a:gd name="connsiteY1" fmla="*/ 148200 h 159441"/>
                  <a:gd name="connsiteX2" fmla="*/ 3934997 w 3934997"/>
                  <a:gd name="connsiteY2" fmla="*/ 1 h 159441"/>
                  <a:gd name="connsiteX0" fmla="*/ 0 w 3934997"/>
                  <a:gd name="connsiteY0" fmla="*/ 134133 h 159439"/>
                  <a:gd name="connsiteX1" fmla="*/ 1810581 w 3934997"/>
                  <a:gd name="connsiteY1" fmla="*/ 148198 h 159439"/>
                  <a:gd name="connsiteX2" fmla="*/ 3934997 w 3934997"/>
                  <a:gd name="connsiteY2" fmla="*/ -1 h 159439"/>
                  <a:gd name="connsiteX0" fmla="*/ 0 w 3633419"/>
                  <a:gd name="connsiteY0" fmla="*/ 47970 h 90024"/>
                  <a:gd name="connsiteX1" fmla="*/ 1810581 w 3633419"/>
                  <a:gd name="connsiteY1" fmla="*/ 62035 h 90024"/>
                  <a:gd name="connsiteX2" fmla="*/ 3633419 w 3633419"/>
                  <a:gd name="connsiteY2" fmla="*/ 0 h 90024"/>
                  <a:gd name="connsiteX0" fmla="*/ 0 w 3633419"/>
                  <a:gd name="connsiteY0" fmla="*/ 47970 h 66931"/>
                  <a:gd name="connsiteX1" fmla="*/ 1810581 w 3633419"/>
                  <a:gd name="connsiteY1" fmla="*/ 62035 h 66931"/>
                  <a:gd name="connsiteX2" fmla="*/ 3633419 w 3633419"/>
                  <a:gd name="connsiteY2" fmla="*/ 0 h 66931"/>
                  <a:gd name="connsiteX0" fmla="*/ 0 w 3630341"/>
                  <a:gd name="connsiteY0" fmla="*/ 47971 h 66933"/>
                  <a:gd name="connsiteX1" fmla="*/ 1807503 w 3630341"/>
                  <a:gd name="connsiteY1" fmla="*/ 62035 h 66933"/>
                  <a:gd name="connsiteX2" fmla="*/ 3630341 w 3630341"/>
                  <a:gd name="connsiteY2" fmla="*/ 0 h 66933"/>
                  <a:gd name="connsiteX0" fmla="*/ 0 w 3630341"/>
                  <a:gd name="connsiteY0" fmla="*/ 47971 h 64289"/>
                  <a:gd name="connsiteX1" fmla="*/ 1807503 w 3630341"/>
                  <a:gd name="connsiteY1" fmla="*/ 62035 h 64289"/>
                  <a:gd name="connsiteX2" fmla="*/ 3630341 w 3630341"/>
                  <a:gd name="connsiteY2" fmla="*/ 0 h 64289"/>
                  <a:gd name="connsiteX0" fmla="*/ 0 w 3662652"/>
                  <a:gd name="connsiteY0" fmla="*/ 47971 h 64289"/>
                  <a:gd name="connsiteX1" fmla="*/ 1839814 w 3662652"/>
                  <a:gd name="connsiteY1" fmla="*/ 62035 h 64289"/>
                  <a:gd name="connsiteX2" fmla="*/ 3662652 w 3662652"/>
                  <a:gd name="connsiteY2" fmla="*/ 0 h 64289"/>
                  <a:gd name="connsiteX0" fmla="*/ 0 w 3662652"/>
                  <a:gd name="connsiteY0" fmla="*/ 22583 h 50419"/>
                  <a:gd name="connsiteX1" fmla="*/ 1839814 w 3662652"/>
                  <a:gd name="connsiteY1" fmla="*/ 36647 h 50419"/>
                  <a:gd name="connsiteX2" fmla="*/ 3662652 w 3662652"/>
                  <a:gd name="connsiteY2" fmla="*/ 0 h 50419"/>
                  <a:gd name="connsiteX0" fmla="*/ 0 w 3662652"/>
                  <a:gd name="connsiteY0" fmla="*/ 22583 h 36646"/>
                  <a:gd name="connsiteX1" fmla="*/ 1839814 w 3662652"/>
                  <a:gd name="connsiteY1" fmla="*/ 36647 h 36646"/>
                  <a:gd name="connsiteX2" fmla="*/ 3662652 w 3662652"/>
                  <a:gd name="connsiteY2" fmla="*/ 0 h 3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62652" h="36646">
                    <a:moveTo>
                      <a:pt x="0" y="22583"/>
                    </a:moveTo>
                    <a:lnTo>
                      <a:pt x="1839814" y="36647"/>
                    </a:lnTo>
                    <a:cubicBezTo>
                      <a:pt x="2450256" y="32883"/>
                      <a:pt x="3075809" y="39915"/>
                      <a:pt x="3662652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2009158" y="2739829"/>
                <a:ext cx="2358612" cy="2079"/>
              </a:xfrm>
              <a:custGeom>
                <a:avLst/>
                <a:gdLst>
                  <a:gd name="connsiteX0" fmla="*/ 0 w 4670425"/>
                  <a:gd name="connsiteY0" fmla="*/ 0 h 41275"/>
                  <a:gd name="connsiteX1" fmla="*/ 2482850 w 4670425"/>
                  <a:gd name="connsiteY1" fmla="*/ 31750 h 41275"/>
                  <a:gd name="connsiteX2" fmla="*/ 4670425 w 4670425"/>
                  <a:gd name="connsiteY2" fmla="*/ 41275 h 41275"/>
                  <a:gd name="connsiteX0" fmla="*/ 0 w 4670425"/>
                  <a:gd name="connsiteY0" fmla="*/ 0 h 41275"/>
                  <a:gd name="connsiteX1" fmla="*/ 2301288 w 4670425"/>
                  <a:gd name="connsiteY1" fmla="*/ 977 h 41275"/>
                  <a:gd name="connsiteX2" fmla="*/ 4670425 w 4670425"/>
                  <a:gd name="connsiteY2" fmla="*/ 41275 h 41275"/>
                  <a:gd name="connsiteX0" fmla="*/ 0 w 4516559"/>
                  <a:gd name="connsiteY0" fmla="*/ 1807 h 2784"/>
                  <a:gd name="connsiteX1" fmla="*/ 2301288 w 4516559"/>
                  <a:gd name="connsiteY1" fmla="*/ 2784 h 2784"/>
                  <a:gd name="connsiteX2" fmla="*/ 4516559 w 4516559"/>
                  <a:gd name="connsiteY2" fmla="*/ 0 h 2784"/>
                  <a:gd name="connsiteX0" fmla="*/ 0 w 10000"/>
                  <a:gd name="connsiteY0" fmla="*/ 18141 h 21650"/>
                  <a:gd name="connsiteX1" fmla="*/ 5095 w 10000"/>
                  <a:gd name="connsiteY1" fmla="*/ 21650 h 21650"/>
                  <a:gd name="connsiteX2" fmla="*/ 10000 w 10000"/>
                  <a:gd name="connsiteY2" fmla="*/ 11650 h 21650"/>
                  <a:gd name="connsiteX0" fmla="*/ 0 w 10123"/>
                  <a:gd name="connsiteY0" fmla="*/ 10968 h 14477"/>
                  <a:gd name="connsiteX1" fmla="*/ 5095 w 10123"/>
                  <a:gd name="connsiteY1" fmla="*/ 14477 h 14477"/>
                  <a:gd name="connsiteX2" fmla="*/ 10123 w 10123"/>
                  <a:gd name="connsiteY2" fmla="*/ 12764 h 1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23" h="14477">
                    <a:moveTo>
                      <a:pt x="0" y="10968"/>
                    </a:moveTo>
                    <a:cubicBezTo>
                      <a:pt x="1698" y="12138"/>
                      <a:pt x="3408" y="14178"/>
                      <a:pt x="5095" y="14477"/>
                    </a:cubicBezTo>
                    <a:cubicBezTo>
                      <a:pt x="6782" y="14776"/>
                      <a:pt x="8624" y="-17069"/>
                      <a:pt x="10123" y="12764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 flipH="1">
                <a:off x="4135382" y="1964186"/>
                <a:ext cx="237541" cy="778425"/>
              </a:xfrm>
              <a:custGeom>
                <a:avLst/>
                <a:gdLst>
                  <a:gd name="connsiteX0" fmla="*/ 593725 w 593725"/>
                  <a:gd name="connsiteY0" fmla="*/ 0 h 1736725"/>
                  <a:gd name="connsiteX1" fmla="*/ 314325 w 593725"/>
                  <a:gd name="connsiteY1" fmla="*/ 850900 h 1736725"/>
                  <a:gd name="connsiteX2" fmla="*/ 0 w 593725"/>
                  <a:gd name="connsiteY2" fmla="*/ 1736725 h 1736725"/>
                  <a:gd name="connsiteX0" fmla="*/ 619125 w 619125"/>
                  <a:gd name="connsiteY0" fmla="*/ 0 h 1803400"/>
                  <a:gd name="connsiteX1" fmla="*/ 314325 w 619125"/>
                  <a:gd name="connsiteY1" fmla="*/ 917575 h 1803400"/>
                  <a:gd name="connsiteX2" fmla="*/ 0 w 619125"/>
                  <a:gd name="connsiteY2" fmla="*/ 1803400 h 1803400"/>
                  <a:gd name="connsiteX0" fmla="*/ 619125 w 619125"/>
                  <a:gd name="connsiteY0" fmla="*/ 0 h 1803400"/>
                  <a:gd name="connsiteX1" fmla="*/ 357361 w 619125"/>
                  <a:gd name="connsiteY1" fmla="*/ 777706 h 1803400"/>
                  <a:gd name="connsiteX2" fmla="*/ 0 w 619125"/>
                  <a:gd name="connsiteY2" fmla="*/ 1803400 h 1803400"/>
                  <a:gd name="connsiteX0" fmla="*/ 558155 w 558155"/>
                  <a:gd name="connsiteY0" fmla="*/ 0 h 1803400"/>
                  <a:gd name="connsiteX1" fmla="*/ 296391 w 558155"/>
                  <a:gd name="connsiteY1" fmla="*/ 777706 h 1803400"/>
                  <a:gd name="connsiteX2" fmla="*/ 0 w 558155"/>
                  <a:gd name="connsiteY2" fmla="*/ 1803400 h 1803400"/>
                  <a:gd name="connsiteX0" fmla="*/ 558155 w 558155"/>
                  <a:gd name="connsiteY0" fmla="*/ 0 h 1803400"/>
                  <a:gd name="connsiteX1" fmla="*/ 321495 w 558155"/>
                  <a:gd name="connsiteY1" fmla="*/ 777706 h 1803400"/>
                  <a:gd name="connsiteX2" fmla="*/ 0 w 558155"/>
                  <a:gd name="connsiteY2" fmla="*/ 1803400 h 1803400"/>
                  <a:gd name="connsiteX0" fmla="*/ 547395 w 547395"/>
                  <a:gd name="connsiteY0" fmla="*/ 0 h 1731672"/>
                  <a:gd name="connsiteX1" fmla="*/ 321495 w 547395"/>
                  <a:gd name="connsiteY1" fmla="*/ 705978 h 1731672"/>
                  <a:gd name="connsiteX2" fmla="*/ 0 w 547395"/>
                  <a:gd name="connsiteY2" fmla="*/ 1731672 h 1731672"/>
                  <a:gd name="connsiteX0" fmla="*/ 536637 w 536637"/>
                  <a:gd name="connsiteY0" fmla="*/ 0 h 1737051"/>
                  <a:gd name="connsiteX1" fmla="*/ 321495 w 536637"/>
                  <a:gd name="connsiteY1" fmla="*/ 711357 h 1737051"/>
                  <a:gd name="connsiteX2" fmla="*/ 0 w 536637"/>
                  <a:gd name="connsiteY2" fmla="*/ 1737051 h 1737051"/>
                  <a:gd name="connsiteX0" fmla="*/ 536637 w 536637"/>
                  <a:gd name="connsiteY0" fmla="*/ 0 h 1737051"/>
                  <a:gd name="connsiteX1" fmla="*/ 321495 w 536637"/>
                  <a:gd name="connsiteY1" fmla="*/ 711357 h 1737051"/>
                  <a:gd name="connsiteX2" fmla="*/ 0 w 536637"/>
                  <a:gd name="connsiteY2" fmla="*/ 1737051 h 1737051"/>
                  <a:gd name="connsiteX0" fmla="*/ 536637 w 536637"/>
                  <a:gd name="connsiteY0" fmla="*/ 0 h 1758569"/>
                  <a:gd name="connsiteX1" fmla="*/ 321495 w 536637"/>
                  <a:gd name="connsiteY1" fmla="*/ 711357 h 1758569"/>
                  <a:gd name="connsiteX2" fmla="*/ 0 w 536637"/>
                  <a:gd name="connsiteY2" fmla="*/ 1758569 h 175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6637" h="1758569">
                    <a:moveTo>
                      <a:pt x="536637" y="0"/>
                    </a:moveTo>
                    <a:cubicBezTo>
                      <a:pt x="451793" y="318380"/>
                      <a:pt x="410935" y="418262"/>
                      <a:pt x="321495" y="711357"/>
                    </a:cubicBezTo>
                    <a:cubicBezTo>
                      <a:pt x="232056" y="1004452"/>
                      <a:pt x="47096" y="1610402"/>
                      <a:pt x="0" y="175856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5562000" y="3316633"/>
              <a:ext cx="270000" cy="298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5221233" y="3234891"/>
              <a:ext cx="986996" cy="534454"/>
            </a:xfrm>
            <a:custGeom>
              <a:avLst/>
              <a:gdLst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683994 w 1190202"/>
                <a:gd name="connsiteY23" fmla="*/ 113111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683994 w 1190202"/>
                <a:gd name="connsiteY23" fmla="*/ 113111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683994 w 1190202"/>
                <a:gd name="connsiteY23" fmla="*/ 113111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700663 w 1190202"/>
                <a:gd name="connsiteY23" fmla="*/ 165499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678041 w 1190202"/>
                <a:gd name="connsiteY23" fmla="*/ 166689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697091 w 1190202"/>
                <a:gd name="connsiteY23" fmla="*/ 169070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697091 w 1190202"/>
                <a:gd name="connsiteY23" fmla="*/ 169070 h 638238"/>
                <a:gd name="connsiteX0" fmla="*/ 462538 w 1190202"/>
                <a:gd name="connsiteY0" fmla="*/ 104777 h 638238"/>
                <a:gd name="connsiteX1" fmla="*/ 332759 w 1190202"/>
                <a:gd name="connsiteY1" fmla="*/ 151211 h 638238"/>
                <a:gd name="connsiteX2" fmla="*/ 193456 w 1190202"/>
                <a:gd name="connsiteY2" fmla="*/ 2 h 638238"/>
                <a:gd name="connsiteX3" fmla="*/ 575 w 1190202"/>
                <a:gd name="connsiteY3" fmla="*/ 147639 h 638238"/>
                <a:gd name="connsiteX4" fmla="*/ 137497 w 1190202"/>
                <a:gd name="connsiteY4" fmla="*/ 194074 h 638238"/>
                <a:gd name="connsiteX5" fmla="*/ 238700 w 1190202"/>
                <a:gd name="connsiteY5" fmla="*/ 191692 h 638238"/>
                <a:gd name="connsiteX6" fmla="*/ 378003 w 1190202"/>
                <a:gd name="connsiteY6" fmla="*/ 283370 h 638238"/>
                <a:gd name="connsiteX7" fmla="*/ 279181 w 1190202"/>
                <a:gd name="connsiteY7" fmla="*/ 404814 h 638238"/>
                <a:gd name="connsiteX8" fmla="*/ 308947 w 1190202"/>
                <a:gd name="connsiteY8" fmla="*/ 552452 h 638238"/>
                <a:gd name="connsiteX9" fmla="*/ 457775 w 1190202"/>
                <a:gd name="connsiteY9" fmla="*/ 476252 h 638238"/>
                <a:gd name="connsiteX10" fmla="*/ 582791 w 1190202"/>
                <a:gd name="connsiteY10" fmla="*/ 303611 h 638238"/>
                <a:gd name="connsiteX11" fmla="*/ 683994 w 1190202"/>
                <a:gd name="connsiteY11" fmla="*/ 434580 h 638238"/>
                <a:gd name="connsiteX12" fmla="*/ 651847 w 1190202"/>
                <a:gd name="connsiteY12" fmla="*/ 619127 h 638238"/>
                <a:gd name="connsiteX13" fmla="*/ 854253 w 1190202"/>
                <a:gd name="connsiteY13" fmla="*/ 516733 h 638238"/>
                <a:gd name="connsiteX14" fmla="*/ 989984 w 1190202"/>
                <a:gd name="connsiteY14" fmla="*/ 638177 h 638238"/>
                <a:gd name="connsiteX15" fmla="*/ 1105475 w 1190202"/>
                <a:gd name="connsiteY15" fmla="*/ 497683 h 638238"/>
                <a:gd name="connsiteX16" fmla="*/ 882828 w 1190202"/>
                <a:gd name="connsiteY16" fmla="*/ 425055 h 638238"/>
                <a:gd name="connsiteX17" fmla="*/ 744716 w 1190202"/>
                <a:gd name="connsiteY17" fmla="*/ 325042 h 638238"/>
                <a:gd name="connsiteX18" fmla="*/ 956647 w 1190202"/>
                <a:gd name="connsiteY18" fmla="*/ 234555 h 638238"/>
                <a:gd name="connsiteX19" fmla="*/ 1190009 w 1190202"/>
                <a:gd name="connsiteY19" fmla="*/ 132161 h 638238"/>
                <a:gd name="connsiteX20" fmla="*/ 993556 w 1190202"/>
                <a:gd name="connsiteY20" fmla="*/ 33339 h 638238"/>
                <a:gd name="connsiteX21" fmla="*/ 825678 w 1190202"/>
                <a:gd name="connsiteY21" fmla="*/ 123827 h 638238"/>
                <a:gd name="connsiteX22" fmla="*/ 726856 w 1190202"/>
                <a:gd name="connsiteY22" fmla="*/ 15480 h 638238"/>
                <a:gd name="connsiteX23" fmla="*/ 722094 w 1190202"/>
                <a:gd name="connsiteY23" fmla="*/ 216695 h 638238"/>
                <a:gd name="connsiteX0" fmla="*/ 462759 w 1190423"/>
                <a:gd name="connsiteY0" fmla="*/ 108499 h 641960"/>
                <a:gd name="connsiteX1" fmla="*/ 332980 w 1190423"/>
                <a:gd name="connsiteY1" fmla="*/ 154933 h 641960"/>
                <a:gd name="connsiteX2" fmla="*/ 193677 w 1190423"/>
                <a:gd name="connsiteY2" fmla="*/ 3724 h 641960"/>
                <a:gd name="connsiteX3" fmla="*/ 86521 w 1190423"/>
                <a:gd name="connsiteY3" fmla="*/ 54921 h 641960"/>
                <a:gd name="connsiteX4" fmla="*/ 796 w 1190423"/>
                <a:gd name="connsiteY4" fmla="*/ 151361 h 641960"/>
                <a:gd name="connsiteX5" fmla="*/ 137718 w 1190423"/>
                <a:gd name="connsiteY5" fmla="*/ 197796 h 641960"/>
                <a:gd name="connsiteX6" fmla="*/ 238921 w 1190423"/>
                <a:gd name="connsiteY6" fmla="*/ 195414 h 641960"/>
                <a:gd name="connsiteX7" fmla="*/ 378224 w 1190423"/>
                <a:gd name="connsiteY7" fmla="*/ 287092 h 641960"/>
                <a:gd name="connsiteX8" fmla="*/ 279402 w 1190423"/>
                <a:gd name="connsiteY8" fmla="*/ 408536 h 641960"/>
                <a:gd name="connsiteX9" fmla="*/ 309168 w 1190423"/>
                <a:gd name="connsiteY9" fmla="*/ 556174 h 641960"/>
                <a:gd name="connsiteX10" fmla="*/ 457996 w 1190423"/>
                <a:gd name="connsiteY10" fmla="*/ 479974 h 641960"/>
                <a:gd name="connsiteX11" fmla="*/ 583012 w 1190423"/>
                <a:gd name="connsiteY11" fmla="*/ 307333 h 641960"/>
                <a:gd name="connsiteX12" fmla="*/ 684215 w 1190423"/>
                <a:gd name="connsiteY12" fmla="*/ 438302 h 641960"/>
                <a:gd name="connsiteX13" fmla="*/ 652068 w 1190423"/>
                <a:gd name="connsiteY13" fmla="*/ 622849 h 641960"/>
                <a:gd name="connsiteX14" fmla="*/ 854474 w 1190423"/>
                <a:gd name="connsiteY14" fmla="*/ 520455 h 641960"/>
                <a:gd name="connsiteX15" fmla="*/ 990205 w 1190423"/>
                <a:gd name="connsiteY15" fmla="*/ 641899 h 641960"/>
                <a:gd name="connsiteX16" fmla="*/ 1105696 w 1190423"/>
                <a:gd name="connsiteY16" fmla="*/ 501405 h 641960"/>
                <a:gd name="connsiteX17" fmla="*/ 883049 w 1190423"/>
                <a:gd name="connsiteY17" fmla="*/ 428777 h 641960"/>
                <a:gd name="connsiteX18" fmla="*/ 744937 w 1190423"/>
                <a:gd name="connsiteY18" fmla="*/ 328764 h 641960"/>
                <a:gd name="connsiteX19" fmla="*/ 956868 w 1190423"/>
                <a:gd name="connsiteY19" fmla="*/ 238277 h 641960"/>
                <a:gd name="connsiteX20" fmla="*/ 1190230 w 1190423"/>
                <a:gd name="connsiteY20" fmla="*/ 135883 h 641960"/>
                <a:gd name="connsiteX21" fmla="*/ 993777 w 1190423"/>
                <a:gd name="connsiteY21" fmla="*/ 37061 h 641960"/>
                <a:gd name="connsiteX22" fmla="*/ 825899 w 1190423"/>
                <a:gd name="connsiteY22" fmla="*/ 127549 h 641960"/>
                <a:gd name="connsiteX23" fmla="*/ 727077 w 1190423"/>
                <a:gd name="connsiteY23" fmla="*/ 19202 h 641960"/>
                <a:gd name="connsiteX24" fmla="*/ 722315 w 1190423"/>
                <a:gd name="connsiteY24" fmla="*/ 220417 h 641960"/>
                <a:gd name="connsiteX0" fmla="*/ 462100 w 1189764"/>
                <a:gd name="connsiteY0" fmla="*/ 105286 h 638747"/>
                <a:gd name="connsiteX1" fmla="*/ 332321 w 1189764"/>
                <a:gd name="connsiteY1" fmla="*/ 151720 h 638747"/>
                <a:gd name="connsiteX2" fmla="*/ 193018 w 1189764"/>
                <a:gd name="connsiteY2" fmla="*/ 511 h 638747"/>
                <a:gd name="connsiteX3" fmla="*/ 163253 w 1189764"/>
                <a:gd name="connsiteY3" fmla="*/ 104095 h 638747"/>
                <a:gd name="connsiteX4" fmla="*/ 137 w 1189764"/>
                <a:gd name="connsiteY4" fmla="*/ 148148 h 638747"/>
                <a:gd name="connsiteX5" fmla="*/ 137059 w 1189764"/>
                <a:gd name="connsiteY5" fmla="*/ 194583 h 638747"/>
                <a:gd name="connsiteX6" fmla="*/ 238262 w 1189764"/>
                <a:gd name="connsiteY6" fmla="*/ 192201 h 638747"/>
                <a:gd name="connsiteX7" fmla="*/ 377565 w 1189764"/>
                <a:gd name="connsiteY7" fmla="*/ 283879 h 638747"/>
                <a:gd name="connsiteX8" fmla="*/ 278743 w 1189764"/>
                <a:gd name="connsiteY8" fmla="*/ 405323 h 638747"/>
                <a:gd name="connsiteX9" fmla="*/ 308509 w 1189764"/>
                <a:gd name="connsiteY9" fmla="*/ 552961 h 638747"/>
                <a:gd name="connsiteX10" fmla="*/ 457337 w 1189764"/>
                <a:gd name="connsiteY10" fmla="*/ 476761 h 638747"/>
                <a:gd name="connsiteX11" fmla="*/ 582353 w 1189764"/>
                <a:gd name="connsiteY11" fmla="*/ 304120 h 638747"/>
                <a:gd name="connsiteX12" fmla="*/ 683556 w 1189764"/>
                <a:gd name="connsiteY12" fmla="*/ 435089 h 638747"/>
                <a:gd name="connsiteX13" fmla="*/ 651409 w 1189764"/>
                <a:gd name="connsiteY13" fmla="*/ 619636 h 638747"/>
                <a:gd name="connsiteX14" fmla="*/ 853815 w 1189764"/>
                <a:gd name="connsiteY14" fmla="*/ 517242 h 638747"/>
                <a:gd name="connsiteX15" fmla="*/ 989546 w 1189764"/>
                <a:gd name="connsiteY15" fmla="*/ 638686 h 638747"/>
                <a:gd name="connsiteX16" fmla="*/ 1105037 w 1189764"/>
                <a:gd name="connsiteY16" fmla="*/ 498192 h 638747"/>
                <a:gd name="connsiteX17" fmla="*/ 882390 w 1189764"/>
                <a:gd name="connsiteY17" fmla="*/ 425564 h 638747"/>
                <a:gd name="connsiteX18" fmla="*/ 744278 w 1189764"/>
                <a:gd name="connsiteY18" fmla="*/ 325551 h 638747"/>
                <a:gd name="connsiteX19" fmla="*/ 956209 w 1189764"/>
                <a:gd name="connsiteY19" fmla="*/ 235064 h 638747"/>
                <a:gd name="connsiteX20" fmla="*/ 1189571 w 1189764"/>
                <a:gd name="connsiteY20" fmla="*/ 132670 h 638747"/>
                <a:gd name="connsiteX21" fmla="*/ 993118 w 1189764"/>
                <a:gd name="connsiteY21" fmla="*/ 33848 h 638747"/>
                <a:gd name="connsiteX22" fmla="*/ 825240 w 1189764"/>
                <a:gd name="connsiteY22" fmla="*/ 124336 h 638747"/>
                <a:gd name="connsiteX23" fmla="*/ 726418 w 1189764"/>
                <a:gd name="connsiteY23" fmla="*/ 15989 h 638747"/>
                <a:gd name="connsiteX24" fmla="*/ 721656 w 1189764"/>
                <a:gd name="connsiteY24" fmla="*/ 217204 h 638747"/>
                <a:gd name="connsiteX0" fmla="*/ 462276 w 1189940"/>
                <a:gd name="connsiteY0" fmla="*/ 105286 h 638747"/>
                <a:gd name="connsiteX1" fmla="*/ 332497 w 1189940"/>
                <a:gd name="connsiteY1" fmla="*/ 151720 h 638747"/>
                <a:gd name="connsiteX2" fmla="*/ 193194 w 1189940"/>
                <a:gd name="connsiteY2" fmla="*/ 511 h 638747"/>
                <a:gd name="connsiteX3" fmla="*/ 163429 w 1189940"/>
                <a:gd name="connsiteY3" fmla="*/ 104095 h 638747"/>
                <a:gd name="connsiteX4" fmla="*/ 313 w 1189940"/>
                <a:gd name="connsiteY4" fmla="*/ 148148 h 638747"/>
                <a:gd name="connsiteX5" fmla="*/ 137235 w 1189940"/>
                <a:gd name="connsiteY5" fmla="*/ 194583 h 638747"/>
                <a:gd name="connsiteX6" fmla="*/ 238438 w 1189940"/>
                <a:gd name="connsiteY6" fmla="*/ 192201 h 638747"/>
                <a:gd name="connsiteX7" fmla="*/ 377741 w 1189940"/>
                <a:gd name="connsiteY7" fmla="*/ 283879 h 638747"/>
                <a:gd name="connsiteX8" fmla="*/ 278919 w 1189940"/>
                <a:gd name="connsiteY8" fmla="*/ 405323 h 638747"/>
                <a:gd name="connsiteX9" fmla="*/ 308685 w 1189940"/>
                <a:gd name="connsiteY9" fmla="*/ 552961 h 638747"/>
                <a:gd name="connsiteX10" fmla="*/ 457513 w 1189940"/>
                <a:gd name="connsiteY10" fmla="*/ 476761 h 638747"/>
                <a:gd name="connsiteX11" fmla="*/ 582529 w 1189940"/>
                <a:gd name="connsiteY11" fmla="*/ 304120 h 638747"/>
                <a:gd name="connsiteX12" fmla="*/ 683732 w 1189940"/>
                <a:gd name="connsiteY12" fmla="*/ 435089 h 638747"/>
                <a:gd name="connsiteX13" fmla="*/ 651585 w 1189940"/>
                <a:gd name="connsiteY13" fmla="*/ 619636 h 638747"/>
                <a:gd name="connsiteX14" fmla="*/ 853991 w 1189940"/>
                <a:gd name="connsiteY14" fmla="*/ 517242 h 638747"/>
                <a:gd name="connsiteX15" fmla="*/ 989722 w 1189940"/>
                <a:gd name="connsiteY15" fmla="*/ 638686 h 638747"/>
                <a:gd name="connsiteX16" fmla="*/ 1105213 w 1189940"/>
                <a:gd name="connsiteY16" fmla="*/ 498192 h 638747"/>
                <a:gd name="connsiteX17" fmla="*/ 882566 w 1189940"/>
                <a:gd name="connsiteY17" fmla="*/ 425564 h 638747"/>
                <a:gd name="connsiteX18" fmla="*/ 744454 w 1189940"/>
                <a:gd name="connsiteY18" fmla="*/ 325551 h 638747"/>
                <a:gd name="connsiteX19" fmla="*/ 956385 w 1189940"/>
                <a:gd name="connsiteY19" fmla="*/ 235064 h 638747"/>
                <a:gd name="connsiteX20" fmla="*/ 1189747 w 1189940"/>
                <a:gd name="connsiteY20" fmla="*/ 132670 h 638747"/>
                <a:gd name="connsiteX21" fmla="*/ 993294 w 1189940"/>
                <a:gd name="connsiteY21" fmla="*/ 33848 h 638747"/>
                <a:gd name="connsiteX22" fmla="*/ 825416 w 1189940"/>
                <a:gd name="connsiteY22" fmla="*/ 124336 h 638747"/>
                <a:gd name="connsiteX23" fmla="*/ 726594 w 1189940"/>
                <a:gd name="connsiteY23" fmla="*/ 15989 h 638747"/>
                <a:gd name="connsiteX24" fmla="*/ 721832 w 1189940"/>
                <a:gd name="connsiteY24" fmla="*/ 217204 h 638747"/>
                <a:gd name="connsiteX0" fmla="*/ 462276 w 1189940"/>
                <a:gd name="connsiteY0" fmla="*/ 106477 h 639938"/>
                <a:gd name="connsiteX1" fmla="*/ 332497 w 1189940"/>
                <a:gd name="connsiteY1" fmla="*/ 152911 h 639938"/>
                <a:gd name="connsiteX2" fmla="*/ 193194 w 1189940"/>
                <a:gd name="connsiteY2" fmla="*/ 1702 h 639938"/>
                <a:gd name="connsiteX3" fmla="*/ 163429 w 1189940"/>
                <a:gd name="connsiteY3" fmla="*/ 105286 h 639938"/>
                <a:gd name="connsiteX4" fmla="*/ 313 w 1189940"/>
                <a:gd name="connsiteY4" fmla="*/ 149339 h 639938"/>
                <a:gd name="connsiteX5" fmla="*/ 137235 w 1189940"/>
                <a:gd name="connsiteY5" fmla="*/ 195774 h 639938"/>
                <a:gd name="connsiteX6" fmla="*/ 238438 w 1189940"/>
                <a:gd name="connsiteY6" fmla="*/ 193392 h 639938"/>
                <a:gd name="connsiteX7" fmla="*/ 377741 w 1189940"/>
                <a:gd name="connsiteY7" fmla="*/ 285070 h 639938"/>
                <a:gd name="connsiteX8" fmla="*/ 278919 w 1189940"/>
                <a:gd name="connsiteY8" fmla="*/ 406514 h 639938"/>
                <a:gd name="connsiteX9" fmla="*/ 308685 w 1189940"/>
                <a:gd name="connsiteY9" fmla="*/ 554152 h 639938"/>
                <a:gd name="connsiteX10" fmla="*/ 457513 w 1189940"/>
                <a:gd name="connsiteY10" fmla="*/ 477952 h 639938"/>
                <a:gd name="connsiteX11" fmla="*/ 582529 w 1189940"/>
                <a:gd name="connsiteY11" fmla="*/ 305311 h 639938"/>
                <a:gd name="connsiteX12" fmla="*/ 683732 w 1189940"/>
                <a:gd name="connsiteY12" fmla="*/ 436280 h 639938"/>
                <a:gd name="connsiteX13" fmla="*/ 651585 w 1189940"/>
                <a:gd name="connsiteY13" fmla="*/ 620827 h 639938"/>
                <a:gd name="connsiteX14" fmla="*/ 853991 w 1189940"/>
                <a:gd name="connsiteY14" fmla="*/ 518433 h 639938"/>
                <a:gd name="connsiteX15" fmla="*/ 989722 w 1189940"/>
                <a:gd name="connsiteY15" fmla="*/ 639877 h 639938"/>
                <a:gd name="connsiteX16" fmla="*/ 1105213 w 1189940"/>
                <a:gd name="connsiteY16" fmla="*/ 499383 h 639938"/>
                <a:gd name="connsiteX17" fmla="*/ 882566 w 1189940"/>
                <a:gd name="connsiteY17" fmla="*/ 426755 h 639938"/>
                <a:gd name="connsiteX18" fmla="*/ 744454 w 1189940"/>
                <a:gd name="connsiteY18" fmla="*/ 326742 h 639938"/>
                <a:gd name="connsiteX19" fmla="*/ 956385 w 1189940"/>
                <a:gd name="connsiteY19" fmla="*/ 236255 h 639938"/>
                <a:gd name="connsiteX20" fmla="*/ 1189747 w 1189940"/>
                <a:gd name="connsiteY20" fmla="*/ 133861 h 639938"/>
                <a:gd name="connsiteX21" fmla="*/ 993294 w 1189940"/>
                <a:gd name="connsiteY21" fmla="*/ 35039 h 639938"/>
                <a:gd name="connsiteX22" fmla="*/ 825416 w 1189940"/>
                <a:gd name="connsiteY22" fmla="*/ 125527 h 639938"/>
                <a:gd name="connsiteX23" fmla="*/ 726594 w 1189940"/>
                <a:gd name="connsiteY23" fmla="*/ 17180 h 639938"/>
                <a:gd name="connsiteX24" fmla="*/ 721832 w 1189940"/>
                <a:gd name="connsiteY24" fmla="*/ 218395 h 639938"/>
                <a:gd name="connsiteX0" fmla="*/ 462276 w 1189940"/>
                <a:gd name="connsiteY0" fmla="*/ 106477 h 639938"/>
                <a:gd name="connsiteX1" fmla="*/ 332497 w 1189940"/>
                <a:gd name="connsiteY1" fmla="*/ 152911 h 639938"/>
                <a:gd name="connsiteX2" fmla="*/ 193194 w 1189940"/>
                <a:gd name="connsiteY2" fmla="*/ 1702 h 639938"/>
                <a:gd name="connsiteX3" fmla="*/ 163429 w 1189940"/>
                <a:gd name="connsiteY3" fmla="*/ 105286 h 639938"/>
                <a:gd name="connsiteX4" fmla="*/ 313 w 1189940"/>
                <a:gd name="connsiteY4" fmla="*/ 149339 h 639938"/>
                <a:gd name="connsiteX5" fmla="*/ 137235 w 1189940"/>
                <a:gd name="connsiteY5" fmla="*/ 195774 h 639938"/>
                <a:gd name="connsiteX6" fmla="*/ 238438 w 1189940"/>
                <a:gd name="connsiteY6" fmla="*/ 193392 h 639938"/>
                <a:gd name="connsiteX7" fmla="*/ 377741 w 1189940"/>
                <a:gd name="connsiteY7" fmla="*/ 285070 h 639938"/>
                <a:gd name="connsiteX8" fmla="*/ 278919 w 1189940"/>
                <a:gd name="connsiteY8" fmla="*/ 406514 h 639938"/>
                <a:gd name="connsiteX9" fmla="*/ 308685 w 1189940"/>
                <a:gd name="connsiteY9" fmla="*/ 554152 h 639938"/>
                <a:gd name="connsiteX10" fmla="*/ 457513 w 1189940"/>
                <a:gd name="connsiteY10" fmla="*/ 477952 h 639938"/>
                <a:gd name="connsiteX11" fmla="*/ 582529 w 1189940"/>
                <a:gd name="connsiteY11" fmla="*/ 305311 h 639938"/>
                <a:gd name="connsiteX12" fmla="*/ 683732 w 1189940"/>
                <a:gd name="connsiteY12" fmla="*/ 436280 h 639938"/>
                <a:gd name="connsiteX13" fmla="*/ 651585 w 1189940"/>
                <a:gd name="connsiteY13" fmla="*/ 620827 h 639938"/>
                <a:gd name="connsiteX14" fmla="*/ 853991 w 1189940"/>
                <a:gd name="connsiteY14" fmla="*/ 518433 h 639938"/>
                <a:gd name="connsiteX15" fmla="*/ 989722 w 1189940"/>
                <a:gd name="connsiteY15" fmla="*/ 639877 h 639938"/>
                <a:gd name="connsiteX16" fmla="*/ 1105213 w 1189940"/>
                <a:gd name="connsiteY16" fmla="*/ 499383 h 639938"/>
                <a:gd name="connsiteX17" fmla="*/ 882566 w 1189940"/>
                <a:gd name="connsiteY17" fmla="*/ 426755 h 639938"/>
                <a:gd name="connsiteX18" fmla="*/ 744454 w 1189940"/>
                <a:gd name="connsiteY18" fmla="*/ 326742 h 639938"/>
                <a:gd name="connsiteX19" fmla="*/ 956385 w 1189940"/>
                <a:gd name="connsiteY19" fmla="*/ 236255 h 639938"/>
                <a:gd name="connsiteX20" fmla="*/ 1189747 w 1189940"/>
                <a:gd name="connsiteY20" fmla="*/ 133861 h 639938"/>
                <a:gd name="connsiteX21" fmla="*/ 993294 w 1189940"/>
                <a:gd name="connsiteY21" fmla="*/ 35039 h 639938"/>
                <a:gd name="connsiteX22" fmla="*/ 825416 w 1189940"/>
                <a:gd name="connsiteY22" fmla="*/ 125527 h 639938"/>
                <a:gd name="connsiteX23" fmla="*/ 726594 w 1189940"/>
                <a:gd name="connsiteY23" fmla="*/ 17180 h 639938"/>
                <a:gd name="connsiteX24" fmla="*/ 721832 w 1189940"/>
                <a:gd name="connsiteY24" fmla="*/ 218395 h 639938"/>
                <a:gd name="connsiteX0" fmla="*/ 462276 w 1189940"/>
                <a:gd name="connsiteY0" fmla="*/ 106477 h 639938"/>
                <a:gd name="connsiteX1" fmla="*/ 332497 w 1189940"/>
                <a:gd name="connsiteY1" fmla="*/ 152911 h 639938"/>
                <a:gd name="connsiteX2" fmla="*/ 193194 w 1189940"/>
                <a:gd name="connsiteY2" fmla="*/ 1702 h 639938"/>
                <a:gd name="connsiteX3" fmla="*/ 163429 w 1189940"/>
                <a:gd name="connsiteY3" fmla="*/ 105286 h 639938"/>
                <a:gd name="connsiteX4" fmla="*/ 313 w 1189940"/>
                <a:gd name="connsiteY4" fmla="*/ 149339 h 639938"/>
                <a:gd name="connsiteX5" fmla="*/ 137235 w 1189940"/>
                <a:gd name="connsiteY5" fmla="*/ 195774 h 639938"/>
                <a:gd name="connsiteX6" fmla="*/ 238438 w 1189940"/>
                <a:gd name="connsiteY6" fmla="*/ 193392 h 639938"/>
                <a:gd name="connsiteX7" fmla="*/ 397982 w 1189940"/>
                <a:gd name="connsiteY7" fmla="*/ 279117 h 639938"/>
                <a:gd name="connsiteX8" fmla="*/ 278919 w 1189940"/>
                <a:gd name="connsiteY8" fmla="*/ 406514 h 639938"/>
                <a:gd name="connsiteX9" fmla="*/ 308685 w 1189940"/>
                <a:gd name="connsiteY9" fmla="*/ 554152 h 639938"/>
                <a:gd name="connsiteX10" fmla="*/ 457513 w 1189940"/>
                <a:gd name="connsiteY10" fmla="*/ 477952 h 639938"/>
                <a:gd name="connsiteX11" fmla="*/ 582529 w 1189940"/>
                <a:gd name="connsiteY11" fmla="*/ 305311 h 639938"/>
                <a:gd name="connsiteX12" fmla="*/ 683732 w 1189940"/>
                <a:gd name="connsiteY12" fmla="*/ 436280 h 639938"/>
                <a:gd name="connsiteX13" fmla="*/ 651585 w 1189940"/>
                <a:gd name="connsiteY13" fmla="*/ 620827 h 639938"/>
                <a:gd name="connsiteX14" fmla="*/ 853991 w 1189940"/>
                <a:gd name="connsiteY14" fmla="*/ 518433 h 639938"/>
                <a:gd name="connsiteX15" fmla="*/ 989722 w 1189940"/>
                <a:gd name="connsiteY15" fmla="*/ 639877 h 639938"/>
                <a:gd name="connsiteX16" fmla="*/ 1105213 w 1189940"/>
                <a:gd name="connsiteY16" fmla="*/ 499383 h 639938"/>
                <a:gd name="connsiteX17" fmla="*/ 882566 w 1189940"/>
                <a:gd name="connsiteY17" fmla="*/ 426755 h 639938"/>
                <a:gd name="connsiteX18" fmla="*/ 744454 w 1189940"/>
                <a:gd name="connsiteY18" fmla="*/ 326742 h 639938"/>
                <a:gd name="connsiteX19" fmla="*/ 956385 w 1189940"/>
                <a:gd name="connsiteY19" fmla="*/ 236255 h 639938"/>
                <a:gd name="connsiteX20" fmla="*/ 1189747 w 1189940"/>
                <a:gd name="connsiteY20" fmla="*/ 133861 h 639938"/>
                <a:gd name="connsiteX21" fmla="*/ 993294 w 1189940"/>
                <a:gd name="connsiteY21" fmla="*/ 35039 h 639938"/>
                <a:gd name="connsiteX22" fmla="*/ 825416 w 1189940"/>
                <a:gd name="connsiteY22" fmla="*/ 125527 h 639938"/>
                <a:gd name="connsiteX23" fmla="*/ 726594 w 1189940"/>
                <a:gd name="connsiteY23" fmla="*/ 17180 h 639938"/>
                <a:gd name="connsiteX24" fmla="*/ 721832 w 1189940"/>
                <a:gd name="connsiteY24" fmla="*/ 218395 h 639938"/>
                <a:gd name="connsiteX0" fmla="*/ 462281 w 1189945"/>
                <a:gd name="connsiteY0" fmla="*/ 106477 h 639938"/>
                <a:gd name="connsiteX1" fmla="*/ 332502 w 1189945"/>
                <a:gd name="connsiteY1" fmla="*/ 152911 h 639938"/>
                <a:gd name="connsiteX2" fmla="*/ 193199 w 1189945"/>
                <a:gd name="connsiteY2" fmla="*/ 1702 h 639938"/>
                <a:gd name="connsiteX3" fmla="*/ 163434 w 1189945"/>
                <a:gd name="connsiteY3" fmla="*/ 105286 h 639938"/>
                <a:gd name="connsiteX4" fmla="*/ 318 w 1189945"/>
                <a:gd name="connsiteY4" fmla="*/ 149339 h 639938"/>
                <a:gd name="connsiteX5" fmla="*/ 137240 w 1189945"/>
                <a:gd name="connsiteY5" fmla="*/ 195774 h 639938"/>
                <a:gd name="connsiteX6" fmla="*/ 247968 w 1189945"/>
                <a:gd name="connsiteY6" fmla="*/ 177914 h 639938"/>
                <a:gd name="connsiteX7" fmla="*/ 397987 w 1189945"/>
                <a:gd name="connsiteY7" fmla="*/ 279117 h 639938"/>
                <a:gd name="connsiteX8" fmla="*/ 278924 w 1189945"/>
                <a:gd name="connsiteY8" fmla="*/ 406514 h 639938"/>
                <a:gd name="connsiteX9" fmla="*/ 308690 w 1189945"/>
                <a:gd name="connsiteY9" fmla="*/ 554152 h 639938"/>
                <a:gd name="connsiteX10" fmla="*/ 457518 w 1189945"/>
                <a:gd name="connsiteY10" fmla="*/ 477952 h 639938"/>
                <a:gd name="connsiteX11" fmla="*/ 582534 w 1189945"/>
                <a:gd name="connsiteY11" fmla="*/ 305311 h 639938"/>
                <a:gd name="connsiteX12" fmla="*/ 683737 w 1189945"/>
                <a:gd name="connsiteY12" fmla="*/ 436280 h 639938"/>
                <a:gd name="connsiteX13" fmla="*/ 651590 w 1189945"/>
                <a:gd name="connsiteY13" fmla="*/ 620827 h 639938"/>
                <a:gd name="connsiteX14" fmla="*/ 853996 w 1189945"/>
                <a:gd name="connsiteY14" fmla="*/ 518433 h 639938"/>
                <a:gd name="connsiteX15" fmla="*/ 989727 w 1189945"/>
                <a:gd name="connsiteY15" fmla="*/ 639877 h 639938"/>
                <a:gd name="connsiteX16" fmla="*/ 1105218 w 1189945"/>
                <a:gd name="connsiteY16" fmla="*/ 499383 h 639938"/>
                <a:gd name="connsiteX17" fmla="*/ 882571 w 1189945"/>
                <a:gd name="connsiteY17" fmla="*/ 426755 h 639938"/>
                <a:gd name="connsiteX18" fmla="*/ 744459 w 1189945"/>
                <a:gd name="connsiteY18" fmla="*/ 326742 h 639938"/>
                <a:gd name="connsiteX19" fmla="*/ 956390 w 1189945"/>
                <a:gd name="connsiteY19" fmla="*/ 236255 h 639938"/>
                <a:gd name="connsiteX20" fmla="*/ 1189752 w 1189945"/>
                <a:gd name="connsiteY20" fmla="*/ 133861 h 639938"/>
                <a:gd name="connsiteX21" fmla="*/ 993299 w 1189945"/>
                <a:gd name="connsiteY21" fmla="*/ 35039 h 639938"/>
                <a:gd name="connsiteX22" fmla="*/ 825421 w 1189945"/>
                <a:gd name="connsiteY22" fmla="*/ 125527 h 639938"/>
                <a:gd name="connsiteX23" fmla="*/ 726599 w 1189945"/>
                <a:gd name="connsiteY23" fmla="*/ 17180 h 639938"/>
                <a:gd name="connsiteX24" fmla="*/ 721837 w 1189945"/>
                <a:gd name="connsiteY24" fmla="*/ 218395 h 639938"/>
                <a:gd name="connsiteX0" fmla="*/ 462002 w 1189666"/>
                <a:gd name="connsiteY0" fmla="*/ 106477 h 639938"/>
                <a:gd name="connsiteX1" fmla="*/ 332223 w 1189666"/>
                <a:gd name="connsiteY1" fmla="*/ 152911 h 639938"/>
                <a:gd name="connsiteX2" fmla="*/ 192920 w 1189666"/>
                <a:gd name="connsiteY2" fmla="*/ 1702 h 639938"/>
                <a:gd name="connsiteX3" fmla="*/ 163155 w 1189666"/>
                <a:gd name="connsiteY3" fmla="*/ 105286 h 639938"/>
                <a:gd name="connsiteX4" fmla="*/ 39 w 1189666"/>
                <a:gd name="connsiteY4" fmla="*/ 149339 h 639938"/>
                <a:gd name="connsiteX5" fmla="*/ 148867 w 1189666"/>
                <a:gd name="connsiteY5" fmla="*/ 187439 h 639938"/>
                <a:gd name="connsiteX6" fmla="*/ 247689 w 1189666"/>
                <a:gd name="connsiteY6" fmla="*/ 177914 h 639938"/>
                <a:gd name="connsiteX7" fmla="*/ 397708 w 1189666"/>
                <a:gd name="connsiteY7" fmla="*/ 279117 h 639938"/>
                <a:gd name="connsiteX8" fmla="*/ 278645 w 1189666"/>
                <a:gd name="connsiteY8" fmla="*/ 406514 h 639938"/>
                <a:gd name="connsiteX9" fmla="*/ 308411 w 1189666"/>
                <a:gd name="connsiteY9" fmla="*/ 554152 h 639938"/>
                <a:gd name="connsiteX10" fmla="*/ 457239 w 1189666"/>
                <a:gd name="connsiteY10" fmla="*/ 477952 h 639938"/>
                <a:gd name="connsiteX11" fmla="*/ 582255 w 1189666"/>
                <a:gd name="connsiteY11" fmla="*/ 305311 h 639938"/>
                <a:gd name="connsiteX12" fmla="*/ 683458 w 1189666"/>
                <a:gd name="connsiteY12" fmla="*/ 436280 h 639938"/>
                <a:gd name="connsiteX13" fmla="*/ 651311 w 1189666"/>
                <a:gd name="connsiteY13" fmla="*/ 620827 h 639938"/>
                <a:gd name="connsiteX14" fmla="*/ 853717 w 1189666"/>
                <a:gd name="connsiteY14" fmla="*/ 518433 h 639938"/>
                <a:gd name="connsiteX15" fmla="*/ 989448 w 1189666"/>
                <a:gd name="connsiteY15" fmla="*/ 639877 h 639938"/>
                <a:gd name="connsiteX16" fmla="*/ 1104939 w 1189666"/>
                <a:gd name="connsiteY16" fmla="*/ 499383 h 639938"/>
                <a:gd name="connsiteX17" fmla="*/ 882292 w 1189666"/>
                <a:gd name="connsiteY17" fmla="*/ 426755 h 639938"/>
                <a:gd name="connsiteX18" fmla="*/ 744180 w 1189666"/>
                <a:gd name="connsiteY18" fmla="*/ 326742 h 639938"/>
                <a:gd name="connsiteX19" fmla="*/ 956111 w 1189666"/>
                <a:gd name="connsiteY19" fmla="*/ 236255 h 639938"/>
                <a:gd name="connsiteX20" fmla="*/ 1189473 w 1189666"/>
                <a:gd name="connsiteY20" fmla="*/ 133861 h 639938"/>
                <a:gd name="connsiteX21" fmla="*/ 993020 w 1189666"/>
                <a:gd name="connsiteY21" fmla="*/ 35039 h 639938"/>
                <a:gd name="connsiteX22" fmla="*/ 825142 w 1189666"/>
                <a:gd name="connsiteY22" fmla="*/ 125527 h 639938"/>
                <a:gd name="connsiteX23" fmla="*/ 726320 w 1189666"/>
                <a:gd name="connsiteY23" fmla="*/ 17180 h 639938"/>
                <a:gd name="connsiteX24" fmla="*/ 721558 w 1189666"/>
                <a:gd name="connsiteY24" fmla="*/ 218395 h 639938"/>
                <a:gd name="connsiteX0" fmla="*/ 458431 w 1186095"/>
                <a:gd name="connsiteY0" fmla="*/ 106477 h 639938"/>
                <a:gd name="connsiteX1" fmla="*/ 328652 w 1186095"/>
                <a:gd name="connsiteY1" fmla="*/ 152911 h 639938"/>
                <a:gd name="connsiteX2" fmla="*/ 189349 w 1186095"/>
                <a:gd name="connsiteY2" fmla="*/ 1702 h 639938"/>
                <a:gd name="connsiteX3" fmla="*/ 159584 w 1186095"/>
                <a:gd name="connsiteY3" fmla="*/ 105286 h 639938"/>
                <a:gd name="connsiteX4" fmla="*/ 40 w 1186095"/>
                <a:gd name="connsiteY4" fmla="*/ 149339 h 639938"/>
                <a:gd name="connsiteX5" fmla="*/ 145296 w 1186095"/>
                <a:gd name="connsiteY5" fmla="*/ 187439 h 639938"/>
                <a:gd name="connsiteX6" fmla="*/ 244118 w 1186095"/>
                <a:gd name="connsiteY6" fmla="*/ 177914 h 639938"/>
                <a:gd name="connsiteX7" fmla="*/ 394137 w 1186095"/>
                <a:gd name="connsiteY7" fmla="*/ 279117 h 639938"/>
                <a:gd name="connsiteX8" fmla="*/ 275074 w 1186095"/>
                <a:gd name="connsiteY8" fmla="*/ 406514 h 639938"/>
                <a:gd name="connsiteX9" fmla="*/ 304840 w 1186095"/>
                <a:gd name="connsiteY9" fmla="*/ 554152 h 639938"/>
                <a:gd name="connsiteX10" fmla="*/ 453668 w 1186095"/>
                <a:gd name="connsiteY10" fmla="*/ 477952 h 639938"/>
                <a:gd name="connsiteX11" fmla="*/ 578684 w 1186095"/>
                <a:gd name="connsiteY11" fmla="*/ 305311 h 639938"/>
                <a:gd name="connsiteX12" fmla="*/ 679887 w 1186095"/>
                <a:gd name="connsiteY12" fmla="*/ 436280 h 639938"/>
                <a:gd name="connsiteX13" fmla="*/ 647740 w 1186095"/>
                <a:gd name="connsiteY13" fmla="*/ 620827 h 639938"/>
                <a:gd name="connsiteX14" fmla="*/ 850146 w 1186095"/>
                <a:gd name="connsiteY14" fmla="*/ 518433 h 639938"/>
                <a:gd name="connsiteX15" fmla="*/ 985877 w 1186095"/>
                <a:gd name="connsiteY15" fmla="*/ 639877 h 639938"/>
                <a:gd name="connsiteX16" fmla="*/ 1101368 w 1186095"/>
                <a:gd name="connsiteY16" fmla="*/ 499383 h 639938"/>
                <a:gd name="connsiteX17" fmla="*/ 878721 w 1186095"/>
                <a:gd name="connsiteY17" fmla="*/ 426755 h 639938"/>
                <a:gd name="connsiteX18" fmla="*/ 740609 w 1186095"/>
                <a:gd name="connsiteY18" fmla="*/ 326742 h 639938"/>
                <a:gd name="connsiteX19" fmla="*/ 952540 w 1186095"/>
                <a:gd name="connsiteY19" fmla="*/ 236255 h 639938"/>
                <a:gd name="connsiteX20" fmla="*/ 1185902 w 1186095"/>
                <a:gd name="connsiteY20" fmla="*/ 133861 h 639938"/>
                <a:gd name="connsiteX21" fmla="*/ 989449 w 1186095"/>
                <a:gd name="connsiteY21" fmla="*/ 35039 h 639938"/>
                <a:gd name="connsiteX22" fmla="*/ 821571 w 1186095"/>
                <a:gd name="connsiteY22" fmla="*/ 125527 h 639938"/>
                <a:gd name="connsiteX23" fmla="*/ 722749 w 1186095"/>
                <a:gd name="connsiteY23" fmla="*/ 17180 h 639938"/>
                <a:gd name="connsiteX24" fmla="*/ 717987 w 1186095"/>
                <a:gd name="connsiteY24" fmla="*/ 218395 h 639938"/>
                <a:gd name="connsiteX0" fmla="*/ 451290 w 1178954"/>
                <a:gd name="connsiteY0" fmla="*/ 106477 h 639938"/>
                <a:gd name="connsiteX1" fmla="*/ 321511 w 1178954"/>
                <a:gd name="connsiteY1" fmla="*/ 152911 h 639938"/>
                <a:gd name="connsiteX2" fmla="*/ 182208 w 1178954"/>
                <a:gd name="connsiteY2" fmla="*/ 1702 h 639938"/>
                <a:gd name="connsiteX3" fmla="*/ 152443 w 1178954"/>
                <a:gd name="connsiteY3" fmla="*/ 105286 h 639938"/>
                <a:gd name="connsiteX4" fmla="*/ 42 w 1178954"/>
                <a:gd name="connsiteY4" fmla="*/ 151720 h 639938"/>
                <a:gd name="connsiteX5" fmla="*/ 138155 w 1178954"/>
                <a:gd name="connsiteY5" fmla="*/ 187439 h 639938"/>
                <a:gd name="connsiteX6" fmla="*/ 236977 w 1178954"/>
                <a:gd name="connsiteY6" fmla="*/ 177914 h 639938"/>
                <a:gd name="connsiteX7" fmla="*/ 386996 w 1178954"/>
                <a:gd name="connsiteY7" fmla="*/ 279117 h 639938"/>
                <a:gd name="connsiteX8" fmla="*/ 267933 w 1178954"/>
                <a:gd name="connsiteY8" fmla="*/ 406514 h 639938"/>
                <a:gd name="connsiteX9" fmla="*/ 297699 w 1178954"/>
                <a:gd name="connsiteY9" fmla="*/ 554152 h 639938"/>
                <a:gd name="connsiteX10" fmla="*/ 446527 w 1178954"/>
                <a:gd name="connsiteY10" fmla="*/ 477952 h 639938"/>
                <a:gd name="connsiteX11" fmla="*/ 571543 w 1178954"/>
                <a:gd name="connsiteY11" fmla="*/ 305311 h 639938"/>
                <a:gd name="connsiteX12" fmla="*/ 672746 w 1178954"/>
                <a:gd name="connsiteY12" fmla="*/ 436280 h 639938"/>
                <a:gd name="connsiteX13" fmla="*/ 640599 w 1178954"/>
                <a:gd name="connsiteY13" fmla="*/ 620827 h 639938"/>
                <a:gd name="connsiteX14" fmla="*/ 843005 w 1178954"/>
                <a:gd name="connsiteY14" fmla="*/ 518433 h 639938"/>
                <a:gd name="connsiteX15" fmla="*/ 978736 w 1178954"/>
                <a:gd name="connsiteY15" fmla="*/ 639877 h 639938"/>
                <a:gd name="connsiteX16" fmla="*/ 1094227 w 1178954"/>
                <a:gd name="connsiteY16" fmla="*/ 499383 h 639938"/>
                <a:gd name="connsiteX17" fmla="*/ 871580 w 1178954"/>
                <a:gd name="connsiteY17" fmla="*/ 426755 h 639938"/>
                <a:gd name="connsiteX18" fmla="*/ 733468 w 1178954"/>
                <a:gd name="connsiteY18" fmla="*/ 326742 h 639938"/>
                <a:gd name="connsiteX19" fmla="*/ 945399 w 1178954"/>
                <a:gd name="connsiteY19" fmla="*/ 236255 h 639938"/>
                <a:gd name="connsiteX20" fmla="*/ 1178761 w 1178954"/>
                <a:gd name="connsiteY20" fmla="*/ 133861 h 639938"/>
                <a:gd name="connsiteX21" fmla="*/ 982308 w 1178954"/>
                <a:gd name="connsiteY21" fmla="*/ 35039 h 639938"/>
                <a:gd name="connsiteX22" fmla="*/ 814430 w 1178954"/>
                <a:gd name="connsiteY22" fmla="*/ 125527 h 639938"/>
                <a:gd name="connsiteX23" fmla="*/ 715608 w 1178954"/>
                <a:gd name="connsiteY23" fmla="*/ 17180 h 639938"/>
                <a:gd name="connsiteX24" fmla="*/ 710846 w 1178954"/>
                <a:gd name="connsiteY24" fmla="*/ 218395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715769 w 1179115"/>
                <a:gd name="connsiteY23" fmla="*/ 17180 h 639938"/>
                <a:gd name="connsiteX24" fmla="*/ 711007 w 1179115"/>
                <a:gd name="connsiteY24" fmla="*/ 218395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715769 w 1179115"/>
                <a:gd name="connsiteY23" fmla="*/ 17180 h 639938"/>
                <a:gd name="connsiteX24" fmla="*/ 711007 w 1179115"/>
                <a:gd name="connsiteY24" fmla="*/ 218395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715769 w 1179115"/>
                <a:gd name="connsiteY23" fmla="*/ 17180 h 639938"/>
                <a:gd name="connsiteX24" fmla="*/ 687195 w 1179115"/>
                <a:gd name="connsiteY24" fmla="*/ 223157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715769 w 1179115"/>
                <a:gd name="connsiteY23" fmla="*/ 17180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715769 w 1179115"/>
                <a:gd name="connsiteY23" fmla="*/ 17180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671716 w 1179115"/>
                <a:gd name="connsiteY23" fmla="*/ 123146 h 639938"/>
                <a:gd name="connsiteX0" fmla="*/ 451451 w 1179115"/>
                <a:gd name="connsiteY0" fmla="*/ 106477 h 639938"/>
                <a:gd name="connsiteX1" fmla="*/ 321672 w 1179115"/>
                <a:gd name="connsiteY1" fmla="*/ 152911 h 639938"/>
                <a:gd name="connsiteX2" fmla="*/ 182369 w 1179115"/>
                <a:gd name="connsiteY2" fmla="*/ 1702 h 639938"/>
                <a:gd name="connsiteX3" fmla="*/ 152604 w 1179115"/>
                <a:gd name="connsiteY3" fmla="*/ 105286 h 639938"/>
                <a:gd name="connsiteX4" fmla="*/ 203 w 1179115"/>
                <a:gd name="connsiteY4" fmla="*/ 151720 h 639938"/>
                <a:gd name="connsiteX5" fmla="*/ 138316 w 1179115"/>
                <a:gd name="connsiteY5" fmla="*/ 187439 h 639938"/>
                <a:gd name="connsiteX6" fmla="*/ 237138 w 1179115"/>
                <a:gd name="connsiteY6" fmla="*/ 177914 h 639938"/>
                <a:gd name="connsiteX7" fmla="*/ 387157 w 1179115"/>
                <a:gd name="connsiteY7" fmla="*/ 279117 h 639938"/>
                <a:gd name="connsiteX8" fmla="*/ 268094 w 1179115"/>
                <a:gd name="connsiteY8" fmla="*/ 406514 h 639938"/>
                <a:gd name="connsiteX9" fmla="*/ 297860 w 1179115"/>
                <a:gd name="connsiteY9" fmla="*/ 554152 h 639938"/>
                <a:gd name="connsiteX10" fmla="*/ 446688 w 1179115"/>
                <a:gd name="connsiteY10" fmla="*/ 477952 h 639938"/>
                <a:gd name="connsiteX11" fmla="*/ 571704 w 1179115"/>
                <a:gd name="connsiteY11" fmla="*/ 305311 h 639938"/>
                <a:gd name="connsiteX12" fmla="*/ 672907 w 1179115"/>
                <a:gd name="connsiteY12" fmla="*/ 436280 h 639938"/>
                <a:gd name="connsiteX13" fmla="*/ 640760 w 1179115"/>
                <a:gd name="connsiteY13" fmla="*/ 620827 h 639938"/>
                <a:gd name="connsiteX14" fmla="*/ 843166 w 1179115"/>
                <a:gd name="connsiteY14" fmla="*/ 518433 h 639938"/>
                <a:gd name="connsiteX15" fmla="*/ 978897 w 1179115"/>
                <a:gd name="connsiteY15" fmla="*/ 639877 h 639938"/>
                <a:gd name="connsiteX16" fmla="*/ 1094388 w 1179115"/>
                <a:gd name="connsiteY16" fmla="*/ 499383 h 639938"/>
                <a:gd name="connsiteX17" fmla="*/ 871741 w 1179115"/>
                <a:gd name="connsiteY17" fmla="*/ 426755 h 639938"/>
                <a:gd name="connsiteX18" fmla="*/ 733629 w 1179115"/>
                <a:gd name="connsiteY18" fmla="*/ 326742 h 639938"/>
                <a:gd name="connsiteX19" fmla="*/ 945560 w 1179115"/>
                <a:gd name="connsiteY19" fmla="*/ 236255 h 639938"/>
                <a:gd name="connsiteX20" fmla="*/ 1178922 w 1179115"/>
                <a:gd name="connsiteY20" fmla="*/ 133861 h 639938"/>
                <a:gd name="connsiteX21" fmla="*/ 982469 w 1179115"/>
                <a:gd name="connsiteY21" fmla="*/ 35039 h 639938"/>
                <a:gd name="connsiteX22" fmla="*/ 814591 w 1179115"/>
                <a:gd name="connsiteY22" fmla="*/ 125527 h 639938"/>
                <a:gd name="connsiteX23" fmla="*/ 671716 w 1179115"/>
                <a:gd name="connsiteY23" fmla="*/ 123146 h 639938"/>
                <a:gd name="connsiteX0" fmla="*/ 451451 w 1179114"/>
                <a:gd name="connsiteY0" fmla="*/ 106477 h 639938"/>
                <a:gd name="connsiteX1" fmla="*/ 321672 w 1179114"/>
                <a:gd name="connsiteY1" fmla="*/ 152911 h 639938"/>
                <a:gd name="connsiteX2" fmla="*/ 182369 w 1179114"/>
                <a:gd name="connsiteY2" fmla="*/ 1702 h 639938"/>
                <a:gd name="connsiteX3" fmla="*/ 152604 w 1179114"/>
                <a:gd name="connsiteY3" fmla="*/ 105286 h 639938"/>
                <a:gd name="connsiteX4" fmla="*/ 203 w 1179114"/>
                <a:gd name="connsiteY4" fmla="*/ 151720 h 639938"/>
                <a:gd name="connsiteX5" fmla="*/ 138316 w 1179114"/>
                <a:gd name="connsiteY5" fmla="*/ 187439 h 639938"/>
                <a:gd name="connsiteX6" fmla="*/ 237138 w 1179114"/>
                <a:gd name="connsiteY6" fmla="*/ 177914 h 639938"/>
                <a:gd name="connsiteX7" fmla="*/ 387157 w 1179114"/>
                <a:gd name="connsiteY7" fmla="*/ 279117 h 639938"/>
                <a:gd name="connsiteX8" fmla="*/ 268094 w 1179114"/>
                <a:gd name="connsiteY8" fmla="*/ 406514 h 639938"/>
                <a:gd name="connsiteX9" fmla="*/ 297860 w 1179114"/>
                <a:gd name="connsiteY9" fmla="*/ 554152 h 639938"/>
                <a:gd name="connsiteX10" fmla="*/ 446688 w 1179114"/>
                <a:gd name="connsiteY10" fmla="*/ 477952 h 639938"/>
                <a:gd name="connsiteX11" fmla="*/ 571704 w 1179114"/>
                <a:gd name="connsiteY11" fmla="*/ 305311 h 639938"/>
                <a:gd name="connsiteX12" fmla="*/ 672907 w 1179114"/>
                <a:gd name="connsiteY12" fmla="*/ 436280 h 639938"/>
                <a:gd name="connsiteX13" fmla="*/ 640760 w 1179114"/>
                <a:gd name="connsiteY13" fmla="*/ 620827 h 639938"/>
                <a:gd name="connsiteX14" fmla="*/ 843166 w 1179114"/>
                <a:gd name="connsiteY14" fmla="*/ 518433 h 639938"/>
                <a:gd name="connsiteX15" fmla="*/ 978897 w 1179114"/>
                <a:gd name="connsiteY15" fmla="*/ 639877 h 639938"/>
                <a:gd name="connsiteX16" fmla="*/ 1094388 w 1179114"/>
                <a:gd name="connsiteY16" fmla="*/ 499383 h 639938"/>
                <a:gd name="connsiteX17" fmla="*/ 871741 w 1179114"/>
                <a:gd name="connsiteY17" fmla="*/ 426755 h 639938"/>
                <a:gd name="connsiteX18" fmla="*/ 733629 w 1179114"/>
                <a:gd name="connsiteY18" fmla="*/ 326742 h 639938"/>
                <a:gd name="connsiteX19" fmla="*/ 945560 w 1179114"/>
                <a:gd name="connsiteY19" fmla="*/ 236255 h 639938"/>
                <a:gd name="connsiteX20" fmla="*/ 1178922 w 1179114"/>
                <a:gd name="connsiteY20" fmla="*/ 133861 h 639938"/>
                <a:gd name="connsiteX21" fmla="*/ 982469 w 1179114"/>
                <a:gd name="connsiteY21" fmla="*/ 35039 h 639938"/>
                <a:gd name="connsiteX22" fmla="*/ 821735 w 1179114"/>
                <a:gd name="connsiteY22" fmla="*/ 195774 h 639938"/>
                <a:gd name="connsiteX23" fmla="*/ 671716 w 1179114"/>
                <a:gd name="connsiteY23" fmla="*/ 123146 h 639938"/>
                <a:gd name="connsiteX0" fmla="*/ 451451 w 1180917"/>
                <a:gd name="connsiteY0" fmla="*/ 106477 h 639938"/>
                <a:gd name="connsiteX1" fmla="*/ 321672 w 1180917"/>
                <a:gd name="connsiteY1" fmla="*/ 152911 h 639938"/>
                <a:gd name="connsiteX2" fmla="*/ 182369 w 1180917"/>
                <a:gd name="connsiteY2" fmla="*/ 1702 h 639938"/>
                <a:gd name="connsiteX3" fmla="*/ 152604 w 1180917"/>
                <a:gd name="connsiteY3" fmla="*/ 105286 h 639938"/>
                <a:gd name="connsiteX4" fmla="*/ 203 w 1180917"/>
                <a:gd name="connsiteY4" fmla="*/ 151720 h 639938"/>
                <a:gd name="connsiteX5" fmla="*/ 138316 w 1180917"/>
                <a:gd name="connsiteY5" fmla="*/ 187439 h 639938"/>
                <a:gd name="connsiteX6" fmla="*/ 237138 w 1180917"/>
                <a:gd name="connsiteY6" fmla="*/ 177914 h 639938"/>
                <a:gd name="connsiteX7" fmla="*/ 387157 w 1180917"/>
                <a:gd name="connsiteY7" fmla="*/ 279117 h 639938"/>
                <a:gd name="connsiteX8" fmla="*/ 268094 w 1180917"/>
                <a:gd name="connsiteY8" fmla="*/ 406514 h 639938"/>
                <a:gd name="connsiteX9" fmla="*/ 297860 w 1180917"/>
                <a:gd name="connsiteY9" fmla="*/ 554152 h 639938"/>
                <a:gd name="connsiteX10" fmla="*/ 446688 w 1180917"/>
                <a:gd name="connsiteY10" fmla="*/ 477952 h 639938"/>
                <a:gd name="connsiteX11" fmla="*/ 571704 w 1180917"/>
                <a:gd name="connsiteY11" fmla="*/ 305311 h 639938"/>
                <a:gd name="connsiteX12" fmla="*/ 672907 w 1180917"/>
                <a:gd name="connsiteY12" fmla="*/ 436280 h 639938"/>
                <a:gd name="connsiteX13" fmla="*/ 640760 w 1180917"/>
                <a:gd name="connsiteY13" fmla="*/ 620827 h 639938"/>
                <a:gd name="connsiteX14" fmla="*/ 843166 w 1180917"/>
                <a:gd name="connsiteY14" fmla="*/ 518433 h 639938"/>
                <a:gd name="connsiteX15" fmla="*/ 978897 w 1180917"/>
                <a:gd name="connsiteY15" fmla="*/ 639877 h 639938"/>
                <a:gd name="connsiteX16" fmla="*/ 1094388 w 1180917"/>
                <a:gd name="connsiteY16" fmla="*/ 499383 h 639938"/>
                <a:gd name="connsiteX17" fmla="*/ 871741 w 1180917"/>
                <a:gd name="connsiteY17" fmla="*/ 426755 h 639938"/>
                <a:gd name="connsiteX18" fmla="*/ 733629 w 1180917"/>
                <a:gd name="connsiteY18" fmla="*/ 326742 h 639938"/>
                <a:gd name="connsiteX19" fmla="*/ 945560 w 1180917"/>
                <a:gd name="connsiteY19" fmla="*/ 236255 h 639938"/>
                <a:gd name="connsiteX20" fmla="*/ 1178922 w 1180917"/>
                <a:gd name="connsiteY20" fmla="*/ 133861 h 639938"/>
                <a:gd name="connsiteX21" fmla="*/ 807447 w 1180917"/>
                <a:gd name="connsiteY21" fmla="*/ 70758 h 639938"/>
                <a:gd name="connsiteX22" fmla="*/ 821735 w 1180917"/>
                <a:gd name="connsiteY22" fmla="*/ 195774 h 639938"/>
                <a:gd name="connsiteX23" fmla="*/ 671716 w 1180917"/>
                <a:gd name="connsiteY23" fmla="*/ 123146 h 639938"/>
                <a:gd name="connsiteX0" fmla="*/ 451451 w 1180917"/>
                <a:gd name="connsiteY0" fmla="*/ 106477 h 639938"/>
                <a:gd name="connsiteX1" fmla="*/ 321672 w 1180917"/>
                <a:gd name="connsiteY1" fmla="*/ 152911 h 639938"/>
                <a:gd name="connsiteX2" fmla="*/ 182369 w 1180917"/>
                <a:gd name="connsiteY2" fmla="*/ 1702 h 639938"/>
                <a:gd name="connsiteX3" fmla="*/ 152604 w 1180917"/>
                <a:gd name="connsiteY3" fmla="*/ 105286 h 639938"/>
                <a:gd name="connsiteX4" fmla="*/ 203 w 1180917"/>
                <a:gd name="connsiteY4" fmla="*/ 151720 h 639938"/>
                <a:gd name="connsiteX5" fmla="*/ 138316 w 1180917"/>
                <a:gd name="connsiteY5" fmla="*/ 187439 h 639938"/>
                <a:gd name="connsiteX6" fmla="*/ 237138 w 1180917"/>
                <a:gd name="connsiteY6" fmla="*/ 177914 h 639938"/>
                <a:gd name="connsiteX7" fmla="*/ 387157 w 1180917"/>
                <a:gd name="connsiteY7" fmla="*/ 279117 h 639938"/>
                <a:gd name="connsiteX8" fmla="*/ 268094 w 1180917"/>
                <a:gd name="connsiteY8" fmla="*/ 406514 h 639938"/>
                <a:gd name="connsiteX9" fmla="*/ 297860 w 1180917"/>
                <a:gd name="connsiteY9" fmla="*/ 554152 h 639938"/>
                <a:gd name="connsiteX10" fmla="*/ 446688 w 1180917"/>
                <a:gd name="connsiteY10" fmla="*/ 477952 h 639938"/>
                <a:gd name="connsiteX11" fmla="*/ 571704 w 1180917"/>
                <a:gd name="connsiteY11" fmla="*/ 305311 h 639938"/>
                <a:gd name="connsiteX12" fmla="*/ 672907 w 1180917"/>
                <a:gd name="connsiteY12" fmla="*/ 436280 h 639938"/>
                <a:gd name="connsiteX13" fmla="*/ 640760 w 1180917"/>
                <a:gd name="connsiteY13" fmla="*/ 620827 h 639938"/>
                <a:gd name="connsiteX14" fmla="*/ 843166 w 1180917"/>
                <a:gd name="connsiteY14" fmla="*/ 518433 h 639938"/>
                <a:gd name="connsiteX15" fmla="*/ 978897 w 1180917"/>
                <a:gd name="connsiteY15" fmla="*/ 639877 h 639938"/>
                <a:gd name="connsiteX16" fmla="*/ 1094388 w 1180917"/>
                <a:gd name="connsiteY16" fmla="*/ 499383 h 639938"/>
                <a:gd name="connsiteX17" fmla="*/ 871741 w 1180917"/>
                <a:gd name="connsiteY17" fmla="*/ 426755 h 639938"/>
                <a:gd name="connsiteX18" fmla="*/ 733629 w 1180917"/>
                <a:gd name="connsiteY18" fmla="*/ 326742 h 639938"/>
                <a:gd name="connsiteX19" fmla="*/ 945560 w 1180917"/>
                <a:gd name="connsiteY19" fmla="*/ 236255 h 639938"/>
                <a:gd name="connsiteX20" fmla="*/ 1178922 w 1180917"/>
                <a:gd name="connsiteY20" fmla="*/ 133861 h 639938"/>
                <a:gd name="connsiteX21" fmla="*/ 993185 w 1180917"/>
                <a:gd name="connsiteY21" fmla="*/ 83855 h 639938"/>
                <a:gd name="connsiteX22" fmla="*/ 807447 w 1180917"/>
                <a:gd name="connsiteY22" fmla="*/ 70758 h 639938"/>
                <a:gd name="connsiteX23" fmla="*/ 821735 w 1180917"/>
                <a:gd name="connsiteY23" fmla="*/ 195774 h 639938"/>
                <a:gd name="connsiteX24" fmla="*/ 671716 w 1180917"/>
                <a:gd name="connsiteY24" fmla="*/ 123146 h 639938"/>
                <a:gd name="connsiteX0" fmla="*/ 451451 w 1178957"/>
                <a:gd name="connsiteY0" fmla="*/ 106477 h 639938"/>
                <a:gd name="connsiteX1" fmla="*/ 321672 w 1178957"/>
                <a:gd name="connsiteY1" fmla="*/ 152911 h 639938"/>
                <a:gd name="connsiteX2" fmla="*/ 182369 w 1178957"/>
                <a:gd name="connsiteY2" fmla="*/ 1702 h 639938"/>
                <a:gd name="connsiteX3" fmla="*/ 152604 w 1178957"/>
                <a:gd name="connsiteY3" fmla="*/ 105286 h 639938"/>
                <a:gd name="connsiteX4" fmla="*/ 203 w 1178957"/>
                <a:gd name="connsiteY4" fmla="*/ 151720 h 639938"/>
                <a:gd name="connsiteX5" fmla="*/ 138316 w 1178957"/>
                <a:gd name="connsiteY5" fmla="*/ 187439 h 639938"/>
                <a:gd name="connsiteX6" fmla="*/ 237138 w 1178957"/>
                <a:gd name="connsiteY6" fmla="*/ 177914 h 639938"/>
                <a:gd name="connsiteX7" fmla="*/ 387157 w 1178957"/>
                <a:gd name="connsiteY7" fmla="*/ 279117 h 639938"/>
                <a:gd name="connsiteX8" fmla="*/ 268094 w 1178957"/>
                <a:gd name="connsiteY8" fmla="*/ 406514 h 639938"/>
                <a:gd name="connsiteX9" fmla="*/ 297860 w 1178957"/>
                <a:gd name="connsiteY9" fmla="*/ 554152 h 639938"/>
                <a:gd name="connsiteX10" fmla="*/ 446688 w 1178957"/>
                <a:gd name="connsiteY10" fmla="*/ 477952 h 639938"/>
                <a:gd name="connsiteX11" fmla="*/ 571704 w 1178957"/>
                <a:gd name="connsiteY11" fmla="*/ 305311 h 639938"/>
                <a:gd name="connsiteX12" fmla="*/ 672907 w 1178957"/>
                <a:gd name="connsiteY12" fmla="*/ 436280 h 639938"/>
                <a:gd name="connsiteX13" fmla="*/ 640760 w 1178957"/>
                <a:gd name="connsiteY13" fmla="*/ 620827 h 639938"/>
                <a:gd name="connsiteX14" fmla="*/ 843166 w 1178957"/>
                <a:gd name="connsiteY14" fmla="*/ 518433 h 639938"/>
                <a:gd name="connsiteX15" fmla="*/ 978897 w 1178957"/>
                <a:gd name="connsiteY15" fmla="*/ 639877 h 639938"/>
                <a:gd name="connsiteX16" fmla="*/ 1094388 w 1178957"/>
                <a:gd name="connsiteY16" fmla="*/ 499383 h 639938"/>
                <a:gd name="connsiteX17" fmla="*/ 871741 w 1178957"/>
                <a:gd name="connsiteY17" fmla="*/ 426755 h 639938"/>
                <a:gd name="connsiteX18" fmla="*/ 733629 w 1178957"/>
                <a:gd name="connsiteY18" fmla="*/ 326742 h 639938"/>
                <a:gd name="connsiteX19" fmla="*/ 945560 w 1178957"/>
                <a:gd name="connsiteY19" fmla="*/ 236255 h 639938"/>
                <a:gd name="connsiteX20" fmla="*/ 1178922 w 1178957"/>
                <a:gd name="connsiteY20" fmla="*/ 133861 h 639938"/>
                <a:gd name="connsiteX21" fmla="*/ 928891 w 1178957"/>
                <a:gd name="connsiteY21" fmla="*/ 152911 h 639938"/>
                <a:gd name="connsiteX22" fmla="*/ 807447 w 1178957"/>
                <a:gd name="connsiteY22" fmla="*/ 70758 h 639938"/>
                <a:gd name="connsiteX23" fmla="*/ 821735 w 1178957"/>
                <a:gd name="connsiteY23" fmla="*/ 195774 h 639938"/>
                <a:gd name="connsiteX24" fmla="*/ 671716 w 1178957"/>
                <a:gd name="connsiteY24" fmla="*/ 123146 h 639938"/>
                <a:gd name="connsiteX0" fmla="*/ 451451 w 1178957"/>
                <a:gd name="connsiteY0" fmla="*/ 106477 h 639938"/>
                <a:gd name="connsiteX1" fmla="*/ 321672 w 1178957"/>
                <a:gd name="connsiteY1" fmla="*/ 152911 h 639938"/>
                <a:gd name="connsiteX2" fmla="*/ 182369 w 1178957"/>
                <a:gd name="connsiteY2" fmla="*/ 1702 h 639938"/>
                <a:gd name="connsiteX3" fmla="*/ 152604 w 1178957"/>
                <a:gd name="connsiteY3" fmla="*/ 105286 h 639938"/>
                <a:gd name="connsiteX4" fmla="*/ 203 w 1178957"/>
                <a:gd name="connsiteY4" fmla="*/ 151720 h 639938"/>
                <a:gd name="connsiteX5" fmla="*/ 138316 w 1178957"/>
                <a:gd name="connsiteY5" fmla="*/ 187439 h 639938"/>
                <a:gd name="connsiteX6" fmla="*/ 237138 w 1178957"/>
                <a:gd name="connsiteY6" fmla="*/ 177914 h 639938"/>
                <a:gd name="connsiteX7" fmla="*/ 387157 w 1178957"/>
                <a:gd name="connsiteY7" fmla="*/ 279117 h 639938"/>
                <a:gd name="connsiteX8" fmla="*/ 268094 w 1178957"/>
                <a:gd name="connsiteY8" fmla="*/ 406514 h 639938"/>
                <a:gd name="connsiteX9" fmla="*/ 297860 w 1178957"/>
                <a:gd name="connsiteY9" fmla="*/ 554152 h 639938"/>
                <a:gd name="connsiteX10" fmla="*/ 446688 w 1178957"/>
                <a:gd name="connsiteY10" fmla="*/ 477952 h 639938"/>
                <a:gd name="connsiteX11" fmla="*/ 571704 w 1178957"/>
                <a:gd name="connsiteY11" fmla="*/ 305311 h 639938"/>
                <a:gd name="connsiteX12" fmla="*/ 672907 w 1178957"/>
                <a:gd name="connsiteY12" fmla="*/ 436280 h 639938"/>
                <a:gd name="connsiteX13" fmla="*/ 640760 w 1178957"/>
                <a:gd name="connsiteY13" fmla="*/ 620827 h 639938"/>
                <a:gd name="connsiteX14" fmla="*/ 843166 w 1178957"/>
                <a:gd name="connsiteY14" fmla="*/ 518433 h 639938"/>
                <a:gd name="connsiteX15" fmla="*/ 978897 w 1178957"/>
                <a:gd name="connsiteY15" fmla="*/ 639877 h 639938"/>
                <a:gd name="connsiteX16" fmla="*/ 1094388 w 1178957"/>
                <a:gd name="connsiteY16" fmla="*/ 499383 h 639938"/>
                <a:gd name="connsiteX17" fmla="*/ 871741 w 1178957"/>
                <a:gd name="connsiteY17" fmla="*/ 426755 h 639938"/>
                <a:gd name="connsiteX18" fmla="*/ 733629 w 1178957"/>
                <a:gd name="connsiteY18" fmla="*/ 326742 h 639938"/>
                <a:gd name="connsiteX19" fmla="*/ 945560 w 1178957"/>
                <a:gd name="connsiteY19" fmla="*/ 236255 h 639938"/>
                <a:gd name="connsiteX20" fmla="*/ 1178922 w 1178957"/>
                <a:gd name="connsiteY20" fmla="*/ 133861 h 639938"/>
                <a:gd name="connsiteX21" fmla="*/ 928891 w 1178957"/>
                <a:gd name="connsiteY21" fmla="*/ 152911 h 639938"/>
                <a:gd name="connsiteX22" fmla="*/ 807447 w 1178957"/>
                <a:gd name="connsiteY22" fmla="*/ 70758 h 639938"/>
                <a:gd name="connsiteX23" fmla="*/ 821735 w 1178957"/>
                <a:gd name="connsiteY23" fmla="*/ 195774 h 639938"/>
                <a:gd name="connsiteX24" fmla="*/ 671716 w 1178957"/>
                <a:gd name="connsiteY24" fmla="*/ 123146 h 639938"/>
                <a:gd name="connsiteX0" fmla="*/ 451451 w 1182269"/>
                <a:gd name="connsiteY0" fmla="*/ 106477 h 639938"/>
                <a:gd name="connsiteX1" fmla="*/ 321672 w 1182269"/>
                <a:gd name="connsiteY1" fmla="*/ 152911 h 639938"/>
                <a:gd name="connsiteX2" fmla="*/ 182369 w 1182269"/>
                <a:gd name="connsiteY2" fmla="*/ 1702 h 639938"/>
                <a:gd name="connsiteX3" fmla="*/ 152604 w 1182269"/>
                <a:gd name="connsiteY3" fmla="*/ 105286 h 639938"/>
                <a:gd name="connsiteX4" fmla="*/ 203 w 1182269"/>
                <a:gd name="connsiteY4" fmla="*/ 151720 h 639938"/>
                <a:gd name="connsiteX5" fmla="*/ 138316 w 1182269"/>
                <a:gd name="connsiteY5" fmla="*/ 187439 h 639938"/>
                <a:gd name="connsiteX6" fmla="*/ 237138 w 1182269"/>
                <a:gd name="connsiteY6" fmla="*/ 177914 h 639938"/>
                <a:gd name="connsiteX7" fmla="*/ 387157 w 1182269"/>
                <a:gd name="connsiteY7" fmla="*/ 279117 h 639938"/>
                <a:gd name="connsiteX8" fmla="*/ 268094 w 1182269"/>
                <a:gd name="connsiteY8" fmla="*/ 406514 h 639938"/>
                <a:gd name="connsiteX9" fmla="*/ 297860 w 1182269"/>
                <a:gd name="connsiteY9" fmla="*/ 554152 h 639938"/>
                <a:gd name="connsiteX10" fmla="*/ 446688 w 1182269"/>
                <a:gd name="connsiteY10" fmla="*/ 477952 h 639938"/>
                <a:gd name="connsiteX11" fmla="*/ 571704 w 1182269"/>
                <a:gd name="connsiteY11" fmla="*/ 305311 h 639938"/>
                <a:gd name="connsiteX12" fmla="*/ 672907 w 1182269"/>
                <a:gd name="connsiteY12" fmla="*/ 436280 h 639938"/>
                <a:gd name="connsiteX13" fmla="*/ 640760 w 1182269"/>
                <a:gd name="connsiteY13" fmla="*/ 620827 h 639938"/>
                <a:gd name="connsiteX14" fmla="*/ 843166 w 1182269"/>
                <a:gd name="connsiteY14" fmla="*/ 518433 h 639938"/>
                <a:gd name="connsiteX15" fmla="*/ 978897 w 1182269"/>
                <a:gd name="connsiteY15" fmla="*/ 639877 h 639938"/>
                <a:gd name="connsiteX16" fmla="*/ 1094388 w 1182269"/>
                <a:gd name="connsiteY16" fmla="*/ 499383 h 639938"/>
                <a:gd name="connsiteX17" fmla="*/ 871741 w 1182269"/>
                <a:gd name="connsiteY17" fmla="*/ 426755 h 639938"/>
                <a:gd name="connsiteX18" fmla="*/ 733629 w 1182269"/>
                <a:gd name="connsiteY18" fmla="*/ 326742 h 639938"/>
                <a:gd name="connsiteX19" fmla="*/ 945560 w 1182269"/>
                <a:gd name="connsiteY19" fmla="*/ 236255 h 639938"/>
                <a:gd name="connsiteX20" fmla="*/ 1064622 w 1182269"/>
                <a:gd name="connsiteY20" fmla="*/ 188630 h 639938"/>
                <a:gd name="connsiteX21" fmla="*/ 1178922 w 1182269"/>
                <a:gd name="connsiteY21" fmla="*/ 133861 h 639938"/>
                <a:gd name="connsiteX22" fmla="*/ 928891 w 1182269"/>
                <a:gd name="connsiteY22" fmla="*/ 152911 h 639938"/>
                <a:gd name="connsiteX23" fmla="*/ 807447 w 1182269"/>
                <a:gd name="connsiteY23" fmla="*/ 70758 h 639938"/>
                <a:gd name="connsiteX24" fmla="*/ 821735 w 1182269"/>
                <a:gd name="connsiteY24" fmla="*/ 195774 h 639938"/>
                <a:gd name="connsiteX25" fmla="*/ 671716 w 1182269"/>
                <a:gd name="connsiteY25" fmla="*/ 123146 h 639938"/>
                <a:gd name="connsiteX0" fmla="*/ 451451 w 1190381"/>
                <a:gd name="connsiteY0" fmla="*/ 106477 h 639938"/>
                <a:gd name="connsiteX1" fmla="*/ 321672 w 1190381"/>
                <a:gd name="connsiteY1" fmla="*/ 152911 h 639938"/>
                <a:gd name="connsiteX2" fmla="*/ 182369 w 1190381"/>
                <a:gd name="connsiteY2" fmla="*/ 1702 h 639938"/>
                <a:gd name="connsiteX3" fmla="*/ 152604 w 1190381"/>
                <a:gd name="connsiteY3" fmla="*/ 105286 h 639938"/>
                <a:gd name="connsiteX4" fmla="*/ 203 w 1190381"/>
                <a:gd name="connsiteY4" fmla="*/ 151720 h 639938"/>
                <a:gd name="connsiteX5" fmla="*/ 138316 w 1190381"/>
                <a:gd name="connsiteY5" fmla="*/ 187439 h 639938"/>
                <a:gd name="connsiteX6" fmla="*/ 237138 w 1190381"/>
                <a:gd name="connsiteY6" fmla="*/ 177914 h 639938"/>
                <a:gd name="connsiteX7" fmla="*/ 387157 w 1190381"/>
                <a:gd name="connsiteY7" fmla="*/ 279117 h 639938"/>
                <a:gd name="connsiteX8" fmla="*/ 268094 w 1190381"/>
                <a:gd name="connsiteY8" fmla="*/ 406514 h 639938"/>
                <a:gd name="connsiteX9" fmla="*/ 297860 w 1190381"/>
                <a:gd name="connsiteY9" fmla="*/ 554152 h 639938"/>
                <a:gd name="connsiteX10" fmla="*/ 446688 w 1190381"/>
                <a:gd name="connsiteY10" fmla="*/ 477952 h 639938"/>
                <a:gd name="connsiteX11" fmla="*/ 571704 w 1190381"/>
                <a:gd name="connsiteY11" fmla="*/ 305311 h 639938"/>
                <a:gd name="connsiteX12" fmla="*/ 672907 w 1190381"/>
                <a:gd name="connsiteY12" fmla="*/ 436280 h 639938"/>
                <a:gd name="connsiteX13" fmla="*/ 640760 w 1190381"/>
                <a:gd name="connsiteY13" fmla="*/ 620827 h 639938"/>
                <a:gd name="connsiteX14" fmla="*/ 843166 w 1190381"/>
                <a:gd name="connsiteY14" fmla="*/ 518433 h 639938"/>
                <a:gd name="connsiteX15" fmla="*/ 978897 w 1190381"/>
                <a:gd name="connsiteY15" fmla="*/ 639877 h 639938"/>
                <a:gd name="connsiteX16" fmla="*/ 1094388 w 1190381"/>
                <a:gd name="connsiteY16" fmla="*/ 499383 h 639938"/>
                <a:gd name="connsiteX17" fmla="*/ 871741 w 1190381"/>
                <a:gd name="connsiteY17" fmla="*/ 426755 h 639938"/>
                <a:gd name="connsiteX18" fmla="*/ 733629 w 1190381"/>
                <a:gd name="connsiteY18" fmla="*/ 326742 h 639938"/>
                <a:gd name="connsiteX19" fmla="*/ 945560 w 1190381"/>
                <a:gd name="connsiteY19" fmla="*/ 236255 h 639938"/>
                <a:gd name="connsiteX20" fmla="*/ 1127725 w 1190381"/>
                <a:gd name="connsiteY20" fmla="*/ 343411 h 639938"/>
                <a:gd name="connsiteX21" fmla="*/ 1178922 w 1190381"/>
                <a:gd name="connsiteY21" fmla="*/ 133861 h 639938"/>
                <a:gd name="connsiteX22" fmla="*/ 928891 w 1190381"/>
                <a:gd name="connsiteY22" fmla="*/ 152911 h 639938"/>
                <a:gd name="connsiteX23" fmla="*/ 807447 w 1190381"/>
                <a:gd name="connsiteY23" fmla="*/ 70758 h 639938"/>
                <a:gd name="connsiteX24" fmla="*/ 821735 w 1190381"/>
                <a:gd name="connsiteY24" fmla="*/ 195774 h 639938"/>
                <a:gd name="connsiteX25" fmla="*/ 671716 w 1190381"/>
                <a:gd name="connsiteY25" fmla="*/ 123146 h 639938"/>
                <a:gd name="connsiteX0" fmla="*/ 451451 w 1200904"/>
                <a:gd name="connsiteY0" fmla="*/ 106477 h 639938"/>
                <a:gd name="connsiteX1" fmla="*/ 321672 w 1200904"/>
                <a:gd name="connsiteY1" fmla="*/ 152911 h 639938"/>
                <a:gd name="connsiteX2" fmla="*/ 182369 w 1200904"/>
                <a:gd name="connsiteY2" fmla="*/ 1702 h 639938"/>
                <a:gd name="connsiteX3" fmla="*/ 152604 w 1200904"/>
                <a:gd name="connsiteY3" fmla="*/ 105286 h 639938"/>
                <a:gd name="connsiteX4" fmla="*/ 203 w 1200904"/>
                <a:gd name="connsiteY4" fmla="*/ 151720 h 639938"/>
                <a:gd name="connsiteX5" fmla="*/ 138316 w 1200904"/>
                <a:gd name="connsiteY5" fmla="*/ 187439 h 639938"/>
                <a:gd name="connsiteX6" fmla="*/ 237138 w 1200904"/>
                <a:gd name="connsiteY6" fmla="*/ 177914 h 639938"/>
                <a:gd name="connsiteX7" fmla="*/ 387157 w 1200904"/>
                <a:gd name="connsiteY7" fmla="*/ 279117 h 639938"/>
                <a:gd name="connsiteX8" fmla="*/ 268094 w 1200904"/>
                <a:gd name="connsiteY8" fmla="*/ 406514 h 639938"/>
                <a:gd name="connsiteX9" fmla="*/ 297860 w 1200904"/>
                <a:gd name="connsiteY9" fmla="*/ 554152 h 639938"/>
                <a:gd name="connsiteX10" fmla="*/ 446688 w 1200904"/>
                <a:gd name="connsiteY10" fmla="*/ 477952 h 639938"/>
                <a:gd name="connsiteX11" fmla="*/ 571704 w 1200904"/>
                <a:gd name="connsiteY11" fmla="*/ 305311 h 639938"/>
                <a:gd name="connsiteX12" fmla="*/ 672907 w 1200904"/>
                <a:gd name="connsiteY12" fmla="*/ 436280 h 639938"/>
                <a:gd name="connsiteX13" fmla="*/ 640760 w 1200904"/>
                <a:gd name="connsiteY13" fmla="*/ 620827 h 639938"/>
                <a:gd name="connsiteX14" fmla="*/ 843166 w 1200904"/>
                <a:gd name="connsiteY14" fmla="*/ 518433 h 639938"/>
                <a:gd name="connsiteX15" fmla="*/ 978897 w 1200904"/>
                <a:gd name="connsiteY15" fmla="*/ 639877 h 639938"/>
                <a:gd name="connsiteX16" fmla="*/ 1094388 w 1200904"/>
                <a:gd name="connsiteY16" fmla="*/ 499383 h 639938"/>
                <a:gd name="connsiteX17" fmla="*/ 871741 w 1200904"/>
                <a:gd name="connsiteY17" fmla="*/ 426755 h 639938"/>
                <a:gd name="connsiteX18" fmla="*/ 733629 w 1200904"/>
                <a:gd name="connsiteY18" fmla="*/ 326742 h 639938"/>
                <a:gd name="connsiteX19" fmla="*/ 945560 w 1200904"/>
                <a:gd name="connsiteY19" fmla="*/ 236255 h 639938"/>
                <a:gd name="connsiteX20" fmla="*/ 1127725 w 1200904"/>
                <a:gd name="connsiteY20" fmla="*/ 343411 h 639938"/>
                <a:gd name="connsiteX21" fmla="*/ 1182494 w 1200904"/>
                <a:gd name="connsiteY21" fmla="*/ 219586 h 639938"/>
                <a:gd name="connsiteX22" fmla="*/ 1178922 w 1200904"/>
                <a:gd name="connsiteY22" fmla="*/ 133861 h 639938"/>
                <a:gd name="connsiteX23" fmla="*/ 928891 w 1200904"/>
                <a:gd name="connsiteY23" fmla="*/ 152911 h 639938"/>
                <a:gd name="connsiteX24" fmla="*/ 807447 w 1200904"/>
                <a:gd name="connsiteY24" fmla="*/ 70758 h 639938"/>
                <a:gd name="connsiteX25" fmla="*/ 821735 w 1200904"/>
                <a:gd name="connsiteY25" fmla="*/ 195774 h 639938"/>
                <a:gd name="connsiteX26" fmla="*/ 671716 w 1200904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68094 w 1181653"/>
                <a:gd name="connsiteY8" fmla="*/ 406514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71704 w 1181653"/>
                <a:gd name="connsiteY11" fmla="*/ 305311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68094 w 1181653"/>
                <a:gd name="connsiteY8" fmla="*/ 406514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71704 w 1181653"/>
                <a:gd name="connsiteY11" fmla="*/ 305311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68094 w 1181653"/>
                <a:gd name="connsiteY8" fmla="*/ 406514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71704 w 1181653"/>
                <a:gd name="connsiteY11" fmla="*/ 305311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68094 w 1181653"/>
                <a:gd name="connsiteY8" fmla="*/ 406514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71704 w 1181653"/>
                <a:gd name="connsiteY11" fmla="*/ 305311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68094 w 1181653"/>
                <a:gd name="connsiteY8" fmla="*/ 406514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71704 w 1181653"/>
                <a:gd name="connsiteY11" fmla="*/ 305311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68094 w 1181653"/>
                <a:gd name="connsiteY8" fmla="*/ 406514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59798 w 1181653"/>
                <a:gd name="connsiteY11" fmla="*/ 208870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59798 w 1181653"/>
                <a:gd name="connsiteY11" fmla="*/ 208870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446688 w 1181653"/>
                <a:gd name="connsiteY10" fmla="*/ 477952 h 639938"/>
                <a:gd name="connsiteX11" fmla="*/ 559798 w 1181653"/>
                <a:gd name="connsiteY11" fmla="*/ 208870 h 639938"/>
                <a:gd name="connsiteX12" fmla="*/ 672907 w 1181653"/>
                <a:gd name="connsiteY12" fmla="*/ 436280 h 639938"/>
                <a:gd name="connsiteX13" fmla="*/ 640760 w 1181653"/>
                <a:gd name="connsiteY13" fmla="*/ 620827 h 639938"/>
                <a:gd name="connsiteX14" fmla="*/ 843166 w 1181653"/>
                <a:gd name="connsiteY14" fmla="*/ 518433 h 639938"/>
                <a:gd name="connsiteX15" fmla="*/ 978897 w 1181653"/>
                <a:gd name="connsiteY15" fmla="*/ 639877 h 639938"/>
                <a:gd name="connsiteX16" fmla="*/ 1094388 w 1181653"/>
                <a:gd name="connsiteY16" fmla="*/ 499383 h 639938"/>
                <a:gd name="connsiteX17" fmla="*/ 871741 w 1181653"/>
                <a:gd name="connsiteY17" fmla="*/ 426755 h 639938"/>
                <a:gd name="connsiteX18" fmla="*/ 733629 w 1181653"/>
                <a:gd name="connsiteY18" fmla="*/ 326742 h 639938"/>
                <a:gd name="connsiteX19" fmla="*/ 945560 w 1181653"/>
                <a:gd name="connsiteY19" fmla="*/ 236255 h 639938"/>
                <a:gd name="connsiteX20" fmla="*/ 1127725 w 1181653"/>
                <a:gd name="connsiteY20" fmla="*/ 343411 h 639938"/>
                <a:gd name="connsiteX21" fmla="*/ 1065813 w 1181653"/>
                <a:gd name="connsiteY21" fmla="*/ 219586 h 639938"/>
                <a:gd name="connsiteX22" fmla="*/ 1178922 w 1181653"/>
                <a:gd name="connsiteY22" fmla="*/ 133861 h 639938"/>
                <a:gd name="connsiteX23" fmla="*/ 928891 w 1181653"/>
                <a:gd name="connsiteY23" fmla="*/ 152911 h 639938"/>
                <a:gd name="connsiteX24" fmla="*/ 807447 w 1181653"/>
                <a:gd name="connsiteY24" fmla="*/ 70758 h 639938"/>
                <a:gd name="connsiteX25" fmla="*/ 821735 w 1181653"/>
                <a:gd name="connsiteY25" fmla="*/ 195774 h 639938"/>
                <a:gd name="connsiteX26" fmla="*/ 671716 w 1181653"/>
                <a:gd name="connsiteY26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82394 w 1181653"/>
                <a:gd name="connsiteY10" fmla="*/ 538674 h 639938"/>
                <a:gd name="connsiteX11" fmla="*/ 446688 w 1181653"/>
                <a:gd name="connsiteY11" fmla="*/ 477952 h 639938"/>
                <a:gd name="connsiteX12" fmla="*/ 559798 w 1181653"/>
                <a:gd name="connsiteY12" fmla="*/ 208870 h 639938"/>
                <a:gd name="connsiteX13" fmla="*/ 672907 w 1181653"/>
                <a:gd name="connsiteY13" fmla="*/ 436280 h 639938"/>
                <a:gd name="connsiteX14" fmla="*/ 640760 w 1181653"/>
                <a:gd name="connsiteY14" fmla="*/ 620827 h 639938"/>
                <a:gd name="connsiteX15" fmla="*/ 843166 w 1181653"/>
                <a:gd name="connsiteY15" fmla="*/ 518433 h 639938"/>
                <a:gd name="connsiteX16" fmla="*/ 978897 w 1181653"/>
                <a:gd name="connsiteY16" fmla="*/ 639877 h 639938"/>
                <a:gd name="connsiteX17" fmla="*/ 1094388 w 1181653"/>
                <a:gd name="connsiteY17" fmla="*/ 499383 h 639938"/>
                <a:gd name="connsiteX18" fmla="*/ 871741 w 1181653"/>
                <a:gd name="connsiteY18" fmla="*/ 426755 h 639938"/>
                <a:gd name="connsiteX19" fmla="*/ 733629 w 1181653"/>
                <a:gd name="connsiteY19" fmla="*/ 326742 h 639938"/>
                <a:gd name="connsiteX20" fmla="*/ 945560 w 1181653"/>
                <a:gd name="connsiteY20" fmla="*/ 236255 h 639938"/>
                <a:gd name="connsiteX21" fmla="*/ 1127725 w 1181653"/>
                <a:gd name="connsiteY21" fmla="*/ 343411 h 639938"/>
                <a:gd name="connsiteX22" fmla="*/ 1065813 w 1181653"/>
                <a:gd name="connsiteY22" fmla="*/ 219586 h 639938"/>
                <a:gd name="connsiteX23" fmla="*/ 1178922 w 1181653"/>
                <a:gd name="connsiteY23" fmla="*/ 133861 h 639938"/>
                <a:gd name="connsiteX24" fmla="*/ 928891 w 1181653"/>
                <a:gd name="connsiteY24" fmla="*/ 152911 h 639938"/>
                <a:gd name="connsiteX25" fmla="*/ 807447 w 1181653"/>
                <a:gd name="connsiteY25" fmla="*/ 70758 h 639938"/>
                <a:gd name="connsiteX26" fmla="*/ 821735 w 1181653"/>
                <a:gd name="connsiteY26" fmla="*/ 195774 h 639938"/>
                <a:gd name="connsiteX27" fmla="*/ 671716 w 1181653"/>
                <a:gd name="connsiteY27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06194 w 1181653"/>
                <a:gd name="connsiteY10" fmla="*/ 363653 h 639938"/>
                <a:gd name="connsiteX11" fmla="*/ 446688 w 1181653"/>
                <a:gd name="connsiteY11" fmla="*/ 477952 h 639938"/>
                <a:gd name="connsiteX12" fmla="*/ 559798 w 1181653"/>
                <a:gd name="connsiteY12" fmla="*/ 208870 h 639938"/>
                <a:gd name="connsiteX13" fmla="*/ 672907 w 1181653"/>
                <a:gd name="connsiteY13" fmla="*/ 436280 h 639938"/>
                <a:gd name="connsiteX14" fmla="*/ 640760 w 1181653"/>
                <a:gd name="connsiteY14" fmla="*/ 620827 h 639938"/>
                <a:gd name="connsiteX15" fmla="*/ 843166 w 1181653"/>
                <a:gd name="connsiteY15" fmla="*/ 518433 h 639938"/>
                <a:gd name="connsiteX16" fmla="*/ 978897 w 1181653"/>
                <a:gd name="connsiteY16" fmla="*/ 639877 h 639938"/>
                <a:gd name="connsiteX17" fmla="*/ 1094388 w 1181653"/>
                <a:gd name="connsiteY17" fmla="*/ 499383 h 639938"/>
                <a:gd name="connsiteX18" fmla="*/ 871741 w 1181653"/>
                <a:gd name="connsiteY18" fmla="*/ 426755 h 639938"/>
                <a:gd name="connsiteX19" fmla="*/ 733629 w 1181653"/>
                <a:gd name="connsiteY19" fmla="*/ 326742 h 639938"/>
                <a:gd name="connsiteX20" fmla="*/ 945560 w 1181653"/>
                <a:gd name="connsiteY20" fmla="*/ 236255 h 639938"/>
                <a:gd name="connsiteX21" fmla="*/ 1127725 w 1181653"/>
                <a:gd name="connsiteY21" fmla="*/ 343411 h 639938"/>
                <a:gd name="connsiteX22" fmla="*/ 1065813 w 1181653"/>
                <a:gd name="connsiteY22" fmla="*/ 219586 h 639938"/>
                <a:gd name="connsiteX23" fmla="*/ 1178922 w 1181653"/>
                <a:gd name="connsiteY23" fmla="*/ 133861 h 639938"/>
                <a:gd name="connsiteX24" fmla="*/ 928891 w 1181653"/>
                <a:gd name="connsiteY24" fmla="*/ 152911 h 639938"/>
                <a:gd name="connsiteX25" fmla="*/ 807447 w 1181653"/>
                <a:gd name="connsiteY25" fmla="*/ 70758 h 639938"/>
                <a:gd name="connsiteX26" fmla="*/ 821735 w 1181653"/>
                <a:gd name="connsiteY26" fmla="*/ 195774 h 639938"/>
                <a:gd name="connsiteX27" fmla="*/ 671716 w 1181653"/>
                <a:gd name="connsiteY27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06194 w 1181653"/>
                <a:gd name="connsiteY10" fmla="*/ 363653 h 639938"/>
                <a:gd name="connsiteX11" fmla="*/ 446688 w 1181653"/>
                <a:gd name="connsiteY11" fmla="*/ 477952 h 639938"/>
                <a:gd name="connsiteX12" fmla="*/ 559798 w 1181653"/>
                <a:gd name="connsiteY12" fmla="*/ 208870 h 639938"/>
                <a:gd name="connsiteX13" fmla="*/ 672907 w 1181653"/>
                <a:gd name="connsiteY13" fmla="*/ 436280 h 639938"/>
                <a:gd name="connsiteX14" fmla="*/ 640760 w 1181653"/>
                <a:gd name="connsiteY14" fmla="*/ 620827 h 639938"/>
                <a:gd name="connsiteX15" fmla="*/ 843166 w 1181653"/>
                <a:gd name="connsiteY15" fmla="*/ 518433 h 639938"/>
                <a:gd name="connsiteX16" fmla="*/ 978897 w 1181653"/>
                <a:gd name="connsiteY16" fmla="*/ 639877 h 639938"/>
                <a:gd name="connsiteX17" fmla="*/ 1094388 w 1181653"/>
                <a:gd name="connsiteY17" fmla="*/ 499383 h 639938"/>
                <a:gd name="connsiteX18" fmla="*/ 871741 w 1181653"/>
                <a:gd name="connsiteY18" fmla="*/ 426755 h 639938"/>
                <a:gd name="connsiteX19" fmla="*/ 733629 w 1181653"/>
                <a:gd name="connsiteY19" fmla="*/ 326742 h 639938"/>
                <a:gd name="connsiteX20" fmla="*/ 945560 w 1181653"/>
                <a:gd name="connsiteY20" fmla="*/ 236255 h 639938"/>
                <a:gd name="connsiteX21" fmla="*/ 1127725 w 1181653"/>
                <a:gd name="connsiteY21" fmla="*/ 343411 h 639938"/>
                <a:gd name="connsiteX22" fmla="*/ 1065813 w 1181653"/>
                <a:gd name="connsiteY22" fmla="*/ 219586 h 639938"/>
                <a:gd name="connsiteX23" fmla="*/ 1178922 w 1181653"/>
                <a:gd name="connsiteY23" fmla="*/ 133861 h 639938"/>
                <a:gd name="connsiteX24" fmla="*/ 928891 w 1181653"/>
                <a:gd name="connsiteY24" fmla="*/ 152911 h 639938"/>
                <a:gd name="connsiteX25" fmla="*/ 807447 w 1181653"/>
                <a:gd name="connsiteY25" fmla="*/ 70758 h 639938"/>
                <a:gd name="connsiteX26" fmla="*/ 821735 w 1181653"/>
                <a:gd name="connsiteY26" fmla="*/ 195774 h 639938"/>
                <a:gd name="connsiteX27" fmla="*/ 671716 w 1181653"/>
                <a:gd name="connsiteY27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06194 w 1181653"/>
                <a:gd name="connsiteY10" fmla="*/ 363653 h 639938"/>
                <a:gd name="connsiteX11" fmla="*/ 446688 w 1181653"/>
                <a:gd name="connsiteY11" fmla="*/ 477952 h 639938"/>
                <a:gd name="connsiteX12" fmla="*/ 559798 w 1181653"/>
                <a:gd name="connsiteY12" fmla="*/ 208870 h 639938"/>
                <a:gd name="connsiteX13" fmla="*/ 672907 w 1181653"/>
                <a:gd name="connsiteY13" fmla="*/ 436280 h 639938"/>
                <a:gd name="connsiteX14" fmla="*/ 640760 w 1181653"/>
                <a:gd name="connsiteY14" fmla="*/ 620827 h 639938"/>
                <a:gd name="connsiteX15" fmla="*/ 843166 w 1181653"/>
                <a:gd name="connsiteY15" fmla="*/ 518433 h 639938"/>
                <a:gd name="connsiteX16" fmla="*/ 978897 w 1181653"/>
                <a:gd name="connsiteY16" fmla="*/ 639877 h 639938"/>
                <a:gd name="connsiteX17" fmla="*/ 1094388 w 1181653"/>
                <a:gd name="connsiteY17" fmla="*/ 499383 h 639938"/>
                <a:gd name="connsiteX18" fmla="*/ 871741 w 1181653"/>
                <a:gd name="connsiteY18" fmla="*/ 426755 h 639938"/>
                <a:gd name="connsiteX19" fmla="*/ 733629 w 1181653"/>
                <a:gd name="connsiteY19" fmla="*/ 326742 h 639938"/>
                <a:gd name="connsiteX20" fmla="*/ 945560 w 1181653"/>
                <a:gd name="connsiteY20" fmla="*/ 236255 h 639938"/>
                <a:gd name="connsiteX21" fmla="*/ 1127725 w 1181653"/>
                <a:gd name="connsiteY21" fmla="*/ 343411 h 639938"/>
                <a:gd name="connsiteX22" fmla="*/ 1065813 w 1181653"/>
                <a:gd name="connsiteY22" fmla="*/ 219586 h 639938"/>
                <a:gd name="connsiteX23" fmla="*/ 1178922 w 1181653"/>
                <a:gd name="connsiteY23" fmla="*/ 133861 h 639938"/>
                <a:gd name="connsiteX24" fmla="*/ 928891 w 1181653"/>
                <a:gd name="connsiteY24" fmla="*/ 152911 h 639938"/>
                <a:gd name="connsiteX25" fmla="*/ 807447 w 1181653"/>
                <a:gd name="connsiteY25" fmla="*/ 70758 h 639938"/>
                <a:gd name="connsiteX26" fmla="*/ 821735 w 1181653"/>
                <a:gd name="connsiteY26" fmla="*/ 195774 h 639938"/>
                <a:gd name="connsiteX27" fmla="*/ 671716 w 1181653"/>
                <a:gd name="connsiteY27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06194 w 1181653"/>
                <a:gd name="connsiteY10" fmla="*/ 363653 h 639938"/>
                <a:gd name="connsiteX11" fmla="*/ 446688 w 1181653"/>
                <a:gd name="connsiteY11" fmla="*/ 477952 h 639938"/>
                <a:gd name="connsiteX12" fmla="*/ 507410 w 1181653"/>
                <a:gd name="connsiteY12" fmla="*/ 343411 h 639938"/>
                <a:gd name="connsiteX13" fmla="*/ 559798 w 1181653"/>
                <a:gd name="connsiteY13" fmla="*/ 208870 h 639938"/>
                <a:gd name="connsiteX14" fmla="*/ 672907 w 1181653"/>
                <a:gd name="connsiteY14" fmla="*/ 436280 h 639938"/>
                <a:gd name="connsiteX15" fmla="*/ 640760 w 1181653"/>
                <a:gd name="connsiteY15" fmla="*/ 620827 h 639938"/>
                <a:gd name="connsiteX16" fmla="*/ 843166 w 1181653"/>
                <a:gd name="connsiteY16" fmla="*/ 518433 h 639938"/>
                <a:gd name="connsiteX17" fmla="*/ 978897 w 1181653"/>
                <a:gd name="connsiteY17" fmla="*/ 639877 h 639938"/>
                <a:gd name="connsiteX18" fmla="*/ 1094388 w 1181653"/>
                <a:gd name="connsiteY18" fmla="*/ 499383 h 639938"/>
                <a:gd name="connsiteX19" fmla="*/ 871741 w 1181653"/>
                <a:gd name="connsiteY19" fmla="*/ 426755 h 639938"/>
                <a:gd name="connsiteX20" fmla="*/ 733629 w 1181653"/>
                <a:gd name="connsiteY20" fmla="*/ 326742 h 639938"/>
                <a:gd name="connsiteX21" fmla="*/ 945560 w 1181653"/>
                <a:gd name="connsiteY21" fmla="*/ 236255 h 639938"/>
                <a:gd name="connsiteX22" fmla="*/ 1127725 w 1181653"/>
                <a:gd name="connsiteY22" fmla="*/ 343411 h 639938"/>
                <a:gd name="connsiteX23" fmla="*/ 1065813 w 1181653"/>
                <a:gd name="connsiteY23" fmla="*/ 219586 h 639938"/>
                <a:gd name="connsiteX24" fmla="*/ 1178922 w 1181653"/>
                <a:gd name="connsiteY24" fmla="*/ 133861 h 639938"/>
                <a:gd name="connsiteX25" fmla="*/ 928891 w 1181653"/>
                <a:gd name="connsiteY25" fmla="*/ 152911 h 639938"/>
                <a:gd name="connsiteX26" fmla="*/ 807447 w 1181653"/>
                <a:gd name="connsiteY26" fmla="*/ 70758 h 639938"/>
                <a:gd name="connsiteX27" fmla="*/ 821735 w 1181653"/>
                <a:gd name="connsiteY27" fmla="*/ 195774 h 639938"/>
                <a:gd name="connsiteX28" fmla="*/ 671716 w 1181653"/>
                <a:gd name="connsiteY28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06194 w 1181653"/>
                <a:gd name="connsiteY10" fmla="*/ 363653 h 639938"/>
                <a:gd name="connsiteX11" fmla="*/ 446688 w 1181653"/>
                <a:gd name="connsiteY11" fmla="*/ 477952 h 639938"/>
                <a:gd name="connsiteX12" fmla="*/ 460975 w 1181653"/>
                <a:gd name="connsiteY12" fmla="*/ 333886 h 639938"/>
                <a:gd name="connsiteX13" fmla="*/ 559798 w 1181653"/>
                <a:gd name="connsiteY13" fmla="*/ 208870 h 639938"/>
                <a:gd name="connsiteX14" fmla="*/ 672907 w 1181653"/>
                <a:gd name="connsiteY14" fmla="*/ 436280 h 639938"/>
                <a:gd name="connsiteX15" fmla="*/ 640760 w 1181653"/>
                <a:gd name="connsiteY15" fmla="*/ 620827 h 639938"/>
                <a:gd name="connsiteX16" fmla="*/ 843166 w 1181653"/>
                <a:gd name="connsiteY16" fmla="*/ 518433 h 639938"/>
                <a:gd name="connsiteX17" fmla="*/ 978897 w 1181653"/>
                <a:gd name="connsiteY17" fmla="*/ 639877 h 639938"/>
                <a:gd name="connsiteX18" fmla="*/ 1094388 w 1181653"/>
                <a:gd name="connsiteY18" fmla="*/ 499383 h 639938"/>
                <a:gd name="connsiteX19" fmla="*/ 871741 w 1181653"/>
                <a:gd name="connsiteY19" fmla="*/ 426755 h 639938"/>
                <a:gd name="connsiteX20" fmla="*/ 733629 w 1181653"/>
                <a:gd name="connsiteY20" fmla="*/ 326742 h 639938"/>
                <a:gd name="connsiteX21" fmla="*/ 945560 w 1181653"/>
                <a:gd name="connsiteY21" fmla="*/ 236255 h 639938"/>
                <a:gd name="connsiteX22" fmla="*/ 1127725 w 1181653"/>
                <a:gd name="connsiteY22" fmla="*/ 343411 h 639938"/>
                <a:gd name="connsiteX23" fmla="*/ 1065813 w 1181653"/>
                <a:gd name="connsiteY23" fmla="*/ 219586 h 639938"/>
                <a:gd name="connsiteX24" fmla="*/ 1178922 w 1181653"/>
                <a:gd name="connsiteY24" fmla="*/ 133861 h 639938"/>
                <a:gd name="connsiteX25" fmla="*/ 928891 w 1181653"/>
                <a:gd name="connsiteY25" fmla="*/ 152911 h 639938"/>
                <a:gd name="connsiteX26" fmla="*/ 807447 w 1181653"/>
                <a:gd name="connsiteY26" fmla="*/ 70758 h 639938"/>
                <a:gd name="connsiteX27" fmla="*/ 821735 w 1181653"/>
                <a:gd name="connsiteY27" fmla="*/ 195774 h 639938"/>
                <a:gd name="connsiteX28" fmla="*/ 671716 w 1181653"/>
                <a:gd name="connsiteY28" fmla="*/ 123146 h 639938"/>
                <a:gd name="connsiteX0" fmla="*/ 451451 w 1181653"/>
                <a:gd name="connsiteY0" fmla="*/ 106477 h 639938"/>
                <a:gd name="connsiteX1" fmla="*/ 321672 w 1181653"/>
                <a:gd name="connsiteY1" fmla="*/ 152911 h 639938"/>
                <a:gd name="connsiteX2" fmla="*/ 182369 w 1181653"/>
                <a:gd name="connsiteY2" fmla="*/ 1702 h 639938"/>
                <a:gd name="connsiteX3" fmla="*/ 152604 w 1181653"/>
                <a:gd name="connsiteY3" fmla="*/ 105286 h 639938"/>
                <a:gd name="connsiteX4" fmla="*/ 203 w 1181653"/>
                <a:gd name="connsiteY4" fmla="*/ 151720 h 639938"/>
                <a:gd name="connsiteX5" fmla="*/ 138316 w 1181653"/>
                <a:gd name="connsiteY5" fmla="*/ 187439 h 639938"/>
                <a:gd name="connsiteX6" fmla="*/ 237138 w 1181653"/>
                <a:gd name="connsiteY6" fmla="*/ 177914 h 639938"/>
                <a:gd name="connsiteX7" fmla="*/ 387157 w 1181653"/>
                <a:gd name="connsiteY7" fmla="*/ 279117 h 639938"/>
                <a:gd name="connsiteX8" fmla="*/ 210944 w 1181653"/>
                <a:gd name="connsiteY8" fmla="*/ 305311 h 639938"/>
                <a:gd name="connsiteX9" fmla="*/ 297860 w 1181653"/>
                <a:gd name="connsiteY9" fmla="*/ 554152 h 639938"/>
                <a:gd name="connsiteX10" fmla="*/ 306194 w 1181653"/>
                <a:gd name="connsiteY10" fmla="*/ 363653 h 639938"/>
                <a:gd name="connsiteX11" fmla="*/ 446688 w 1181653"/>
                <a:gd name="connsiteY11" fmla="*/ 477952 h 639938"/>
                <a:gd name="connsiteX12" fmla="*/ 460975 w 1181653"/>
                <a:gd name="connsiteY12" fmla="*/ 333886 h 639938"/>
                <a:gd name="connsiteX13" fmla="*/ 559798 w 1181653"/>
                <a:gd name="connsiteY13" fmla="*/ 208870 h 639938"/>
                <a:gd name="connsiteX14" fmla="*/ 672907 w 1181653"/>
                <a:gd name="connsiteY14" fmla="*/ 436280 h 639938"/>
                <a:gd name="connsiteX15" fmla="*/ 640760 w 1181653"/>
                <a:gd name="connsiteY15" fmla="*/ 620827 h 639938"/>
                <a:gd name="connsiteX16" fmla="*/ 843166 w 1181653"/>
                <a:gd name="connsiteY16" fmla="*/ 518433 h 639938"/>
                <a:gd name="connsiteX17" fmla="*/ 978897 w 1181653"/>
                <a:gd name="connsiteY17" fmla="*/ 639877 h 639938"/>
                <a:gd name="connsiteX18" fmla="*/ 1094388 w 1181653"/>
                <a:gd name="connsiteY18" fmla="*/ 499383 h 639938"/>
                <a:gd name="connsiteX19" fmla="*/ 871741 w 1181653"/>
                <a:gd name="connsiteY19" fmla="*/ 426755 h 639938"/>
                <a:gd name="connsiteX20" fmla="*/ 733629 w 1181653"/>
                <a:gd name="connsiteY20" fmla="*/ 326742 h 639938"/>
                <a:gd name="connsiteX21" fmla="*/ 945560 w 1181653"/>
                <a:gd name="connsiteY21" fmla="*/ 236255 h 639938"/>
                <a:gd name="connsiteX22" fmla="*/ 1127725 w 1181653"/>
                <a:gd name="connsiteY22" fmla="*/ 343411 h 639938"/>
                <a:gd name="connsiteX23" fmla="*/ 1065813 w 1181653"/>
                <a:gd name="connsiteY23" fmla="*/ 219586 h 639938"/>
                <a:gd name="connsiteX24" fmla="*/ 1178922 w 1181653"/>
                <a:gd name="connsiteY24" fmla="*/ 133861 h 639938"/>
                <a:gd name="connsiteX25" fmla="*/ 928891 w 1181653"/>
                <a:gd name="connsiteY25" fmla="*/ 152911 h 639938"/>
                <a:gd name="connsiteX26" fmla="*/ 807447 w 1181653"/>
                <a:gd name="connsiteY26" fmla="*/ 70758 h 639938"/>
                <a:gd name="connsiteX27" fmla="*/ 821735 w 1181653"/>
                <a:gd name="connsiteY27" fmla="*/ 195774 h 639938"/>
                <a:gd name="connsiteX28" fmla="*/ 671716 w 1181653"/>
                <a:gd name="connsiteY28" fmla="*/ 123146 h 639938"/>
                <a:gd name="connsiteX0" fmla="*/ 451451 w 1181653"/>
                <a:gd name="connsiteY0" fmla="*/ 106477 h 639878"/>
                <a:gd name="connsiteX1" fmla="*/ 321672 w 1181653"/>
                <a:gd name="connsiteY1" fmla="*/ 152911 h 639878"/>
                <a:gd name="connsiteX2" fmla="*/ 182369 w 1181653"/>
                <a:gd name="connsiteY2" fmla="*/ 1702 h 639878"/>
                <a:gd name="connsiteX3" fmla="*/ 152604 w 1181653"/>
                <a:gd name="connsiteY3" fmla="*/ 105286 h 639878"/>
                <a:gd name="connsiteX4" fmla="*/ 203 w 1181653"/>
                <a:gd name="connsiteY4" fmla="*/ 151720 h 639878"/>
                <a:gd name="connsiteX5" fmla="*/ 138316 w 1181653"/>
                <a:gd name="connsiteY5" fmla="*/ 187439 h 639878"/>
                <a:gd name="connsiteX6" fmla="*/ 237138 w 1181653"/>
                <a:gd name="connsiteY6" fmla="*/ 177914 h 639878"/>
                <a:gd name="connsiteX7" fmla="*/ 387157 w 1181653"/>
                <a:gd name="connsiteY7" fmla="*/ 279117 h 639878"/>
                <a:gd name="connsiteX8" fmla="*/ 210944 w 1181653"/>
                <a:gd name="connsiteY8" fmla="*/ 305311 h 639878"/>
                <a:gd name="connsiteX9" fmla="*/ 297860 w 1181653"/>
                <a:gd name="connsiteY9" fmla="*/ 554152 h 639878"/>
                <a:gd name="connsiteX10" fmla="*/ 306194 w 1181653"/>
                <a:gd name="connsiteY10" fmla="*/ 363653 h 639878"/>
                <a:gd name="connsiteX11" fmla="*/ 446688 w 1181653"/>
                <a:gd name="connsiteY11" fmla="*/ 477952 h 639878"/>
                <a:gd name="connsiteX12" fmla="*/ 460975 w 1181653"/>
                <a:gd name="connsiteY12" fmla="*/ 333886 h 639878"/>
                <a:gd name="connsiteX13" fmla="*/ 559798 w 1181653"/>
                <a:gd name="connsiteY13" fmla="*/ 208870 h 639878"/>
                <a:gd name="connsiteX14" fmla="*/ 672907 w 1181653"/>
                <a:gd name="connsiteY14" fmla="*/ 436280 h 639878"/>
                <a:gd name="connsiteX15" fmla="*/ 640760 w 1181653"/>
                <a:gd name="connsiteY15" fmla="*/ 620827 h 639878"/>
                <a:gd name="connsiteX16" fmla="*/ 838403 w 1181653"/>
                <a:gd name="connsiteY16" fmla="*/ 502955 h 639878"/>
                <a:gd name="connsiteX17" fmla="*/ 978897 w 1181653"/>
                <a:gd name="connsiteY17" fmla="*/ 639877 h 639878"/>
                <a:gd name="connsiteX18" fmla="*/ 1094388 w 1181653"/>
                <a:gd name="connsiteY18" fmla="*/ 499383 h 639878"/>
                <a:gd name="connsiteX19" fmla="*/ 871741 w 1181653"/>
                <a:gd name="connsiteY19" fmla="*/ 426755 h 639878"/>
                <a:gd name="connsiteX20" fmla="*/ 733629 w 1181653"/>
                <a:gd name="connsiteY20" fmla="*/ 326742 h 639878"/>
                <a:gd name="connsiteX21" fmla="*/ 945560 w 1181653"/>
                <a:gd name="connsiteY21" fmla="*/ 236255 h 639878"/>
                <a:gd name="connsiteX22" fmla="*/ 1127725 w 1181653"/>
                <a:gd name="connsiteY22" fmla="*/ 343411 h 639878"/>
                <a:gd name="connsiteX23" fmla="*/ 1065813 w 1181653"/>
                <a:gd name="connsiteY23" fmla="*/ 219586 h 639878"/>
                <a:gd name="connsiteX24" fmla="*/ 1178922 w 1181653"/>
                <a:gd name="connsiteY24" fmla="*/ 133861 h 639878"/>
                <a:gd name="connsiteX25" fmla="*/ 928891 w 1181653"/>
                <a:gd name="connsiteY25" fmla="*/ 152911 h 639878"/>
                <a:gd name="connsiteX26" fmla="*/ 807447 w 1181653"/>
                <a:gd name="connsiteY26" fmla="*/ 70758 h 639878"/>
                <a:gd name="connsiteX27" fmla="*/ 821735 w 1181653"/>
                <a:gd name="connsiteY27" fmla="*/ 195774 h 639878"/>
                <a:gd name="connsiteX28" fmla="*/ 671716 w 1181653"/>
                <a:gd name="connsiteY28" fmla="*/ 123146 h 639878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672907 w 1181653"/>
                <a:gd name="connsiteY14" fmla="*/ 436280 h 639880"/>
                <a:gd name="connsiteX15" fmla="*/ 640760 w 1181653"/>
                <a:gd name="connsiteY15" fmla="*/ 620827 h 639880"/>
                <a:gd name="connsiteX16" fmla="*/ 838403 w 1181653"/>
                <a:gd name="connsiteY16" fmla="*/ 502955 h 639880"/>
                <a:gd name="connsiteX17" fmla="*/ 978897 w 1181653"/>
                <a:gd name="connsiteY17" fmla="*/ 639877 h 639880"/>
                <a:gd name="connsiteX18" fmla="*/ 1094388 w 1181653"/>
                <a:gd name="connsiteY18" fmla="*/ 499383 h 639880"/>
                <a:gd name="connsiteX19" fmla="*/ 871741 w 1181653"/>
                <a:gd name="connsiteY19" fmla="*/ 426755 h 639880"/>
                <a:gd name="connsiteX20" fmla="*/ 733629 w 1181653"/>
                <a:gd name="connsiteY20" fmla="*/ 326742 h 639880"/>
                <a:gd name="connsiteX21" fmla="*/ 945560 w 1181653"/>
                <a:gd name="connsiteY21" fmla="*/ 236255 h 639880"/>
                <a:gd name="connsiteX22" fmla="*/ 1127725 w 1181653"/>
                <a:gd name="connsiteY22" fmla="*/ 343411 h 639880"/>
                <a:gd name="connsiteX23" fmla="*/ 1065813 w 1181653"/>
                <a:gd name="connsiteY23" fmla="*/ 219586 h 639880"/>
                <a:gd name="connsiteX24" fmla="*/ 1178922 w 1181653"/>
                <a:gd name="connsiteY24" fmla="*/ 133861 h 639880"/>
                <a:gd name="connsiteX25" fmla="*/ 928891 w 1181653"/>
                <a:gd name="connsiteY25" fmla="*/ 152911 h 639880"/>
                <a:gd name="connsiteX26" fmla="*/ 807447 w 1181653"/>
                <a:gd name="connsiteY26" fmla="*/ 70758 h 639880"/>
                <a:gd name="connsiteX27" fmla="*/ 821735 w 1181653"/>
                <a:gd name="connsiteY27" fmla="*/ 195774 h 639880"/>
                <a:gd name="connsiteX28" fmla="*/ 671716 w 1181653"/>
                <a:gd name="connsiteY28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672907 w 1181653"/>
                <a:gd name="connsiteY14" fmla="*/ 436280 h 639880"/>
                <a:gd name="connsiteX15" fmla="*/ 640760 w 1181653"/>
                <a:gd name="connsiteY15" fmla="*/ 620827 h 639880"/>
                <a:gd name="connsiteX16" fmla="*/ 838403 w 1181653"/>
                <a:gd name="connsiteY16" fmla="*/ 502955 h 639880"/>
                <a:gd name="connsiteX17" fmla="*/ 978897 w 1181653"/>
                <a:gd name="connsiteY17" fmla="*/ 639877 h 639880"/>
                <a:gd name="connsiteX18" fmla="*/ 1094388 w 1181653"/>
                <a:gd name="connsiteY18" fmla="*/ 499383 h 639880"/>
                <a:gd name="connsiteX19" fmla="*/ 871741 w 1181653"/>
                <a:gd name="connsiteY19" fmla="*/ 426755 h 639880"/>
                <a:gd name="connsiteX20" fmla="*/ 733629 w 1181653"/>
                <a:gd name="connsiteY20" fmla="*/ 326742 h 639880"/>
                <a:gd name="connsiteX21" fmla="*/ 945560 w 1181653"/>
                <a:gd name="connsiteY21" fmla="*/ 236255 h 639880"/>
                <a:gd name="connsiteX22" fmla="*/ 1127725 w 1181653"/>
                <a:gd name="connsiteY22" fmla="*/ 343411 h 639880"/>
                <a:gd name="connsiteX23" fmla="*/ 1065813 w 1181653"/>
                <a:gd name="connsiteY23" fmla="*/ 219586 h 639880"/>
                <a:gd name="connsiteX24" fmla="*/ 1178922 w 1181653"/>
                <a:gd name="connsiteY24" fmla="*/ 133861 h 639880"/>
                <a:gd name="connsiteX25" fmla="*/ 928891 w 1181653"/>
                <a:gd name="connsiteY25" fmla="*/ 152911 h 639880"/>
                <a:gd name="connsiteX26" fmla="*/ 807447 w 1181653"/>
                <a:gd name="connsiteY26" fmla="*/ 70758 h 639880"/>
                <a:gd name="connsiteX27" fmla="*/ 821735 w 1181653"/>
                <a:gd name="connsiteY27" fmla="*/ 195774 h 639880"/>
                <a:gd name="connsiteX28" fmla="*/ 671716 w 1181653"/>
                <a:gd name="connsiteY28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621710 w 1181653"/>
                <a:gd name="connsiteY14" fmla="*/ 299358 h 639880"/>
                <a:gd name="connsiteX15" fmla="*/ 672907 w 1181653"/>
                <a:gd name="connsiteY15" fmla="*/ 43628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63370 w 1181653"/>
                <a:gd name="connsiteY14" fmla="*/ 396989 h 639880"/>
                <a:gd name="connsiteX15" fmla="*/ 672907 w 1181653"/>
                <a:gd name="connsiteY15" fmla="*/ 43628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63370 w 1181653"/>
                <a:gd name="connsiteY14" fmla="*/ 396989 h 639880"/>
                <a:gd name="connsiteX15" fmla="*/ 672907 w 1181653"/>
                <a:gd name="connsiteY15" fmla="*/ 43628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63370 w 1181653"/>
                <a:gd name="connsiteY14" fmla="*/ 396989 h 639880"/>
                <a:gd name="connsiteX15" fmla="*/ 677669 w 1181653"/>
                <a:gd name="connsiteY15" fmla="*/ 407705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63370 w 1181653"/>
                <a:gd name="connsiteY14" fmla="*/ 396989 h 639880"/>
                <a:gd name="connsiteX15" fmla="*/ 677669 w 1181653"/>
                <a:gd name="connsiteY15" fmla="*/ 407705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25270 w 1181653"/>
                <a:gd name="connsiteY14" fmla="*/ 458902 h 639880"/>
                <a:gd name="connsiteX15" fmla="*/ 677669 w 1181653"/>
                <a:gd name="connsiteY15" fmla="*/ 407705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25270 w 1181653"/>
                <a:gd name="connsiteY14" fmla="*/ 458902 h 639880"/>
                <a:gd name="connsiteX15" fmla="*/ 639569 w 1181653"/>
                <a:gd name="connsiteY15" fmla="*/ 34103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25270 w 1181653"/>
                <a:gd name="connsiteY14" fmla="*/ 458902 h 639880"/>
                <a:gd name="connsiteX15" fmla="*/ 639569 w 1181653"/>
                <a:gd name="connsiteY15" fmla="*/ 34103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25270 w 1181653"/>
                <a:gd name="connsiteY14" fmla="*/ 458902 h 639880"/>
                <a:gd name="connsiteX15" fmla="*/ 639569 w 1181653"/>
                <a:gd name="connsiteY15" fmla="*/ 34103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0"/>
                <a:gd name="connsiteX1" fmla="*/ 321672 w 1181653"/>
                <a:gd name="connsiteY1" fmla="*/ 152911 h 639880"/>
                <a:gd name="connsiteX2" fmla="*/ 182369 w 1181653"/>
                <a:gd name="connsiteY2" fmla="*/ 1702 h 639880"/>
                <a:gd name="connsiteX3" fmla="*/ 152604 w 1181653"/>
                <a:gd name="connsiteY3" fmla="*/ 105286 h 639880"/>
                <a:gd name="connsiteX4" fmla="*/ 203 w 1181653"/>
                <a:gd name="connsiteY4" fmla="*/ 151720 h 639880"/>
                <a:gd name="connsiteX5" fmla="*/ 138316 w 1181653"/>
                <a:gd name="connsiteY5" fmla="*/ 187439 h 639880"/>
                <a:gd name="connsiteX6" fmla="*/ 237138 w 1181653"/>
                <a:gd name="connsiteY6" fmla="*/ 177914 h 639880"/>
                <a:gd name="connsiteX7" fmla="*/ 387157 w 1181653"/>
                <a:gd name="connsiteY7" fmla="*/ 279117 h 639880"/>
                <a:gd name="connsiteX8" fmla="*/ 210944 w 1181653"/>
                <a:gd name="connsiteY8" fmla="*/ 305311 h 639880"/>
                <a:gd name="connsiteX9" fmla="*/ 297860 w 1181653"/>
                <a:gd name="connsiteY9" fmla="*/ 554152 h 639880"/>
                <a:gd name="connsiteX10" fmla="*/ 306194 w 1181653"/>
                <a:gd name="connsiteY10" fmla="*/ 363653 h 639880"/>
                <a:gd name="connsiteX11" fmla="*/ 446688 w 1181653"/>
                <a:gd name="connsiteY11" fmla="*/ 477952 h 639880"/>
                <a:gd name="connsiteX12" fmla="*/ 460975 w 1181653"/>
                <a:gd name="connsiteY12" fmla="*/ 333886 h 639880"/>
                <a:gd name="connsiteX13" fmla="*/ 559798 w 1181653"/>
                <a:gd name="connsiteY13" fmla="*/ 208870 h 639880"/>
                <a:gd name="connsiteX14" fmla="*/ 525270 w 1181653"/>
                <a:gd name="connsiteY14" fmla="*/ 458902 h 639880"/>
                <a:gd name="connsiteX15" fmla="*/ 639569 w 1181653"/>
                <a:gd name="connsiteY15" fmla="*/ 341030 h 639880"/>
                <a:gd name="connsiteX16" fmla="*/ 640760 w 1181653"/>
                <a:gd name="connsiteY16" fmla="*/ 620827 h 639880"/>
                <a:gd name="connsiteX17" fmla="*/ 838403 w 1181653"/>
                <a:gd name="connsiteY17" fmla="*/ 502955 h 639880"/>
                <a:gd name="connsiteX18" fmla="*/ 978897 w 1181653"/>
                <a:gd name="connsiteY18" fmla="*/ 639877 h 639880"/>
                <a:gd name="connsiteX19" fmla="*/ 1094388 w 1181653"/>
                <a:gd name="connsiteY19" fmla="*/ 499383 h 639880"/>
                <a:gd name="connsiteX20" fmla="*/ 871741 w 1181653"/>
                <a:gd name="connsiteY20" fmla="*/ 426755 h 639880"/>
                <a:gd name="connsiteX21" fmla="*/ 733629 w 1181653"/>
                <a:gd name="connsiteY21" fmla="*/ 326742 h 639880"/>
                <a:gd name="connsiteX22" fmla="*/ 945560 w 1181653"/>
                <a:gd name="connsiteY22" fmla="*/ 236255 h 639880"/>
                <a:gd name="connsiteX23" fmla="*/ 1127725 w 1181653"/>
                <a:gd name="connsiteY23" fmla="*/ 343411 h 639880"/>
                <a:gd name="connsiteX24" fmla="*/ 1065813 w 1181653"/>
                <a:gd name="connsiteY24" fmla="*/ 219586 h 639880"/>
                <a:gd name="connsiteX25" fmla="*/ 1178922 w 1181653"/>
                <a:gd name="connsiteY25" fmla="*/ 133861 h 639880"/>
                <a:gd name="connsiteX26" fmla="*/ 928891 w 1181653"/>
                <a:gd name="connsiteY26" fmla="*/ 152911 h 639880"/>
                <a:gd name="connsiteX27" fmla="*/ 807447 w 1181653"/>
                <a:gd name="connsiteY27" fmla="*/ 70758 h 639880"/>
                <a:gd name="connsiteX28" fmla="*/ 821735 w 1181653"/>
                <a:gd name="connsiteY28" fmla="*/ 195774 h 639880"/>
                <a:gd name="connsiteX29" fmla="*/ 671716 w 1181653"/>
                <a:gd name="connsiteY29" fmla="*/ 123146 h 639880"/>
                <a:gd name="connsiteX0" fmla="*/ 451451 w 1181653"/>
                <a:gd name="connsiteY0" fmla="*/ 106477 h 639882"/>
                <a:gd name="connsiteX1" fmla="*/ 321672 w 1181653"/>
                <a:gd name="connsiteY1" fmla="*/ 152911 h 639882"/>
                <a:gd name="connsiteX2" fmla="*/ 182369 w 1181653"/>
                <a:gd name="connsiteY2" fmla="*/ 1702 h 639882"/>
                <a:gd name="connsiteX3" fmla="*/ 152604 w 1181653"/>
                <a:gd name="connsiteY3" fmla="*/ 105286 h 639882"/>
                <a:gd name="connsiteX4" fmla="*/ 203 w 1181653"/>
                <a:gd name="connsiteY4" fmla="*/ 151720 h 639882"/>
                <a:gd name="connsiteX5" fmla="*/ 138316 w 1181653"/>
                <a:gd name="connsiteY5" fmla="*/ 187439 h 639882"/>
                <a:gd name="connsiteX6" fmla="*/ 237138 w 1181653"/>
                <a:gd name="connsiteY6" fmla="*/ 177914 h 639882"/>
                <a:gd name="connsiteX7" fmla="*/ 387157 w 1181653"/>
                <a:gd name="connsiteY7" fmla="*/ 279117 h 639882"/>
                <a:gd name="connsiteX8" fmla="*/ 210944 w 1181653"/>
                <a:gd name="connsiteY8" fmla="*/ 305311 h 639882"/>
                <a:gd name="connsiteX9" fmla="*/ 297860 w 1181653"/>
                <a:gd name="connsiteY9" fmla="*/ 554152 h 639882"/>
                <a:gd name="connsiteX10" fmla="*/ 306194 w 1181653"/>
                <a:gd name="connsiteY10" fmla="*/ 363653 h 639882"/>
                <a:gd name="connsiteX11" fmla="*/ 446688 w 1181653"/>
                <a:gd name="connsiteY11" fmla="*/ 477952 h 639882"/>
                <a:gd name="connsiteX12" fmla="*/ 460975 w 1181653"/>
                <a:gd name="connsiteY12" fmla="*/ 333886 h 639882"/>
                <a:gd name="connsiteX13" fmla="*/ 559798 w 1181653"/>
                <a:gd name="connsiteY13" fmla="*/ 208870 h 639882"/>
                <a:gd name="connsiteX14" fmla="*/ 525270 w 1181653"/>
                <a:gd name="connsiteY14" fmla="*/ 458902 h 639882"/>
                <a:gd name="connsiteX15" fmla="*/ 639569 w 1181653"/>
                <a:gd name="connsiteY15" fmla="*/ 341030 h 639882"/>
                <a:gd name="connsiteX16" fmla="*/ 640760 w 1181653"/>
                <a:gd name="connsiteY16" fmla="*/ 620827 h 639882"/>
                <a:gd name="connsiteX17" fmla="*/ 838403 w 1181653"/>
                <a:gd name="connsiteY17" fmla="*/ 502955 h 639882"/>
                <a:gd name="connsiteX18" fmla="*/ 978897 w 1181653"/>
                <a:gd name="connsiteY18" fmla="*/ 639877 h 639882"/>
                <a:gd name="connsiteX19" fmla="*/ 1094388 w 1181653"/>
                <a:gd name="connsiteY19" fmla="*/ 499383 h 639882"/>
                <a:gd name="connsiteX20" fmla="*/ 871741 w 1181653"/>
                <a:gd name="connsiteY20" fmla="*/ 426755 h 639882"/>
                <a:gd name="connsiteX21" fmla="*/ 733629 w 1181653"/>
                <a:gd name="connsiteY21" fmla="*/ 326742 h 639882"/>
                <a:gd name="connsiteX22" fmla="*/ 945560 w 1181653"/>
                <a:gd name="connsiteY22" fmla="*/ 236255 h 639882"/>
                <a:gd name="connsiteX23" fmla="*/ 1127725 w 1181653"/>
                <a:gd name="connsiteY23" fmla="*/ 343411 h 639882"/>
                <a:gd name="connsiteX24" fmla="*/ 1065813 w 1181653"/>
                <a:gd name="connsiteY24" fmla="*/ 219586 h 639882"/>
                <a:gd name="connsiteX25" fmla="*/ 1178922 w 1181653"/>
                <a:gd name="connsiteY25" fmla="*/ 133861 h 639882"/>
                <a:gd name="connsiteX26" fmla="*/ 928891 w 1181653"/>
                <a:gd name="connsiteY26" fmla="*/ 152911 h 639882"/>
                <a:gd name="connsiteX27" fmla="*/ 807447 w 1181653"/>
                <a:gd name="connsiteY27" fmla="*/ 70758 h 639882"/>
                <a:gd name="connsiteX28" fmla="*/ 821735 w 1181653"/>
                <a:gd name="connsiteY28" fmla="*/ 195774 h 639882"/>
                <a:gd name="connsiteX29" fmla="*/ 671716 w 1181653"/>
                <a:gd name="connsiteY29" fmla="*/ 123146 h 639882"/>
                <a:gd name="connsiteX0" fmla="*/ 451451 w 1181653"/>
                <a:gd name="connsiteY0" fmla="*/ 106477 h 639882"/>
                <a:gd name="connsiteX1" fmla="*/ 321672 w 1181653"/>
                <a:gd name="connsiteY1" fmla="*/ 152911 h 639882"/>
                <a:gd name="connsiteX2" fmla="*/ 182369 w 1181653"/>
                <a:gd name="connsiteY2" fmla="*/ 1702 h 639882"/>
                <a:gd name="connsiteX3" fmla="*/ 152604 w 1181653"/>
                <a:gd name="connsiteY3" fmla="*/ 105286 h 639882"/>
                <a:gd name="connsiteX4" fmla="*/ 203 w 1181653"/>
                <a:gd name="connsiteY4" fmla="*/ 151720 h 639882"/>
                <a:gd name="connsiteX5" fmla="*/ 138316 w 1181653"/>
                <a:gd name="connsiteY5" fmla="*/ 187439 h 639882"/>
                <a:gd name="connsiteX6" fmla="*/ 237138 w 1181653"/>
                <a:gd name="connsiteY6" fmla="*/ 177914 h 639882"/>
                <a:gd name="connsiteX7" fmla="*/ 387157 w 1181653"/>
                <a:gd name="connsiteY7" fmla="*/ 279117 h 639882"/>
                <a:gd name="connsiteX8" fmla="*/ 210944 w 1181653"/>
                <a:gd name="connsiteY8" fmla="*/ 305311 h 639882"/>
                <a:gd name="connsiteX9" fmla="*/ 297860 w 1181653"/>
                <a:gd name="connsiteY9" fmla="*/ 554152 h 639882"/>
                <a:gd name="connsiteX10" fmla="*/ 306194 w 1181653"/>
                <a:gd name="connsiteY10" fmla="*/ 363653 h 639882"/>
                <a:gd name="connsiteX11" fmla="*/ 446688 w 1181653"/>
                <a:gd name="connsiteY11" fmla="*/ 477952 h 639882"/>
                <a:gd name="connsiteX12" fmla="*/ 460975 w 1181653"/>
                <a:gd name="connsiteY12" fmla="*/ 333886 h 639882"/>
                <a:gd name="connsiteX13" fmla="*/ 559798 w 1181653"/>
                <a:gd name="connsiteY13" fmla="*/ 208870 h 639882"/>
                <a:gd name="connsiteX14" fmla="*/ 525270 w 1181653"/>
                <a:gd name="connsiteY14" fmla="*/ 458902 h 639882"/>
                <a:gd name="connsiteX15" fmla="*/ 639569 w 1181653"/>
                <a:gd name="connsiteY15" fmla="*/ 341030 h 639882"/>
                <a:gd name="connsiteX16" fmla="*/ 640760 w 1181653"/>
                <a:gd name="connsiteY16" fmla="*/ 620827 h 639882"/>
                <a:gd name="connsiteX17" fmla="*/ 838403 w 1181653"/>
                <a:gd name="connsiteY17" fmla="*/ 502955 h 639882"/>
                <a:gd name="connsiteX18" fmla="*/ 978897 w 1181653"/>
                <a:gd name="connsiteY18" fmla="*/ 639877 h 639882"/>
                <a:gd name="connsiteX19" fmla="*/ 1094388 w 1181653"/>
                <a:gd name="connsiteY19" fmla="*/ 499383 h 639882"/>
                <a:gd name="connsiteX20" fmla="*/ 871741 w 1181653"/>
                <a:gd name="connsiteY20" fmla="*/ 426755 h 639882"/>
                <a:gd name="connsiteX21" fmla="*/ 733629 w 1181653"/>
                <a:gd name="connsiteY21" fmla="*/ 326742 h 639882"/>
                <a:gd name="connsiteX22" fmla="*/ 945560 w 1181653"/>
                <a:gd name="connsiteY22" fmla="*/ 236255 h 639882"/>
                <a:gd name="connsiteX23" fmla="*/ 1127725 w 1181653"/>
                <a:gd name="connsiteY23" fmla="*/ 343411 h 639882"/>
                <a:gd name="connsiteX24" fmla="*/ 1065813 w 1181653"/>
                <a:gd name="connsiteY24" fmla="*/ 219586 h 639882"/>
                <a:gd name="connsiteX25" fmla="*/ 1178922 w 1181653"/>
                <a:gd name="connsiteY25" fmla="*/ 133861 h 639882"/>
                <a:gd name="connsiteX26" fmla="*/ 928891 w 1181653"/>
                <a:gd name="connsiteY26" fmla="*/ 152911 h 639882"/>
                <a:gd name="connsiteX27" fmla="*/ 807447 w 1181653"/>
                <a:gd name="connsiteY27" fmla="*/ 70758 h 639882"/>
                <a:gd name="connsiteX28" fmla="*/ 821735 w 1181653"/>
                <a:gd name="connsiteY28" fmla="*/ 195774 h 639882"/>
                <a:gd name="connsiteX29" fmla="*/ 670526 w 1181653"/>
                <a:gd name="connsiteY29" fmla="*/ 119574 h 639882"/>
                <a:gd name="connsiteX0" fmla="*/ 451451 w 1181653"/>
                <a:gd name="connsiteY0" fmla="*/ 106477 h 639882"/>
                <a:gd name="connsiteX1" fmla="*/ 321672 w 1181653"/>
                <a:gd name="connsiteY1" fmla="*/ 152911 h 639882"/>
                <a:gd name="connsiteX2" fmla="*/ 182369 w 1181653"/>
                <a:gd name="connsiteY2" fmla="*/ 1702 h 639882"/>
                <a:gd name="connsiteX3" fmla="*/ 152604 w 1181653"/>
                <a:gd name="connsiteY3" fmla="*/ 105286 h 639882"/>
                <a:gd name="connsiteX4" fmla="*/ 203 w 1181653"/>
                <a:gd name="connsiteY4" fmla="*/ 151720 h 639882"/>
                <a:gd name="connsiteX5" fmla="*/ 138316 w 1181653"/>
                <a:gd name="connsiteY5" fmla="*/ 187439 h 639882"/>
                <a:gd name="connsiteX6" fmla="*/ 237138 w 1181653"/>
                <a:gd name="connsiteY6" fmla="*/ 177914 h 639882"/>
                <a:gd name="connsiteX7" fmla="*/ 387157 w 1181653"/>
                <a:gd name="connsiteY7" fmla="*/ 279117 h 639882"/>
                <a:gd name="connsiteX8" fmla="*/ 210944 w 1181653"/>
                <a:gd name="connsiteY8" fmla="*/ 305311 h 639882"/>
                <a:gd name="connsiteX9" fmla="*/ 297860 w 1181653"/>
                <a:gd name="connsiteY9" fmla="*/ 554152 h 639882"/>
                <a:gd name="connsiteX10" fmla="*/ 306194 w 1181653"/>
                <a:gd name="connsiteY10" fmla="*/ 363653 h 639882"/>
                <a:gd name="connsiteX11" fmla="*/ 446688 w 1181653"/>
                <a:gd name="connsiteY11" fmla="*/ 477952 h 639882"/>
                <a:gd name="connsiteX12" fmla="*/ 460975 w 1181653"/>
                <a:gd name="connsiteY12" fmla="*/ 333886 h 639882"/>
                <a:gd name="connsiteX13" fmla="*/ 559798 w 1181653"/>
                <a:gd name="connsiteY13" fmla="*/ 208870 h 639882"/>
                <a:gd name="connsiteX14" fmla="*/ 525270 w 1181653"/>
                <a:gd name="connsiteY14" fmla="*/ 458902 h 639882"/>
                <a:gd name="connsiteX15" fmla="*/ 639569 w 1181653"/>
                <a:gd name="connsiteY15" fmla="*/ 341030 h 639882"/>
                <a:gd name="connsiteX16" fmla="*/ 640760 w 1181653"/>
                <a:gd name="connsiteY16" fmla="*/ 620827 h 639882"/>
                <a:gd name="connsiteX17" fmla="*/ 838403 w 1181653"/>
                <a:gd name="connsiteY17" fmla="*/ 502955 h 639882"/>
                <a:gd name="connsiteX18" fmla="*/ 978897 w 1181653"/>
                <a:gd name="connsiteY18" fmla="*/ 639877 h 639882"/>
                <a:gd name="connsiteX19" fmla="*/ 1094388 w 1181653"/>
                <a:gd name="connsiteY19" fmla="*/ 499383 h 639882"/>
                <a:gd name="connsiteX20" fmla="*/ 871741 w 1181653"/>
                <a:gd name="connsiteY20" fmla="*/ 426755 h 639882"/>
                <a:gd name="connsiteX21" fmla="*/ 733629 w 1181653"/>
                <a:gd name="connsiteY21" fmla="*/ 326742 h 639882"/>
                <a:gd name="connsiteX22" fmla="*/ 945560 w 1181653"/>
                <a:gd name="connsiteY22" fmla="*/ 236255 h 639882"/>
                <a:gd name="connsiteX23" fmla="*/ 1127725 w 1181653"/>
                <a:gd name="connsiteY23" fmla="*/ 343411 h 639882"/>
                <a:gd name="connsiteX24" fmla="*/ 1065813 w 1181653"/>
                <a:gd name="connsiteY24" fmla="*/ 219586 h 639882"/>
                <a:gd name="connsiteX25" fmla="*/ 1178922 w 1181653"/>
                <a:gd name="connsiteY25" fmla="*/ 133861 h 639882"/>
                <a:gd name="connsiteX26" fmla="*/ 928891 w 1181653"/>
                <a:gd name="connsiteY26" fmla="*/ 152911 h 639882"/>
                <a:gd name="connsiteX27" fmla="*/ 807447 w 1181653"/>
                <a:gd name="connsiteY27" fmla="*/ 70758 h 639882"/>
                <a:gd name="connsiteX28" fmla="*/ 821735 w 1181653"/>
                <a:gd name="connsiteY28" fmla="*/ 195774 h 639882"/>
                <a:gd name="connsiteX29" fmla="*/ 671717 w 1181653"/>
                <a:gd name="connsiteY29" fmla="*/ 114812 h 639882"/>
                <a:gd name="connsiteX0" fmla="*/ 452642 w 1181653"/>
                <a:gd name="connsiteY0" fmla="*/ 92168 h 639860"/>
                <a:gd name="connsiteX1" fmla="*/ 321672 w 1181653"/>
                <a:gd name="connsiteY1" fmla="*/ 152889 h 639860"/>
                <a:gd name="connsiteX2" fmla="*/ 182369 w 1181653"/>
                <a:gd name="connsiteY2" fmla="*/ 1680 h 639860"/>
                <a:gd name="connsiteX3" fmla="*/ 152604 w 1181653"/>
                <a:gd name="connsiteY3" fmla="*/ 105264 h 639860"/>
                <a:gd name="connsiteX4" fmla="*/ 203 w 1181653"/>
                <a:gd name="connsiteY4" fmla="*/ 151698 h 639860"/>
                <a:gd name="connsiteX5" fmla="*/ 138316 w 1181653"/>
                <a:gd name="connsiteY5" fmla="*/ 187417 h 639860"/>
                <a:gd name="connsiteX6" fmla="*/ 237138 w 1181653"/>
                <a:gd name="connsiteY6" fmla="*/ 177892 h 639860"/>
                <a:gd name="connsiteX7" fmla="*/ 387157 w 1181653"/>
                <a:gd name="connsiteY7" fmla="*/ 279095 h 639860"/>
                <a:gd name="connsiteX8" fmla="*/ 210944 w 1181653"/>
                <a:gd name="connsiteY8" fmla="*/ 305289 h 639860"/>
                <a:gd name="connsiteX9" fmla="*/ 297860 w 1181653"/>
                <a:gd name="connsiteY9" fmla="*/ 554130 h 639860"/>
                <a:gd name="connsiteX10" fmla="*/ 306194 w 1181653"/>
                <a:gd name="connsiteY10" fmla="*/ 363631 h 639860"/>
                <a:gd name="connsiteX11" fmla="*/ 446688 w 1181653"/>
                <a:gd name="connsiteY11" fmla="*/ 477930 h 639860"/>
                <a:gd name="connsiteX12" fmla="*/ 460975 w 1181653"/>
                <a:gd name="connsiteY12" fmla="*/ 333864 h 639860"/>
                <a:gd name="connsiteX13" fmla="*/ 559798 w 1181653"/>
                <a:gd name="connsiteY13" fmla="*/ 208848 h 639860"/>
                <a:gd name="connsiteX14" fmla="*/ 525270 w 1181653"/>
                <a:gd name="connsiteY14" fmla="*/ 458880 h 639860"/>
                <a:gd name="connsiteX15" fmla="*/ 639569 w 1181653"/>
                <a:gd name="connsiteY15" fmla="*/ 341008 h 639860"/>
                <a:gd name="connsiteX16" fmla="*/ 640760 w 1181653"/>
                <a:gd name="connsiteY16" fmla="*/ 620805 h 639860"/>
                <a:gd name="connsiteX17" fmla="*/ 838403 w 1181653"/>
                <a:gd name="connsiteY17" fmla="*/ 502933 h 639860"/>
                <a:gd name="connsiteX18" fmla="*/ 978897 w 1181653"/>
                <a:gd name="connsiteY18" fmla="*/ 639855 h 639860"/>
                <a:gd name="connsiteX19" fmla="*/ 1094388 w 1181653"/>
                <a:gd name="connsiteY19" fmla="*/ 499361 h 639860"/>
                <a:gd name="connsiteX20" fmla="*/ 871741 w 1181653"/>
                <a:gd name="connsiteY20" fmla="*/ 426733 h 639860"/>
                <a:gd name="connsiteX21" fmla="*/ 733629 w 1181653"/>
                <a:gd name="connsiteY21" fmla="*/ 326720 h 639860"/>
                <a:gd name="connsiteX22" fmla="*/ 945560 w 1181653"/>
                <a:gd name="connsiteY22" fmla="*/ 236233 h 639860"/>
                <a:gd name="connsiteX23" fmla="*/ 1127725 w 1181653"/>
                <a:gd name="connsiteY23" fmla="*/ 343389 h 639860"/>
                <a:gd name="connsiteX24" fmla="*/ 1065813 w 1181653"/>
                <a:gd name="connsiteY24" fmla="*/ 219564 h 639860"/>
                <a:gd name="connsiteX25" fmla="*/ 1178922 w 1181653"/>
                <a:gd name="connsiteY25" fmla="*/ 133839 h 639860"/>
                <a:gd name="connsiteX26" fmla="*/ 928891 w 1181653"/>
                <a:gd name="connsiteY26" fmla="*/ 152889 h 639860"/>
                <a:gd name="connsiteX27" fmla="*/ 807447 w 1181653"/>
                <a:gd name="connsiteY27" fmla="*/ 70736 h 639860"/>
                <a:gd name="connsiteX28" fmla="*/ 821735 w 1181653"/>
                <a:gd name="connsiteY28" fmla="*/ 195752 h 639860"/>
                <a:gd name="connsiteX29" fmla="*/ 671717 w 1181653"/>
                <a:gd name="connsiteY29" fmla="*/ 114790 h 63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653" h="639860">
                  <a:moveTo>
                    <a:pt x="452642" y="92168"/>
                  </a:moveTo>
                  <a:cubicBezTo>
                    <a:pt x="444705" y="178884"/>
                    <a:pt x="366718" y="167970"/>
                    <a:pt x="321672" y="152889"/>
                  </a:cubicBezTo>
                  <a:cubicBezTo>
                    <a:pt x="276626" y="137808"/>
                    <a:pt x="237932" y="-17767"/>
                    <a:pt x="182369" y="1680"/>
                  </a:cubicBezTo>
                  <a:cubicBezTo>
                    <a:pt x="126806" y="21127"/>
                    <a:pt x="184751" y="80658"/>
                    <a:pt x="152604" y="105264"/>
                  </a:cubicBezTo>
                  <a:cubicBezTo>
                    <a:pt x="120457" y="129870"/>
                    <a:pt x="-5750" y="104668"/>
                    <a:pt x="203" y="151698"/>
                  </a:cubicBezTo>
                  <a:cubicBezTo>
                    <a:pt x="6156" y="198728"/>
                    <a:pt x="98827" y="183051"/>
                    <a:pt x="138316" y="187417"/>
                  </a:cubicBezTo>
                  <a:cubicBezTo>
                    <a:pt x="177805" y="191783"/>
                    <a:pt x="195665" y="162612"/>
                    <a:pt x="237138" y="177892"/>
                  </a:cubicBezTo>
                  <a:cubicBezTo>
                    <a:pt x="278612" y="193172"/>
                    <a:pt x="401048" y="238812"/>
                    <a:pt x="387157" y="279095"/>
                  </a:cubicBezTo>
                  <a:cubicBezTo>
                    <a:pt x="373266" y="319378"/>
                    <a:pt x="225827" y="259450"/>
                    <a:pt x="210944" y="305289"/>
                  </a:cubicBezTo>
                  <a:cubicBezTo>
                    <a:pt x="196061" y="351128"/>
                    <a:pt x="253410" y="558694"/>
                    <a:pt x="297860" y="554130"/>
                  </a:cubicBezTo>
                  <a:cubicBezTo>
                    <a:pt x="342310" y="549566"/>
                    <a:pt x="281389" y="376331"/>
                    <a:pt x="306194" y="363631"/>
                  </a:cubicBezTo>
                  <a:cubicBezTo>
                    <a:pt x="330999" y="350931"/>
                    <a:pt x="420891" y="482891"/>
                    <a:pt x="446688" y="477930"/>
                  </a:cubicBezTo>
                  <a:cubicBezTo>
                    <a:pt x="472485" y="472969"/>
                    <a:pt x="442123" y="378711"/>
                    <a:pt x="460975" y="333864"/>
                  </a:cubicBezTo>
                  <a:cubicBezTo>
                    <a:pt x="479827" y="289017"/>
                    <a:pt x="549082" y="188012"/>
                    <a:pt x="559798" y="208848"/>
                  </a:cubicBezTo>
                  <a:cubicBezTo>
                    <a:pt x="570514" y="229684"/>
                    <a:pt x="484988" y="419789"/>
                    <a:pt x="525270" y="458880"/>
                  </a:cubicBezTo>
                  <a:cubicBezTo>
                    <a:pt x="565552" y="497971"/>
                    <a:pt x="600081" y="298543"/>
                    <a:pt x="639569" y="341008"/>
                  </a:cubicBezTo>
                  <a:cubicBezTo>
                    <a:pt x="679057" y="383473"/>
                    <a:pt x="607621" y="593818"/>
                    <a:pt x="640760" y="620805"/>
                  </a:cubicBezTo>
                  <a:cubicBezTo>
                    <a:pt x="673899" y="647792"/>
                    <a:pt x="690370" y="411652"/>
                    <a:pt x="838403" y="502933"/>
                  </a:cubicBezTo>
                  <a:cubicBezTo>
                    <a:pt x="986436" y="594214"/>
                    <a:pt x="936233" y="640450"/>
                    <a:pt x="978897" y="639855"/>
                  </a:cubicBezTo>
                  <a:cubicBezTo>
                    <a:pt x="1021561" y="639260"/>
                    <a:pt x="1112247" y="534881"/>
                    <a:pt x="1094388" y="499361"/>
                  </a:cubicBezTo>
                  <a:cubicBezTo>
                    <a:pt x="1076529" y="463841"/>
                    <a:pt x="931868" y="455507"/>
                    <a:pt x="871741" y="426733"/>
                  </a:cubicBezTo>
                  <a:cubicBezTo>
                    <a:pt x="811615" y="397960"/>
                    <a:pt x="721326" y="358470"/>
                    <a:pt x="733629" y="326720"/>
                  </a:cubicBezTo>
                  <a:cubicBezTo>
                    <a:pt x="745932" y="294970"/>
                    <a:pt x="879877" y="233455"/>
                    <a:pt x="945560" y="236233"/>
                  </a:cubicBezTo>
                  <a:cubicBezTo>
                    <a:pt x="1011243" y="239011"/>
                    <a:pt x="1082283" y="375932"/>
                    <a:pt x="1127725" y="343389"/>
                  </a:cubicBezTo>
                  <a:cubicBezTo>
                    <a:pt x="1173167" y="310846"/>
                    <a:pt x="1057280" y="254489"/>
                    <a:pt x="1065813" y="219564"/>
                  </a:cubicBezTo>
                  <a:cubicBezTo>
                    <a:pt x="1074346" y="184639"/>
                    <a:pt x="1201742" y="190196"/>
                    <a:pt x="1178922" y="133839"/>
                  </a:cubicBezTo>
                  <a:cubicBezTo>
                    <a:pt x="1156102" y="77482"/>
                    <a:pt x="990803" y="163406"/>
                    <a:pt x="928891" y="152889"/>
                  </a:cubicBezTo>
                  <a:cubicBezTo>
                    <a:pt x="866979" y="142372"/>
                    <a:pt x="882456" y="52876"/>
                    <a:pt x="807447" y="70736"/>
                  </a:cubicBezTo>
                  <a:cubicBezTo>
                    <a:pt x="732438" y="88596"/>
                    <a:pt x="844357" y="188410"/>
                    <a:pt x="821735" y="195752"/>
                  </a:cubicBezTo>
                  <a:cubicBezTo>
                    <a:pt x="799113" y="203094"/>
                    <a:pt x="671518" y="214009"/>
                    <a:pt x="671717" y="11479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6000000"/>
              </a:lightRig>
            </a:scene3d>
            <a:sp3d prstMaterial="clear">
              <a:bevelT w="571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rot="21273021">
              <a:off x="5588812" y="3264677"/>
              <a:ext cx="190943" cy="79565"/>
            </a:xfrm>
            <a:custGeom>
              <a:avLst/>
              <a:gdLst>
                <a:gd name="connsiteX0" fmla="*/ 2381 w 228600"/>
                <a:gd name="connsiteY0" fmla="*/ 0 h 84534"/>
                <a:gd name="connsiteX1" fmla="*/ 0 w 228600"/>
                <a:gd name="connsiteY1" fmla="*/ 40481 h 84534"/>
                <a:gd name="connsiteX2" fmla="*/ 59531 w 228600"/>
                <a:gd name="connsiteY2" fmla="*/ 63103 h 84534"/>
                <a:gd name="connsiteX3" fmla="*/ 141684 w 228600"/>
                <a:gd name="connsiteY3" fmla="*/ 84534 h 84534"/>
                <a:gd name="connsiteX4" fmla="*/ 228600 w 228600"/>
                <a:gd name="connsiteY4" fmla="*/ 61912 h 84534"/>
                <a:gd name="connsiteX5" fmla="*/ 228600 w 228600"/>
                <a:gd name="connsiteY5" fmla="*/ 3572 h 84534"/>
                <a:gd name="connsiteX6" fmla="*/ 136921 w 228600"/>
                <a:gd name="connsiteY6" fmla="*/ 17859 h 84534"/>
                <a:gd name="connsiteX7" fmla="*/ 53578 w 228600"/>
                <a:gd name="connsiteY7" fmla="*/ 5953 h 84534"/>
                <a:gd name="connsiteX8" fmla="*/ 2381 w 228600"/>
                <a:gd name="connsiteY8" fmla="*/ 0 h 84534"/>
                <a:gd name="connsiteX0" fmla="*/ 0 w 228601"/>
                <a:gd name="connsiteY0" fmla="*/ 0 h 105965"/>
                <a:gd name="connsiteX1" fmla="*/ 1 w 228601"/>
                <a:gd name="connsiteY1" fmla="*/ 61912 h 105965"/>
                <a:gd name="connsiteX2" fmla="*/ 59532 w 228601"/>
                <a:gd name="connsiteY2" fmla="*/ 84534 h 105965"/>
                <a:gd name="connsiteX3" fmla="*/ 141685 w 228601"/>
                <a:gd name="connsiteY3" fmla="*/ 105965 h 105965"/>
                <a:gd name="connsiteX4" fmla="*/ 228601 w 228601"/>
                <a:gd name="connsiteY4" fmla="*/ 83343 h 105965"/>
                <a:gd name="connsiteX5" fmla="*/ 228601 w 228601"/>
                <a:gd name="connsiteY5" fmla="*/ 25003 h 105965"/>
                <a:gd name="connsiteX6" fmla="*/ 136922 w 228601"/>
                <a:gd name="connsiteY6" fmla="*/ 39290 h 105965"/>
                <a:gd name="connsiteX7" fmla="*/ 53579 w 228601"/>
                <a:gd name="connsiteY7" fmla="*/ 27384 h 105965"/>
                <a:gd name="connsiteX8" fmla="*/ 0 w 228601"/>
                <a:gd name="connsiteY8" fmla="*/ 0 h 105965"/>
                <a:gd name="connsiteX0" fmla="*/ 0 w 228601"/>
                <a:gd name="connsiteY0" fmla="*/ 0 h 105965"/>
                <a:gd name="connsiteX1" fmla="*/ 1 w 228601"/>
                <a:gd name="connsiteY1" fmla="*/ 61912 h 105965"/>
                <a:gd name="connsiteX2" fmla="*/ 59532 w 228601"/>
                <a:gd name="connsiteY2" fmla="*/ 84534 h 105965"/>
                <a:gd name="connsiteX3" fmla="*/ 141685 w 228601"/>
                <a:gd name="connsiteY3" fmla="*/ 105965 h 105965"/>
                <a:gd name="connsiteX4" fmla="*/ 228601 w 228601"/>
                <a:gd name="connsiteY4" fmla="*/ 83343 h 105965"/>
                <a:gd name="connsiteX5" fmla="*/ 228601 w 228601"/>
                <a:gd name="connsiteY5" fmla="*/ 25003 h 105965"/>
                <a:gd name="connsiteX6" fmla="*/ 136922 w 228601"/>
                <a:gd name="connsiteY6" fmla="*/ 39290 h 105965"/>
                <a:gd name="connsiteX7" fmla="*/ 53579 w 228601"/>
                <a:gd name="connsiteY7" fmla="*/ 27384 h 105965"/>
                <a:gd name="connsiteX8" fmla="*/ 0 w 228601"/>
                <a:gd name="connsiteY8" fmla="*/ 0 h 105965"/>
                <a:gd name="connsiteX0" fmla="*/ 0 w 228601"/>
                <a:gd name="connsiteY0" fmla="*/ 0 h 105965"/>
                <a:gd name="connsiteX1" fmla="*/ 1 w 228601"/>
                <a:gd name="connsiteY1" fmla="*/ 61912 h 105965"/>
                <a:gd name="connsiteX2" fmla="*/ 59532 w 228601"/>
                <a:gd name="connsiteY2" fmla="*/ 84534 h 105965"/>
                <a:gd name="connsiteX3" fmla="*/ 141685 w 228601"/>
                <a:gd name="connsiteY3" fmla="*/ 105965 h 105965"/>
                <a:gd name="connsiteX4" fmla="*/ 228601 w 228601"/>
                <a:gd name="connsiteY4" fmla="*/ 83343 h 105965"/>
                <a:gd name="connsiteX5" fmla="*/ 228601 w 228601"/>
                <a:gd name="connsiteY5" fmla="*/ 25003 h 105965"/>
                <a:gd name="connsiteX6" fmla="*/ 136922 w 228601"/>
                <a:gd name="connsiteY6" fmla="*/ 39290 h 105965"/>
                <a:gd name="connsiteX7" fmla="*/ 53579 w 228601"/>
                <a:gd name="connsiteY7" fmla="*/ 27384 h 105965"/>
                <a:gd name="connsiteX8" fmla="*/ 0 w 228601"/>
                <a:gd name="connsiteY8" fmla="*/ 0 h 105965"/>
                <a:gd name="connsiteX0" fmla="*/ 0 w 228601"/>
                <a:gd name="connsiteY0" fmla="*/ 0 h 105965"/>
                <a:gd name="connsiteX1" fmla="*/ 1 w 228601"/>
                <a:gd name="connsiteY1" fmla="*/ 61912 h 105965"/>
                <a:gd name="connsiteX2" fmla="*/ 59532 w 228601"/>
                <a:gd name="connsiteY2" fmla="*/ 84534 h 105965"/>
                <a:gd name="connsiteX3" fmla="*/ 141685 w 228601"/>
                <a:gd name="connsiteY3" fmla="*/ 105965 h 105965"/>
                <a:gd name="connsiteX4" fmla="*/ 228601 w 228601"/>
                <a:gd name="connsiteY4" fmla="*/ 83343 h 105965"/>
                <a:gd name="connsiteX5" fmla="*/ 228601 w 228601"/>
                <a:gd name="connsiteY5" fmla="*/ 25003 h 105965"/>
                <a:gd name="connsiteX6" fmla="*/ 136922 w 228601"/>
                <a:gd name="connsiteY6" fmla="*/ 39290 h 105965"/>
                <a:gd name="connsiteX7" fmla="*/ 53579 w 228601"/>
                <a:gd name="connsiteY7" fmla="*/ 27384 h 105965"/>
                <a:gd name="connsiteX8" fmla="*/ 0 w 228601"/>
                <a:gd name="connsiteY8" fmla="*/ 0 h 105965"/>
                <a:gd name="connsiteX0" fmla="*/ 0 w 228601"/>
                <a:gd name="connsiteY0" fmla="*/ 0 h 105965"/>
                <a:gd name="connsiteX1" fmla="*/ 1 w 228601"/>
                <a:gd name="connsiteY1" fmla="*/ 61912 h 105965"/>
                <a:gd name="connsiteX2" fmla="*/ 59532 w 228601"/>
                <a:gd name="connsiteY2" fmla="*/ 84534 h 105965"/>
                <a:gd name="connsiteX3" fmla="*/ 141685 w 228601"/>
                <a:gd name="connsiteY3" fmla="*/ 105965 h 105965"/>
                <a:gd name="connsiteX4" fmla="*/ 228601 w 228601"/>
                <a:gd name="connsiteY4" fmla="*/ 83343 h 105965"/>
                <a:gd name="connsiteX5" fmla="*/ 228601 w 228601"/>
                <a:gd name="connsiteY5" fmla="*/ 25003 h 105965"/>
                <a:gd name="connsiteX6" fmla="*/ 136922 w 228601"/>
                <a:gd name="connsiteY6" fmla="*/ 39290 h 105965"/>
                <a:gd name="connsiteX7" fmla="*/ 53579 w 228601"/>
                <a:gd name="connsiteY7" fmla="*/ 27384 h 105965"/>
                <a:gd name="connsiteX8" fmla="*/ 0 w 228601"/>
                <a:gd name="connsiteY8" fmla="*/ 0 h 105965"/>
                <a:gd name="connsiteX0" fmla="*/ 0 w 228601"/>
                <a:gd name="connsiteY0" fmla="*/ 0 h 105967"/>
                <a:gd name="connsiteX1" fmla="*/ 1 w 228601"/>
                <a:gd name="connsiteY1" fmla="*/ 61912 h 105967"/>
                <a:gd name="connsiteX2" fmla="*/ 59532 w 228601"/>
                <a:gd name="connsiteY2" fmla="*/ 84534 h 105967"/>
                <a:gd name="connsiteX3" fmla="*/ 141685 w 228601"/>
                <a:gd name="connsiteY3" fmla="*/ 105965 h 105967"/>
                <a:gd name="connsiteX4" fmla="*/ 228601 w 228601"/>
                <a:gd name="connsiteY4" fmla="*/ 83343 h 105967"/>
                <a:gd name="connsiteX5" fmla="*/ 228601 w 228601"/>
                <a:gd name="connsiteY5" fmla="*/ 25003 h 105967"/>
                <a:gd name="connsiteX6" fmla="*/ 136922 w 228601"/>
                <a:gd name="connsiteY6" fmla="*/ 39290 h 105967"/>
                <a:gd name="connsiteX7" fmla="*/ 53579 w 228601"/>
                <a:gd name="connsiteY7" fmla="*/ 27384 h 105967"/>
                <a:gd name="connsiteX8" fmla="*/ 0 w 228601"/>
                <a:gd name="connsiteY8" fmla="*/ 0 h 105967"/>
                <a:gd name="connsiteX0" fmla="*/ 0 w 228601"/>
                <a:gd name="connsiteY0" fmla="*/ 0 h 95257"/>
                <a:gd name="connsiteX1" fmla="*/ 1 w 228601"/>
                <a:gd name="connsiteY1" fmla="*/ 61912 h 95257"/>
                <a:gd name="connsiteX2" fmla="*/ 59532 w 228601"/>
                <a:gd name="connsiteY2" fmla="*/ 84534 h 95257"/>
                <a:gd name="connsiteX3" fmla="*/ 141685 w 228601"/>
                <a:gd name="connsiteY3" fmla="*/ 95250 h 95257"/>
                <a:gd name="connsiteX4" fmla="*/ 228601 w 228601"/>
                <a:gd name="connsiteY4" fmla="*/ 83343 h 95257"/>
                <a:gd name="connsiteX5" fmla="*/ 228601 w 228601"/>
                <a:gd name="connsiteY5" fmla="*/ 25003 h 95257"/>
                <a:gd name="connsiteX6" fmla="*/ 136922 w 228601"/>
                <a:gd name="connsiteY6" fmla="*/ 39290 h 95257"/>
                <a:gd name="connsiteX7" fmla="*/ 53579 w 228601"/>
                <a:gd name="connsiteY7" fmla="*/ 27384 h 95257"/>
                <a:gd name="connsiteX8" fmla="*/ 0 w 228601"/>
                <a:gd name="connsiteY8" fmla="*/ 0 h 9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1" h="95257">
                  <a:moveTo>
                    <a:pt x="0" y="0"/>
                  </a:moveTo>
                  <a:cubicBezTo>
                    <a:pt x="0" y="20637"/>
                    <a:pt x="1" y="41275"/>
                    <a:pt x="1" y="61912"/>
                  </a:cubicBezTo>
                  <a:lnTo>
                    <a:pt x="59532" y="84534"/>
                  </a:lnTo>
                  <a:cubicBezTo>
                    <a:pt x="83146" y="91876"/>
                    <a:pt x="113507" y="95448"/>
                    <a:pt x="141685" y="95250"/>
                  </a:cubicBezTo>
                  <a:cubicBezTo>
                    <a:pt x="169863" y="95052"/>
                    <a:pt x="214115" y="96837"/>
                    <a:pt x="228601" y="83343"/>
                  </a:cubicBezTo>
                  <a:lnTo>
                    <a:pt x="228601" y="25003"/>
                  </a:lnTo>
                  <a:cubicBezTo>
                    <a:pt x="213321" y="17661"/>
                    <a:pt x="183753" y="36115"/>
                    <a:pt x="136922" y="39290"/>
                  </a:cubicBezTo>
                  <a:cubicBezTo>
                    <a:pt x="90091" y="42465"/>
                    <a:pt x="89695" y="37307"/>
                    <a:pt x="53579" y="273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5715806" y="3272996"/>
              <a:ext cx="0" cy="77851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5733665" y="3267043"/>
              <a:ext cx="0" cy="77851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5748338" y="3263471"/>
              <a:ext cx="806" cy="83376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5696756" y="3269424"/>
              <a:ext cx="0" cy="77851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5677706" y="3274187"/>
              <a:ext cx="0" cy="77851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5658656" y="3274187"/>
              <a:ext cx="0" cy="77851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641987" y="3275378"/>
              <a:ext cx="2766" cy="73850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5626509" y="3265853"/>
              <a:ext cx="2766" cy="73850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5759054" y="3252756"/>
              <a:ext cx="806" cy="83376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614603" y="3259900"/>
              <a:ext cx="2766" cy="73850"/>
            </a:xfrm>
            <a:prstGeom prst="line">
              <a:avLst/>
            </a:prstGeom>
            <a:ln w="3175">
              <a:gradFill>
                <a:gsLst>
                  <a:gs pos="0">
                    <a:schemeClr val="bg1"/>
                  </a:gs>
                  <a:gs pos="45000">
                    <a:schemeClr val="tx2"/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フリーフォーム 63"/>
            <p:cNvSpPr/>
            <p:nvPr/>
          </p:nvSpPr>
          <p:spPr>
            <a:xfrm>
              <a:off x="5597934" y="3255928"/>
              <a:ext cx="2381" cy="77389"/>
            </a:xfrm>
            <a:custGeom>
              <a:avLst/>
              <a:gdLst>
                <a:gd name="connsiteX0" fmla="*/ 2381 w 2381"/>
                <a:gd name="connsiteY0" fmla="*/ 0 h 65484"/>
                <a:gd name="connsiteX1" fmla="*/ 0 w 2381"/>
                <a:gd name="connsiteY1" fmla="*/ 65484 h 65484"/>
                <a:gd name="connsiteX0" fmla="*/ 10000 w 10000"/>
                <a:gd name="connsiteY0" fmla="*/ 0 h 10545"/>
                <a:gd name="connsiteX1" fmla="*/ 0 w 10000"/>
                <a:gd name="connsiteY1" fmla="*/ 10545 h 10545"/>
                <a:gd name="connsiteX0" fmla="*/ 0 w 10000"/>
                <a:gd name="connsiteY0" fmla="*/ 0 h 11818"/>
                <a:gd name="connsiteX1" fmla="*/ 10000 w 10000"/>
                <a:gd name="connsiteY1" fmla="*/ 11818 h 1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1818">
                  <a:moveTo>
                    <a:pt x="0" y="0"/>
                  </a:moveTo>
                  <a:lnTo>
                    <a:pt x="10000" y="11818"/>
                  </a:lnTo>
                </a:path>
              </a:pathLst>
            </a:custGeom>
            <a:noFill/>
            <a:ln w="9525">
              <a:gradFill>
                <a:gsLst>
                  <a:gs pos="41000">
                    <a:schemeClr val="tx2"/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5771762" y="3269024"/>
              <a:ext cx="4763" cy="71436"/>
            </a:xfrm>
            <a:custGeom>
              <a:avLst/>
              <a:gdLst>
                <a:gd name="connsiteX0" fmla="*/ 2381 w 2381"/>
                <a:gd name="connsiteY0" fmla="*/ 0 h 65484"/>
                <a:gd name="connsiteX1" fmla="*/ 0 w 2381"/>
                <a:gd name="connsiteY1" fmla="*/ 65484 h 65484"/>
                <a:gd name="connsiteX0" fmla="*/ 10000 w 10000"/>
                <a:gd name="connsiteY0" fmla="*/ 0 h 10545"/>
                <a:gd name="connsiteX1" fmla="*/ 0 w 10000"/>
                <a:gd name="connsiteY1" fmla="*/ 10545 h 10545"/>
                <a:gd name="connsiteX0" fmla="*/ 0 w 10000"/>
                <a:gd name="connsiteY0" fmla="*/ 0 h 11818"/>
                <a:gd name="connsiteX1" fmla="*/ 10000 w 10000"/>
                <a:gd name="connsiteY1" fmla="*/ 11818 h 11818"/>
                <a:gd name="connsiteX0" fmla="*/ 120013 w 120013"/>
                <a:gd name="connsiteY0" fmla="*/ 0 h 11636"/>
                <a:gd name="connsiteX1" fmla="*/ 0 w 120013"/>
                <a:gd name="connsiteY1" fmla="*/ 11636 h 11636"/>
                <a:gd name="connsiteX0" fmla="*/ 0 w 20004"/>
                <a:gd name="connsiteY0" fmla="*/ 0 h 10909"/>
                <a:gd name="connsiteX1" fmla="*/ 20004 w 20004"/>
                <a:gd name="connsiteY1" fmla="*/ 10909 h 1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4" h="10909">
                  <a:moveTo>
                    <a:pt x="0" y="0"/>
                  </a:moveTo>
                  <a:lnTo>
                    <a:pt x="20004" y="10909"/>
                  </a:lnTo>
                </a:path>
              </a:pathLst>
            </a:custGeom>
            <a:noFill/>
            <a:ln w="9525">
              <a:gradFill>
                <a:gsLst>
                  <a:gs pos="41000">
                    <a:schemeClr val="tx2"/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コンテンツ プレースホルダー 3"/>
          <p:cNvSpPr txBox="1">
            <a:spLocks/>
          </p:cNvSpPr>
          <p:nvPr/>
        </p:nvSpPr>
        <p:spPr>
          <a:xfrm>
            <a:off x="6366779" y="3258066"/>
            <a:ext cx="1861503" cy="5356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None/>
            </a:pPr>
            <a:r>
              <a:rPr kumimoji="1" lang="en-US" altLang="ja-JP" sz="1800" dirty="0" smtClean="0">
                <a:solidFill>
                  <a:schemeClr val="tx1"/>
                </a:solidFill>
                <a:ea typeface="VL Pゴシック" pitchFamily="50" charset="-128"/>
                <a:cs typeface="VL Pゴシック" pitchFamily="50" charset="-128"/>
              </a:rPr>
              <a:t>no horizon,</a:t>
            </a:r>
            <a:br>
              <a:rPr kumimoji="1" lang="en-US" altLang="ja-JP" sz="1800" dirty="0" smtClean="0">
                <a:solidFill>
                  <a:schemeClr val="tx1"/>
                </a:solidFill>
                <a:ea typeface="VL Pゴシック" pitchFamily="50" charset="-128"/>
                <a:cs typeface="VL Pゴシック" pitchFamily="50" charset="-128"/>
              </a:rPr>
            </a:br>
            <a:r>
              <a:rPr kumimoji="1" lang="en-US" altLang="ja-JP" sz="1800" dirty="0" smtClean="0">
                <a:solidFill>
                  <a:schemeClr val="tx1"/>
                </a:solidFill>
                <a:ea typeface="VL Pゴシック" pitchFamily="50" charset="-128"/>
                <a:cs typeface="VL Pゴシック" pitchFamily="50" charset="-128"/>
              </a:rPr>
              <a:t>no singularity</a:t>
            </a:r>
            <a:endParaRPr kumimoji="1" lang="ja-JP" altLang="en-US" sz="1800" dirty="0">
              <a:solidFill>
                <a:schemeClr val="tx1"/>
              </a:solidFill>
              <a:ea typeface="VL Pゴシック" pitchFamily="50" charset="-128"/>
              <a:cs typeface="VL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3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19476"/>
              </p:ext>
            </p:extLst>
          </p:nvPr>
        </p:nvGraphicFramePr>
        <p:xfrm>
          <a:off x="567000" y="1683570"/>
          <a:ext cx="8460000" cy="458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000"/>
                <a:gridCol w="7605000"/>
              </a:tblGrid>
              <a:tr h="59681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1915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Einstein:</a:t>
                      </a:r>
                      <a:r>
                        <a:rPr kumimoji="1" lang="en-US" altLang="ja-JP" sz="2400" baseline="0" dirty="0" smtClean="0">
                          <a:latin typeface="+mn-lt"/>
                          <a:cs typeface="Gill Sans" panose="020B0302020104020203" pitchFamily="34" charset="-79"/>
                        </a:rPr>
                        <a:t>  g</a:t>
                      </a:r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eneral relativity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  <a:tr h="59681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1975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Hawking</a:t>
                      </a:r>
                      <a:r>
                        <a:rPr kumimoji="1" lang="en-US" altLang="ja-JP" sz="2400" baseline="0" dirty="0" smtClean="0">
                          <a:latin typeface="+mn-lt"/>
                          <a:cs typeface="Gill Sans" panose="020B0302020104020203" pitchFamily="34" charset="-79"/>
                        </a:rPr>
                        <a:t> radiation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  <a:tr h="59681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1996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Strominger-Vafa </a:t>
                      </a:r>
                      <a:r>
                        <a:rPr kumimoji="1" lang="en-US" altLang="ja-JP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Gill Sans" panose="020B0302020104020203" pitchFamily="34" charset="-79"/>
                        </a:rPr>
                        <a:t>(field theory</a:t>
                      </a:r>
                      <a:r>
                        <a:rPr kumimoji="1" lang="en-US" altLang="ja-JP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Gill Sans" panose="020B0302020104020203" pitchFamily="34" charset="-79"/>
                        </a:rPr>
                        <a:t> counting of </a:t>
                      </a:r>
                      <a:r>
                        <a:rPr kumimoji="1" lang="en-US" altLang="ja-JP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Gill Sans" panose="020B0302020104020203" pitchFamily="34" charset="-79"/>
                        </a:rPr>
                        <a:t>3-charge BH)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  <a:tr h="99957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2001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Lunin-Mathur</a:t>
                      </a:r>
                      <a:r>
                        <a:rPr kumimoji="1" lang="en-US" altLang="ja-JP" sz="2400" baseline="0" dirty="0" smtClean="0">
                          <a:latin typeface="+mn-lt"/>
                          <a:cs typeface="Gill Sans" panose="020B0302020104020203" pitchFamily="34" charset="-79"/>
                        </a:rPr>
                        <a:t> geometries </a:t>
                      </a:r>
                      <a:r>
                        <a:rPr kumimoji="1" lang="en-US" altLang="ja-JP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Gill Sans" panose="020B0302020104020203" pitchFamily="34" charset="-79"/>
                        </a:rPr>
                        <a:t>(2-charge microstates)</a:t>
                      </a:r>
                    </a:p>
                    <a:p>
                      <a:r>
                        <a:rPr kumimoji="1" lang="en-US" altLang="ja-JP" sz="2400" baseline="0" dirty="0" smtClean="0">
                          <a:solidFill>
                            <a:schemeClr val="accent1"/>
                          </a:solidFill>
                          <a:latin typeface="+mn-lt"/>
                          <a:cs typeface="Gill Sans" panose="020B0302020104020203" pitchFamily="34" charset="-79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2400" i="1" baseline="0" dirty="0" smtClean="0">
                          <a:solidFill>
                            <a:schemeClr val="accent1"/>
                          </a:solidFill>
                          <a:latin typeface="+mn-lt"/>
                          <a:cs typeface="Gill Sans" panose="020B0302020104020203" pitchFamily="34" charset="-79"/>
                          <a:sym typeface="Wingdings" panose="05000000000000000000" pitchFamily="2" charset="2"/>
                        </a:rPr>
                        <a:t>f</a:t>
                      </a:r>
                      <a:r>
                        <a:rPr kumimoji="1" lang="en-US" altLang="ja-JP" sz="2400" i="1" baseline="0" dirty="0" smtClean="0">
                          <a:solidFill>
                            <a:schemeClr val="accent1"/>
                          </a:solidFill>
                          <a:latin typeface="+mn-lt"/>
                          <a:cs typeface="Gill Sans" panose="020B0302020104020203" pitchFamily="34" charset="-79"/>
                        </a:rPr>
                        <a:t>uzzball conjecture,  microstate geometry program </a:t>
                      </a:r>
                      <a:endParaRPr kumimoji="1" lang="ja-JP" altLang="en-US" sz="2400" i="1" dirty="0">
                        <a:solidFill>
                          <a:schemeClr val="accent1"/>
                        </a:solidFill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  <a:tr h="59681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2006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Microstate</a:t>
                      </a:r>
                      <a:r>
                        <a:rPr kumimoji="1" lang="en-US" altLang="ja-JP" sz="2400" baseline="0" dirty="0" smtClean="0">
                          <a:latin typeface="+mn-lt"/>
                          <a:cs typeface="Gill Sans" panose="020B0302020104020203" pitchFamily="34" charset="-79"/>
                        </a:rPr>
                        <a:t> geometries in 5D </a:t>
                      </a:r>
                      <a:r>
                        <a:rPr kumimoji="1" lang="en-US" altLang="ja-JP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Gill Sans" panose="020B0302020104020203" pitchFamily="34" charset="-79"/>
                        </a:rPr>
                        <a:t>(3- and 4-charge microstates)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  <a:tr h="59681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2010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i="1" dirty="0" smtClean="0">
                          <a:solidFill>
                            <a:schemeClr val="accent1"/>
                          </a:solidFill>
                          <a:latin typeface="+mn-lt"/>
                          <a:cs typeface="Gill Sans" panose="020B0302020104020203" pitchFamily="34" charset="-79"/>
                        </a:rPr>
                        <a:t>Double bubbling &amp; superstrata </a:t>
                      </a:r>
                      <a:r>
                        <a:rPr kumimoji="1" lang="en-US" altLang="ja-JP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Gill Sans" panose="020B0302020104020203" pitchFamily="34" charset="-79"/>
                        </a:rPr>
                        <a:t>(into 6D)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  <a:tr h="59681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2015</a:t>
                      </a:r>
                      <a:endParaRPr kumimoji="1" lang="ja-JP" altLang="en-US" sz="2400" dirty="0"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i="1" dirty="0" smtClean="0">
                          <a:latin typeface="+mn-lt"/>
                          <a:cs typeface="Gill Sans" panose="020B0302020104020203" pitchFamily="34" charset="-79"/>
                        </a:rPr>
                        <a:t>Explicit construction </a:t>
                      </a:r>
                      <a:r>
                        <a:rPr kumimoji="1" lang="en-US" altLang="ja-JP" sz="2400" dirty="0" smtClean="0">
                          <a:latin typeface="+mn-lt"/>
                          <a:cs typeface="Gill Sans" panose="020B0302020104020203" pitchFamily="34" charset="-79"/>
                        </a:rPr>
                        <a:t>of </a:t>
                      </a:r>
                      <a:r>
                        <a:rPr kumimoji="1" lang="en-US" altLang="ja-JP" sz="2400" i="0" dirty="0" smtClean="0">
                          <a:solidFill>
                            <a:schemeClr val="tx1"/>
                          </a:solidFill>
                          <a:latin typeface="+mn-lt"/>
                          <a:cs typeface="Gill Sans" panose="020B0302020104020203" pitchFamily="34" charset="-79"/>
                        </a:rPr>
                        <a:t>superstrata</a:t>
                      </a:r>
                      <a:endParaRPr kumimoji="1" lang="ja-JP" altLang="en-US" sz="2400" i="0" dirty="0">
                        <a:solidFill>
                          <a:schemeClr val="tx1"/>
                        </a:solidFill>
                        <a:latin typeface="+mn-lt"/>
                        <a:cs typeface="Gill Sans" panose="020B0302020104020203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31970"/>
            <a:ext cx="8229600" cy="99060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>
                <a:latin typeface="+mn-lt"/>
              </a:rPr>
              <a:t>SOME HISTORY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4" name="右中かっこ 3"/>
          <p:cNvSpPr/>
          <p:nvPr/>
        </p:nvSpPr>
        <p:spPr>
          <a:xfrm>
            <a:off x="6372000" y="5076540"/>
            <a:ext cx="360000" cy="1080000"/>
          </a:xfrm>
          <a:prstGeom prst="rightBrace">
            <a:avLst>
              <a:gd name="adj1" fmla="val 22358"/>
              <a:gd name="adj2" fmla="val 50000"/>
            </a:avLst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67000" y="5401096"/>
            <a:ext cx="126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800" dirty="0">
                <a:solidFill>
                  <a:schemeClr val="accent5"/>
                </a:solidFill>
              </a:rPr>
              <a:t>T</a:t>
            </a:r>
            <a:r>
              <a:rPr kumimoji="1" lang="en-US" altLang="ja-JP" sz="2800" dirty="0" smtClean="0">
                <a:solidFill>
                  <a:schemeClr val="accent5"/>
                </a:solidFill>
              </a:rPr>
              <a:t>his talk</a:t>
            </a:r>
            <a:endParaRPr kumimoji="1" lang="ja-JP" alt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775" y="2513990"/>
            <a:ext cx="834845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  <a:cs typeface="Gill Sans" panose="020B0302020104020203" pitchFamily="34" charset="-79"/>
              </a:rPr>
              <a:t>DOUBLE BUBBLING</a:t>
            </a:r>
            <a:endParaRPr lang="en-US" sz="6600" dirty="0">
              <a:latin typeface="+mn-lt"/>
              <a:cs typeface="Gill Sans" panose="020B0302020104020203" pitchFamily="34" charset="-79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97775" y="3617740"/>
            <a:ext cx="8348450" cy="10668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+mn-lt"/>
                <a:cs typeface="Gill Sans" panose="020B0302020104020203" pitchFamily="34" charset="-79"/>
              </a:rPr>
              <a:t>(OR  MULTIPLE  SUPERTUBE  TRANSITION)</a:t>
            </a:r>
            <a:endParaRPr lang="en-US" sz="2800" dirty="0">
              <a:latin typeface="+mn-lt"/>
              <a:cs typeface="Gill Sans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03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sym typeface="Wingdings" pitchFamily="2" charset="2"/>
              </a:rPr>
              <a:t>SUPERTUBE</a:t>
            </a:r>
            <a:r>
              <a:rPr lang="en-US" sz="4400" spc="500" dirty="0" smtClean="0">
                <a:latin typeface="+mn-lt"/>
                <a:sym typeface="Wingdings" pitchFamily="2" charset="2"/>
              </a:rPr>
              <a:t> </a:t>
            </a:r>
            <a:r>
              <a:rPr lang="en-US" sz="4400" dirty="0" smtClean="0">
                <a:latin typeface="+mn-lt"/>
                <a:sym typeface="Wingdings" pitchFamily="2" charset="2"/>
              </a:rPr>
              <a:t>TRANSITION</a:t>
            </a:r>
            <a:endParaRPr lang="en-US" sz="4400" dirty="0">
              <a:latin typeface="+mn-lt"/>
            </a:endParaRPr>
          </a:p>
        </p:txBody>
      </p:sp>
      <p:sp>
        <p:nvSpPr>
          <p:cNvPr id="38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1152000" y="4125895"/>
            <a:ext cx="8325000" cy="1692771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2800" dirty="0" smtClean="0"/>
              <a:t>Spontaneous polarization phenomeno</a:t>
            </a:r>
            <a:r>
              <a:rPr kumimoji="1" lang="en-US" altLang="ja-JP" sz="2800" dirty="0"/>
              <a:t>n</a:t>
            </a:r>
            <a:endParaRPr kumimoji="1" lang="en-US" altLang="ja-JP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en-US" altLang="ja-JP" sz="2800" dirty="0" smtClean="0"/>
              <a:t>Produces new dipole charge</a:t>
            </a:r>
          </a:p>
          <a:p>
            <a:pPr>
              <a:spcBef>
                <a:spcPts val="1200"/>
              </a:spcBef>
            </a:pPr>
            <a:r>
              <a:rPr kumimoji="1" lang="en-US" altLang="ja-JP" sz="2800" dirty="0"/>
              <a:t>Cross section = </a:t>
            </a:r>
            <a:r>
              <a:rPr kumimoji="1" lang="en-US" altLang="ja-JP" sz="2800" i="1" dirty="0"/>
              <a:t>arbitrary</a:t>
            </a:r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curve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92000" y="1217001"/>
            <a:ext cx="250206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kumimoji="1" lang="en-US" altLang="ja-JP" sz="2000" dirty="0" err="1" smtClean="0">
                <a:solidFill>
                  <a:schemeClr val="accent3">
                    <a:lumMod val="75000"/>
                  </a:schemeClr>
                </a:solidFill>
              </a:rPr>
              <a:t>Mateos+Townsend</a:t>
            </a:r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 ’01]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332000" y="1989000"/>
            <a:ext cx="6758610" cy="175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3859316" y="2624930"/>
            <a:ext cx="725494" cy="2607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619859" y="2682138"/>
            <a:ext cx="130352" cy="1303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53" name="Freeform 4"/>
          <p:cNvSpPr/>
          <p:nvPr/>
        </p:nvSpPr>
        <p:spPr>
          <a:xfrm flipH="1">
            <a:off x="5050898" y="2484805"/>
            <a:ext cx="2319549" cy="613139"/>
          </a:xfrm>
          <a:custGeom>
            <a:avLst/>
            <a:gdLst>
              <a:gd name="connsiteX0" fmla="*/ 773430 w 2385060"/>
              <a:gd name="connsiteY0" fmla="*/ 542925 h 573405"/>
              <a:gd name="connsiteX1" fmla="*/ 64770 w 2385060"/>
              <a:gd name="connsiteY1" fmla="*/ 371475 h 573405"/>
              <a:gd name="connsiteX2" fmla="*/ 1162050 w 2385060"/>
              <a:gd name="connsiteY2" fmla="*/ 211455 h 573405"/>
              <a:gd name="connsiteX3" fmla="*/ 1093470 w 2385060"/>
              <a:gd name="connsiteY3" fmla="*/ 85725 h 573405"/>
              <a:gd name="connsiteX4" fmla="*/ 2145030 w 2385060"/>
              <a:gd name="connsiteY4" fmla="*/ 28575 h 573405"/>
              <a:gd name="connsiteX5" fmla="*/ 2350770 w 2385060"/>
              <a:gd name="connsiteY5" fmla="*/ 257175 h 573405"/>
              <a:gd name="connsiteX6" fmla="*/ 1939290 w 2385060"/>
              <a:gd name="connsiteY6" fmla="*/ 348615 h 573405"/>
              <a:gd name="connsiteX7" fmla="*/ 2225040 w 2385060"/>
              <a:gd name="connsiteY7" fmla="*/ 565785 h 573405"/>
              <a:gd name="connsiteX8" fmla="*/ 1367790 w 2385060"/>
              <a:gd name="connsiteY8" fmla="*/ 394335 h 573405"/>
              <a:gd name="connsiteX9" fmla="*/ 773430 w 238506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6000"/>
              <a:gd name="connsiteY0" fmla="*/ 542925 h 573405"/>
              <a:gd name="connsiteX1" fmla="*/ 35710 w 2356000"/>
              <a:gd name="connsiteY1" fmla="*/ 371475 h 573405"/>
              <a:gd name="connsiteX2" fmla="*/ 958628 w 2356000"/>
              <a:gd name="connsiteY2" fmla="*/ 212611 h 573405"/>
              <a:gd name="connsiteX3" fmla="*/ 1064410 w 2356000"/>
              <a:gd name="connsiteY3" fmla="*/ 85725 h 573405"/>
              <a:gd name="connsiteX4" fmla="*/ 2115970 w 2356000"/>
              <a:gd name="connsiteY4" fmla="*/ 28575 h 573405"/>
              <a:gd name="connsiteX5" fmla="*/ 2321710 w 2356000"/>
              <a:gd name="connsiteY5" fmla="*/ 257175 h 573405"/>
              <a:gd name="connsiteX6" fmla="*/ 1910230 w 2356000"/>
              <a:gd name="connsiteY6" fmla="*/ 348615 h 573405"/>
              <a:gd name="connsiteX7" fmla="*/ 2195980 w 2356000"/>
              <a:gd name="connsiteY7" fmla="*/ 565785 h 573405"/>
              <a:gd name="connsiteX8" fmla="*/ 1338730 w 2356000"/>
              <a:gd name="connsiteY8" fmla="*/ 394335 h 573405"/>
              <a:gd name="connsiteX9" fmla="*/ 744370 w 2356000"/>
              <a:gd name="connsiteY9" fmla="*/ 542925 h 573405"/>
              <a:gd name="connsiteX0" fmla="*/ 744370 w 2353660"/>
              <a:gd name="connsiteY0" fmla="*/ 474381 h 504861"/>
              <a:gd name="connsiteX1" fmla="*/ 35710 w 2353660"/>
              <a:gd name="connsiteY1" fmla="*/ 302931 h 504861"/>
              <a:gd name="connsiteX2" fmla="*/ 958628 w 2353660"/>
              <a:gd name="connsiteY2" fmla="*/ 144067 h 504861"/>
              <a:gd name="connsiteX3" fmla="*/ 1064410 w 2353660"/>
              <a:gd name="connsiteY3" fmla="*/ 17181 h 504861"/>
              <a:gd name="connsiteX4" fmla="*/ 2101932 w 2353660"/>
              <a:gd name="connsiteY4" fmla="*/ 40983 h 504861"/>
              <a:gd name="connsiteX5" fmla="*/ 2321710 w 2353660"/>
              <a:gd name="connsiteY5" fmla="*/ 188631 h 504861"/>
              <a:gd name="connsiteX6" fmla="*/ 1910230 w 2353660"/>
              <a:gd name="connsiteY6" fmla="*/ 280071 h 504861"/>
              <a:gd name="connsiteX7" fmla="*/ 2195980 w 2353660"/>
              <a:gd name="connsiteY7" fmla="*/ 497241 h 504861"/>
              <a:gd name="connsiteX8" fmla="*/ 1338730 w 2353660"/>
              <a:gd name="connsiteY8" fmla="*/ 325791 h 504861"/>
              <a:gd name="connsiteX9" fmla="*/ 744370 w 2353660"/>
              <a:gd name="connsiteY9" fmla="*/ 474381 h 5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60" h="504861">
                <a:moveTo>
                  <a:pt x="744370" y="474381"/>
                </a:moveTo>
                <a:cubicBezTo>
                  <a:pt x="527200" y="470571"/>
                  <a:pt x="0" y="357983"/>
                  <a:pt x="35710" y="302931"/>
                </a:cubicBezTo>
                <a:cubicBezTo>
                  <a:pt x="71420" y="247879"/>
                  <a:pt x="787178" y="191692"/>
                  <a:pt x="958628" y="144067"/>
                </a:cubicBezTo>
                <a:cubicBezTo>
                  <a:pt x="1130078" y="96442"/>
                  <a:pt x="873859" y="34362"/>
                  <a:pt x="1064410" y="17181"/>
                </a:cubicBezTo>
                <a:cubicBezTo>
                  <a:pt x="1254961" y="0"/>
                  <a:pt x="1892382" y="12408"/>
                  <a:pt x="2101932" y="40983"/>
                </a:cubicBezTo>
                <a:cubicBezTo>
                  <a:pt x="2311482" y="69558"/>
                  <a:pt x="2353660" y="148783"/>
                  <a:pt x="2321710" y="188631"/>
                </a:cubicBezTo>
                <a:cubicBezTo>
                  <a:pt x="2289760" y="228479"/>
                  <a:pt x="1931185" y="228636"/>
                  <a:pt x="1910230" y="280071"/>
                </a:cubicBezTo>
                <a:cubicBezTo>
                  <a:pt x="1889275" y="331506"/>
                  <a:pt x="2310285" y="383960"/>
                  <a:pt x="2195980" y="497241"/>
                </a:cubicBezTo>
                <a:cubicBezTo>
                  <a:pt x="2100730" y="504861"/>
                  <a:pt x="1584475" y="331506"/>
                  <a:pt x="1338730" y="325791"/>
                </a:cubicBezTo>
                <a:cubicBezTo>
                  <a:pt x="1092985" y="320076"/>
                  <a:pt x="961540" y="478191"/>
                  <a:pt x="744370" y="474381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VL Pゴシック" pitchFamily="50" charset="-128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821648" y="2682138"/>
            <a:ext cx="130352" cy="1303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974559" y="2131223"/>
            <a:ext cx="18924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/>
                </a:solidFill>
              </a:rPr>
              <a:t>new dipole charge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2795793" y="2294668"/>
                <a:ext cx="4262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793" y="2294668"/>
                <a:ext cx="42620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429" r="-2857" b="-29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/>
          <p:cNvSpPr txBox="1"/>
          <p:nvPr/>
        </p:nvSpPr>
        <p:spPr>
          <a:xfrm>
            <a:off x="2479859" y="22946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72307" y="2799000"/>
            <a:ext cx="150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/>
                </a:solidFill>
              </a:rPr>
              <a:t>p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olarize</a:t>
            </a:r>
            <a:br>
              <a:rPr kumimoji="1" lang="en-US" altLang="ja-JP" sz="2000" dirty="0" smtClean="0">
                <a:solidFill>
                  <a:schemeClr val="accent5"/>
                </a:solidFill>
              </a:rPr>
            </a:br>
            <a:r>
              <a:rPr kumimoji="1" lang="en-US" altLang="ja-JP" sz="2000" dirty="0" smtClean="0">
                <a:solidFill>
                  <a:schemeClr val="accent5"/>
                </a:solidFill>
              </a:rPr>
              <a:t>(“bubble”)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7541317" y="2623890"/>
                <a:ext cx="315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17" y="2623890"/>
                <a:ext cx="31568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 25"/>
          <p:cNvSpPr/>
          <p:nvPr/>
        </p:nvSpPr>
        <p:spPr>
          <a:xfrm rot="21019008">
            <a:off x="7434411" y="2740163"/>
            <a:ext cx="153366" cy="214860"/>
          </a:xfrm>
          <a:custGeom>
            <a:avLst/>
            <a:gdLst>
              <a:gd name="connsiteX0" fmla="*/ 0 w 440531"/>
              <a:gd name="connsiteY0" fmla="*/ 66675 h 94456"/>
              <a:gd name="connsiteX1" fmla="*/ 235744 w 440531"/>
              <a:gd name="connsiteY1" fmla="*/ 83344 h 94456"/>
              <a:gd name="connsiteX2" fmla="*/ 440531 w 440531"/>
              <a:gd name="connsiteY2" fmla="*/ 0 h 94456"/>
              <a:gd name="connsiteX0" fmla="*/ 0 w 440531"/>
              <a:gd name="connsiteY0" fmla="*/ 66675 h 87312"/>
              <a:gd name="connsiteX1" fmla="*/ 228600 w 440531"/>
              <a:gd name="connsiteY1" fmla="*/ 76200 h 87312"/>
              <a:gd name="connsiteX2" fmla="*/ 440531 w 440531"/>
              <a:gd name="connsiteY2" fmla="*/ 0 h 87312"/>
              <a:gd name="connsiteX0" fmla="*/ 38100 w 478631"/>
              <a:gd name="connsiteY0" fmla="*/ 66675 h 153988"/>
              <a:gd name="connsiteX1" fmla="*/ 38100 w 478631"/>
              <a:gd name="connsiteY1" fmla="*/ 152400 h 153988"/>
              <a:gd name="connsiteX2" fmla="*/ 266700 w 478631"/>
              <a:gd name="connsiteY2" fmla="*/ 76200 h 153988"/>
              <a:gd name="connsiteX3" fmla="*/ 478631 w 478631"/>
              <a:gd name="connsiteY3" fmla="*/ 0 h 153988"/>
              <a:gd name="connsiteX0" fmla="*/ 0 w 440531"/>
              <a:gd name="connsiteY0" fmla="*/ 66675 h 87312"/>
              <a:gd name="connsiteX1" fmla="*/ 228600 w 440531"/>
              <a:gd name="connsiteY1" fmla="*/ 76200 h 87312"/>
              <a:gd name="connsiteX2" fmla="*/ 440531 w 440531"/>
              <a:gd name="connsiteY2" fmla="*/ 0 h 87312"/>
              <a:gd name="connsiteX0" fmla="*/ 0 w 469106"/>
              <a:gd name="connsiteY0" fmla="*/ 95250 h 97235"/>
              <a:gd name="connsiteX1" fmla="*/ 257175 w 469106"/>
              <a:gd name="connsiteY1" fmla="*/ 76200 h 97235"/>
              <a:gd name="connsiteX2" fmla="*/ 469106 w 469106"/>
              <a:gd name="connsiteY2" fmla="*/ 0 h 97235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113506"/>
              <a:gd name="connsiteX1" fmla="*/ 469106 w 469106"/>
              <a:gd name="connsiteY1" fmla="*/ 0 h 113506"/>
              <a:gd name="connsiteX0" fmla="*/ 0 w 408419"/>
              <a:gd name="connsiteY0" fmla="*/ 93527 h 96566"/>
              <a:gd name="connsiteX1" fmla="*/ 408419 w 408419"/>
              <a:gd name="connsiteY1" fmla="*/ 0 h 96566"/>
              <a:gd name="connsiteX0" fmla="*/ 0 w 155196"/>
              <a:gd name="connsiteY0" fmla="*/ 241780 h 242870"/>
              <a:gd name="connsiteX1" fmla="*/ 134174 w 155196"/>
              <a:gd name="connsiteY1" fmla="*/ 0 h 242870"/>
              <a:gd name="connsiteX0" fmla="*/ 0 w 212226"/>
              <a:gd name="connsiteY0" fmla="*/ 241780 h 243009"/>
              <a:gd name="connsiteX1" fmla="*/ 134174 w 212226"/>
              <a:gd name="connsiteY1" fmla="*/ 0 h 243009"/>
              <a:gd name="connsiteX0" fmla="*/ 0 w 194055"/>
              <a:gd name="connsiteY0" fmla="*/ 228209 h 229526"/>
              <a:gd name="connsiteX1" fmla="*/ 100455 w 194055"/>
              <a:gd name="connsiteY1" fmla="*/ 0 h 229526"/>
              <a:gd name="connsiteX0" fmla="*/ 0 w 224376"/>
              <a:gd name="connsiteY0" fmla="*/ 228209 h 229441"/>
              <a:gd name="connsiteX1" fmla="*/ 100455 w 224376"/>
              <a:gd name="connsiteY1" fmla="*/ 0 h 229441"/>
              <a:gd name="connsiteX0" fmla="*/ 0 w 179189"/>
              <a:gd name="connsiteY0" fmla="*/ 214860 h 216178"/>
              <a:gd name="connsiteX1" fmla="*/ 8798 w 179189"/>
              <a:gd name="connsiteY1" fmla="*/ 0 h 216178"/>
              <a:gd name="connsiteX0" fmla="*/ 0 w 153366"/>
              <a:gd name="connsiteY0" fmla="*/ 214860 h 214860"/>
              <a:gd name="connsiteX1" fmla="*/ 8798 w 153366"/>
              <a:gd name="connsiteY1" fmla="*/ 0 h 21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366" h="214860">
                <a:moveTo>
                  <a:pt x="0" y="214860"/>
                </a:moveTo>
                <a:cubicBezTo>
                  <a:pt x="225419" y="156924"/>
                  <a:pt x="179774" y="56685"/>
                  <a:pt x="8798" y="0"/>
                </a:cubicBezTo>
              </a:path>
            </a:pathLst>
          </a:custGeom>
          <a:ln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VL Pゴシック" pitchFamily="50" charset="-128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413675" y="3059668"/>
            <a:ext cx="15602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arbitrary curve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2322000" y="2294668"/>
                <a:ext cx="4190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00" y="2294668"/>
                <a:ext cx="41908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739" r="-2899" b="-29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コンテンツ プレースホルダー 3"/>
          <p:cNvSpPr txBox="1">
            <a:spLocks/>
          </p:cNvSpPr>
          <p:nvPr/>
        </p:nvSpPr>
        <p:spPr>
          <a:xfrm>
            <a:off x="6412038" y="4590000"/>
            <a:ext cx="2385433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(cf. Myers effect)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2415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sym typeface="Wingdings" pitchFamily="2" charset="2"/>
              </a:rPr>
              <a:t>SUPERTUBE:  F1-P FRAME</a:t>
            </a:r>
            <a:endParaRPr 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65883" y="1359000"/>
                <a:ext cx="3681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/>
                          <a:sym typeface="Wingdings" pitchFamily="2" charset="2"/>
                        </a:rPr>
                        <m:t>F</m:t>
                      </m:r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/>
                          <a:sym typeface="Wingdings" pitchFamily="2" charset="2"/>
                        </a:rPr>
                        <m:t>1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9</m:t>
                          </m:r>
                        </m:e>
                      </m:d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P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9</m:t>
                          </m:r>
                        </m:e>
                      </m:d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F</m:t>
                      </m:r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1(</m:t>
                      </m:r>
                      <m:r>
                        <a:rPr kumimoji="1" lang="en-US" altLang="ja-JP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𝜆</m:t>
                      </m:r>
                      <m:r>
                        <a:rPr kumimoji="1" lang="en-US" altLang="ja-JP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83" y="1359000"/>
                <a:ext cx="368190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47000" y="4502554"/>
                <a:ext cx="8325000" cy="1536446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kumimoji="1" lang="en-US" altLang="ja-JP" dirty="0" smtClean="0"/>
                  <a:t>To carry momentum, F1 must wiggle in transverse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kumimoji="1" lang="en-US" altLang="ja-JP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kumimoji="1" lang="en-US" altLang="ja-JP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kumimoji="1" lang="en-US" altLang="ja-JP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 smtClean="0">
                  <a:solidFill>
                    <a:schemeClr val="accent5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ja-JP" dirty="0" smtClean="0"/>
                  <a:t>Projection onto transverse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 is an arbitrary curve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47000" y="4502554"/>
                <a:ext cx="8325000" cy="1536446"/>
              </a:xfrm>
              <a:blipFill rotWithShape="0">
                <a:blip r:embed="rId4"/>
                <a:stretch>
                  <a:fillRect l="-659" t="-3968" b="-9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角丸四角形 86"/>
          <p:cNvSpPr/>
          <p:nvPr/>
        </p:nvSpPr>
        <p:spPr>
          <a:xfrm>
            <a:off x="604001" y="1989000"/>
            <a:ext cx="7972999" cy="23003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73" name="平行四辺形 72"/>
          <p:cNvSpPr/>
          <p:nvPr/>
        </p:nvSpPr>
        <p:spPr>
          <a:xfrm>
            <a:off x="2568068" y="3628589"/>
            <a:ext cx="1956528" cy="331342"/>
          </a:xfrm>
          <a:prstGeom prst="parallelogram">
            <a:avLst>
              <a:gd name="adj" fmla="val 159961"/>
            </a:avLst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平行四辺形 74"/>
          <p:cNvSpPr/>
          <p:nvPr/>
        </p:nvSpPr>
        <p:spPr>
          <a:xfrm>
            <a:off x="5586165" y="3628923"/>
            <a:ext cx="1956528" cy="331342"/>
          </a:xfrm>
          <a:prstGeom prst="parallelogram">
            <a:avLst>
              <a:gd name="adj" fmla="val 159961"/>
            </a:avLst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Straight Connector 10"/>
          <p:cNvCxnSpPr/>
          <p:nvPr/>
        </p:nvCxnSpPr>
        <p:spPr>
          <a:xfrm rot="5400000">
            <a:off x="2729874" y="3110265"/>
            <a:ext cx="1421653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/>
          <p:cNvSpPr txBox="1"/>
          <p:nvPr/>
        </p:nvSpPr>
        <p:spPr>
          <a:xfrm>
            <a:off x="2633681" y="2787280"/>
            <a:ext cx="96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ea typeface="Cambria Math" panose="02040503050406030204" pitchFamily="18" charset="0"/>
              </a:rPr>
              <a:t>F1(9)</a:t>
            </a:r>
            <a:endParaRPr lang="en-US" sz="2400" dirty="0">
              <a:solidFill>
                <a:schemeClr val="accent5"/>
              </a:solidFill>
              <a:ea typeface="Cambria Math" panose="020405030504060302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83600" y="2439000"/>
            <a:ext cx="121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polarize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4550428" y="2811066"/>
            <a:ext cx="878537" cy="2658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66599" y="2825936"/>
            <a:ext cx="43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mbria Math" panose="02040503050406030204" pitchFamily="18" charset="0"/>
              </a:rPr>
              <a:t>P</a:t>
            </a:r>
            <a:endParaRPr lang="en-US" sz="2400" dirty="0">
              <a:ea typeface="Cambria Math" panose="02040503050406030204" pitchFamily="18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3544421" y="2740581"/>
            <a:ext cx="0" cy="607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グループ化 76"/>
          <p:cNvGrpSpPr/>
          <p:nvPr/>
        </p:nvGrpSpPr>
        <p:grpSpPr>
          <a:xfrm>
            <a:off x="1152404" y="2511548"/>
            <a:ext cx="923252" cy="1309544"/>
            <a:chOff x="597432" y="2623733"/>
            <a:chExt cx="923252" cy="1309544"/>
          </a:xfrm>
        </p:grpSpPr>
        <p:cxnSp>
          <p:nvCxnSpPr>
            <p:cNvPr id="66" name="直線矢印コネクタ 65"/>
            <p:cNvCxnSpPr/>
            <p:nvPr/>
          </p:nvCxnSpPr>
          <p:spPr>
            <a:xfrm flipV="1">
              <a:off x="925016" y="2929079"/>
              <a:ext cx="0" cy="53437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V="1">
              <a:off x="925016" y="3463449"/>
              <a:ext cx="379475" cy="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H="1">
              <a:off x="612322" y="3463449"/>
              <a:ext cx="312694" cy="200664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785285" y="2623733"/>
                  <a:ext cx="3027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85" y="2623733"/>
                  <a:ext cx="30271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000" t="-2222" r="-2000" b="-2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597432" y="3656278"/>
                  <a:ext cx="3025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32" y="3656278"/>
                  <a:ext cx="30258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000" t="-2174" r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1213164" y="3494044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テキスト ボックス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164" y="3494044"/>
                  <a:ext cx="30752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000" t="-2222" r="-6000" b="-2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 rot="20129722">
                  <a:off x="891784" y="3539811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29722">
                  <a:off x="891784" y="3539811"/>
                  <a:ext cx="23724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平行四辺形 53"/>
          <p:cNvSpPr/>
          <p:nvPr/>
        </p:nvSpPr>
        <p:spPr>
          <a:xfrm>
            <a:off x="2568068" y="2238071"/>
            <a:ext cx="1956528" cy="331342"/>
          </a:xfrm>
          <a:prstGeom prst="parallelogram">
            <a:avLst>
              <a:gd name="adj" fmla="val 159961"/>
            </a:avLst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/>
          <p:cNvSpPr/>
          <p:nvPr/>
        </p:nvSpPr>
        <p:spPr>
          <a:xfrm>
            <a:off x="6157421" y="2506266"/>
            <a:ext cx="683614" cy="1387078"/>
          </a:xfrm>
          <a:custGeom>
            <a:avLst/>
            <a:gdLst>
              <a:gd name="connsiteX0" fmla="*/ 295060 w 701522"/>
              <a:gd name="connsiteY0" fmla="*/ 0 h 1387078"/>
              <a:gd name="connsiteX1" fmla="*/ 104560 w 701522"/>
              <a:gd name="connsiteY1" fmla="*/ 200025 h 1387078"/>
              <a:gd name="connsiteX2" fmla="*/ 2166 w 701522"/>
              <a:gd name="connsiteY2" fmla="*/ 346472 h 1387078"/>
              <a:gd name="connsiteX3" fmla="*/ 196238 w 701522"/>
              <a:gd name="connsiteY3" fmla="*/ 498872 h 1387078"/>
              <a:gd name="connsiteX4" fmla="*/ 478416 w 701522"/>
              <a:gd name="connsiteY4" fmla="*/ 548878 h 1387078"/>
              <a:gd name="connsiteX5" fmla="*/ 701063 w 701522"/>
              <a:gd name="connsiteY5" fmla="*/ 781050 h 1387078"/>
              <a:gd name="connsiteX6" fmla="*/ 537948 w 701522"/>
              <a:gd name="connsiteY6" fmla="*/ 998934 h 1387078"/>
              <a:gd name="connsiteX7" fmla="*/ 585573 w 701522"/>
              <a:gd name="connsiteY7" fmla="*/ 1054893 h 1387078"/>
              <a:gd name="connsiteX8" fmla="*/ 464129 w 701522"/>
              <a:gd name="connsiteY8" fmla="*/ 1256109 h 1387078"/>
              <a:gd name="connsiteX9" fmla="*/ 308157 w 701522"/>
              <a:gd name="connsiteY9" fmla="*/ 1387078 h 1387078"/>
              <a:gd name="connsiteX0" fmla="*/ 295139 w 701601"/>
              <a:gd name="connsiteY0" fmla="*/ 0 h 1387078"/>
              <a:gd name="connsiteX1" fmla="*/ 103448 w 701601"/>
              <a:gd name="connsiteY1" fmla="*/ 176212 h 1387078"/>
              <a:gd name="connsiteX2" fmla="*/ 2245 w 701601"/>
              <a:gd name="connsiteY2" fmla="*/ 346472 h 1387078"/>
              <a:gd name="connsiteX3" fmla="*/ 196317 w 701601"/>
              <a:gd name="connsiteY3" fmla="*/ 498872 h 1387078"/>
              <a:gd name="connsiteX4" fmla="*/ 478495 w 701601"/>
              <a:gd name="connsiteY4" fmla="*/ 548878 h 1387078"/>
              <a:gd name="connsiteX5" fmla="*/ 701142 w 701601"/>
              <a:gd name="connsiteY5" fmla="*/ 781050 h 1387078"/>
              <a:gd name="connsiteX6" fmla="*/ 538027 w 701601"/>
              <a:gd name="connsiteY6" fmla="*/ 998934 h 1387078"/>
              <a:gd name="connsiteX7" fmla="*/ 585652 w 701601"/>
              <a:gd name="connsiteY7" fmla="*/ 1054893 h 1387078"/>
              <a:gd name="connsiteX8" fmla="*/ 464208 w 701601"/>
              <a:gd name="connsiteY8" fmla="*/ 1256109 h 1387078"/>
              <a:gd name="connsiteX9" fmla="*/ 308236 w 701601"/>
              <a:gd name="connsiteY9" fmla="*/ 1387078 h 1387078"/>
              <a:gd name="connsiteX0" fmla="*/ 294309 w 700771"/>
              <a:gd name="connsiteY0" fmla="*/ 0 h 1387078"/>
              <a:gd name="connsiteX1" fmla="*/ 1415 w 700771"/>
              <a:gd name="connsiteY1" fmla="*/ 346472 h 1387078"/>
              <a:gd name="connsiteX2" fmla="*/ 195487 w 700771"/>
              <a:gd name="connsiteY2" fmla="*/ 498872 h 1387078"/>
              <a:gd name="connsiteX3" fmla="*/ 477665 w 700771"/>
              <a:gd name="connsiteY3" fmla="*/ 548878 h 1387078"/>
              <a:gd name="connsiteX4" fmla="*/ 700312 w 700771"/>
              <a:gd name="connsiteY4" fmla="*/ 781050 h 1387078"/>
              <a:gd name="connsiteX5" fmla="*/ 537197 w 700771"/>
              <a:gd name="connsiteY5" fmla="*/ 998934 h 1387078"/>
              <a:gd name="connsiteX6" fmla="*/ 584822 w 700771"/>
              <a:gd name="connsiteY6" fmla="*/ 1054893 h 1387078"/>
              <a:gd name="connsiteX7" fmla="*/ 463378 w 700771"/>
              <a:gd name="connsiteY7" fmla="*/ 1256109 h 1387078"/>
              <a:gd name="connsiteX8" fmla="*/ 307406 w 700771"/>
              <a:gd name="connsiteY8" fmla="*/ 1387078 h 1387078"/>
              <a:gd name="connsiteX0" fmla="*/ 286046 w 692508"/>
              <a:gd name="connsiteY0" fmla="*/ 0 h 1387078"/>
              <a:gd name="connsiteX1" fmla="*/ 1486 w 692508"/>
              <a:gd name="connsiteY1" fmla="*/ 336947 h 1387078"/>
              <a:gd name="connsiteX2" fmla="*/ 187224 w 692508"/>
              <a:gd name="connsiteY2" fmla="*/ 498872 h 1387078"/>
              <a:gd name="connsiteX3" fmla="*/ 469402 w 692508"/>
              <a:gd name="connsiteY3" fmla="*/ 548878 h 1387078"/>
              <a:gd name="connsiteX4" fmla="*/ 692049 w 692508"/>
              <a:gd name="connsiteY4" fmla="*/ 781050 h 1387078"/>
              <a:gd name="connsiteX5" fmla="*/ 528934 w 692508"/>
              <a:gd name="connsiteY5" fmla="*/ 998934 h 1387078"/>
              <a:gd name="connsiteX6" fmla="*/ 576559 w 692508"/>
              <a:gd name="connsiteY6" fmla="*/ 1054893 h 1387078"/>
              <a:gd name="connsiteX7" fmla="*/ 455115 w 692508"/>
              <a:gd name="connsiteY7" fmla="*/ 1256109 h 1387078"/>
              <a:gd name="connsiteX8" fmla="*/ 299143 w 692508"/>
              <a:gd name="connsiteY8" fmla="*/ 1387078 h 1387078"/>
              <a:gd name="connsiteX0" fmla="*/ 284567 w 691029"/>
              <a:gd name="connsiteY0" fmla="*/ 0 h 1387078"/>
              <a:gd name="connsiteX1" fmla="*/ 7 w 691029"/>
              <a:gd name="connsiteY1" fmla="*/ 336947 h 1387078"/>
              <a:gd name="connsiteX2" fmla="*/ 185745 w 691029"/>
              <a:gd name="connsiteY2" fmla="*/ 498872 h 1387078"/>
              <a:gd name="connsiteX3" fmla="*/ 467923 w 691029"/>
              <a:gd name="connsiteY3" fmla="*/ 548878 h 1387078"/>
              <a:gd name="connsiteX4" fmla="*/ 690570 w 691029"/>
              <a:gd name="connsiteY4" fmla="*/ 781050 h 1387078"/>
              <a:gd name="connsiteX5" fmla="*/ 527455 w 691029"/>
              <a:gd name="connsiteY5" fmla="*/ 998934 h 1387078"/>
              <a:gd name="connsiteX6" fmla="*/ 575080 w 691029"/>
              <a:gd name="connsiteY6" fmla="*/ 1054893 h 1387078"/>
              <a:gd name="connsiteX7" fmla="*/ 453636 w 691029"/>
              <a:gd name="connsiteY7" fmla="*/ 1256109 h 1387078"/>
              <a:gd name="connsiteX8" fmla="*/ 297664 w 691029"/>
              <a:gd name="connsiteY8" fmla="*/ 1387078 h 1387078"/>
              <a:gd name="connsiteX0" fmla="*/ 277425 w 683887"/>
              <a:gd name="connsiteY0" fmla="*/ 0 h 1387078"/>
              <a:gd name="connsiteX1" fmla="*/ 8 w 683887"/>
              <a:gd name="connsiteY1" fmla="*/ 327422 h 1387078"/>
              <a:gd name="connsiteX2" fmla="*/ 178603 w 683887"/>
              <a:gd name="connsiteY2" fmla="*/ 498872 h 1387078"/>
              <a:gd name="connsiteX3" fmla="*/ 460781 w 683887"/>
              <a:gd name="connsiteY3" fmla="*/ 548878 h 1387078"/>
              <a:gd name="connsiteX4" fmla="*/ 683428 w 683887"/>
              <a:gd name="connsiteY4" fmla="*/ 781050 h 1387078"/>
              <a:gd name="connsiteX5" fmla="*/ 520313 w 683887"/>
              <a:gd name="connsiteY5" fmla="*/ 998934 h 1387078"/>
              <a:gd name="connsiteX6" fmla="*/ 567938 w 683887"/>
              <a:gd name="connsiteY6" fmla="*/ 1054893 h 1387078"/>
              <a:gd name="connsiteX7" fmla="*/ 446494 w 683887"/>
              <a:gd name="connsiteY7" fmla="*/ 1256109 h 1387078"/>
              <a:gd name="connsiteX8" fmla="*/ 290522 w 683887"/>
              <a:gd name="connsiteY8" fmla="*/ 1387078 h 1387078"/>
              <a:gd name="connsiteX0" fmla="*/ 277425 w 683941"/>
              <a:gd name="connsiteY0" fmla="*/ 0 h 1387078"/>
              <a:gd name="connsiteX1" fmla="*/ 8 w 683941"/>
              <a:gd name="connsiteY1" fmla="*/ 327422 h 1387078"/>
              <a:gd name="connsiteX2" fmla="*/ 178603 w 683941"/>
              <a:gd name="connsiteY2" fmla="*/ 498872 h 1387078"/>
              <a:gd name="connsiteX3" fmla="*/ 457210 w 683941"/>
              <a:gd name="connsiteY3" fmla="*/ 558403 h 1387078"/>
              <a:gd name="connsiteX4" fmla="*/ 683428 w 683941"/>
              <a:gd name="connsiteY4" fmla="*/ 781050 h 1387078"/>
              <a:gd name="connsiteX5" fmla="*/ 520313 w 683941"/>
              <a:gd name="connsiteY5" fmla="*/ 998934 h 1387078"/>
              <a:gd name="connsiteX6" fmla="*/ 567938 w 683941"/>
              <a:gd name="connsiteY6" fmla="*/ 1054893 h 1387078"/>
              <a:gd name="connsiteX7" fmla="*/ 446494 w 683941"/>
              <a:gd name="connsiteY7" fmla="*/ 1256109 h 1387078"/>
              <a:gd name="connsiteX8" fmla="*/ 290522 w 683941"/>
              <a:gd name="connsiteY8" fmla="*/ 1387078 h 1387078"/>
              <a:gd name="connsiteX0" fmla="*/ 277425 w 683941"/>
              <a:gd name="connsiteY0" fmla="*/ 0 h 1387078"/>
              <a:gd name="connsiteX1" fmla="*/ 8 w 683941"/>
              <a:gd name="connsiteY1" fmla="*/ 327422 h 1387078"/>
              <a:gd name="connsiteX2" fmla="*/ 178603 w 683941"/>
              <a:gd name="connsiteY2" fmla="*/ 498872 h 1387078"/>
              <a:gd name="connsiteX3" fmla="*/ 457210 w 683941"/>
              <a:gd name="connsiteY3" fmla="*/ 558403 h 1387078"/>
              <a:gd name="connsiteX4" fmla="*/ 683428 w 683941"/>
              <a:gd name="connsiteY4" fmla="*/ 781050 h 1387078"/>
              <a:gd name="connsiteX5" fmla="*/ 520313 w 683941"/>
              <a:gd name="connsiteY5" fmla="*/ 998934 h 1387078"/>
              <a:gd name="connsiteX6" fmla="*/ 567938 w 683941"/>
              <a:gd name="connsiteY6" fmla="*/ 1054893 h 1387078"/>
              <a:gd name="connsiteX7" fmla="*/ 446494 w 683941"/>
              <a:gd name="connsiteY7" fmla="*/ 1256109 h 1387078"/>
              <a:gd name="connsiteX8" fmla="*/ 290522 w 683941"/>
              <a:gd name="connsiteY8" fmla="*/ 1387078 h 1387078"/>
              <a:gd name="connsiteX0" fmla="*/ 277425 w 679191"/>
              <a:gd name="connsiteY0" fmla="*/ 0 h 1387078"/>
              <a:gd name="connsiteX1" fmla="*/ 8 w 679191"/>
              <a:gd name="connsiteY1" fmla="*/ 327422 h 1387078"/>
              <a:gd name="connsiteX2" fmla="*/ 178603 w 679191"/>
              <a:gd name="connsiteY2" fmla="*/ 498872 h 1387078"/>
              <a:gd name="connsiteX3" fmla="*/ 457210 w 679191"/>
              <a:gd name="connsiteY3" fmla="*/ 558403 h 1387078"/>
              <a:gd name="connsiteX4" fmla="*/ 678665 w 679191"/>
              <a:gd name="connsiteY4" fmla="*/ 779860 h 1387078"/>
              <a:gd name="connsiteX5" fmla="*/ 520313 w 679191"/>
              <a:gd name="connsiteY5" fmla="*/ 998934 h 1387078"/>
              <a:gd name="connsiteX6" fmla="*/ 567938 w 679191"/>
              <a:gd name="connsiteY6" fmla="*/ 1054893 h 1387078"/>
              <a:gd name="connsiteX7" fmla="*/ 446494 w 679191"/>
              <a:gd name="connsiteY7" fmla="*/ 1256109 h 1387078"/>
              <a:gd name="connsiteX8" fmla="*/ 290522 w 679191"/>
              <a:gd name="connsiteY8" fmla="*/ 1387078 h 1387078"/>
              <a:gd name="connsiteX0" fmla="*/ 277425 w 678723"/>
              <a:gd name="connsiteY0" fmla="*/ 0 h 1387078"/>
              <a:gd name="connsiteX1" fmla="*/ 8 w 678723"/>
              <a:gd name="connsiteY1" fmla="*/ 327422 h 1387078"/>
              <a:gd name="connsiteX2" fmla="*/ 178603 w 678723"/>
              <a:gd name="connsiteY2" fmla="*/ 498872 h 1387078"/>
              <a:gd name="connsiteX3" fmla="*/ 457210 w 678723"/>
              <a:gd name="connsiteY3" fmla="*/ 558403 h 1387078"/>
              <a:gd name="connsiteX4" fmla="*/ 678665 w 678723"/>
              <a:gd name="connsiteY4" fmla="*/ 779860 h 1387078"/>
              <a:gd name="connsiteX5" fmla="*/ 520313 w 678723"/>
              <a:gd name="connsiteY5" fmla="*/ 998934 h 1387078"/>
              <a:gd name="connsiteX6" fmla="*/ 567938 w 678723"/>
              <a:gd name="connsiteY6" fmla="*/ 1054893 h 1387078"/>
              <a:gd name="connsiteX7" fmla="*/ 446494 w 678723"/>
              <a:gd name="connsiteY7" fmla="*/ 1256109 h 1387078"/>
              <a:gd name="connsiteX8" fmla="*/ 290522 w 678723"/>
              <a:gd name="connsiteY8" fmla="*/ 1387078 h 1387078"/>
              <a:gd name="connsiteX0" fmla="*/ 277425 w 679191"/>
              <a:gd name="connsiteY0" fmla="*/ 0 h 1387078"/>
              <a:gd name="connsiteX1" fmla="*/ 8 w 679191"/>
              <a:gd name="connsiteY1" fmla="*/ 327422 h 1387078"/>
              <a:gd name="connsiteX2" fmla="*/ 178603 w 679191"/>
              <a:gd name="connsiteY2" fmla="*/ 498872 h 1387078"/>
              <a:gd name="connsiteX3" fmla="*/ 457210 w 679191"/>
              <a:gd name="connsiteY3" fmla="*/ 558403 h 1387078"/>
              <a:gd name="connsiteX4" fmla="*/ 678665 w 679191"/>
              <a:gd name="connsiteY4" fmla="*/ 779860 h 1387078"/>
              <a:gd name="connsiteX5" fmla="*/ 520313 w 679191"/>
              <a:gd name="connsiteY5" fmla="*/ 984647 h 1387078"/>
              <a:gd name="connsiteX6" fmla="*/ 567938 w 679191"/>
              <a:gd name="connsiteY6" fmla="*/ 1054893 h 1387078"/>
              <a:gd name="connsiteX7" fmla="*/ 446494 w 679191"/>
              <a:gd name="connsiteY7" fmla="*/ 1256109 h 1387078"/>
              <a:gd name="connsiteX8" fmla="*/ 290522 w 679191"/>
              <a:gd name="connsiteY8" fmla="*/ 1387078 h 1387078"/>
              <a:gd name="connsiteX0" fmla="*/ 277425 w 679141"/>
              <a:gd name="connsiteY0" fmla="*/ 0 h 1387078"/>
              <a:gd name="connsiteX1" fmla="*/ 8 w 679141"/>
              <a:gd name="connsiteY1" fmla="*/ 327422 h 1387078"/>
              <a:gd name="connsiteX2" fmla="*/ 178603 w 679141"/>
              <a:gd name="connsiteY2" fmla="*/ 498872 h 1387078"/>
              <a:gd name="connsiteX3" fmla="*/ 457210 w 679141"/>
              <a:gd name="connsiteY3" fmla="*/ 558403 h 1387078"/>
              <a:gd name="connsiteX4" fmla="*/ 678665 w 679141"/>
              <a:gd name="connsiteY4" fmla="*/ 779860 h 1387078"/>
              <a:gd name="connsiteX5" fmla="*/ 520313 w 679141"/>
              <a:gd name="connsiteY5" fmla="*/ 984647 h 1387078"/>
              <a:gd name="connsiteX6" fmla="*/ 567938 w 679141"/>
              <a:gd name="connsiteY6" fmla="*/ 1054893 h 1387078"/>
              <a:gd name="connsiteX7" fmla="*/ 446494 w 679141"/>
              <a:gd name="connsiteY7" fmla="*/ 1256109 h 1387078"/>
              <a:gd name="connsiteX8" fmla="*/ 290522 w 679141"/>
              <a:gd name="connsiteY8" fmla="*/ 1387078 h 1387078"/>
              <a:gd name="connsiteX0" fmla="*/ 277425 w 679249"/>
              <a:gd name="connsiteY0" fmla="*/ 0 h 1387078"/>
              <a:gd name="connsiteX1" fmla="*/ 8 w 679249"/>
              <a:gd name="connsiteY1" fmla="*/ 327422 h 1387078"/>
              <a:gd name="connsiteX2" fmla="*/ 178603 w 679249"/>
              <a:gd name="connsiteY2" fmla="*/ 498872 h 1387078"/>
              <a:gd name="connsiteX3" fmla="*/ 457210 w 679249"/>
              <a:gd name="connsiteY3" fmla="*/ 558403 h 1387078"/>
              <a:gd name="connsiteX4" fmla="*/ 678665 w 679249"/>
              <a:gd name="connsiteY4" fmla="*/ 779860 h 1387078"/>
              <a:gd name="connsiteX5" fmla="*/ 526266 w 679249"/>
              <a:gd name="connsiteY5" fmla="*/ 975122 h 1387078"/>
              <a:gd name="connsiteX6" fmla="*/ 567938 w 679249"/>
              <a:gd name="connsiteY6" fmla="*/ 1054893 h 1387078"/>
              <a:gd name="connsiteX7" fmla="*/ 446494 w 679249"/>
              <a:gd name="connsiteY7" fmla="*/ 1256109 h 1387078"/>
              <a:gd name="connsiteX8" fmla="*/ 290522 w 679249"/>
              <a:gd name="connsiteY8" fmla="*/ 1387078 h 1387078"/>
              <a:gd name="connsiteX0" fmla="*/ 277425 w 679249"/>
              <a:gd name="connsiteY0" fmla="*/ 0 h 1387078"/>
              <a:gd name="connsiteX1" fmla="*/ 8 w 679249"/>
              <a:gd name="connsiteY1" fmla="*/ 327422 h 1387078"/>
              <a:gd name="connsiteX2" fmla="*/ 178603 w 679249"/>
              <a:gd name="connsiteY2" fmla="*/ 498872 h 1387078"/>
              <a:gd name="connsiteX3" fmla="*/ 457210 w 679249"/>
              <a:gd name="connsiteY3" fmla="*/ 558403 h 1387078"/>
              <a:gd name="connsiteX4" fmla="*/ 678665 w 679249"/>
              <a:gd name="connsiteY4" fmla="*/ 779860 h 1387078"/>
              <a:gd name="connsiteX5" fmla="*/ 526266 w 679249"/>
              <a:gd name="connsiteY5" fmla="*/ 975122 h 1387078"/>
              <a:gd name="connsiteX6" fmla="*/ 567938 w 679249"/>
              <a:gd name="connsiteY6" fmla="*/ 1054893 h 1387078"/>
              <a:gd name="connsiteX7" fmla="*/ 446494 w 679249"/>
              <a:gd name="connsiteY7" fmla="*/ 1256109 h 1387078"/>
              <a:gd name="connsiteX8" fmla="*/ 290522 w 679249"/>
              <a:gd name="connsiteY8" fmla="*/ 1387078 h 1387078"/>
              <a:gd name="connsiteX0" fmla="*/ 277425 w 679249"/>
              <a:gd name="connsiteY0" fmla="*/ 0 h 1387078"/>
              <a:gd name="connsiteX1" fmla="*/ 8 w 679249"/>
              <a:gd name="connsiteY1" fmla="*/ 327422 h 1387078"/>
              <a:gd name="connsiteX2" fmla="*/ 178603 w 679249"/>
              <a:gd name="connsiteY2" fmla="*/ 498872 h 1387078"/>
              <a:gd name="connsiteX3" fmla="*/ 457210 w 679249"/>
              <a:gd name="connsiteY3" fmla="*/ 558403 h 1387078"/>
              <a:gd name="connsiteX4" fmla="*/ 678665 w 679249"/>
              <a:gd name="connsiteY4" fmla="*/ 779860 h 1387078"/>
              <a:gd name="connsiteX5" fmla="*/ 526266 w 679249"/>
              <a:gd name="connsiteY5" fmla="*/ 975122 h 1387078"/>
              <a:gd name="connsiteX6" fmla="*/ 567938 w 679249"/>
              <a:gd name="connsiteY6" fmla="*/ 1054893 h 1387078"/>
              <a:gd name="connsiteX7" fmla="*/ 290522 w 679249"/>
              <a:gd name="connsiteY7" fmla="*/ 1387078 h 1387078"/>
              <a:gd name="connsiteX0" fmla="*/ 277425 w 679249"/>
              <a:gd name="connsiteY0" fmla="*/ 0 h 1387078"/>
              <a:gd name="connsiteX1" fmla="*/ 8 w 679249"/>
              <a:gd name="connsiteY1" fmla="*/ 327422 h 1387078"/>
              <a:gd name="connsiteX2" fmla="*/ 178603 w 679249"/>
              <a:gd name="connsiteY2" fmla="*/ 498872 h 1387078"/>
              <a:gd name="connsiteX3" fmla="*/ 457210 w 679249"/>
              <a:gd name="connsiteY3" fmla="*/ 558403 h 1387078"/>
              <a:gd name="connsiteX4" fmla="*/ 678665 w 679249"/>
              <a:gd name="connsiteY4" fmla="*/ 779860 h 1387078"/>
              <a:gd name="connsiteX5" fmla="*/ 526266 w 679249"/>
              <a:gd name="connsiteY5" fmla="*/ 975122 h 1387078"/>
              <a:gd name="connsiteX6" fmla="*/ 567938 w 679249"/>
              <a:gd name="connsiteY6" fmla="*/ 1054893 h 1387078"/>
              <a:gd name="connsiteX7" fmla="*/ 290522 w 679249"/>
              <a:gd name="connsiteY7" fmla="*/ 1387078 h 1387078"/>
              <a:gd name="connsiteX0" fmla="*/ 277425 w 679249"/>
              <a:gd name="connsiteY0" fmla="*/ 0 h 1387078"/>
              <a:gd name="connsiteX1" fmla="*/ 8 w 679249"/>
              <a:gd name="connsiteY1" fmla="*/ 327422 h 1387078"/>
              <a:gd name="connsiteX2" fmla="*/ 178603 w 679249"/>
              <a:gd name="connsiteY2" fmla="*/ 498872 h 1387078"/>
              <a:gd name="connsiteX3" fmla="*/ 457210 w 679249"/>
              <a:gd name="connsiteY3" fmla="*/ 558403 h 1387078"/>
              <a:gd name="connsiteX4" fmla="*/ 678665 w 679249"/>
              <a:gd name="connsiteY4" fmla="*/ 779860 h 1387078"/>
              <a:gd name="connsiteX5" fmla="*/ 526266 w 679249"/>
              <a:gd name="connsiteY5" fmla="*/ 975122 h 1387078"/>
              <a:gd name="connsiteX6" fmla="*/ 567938 w 679249"/>
              <a:gd name="connsiteY6" fmla="*/ 1054893 h 1387078"/>
              <a:gd name="connsiteX7" fmla="*/ 290522 w 679249"/>
              <a:gd name="connsiteY7" fmla="*/ 1387078 h 1387078"/>
              <a:gd name="connsiteX0" fmla="*/ 277427 w 688834"/>
              <a:gd name="connsiteY0" fmla="*/ 0 h 1387078"/>
              <a:gd name="connsiteX1" fmla="*/ 10 w 688834"/>
              <a:gd name="connsiteY1" fmla="*/ 327422 h 1387078"/>
              <a:gd name="connsiteX2" fmla="*/ 178605 w 688834"/>
              <a:gd name="connsiteY2" fmla="*/ 498872 h 1387078"/>
              <a:gd name="connsiteX3" fmla="*/ 678667 w 688834"/>
              <a:gd name="connsiteY3" fmla="*/ 779860 h 1387078"/>
              <a:gd name="connsiteX4" fmla="*/ 526268 w 688834"/>
              <a:gd name="connsiteY4" fmla="*/ 975122 h 1387078"/>
              <a:gd name="connsiteX5" fmla="*/ 567940 w 688834"/>
              <a:gd name="connsiteY5" fmla="*/ 1054893 h 1387078"/>
              <a:gd name="connsiteX6" fmla="*/ 290524 w 688834"/>
              <a:gd name="connsiteY6" fmla="*/ 1387078 h 1387078"/>
              <a:gd name="connsiteX0" fmla="*/ 277607 w 686181"/>
              <a:gd name="connsiteY0" fmla="*/ 0 h 1387078"/>
              <a:gd name="connsiteX1" fmla="*/ 190 w 686181"/>
              <a:gd name="connsiteY1" fmla="*/ 327422 h 1387078"/>
              <a:gd name="connsiteX2" fmla="*/ 241888 w 686181"/>
              <a:gd name="connsiteY2" fmla="*/ 521494 h 1387078"/>
              <a:gd name="connsiteX3" fmla="*/ 678847 w 686181"/>
              <a:gd name="connsiteY3" fmla="*/ 779860 h 1387078"/>
              <a:gd name="connsiteX4" fmla="*/ 526448 w 686181"/>
              <a:gd name="connsiteY4" fmla="*/ 975122 h 1387078"/>
              <a:gd name="connsiteX5" fmla="*/ 568120 w 686181"/>
              <a:gd name="connsiteY5" fmla="*/ 1054893 h 1387078"/>
              <a:gd name="connsiteX6" fmla="*/ 290704 w 686181"/>
              <a:gd name="connsiteY6" fmla="*/ 1387078 h 1387078"/>
              <a:gd name="connsiteX0" fmla="*/ 277607 w 678870"/>
              <a:gd name="connsiteY0" fmla="*/ 0 h 1387078"/>
              <a:gd name="connsiteX1" fmla="*/ 190 w 678870"/>
              <a:gd name="connsiteY1" fmla="*/ 327422 h 1387078"/>
              <a:gd name="connsiteX2" fmla="*/ 241888 w 678870"/>
              <a:gd name="connsiteY2" fmla="*/ 521494 h 1387078"/>
              <a:gd name="connsiteX3" fmla="*/ 678847 w 678870"/>
              <a:gd name="connsiteY3" fmla="*/ 779860 h 1387078"/>
              <a:gd name="connsiteX4" fmla="*/ 526448 w 678870"/>
              <a:gd name="connsiteY4" fmla="*/ 975122 h 1387078"/>
              <a:gd name="connsiteX5" fmla="*/ 568120 w 678870"/>
              <a:gd name="connsiteY5" fmla="*/ 1054893 h 1387078"/>
              <a:gd name="connsiteX6" fmla="*/ 290704 w 678870"/>
              <a:gd name="connsiteY6" fmla="*/ 1387078 h 1387078"/>
              <a:gd name="connsiteX0" fmla="*/ 277418 w 684426"/>
              <a:gd name="connsiteY0" fmla="*/ 0 h 1387078"/>
              <a:gd name="connsiteX1" fmla="*/ 1 w 684426"/>
              <a:gd name="connsiteY1" fmla="*/ 327422 h 1387078"/>
              <a:gd name="connsiteX2" fmla="*/ 279799 w 684426"/>
              <a:gd name="connsiteY2" fmla="*/ 579835 h 1387078"/>
              <a:gd name="connsiteX3" fmla="*/ 678658 w 684426"/>
              <a:gd name="connsiteY3" fmla="*/ 779860 h 1387078"/>
              <a:gd name="connsiteX4" fmla="*/ 526259 w 684426"/>
              <a:gd name="connsiteY4" fmla="*/ 975122 h 1387078"/>
              <a:gd name="connsiteX5" fmla="*/ 567931 w 684426"/>
              <a:gd name="connsiteY5" fmla="*/ 1054893 h 1387078"/>
              <a:gd name="connsiteX6" fmla="*/ 290515 w 684426"/>
              <a:gd name="connsiteY6" fmla="*/ 1387078 h 1387078"/>
              <a:gd name="connsiteX0" fmla="*/ 277418 w 684426"/>
              <a:gd name="connsiteY0" fmla="*/ 0 h 1387078"/>
              <a:gd name="connsiteX1" fmla="*/ 1 w 684426"/>
              <a:gd name="connsiteY1" fmla="*/ 327422 h 1387078"/>
              <a:gd name="connsiteX2" fmla="*/ 279799 w 684426"/>
              <a:gd name="connsiteY2" fmla="*/ 579835 h 1387078"/>
              <a:gd name="connsiteX3" fmla="*/ 678658 w 684426"/>
              <a:gd name="connsiteY3" fmla="*/ 779860 h 1387078"/>
              <a:gd name="connsiteX4" fmla="*/ 526259 w 684426"/>
              <a:gd name="connsiteY4" fmla="*/ 975122 h 1387078"/>
              <a:gd name="connsiteX5" fmla="*/ 567931 w 684426"/>
              <a:gd name="connsiteY5" fmla="*/ 1054893 h 1387078"/>
              <a:gd name="connsiteX6" fmla="*/ 290515 w 684426"/>
              <a:gd name="connsiteY6" fmla="*/ 1387078 h 1387078"/>
              <a:gd name="connsiteX0" fmla="*/ 277464 w 683692"/>
              <a:gd name="connsiteY0" fmla="*/ 0 h 1387078"/>
              <a:gd name="connsiteX1" fmla="*/ 47 w 683692"/>
              <a:gd name="connsiteY1" fmla="*/ 327422 h 1387078"/>
              <a:gd name="connsiteX2" fmla="*/ 300085 w 683692"/>
              <a:gd name="connsiteY2" fmla="*/ 528638 h 1387078"/>
              <a:gd name="connsiteX3" fmla="*/ 678704 w 683692"/>
              <a:gd name="connsiteY3" fmla="*/ 779860 h 1387078"/>
              <a:gd name="connsiteX4" fmla="*/ 526305 w 683692"/>
              <a:gd name="connsiteY4" fmla="*/ 975122 h 1387078"/>
              <a:gd name="connsiteX5" fmla="*/ 567977 w 683692"/>
              <a:gd name="connsiteY5" fmla="*/ 1054893 h 1387078"/>
              <a:gd name="connsiteX6" fmla="*/ 290561 w 683692"/>
              <a:gd name="connsiteY6" fmla="*/ 1387078 h 1387078"/>
              <a:gd name="connsiteX0" fmla="*/ 277464 w 683692"/>
              <a:gd name="connsiteY0" fmla="*/ 0 h 1387078"/>
              <a:gd name="connsiteX1" fmla="*/ 47 w 683692"/>
              <a:gd name="connsiteY1" fmla="*/ 327422 h 1387078"/>
              <a:gd name="connsiteX2" fmla="*/ 300085 w 683692"/>
              <a:gd name="connsiteY2" fmla="*/ 528638 h 1387078"/>
              <a:gd name="connsiteX3" fmla="*/ 678704 w 683692"/>
              <a:gd name="connsiteY3" fmla="*/ 779860 h 1387078"/>
              <a:gd name="connsiteX4" fmla="*/ 526305 w 683692"/>
              <a:gd name="connsiteY4" fmla="*/ 975122 h 1387078"/>
              <a:gd name="connsiteX5" fmla="*/ 567977 w 683692"/>
              <a:gd name="connsiteY5" fmla="*/ 1054893 h 1387078"/>
              <a:gd name="connsiteX6" fmla="*/ 290561 w 683692"/>
              <a:gd name="connsiteY6" fmla="*/ 1387078 h 1387078"/>
              <a:gd name="connsiteX0" fmla="*/ 277464 w 683692"/>
              <a:gd name="connsiteY0" fmla="*/ 0 h 1387078"/>
              <a:gd name="connsiteX1" fmla="*/ 47 w 683692"/>
              <a:gd name="connsiteY1" fmla="*/ 327422 h 1387078"/>
              <a:gd name="connsiteX2" fmla="*/ 300085 w 683692"/>
              <a:gd name="connsiteY2" fmla="*/ 528638 h 1387078"/>
              <a:gd name="connsiteX3" fmla="*/ 678704 w 683692"/>
              <a:gd name="connsiteY3" fmla="*/ 779860 h 1387078"/>
              <a:gd name="connsiteX4" fmla="*/ 526305 w 683692"/>
              <a:gd name="connsiteY4" fmla="*/ 975122 h 1387078"/>
              <a:gd name="connsiteX5" fmla="*/ 567977 w 683692"/>
              <a:gd name="connsiteY5" fmla="*/ 1054893 h 1387078"/>
              <a:gd name="connsiteX6" fmla="*/ 290561 w 683692"/>
              <a:gd name="connsiteY6" fmla="*/ 1387078 h 1387078"/>
              <a:gd name="connsiteX0" fmla="*/ 277475 w 683614"/>
              <a:gd name="connsiteY0" fmla="*/ 0 h 1387078"/>
              <a:gd name="connsiteX1" fmla="*/ 58 w 683614"/>
              <a:gd name="connsiteY1" fmla="*/ 327422 h 1387078"/>
              <a:gd name="connsiteX2" fmla="*/ 302477 w 683614"/>
              <a:gd name="connsiteY2" fmla="*/ 494110 h 1387078"/>
              <a:gd name="connsiteX3" fmla="*/ 678715 w 683614"/>
              <a:gd name="connsiteY3" fmla="*/ 779860 h 1387078"/>
              <a:gd name="connsiteX4" fmla="*/ 526316 w 683614"/>
              <a:gd name="connsiteY4" fmla="*/ 975122 h 1387078"/>
              <a:gd name="connsiteX5" fmla="*/ 567988 w 683614"/>
              <a:gd name="connsiteY5" fmla="*/ 1054893 h 1387078"/>
              <a:gd name="connsiteX6" fmla="*/ 290572 w 683614"/>
              <a:gd name="connsiteY6" fmla="*/ 1387078 h 1387078"/>
              <a:gd name="connsiteX0" fmla="*/ 277475 w 683614"/>
              <a:gd name="connsiteY0" fmla="*/ 0 h 1387078"/>
              <a:gd name="connsiteX1" fmla="*/ 58 w 683614"/>
              <a:gd name="connsiteY1" fmla="*/ 327422 h 1387078"/>
              <a:gd name="connsiteX2" fmla="*/ 302477 w 683614"/>
              <a:gd name="connsiteY2" fmla="*/ 494110 h 1387078"/>
              <a:gd name="connsiteX3" fmla="*/ 678715 w 683614"/>
              <a:gd name="connsiteY3" fmla="*/ 779860 h 1387078"/>
              <a:gd name="connsiteX4" fmla="*/ 526316 w 683614"/>
              <a:gd name="connsiteY4" fmla="*/ 975122 h 1387078"/>
              <a:gd name="connsiteX5" fmla="*/ 567988 w 683614"/>
              <a:gd name="connsiteY5" fmla="*/ 1054893 h 1387078"/>
              <a:gd name="connsiteX6" fmla="*/ 290572 w 683614"/>
              <a:gd name="connsiteY6" fmla="*/ 1387078 h 1387078"/>
              <a:gd name="connsiteX0" fmla="*/ 277475 w 683614"/>
              <a:gd name="connsiteY0" fmla="*/ 0 h 1387078"/>
              <a:gd name="connsiteX1" fmla="*/ 58 w 683614"/>
              <a:gd name="connsiteY1" fmla="*/ 327422 h 1387078"/>
              <a:gd name="connsiteX2" fmla="*/ 302477 w 683614"/>
              <a:gd name="connsiteY2" fmla="*/ 494110 h 1387078"/>
              <a:gd name="connsiteX3" fmla="*/ 678715 w 683614"/>
              <a:gd name="connsiteY3" fmla="*/ 779860 h 1387078"/>
              <a:gd name="connsiteX4" fmla="*/ 526316 w 683614"/>
              <a:gd name="connsiteY4" fmla="*/ 975122 h 1387078"/>
              <a:gd name="connsiteX5" fmla="*/ 567988 w 683614"/>
              <a:gd name="connsiteY5" fmla="*/ 1054893 h 1387078"/>
              <a:gd name="connsiteX6" fmla="*/ 290572 w 683614"/>
              <a:gd name="connsiteY6" fmla="*/ 1387078 h 13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614" h="1387078">
                <a:moveTo>
                  <a:pt x="277475" y="0"/>
                </a:moveTo>
                <a:cubicBezTo>
                  <a:pt x="216456" y="72182"/>
                  <a:pt x="-4109" y="245070"/>
                  <a:pt x="58" y="327422"/>
                </a:cubicBezTo>
                <a:cubicBezTo>
                  <a:pt x="4225" y="409774"/>
                  <a:pt x="169127" y="459185"/>
                  <a:pt x="302477" y="494110"/>
                </a:cubicBezTo>
                <a:cubicBezTo>
                  <a:pt x="435827" y="529035"/>
                  <a:pt x="641409" y="699691"/>
                  <a:pt x="678715" y="779860"/>
                </a:cubicBezTo>
                <a:cubicBezTo>
                  <a:pt x="716022" y="860029"/>
                  <a:pt x="528102" y="930474"/>
                  <a:pt x="526316" y="975122"/>
                </a:cubicBezTo>
                <a:cubicBezTo>
                  <a:pt x="524530" y="1019770"/>
                  <a:pt x="569179" y="999331"/>
                  <a:pt x="567988" y="1054893"/>
                </a:cubicBezTo>
                <a:cubicBezTo>
                  <a:pt x="566797" y="1110455"/>
                  <a:pt x="361464" y="1329779"/>
                  <a:pt x="290572" y="1387078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/>
          <p:cNvSpPr/>
          <p:nvPr/>
        </p:nvSpPr>
        <p:spPr>
          <a:xfrm>
            <a:off x="6058354" y="2811066"/>
            <a:ext cx="906066" cy="497681"/>
          </a:xfrm>
          <a:custGeom>
            <a:avLst/>
            <a:gdLst>
              <a:gd name="connsiteX0" fmla="*/ 0 w 906066"/>
              <a:gd name="connsiteY0" fmla="*/ 69056 h 497681"/>
              <a:gd name="connsiteX1" fmla="*/ 197644 w 906066"/>
              <a:gd name="connsiteY1" fmla="*/ 0 h 497681"/>
              <a:gd name="connsiteX2" fmla="*/ 671513 w 906066"/>
              <a:gd name="connsiteY2" fmla="*/ 139303 h 497681"/>
              <a:gd name="connsiteX3" fmla="*/ 906066 w 906066"/>
              <a:gd name="connsiteY3" fmla="*/ 395287 h 497681"/>
              <a:gd name="connsiteX4" fmla="*/ 844154 w 906066"/>
              <a:gd name="connsiteY4" fmla="*/ 495300 h 497681"/>
              <a:gd name="connsiteX5" fmla="*/ 657225 w 906066"/>
              <a:gd name="connsiteY5" fmla="*/ 497681 h 497681"/>
              <a:gd name="connsiteX6" fmla="*/ 94060 w 906066"/>
              <a:gd name="connsiteY6" fmla="*/ 244078 h 497681"/>
              <a:gd name="connsiteX7" fmla="*/ 0 w 906066"/>
              <a:gd name="connsiteY7" fmla="*/ 69056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066" h="497681">
                <a:moveTo>
                  <a:pt x="0" y="69056"/>
                </a:moveTo>
                <a:lnTo>
                  <a:pt x="197644" y="0"/>
                </a:lnTo>
                <a:lnTo>
                  <a:pt x="671513" y="139303"/>
                </a:lnTo>
                <a:lnTo>
                  <a:pt x="906066" y="395287"/>
                </a:lnTo>
                <a:lnTo>
                  <a:pt x="844154" y="495300"/>
                </a:lnTo>
                <a:lnTo>
                  <a:pt x="657225" y="497681"/>
                </a:lnTo>
                <a:lnTo>
                  <a:pt x="94060" y="244078"/>
                </a:lnTo>
                <a:lnTo>
                  <a:pt x="0" y="69056"/>
                </a:lnTo>
                <a:close/>
              </a:path>
            </a:pathLst>
          </a:custGeom>
          <a:solidFill>
            <a:srgbClr val="ECF1F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/>
          <p:cNvSpPr/>
          <p:nvPr/>
        </p:nvSpPr>
        <p:spPr>
          <a:xfrm>
            <a:off x="6606042" y="3390900"/>
            <a:ext cx="165497" cy="173831"/>
          </a:xfrm>
          <a:custGeom>
            <a:avLst/>
            <a:gdLst>
              <a:gd name="connsiteX0" fmla="*/ 125016 w 165497"/>
              <a:gd name="connsiteY0" fmla="*/ 0 h 173831"/>
              <a:gd name="connsiteX1" fmla="*/ 120253 w 165497"/>
              <a:gd name="connsiteY1" fmla="*/ 86916 h 173831"/>
              <a:gd name="connsiteX2" fmla="*/ 165497 w 165497"/>
              <a:gd name="connsiteY2" fmla="*/ 173831 h 173831"/>
              <a:gd name="connsiteX3" fmla="*/ 63103 w 165497"/>
              <a:gd name="connsiteY3" fmla="*/ 165497 h 173831"/>
              <a:gd name="connsiteX4" fmla="*/ 0 w 165497"/>
              <a:gd name="connsiteY4" fmla="*/ 96441 h 173831"/>
              <a:gd name="connsiteX5" fmla="*/ 35719 w 165497"/>
              <a:gd name="connsiteY5" fmla="*/ 7144 h 173831"/>
              <a:gd name="connsiteX6" fmla="*/ 125016 w 165497"/>
              <a:gd name="connsiteY6" fmla="*/ 0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97" h="173831">
                <a:moveTo>
                  <a:pt x="125016" y="0"/>
                </a:moveTo>
                <a:lnTo>
                  <a:pt x="120253" y="86916"/>
                </a:lnTo>
                <a:lnTo>
                  <a:pt x="165497" y="173831"/>
                </a:lnTo>
                <a:lnTo>
                  <a:pt x="63103" y="165497"/>
                </a:lnTo>
                <a:lnTo>
                  <a:pt x="0" y="96441"/>
                </a:lnTo>
                <a:lnTo>
                  <a:pt x="35719" y="7144"/>
                </a:lnTo>
                <a:lnTo>
                  <a:pt x="125016" y="0"/>
                </a:lnTo>
                <a:close/>
              </a:path>
            </a:pathLst>
          </a:custGeom>
          <a:solidFill>
            <a:srgbClr val="ECF1F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6148336" y="2290576"/>
            <a:ext cx="694410" cy="1604274"/>
            <a:chOff x="5394216" y="2420044"/>
            <a:chExt cx="829274" cy="1474805"/>
          </a:xfrm>
        </p:grpSpPr>
        <p:sp>
          <p:nvSpPr>
            <p:cNvPr id="44" name="Freeform 4"/>
            <p:cNvSpPr/>
            <p:nvPr/>
          </p:nvSpPr>
          <p:spPr>
            <a:xfrm>
              <a:off x="5397127" y="2420044"/>
              <a:ext cx="826363" cy="208436"/>
            </a:xfrm>
            <a:custGeom>
              <a:avLst/>
              <a:gdLst>
                <a:gd name="connsiteX0" fmla="*/ 773430 w 2385060"/>
                <a:gd name="connsiteY0" fmla="*/ 542925 h 573405"/>
                <a:gd name="connsiteX1" fmla="*/ 64770 w 2385060"/>
                <a:gd name="connsiteY1" fmla="*/ 371475 h 573405"/>
                <a:gd name="connsiteX2" fmla="*/ 1162050 w 2385060"/>
                <a:gd name="connsiteY2" fmla="*/ 211455 h 573405"/>
                <a:gd name="connsiteX3" fmla="*/ 1093470 w 2385060"/>
                <a:gd name="connsiteY3" fmla="*/ 85725 h 573405"/>
                <a:gd name="connsiteX4" fmla="*/ 2145030 w 2385060"/>
                <a:gd name="connsiteY4" fmla="*/ 28575 h 573405"/>
                <a:gd name="connsiteX5" fmla="*/ 2350770 w 2385060"/>
                <a:gd name="connsiteY5" fmla="*/ 257175 h 573405"/>
                <a:gd name="connsiteX6" fmla="*/ 1939290 w 2385060"/>
                <a:gd name="connsiteY6" fmla="*/ 348615 h 573405"/>
                <a:gd name="connsiteX7" fmla="*/ 2225040 w 2385060"/>
                <a:gd name="connsiteY7" fmla="*/ 565785 h 573405"/>
                <a:gd name="connsiteX8" fmla="*/ 1367790 w 2385060"/>
                <a:gd name="connsiteY8" fmla="*/ 394335 h 573405"/>
                <a:gd name="connsiteX9" fmla="*/ 773430 w 2385060"/>
                <a:gd name="connsiteY9" fmla="*/ 542925 h 573405"/>
                <a:gd name="connsiteX0" fmla="*/ 744370 w 2356000"/>
                <a:gd name="connsiteY0" fmla="*/ 542925 h 573405"/>
                <a:gd name="connsiteX1" fmla="*/ 35710 w 2356000"/>
                <a:gd name="connsiteY1" fmla="*/ 371475 h 573405"/>
                <a:gd name="connsiteX2" fmla="*/ 958628 w 2356000"/>
                <a:gd name="connsiteY2" fmla="*/ 212611 h 573405"/>
                <a:gd name="connsiteX3" fmla="*/ 1064410 w 2356000"/>
                <a:gd name="connsiteY3" fmla="*/ 85725 h 573405"/>
                <a:gd name="connsiteX4" fmla="*/ 2115970 w 2356000"/>
                <a:gd name="connsiteY4" fmla="*/ 28575 h 573405"/>
                <a:gd name="connsiteX5" fmla="*/ 2321710 w 2356000"/>
                <a:gd name="connsiteY5" fmla="*/ 257175 h 573405"/>
                <a:gd name="connsiteX6" fmla="*/ 1910230 w 2356000"/>
                <a:gd name="connsiteY6" fmla="*/ 348615 h 573405"/>
                <a:gd name="connsiteX7" fmla="*/ 2195980 w 2356000"/>
                <a:gd name="connsiteY7" fmla="*/ 565785 h 573405"/>
                <a:gd name="connsiteX8" fmla="*/ 1338730 w 2356000"/>
                <a:gd name="connsiteY8" fmla="*/ 394335 h 573405"/>
                <a:gd name="connsiteX9" fmla="*/ 744370 w 2356000"/>
                <a:gd name="connsiteY9" fmla="*/ 542925 h 573405"/>
                <a:gd name="connsiteX0" fmla="*/ 744370 w 2356000"/>
                <a:gd name="connsiteY0" fmla="*/ 542925 h 573405"/>
                <a:gd name="connsiteX1" fmla="*/ 35710 w 2356000"/>
                <a:gd name="connsiteY1" fmla="*/ 371475 h 573405"/>
                <a:gd name="connsiteX2" fmla="*/ 958628 w 2356000"/>
                <a:gd name="connsiteY2" fmla="*/ 212611 h 573405"/>
                <a:gd name="connsiteX3" fmla="*/ 1064410 w 2356000"/>
                <a:gd name="connsiteY3" fmla="*/ 85725 h 573405"/>
                <a:gd name="connsiteX4" fmla="*/ 2115970 w 2356000"/>
                <a:gd name="connsiteY4" fmla="*/ 28575 h 573405"/>
                <a:gd name="connsiteX5" fmla="*/ 2321710 w 2356000"/>
                <a:gd name="connsiteY5" fmla="*/ 257175 h 573405"/>
                <a:gd name="connsiteX6" fmla="*/ 1910230 w 2356000"/>
                <a:gd name="connsiteY6" fmla="*/ 348615 h 573405"/>
                <a:gd name="connsiteX7" fmla="*/ 2195980 w 2356000"/>
                <a:gd name="connsiteY7" fmla="*/ 565785 h 573405"/>
                <a:gd name="connsiteX8" fmla="*/ 1338730 w 2356000"/>
                <a:gd name="connsiteY8" fmla="*/ 394335 h 573405"/>
                <a:gd name="connsiteX9" fmla="*/ 744370 w 2356000"/>
                <a:gd name="connsiteY9" fmla="*/ 542925 h 573405"/>
                <a:gd name="connsiteX0" fmla="*/ 744370 w 2353660"/>
                <a:gd name="connsiteY0" fmla="*/ 474381 h 504861"/>
                <a:gd name="connsiteX1" fmla="*/ 35710 w 2353660"/>
                <a:gd name="connsiteY1" fmla="*/ 302931 h 504861"/>
                <a:gd name="connsiteX2" fmla="*/ 958628 w 2353660"/>
                <a:gd name="connsiteY2" fmla="*/ 144067 h 504861"/>
                <a:gd name="connsiteX3" fmla="*/ 1064410 w 2353660"/>
                <a:gd name="connsiteY3" fmla="*/ 17181 h 504861"/>
                <a:gd name="connsiteX4" fmla="*/ 2101932 w 2353660"/>
                <a:gd name="connsiteY4" fmla="*/ 40983 h 504861"/>
                <a:gd name="connsiteX5" fmla="*/ 2321710 w 2353660"/>
                <a:gd name="connsiteY5" fmla="*/ 188631 h 504861"/>
                <a:gd name="connsiteX6" fmla="*/ 1910230 w 2353660"/>
                <a:gd name="connsiteY6" fmla="*/ 280071 h 504861"/>
                <a:gd name="connsiteX7" fmla="*/ 2195980 w 2353660"/>
                <a:gd name="connsiteY7" fmla="*/ 497241 h 504861"/>
                <a:gd name="connsiteX8" fmla="*/ 1338730 w 2353660"/>
                <a:gd name="connsiteY8" fmla="*/ 325791 h 504861"/>
                <a:gd name="connsiteX9" fmla="*/ 744370 w 2353660"/>
                <a:gd name="connsiteY9" fmla="*/ 474381 h 504861"/>
                <a:gd name="connsiteX0" fmla="*/ 710387 w 2298525"/>
                <a:gd name="connsiteY0" fmla="*/ 465049 h 489830"/>
                <a:gd name="connsiteX1" fmla="*/ 1727 w 2298525"/>
                <a:gd name="connsiteY1" fmla="*/ 293599 h 489830"/>
                <a:gd name="connsiteX2" fmla="*/ 924645 w 2298525"/>
                <a:gd name="connsiteY2" fmla="*/ 134735 h 489830"/>
                <a:gd name="connsiteX3" fmla="*/ 1030427 w 2298525"/>
                <a:gd name="connsiteY3" fmla="*/ 7849 h 489830"/>
                <a:gd name="connsiteX4" fmla="*/ 2067949 w 2298525"/>
                <a:gd name="connsiteY4" fmla="*/ 31651 h 489830"/>
                <a:gd name="connsiteX5" fmla="*/ 2287727 w 2298525"/>
                <a:gd name="connsiteY5" fmla="*/ 179299 h 489830"/>
                <a:gd name="connsiteX6" fmla="*/ 2161997 w 2298525"/>
                <a:gd name="connsiteY6" fmla="*/ 487909 h 489830"/>
                <a:gd name="connsiteX7" fmla="*/ 1304747 w 2298525"/>
                <a:gd name="connsiteY7" fmla="*/ 316459 h 489830"/>
                <a:gd name="connsiteX8" fmla="*/ 710387 w 2298525"/>
                <a:gd name="connsiteY8" fmla="*/ 465049 h 489830"/>
                <a:gd name="connsiteX0" fmla="*/ 710508 w 2298645"/>
                <a:gd name="connsiteY0" fmla="*/ 465049 h 489937"/>
                <a:gd name="connsiteX1" fmla="*/ 1848 w 2298645"/>
                <a:gd name="connsiteY1" fmla="*/ 293599 h 489937"/>
                <a:gd name="connsiteX2" fmla="*/ 924766 w 2298645"/>
                <a:gd name="connsiteY2" fmla="*/ 134735 h 489937"/>
                <a:gd name="connsiteX3" fmla="*/ 1030548 w 2298645"/>
                <a:gd name="connsiteY3" fmla="*/ 7849 h 489937"/>
                <a:gd name="connsiteX4" fmla="*/ 2068070 w 2298645"/>
                <a:gd name="connsiteY4" fmla="*/ 31651 h 489937"/>
                <a:gd name="connsiteX5" fmla="*/ 2287848 w 2298645"/>
                <a:gd name="connsiteY5" fmla="*/ 179299 h 489937"/>
                <a:gd name="connsiteX6" fmla="*/ 2162118 w 2298645"/>
                <a:gd name="connsiteY6" fmla="*/ 487909 h 489937"/>
                <a:gd name="connsiteX7" fmla="*/ 1526862 w 2298645"/>
                <a:gd name="connsiteY7" fmla="*/ 327311 h 489937"/>
                <a:gd name="connsiteX8" fmla="*/ 710508 w 2298645"/>
                <a:gd name="connsiteY8" fmla="*/ 465049 h 489937"/>
                <a:gd name="connsiteX0" fmla="*/ 710510 w 2298647"/>
                <a:gd name="connsiteY0" fmla="*/ 497992 h 522880"/>
                <a:gd name="connsiteX1" fmla="*/ 1850 w 2298647"/>
                <a:gd name="connsiteY1" fmla="*/ 326542 h 522880"/>
                <a:gd name="connsiteX2" fmla="*/ 924768 w 2298647"/>
                <a:gd name="connsiteY2" fmla="*/ 167678 h 522880"/>
                <a:gd name="connsiteX3" fmla="*/ 1314061 w 2298647"/>
                <a:gd name="connsiteY3" fmla="*/ 3896 h 522880"/>
                <a:gd name="connsiteX4" fmla="*/ 2068072 w 2298647"/>
                <a:gd name="connsiteY4" fmla="*/ 64594 h 522880"/>
                <a:gd name="connsiteX5" fmla="*/ 2287850 w 2298647"/>
                <a:gd name="connsiteY5" fmla="*/ 212242 h 522880"/>
                <a:gd name="connsiteX6" fmla="*/ 2162120 w 2298647"/>
                <a:gd name="connsiteY6" fmla="*/ 520852 h 522880"/>
                <a:gd name="connsiteX7" fmla="*/ 1526864 w 2298647"/>
                <a:gd name="connsiteY7" fmla="*/ 360254 h 522880"/>
                <a:gd name="connsiteX8" fmla="*/ 710510 w 2298647"/>
                <a:gd name="connsiteY8" fmla="*/ 497992 h 522880"/>
                <a:gd name="connsiteX0" fmla="*/ 710530 w 2298667"/>
                <a:gd name="connsiteY0" fmla="*/ 497992 h 524387"/>
                <a:gd name="connsiteX1" fmla="*/ 1870 w 2298667"/>
                <a:gd name="connsiteY1" fmla="*/ 326542 h 524387"/>
                <a:gd name="connsiteX2" fmla="*/ 924788 w 2298667"/>
                <a:gd name="connsiteY2" fmla="*/ 167678 h 524387"/>
                <a:gd name="connsiteX3" fmla="*/ 1314081 w 2298667"/>
                <a:gd name="connsiteY3" fmla="*/ 3896 h 524387"/>
                <a:gd name="connsiteX4" fmla="*/ 2068092 w 2298667"/>
                <a:gd name="connsiteY4" fmla="*/ 64594 h 524387"/>
                <a:gd name="connsiteX5" fmla="*/ 2287870 w 2298667"/>
                <a:gd name="connsiteY5" fmla="*/ 212242 h 524387"/>
                <a:gd name="connsiteX6" fmla="*/ 2162140 w 2298667"/>
                <a:gd name="connsiteY6" fmla="*/ 520852 h 524387"/>
                <a:gd name="connsiteX7" fmla="*/ 1561656 w 2298667"/>
                <a:gd name="connsiteY7" fmla="*/ 442728 h 524387"/>
                <a:gd name="connsiteX8" fmla="*/ 710530 w 2298667"/>
                <a:gd name="connsiteY8" fmla="*/ 497992 h 524387"/>
                <a:gd name="connsiteX0" fmla="*/ 710530 w 2287899"/>
                <a:gd name="connsiteY0" fmla="*/ 497992 h 502694"/>
                <a:gd name="connsiteX1" fmla="*/ 1870 w 2287899"/>
                <a:gd name="connsiteY1" fmla="*/ 326542 h 502694"/>
                <a:gd name="connsiteX2" fmla="*/ 924788 w 2287899"/>
                <a:gd name="connsiteY2" fmla="*/ 167678 h 502694"/>
                <a:gd name="connsiteX3" fmla="*/ 1314081 w 2287899"/>
                <a:gd name="connsiteY3" fmla="*/ 3896 h 502694"/>
                <a:gd name="connsiteX4" fmla="*/ 2068092 w 2287899"/>
                <a:gd name="connsiteY4" fmla="*/ 64594 h 502694"/>
                <a:gd name="connsiteX5" fmla="*/ 2287870 w 2287899"/>
                <a:gd name="connsiteY5" fmla="*/ 212242 h 502694"/>
                <a:gd name="connsiteX6" fmla="*/ 2076552 w 2287899"/>
                <a:gd name="connsiteY6" fmla="*/ 319005 h 502694"/>
                <a:gd name="connsiteX7" fmla="*/ 1561656 w 2287899"/>
                <a:gd name="connsiteY7" fmla="*/ 442728 h 502694"/>
                <a:gd name="connsiteX8" fmla="*/ 710530 w 2287899"/>
                <a:gd name="connsiteY8" fmla="*/ 497992 h 502694"/>
                <a:gd name="connsiteX0" fmla="*/ 710530 w 2313023"/>
                <a:gd name="connsiteY0" fmla="*/ 497992 h 504314"/>
                <a:gd name="connsiteX1" fmla="*/ 1870 w 2313023"/>
                <a:gd name="connsiteY1" fmla="*/ 326542 h 504314"/>
                <a:gd name="connsiteX2" fmla="*/ 924788 w 2313023"/>
                <a:gd name="connsiteY2" fmla="*/ 167678 h 504314"/>
                <a:gd name="connsiteX3" fmla="*/ 1314081 w 2313023"/>
                <a:gd name="connsiteY3" fmla="*/ 3896 h 504314"/>
                <a:gd name="connsiteX4" fmla="*/ 2068092 w 2313023"/>
                <a:gd name="connsiteY4" fmla="*/ 64594 h 504314"/>
                <a:gd name="connsiteX5" fmla="*/ 2287870 w 2313023"/>
                <a:gd name="connsiteY5" fmla="*/ 212242 h 504314"/>
                <a:gd name="connsiteX6" fmla="*/ 1561656 w 2313023"/>
                <a:gd name="connsiteY6" fmla="*/ 442728 h 504314"/>
                <a:gd name="connsiteX7" fmla="*/ 710530 w 2313023"/>
                <a:gd name="connsiteY7" fmla="*/ 497992 h 504314"/>
                <a:gd name="connsiteX0" fmla="*/ 710530 w 2078224"/>
                <a:gd name="connsiteY0" fmla="*/ 498179 h 504180"/>
                <a:gd name="connsiteX1" fmla="*/ 1870 w 2078224"/>
                <a:gd name="connsiteY1" fmla="*/ 326729 h 504180"/>
                <a:gd name="connsiteX2" fmla="*/ 924788 w 2078224"/>
                <a:gd name="connsiteY2" fmla="*/ 167865 h 504180"/>
                <a:gd name="connsiteX3" fmla="*/ 1314081 w 2078224"/>
                <a:gd name="connsiteY3" fmla="*/ 4083 h 504180"/>
                <a:gd name="connsiteX4" fmla="*/ 2068092 w 2078224"/>
                <a:gd name="connsiteY4" fmla="*/ 64781 h 504180"/>
                <a:gd name="connsiteX5" fmla="*/ 1736897 w 2078224"/>
                <a:gd name="connsiteY5" fmla="*/ 229792 h 504180"/>
                <a:gd name="connsiteX6" fmla="*/ 1561656 w 2078224"/>
                <a:gd name="connsiteY6" fmla="*/ 442915 h 504180"/>
                <a:gd name="connsiteX7" fmla="*/ 710530 w 2078224"/>
                <a:gd name="connsiteY7" fmla="*/ 498179 h 504180"/>
                <a:gd name="connsiteX0" fmla="*/ 710530 w 2080428"/>
                <a:gd name="connsiteY0" fmla="*/ 498179 h 504180"/>
                <a:gd name="connsiteX1" fmla="*/ 1870 w 2080428"/>
                <a:gd name="connsiteY1" fmla="*/ 326729 h 504180"/>
                <a:gd name="connsiteX2" fmla="*/ 924788 w 2080428"/>
                <a:gd name="connsiteY2" fmla="*/ 167865 h 504180"/>
                <a:gd name="connsiteX3" fmla="*/ 1314081 w 2080428"/>
                <a:gd name="connsiteY3" fmla="*/ 4083 h 504180"/>
                <a:gd name="connsiteX4" fmla="*/ 2068092 w 2080428"/>
                <a:gd name="connsiteY4" fmla="*/ 64781 h 504180"/>
                <a:gd name="connsiteX5" fmla="*/ 1736897 w 2080428"/>
                <a:gd name="connsiteY5" fmla="*/ 229792 h 504180"/>
                <a:gd name="connsiteX6" fmla="*/ 1561656 w 2080428"/>
                <a:gd name="connsiteY6" fmla="*/ 442915 h 504180"/>
                <a:gd name="connsiteX7" fmla="*/ 710530 w 2080428"/>
                <a:gd name="connsiteY7" fmla="*/ 498179 h 504180"/>
                <a:gd name="connsiteX0" fmla="*/ 710530 w 2133098"/>
                <a:gd name="connsiteY0" fmla="*/ 503527 h 509528"/>
                <a:gd name="connsiteX1" fmla="*/ 1870 w 2133098"/>
                <a:gd name="connsiteY1" fmla="*/ 332077 h 509528"/>
                <a:gd name="connsiteX2" fmla="*/ 924788 w 2133098"/>
                <a:gd name="connsiteY2" fmla="*/ 173213 h 509528"/>
                <a:gd name="connsiteX3" fmla="*/ 1314081 w 2133098"/>
                <a:gd name="connsiteY3" fmla="*/ 9431 h 509528"/>
                <a:gd name="connsiteX4" fmla="*/ 2068092 w 2133098"/>
                <a:gd name="connsiteY4" fmla="*/ 70129 h 509528"/>
                <a:gd name="connsiteX5" fmla="*/ 1736897 w 2133098"/>
                <a:gd name="connsiteY5" fmla="*/ 235140 h 509528"/>
                <a:gd name="connsiteX6" fmla="*/ 1561656 w 2133098"/>
                <a:gd name="connsiteY6" fmla="*/ 448263 h 509528"/>
                <a:gd name="connsiteX7" fmla="*/ 710530 w 2133098"/>
                <a:gd name="connsiteY7" fmla="*/ 503527 h 509528"/>
                <a:gd name="connsiteX0" fmla="*/ 708754 w 2131324"/>
                <a:gd name="connsiteY0" fmla="*/ 500958 h 506959"/>
                <a:gd name="connsiteX1" fmla="*/ 94 w 2131324"/>
                <a:gd name="connsiteY1" fmla="*/ 329508 h 506959"/>
                <a:gd name="connsiteX2" fmla="*/ 754509 w 2131324"/>
                <a:gd name="connsiteY2" fmla="*/ 135918 h 506959"/>
                <a:gd name="connsiteX3" fmla="*/ 1312305 w 2131324"/>
                <a:gd name="connsiteY3" fmla="*/ 6862 h 506959"/>
                <a:gd name="connsiteX4" fmla="*/ 2066316 w 2131324"/>
                <a:gd name="connsiteY4" fmla="*/ 67560 h 506959"/>
                <a:gd name="connsiteX5" fmla="*/ 1735121 w 2131324"/>
                <a:gd name="connsiteY5" fmla="*/ 232571 h 506959"/>
                <a:gd name="connsiteX6" fmla="*/ 1559880 w 2131324"/>
                <a:gd name="connsiteY6" fmla="*/ 445694 h 506959"/>
                <a:gd name="connsiteX7" fmla="*/ 708754 w 2131324"/>
                <a:gd name="connsiteY7" fmla="*/ 500958 h 506959"/>
                <a:gd name="connsiteX0" fmla="*/ 1037622 w 2133887"/>
                <a:gd name="connsiteY0" fmla="*/ 490107 h 497375"/>
                <a:gd name="connsiteX1" fmla="*/ 2658 w 2133887"/>
                <a:gd name="connsiteY1" fmla="*/ 329508 h 497375"/>
                <a:gd name="connsiteX2" fmla="*/ 757073 w 2133887"/>
                <a:gd name="connsiteY2" fmla="*/ 135918 h 497375"/>
                <a:gd name="connsiteX3" fmla="*/ 1314869 w 2133887"/>
                <a:gd name="connsiteY3" fmla="*/ 6862 h 497375"/>
                <a:gd name="connsiteX4" fmla="*/ 2068880 w 2133887"/>
                <a:gd name="connsiteY4" fmla="*/ 67560 h 497375"/>
                <a:gd name="connsiteX5" fmla="*/ 1737685 w 2133887"/>
                <a:gd name="connsiteY5" fmla="*/ 232571 h 497375"/>
                <a:gd name="connsiteX6" fmla="*/ 1562444 w 2133887"/>
                <a:gd name="connsiteY6" fmla="*/ 445694 h 497375"/>
                <a:gd name="connsiteX7" fmla="*/ 1037622 w 2133887"/>
                <a:gd name="connsiteY7" fmla="*/ 490107 h 497375"/>
                <a:gd name="connsiteX0" fmla="*/ 1037624 w 2133889"/>
                <a:gd name="connsiteY0" fmla="*/ 490107 h 490145"/>
                <a:gd name="connsiteX1" fmla="*/ 2660 w 2133889"/>
                <a:gd name="connsiteY1" fmla="*/ 329508 h 490145"/>
                <a:gd name="connsiteX2" fmla="*/ 757075 w 2133889"/>
                <a:gd name="connsiteY2" fmla="*/ 135918 h 490145"/>
                <a:gd name="connsiteX3" fmla="*/ 1314871 w 2133889"/>
                <a:gd name="connsiteY3" fmla="*/ 6862 h 490145"/>
                <a:gd name="connsiteX4" fmla="*/ 2068882 w 2133889"/>
                <a:gd name="connsiteY4" fmla="*/ 67560 h 490145"/>
                <a:gd name="connsiteX5" fmla="*/ 1737687 w 2133889"/>
                <a:gd name="connsiteY5" fmla="*/ 232571 h 490145"/>
                <a:gd name="connsiteX6" fmla="*/ 1562446 w 2133889"/>
                <a:gd name="connsiteY6" fmla="*/ 445694 h 490145"/>
                <a:gd name="connsiteX7" fmla="*/ 1037624 w 2133889"/>
                <a:gd name="connsiteY7" fmla="*/ 490107 h 490145"/>
                <a:gd name="connsiteX0" fmla="*/ 1047660 w 2143925"/>
                <a:gd name="connsiteY0" fmla="*/ 490107 h 490216"/>
                <a:gd name="connsiteX1" fmla="*/ 12696 w 2143925"/>
                <a:gd name="connsiteY1" fmla="*/ 329508 h 490216"/>
                <a:gd name="connsiteX2" fmla="*/ 767111 w 2143925"/>
                <a:gd name="connsiteY2" fmla="*/ 135918 h 490216"/>
                <a:gd name="connsiteX3" fmla="*/ 1324907 w 2143925"/>
                <a:gd name="connsiteY3" fmla="*/ 6862 h 490216"/>
                <a:gd name="connsiteX4" fmla="*/ 2078918 w 2143925"/>
                <a:gd name="connsiteY4" fmla="*/ 67560 h 490216"/>
                <a:gd name="connsiteX5" fmla="*/ 1747723 w 2143925"/>
                <a:gd name="connsiteY5" fmla="*/ 232571 h 490216"/>
                <a:gd name="connsiteX6" fmla="*/ 1572482 w 2143925"/>
                <a:gd name="connsiteY6" fmla="*/ 445694 h 490216"/>
                <a:gd name="connsiteX7" fmla="*/ 1047660 w 2143925"/>
                <a:gd name="connsiteY7" fmla="*/ 490107 h 490216"/>
                <a:gd name="connsiteX0" fmla="*/ 1047660 w 2135049"/>
                <a:gd name="connsiteY0" fmla="*/ 490107 h 497374"/>
                <a:gd name="connsiteX1" fmla="*/ 12696 w 2135049"/>
                <a:gd name="connsiteY1" fmla="*/ 329508 h 497374"/>
                <a:gd name="connsiteX2" fmla="*/ 767111 w 2135049"/>
                <a:gd name="connsiteY2" fmla="*/ 135918 h 497374"/>
                <a:gd name="connsiteX3" fmla="*/ 1324907 w 2135049"/>
                <a:gd name="connsiteY3" fmla="*/ 6862 h 497374"/>
                <a:gd name="connsiteX4" fmla="*/ 2078918 w 2135049"/>
                <a:gd name="connsiteY4" fmla="*/ 67560 h 497374"/>
                <a:gd name="connsiteX5" fmla="*/ 1747723 w 2135049"/>
                <a:gd name="connsiteY5" fmla="*/ 232571 h 497374"/>
                <a:gd name="connsiteX6" fmla="*/ 1740985 w 2135049"/>
                <a:gd name="connsiteY6" fmla="*/ 445694 h 497374"/>
                <a:gd name="connsiteX7" fmla="*/ 1047660 w 2135049"/>
                <a:gd name="connsiteY7" fmla="*/ 490107 h 497374"/>
                <a:gd name="connsiteX0" fmla="*/ 1047660 w 2091955"/>
                <a:gd name="connsiteY0" fmla="*/ 485491 h 492656"/>
                <a:gd name="connsiteX1" fmla="*/ 12696 w 2091955"/>
                <a:gd name="connsiteY1" fmla="*/ 324892 h 492656"/>
                <a:gd name="connsiteX2" fmla="*/ 767111 w 2091955"/>
                <a:gd name="connsiteY2" fmla="*/ 131302 h 492656"/>
                <a:gd name="connsiteX3" fmla="*/ 1324907 w 2091955"/>
                <a:gd name="connsiteY3" fmla="*/ 2246 h 492656"/>
                <a:gd name="connsiteX4" fmla="*/ 2078918 w 2091955"/>
                <a:gd name="connsiteY4" fmla="*/ 62944 h 492656"/>
                <a:gd name="connsiteX5" fmla="*/ 1798541 w 2091955"/>
                <a:gd name="connsiteY5" fmla="*/ 232296 h 492656"/>
                <a:gd name="connsiteX6" fmla="*/ 1740985 w 2091955"/>
                <a:gd name="connsiteY6" fmla="*/ 441078 h 492656"/>
                <a:gd name="connsiteX7" fmla="*/ 1047660 w 2091955"/>
                <a:gd name="connsiteY7" fmla="*/ 485491 h 492656"/>
                <a:gd name="connsiteX0" fmla="*/ 1047660 w 2085866"/>
                <a:gd name="connsiteY0" fmla="*/ 485475 h 492690"/>
                <a:gd name="connsiteX1" fmla="*/ 12696 w 2085866"/>
                <a:gd name="connsiteY1" fmla="*/ 324876 h 492690"/>
                <a:gd name="connsiteX2" fmla="*/ 767111 w 2085866"/>
                <a:gd name="connsiteY2" fmla="*/ 131286 h 492690"/>
                <a:gd name="connsiteX3" fmla="*/ 1324907 w 2085866"/>
                <a:gd name="connsiteY3" fmla="*/ 2230 h 492690"/>
                <a:gd name="connsiteX4" fmla="*/ 2078918 w 2085866"/>
                <a:gd name="connsiteY4" fmla="*/ 62928 h 492690"/>
                <a:gd name="connsiteX5" fmla="*/ 1702255 w 2085866"/>
                <a:gd name="connsiteY5" fmla="*/ 230109 h 492690"/>
                <a:gd name="connsiteX6" fmla="*/ 1740985 w 2085866"/>
                <a:gd name="connsiteY6" fmla="*/ 441062 h 492690"/>
                <a:gd name="connsiteX7" fmla="*/ 1047660 w 2085866"/>
                <a:gd name="connsiteY7" fmla="*/ 485475 h 492690"/>
                <a:gd name="connsiteX0" fmla="*/ 1046376 w 2084582"/>
                <a:gd name="connsiteY0" fmla="*/ 485583 h 492799"/>
                <a:gd name="connsiteX1" fmla="*/ 11412 w 2084582"/>
                <a:gd name="connsiteY1" fmla="*/ 324984 h 492799"/>
                <a:gd name="connsiteX2" fmla="*/ 543833 w 2084582"/>
                <a:gd name="connsiteY2" fmla="*/ 133565 h 492799"/>
                <a:gd name="connsiteX3" fmla="*/ 1323623 w 2084582"/>
                <a:gd name="connsiteY3" fmla="*/ 2338 h 492799"/>
                <a:gd name="connsiteX4" fmla="*/ 2077634 w 2084582"/>
                <a:gd name="connsiteY4" fmla="*/ 63036 h 492799"/>
                <a:gd name="connsiteX5" fmla="*/ 1700971 w 2084582"/>
                <a:gd name="connsiteY5" fmla="*/ 230217 h 492799"/>
                <a:gd name="connsiteX6" fmla="*/ 1739701 w 2084582"/>
                <a:gd name="connsiteY6" fmla="*/ 441170 h 492799"/>
                <a:gd name="connsiteX7" fmla="*/ 1046376 w 2084582"/>
                <a:gd name="connsiteY7" fmla="*/ 485583 h 492799"/>
                <a:gd name="connsiteX0" fmla="*/ 1045808 w 2089510"/>
                <a:gd name="connsiteY0" fmla="*/ 508745 h 515961"/>
                <a:gd name="connsiteX1" fmla="*/ 10844 w 2089510"/>
                <a:gd name="connsiteY1" fmla="*/ 348146 h 515961"/>
                <a:gd name="connsiteX2" fmla="*/ 543265 w 2089510"/>
                <a:gd name="connsiteY2" fmla="*/ 156727 h 515961"/>
                <a:gd name="connsiteX3" fmla="*/ 1170602 w 2089510"/>
                <a:gd name="connsiteY3" fmla="*/ 1626 h 515961"/>
                <a:gd name="connsiteX4" fmla="*/ 2077066 w 2089510"/>
                <a:gd name="connsiteY4" fmla="*/ 86198 h 515961"/>
                <a:gd name="connsiteX5" fmla="*/ 1700403 w 2089510"/>
                <a:gd name="connsiteY5" fmla="*/ 253379 h 515961"/>
                <a:gd name="connsiteX6" fmla="*/ 1739133 w 2089510"/>
                <a:gd name="connsiteY6" fmla="*/ 464332 h 515961"/>
                <a:gd name="connsiteX7" fmla="*/ 1045808 w 2089510"/>
                <a:gd name="connsiteY7" fmla="*/ 508745 h 515961"/>
                <a:gd name="connsiteX0" fmla="*/ 1045827 w 2089316"/>
                <a:gd name="connsiteY0" fmla="*/ 471257 h 478473"/>
                <a:gd name="connsiteX1" fmla="*/ 10863 w 2089316"/>
                <a:gd name="connsiteY1" fmla="*/ 310658 h 478473"/>
                <a:gd name="connsiteX2" fmla="*/ 543284 w 2089316"/>
                <a:gd name="connsiteY2" fmla="*/ 119239 h 478473"/>
                <a:gd name="connsiteX3" fmla="*/ 1175971 w 2089316"/>
                <a:gd name="connsiteY3" fmla="*/ 3204 h 478473"/>
                <a:gd name="connsiteX4" fmla="*/ 2077085 w 2089316"/>
                <a:gd name="connsiteY4" fmla="*/ 48710 h 478473"/>
                <a:gd name="connsiteX5" fmla="*/ 1700422 w 2089316"/>
                <a:gd name="connsiteY5" fmla="*/ 215891 h 478473"/>
                <a:gd name="connsiteX6" fmla="*/ 1739152 w 2089316"/>
                <a:gd name="connsiteY6" fmla="*/ 426844 h 478473"/>
                <a:gd name="connsiteX7" fmla="*/ 1045827 w 2089316"/>
                <a:gd name="connsiteY7" fmla="*/ 471257 h 478473"/>
                <a:gd name="connsiteX0" fmla="*/ 1045825 w 2089316"/>
                <a:gd name="connsiteY0" fmla="*/ 471257 h 478473"/>
                <a:gd name="connsiteX1" fmla="*/ 10862 w 2089316"/>
                <a:gd name="connsiteY1" fmla="*/ 310658 h 478473"/>
                <a:gd name="connsiteX2" fmla="*/ 543282 w 2089316"/>
                <a:gd name="connsiteY2" fmla="*/ 119239 h 478473"/>
                <a:gd name="connsiteX3" fmla="*/ 1175969 w 2089316"/>
                <a:gd name="connsiteY3" fmla="*/ 3204 h 478473"/>
                <a:gd name="connsiteX4" fmla="*/ 2077083 w 2089316"/>
                <a:gd name="connsiteY4" fmla="*/ 48710 h 478473"/>
                <a:gd name="connsiteX5" fmla="*/ 1700420 w 2089316"/>
                <a:gd name="connsiteY5" fmla="*/ 215891 h 478473"/>
                <a:gd name="connsiteX6" fmla="*/ 1739150 w 2089316"/>
                <a:gd name="connsiteY6" fmla="*/ 426844 h 478473"/>
                <a:gd name="connsiteX7" fmla="*/ 1045825 w 2089316"/>
                <a:gd name="connsiteY7" fmla="*/ 471257 h 478473"/>
                <a:gd name="connsiteX0" fmla="*/ 1037676 w 2081165"/>
                <a:gd name="connsiteY0" fmla="*/ 471257 h 478473"/>
                <a:gd name="connsiteX1" fmla="*/ 2713 w 2081165"/>
                <a:gd name="connsiteY1" fmla="*/ 310658 h 478473"/>
                <a:gd name="connsiteX2" fmla="*/ 535133 w 2081165"/>
                <a:gd name="connsiteY2" fmla="*/ 119239 h 478473"/>
                <a:gd name="connsiteX3" fmla="*/ 1167820 w 2081165"/>
                <a:gd name="connsiteY3" fmla="*/ 3204 h 478473"/>
                <a:gd name="connsiteX4" fmla="*/ 2068934 w 2081165"/>
                <a:gd name="connsiteY4" fmla="*/ 48710 h 478473"/>
                <a:gd name="connsiteX5" fmla="*/ 1692271 w 2081165"/>
                <a:gd name="connsiteY5" fmla="*/ 215891 h 478473"/>
                <a:gd name="connsiteX6" fmla="*/ 1731001 w 2081165"/>
                <a:gd name="connsiteY6" fmla="*/ 426844 h 478473"/>
                <a:gd name="connsiteX7" fmla="*/ 1037676 w 2081165"/>
                <a:gd name="connsiteY7" fmla="*/ 471257 h 478473"/>
                <a:gd name="connsiteX0" fmla="*/ 1037337 w 2080828"/>
                <a:gd name="connsiteY0" fmla="*/ 471257 h 478473"/>
                <a:gd name="connsiteX1" fmla="*/ 2374 w 2080828"/>
                <a:gd name="connsiteY1" fmla="*/ 310658 h 478473"/>
                <a:gd name="connsiteX2" fmla="*/ 534794 w 2080828"/>
                <a:gd name="connsiteY2" fmla="*/ 119239 h 478473"/>
                <a:gd name="connsiteX3" fmla="*/ 1167481 w 2080828"/>
                <a:gd name="connsiteY3" fmla="*/ 3204 h 478473"/>
                <a:gd name="connsiteX4" fmla="*/ 2068595 w 2080828"/>
                <a:gd name="connsiteY4" fmla="*/ 48710 h 478473"/>
                <a:gd name="connsiteX5" fmla="*/ 1691932 w 2080828"/>
                <a:gd name="connsiteY5" fmla="*/ 215891 h 478473"/>
                <a:gd name="connsiteX6" fmla="*/ 1730662 w 2080828"/>
                <a:gd name="connsiteY6" fmla="*/ 426844 h 478473"/>
                <a:gd name="connsiteX7" fmla="*/ 1037337 w 2080828"/>
                <a:gd name="connsiteY7" fmla="*/ 471257 h 478473"/>
                <a:gd name="connsiteX0" fmla="*/ 935165 w 2085640"/>
                <a:gd name="connsiteY0" fmla="*/ 449553 h 461157"/>
                <a:gd name="connsiteX1" fmla="*/ 7187 w 2085640"/>
                <a:gd name="connsiteY1" fmla="*/ 310658 h 461157"/>
                <a:gd name="connsiteX2" fmla="*/ 539607 w 2085640"/>
                <a:gd name="connsiteY2" fmla="*/ 119239 h 461157"/>
                <a:gd name="connsiteX3" fmla="*/ 1172294 w 2085640"/>
                <a:gd name="connsiteY3" fmla="*/ 3204 h 461157"/>
                <a:gd name="connsiteX4" fmla="*/ 2073408 w 2085640"/>
                <a:gd name="connsiteY4" fmla="*/ 48710 h 461157"/>
                <a:gd name="connsiteX5" fmla="*/ 1696745 w 2085640"/>
                <a:gd name="connsiteY5" fmla="*/ 215891 h 461157"/>
                <a:gd name="connsiteX6" fmla="*/ 1735475 w 2085640"/>
                <a:gd name="connsiteY6" fmla="*/ 426844 h 461157"/>
                <a:gd name="connsiteX7" fmla="*/ 935165 w 2085640"/>
                <a:gd name="connsiteY7" fmla="*/ 449553 h 461157"/>
                <a:gd name="connsiteX0" fmla="*/ 935167 w 2085642"/>
                <a:gd name="connsiteY0" fmla="*/ 449553 h 450298"/>
                <a:gd name="connsiteX1" fmla="*/ 7189 w 2085642"/>
                <a:gd name="connsiteY1" fmla="*/ 310658 h 450298"/>
                <a:gd name="connsiteX2" fmla="*/ 539609 w 2085642"/>
                <a:gd name="connsiteY2" fmla="*/ 119239 h 450298"/>
                <a:gd name="connsiteX3" fmla="*/ 1172296 w 2085642"/>
                <a:gd name="connsiteY3" fmla="*/ 3204 h 450298"/>
                <a:gd name="connsiteX4" fmla="*/ 2073410 w 2085642"/>
                <a:gd name="connsiteY4" fmla="*/ 48710 h 450298"/>
                <a:gd name="connsiteX5" fmla="*/ 1696747 w 2085642"/>
                <a:gd name="connsiteY5" fmla="*/ 215891 h 450298"/>
                <a:gd name="connsiteX6" fmla="*/ 1735477 w 2085642"/>
                <a:gd name="connsiteY6" fmla="*/ 426844 h 450298"/>
                <a:gd name="connsiteX7" fmla="*/ 935167 w 2085642"/>
                <a:gd name="connsiteY7" fmla="*/ 449553 h 450298"/>
                <a:gd name="connsiteX0" fmla="*/ 935167 w 2085881"/>
                <a:gd name="connsiteY0" fmla="*/ 449553 h 452222"/>
                <a:gd name="connsiteX1" fmla="*/ 7189 w 2085881"/>
                <a:gd name="connsiteY1" fmla="*/ 310658 h 452222"/>
                <a:gd name="connsiteX2" fmla="*/ 539609 w 2085881"/>
                <a:gd name="connsiteY2" fmla="*/ 119239 h 452222"/>
                <a:gd name="connsiteX3" fmla="*/ 1172296 w 2085881"/>
                <a:gd name="connsiteY3" fmla="*/ 3204 h 452222"/>
                <a:gd name="connsiteX4" fmla="*/ 2073410 w 2085881"/>
                <a:gd name="connsiteY4" fmla="*/ 48710 h 452222"/>
                <a:gd name="connsiteX5" fmla="*/ 1696747 w 2085881"/>
                <a:gd name="connsiteY5" fmla="*/ 215891 h 452222"/>
                <a:gd name="connsiteX6" fmla="*/ 1679311 w 2085881"/>
                <a:gd name="connsiteY6" fmla="*/ 387778 h 452222"/>
                <a:gd name="connsiteX7" fmla="*/ 935167 w 2085881"/>
                <a:gd name="connsiteY7" fmla="*/ 449553 h 452222"/>
                <a:gd name="connsiteX0" fmla="*/ 935167 w 2085881"/>
                <a:gd name="connsiteY0" fmla="*/ 449553 h 453079"/>
                <a:gd name="connsiteX1" fmla="*/ 7189 w 2085881"/>
                <a:gd name="connsiteY1" fmla="*/ 310658 h 453079"/>
                <a:gd name="connsiteX2" fmla="*/ 539609 w 2085881"/>
                <a:gd name="connsiteY2" fmla="*/ 119239 h 453079"/>
                <a:gd name="connsiteX3" fmla="*/ 1172296 w 2085881"/>
                <a:gd name="connsiteY3" fmla="*/ 3204 h 453079"/>
                <a:gd name="connsiteX4" fmla="*/ 2073410 w 2085881"/>
                <a:gd name="connsiteY4" fmla="*/ 48710 h 453079"/>
                <a:gd name="connsiteX5" fmla="*/ 1696747 w 2085881"/>
                <a:gd name="connsiteY5" fmla="*/ 215891 h 453079"/>
                <a:gd name="connsiteX6" fmla="*/ 1679311 w 2085881"/>
                <a:gd name="connsiteY6" fmla="*/ 387778 h 453079"/>
                <a:gd name="connsiteX7" fmla="*/ 935167 w 2085881"/>
                <a:gd name="connsiteY7" fmla="*/ 449553 h 453079"/>
                <a:gd name="connsiteX0" fmla="*/ 935347 w 2083393"/>
                <a:gd name="connsiteY0" fmla="*/ 455629 h 459155"/>
                <a:gd name="connsiteX1" fmla="*/ 7369 w 2083393"/>
                <a:gd name="connsiteY1" fmla="*/ 316734 h 459155"/>
                <a:gd name="connsiteX2" fmla="*/ 539789 w 2083393"/>
                <a:gd name="connsiteY2" fmla="*/ 125315 h 459155"/>
                <a:gd name="connsiteX3" fmla="*/ 1242016 w 2083393"/>
                <a:gd name="connsiteY3" fmla="*/ 2769 h 459155"/>
                <a:gd name="connsiteX4" fmla="*/ 2073590 w 2083393"/>
                <a:gd name="connsiteY4" fmla="*/ 54786 h 459155"/>
                <a:gd name="connsiteX5" fmla="*/ 1696927 w 2083393"/>
                <a:gd name="connsiteY5" fmla="*/ 221967 h 459155"/>
                <a:gd name="connsiteX6" fmla="*/ 1679491 w 2083393"/>
                <a:gd name="connsiteY6" fmla="*/ 393854 h 459155"/>
                <a:gd name="connsiteX7" fmla="*/ 935347 w 2083393"/>
                <a:gd name="connsiteY7" fmla="*/ 455629 h 459155"/>
                <a:gd name="connsiteX0" fmla="*/ 941176 w 2089221"/>
                <a:gd name="connsiteY0" fmla="*/ 456772 h 460298"/>
                <a:gd name="connsiteX1" fmla="*/ 13198 w 2089221"/>
                <a:gd name="connsiteY1" fmla="*/ 317877 h 460298"/>
                <a:gd name="connsiteX2" fmla="*/ 452008 w 2089221"/>
                <a:gd name="connsiteY2" fmla="*/ 145991 h 460298"/>
                <a:gd name="connsiteX3" fmla="*/ 1247845 w 2089221"/>
                <a:gd name="connsiteY3" fmla="*/ 3912 h 460298"/>
                <a:gd name="connsiteX4" fmla="*/ 2079419 w 2089221"/>
                <a:gd name="connsiteY4" fmla="*/ 55929 h 460298"/>
                <a:gd name="connsiteX5" fmla="*/ 1702756 w 2089221"/>
                <a:gd name="connsiteY5" fmla="*/ 223110 h 460298"/>
                <a:gd name="connsiteX6" fmla="*/ 1685320 w 2089221"/>
                <a:gd name="connsiteY6" fmla="*/ 394997 h 460298"/>
                <a:gd name="connsiteX7" fmla="*/ 941176 w 2089221"/>
                <a:gd name="connsiteY7" fmla="*/ 456772 h 460298"/>
                <a:gd name="connsiteX0" fmla="*/ 939195 w 2087240"/>
                <a:gd name="connsiteY0" fmla="*/ 452944 h 456470"/>
                <a:gd name="connsiteX1" fmla="*/ 11217 w 2087240"/>
                <a:gd name="connsiteY1" fmla="*/ 314049 h 456470"/>
                <a:gd name="connsiteX2" fmla="*/ 450027 w 2087240"/>
                <a:gd name="connsiteY2" fmla="*/ 142163 h 456470"/>
                <a:gd name="connsiteX3" fmla="*/ 822492 w 2087240"/>
                <a:gd name="connsiteY3" fmla="*/ 60668 h 456470"/>
                <a:gd name="connsiteX4" fmla="*/ 1245864 w 2087240"/>
                <a:gd name="connsiteY4" fmla="*/ 84 h 456470"/>
                <a:gd name="connsiteX5" fmla="*/ 2077438 w 2087240"/>
                <a:gd name="connsiteY5" fmla="*/ 52101 h 456470"/>
                <a:gd name="connsiteX6" fmla="*/ 1700775 w 2087240"/>
                <a:gd name="connsiteY6" fmla="*/ 219282 h 456470"/>
                <a:gd name="connsiteX7" fmla="*/ 1683339 w 2087240"/>
                <a:gd name="connsiteY7" fmla="*/ 391169 h 456470"/>
                <a:gd name="connsiteX8" fmla="*/ 939195 w 2087240"/>
                <a:gd name="connsiteY8" fmla="*/ 452944 h 456470"/>
                <a:gd name="connsiteX0" fmla="*/ 939347 w 2087392"/>
                <a:gd name="connsiteY0" fmla="*/ 453366 h 456892"/>
                <a:gd name="connsiteX1" fmla="*/ 11369 w 2087392"/>
                <a:gd name="connsiteY1" fmla="*/ 314471 h 456892"/>
                <a:gd name="connsiteX2" fmla="*/ 450179 w 2087392"/>
                <a:gd name="connsiteY2" fmla="*/ 142585 h 456892"/>
                <a:gd name="connsiteX3" fmla="*/ 860089 w 2087392"/>
                <a:gd name="connsiteY3" fmla="*/ 76283 h 456892"/>
                <a:gd name="connsiteX4" fmla="*/ 1246016 w 2087392"/>
                <a:gd name="connsiteY4" fmla="*/ 506 h 456892"/>
                <a:gd name="connsiteX5" fmla="*/ 2077590 w 2087392"/>
                <a:gd name="connsiteY5" fmla="*/ 52523 h 456892"/>
                <a:gd name="connsiteX6" fmla="*/ 1700927 w 2087392"/>
                <a:gd name="connsiteY6" fmla="*/ 219704 h 456892"/>
                <a:gd name="connsiteX7" fmla="*/ 1683491 w 2087392"/>
                <a:gd name="connsiteY7" fmla="*/ 391591 h 456892"/>
                <a:gd name="connsiteX8" fmla="*/ 939347 w 2087392"/>
                <a:gd name="connsiteY8" fmla="*/ 453366 h 456892"/>
                <a:gd name="connsiteX0" fmla="*/ 948337 w 2096382"/>
                <a:gd name="connsiteY0" fmla="*/ 453366 h 456892"/>
                <a:gd name="connsiteX1" fmla="*/ 20359 w 2096382"/>
                <a:gd name="connsiteY1" fmla="*/ 314471 h 456892"/>
                <a:gd name="connsiteX2" fmla="*/ 459169 w 2096382"/>
                <a:gd name="connsiteY2" fmla="*/ 142585 h 456892"/>
                <a:gd name="connsiteX3" fmla="*/ 869079 w 2096382"/>
                <a:gd name="connsiteY3" fmla="*/ 76283 h 456892"/>
                <a:gd name="connsiteX4" fmla="*/ 1255006 w 2096382"/>
                <a:gd name="connsiteY4" fmla="*/ 506 h 456892"/>
                <a:gd name="connsiteX5" fmla="*/ 2086580 w 2096382"/>
                <a:gd name="connsiteY5" fmla="*/ 52523 h 456892"/>
                <a:gd name="connsiteX6" fmla="*/ 1709917 w 2096382"/>
                <a:gd name="connsiteY6" fmla="*/ 219704 h 456892"/>
                <a:gd name="connsiteX7" fmla="*/ 1692481 w 2096382"/>
                <a:gd name="connsiteY7" fmla="*/ 391591 h 456892"/>
                <a:gd name="connsiteX8" fmla="*/ 948337 w 2096382"/>
                <a:gd name="connsiteY8" fmla="*/ 453366 h 456892"/>
                <a:gd name="connsiteX0" fmla="*/ 948389 w 2096434"/>
                <a:gd name="connsiteY0" fmla="*/ 454406 h 457932"/>
                <a:gd name="connsiteX1" fmla="*/ 20411 w 2096434"/>
                <a:gd name="connsiteY1" fmla="*/ 315511 h 457932"/>
                <a:gd name="connsiteX2" fmla="*/ 459221 w 2096434"/>
                <a:gd name="connsiteY2" fmla="*/ 143625 h 457932"/>
                <a:gd name="connsiteX3" fmla="*/ 877153 w 2096434"/>
                <a:gd name="connsiteY3" fmla="*/ 101197 h 457932"/>
                <a:gd name="connsiteX4" fmla="*/ 1255058 w 2096434"/>
                <a:gd name="connsiteY4" fmla="*/ 1546 h 457932"/>
                <a:gd name="connsiteX5" fmla="*/ 2086632 w 2096434"/>
                <a:gd name="connsiteY5" fmla="*/ 53563 h 457932"/>
                <a:gd name="connsiteX6" fmla="*/ 1709969 w 2096434"/>
                <a:gd name="connsiteY6" fmla="*/ 220744 h 457932"/>
                <a:gd name="connsiteX7" fmla="*/ 1692533 w 2096434"/>
                <a:gd name="connsiteY7" fmla="*/ 392631 h 457932"/>
                <a:gd name="connsiteX8" fmla="*/ 948389 w 2096434"/>
                <a:gd name="connsiteY8" fmla="*/ 454406 h 457932"/>
                <a:gd name="connsiteX0" fmla="*/ 928136 w 2076181"/>
                <a:gd name="connsiteY0" fmla="*/ 454406 h 457932"/>
                <a:gd name="connsiteX1" fmla="*/ 158 w 2076181"/>
                <a:gd name="connsiteY1" fmla="*/ 315511 h 457932"/>
                <a:gd name="connsiteX2" fmla="*/ 856900 w 2076181"/>
                <a:gd name="connsiteY2" fmla="*/ 101197 h 457932"/>
                <a:gd name="connsiteX3" fmla="*/ 1234805 w 2076181"/>
                <a:gd name="connsiteY3" fmla="*/ 1546 h 457932"/>
                <a:gd name="connsiteX4" fmla="*/ 2066379 w 2076181"/>
                <a:gd name="connsiteY4" fmla="*/ 53563 h 457932"/>
                <a:gd name="connsiteX5" fmla="*/ 1689716 w 2076181"/>
                <a:gd name="connsiteY5" fmla="*/ 220744 h 457932"/>
                <a:gd name="connsiteX6" fmla="*/ 1672280 w 2076181"/>
                <a:gd name="connsiteY6" fmla="*/ 392631 h 457932"/>
                <a:gd name="connsiteX7" fmla="*/ 928136 w 2076181"/>
                <a:gd name="connsiteY7" fmla="*/ 454406 h 457932"/>
                <a:gd name="connsiteX0" fmla="*/ 928340 w 2076385"/>
                <a:gd name="connsiteY0" fmla="*/ 456963 h 460489"/>
                <a:gd name="connsiteX1" fmla="*/ 362 w 2076385"/>
                <a:gd name="connsiteY1" fmla="*/ 318068 h 460489"/>
                <a:gd name="connsiteX2" fmla="*/ 822334 w 2076385"/>
                <a:gd name="connsiteY2" fmla="*/ 149333 h 460489"/>
                <a:gd name="connsiteX3" fmla="*/ 1235009 w 2076385"/>
                <a:gd name="connsiteY3" fmla="*/ 4103 h 460489"/>
                <a:gd name="connsiteX4" fmla="*/ 2066583 w 2076385"/>
                <a:gd name="connsiteY4" fmla="*/ 56120 h 460489"/>
                <a:gd name="connsiteX5" fmla="*/ 1689920 w 2076385"/>
                <a:gd name="connsiteY5" fmla="*/ 223301 h 460489"/>
                <a:gd name="connsiteX6" fmla="*/ 1672484 w 2076385"/>
                <a:gd name="connsiteY6" fmla="*/ 395188 h 460489"/>
                <a:gd name="connsiteX7" fmla="*/ 928340 w 2076385"/>
                <a:gd name="connsiteY7" fmla="*/ 456963 h 460489"/>
                <a:gd name="connsiteX0" fmla="*/ 929730 w 2077775"/>
                <a:gd name="connsiteY0" fmla="*/ 457096 h 460622"/>
                <a:gd name="connsiteX1" fmla="*/ 1752 w 2077775"/>
                <a:gd name="connsiteY1" fmla="*/ 318201 h 460622"/>
                <a:gd name="connsiteX2" fmla="*/ 711389 w 2077775"/>
                <a:gd name="connsiteY2" fmla="*/ 151636 h 460622"/>
                <a:gd name="connsiteX3" fmla="*/ 1236399 w 2077775"/>
                <a:gd name="connsiteY3" fmla="*/ 4236 h 460622"/>
                <a:gd name="connsiteX4" fmla="*/ 2067973 w 2077775"/>
                <a:gd name="connsiteY4" fmla="*/ 56253 h 460622"/>
                <a:gd name="connsiteX5" fmla="*/ 1691310 w 2077775"/>
                <a:gd name="connsiteY5" fmla="*/ 223434 h 460622"/>
                <a:gd name="connsiteX6" fmla="*/ 1673874 w 2077775"/>
                <a:gd name="connsiteY6" fmla="*/ 395321 h 460622"/>
                <a:gd name="connsiteX7" fmla="*/ 929730 w 2077775"/>
                <a:gd name="connsiteY7" fmla="*/ 457096 h 460622"/>
                <a:gd name="connsiteX0" fmla="*/ 934036 w 2082081"/>
                <a:gd name="connsiteY0" fmla="*/ 457096 h 460622"/>
                <a:gd name="connsiteX1" fmla="*/ 6058 w 2082081"/>
                <a:gd name="connsiteY1" fmla="*/ 318201 h 460622"/>
                <a:gd name="connsiteX2" fmla="*/ 715695 w 2082081"/>
                <a:gd name="connsiteY2" fmla="*/ 151636 h 460622"/>
                <a:gd name="connsiteX3" fmla="*/ 1240705 w 2082081"/>
                <a:gd name="connsiteY3" fmla="*/ 4236 h 460622"/>
                <a:gd name="connsiteX4" fmla="*/ 2072279 w 2082081"/>
                <a:gd name="connsiteY4" fmla="*/ 56253 h 460622"/>
                <a:gd name="connsiteX5" fmla="*/ 1695616 w 2082081"/>
                <a:gd name="connsiteY5" fmla="*/ 223434 h 460622"/>
                <a:gd name="connsiteX6" fmla="*/ 1678180 w 2082081"/>
                <a:gd name="connsiteY6" fmla="*/ 395321 h 460622"/>
                <a:gd name="connsiteX7" fmla="*/ 934036 w 2082081"/>
                <a:gd name="connsiteY7" fmla="*/ 457096 h 46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2081" h="460622">
                  <a:moveTo>
                    <a:pt x="934036" y="457096"/>
                  </a:moveTo>
                  <a:cubicBezTo>
                    <a:pt x="655349" y="444243"/>
                    <a:pt x="77217" y="395155"/>
                    <a:pt x="6058" y="318201"/>
                  </a:cubicBezTo>
                  <a:cubicBezTo>
                    <a:pt x="-65101" y="241247"/>
                    <a:pt x="509921" y="203963"/>
                    <a:pt x="715695" y="151636"/>
                  </a:cubicBezTo>
                  <a:cubicBezTo>
                    <a:pt x="921469" y="99309"/>
                    <a:pt x="1014608" y="20133"/>
                    <a:pt x="1240705" y="4236"/>
                  </a:cubicBezTo>
                  <a:cubicBezTo>
                    <a:pt x="1466802" y="-11661"/>
                    <a:pt x="1996461" y="19720"/>
                    <a:pt x="2072279" y="56253"/>
                  </a:cubicBezTo>
                  <a:cubicBezTo>
                    <a:pt x="2148097" y="92786"/>
                    <a:pt x="1761299" y="166923"/>
                    <a:pt x="1695616" y="223434"/>
                  </a:cubicBezTo>
                  <a:cubicBezTo>
                    <a:pt x="1629933" y="279945"/>
                    <a:pt x="1839879" y="343355"/>
                    <a:pt x="1678180" y="395321"/>
                  </a:cubicBezTo>
                  <a:cubicBezTo>
                    <a:pt x="1516481" y="447287"/>
                    <a:pt x="1212723" y="469949"/>
                    <a:pt x="934036" y="457096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VL Pゴシック" pitchFamily="50" charset="-128"/>
                <a:ea typeface="VL Pゴシック" pitchFamily="50" charset="-128"/>
                <a:cs typeface="VL Pゴシック" pitchFamily="50" charset="-128"/>
              </a:endParaRPr>
            </a:p>
          </p:txBody>
        </p:sp>
        <p:sp>
          <p:nvSpPr>
            <p:cNvPr id="47" name="Freeform 4"/>
            <p:cNvSpPr/>
            <p:nvPr/>
          </p:nvSpPr>
          <p:spPr>
            <a:xfrm>
              <a:off x="5397127" y="3686413"/>
              <a:ext cx="826363" cy="208436"/>
            </a:xfrm>
            <a:custGeom>
              <a:avLst/>
              <a:gdLst>
                <a:gd name="connsiteX0" fmla="*/ 773430 w 2385060"/>
                <a:gd name="connsiteY0" fmla="*/ 542925 h 573405"/>
                <a:gd name="connsiteX1" fmla="*/ 64770 w 2385060"/>
                <a:gd name="connsiteY1" fmla="*/ 371475 h 573405"/>
                <a:gd name="connsiteX2" fmla="*/ 1162050 w 2385060"/>
                <a:gd name="connsiteY2" fmla="*/ 211455 h 573405"/>
                <a:gd name="connsiteX3" fmla="*/ 1093470 w 2385060"/>
                <a:gd name="connsiteY3" fmla="*/ 85725 h 573405"/>
                <a:gd name="connsiteX4" fmla="*/ 2145030 w 2385060"/>
                <a:gd name="connsiteY4" fmla="*/ 28575 h 573405"/>
                <a:gd name="connsiteX5" fmla="*/ 2350770 w 2385060"/>
                <a:gd name="connsiteY5" fmla="*/ 257175 h 573405"/>
                <a:gd name="connsiteX6" fmla="*/ 1939290 w 2385060"/>
                <a:gd name="connsiteY6" fmla="*/ 348615 h 573405"/>
                <a:gd name="connsiteX7" fmla="*/ 2225040 w 2385060"/>
                <a:gd name="connsiteY7" fmla="*/ 565785 h 573405"/>
                <a:gd name="connsiteX8" fmla="*/ 1367790 w 2385060"/>
                <a:gd name="connsiteY8" fmla="*/ 394335 h 573405"/>
                <a:gd name="connsiteX9" fmla="*/ 773430 w 2385060"/>
                <a:gd name="connsiteY9" fmla="*/ 542925 h 573405"/>
                <a:gd name="connsiteX0" fmla="*/ 744370 w 2356000"/>
                <a:gd name="connsiteY0" fmla="*/ 542925 h 573405"/>
                <a:gd name="connsiteX1" fmla="*/ 35710 w 2356000"/>
                <a:gd name="connsiteY1" fmla="*/ 371475 h 573405"/>
                <a:gd name="connsiteX2" fmla="*/ 958628 w 2356000"/>
                <a:gd name="connsiteY2" fmla="*/ 212611 h 573405"/>
                <a:gd name="connsiteX3" fmla="*/ 1064410 w 2356000"/>
                <a:gd name="connsiteY3" fmla="*/ 85725 h 573405"/>
                <a:gd name="connsiteX4" fmla="*/ 2115970 w 2356000"/>
                <a:gd name="connsiteY4" fmla="*/ 28575 h 573405"/>
                <a:gd name="connsiteX5" fmla="*/ 2321710 w 2356000"/>
                <a:gd name="connsiteY5" fmla="*/ 257175 h 573405"/>
                <a:gd name="connsiteX6" fmla="*/ 1910230 w 2356000"/>
                <a:gd name="connsiteY6" fmla="*/ 348615 h 573405"/>
                <a:gd name="connsiteX7" fmla="*/ 2195980 w 2356000"/>
                <a:gd name="connsiteY7" fmla="*/ 565785 h 573405"/>
                <a:gd name="connsiteX8" fmla="*/ 1338730 w 2356000"/>
                <a:gd name="connsiteY8" fmla="*/ 394335 h 573405"/>
                <a:gd name="connsiteX9" fmla="*/ 744370 w 2356000"/>
                <a:gd name="connsiteY9" fmla="*/ 542925 h 573405"/>
                <a:gd name="connsiteX0" fmla="*/ 744370 w 2356000"/>
                <a:gd name="connsiteY0" fmla="*/ 542925 h 573405"/>
                <a:gd name="connsiteX1" fmla="*/ 35710 w 2356000"/>
                <a:gd name="connsiteY1" fmla="*/ 371475 h 573405"/>
                <a:gd name="connsiteX2" fmla="*/ 958628 w 2356000"/>
                <a:gd name="connsiteY2" fmla="*/ 212611 h 573405"/>
                <a:gd name="connsiteX3" fmla="*/ 1064410 w 2356000"/>
                <a:gd name="connsiteY3" fmla="*/ 85725 h 573405"/>
                <a:gd name="connsiteX4" fmla="*/ 2115970 w 2356000"/>
                <a:gd name="connsiteY4" fmla="*/ 28575 h 573405"/>
                <a:gd name="connsiteX5" fmla="*/ 2321710 w 2356000"/>
                <a:gd name="connsiteY5" fmla="*/ 257175 h 573405"/>
                <a:gd name="connsiteX6" fmla="*/ 1910230 w 2356000"/>
                <a:gd name="connsiteY6" fmla="*/ 348615 h 573405"/>
                <a:gd name="connsiteX7" fmla="*/ 2195980 w 2356000"/>
                <a:gd name="connsiteY7" fmla="*/ 565785 h 573405"/>
                <a:gd name="connsiteX8" fmla="*/ 1338730 w 2356000"/>
                <a:gd name="connsiteY8" fmla="*/ 394335 h 573405"/>
                <a:gd name="connsiteX9" fmla="*/ 744370 w 2356000"/>
                <a:gd name="connsiteY9" fmla="*/ 542925 h 573405"/>
                <a:gd name="connsiteX0" fmla="*/ 744370 w 2353660"/>
                <a:gd name="connsiteY0" fmla="*/ 474381 h 504861"/>
                <a:gd name="connsiteX1" fmla="*/ 35710 w 2353660"/>
                <a:gd name="connsiteY1" fmla="*/ 302931 h 504861"/>
                <a:gd name="connsiteX2" fmla="*/ 958628 w 2353660"/>
                <a:gd name="connsiteY2" fmla="*/ 144067 h 504861"/>
                <a:gd name="connsiteX3" fmla="*/ 1064410 w 2353660"/>
                <a:gd name="connsiteY3" fmla="*/ 17181 h 504861"/>
                <a:gd name="connsiteX4" fmla="*/ 2101932 w 2353660"/>
                <a:gd name="connsiteY4" fmla="*/ 40983 h 504861"/>
                <a:gd name="connsiteX5" fmla="*/ 2321710 w 2353660"/>
                <a:gd name="connsiteY5" fmla="*/ 188631 h 504861"/>
                <a:gd name="connsiteX6" fmla="*/ 1910230 w 2353660"/>
                <a:gd name="connsiteY6" fmla="*/ 280071 h 504861"/>
                <a:gd name="connsiteX7" fmla="*/ 2195980 w 2353660"/>
                <a:gd name="connsiteY7" fmla="*/ 497241 h 504861"/>
                <a:gd name="connsiteX8" fmla="*/ 1338730 w 2353660"/>
                <a:gd name="connsiteY8" fmla="*/ 325791 h 504861"/>
                <a:gd name="connsiteX9" fmla="*/ 744370 w 2353660"/>
                <a:gd name="connsiteY9" fmla="*/ 474381 h 504861"/>
                <a:gd name="connsiteX0" fmla="*/ 710387 w 2298525"/>
                <a:gd name="connsiteY0" fmla="*/ 465049 h 489830"/>
                <a:gd name="connsiteX1" fmla="*/ 1727 w 2298525"/>
                <a:gd name="connsiteY1" fmla="*/ 293599 h 489830"/>
                <a:gd name="connsiteX2" fmla="*/ 924645 w 2298525"/>
                <a:gd name="connsiteY2" fmla="*/ 134735 h 489830"/>
                <a:gd name="connsiteX3" fmla="*/ 1030427 w 2298525"/>
                <a:gd name="connsiteY3" fmla="*/ 7849 h 489830"/>
                <a:gd name="connsiteX4" fmla="*/ 2067949 w 2298525"/>
                <a:gd name="connsiteY4" fmla="*/ 31651 h 489830"/>
                <a:gd name="connsiteX5" fmla="*/ 2287727 w 2298525"/>
                <a:gd name="connsiteY5" fmla="*/ 179299 h 489830"/>
                <a:gd name="connsiteX6" fmla="*/ 2161997 w 2298525"/>
                <a:gd name="connsiteY6" fmla="*/ 487909 h 489830"/>
                <a:gd name="connsiteX7" fmla="*/ 1304747 w 2298525"/>
                <a:gd name="connsiteY7" fmla="*/ 316459 h 489830"/>
                <a:gd name="connsiteX8" fmla="*/ 710387 w 2298525"/>
                <a:gd name="connsiteY8" fmla="*/ 465049 h 489830"/>
                <a:gd name="connsiteX0" fmla="*/ 710508 w 2298645"/>
                <a:gd name="connsiteY0" fmla="*/ 465049 h 489937"/>
                <a:gd name="connsiteX1" fmla="*/ 1848 w 2298645"/>
                <a:gd name="connsiteY1" fmla="*/ 293599 h 489937"/>
                <a:gd name="connsiteX2" fmla="*/ 924766 w 2298645"/>
                <a:gd name="connsiteY2" fmla="*/ 134735 h 489937"/>
                <a:gd name="connsiteX3" fmla="*/ 1030548 w 2298645"/>
                <a:gd name="connsiteY3" fmla="*/ 7849 h 489937"/>
                <a:gd name="connsiteX4" fmla="*/ 2068070 w 2298645"/>
                <a:gd name="connsiteY4" fmla="*/ 31651 h 489937"/>
                <a:gd name="connsiteX5" fmla="*/ 2287848 w 2298645"/>
                <a:gd name="connsiteY5" fmla="*/ 179299 h 489937"/>
                <a:gd name="connsiteX6" fmla="*/ 2162118 w 2298645"/>
                <a:gd name="connsiteY6" fmla="*/ 487909 h 489937"/>
                <a:gd name="connsiteX7" fmla="*/ 1526862 w 2298645"/>
                <a:gd name="connsiteY7" fmla="*/ 327311 h 489937"/>
                <a:gd name="connsiteX8" fmla="*/ 710508 w 2298645"/>
                <a:gd name="connsiteY8" fmla="*/ 465049 h 489937"/>
                <a:gd name="connsiteX0" fmla="*/ 710510 w 2298647"/>
                <a:gd name="connsiteY0" fmla="*/ 497992 h 522880"/>
                <a:gd name="connsiteX1" fmla="*/ 1850 w 2298647"/>
                <a:gd name="connsiteY1" fmla="*/ 326542 h 522880"/>
                <a:gd name="connsiteX2" fmla="*/ 924768 w 2298647"/>
                <a:gd name="connsiteY2" fmla="*/ 167678 h 522880"/>
                <a:gd name="connsiteX3" fmla="*/ 1314061 w 2298647"/>
                <a:gd name="connsiteY3" fmla="*/ 3896 h 522880"/>
                <a:gd name="connsiteX4" fmla="*/ 2068072 w 2298647"/>
                <a:gd name="connsiteY4" fmla="*/ 64594 h 522880"/>
                <a:gd name="connsiteX5" fmla="*/ 2287850 w 2298647"/>
                <a:gd name="connsiteY5" fmla="*/ 212242 h 522880"/>
                <a:gd name="connsiteX6" fmla="*/ 2162120 w 2298647"/>
                <a:gd name="connsiteY6" fmla="*/ 520852 h 522880"/>
                <a:gd name="connsiteX7" fmla="*/ 1526864 w 2298647"/>
                <a:gd name="connsiteY7" fmla="*/ 360254 h 522880"/>
                <a:gd name="connsiteX8" fmla="*/ 710510 w 2298647"/>
                <a:gd name="connsiteY8" fmla="*/ 497992 h 522880"/>
                <a:gd name="connsiteX0" fmla="*/ 710530 w 2298667"/>
                <a:gd name="connsiteY0" fmla="*/ 497992 h 524387"/>
                <a:gd name="connsiteX1" fmla="*/ 1870 w 2298667"/>
                <a:gd name="connsiteY1" fmla="*/ 326542 h 524387"/>
                <a:gd name="connsiteX2" fmla="*/ 924788 w 2298667"/>
                <a:gd name="connsiteY2" fmla="*/ 167678 h 524387"/>
                <a:gd name="connsiteX3" fmla="*/ 1314081 w 2298667"/>
                <a:gd name="connsiteY3" fmla="*/ 3896 h 524387"/>
                <a:gd name="connsiteX4" fmla="*/ 2068092 w 2298667"/>
                <a:gd name="connsiteY4" fmla="*/ 64594 h 524387"/>
                <a:gd name="connsiteX5" fmla="*/ 2287870 w 2298667"/>
                <a:gd name="connsiteY5" fmla="*/ 212242 h 524387"/>
                <a:gd name="connsiteX6" fmla="*/ 2162140 w 2298667"/>
                <a:gd name="connsiteY6" fmla="*/ 520852 h 524387"/>
                <a:gd name="connsiteX7" fmla="*/ 1561656 w 2298667"/>
                <a:gd name="connsiteY7" fmla="*/ 442728 h 524387"/>
                <a:gd name="connsiteX8" fmla="*/ 710530 w 2298667"/>
                <a:gd name="connsiteY8" fmla="*/ 497992 h 524387"/>
                <a:gd name="connsiteX0" fmla="*/ 710530 w 2287899"/>
                <a:gd name="connsiteY0" fmla="*/ 497992 h 502694"/>
                <a:gd name="connsiteX1" fmla="*/ 1870 w 2287899"/>
                <a:gd name="connsiteY1" fmla="*/ 326542 h 502694"/>
                <a:gd name="connsiteX2" fmla="*/ 924788 w 2287899"/>
                <a:gd name="connsiteY2" fmla="*/ 167678 h 502694"/>
                <a:gd name="connsiteX3" fmla="*/ 1314081 w 2287899"/>
                <a:gd name="connsiteY3" fmla="*/ 3896 h 502694"/>
                <a:gd name="connsiteX4" fmla="*/ 2068092 w 2287899"/>
                <a:gd name="connsiteY4" fmla="*/ 64594 h 502694"/>
                <a:gd name="connsiteX5" fmla="*/ 2287870 w 2287899"/>
                <a:gd name="connsiteY5" fmla="*/ 212242 h 502694"/>
                <a:gd name="connsiteX6" fmla="*/ 2076552 w 2287899"/>
                <a:gd name="connsiteY6" fmla="*/ 319005 h 502694"/>
                <a:gd name="connsiteX7" fmla="*/ 1561656 w 2287899"/>
                <a:gd name="connsiteY7" fmla="*/ 442728 h 502694"/>
                <a:gd name="connsiteX8" fmla="*/ 710530 w 2287899"/>
                <a:gd name="connsiteY8" fmla="*/ 497992 h 502694"/>
                <a:gd name="connsiteX0" fmla="*/ 710530 w 2313023"/>
                <a:gd name="connsiteY0" fmla="*/ 497992 h 504314"/>
                <a:gd name="connsiteX1" fmla="*/ 1870 w 2313023"/>
                <a:gd name="connsiteY1" fmla="*/ 326542 h 504314"/>
                <a:gd name="connsiteX2" fmla="*/ 924788 w 2313023"/>
                <a:gd name="connsiteY2" fmla="*/ 167678 h 504314"/>
                <a:gd name="connsiteX3" fmla="*/ 1314081 w 2313023"/>
                <a:gd name="connsiteY3" fmla="*/ 3896 h 504314"/>
                <a:gd name="connsiteX4" fmla="*/ 2068092 w 2313023"/>
                <a:gd name="connsiteY4" fmla="*/ 64594 h 504314"/>
                <a:gd name="connsiteX5" fmla="*/ 2287870 w 2313023"/>
                <a:gd name="connsiteY5" fmla="*/ 212242 h 504314"/>
                <a:gd name="connsiteX6" fmla="*/ 1561656 w 2313023"/>
                <a:gd name="connsiteY6" fmla="*/ 442728 h 504314"/>
                <a:gd name="connsiteX7" fmla="*/ 710530 w 2313023"/>
                <a:gd name="connsiteY7" fmla="*/ 497992 h 504314"/>
                <a:gd name="connsiteX0" fmla="*/ 710530 w 2078224"/>
                <a:gd name="connsiteY0" fmla="*/ 498179 h 504180"/>
                <a:gd name="connsiteX1" fmla="*/ 1870 w 2078224"/>
                <a:gd name="connsiteY1" fmla="*/ 326729 h 504180"/>
                <a:gd name="connsiteX2" fmla="*/ 924788 w 2078224"/>
                <a:gd name="connsiteY2" fmla="*/ 167865 h 504180"/>
                <a:gd name="connsiteX3" fmla="*/ 1314081 w 2078224"/>
                <a:gd name="connsiteY3" fmla="*/ 4083 h 504180"/>
                <a:gd name="connsiteX4" fmla="*/ 2068092 w 2078224"/>
                <a:gd name="connsiteY4" fmla="*/ 64781 h 504180"/>
                <a:gd name="connsiteX5" fmla="*/ 1736897 w 2078224"/>
                <a:gd name="connsiteY5" fmla="*/ 229792 h 504180"/>
                <a:gd name="connsiteX6" fmla="*/ 1561656 w 2078224"/>
                <a:gd name="connsiteY6" fmla="*/ 442915 h 504180"/>
                <a:gd name="connsiteX7" fmla="*/ 710530 w 2078224"/>
                <a:gd name="connsiteY7" fmla="*/ 498179 h 504180"/>
                <a:gd name="connsiteX0" fmla="*/ 710530 w 2080428"/>
                <a:gd name="connsiteY0" fmla="*/ 498179 h 504180"/>
                <a:gd name="connsiteX1" fmla="*/ 1870 w 2080428"/>
                <a:gd name="connsiteY1" fmla="*/ 326729 h 504180"/>
                <a:gd name="connsiteX2" fmla="*/ 924788 w 2080428"/>
                <a:gd name="connsiteY2" fmla="*/ 167865 h 504180"/>
                <a:gd name="connsiteX3" fmla="*/ 1314081 w 2080428"/>
                <a:gd name="connsiteY3" fmla="*/ 4083 h 504180"/>
                <a:gd name="connsiteX4" fmla="*/ 2068092 w 2080428"/>
                <a:gd name="connsiteY4" fmla="*/ 64781 h 504180"/>
                <a:gd name="connsiteX5" fmla="*/ 1736897 w 2080428"/>
                <a:gd name="connsiteY5" fmla="*/ 229792 h 504180"/>
                <a:gd name="connsiteX6" fmla="*/ 1561656 w 2080428"/>
                <a:gd name="connsiteY6" fmla="*/ 442915 h 504180"/>
                <a:gd name="connsiteX7" fmla="*/ 710530 w 2080428"/>
                <a:gd name="connsiteY7" fmla="*/ 498179 h 504180"/>
                <a:gd name="connsiteX0" fmla="*/ 710530 w 2133098"/>
                <a:gd name="connsiteY0" fmla="*/ 503527 h 509528"/>
                <a:gd name="connsiteX1" fmla="*/ 1870 w 2133098"/>
                <a:gd name="connsiteY1" fmla="*/ 332077 h 509528"/>
                <a:gd name="connsiteX2" fmla="*/ 924788 w 2133098"/>
                <a:gd name="connsiteY2" fmla="*/ 173213 h 509528"/>
                <a:gd name="connsiteX3" fmla="*/ 1314081 w 2133098"/>
                <a:gd name="connsiteY3" fmla="*/ 9431 h 509528"/>
                <a:gd name="connsiteX4" fmla="*/ 2068092 w 2133098"/>
                <a:gd name="connsiteY4" fmla="*/ 70129 h 509528"/>
                <a:gd name="connsiteX5" fmla="*/ 1736897 w 2133098"/>
                <a:gd name="connsiteY5" fmla="*/ 235140 h 509528"/>
                <a:gd name="connsiteX6" fmla="*/ 1561656 w 2133098"/>
                <a:gd name="connsiteY6" fmla="*/ 448263 h 509528"/>
                <a:gd name="connsiteX7" fmla="*/ 710530 w 2133098"/>
                <a:gd name="connsiteY7" fmla="*/ 503527 h 509528"/>
                <a:gd name="connsiteX0" fmla="*/ 708754 w 2131324"/>
                <a:gd name="connsiteY0" fmla="*/ 500958 h 506959"/>
                <a:gd name="connsiteX1" fmla="*/ 94 w 2131324"/>
                <a:gd name="connsiteY1" fmla="*/ 329508 h 506959"/>
                <a:gd name="connsiteX2" fmla="*/ 754509 w 2131324"/>
                <a:gd name="connsiteY2" fmla="*/ 135918 h 506959"/>
                <a:gd name="connsiteX3" fmla="*/ 1312305 w 2131324"/>
                <a:gd name="connsiteY3" fmla="*/ 6862 h 506959"/>
                <a:gd name="connsiteX4" fmla="*/ 2066316 w 2131324"/>
                <a:gd name="connsiteY4" fmla="*/ 67560 h 506959"/>
                <a:gd name="connsiteX5" fmla="*/ 1735121 w 2131324"/>
                <a:gd name="connsiteY5" fmla="*/ 232571 h 506959"/>
                <a:gd name="connsiteX6" fmla="*/ 1559880 w 2131324"/>
                <a:gd name="connsiteY6" fmla="*/ 445694 h 506959"/>
                <a:gd name="connsiteX7" fmla="*/ 708754 w 2131324"/>
                <a:gd name="connsiteY7" fmla="*/ 500958 h 506959"/>
                <a:gd name="connsiteX0" fmla="*/ 1037622 w 2133887"/>
                <a:gd name="connsiteY0" fmla="*/ 490107 h 497375"/>
                <a:gd name="connsiteX1" fmla="*/ 2658 w 2133887"/>
                <a:gd name="connsiteY1" fmla="*/ 329508 h 497375"/>
                <a:gd name="connsiteX2" fmla="*/ 757073 w 2133887"/>
                <a:gd name="connsiteY2" fmla="*/ 135918 h 497375"/>
                <a:gd name="connsiteX3" fmla="*/ 1314869 w 2133887"/>
                <a:gd name="connsiteY3" fmla="*/ 6862 h 497375"/>
                <a:gd name="connsiteX4" fmla="*/ 2068880 w 2133887"/>
                <a:gd name="connsiteY4" fmla="*/ 67560 h 497375"/>
                <a:gd name="connsiteX5" fmla="*/ 1737685 w 2133887"/>
                <a:gd name="connsiteY5" fmla="*/ 232571 h 497375"/>
                <a:gd name="connsiteX6" fmla="*/ 1562444 w 2133887"/>
                <a:gd name="connsiteY6" fmla="*/ 445694 h 497375"/>
                <a:gd name="connsiteX7" fmla="*/ 1037622 w 2133887"/>
                <a:gd name="connsiteY7" fmla="*/ 490107 h 497375"/>
                <a:gd name="connsiteX0" fmla="*/ 1037624 w 2133889"/>
                <a:gd name="connsiteY0" fmla="*/ 490107 h 490145"/>
                <a:gd name="connsiteX1" fmla="*/ 2660 w 2133889"/>
                <a:gd name="connsiteY1" fmla="*/ 329508 h 490145"/>
                <a:gd name="connsiteX2" fmla="*/ 757075 w 2133889"/>
                <a:gd name="connsiteY2" fmla="*/ 135918 h 490145"/>
                <a:gd name="connsiteX3" fmla="*/ 1314871 w 2133889"/>
                <a:gd name="connsiteY3" fmla="*/ 6862 h 490145"/>
                <a:gd name="connsiteX4" fmla="*/ 2068882 w 2133889"/>
                <a:gd name="connsiteY4" fmla="*/ 67560 h 490145"/>
                <a:gd name="connsiteX5" fmla="*/ 1737687 w 2133889"/>
                <a:gd name="connsiteY5" fmla="*/ 232571 h 490145"/>
                <a:gd name="connsiteX6" fmla="*/ 1562446 w 2133889"/>
                <a:gd name="connsiteY6" fmla="*/ 445694 h 490145"/>
                <a:gd name="connsiteX7" fmla="*/ 1037624 w 2133889"/>
                <a:gd name="connsiteY7" fmla="*/ 490107 h 490145"/>
                <a:gd name="connsiteX0" fmla="*/ 1047660 w 2143925"/>
                <a:gd name="connsiteY0" fmla="*/ 490107 h 490216"/>
                <a:gd name="connsiteX1" fmla="*/ 12696 w 2143925"/>
                <a:gd name="connsiteY1" fmla="*/ 329508 h 490216"/>
                <a:gd name="connsiteX2" fmla="*/ 767111 w 2143925"/>
                <a:gd name="connsiteY2" fmla="*/ 135918 h 490216"/>
                <a:gd name="connsiteX3" fmla="*/ 1324907 w 2143925"/>
                <a:gd name="connsiteY3" fmla="*/ 6862 h 490216"/>
                <a:gd name="connsiteX4" fmla="*/ 2078918 w 2143925"/>
                <a:gd name="connsiteY4" fmla="*/ 67560 h 490216"/>
                <a:gd name="connsiteX5" fmla="*/ 1747723 w 2143925"/>
                <a:gd name="connsiteY5" fmla="*/ 232571 h 490216"/>
                <a:gd name="connsiteX6" fmla="*/ 1572482 w 2143925"/>
                <a:gd name="connsiteY6" fmla="*/ 445694 h 490216"/>
                <a:gd name="connsiteX7" fmla="*/ 1047660 w 2143925"/>
                <a:gd name="connsiteY7" fmla="*/ 490107 h 490216"/>
                <a:gd name="connsiteX0" fmla="*/ 1047660 w 2135049"/>
                <a:gd name="connsiteY0" fmla="*/ 490107 h 497374"/>
                <a:gd name="connsiteX1" fmla="*/ 12696 w 2135049"/>
                <a:gd name="connsiteY1" fmla="*/ 329508 h 497374"/>
                <a:gd name="connsiteX2" fmla="*/ 767111 w 2135049"/>
                <a:gd name="connsiteY2" fmla="*/ 135918 h 497374"/>
                <a:gd name="connsiteX3" fmla="*/ 1324907 w 2135049"/>
                <a:gd name="connsiteY3" fmla="*/ 6862 h 497374"/>
                <a:gd name="connsiteX4" fmla="*/ 2078918 w 2135049"/>
                <a:gd name="connsiteY4" fmla="*/ 67560 h 497374"/>
                <a:gd name="connsiteX5" fmla="*/ 1747723 w 2135049"/>
                <a:gd name="connsiteY5" fmla="*/ 232571 h 497374"/>
                <a:gd name="connsiteX6" fmla="*/ 1740985 w 2135049"/>
                <a:gd name="connsiteY6" fmla="*/ 445694 h 497374"/>
                <a:gd name="connsiteX7" fmla="*/ 1047660 w 2135049"/>
                <a:gd name="connsiteY7" fmla="*/ 490107 h 497374"/>
                <a:gd name="connsiteX0" fmla="*/ 1047660 w 2091955"/>
                <a:gd name="connsiteY0" fmla="*/ 485491 h 492656"/>
                <a:gd name="connsiteX1" fmla="*/ 12696 w 2091955"/>
                <a:gd name="connsiteY1" fmla="*/ 324892 h 492656"/>
                <a:gd name="connsiteX2" fmla="*/ 767111 w 2091955"/>
                <a:gd name="connsiteY2" fmla="*/ 131302 h 492656"/>
                <a:gd name="connsiteX3" fmla="*/ 1324907 w 2091955"/>
                <a:gd name="connsiteY3" fmla="*/ 2246 h 492656"/>
                <a:gd name="connsiteX4" fmla="*/ 2078918 w 2091955"/>
                <a:gd name="connsiteY4" fmla="*/ 62944 h 492656"/>
                <a:gd name="connsiteX5" fmla="*/ 1798541 w 2091955"/>
                <a:gd name="connsiteY5" fmla="*/ 232296 h 492656"/>
                <a:gd name="connsiteX6" fmla="*/ 1740985 w 2091955"/>
                <a:gd name="connsiteY6" fmla="*/ 441078 h 492656"/>
                <a:gd name="connsiteX7" fmla="*/ 1047660 w 2091955"/>
                <a:gd name="connsiteY7" fmla="*/ 485491 h 492656"/>
                <a:gd name="connsiteX0" fmla="*/ 1047660 w 2085866"/>
                <a:gd name="connsiteY0" fmla="*/ 485475 h 492690"/>
                <a:gd name="connsiteX1" fmla="*/ 12696 w 2085866"/>
                <a:gd name="connsiteY1" fmla="*/ 324876 h 492690"/>
                <a:gd name="connsiteX2" fmla="*/ 767111 w 2085866"/>
                <a:gd name="connsiteY2" fmla="*/ 131286 h 492690"/>
                <a:gd name="connsiteX3" fmla="*/ 1324907 w 2085866"/>
                <a:gd name="connsiteY3" fmla="*/ 2230 h 492690"/>
                <a:gd name="connsiteX4" fmla="*/ 2078918 w 2085866"/>
                <a:gd name="connsiteY4" fmla="*/ 62928 h 492690"/>
                <a:gd name="connsiteX5" fmla="*/ 1702255 w 2085866"/>
                <a:gd name="connsiteY5" fmla="*/ 230109 h 492690"/>
                <a:gd name="connsiteX6" fmla="*/ 1740985 w 2085866"/>
                <a:gd name="connsiteY6" fmla="*/ 441062 h 492690"/>
                <a:gd name="connsiteX7" fmla="*/ 1047660 w 2085866"/>
                <a:gd name="connsiteY7" fmla="*/ 485475 h 492690"/>
                <a:gd name="connsiteX0" fmla="*/ 1046376 w 2084582"/>
                <a:gd name="connsiteY0" fmla="*/ 485583 h 492799"/>
                <a:gd name="connsiteX1" fmla="*/ 11412 w 2084582"/>
                <a:gd name="connsiteY1" fmla="*/ 324984 h 492799"/>
                <a:gd name="connsiteX2" fmla="*/ 543833 w 2084582"/>
                <a:gd name="connsiteY2" fmla="*/ 133565 h 492799"/>
                <a:gd name="connsiteX3" fmla="*/ 1323623 w 2084582"/>
                <a:gd name="connsiteY3" fmla="*/ 2338 h 492799"/>
                <a:gd name="connsiteX4" fmla="*/ 2077634 w 2084582"/>
                <a:gd name="connsiteY4" fmla="*/ 63036 h 492799"/>
                <a:gd name="connsiteX5" fmla="*/ 1700971 w 2084582"/>
                <a:gd name="connsiteY5" fmla="*/ 230217 h 492799"/>
                <a:gd name="connsiteX6" fmla="*/ 1739701 w 2084582"/>
                <a:gd name="connsiteY6" fmla="*/ 441170 h 492799"/>
                <a:gd name="connsiteX7" fmla="*/ 1046376 w 2084582"/>
                <a:gd name="connsiteY7" fmla="*/ 485583 h 492799"/>
                <a:gd name="connsiteX0" fmla="*/ 1045808 w 2089510"/>
                <a:gd name="connsiteY0" fmla="*/ 508745 h 515961"/>
                <a:gd name="connsiteX1" fmla="*/ 10844 w 2089510"/>
                <a:gd name="connsiteY1" fmla="*/ 348146 h 515961"/>
                <a:gd name="connsiteX2" fmla="*/ 543265 w 2089510"/>
                <a:gd name="connsiteY2" fmla="*/ 156727 h 515961"/>
                <a:gd name="connsiteX3" fmla="*/ 1170602 w 2089510"/>
                <a:gd name="connsiteY3" fmla="*/ 1626 h 515961"/>
                <a:gd name="connsiteX4" fmla="*/ 2077066 w 2089510"/>
                <a:gd name="connsiteY4" fmla="*/ 86198 h 515961"/>
                <a:gd name="connsiteX5" fmla="*/ 1700403 w 2089510"/>
                <a:gd name="connsiteY5" fmla="*/ 253379 h 515961"/>
                <a:gd name="connsiteX6" fmla="*/ 1739133 w 2089510"/>
                <a:gd name="connsiteY6" fmla="*/ 464332 h 515961"/>
                <a:gd name="connsiteX7" fmla="*/ 1045808 w 2089510"/>
                <a:gd name="connsiteY7" fmla="*/ 508745 h 515961"/>
                <a:gd name="connsiteX0" fmla="*/ 1045827 w 2089316"/>
                <a:gd name="connsiteY0" fmla="*/ 471257 h 478473"/>
                <a:gd name="connsiteX1" fmla="*/ 10863 w 2089316"/>
                <a:gd name="connsiteY1" fmla="*/ 310658 h 478473"/>
                <a:gd name="connsiteX2" fmla="*/ 543284 w 2089316"/>
                <a:gd name="connsiteY2" fmla="*/ 119239 h 478473"/>
                <a:gd name="connsiteX3" fmla="*/ 1175971 w 2089316"/>
                <a:gd name="connsiteY3" fmla="*/ 3204 h 478473"/>
                <a:gd name="connsiteX4" fmla="*/ 2077085 w 2089316"/>
                <a:gd name="connsiteY4" fmla="*/ 48710 h 478473"/>
                <a:gd name="connsiteX5" fmla="*/ 1700422 w 2089316"/>
                <a:gd name="connsiteY5" fmla="*/ 215891 h 478473"/>
                <a:gd name="connsiteX6" fmla="*/ 1739152 w 2089316"/>
                <a:gd name="connsiteY6" fmla="*/ 426844 h 478473"/>
                <a:gd name="connsiteX7" fmla="*/ 1045827 w 2089316"/>
                <a:gd name="connsiteY7" fmla="*/ 471257 h 478473"/>
                <a:gd name="connsiteX0" fmla="*/ 1045825 w 2089316"/>
                <a:gd name="connsiteY0" fmla="*/ 471257 h 478473"/>
                <a:gd name="connsiteX1" fmla="*/ 10862 w 2089316"/>
                <a:gd name="connsiteY1" fmla="*/ 310658 h 478473"/>
                <a:gd name="connsiteX2" fmla="*/ 543282 w 2089316"/>
                <a:gd name="connsiteY2" fmla="*/ 119239 h 478473"/>
                <a:gd name="connsiteX3" fmla="*/ 1175969 w 2089316"/>
                <a:gd name="connsiteY3" fmla="*/ 3204 h 478473"/>
                <a:gd name="connsiteX4" fmla="*/ 2077083 w 2089316"/>
                <a:gd name="connsiteY4" fmla="*/ 48710 h 478473"/>
                <a:gd name="connsiteX5" fmla="*/ 1700420 w 2089316"/>
                <a:gd name="connsiteY5" fmla="*/ 215891 h 478473"/>
                <a:gd name="connsiteX6" fmla="*/ 1739150 w 2089316"/>
                <a:gd name="connsiteY6" fmla="*/ 426844 h 478473"/>
                <a:gd name="connsiteX7" fmla="*/ 1045825 w 2089316"/>
                <a:gd name="connsiteY7" fmla="*/ 471257 h 478473"/>
                <a:gd name="connsiteX0" fmla="*/ 1037676 w 2081165"/>
                <a:gd name="connsiteY0" fmla="*/ 471257 h 478473"/>
                <a:gd name="connsiteX1" fmla="*/ 2713 w 2081165"/>
                <a:gd name="connsiteY1" fmla="*/ 310658 h 478473"/>
                <a:gd name="connsiteX2" fmla="*/ 535133 w 2081165"/>
                <a:gd name="connsiteY2" fmla="*/ 119239 h 478473"/>
                <a:gd name="connsiteX3" fmla="*/ 1167820 w 2081165"/>
                <a:gd name="connsiteY3" fmla="*/ 3204 h 478473"/>
                <a:gd name="connsiteX4" fmla="*/ 2068934 w 2081165"/>
                <a:gd name="connsiteY4" fmla="*/ 48710 h 478473"/>
                <a:gd name="connsiteX5" fmla="*/ 1692271 w 2081165"/>
                <a:gd name="connsiteY5" fmla="*/ 215891 h 478473"/>
                <a:gd name="connsiteX6" fmla="*/ 1731001 w 2081165"/>
                <a:gd name="connsiteY6" fmla="*/ 426844 h 478473"/>
                <a:gd name="connsiteX7" fmla="*/ 1037676 w 2081165"/>
                <a:gd name="connsiteY7" fmla="*/ 471257 h 478473"/>
                <a:gd name="connsiteX0" fmla="*/ 1037337 w 2080828"/>
                <a:gd name="connsiteY0" fmla="*/ 471257 h 478473"/>
                <a:gd name="connsiteX1" fmla="*/ 2374 w 2080828"/>
                <a:gd name="connsiteY1" fmla="*/ 310658 h 478473"/>
                <a:gd name="connsiteX2" fmla="*/ 534794 w 2080828"/>
                <a:gd name="connsiteY2" fmla="*/ 119239 h 478473"/>
                <a:gd name="connsiteX3" fmla="*/ 1167481 w 2080828"/>
                <a:gd name="connsiteY3" fmla="*/ 3204 h 478473"/>
                <a:gd name="connsiteX4" fmla="*/ 2068595 w 2080828"/>
                <a:gd name="connsiteY4" fmla="*/ 48710 h 478473"/>
                <a:gd name="connsiteX5" fmla="*/ 1691932 w 2080828"/>
                <a:gd name="connsiteY5" fmla="*/ 215891 h 478473"/>
                <a:gd name="connsiteX6" fmla="*/ 1730662 w 2080828"/>
                <a:gd name="connsiteY6" fmla="*/ 426844 h 478473"/>
                <a:gd name="connsiteX7" fmla="*/ 1037337 w 2080828"/>
                <a:gd name="connsiteY7" fmla="*/ 471257 h 478473"/>
                <a:gd name="connsiteX0" fmla="*/ 935165 w 2085640"/>
                <a:gd name="connsiteY0" fmla="*/ 449553 h 461157"/>
                <a:gd name="connsiteX1" fmla="*/ 7187 w 2085640"/>
                <a:gd name="connsiteY1" fmla="*/ 310658 h 461157"/>
                <a:gd name="connsiteX2" fmla="*/ 539607 w 2085640"/>
                <a:gd name="connsiteY2" fmla="*/ 119239 h 461157"/>
                <a:gd name="connsiteX3" fmla="*/ 1172294 w 2085640"/>
                <a:gd name="connsiteY3" fmla="*/ 3204 h 461157"/>
                <a:gd name="connsiteX4" fmla="*/ 2073408 w 2085640"/>
                <a:gd name="connsiteY4" fmla="*/ 48710 h 461157"/>
                <a:gd name="connsiteX5" fmla="*/ 1696745 w 2085640"/>
                <a:gd name="connsiteY5" fmla="*/ 215891 h 461157"/>
                <a:gd name="connsiteX6" fmla="*/ 1735475 w 2085640"/>
                <a:gd name="connsiteY6" fmla="*/ 426844 h 461157"/>
                <a:gd name="connsiteX7" fmla="*/ 935165 w 2085640"/>
                <a:gd name="connsiteY7" fmla="*/ 449553 h 461157"/>
                <a:gd name="connsiteX0" fmla="*/ 935167 w 2085642"/>
                <a:gd name="connsiteY0" fmla="*/ 449553 h 450298"/>
                <a:gd name="connsiteX1" fmla="*/ 7189 w 2085642"/>
                <a:gd name="connsiteY1" fmla="*/ 310658 h 450298"/>
                <a:gd name="connsiteX2" fmla="*/ 539609 w 2085642"/>
                <a:gd name="connsiteY2" fmla="*/ 119239 h 450298"/>
                <a:gd name="connsiteX3" fmla="*/ 1172296 w 2085642"/>
                <a:gd name="connsiteY3" fmla="*/ 3204 h 450298"/>
                <a:gd name="connsiteX4" fmla="*/ 2073410 w 2085642"/>
                <a:gd name="connsiteY4" fmla="*/ 48710 h 450298"/>
                <a:gd name="connsiteX5" fmla="*/ 1696747 w 2085642"/>
                <a:gd name="connsiteY5" fmla="*/ 215891 h 450298"/>
                <a:gd name="connsiteX6" fmla="*/ 1735477 w 2085642"/>
                <a:gd name="connsiteY6" fmla="*/ 426844 h 450298"/>
                <a:gd name="connsiteX7" fmla="*/ 935167 w 2085642"/>
                <a:gd name="connsiteY7" fmla="*/ 449553 h 450298"/>
                <a:gd name="connsiteX0" fmla="*/ 935167 w 2085881"/>
                <a:gd name="connsiteY0" fmla="*/ 449553 h 452222"/>
                <a:gd name="connsiteX1" fmla="*/ 7189 w 2085881"/>
                <a:gd name="connsiteY1" fmla="*/ 310658 h 452222"/>
                <a:gd name="connsiteX2" fmla="*/ 539609 w 2085881"/>
                <a:gd name="connsiteY2" fmla="*/ 119239 h 452222"/>
                <a:gd name="connsiteX3" fmla="*/ 1172296 w 2085881"/>
                <a:gd name="connsiteY3" fmla="*/ 3204 h 452222"/>
                <a:gd name="connsiteX4" fmla="*/ 2073410 w 2085881"/>
                <a:gd name="connsiteY4" fmla="*/ 48710 h 452222"/>
                <a:gd name="connsiteX5" fmla="*/ 1696747 w 2085881"/>
                <a:gd name="connsiteY5" fmla="*/ 215891 h 452222"/>
                <a:gd name="connsiteX6" fmla="*/ 1679311 w 2085881"/>
                <a:gd name="connsiteY6" fmla="*/ 387778 h 452222"/>
                <a:gd name="connsiteX7" fmla="*/ 935167 w 2085881"/>
                <a:gd name="connsiteY7" fmla="*/ 449553 h 452222"/>
                <a:gd name="connsiteX0" fmla="*/ 935167 w 2085881"/>
                <a:gd name="connsiteY0" fmla="*/ 449553 h 453079"/>
                <a:gd name="connsiteX1" fmla="*/ 7189 w 2085881"/>
                <a:gd name="connsiteY1" fmla="*/ 310658 h 453079"/>
                <a:gd name="connsiteX2" fmla="*/ 539609 w 2085881"/>
                <a:gd name="connsiteY2" fmla="*/ 119239 h 453079"/>
                <a:gd name="connsiteX3" fmla="*/ 1172296 w 2085881"/>
                <a:gd name="connsiteY3" fmla="*/ 3204 h 453079"/>
                <a:gd name="connsiteX4" fmla="*/ 2073410 w 2085881"/>
                <a:gd name="connsiteY4" fmla="*/ 48710 h 453079"/>
                <a:gd name="connsiteX5" fmla="*/ 1696747 w 2085881"/>
                <a:gd name="connsiteY5" fmla="*/ 215891 h 453079"/>
                <a:gd name="connsiteX6" fmla="*/ 1679311 w 2085881"/>
                <a:gd name="connsiteY6" fmla="*/ 387778 h 453079"/>
                <a:gd name="connsiteX7" fmla="*/ 935167 w 2085881"/>
                <a:gd name="connsiteY7" fmla="*/ 449553 h 453079"/>
                <a:gd name="connsiteX0" fmla="*/ 935347 w 2083393"/>
                <a:gd name="connsiteY0" fmla="*/ 455629 h 459155"/>
                <a:gd name="connsiteX1" fmla="*/ 7369 w 2083393"/>
                <a:gd name="connsiteY1" fmla="*/ 316734 h 459155"/>
                <a:gd name="connsiteX2" fmla="*/ 539789 w 2083393"/>
                <a:gd name="connsiteY2" fmla="*/ 125315 h 459155"/>
                <a:gd name="connsiteX3" fmla="*/ 1242016 w 2083393"/>
                <a:gd name="connsiteY3" fmla="*/ 2769 h 459155"/>
                <a:gd name="connsiteX4" fmla="*/ 2073590 w 2083393"/>
                <a:gd name="connsiteY4" fmla="*/ 54786 h 459155"/>
                <a:gd name="connsiteX5" fmla="*/ 1696927 w 2083393"/>
                <a:gd name="connsiteY5" fmla="*/ 221967 h 459155"/>
                <a:gd name="connsiteX6" fmla="*/ 1679491 w 2083393"/>
                <a:gd name="connsiteY6" fmla="*/ 393854 h 459155"/>
                <a:gd name="connsiteX7" fmla="*/ 935347 w 2083393"/>
                <a:gd name="connsiteY7" fmla="*/ 455629 h 459155"/>
                <a:gd name="connsiteX0" fmla="*/ 941176 w 2089221"/>
                <a:gd name="connsiteY0" fmla="*/ 456772 h 460298"/>
                <a:gd name="connsiteX1" fmla="*/ 13198 w 2089221"/>
                <a:gd name="connsiteY1" fmla="*/ 317877 h 460298"/>
                <a:gd name="connsiteX2" fmla="*/ 452008 w 2089221"/>
                <a:gd name="connsiteY2" fmla="*/ 145991 h 460298"/>
                <a:gd name="connsiteX3" fmla="*/ 1247845 w 2089221"/>
                <a:gd name="connsiteY3" fmla="*/ 3912 h 460298"/>
                <a:gd name="connsiteX4" fmla="*/ 2079419 w 2089221"/>
                <a:gd name="connsiteY4" fmla="*/ 55929 h 460298"/>
                <a:gd name="connsiteX5" fmla="*/ 1702756 w 2089221"/>
                <a:gd name="connsiteY5" fmla="*/ 223110 h 460298"/>
                <a:gd name="connsiteX6" fmla="*/ 1685320 w 2089221"/>
                <a:gd name="connsiteY6" fmla="*/ 394997 h 460298"/>
                <a:gd name="connsiteX7" fmla="*/ 941176 w 2089221"/>
                <a:gd name="connsiteY7" fmla="*/ 456772 h 460298"/>
                <a:gd name="connsiteX0" fmla="*/ 939195 w 2087240"/>
                <a:gd name="connsiteY0" fmla="*/ 452944 h 456470"/>
                <a:gd name="connsiteX1" fmla="*/ 11217 w 2087240"/>
                <a:gd name="connsiteY1" fmla="*/ 314049 h 456470"/>
                <a:gd name="connsiteX2" fmla="*/ 450027 w 2087240"/>
                <a:gd name="connsiteY2" fmla="*/ 142163 h 456470"/>
                <a:gd name="connsiteX3" fmla="*/ 822492 w 2087240"/>
                <a:gd name="connsiteY3" fmla="*/ 60668 h 456470"/>
                <a:gd name="connsiteX4" fmla="*/ 1245864 w 2087240"/>
                <a:gd name="connsiteY4" fmla="*/ 84 h 456470"/>
                <a:gd name="connsiteX5" fmla="*/ 2077438 w 2087240"/>
                <a:gd name="connsiteY5" fmla="*/ 52101 h 456470"/>
                <a:gd name="connsiteX6" fmla="*/ 1700775 w 2087240"/>
                <a:gd name="connsiteY6" fmla="*/ 219282 h 456470"/>
                <a:gd name="connsiteX7" fmla="*/ 1683339 w 2087240"/>
                <a:gd name="connsiteY7" fmla="*/ 391169 h 456470"/>
                <a:gd name="connsiteX8" fmla="*/ 939195 w 2087240"/>
                <a:gd name="connsiteY8" fmla="*/ 452944 h 456470"/>
                <a:gd name="connsiteX0" fmla="*/ 939347 w 2087392"/>
                <a:gd name="connsiteY0" fmla="*/ 453366 h 456892"/>
                <a:gd name="connsiteX1" fmla="*/ 11369 w 2087392"/>
                <a:gd name="connsiteY1" fmla="*/ 314471 h 456892"/>
                <a:gd name="connsiteX2" fmla="*/ 450179 w 2087392"/>
                <a:gd name="connsiteY2" fmla="*/ 142585 h 456892"/>
                <a:gd name="connsiteX3" fmla="*/ 860089 w 2087392"/>
                <a:gd name="connsiteY3" fmla="*/ 76283 h 456892"/>
                <a:gd name="connsiteX4" fmla="*/ 1246016 w 2087392"/>
                <a:gd name="connsiteY4" fmla="*/ 506 h 456892"/>
                <a:gd name="connsiteX5" fmla="*/ 2077590 w 2087392"/>
                <a:gd name="connsiteY5" fmla="*/ 52523 h 456892"/>
                <a:gd name="connsiteX6" fmla="*/ 1700927 w 2087392"/>
                <a:gd name="connsiteY6" fmla="*/ 219704 h 456892"/>
                <a:gd name="connsiteX7" fmla="*/ 1683491 w 2087392"/>
                <a:gd name="connsiteY7" fmla="*/ 391591 h 456892"/>
                <a:gd name="connsiteX8" fmla="*/ 939347 w 2087392"/>
                <a:gd name="connsiteY8" fmla="*/ 453366 h 456892"/>
                <a:gd name="connsiteX0" fmla="*/ 948337 w 2096382"/>
                <a:gd name="connsiteY0" fmla="*/ 453366 h 456892"/>
                <a:gd name="connsiteX1" fmla="*/ 20359 w 2096382"/>
                <a:gd name="connsiteY1" fmla="*/ 314471 h 456892"/>
                <a:gd name="connsiteX2" fmla="*/ 459169 w 2096382"/>
                <a:gd name="connsiteY2" fmla="*/ 142585 h 456892"/>
                <a:gd name="connsiteX3" fmla="*/ 869079 w 2096382"/>
                <a:gd name="connsiteY3" fmla="*/ 76283 h 456892"/>
                <a:gd name="connsiteX4" fmla="*/ 1255006 w 2096382"/>
                <a:gd name="connsiteY4" fmla="*/ 506 h 456892"/>
                <a:gd name="connsiteX5" fmla="*/ 2086580 w 2096382"/>
                <a:gd name="connsiteY5" fmla="*/ 52523 h 456892"/>
                <a:gd name="connsiteX6" fmla="*/ 1709917 w 2096382"/>
                <a:gd name="connsiteY6" fmla="*/ 219704 h 456892"/>
                <a:gd name="connsiteX7" fmla="*/ 1692481 w 2096382"/>
                <a:gd name="connsiteY7" fmla="*/ 391591 h 456892"/>
                <a:gd name="connsiteX8" fmla="*/ 948337 w 2096382"/>
                <a:gd name="connsiteY8" fmla="*/ 453366 h 456892"/>
                <a:gd name="connsiteX0" fmla="*/ 948389 w 2096434"/>
                <a:gd name="connsiteY0" fmla="*/ 454406 h 457932"/>
                <a:gd name="connsiteX1" fmla="*/ 20411 w 2096434"/>
                <a:gd name="connsiteY1" fmla="*/ 315511 h 457932"/>
                <a:gd name="connsiteX2" fmla="*/ 459221 w 2096434"/>
                <a:gd name="connsiteY2" fmla="*/ 143625 h 457932"/>
                <a:gd name="connsiteX3" fmla="*/ 877153 w 2096434"/>
                <a:gd name="connsiteY3" fmla="*/ 101197 h 457932"/>
                <a:gd name="connsiteX4" fmla="*/ 1255058 w 2096434"/>
                <a:gd name="connsiteY4" fmla="*/ 1546 h 457932"/>
                <a:gd name="connsiteX5" fmla="*/ 2086632 w 2096434"/>
                <a:gd name="connsiteY5" fmla="*/ 53563 h 457932"/>
                <a:gd name="connsiteX6" fmla="*/ 1709969 w 2096434"/>
                <a:gd name="connsiteY6" fmla="*/ 220744 h 457932"/>
                <a:gd name="connsiteX7" fmla="*/ 1692533 w 2096434"/>
                <a:gd name="connsiteY7" fmla="*/ 392631 h 457932"/>
                <a:gd name="connsiteX8" fmla="*/ 948389 w 2096434"/>
                <a:gd name="connsiteY8" fmla="*/ 454406 h 457932"/>
                <a:gd name="connsiteX0" fmla="*/ 928136 w 2076181"/>
                <a:gd name="connsiteY0" fmla="*/ 454406 h 457932"/>
                <a:gd name="connsiteX1" fmla="*/ 158 w 2076181"/>
                <a:gd name="connsiteY1" fmla="*/ 315511 h 457932"/>
                <a:gd name="connsiteX2" fmla="*/ 856900 w 2076181"/>
                <a:gd name="connsiteY2" fmla="*/ 101197 h 457932"/>
                <a:gd name="connsiteX3" fmla="*/ 1234805 w 2076181"/>
                <a:gd name="connsiteY3" fmla="*/ 1546 h 457932"/>
                <a:gd name="connsiteX4" fmla="*/ 2066379 w 2076181"/>
                <a:gd name="connsiteY4" fmla="*/ 53563 h 457932"/>
                <a:gd name="connsiteX5" fmla="*/ 1689716 w 2076181"/>
                <a:gd name="connsiteY5" fmla="*/ 220744 h 457932"/>
                <a:gd name="connsiteX6" fmla="*/ 1672280 w 2076181"/>
                <a:gd name="connsiteY6" fmla="*/ 392631 h 457932"/>
                <a:gd name="connsiteX7" fmla="*/ 928136 w 2076181"/>
                <a:gd name="connsiteY7" fmla="*/ 454406 h 457932"/>
                <a:gd name="connsiteX0" fmla="*/ 928340 w 2076385"/>
                <a:gd name="connsiteY0" fmla="*/ 456963 h 460489"/>
                <a:gd name="connsiteX1" fmla="*/ 362 w 2076385"/>
                <a:gd name="connsiteY1" fmla="*/ 318068 h 460489"/>
                <a:gd name="connsiteX2" fmla="*/ 822334 w 2076385"/>
                <a:gd name="connsiteY2" fmla="*/ 149333 h 460489"/>
                <a:gd name="connsiteX3" fmla="*/ 1235009 w 2076385"/>
                <a:gd name="connsiteY3" fmla="*/ 4103 h 460489"/>
                <a:gd name="connsiteX4" fmla="*/ 2066583 w 2076385"/>
                <a:gd name="connsiteY4" fmla="*/ 56120 h 460489"/>
                <a:gd name="connsiteX5" fmla="*/ 1689920 w 2076385"/>
                <a:gd name="connsiteY5" fmla="*/ 223301 h 460489"/>
                <a:gd name="connsiteX6" fmla="*/ 1672484 w 2076385"/>
                <a:gd name="connsiteY6" fmla="*/ 395188 h 460489"/>
                <a:gd name="connsiteX7" fmla="*/ 928340 w 2076385"/>
                <a:gd name="connsiteY7" fmla="*/ 456963 h 460489"/>
                <a:gd name="connsiteX0" fmla="*/ 929730 w 2077775"/>
                <a:gd name="connsiteY0" fmla="*/ 457096 h 460622"/>
                <a:gd name="connsiteX1" fmla="*/ 1752 w 2077775"/>
                <a:gd name="connsiteY1" fmla="*/ 318201 h 460622"/>
                <a:gd name="connsiteX2" fmla="*/ 711389 w 2077775"/>
                <a:gd name="connsiteY2" fmla="*/ 151636 h 460622"/>
                <a:gd name="connsiteX3" fmla="*/ 1236399 w 2077775"/>
                <a:gd name="connsiteY3" fmla="*/ 4236 h 460622"/>
                <a:gd name="connsiteX4" fmla="*/ 2067973 w 2077775"/>
                <a:gd name="connsiteY4" fmla="*/ 56253 h 460622"/>
                <a:gd name="connsiteX5" fmla="*/ 1691310 w 2077775"/>
                <a:gd name="connsiteY5" fmla="*/ 223434 h 460622"/>
                <a:gd name="connsiteX6" fmla="*/ 1673874 w 2077775"/>
                <a:gd name="connsiteY6" fmla="*/ 395321 h 460622"/>
                <a:gd name="connsiteX7" fmla="*/ 929730 w 2077775"/>
                <a:gd name="connsiteY7" fmla="*/ 457096 h 460622"/>
                <a:gd name="connsiteX0" fmla="*/ 934036 w 2082081"/>
                <a:gd name="connsiteY0" fmla="*/ 457096 h 460622"/>
                <a:gd name="connsiteX1" fmla="*/ 6058 w 2082081"/>
                <a:gd name="connsiteY1" fmla="*/ 318201 h 460622"/>
                <a:gd name="connsiteX2" fmla="*/ 715695 w 2082081"/>
                <a:gd name="connsiteY2" fmla="*/ 151636 h 460622"/>
                <a:gd name="connsiteX3" fmla="*/ 1240705 w 2082081"/>
                <a:gd name="connsiteY3" fmla="*/ 4236 h 460622"/>
                <a:gd name="connsiteX4" fmla="*/ 2072279 w 2082081"/>
                <a:gd name="connsiteY4" fmla="*/ 56253 h 460622"/>
                <a:gd name="connsiteX5" fmla="*/ 1695616 w 2082081"/>
                <a:gd name="connsiteY5" fmla="*/ 223434 h 460622"/>
                <a:gd name="connsiteX6" fmla="*/ 1678180 w 2082081"/>
                <a:gd name="connsiteY6" fmla="*/ 395321 h 460622"/>
                <a:gd name="connsiteX7" fmla="*/ 934036 w 2082081"/>
                <a:gd name="connsiteY7" fmla="*/ 457096 h 46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2081" h="460622">
                  <a:moveTo>
                    <a:pt x="934036" y="457096"/>
                  </a:moveTo>
                  <a:cubicBezTo>
                    <a:pt x="655349" y="444243"/>
                    <a:pt x="77217" y="395155"/>
                    <a:pt x="6058" y="318201"/>
                  </a:cubicBezTo>
                  <a:cubicBezTo>
                    <a:pt x="-65101" y="241247"/>
                    <a:pt x="509921" y="203963"/>
                    <a:pt x="715695" y="151636"/>
                  </a:cubicBezTo>
                  <a:cubicBezTo>
                    <a:pt x="921469" y="99309"/>
                    <a:pt x="1014608" y="20133"/>
                    <a:pt x="1240705" y="4236"/>
                  </a:cubicBezTo>
                  <a:cubicBezTo>
                    <a:pt x="1466802" y="-11661"/>
                    <a:pt x="1996461" y="19720"/>
                    <a:pt x="2072279" y="56253"/>
                  </a:cubicBezTo>
                  <a:cubicBezTo>
                    <a:pt x="2148097" y="92786"/>
                    <a:pt x="1761299" y="166923"/>
                    <a:pt x="1695616" y="223434"/>
                  </a:cubicBezTo>
                  <a:cubicBezTo>
                    <a:pt x="1629933" y="279945"/>
                    <a:pt x="1839879" y="343355"/>
                    <a:pt x="1678180" y="395321"/>
                  </a:cubicBezTo>
                  <a:cubicBezTo>
                    <a:pt x="1516481" y="447287"/>
                    <a:pt x="1212723" y="469949"/>
                    <a:pt x="934036" y="457096"/>
                  </a:cubicBezTo>
                  <a:close/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VL Pゴシック" pitchFamily="50" charset="-128"/>
                <a:ea typeface="VL Pゴシック" pitchFamily="50" charset="-128"/>
                <a:cs typeface="VL Pゴシック" pitchFamily="50" charset="-128"/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5394216" y="2557159"/>
              <a:ext cx="5315" cy="127324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223288" y="2451057"/>
              <a:ext cx="0" cy="126458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6087411" y="2576884"/>
              <a:ext cx="0" cy="126550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平行四辺形 73"/>
          <p:cNvSpPr/>
          <p:nvPr/>
        </p:nvSpPr>
        <p:spPr>
          <a:xfrm>
            <a:off x="5586165" y="2238071"/>
            <a:ext cx="1956528" cy="331342"/>
          </a:xfrm>
          <a:prstGeom prst="parallelogram">
            <a:avLst>
              <a:gd name="adj" fmla="val 159961"/>
            </a:avLst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732000" y="2811114"/>
            <a:ext cx="1101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w</a:t>
            </a:r>
            <a:r>
              <a:rPr lang="en-US" sz="2000" dirty="0" smtClean="0">
                <a:solidFill>
                  <a:schemeClr val="accent5"/>
                </a:solidFill>
              </a:rPr>
              <a:t>iggly F1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7002740" y="3492837"/>
                <a:ext cx="315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VL Pゴシック" pitchFamily="50" charset="-128"/>
                          <a:cs typeface="VL Pゴシック" pitchFamily="50" charset="-128"/>
                        </a:rPr>
                        <m:t>𝜆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  <a:latin typeface="VL Pゴシック" pitchFamily="50" charset="-128"/>
                  <a:ea typeface="VL Pゴシック" pitchFamily="50" charset="-128"/>
                  <a:cs typeface="VL Pゴシック" pitchFamily="50" charset="-128"/>
                </a:endParaRPr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40" y="3492837"/>
                <a:ext cx="31568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Freeform 25"/>
          <p:cNvSpPr/>
          <p:nvPr/>
        </p:nvSpPr>
        <p:spPr>
          <a:xfrm rot="21019008">
            <a:off x="6898868" y="3631857"/>
            <a:ext cx="153366" cy="150577"/>
          </a:xfrm>
          <a:custGeom>
            <a:avLst/>
            <a:gdLst>
              <a:gd name="connsiteX0" fmla="*/ 0 w 440531"/>
              <a:gd name="connsiteY0" fmla="*/ 66675 h 94456"/>
              <a:gd name="connsiteX1" fmla="*/ 235744 w 440531"/>
              <a:gd name="connsiteY1" fmla="*/ 83344 h 94456"/>
              <a:gd name="connsiteX2" fmla="*/ 440531 w 440531"/>
              <a:gd name="connsiteY2" fmla="*/ 0 h 94456"/>
              <a:gd name="connsiteX0" fmla="*/ 0 w 440531"/>
              <a:gd name="connsiteY0" fmla="*/ 66675 h 87312"/>
              <a:gd name="connsiteX1" fmla="*/ 228600 w 440531"/>
              <a:gd name="connsiteY1" fmla="*/ 76200 h 87312"/>
              <a:gd name="connsiteX2" fmla="*/ 440531 w 440531"/>
              <a:gd name="connsiteY2" fmla="*/ 0 h 87312"/>
              <a:gd name="connsiteX0" fmla="*/ 38100 w 478631"/>
              <a:gd name="connsiteY0" fmla="*/ 66675 h 153988"/>
              <a:gd name="connsiteX1" fmla="*/ 38100 w 478631"/>
              <a:gd name="connsiteY1" fmla="*/ 152400 h 153988"/>
              <a:gd name="connsiteX2" fmla="*/ 266700 w 478631"/>
              <a:gd name="connsiteY2" fmla="*/ 76200 h 153988"/>
              <a:gd name="connsiteX3" fmla="*/ 478631 w 478631"/>
              <a:gd name="connsiteY3" fmla="*/ 0 h 153988"/>
              <a:gd name="connsiteX0" fmla="*/ 0 w 440531"/>
              <a:gd name="connsiteY0" fmla="*/ 66675 h 87312"/>
              <a:gd name="connsiteX1" fmla="*/ 228600 w 440531"/>
              <a:gd name="connsiteY1" fmla="*/ 76200 h 87312"/>
              <a:gd name="connsiteX2" fmla="*/ 440531 w 440531"/>
              <a:gd name="connsiteY2" fmla="*/ 0 h 87312"/>
              <a:gd name="connsiteX0" fmla="*/ 0 w 469106"/>
              <a:gd name="connsiteY0" fmla="*/ 95250 h 97235"/>
              <a:gd name="connsiteX1" fmla="*/ 257175 w 469106"/>
              <a:gd name="connsiteY1" fmla="*/ 76200 h 97235"/>
              <a:gd name="connsiteX2" fmla="*/ 469106 w 469106"/>
              <a:gd name="connsiteY2" fmla="*/ 0 h 97235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95250"/>
              <a:gd name="connsiteX1" fmla="*/ 469106 w 469106"/>
              <a:gd name="connsiteY1" fmla="*/ 0 h 95250"/>
              <a:gd name="connsiteX0" fmla="*/ 0 w 469106"/>
              <a:gd name="connsiteY0" fmla="*/ 95250 h 113506"/>
              <a:gd name="connsiteX1" fmla="*/ 469106 w 469106"/>
              <a:gd name="connsiteY1" fmla="*/ 0 h 113506"/>
              <a:gd name="connsiteX0" fmla="*/ 0 w 408419"/>
              <a:gd name="connsiteY0" fmla="*/ 93527 h 96566"/>
              <a:gd name="connsiteX1" fmla="*/ 408419 w 408419"/>
              <a:gd name="connsiteY1" fmla="*/ 0 h 96566"/>
              <a:gd name="connsiteX0" fmla="*/ 0 w 155196"/>
              <a:gd name="connsiteY0" fmla="*/ 241780 h 242870"/>
              <a:gd name="connsiteX1" fmla="*/ 134174 w 155196"/>
              <a:gd name="connsiteY1" fmla="*/ 0 h 242870"/>
              <a:gd name="connsiteX0" fmla="*/ 0 w 212226"/>
              <a:gd name="connsiteY0" fmla="*/ 241780 h 243009"/>
              <a:gd name="connsiteX1" fmla="*/ 134174 w 212226"/>
              <a:gd name="connsiteY1" fmla="*/ 0 h 243009"/>
              <a:gd name="connsiteX0" fmla="*/ 0 w 194055"/>
              <a:gd name="connsiteY0" fmla="*/ 228209 h 229526"/>
              <a:gd name="connsiteX1" fmla="*/ 100455 w 194055"/>
              <a:gd name="connsiteY1" fmla="*/ 0 h 229526"/>
              <a:gd name="connsiteX0" fmla="*/ 0 w 224376"/>
              <a:gd name="connsiteY0" fmla="*/ 228209 h 229441"/>
              <a:gd name="connsiteX1" fmla="*/ 100455 w 224376"/>
              <a:gd name="connsiteY1" fmla="*/ 0 h 229441"/>
              <a:gd name="connsiteX0" fmla="*/ 0 w 179189"/>
              <a:gd name="connsiteY0" fmla="*/ 214860 h 216178"/>
              <a:gd name="connsiteX1" fmla="*/ 8798 w 179189"/>
              <a:gd name="connsiteY1" fmla="*/ 0 h 216178"/>
              <a:gd name="connsiteX0" fmla="*/ 0 w 153366"/>
              <a:gd name="connsiteY0" fmla="*/ 214860 h 214860"/>
              <a:gd name="connsiteX1" fmla="*/ 8798 w 153366"/>
              <a:gd name="connsiteY1" fmla="*/ 0 h 21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366" h="214860">
                <a:moveTo>
                  <a:pt x="0" y="214860"/>
                </a:moveTo>
                <a:cubicBezTo>
                  <a:pt x="225419" y="156924"/>
                  <a:pt x="179774" y="56685"/>
                  <a:pt x="8798" y="0"/>
                </a:cubicBezTo>
              </a:path>
            </a:pathLst>
          </a:custGeom>
          <a:ln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VL Pゴシック" pitchFamily="50" charset="-128"/>
              <a:ea typeface="VL Pゴシック" pitchFamily="50" charset="-128"/>
              <a:cs typeface="VL Pゴシック" pitchFamily="50" charset="-128"/>
            </a:endParaRPr>
          </a:p>
        </p:txBody>
      </p:sp>
      <p:sp>
        <p:nvSpPr>
          <p:cNvPr id="86" name="スライド番号プレースホルダー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91904" y="2165852"/>
            <a:ext cx="10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compact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20563443">
            <a:off x="1090615" y="3660358"/>
            <a:ext cx="116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transverse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3762000" y="3596817"/>
                <a:ext cx="45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BottomDown">
                    <a:rot lat="0" lon="0" rev="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0" y="3596817"/>
                <a:ext cx="45679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5630167" y="3596817"/>
                <a:ext cx="45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BottomDown">
                    <a:rot lat="0" lon="0" rev="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167" y="3596817"/>
                <a:ext cx="45679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sym typeface="Wingdings" pitchFamily="2" charset="2"/>
              </a:rPr>
              <a:t>SUPERTUBE:  D1-D5 FRAME</a:t>
            </a:r>
            <a:endParaRPr 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486925" y="1372956"/>
                <a:ext cx="6170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1(5)</m:t>
                      </m:r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/>
                          <a:sym typeface="Wingdings" pitchFamily="2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D</m:t>
                      </m:r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56789</m:t>
                          </m:r>
                        </m:e>
                      </m:d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KKM</m:t>
                      </m:r>
                      <m:r>
                        <a:rPr kumimoji="1" lang="en-US" altLang="ja-JP" sz="28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𝜆</m:t>
                      </m:r>
                      <m:r>
                        <a:rPr kumimoji="1" lang="en-US" altLang="ja-JP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6789,5)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25" y="1372956"/>
                <a:ext cx="617015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コンテンツ プレースホルダー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22000" y="4243456"/>
                <a:ext cx="7056258" cy="1750544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kumimoji="1" lang="en-US" altLang="ja-JP" sz="2400" dirty="0" smtClean="0"/>
                  <a:t>LM geometries (2-charge microstate geometries)</a:t>
                </a:r>
              </a:p>
              <a:p>
                <a:pPr>
                  <a:spcBef>
                    <a:spcPts val="1800"/>
                  </a:spcBef>
                </a:pPr>
                <a:r>
                  <a:rPr kumimoji="1" lang="en-US" altLang="ja-JP" sz="2400" dirty="0" smtClean="0"/>
                  <a:t>Arbitrary curve </a:t>
                </a:r>
                <a:r>
                  <a:rPr kumimoji="1" lang="en-US" altLang="ja-JP" sz="240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l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arge entropy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geom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</m:t>
                            </m:r>
                          </m:sub>
                        </m:sSub>
                      </m:e>
                    </m:rad>
                  </m:oMath>
                </a14:m>
                <a:endParaRPr kumimoji="1" lang="en-US" altLang="ja-JP" sz="2400" b="0" dirty="0" smtClean="0">
                  <a:solidFill>
                    <a:schemeClr val="accent5"/>
                  </a:solidFill>
                  <a:sym typeface="Wingdings" panose="05000000000000000000" pitchFamily="2" charset="2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en-US" altLang="ja-JP" sz="2400" dirty="0" smtClean="0"/>
                  <a:t>AdS/CFT dictionary well understood</a:t>
                </a:r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5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22000" y="4243456"/>
                <a:ext cx="7056258" cy="1750544"/>
              </a:xfrm>
              <a:blipFill rotWithShape="0">
                <a:blip r:embed="rId4"/>
                <a:stretch>
                  <a:fillRect l="-605" t="-2787" b="-6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角丸四角形 60"/>
          <p:cNvSpPr/>
          <p:nvPr/>
        </p:nvSpPr>
        <p:spPr>
          <a:xfrm>
            <a:off x="1192695" y="1986995"/>
            <a:ext cx="6758610" cy="1973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372000" y="2775267"/>
            <a:ext cx="130352" cy="1303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523790" y="2775267"/>
            <a:ext cx="130352" cy="1303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77206" y="2484000"/>
            <a:ext cx="3206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/>
                </a:solidFill>
              </a:rPr>
              <a:t>D5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142000" y="2484000"/>
            <a:ext cx="3206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/>
                </a:solidFill>
              </a:rPr>
              <a:t>D1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289574" y="2718059"/>
            <a:ext cx="1369260" cy="924286"/>
            <a:chOff x="3289574" y="2718059"/>
            <a:chExt cx="1369260" cy="924286"/>
          </a:xfrm>
        </p:grpSpPr>
        <p:sp>
          <p:nvSpPr>
            <p:cNvPr id="48" name="右矢印 47"/>
            <p:cNvSpPr/>
            <p:nvPr/>
          </p:nvSpPr>
          <p:spPr>
            <a:xfrm>
              <a:off x="3611457" y="2718059"/>
              <a:ext cx="725494" cy="26070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3289574" y="2934459"/>
              <a:ext cx="1369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accent5"/>
                  </a:solidFill>
                </a:rPr>
                <a:t>p</a:t>
              </a:r>
              <a:r>
                <a:rPr kumimoji="1" lang="en-US" altLang="ja-JP" sz="2000" dirty="0" smtClean="0">
                  <a:solidFill>
                    <a:schemeClr val="accent5"/>
                  </a:solidFill>
                </a:rPr>
                <a:t>olarize</a:t>
              </a:r>
              <a:br>
                <a:rPr kumimoji="1" lang="en-US" altLang="ja-JP" sz="2000" dirty="0" smtClean="0">
                  <a:solidFill>
                    <a:schemeClr val="accent5"/>
                  </a:solidFill>
                </a:rPr>
              </a:br>
              <a:r>
                <a:rPr kumimoji="1" lang="en-US" altLang="ja-JP" sz="2000" dirty="0" smtClean="0">
                  <a:solidFill>
                    <a:schemeClr val="accent5"/>
                  </a:solidFill>
                </a:rPr>
                <a:t>(“bubble”)</a:t>
              </a:r>
              <a:endParaRPr kumimoji="1" lang="ja-JP" altLang="en-US" sz="2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803039" y="2267649"/>
            <a:ext cx="2806102" cy="1541663"/>
            <a:chOff x="4803039" y="2267649"/>
            <a:chExt cx="2806102" cy="1541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826459" y="3370025"/>
                  <a:ext cx="2336279" cy="439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kumimoji="1" lang="en-US" altLang="ja-JP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1234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459" y="3370025"/>
                  <a:ext cx="2336279" cy="4392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056" b="-2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Freeform 4"/>
            <p:cNvSpPr/>
            <p:nvPr/>
          </p:nvSpPr>
          <p:spPr>
            <a:xfrm flipH="1">
              <a:off x="4803039" y="2577934"/>
              <a:ext cx="2319549" cy="613139"/>
            </a:xfrm>
            <a:custGeom>
              <a:avLst/>
              <a:gdLst>
                <a:gd name="connsiteX0" fmla="*/ 773430 w 2385060"/>
                <a:gd name="connsiteY0" fmla="*/ 542925 h 573405"/>
                <a:gd name="connsiteX1" fmla="*/ 64770 w 2385060"/>
                <a:gd name="connsiteY1" fmla="*/ 371475 h 573405"/>
                <a:gd name="connsiteX2" fmla="*/ 1162050 w 2385060"/>
                <a:gd name="connsiteY2" fmla="*/ 211455 h 573405"/>
                <a:gd name="connsiteX3" fmla="*/ 1093470 w 2385060"/>
                <a:gd name="connsiteY3" fmla="*/ 85725 h 573405"/>
                <a:gd name="connsiteX4" fmla="*/ 2145030 w 2385060"/>
                <a:gd name="connsiteY4" fmla="*/ 28575 h 573405"/>
                <a:gd name="connsiteX5" fmla="*/ 2350770 w 2385060"/>
                <a:gd name="connsiteY5" fmla="*/ 257175 h 573405"/>
                <a:gd name="connsiteX6" fmla="*/ 1939290 w 2385060"/>
                <a:gd name="connsiteY6" fmla="*/ 348615 h 573405"/>
                <a:gd name="connsiteX7" fmla="*/ 2225040 w 2385060"/>
                <a:gd name="connsiteY7" fmla="*/ 565785 h 573405"/>
                <a:gd name="connsiteX8" fmla="*/ 1367790 w 2385060"/>
                <a:gd name="connsiteY8" fmla="*/ 394335 h 573405"/>
                <a:gd name="connsiteX9" fmla="*/ 773430 w 2385060"/>
                <a:gd name="connsiteY9" fmla="*/ 542925 h 573405"/>
                <a:gd name="connsiteX0" fmla="*/ 744370 w 2356000"/>
                <a:gd name="connsiteY0" fmla="*/ 542925 h 573405"/>
                <a:gd name="connsiteX1" fmla="*/ 35710 w 2356000"/>
                <a:gd name="connsiteY1" fmla="*/ 371475 h 573405"/>
                <a:gd name="connsiteX2" fmla="*/ 958628 w 2356000"/>
                <a:gd name="connsiteY2" fmla="*/ 212611 h 573405"/>
                <a:gd name="connsiteX3" fmla="*/ 1064410 w 2356000"/>
                <a:gd name="connsiteY3" fmla="*/ 85725 h 573405"/>
                <a:gd name="connsiteX4" fmla="*/ 2115970 w 2356000"/>
                <a:gd name="connsiteY4" fmla="*/ 28575 h 573405"/>
                <a:gd name="connsiteX5" fmla="*/ 2321710 w 2356000"/>
                <a:gd name="connsiteY5" fmla="*/ 257175 h 573405"/>
                <a:gd name="connsiteX6" fmla="*/ 1910230 w 2356000"/>
                <a:gd name="connsiteY6" fmla="*/ 348615 h 573405"/>
                <a:gd name="connsiteX7" fmla="*/ 2195980 w 2356000"/>
                <a:gd name="connsiteY7" fmla="*/ 565785 h 573405"/>
                <a:gd name="connsiteX8" fmla="*/ 1338730 w 2356000"/>
                <a:gd name="connsiteY8" fmla="*/ 394335 h 573405"/>
                <a:gd name="connsiteX9" fmla="*/ 744370 w 2356000"/>
                <a:gd name="connsiteY9" fmla="*/ 542925 h 573405"/>
                <a:gd name="connsiteX0" fmla="*/ 744370 w 2356000"/>
                <a:gd name="connsiteY0" fmla="*/ 542925 h 573405"/>
                <a:gd name="connsiteX1" fmla="*/ 35710 w 2356000"/>
                <a:gd name="connsiteY1" fmla="*/ 371475 h 573405"/>
                <a:gd name="connsiteX2" fmla="*/ 958628 w 2356000"/>
                <a:gd name="connsiteY2" fmla="*/ 212611 h 573405"/>
                <a:gd name="connsiteX3" fmla="*/ 1064410 w 2356000"/>
                <a:gd name="connsiteY3" fmla="*/ 85725 h 573405"/>
                <a:gd name="connsiteX4" fmla="*/ 2115970 w 2356000"/>
                <a:gd name="connsiteY4" fmla="*/ 28575 h 573405"/>
                <a:gd name="connsiteX5" fmla="*/ 2321710 w 2356000"/>
                <a:gd name="connsiteY5" fmla="*/ 257175 h 573405"/>
                <a:gd name="connsiteX6" fmla="*/ 1910230 w 2356000"/>
                <a:gd name="connsiteY6" fmla="*/ 348615 h 573405"/>
                <a:gd name="connsiteX7" fmla="*/ 2195980 w 2356000"/>
                <a:gd name="connsiteY7" fmla="*/ 565785 h 573405"/>
                <a:gd name="connsiteX8" fmla="*/ 1338730 w 2356000"/>
                <a:gd name="connsiteY8" fmla="*/ 394335 h 573405"/>
                <a:gd name="connsiteX9" fmla="*/ 744370 w 2356000"/>
                <a:gd name="connsiteY9" fmla="*/ 542925 h 573405"/>
                <a:gd name="connsiteX0" fmla="*/ 744370 w 2353660"/>
                <a:gd name="connsiteY0" fmla="*/ 474381 h 504861"/>
                <a:gd name="connsiteX1" fmla="*/ 35710 w 2353660"/>
                <a:gd name="connsiteY1" fmla="*/ 302931 h 504861"/>
                <a:gd name="connsiteX2" fmla="*/ 958628 w 2353660"/>
                <a:gd name="connsiteY2" fmla="*/ 144067 h 504861"/>
                <a:gd name="connsiteX3" fmla="*/ 1064410 w 2353660"/>
                <a:gd name="connsiteY3" fmla="*/ 17181 h 504861"/>
                <a:gd name="connsiteX4" fmla="*/ 2101932 w 2353660"/>
                <a:gd name="connsiteY4" fmla="*/ 40983 h 504861"/>
                <a:gd name="connsiteX5" fmla="*/ 2321710 w 2353660"/>
                <a:gd name="connsiteY5" fmla="*/ 188631 h 504861"/>
                <a:gd name="connsiteX6" fmla="*/ 1910230 w 2353660"/>
                <a:gd name="connsiteY6" fmla="*/ 280071 h 504861"/>
                <a:gd name="connsiteX7" fmla="*/ 2195980 w 2353660"/>
                <a:gd name="connsiteY7" fmla="*/ 497241 h 504861"/>
                <a:gd name="connsiteX8" fmla="*/ 1338730 w 2353660"/>
                <a:gd name="connsiteY8" fmla="*/ 325791 h 504861"/>
                <a:gd name="connsiteX9" fmla="*/ 744370 w 2353660"/>
                <a:gd name="connsiteY9" fmla="*/ 474381 h 50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660" h="504861">
                  <a:moveTo>
                    <a:pt x="744370" y="474381"/>
                  </a:moveTo>
                  <a:cubicBezTo>
                    <a:pt x="527200" y="470571"/>
                    <a:pt x="0" y="357983"/>
                    <a:pt x="35710" y="302931"/>
                  </a:cubicBezTo>
                  <a:cubicBezTo>
                    <a:pt x="71420" y="247879"/>
                    <a:pt x="787178" y="191692"/>
                    <a:pt x="958628" y="144067"/>
                  </a:cubicBezTo>
                  <a:cubicBezTo>
                    <a:pt x="1130078" y="96442"/>
                    <a:pt x="873859" y="34362"/>
                    <a:pt x="1064410" y="17181"/>
                  </a:cubicBezTo>
                  <a:cubicBezTo>
                    <a:pt x="1254961" y="0"/>
                    <a:pt x="1892382" y="12408"/>
                    <a:pt x="2101932" y="40983"/>
                  </a:cubicBezTo>
                  <a:cubicBezTo>
                    <a:pt x="2311482" y="69558"/>
                    <a:pt x="2353660" y="148783"/>
                    <a:pt x="2321710" y="188631"/>
                  </a:cubicBezTo>
                  <a:cubicBezTo>
                    <a:pt x="2289760" y="228479"/>
                    <a:pt x="1931185" y="228636"/>
                    <a:pt x="1910230" y="280071"/>
                  </a:cubicBezTo>
                  <a:cubicBezTo>
                    <a:pt x="1889275" y="331506"/>
                    <a:pt x="2310285" y="383960"/>
                    <a:pt x="2195980" y="497241"/>
                  </a:cubicBezTo>
                  <a:cubicBezTo>
                    <a:pt x="2100730" y="504861"/>
                    <a:pt x="1584475" y="331506"/>
                    <a:pt x="1338730" y="325791"/>
                  </a:cubicBezTo>
                  <a:cubicBezTo>
                    <a:pt x="1092985" y="320076"/>
                    <a:pt x="961540" y="478191"/>
                    <a:pt x="744370" y="474381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VL Pゴシック" pitchFamily="50" charset="-128"/>
                <a:ea typeface="VL Pゴシック" pitchFamily="50" charset="-128"/>
                <a:cs typeface="VL Pゴシック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228007" y="2267649"/>
              <a:ext cx="53700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1"/>
                  </a:solidFill>
                </a:rPr>
                <a:t>KKM</a:t>
              </a:r>
              <a:endParaRPr kumimoji="1" lang="ja-JP" altLang="en-US" sz="2000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7293458" y="2758890"/>
                  <a:ext cx="3156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2"/>
                    </a:solidFill>
                    <a:latin typeface="VL Pゴシック" pitchFamily="50" charset="-128"/>
                    <a:ea typeface="VL Pゴシック" pitchFamily="50" charset="-128"/>
                    <a:cs typeface="VL Pゴシック" pitchFamily="50" charset="-128"/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458" y="2758890"/>
                  <a:ext cx="315683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Freeform 25"/>
            <p:cNvSpPr/>
            <p:nvPr/>
          </p:nvSpPr>
          <p:spPr>
            <a:xfrm rot="21019008">
              <a:off x="7186552" y="2833292"/>
              <a:ext cx="153366" cy="214860"/>
            </a:xfrm>
            <a:custGeom>
              <a:avLst/>
              <a:gdLst>
                <a:gd name="connsiteX0" fmla="*/ 0 w 440531"/>
                <a:gd name="connsiteY0" fmla="*/ 66675 h 94456"/>
                <a:gd name="connsiteX1" fmla="*/ 235744 w 440531"/>
                <a:gd name="connsiteY1" fmla="*/ 83344 h 94456"/>
                <a:gd name="connsiteX2" fmla="*/ 440531 w 440531"/>
                <a:gd name="connsiteY2" fmla="*/ 0 h 94456"/>
                <a:gd name="connsiteX0" fmla="*/ 0 w 440531"/>
                <a:gd name="connsiteY0" fmla="*/ 66675 h 87312"/>
                <a:gd name="connsiteX1" fmla="*/ 228600 w 440531"/>
                <a:gd name="connsiteY1" fmla="*/ 76200 h 87312"/>
                <a:gd name="connsiteX2" fmla="*/ 440531 w 440531"/>
                <a:gd name="connsiteY2" fmla="*/ 0 h 87312"/>
                <a:gd name="connsiteX0" fmla="*/ 38100 w 478631"/>
                <a:gd name="connsiteY0" fmla="*/ 66675 h 153988"/>
                <a:gd name="connsiteX1" fmla="*/ 38100 w 478631"/>
                <a:gd name="connsiteY1" fmla="*/ 152400 h 153988"/>
                <a:gd name="connsiteX2" fmla="*/ 266700 w 478631"/>
                <a:gd name="connsiteY2" fmla="*/ 76200 h 153988"/>
                <a:gd name="connsiteX3" fmla="*/ 478631 w 478631"/>
                <a:gd name="connsiteY3" fmla="*/ 0 h 153988"/>
                <a:gd name="connsiteX0" fmla="*/ 0 w 440531"/>
                <a:gd name="connsiteY0" fmla="*/ 66675 h 87312"/>
                <a:gd name="connsiteX1" fmla="*/ 228600 w 440531"/>
                <a:gd name="connsiteY1" fmla="*/ 76200 h 87312"/>
                <a:gd name="connsiteX2" fmla="*/ 440531 w 440531"/>
                <a:gd name="connsiteY2" fmla="*/ 0 h 87312"/>
                <a:gd name="connsiteX0" fmla="*/ 0 w 469106"/>
                <a:gd name="connsiteY0" fmla="*/ 95250 h 97235"/>
                <a:gd name="connsiteX1" fmla="*/ 257175 w 469106"/>
                <a:gd name="connsiteY1" fmla="*/ 76200 h 97235"/>
                <a:gd name="connsiteX2" fmla="*/ 469106 w 469106"/>
                <a:gd name="connsiteY2" fmla="*/ 0 h 97235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95250"/>
                <a:gd name="connsiteX1" fmla="*/ 469106 w 469106"/>
                <a:gd name="connsiteY1" fmla="*/ 0 h 95250"/>
                <a:gd name="connsiteX0" fmla="*/ 0 w 469106"/>
                <a:gd name="connsiteY0" fmla="*/ 95250 h 113506"/>
                <a:gd name="connsiteX1" fmla="*/ 469106 w 469106"/>
                <a:gd name="connsiteY1" fmla="*/ 0 h 113506"/>
                <a:gd name="connsiteX0" fmla="*/ 0 w 408419"/>
                <a:gd name="connsiteY0" fmla="*/ 93527 h 96566"/>
                <a:gd name="connsiteX1" fmla="*/ 408419 w 408419"/>
                <a:gd name="connsiteY1" fmla="*/ 0 h 96566"/>
                <a:gd name="connsiteX0" fmla="*/ 0 w 155196"/>
                <a:gd name="connsiteY0" fmla="*/ 241780 h 242870"/>
                <a:gd name="connsiteX1" fmla="*/ 134174 w 155196"/>
                <a:gd name="connsiteY1" fmla="*/ 0 h 242870"/>
                <a:gd name="connsiteX0" fmla="*/ 0 w 212226"/>
                <a:gd name="connsiteY0" fmla="*/ 241780 h 243009"/>
                <a:gd name="connsiteX1" fmla="*/ 134174 w 212226"/>
                <a:gd name="connsiteY1" fmla="*/ 0 h 243009"/>
                <a:gd name="connsiteX0" fmla="*/ 0 w 194055"/>
                <a:gd name="connsiteY0" fmla="*/ 228209 h 229526"/>
                <a:gd name="connsiteX1" fmla="*/ 100455 w 194055"/>
                <a:gd name="connsiteY1" fmla="*/ 0 h 229526"/>
                <a:gd name="connsiteX0" fmla="*/ 0 w 224376"/>
                <a:gd name="connsiteY0" fmla="*/ 228209 h 229441"/>
                <a:gd name="connsiteX1" fmla="*/ 100455 w 224376"/>
                <a:gd name="connsiteY1" fmla="*/ 0 h 229441"/>
                <a:gd name="connsiteX0" fmla="*/ 0 w 179189"/>
                <a:gd name="connsiteY0" fmla="*/ 214860 h 216178"/>
                <a:gd name="connsiteX1" fmla="*/ 8798 w 179189"/>
                <a:gd name="connsiteY1" fmla="*/ 0 h 216178"/>
                <a:gd name="connsiteX0" fmla="*/ 0 w 153366"/>
                <a:gd name="connsiteY0" fmla="*/ 214860 h 214860"/>
                <a:gd name="connsiteX1" fmla="*/ 8798 w 153366"/>
                <a:gd name="connsiteY1" fmla="*/ 0 h 21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366" h="214860">
                  <a:moveTo>
                    <a:pt x="0" y="214860"/>
                  </a:moveTo>
                  <a:cubicBezTo>
                    <a:pt x="225419" y="156924"/>
                    <a:pt x="179774" y="56685"/>
                    <a:pt x="8798" y="0"/>
                  </a:cubicBezTo>
                </a:path>
              </a:pathLst>
            </a:custGeom>
            <a:ln>
              <a:solidFill>
                <a:schemeClr val="tx2"/>
              </a:solidFill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VL Pゴシック" pitchFamily="50" charset="-128"/>
                <a:ea typeface="VL Pゴシック" pitchFamily="50" charset="-128"/>
                <a:cs typeface="VL Pゴシック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165816" y="3129229"/>
              <a:ext cx="15602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5"/>
                  </a:solidFill>
                </a:rPr>
                <a:t>arbitrary curve</a:t>
              </a:r>
              <a:endParaRPr kumimoji="1" lang="ja-JP" altLang="en-US" sz="2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42000" y="4340666"/>
            <a:ext cx="22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[Lunin-Mathur ’01]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40505" y="4924565"/>
            <a:ext cx="165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[Rychkov ’05]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90324" y="5381888"/>
            <a:ext cx="3508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[Lunin-Mathur ’01]</a:t>
            </a:r>
            <a:b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kumimoji="1" lang="en-US" altLang="ja-JP" spc="-100" dirty="0" smtClean="0">
                <a:solidFill>
                  <a:schemeClr val="accent3">
                    <a:lumMod val="75000"/>
                  </a:schemeClr>
                </a:solidFill>
              </a:rPr>
              <a:t>Kanitscheider-Skenderis-Taylor ’06, 07</a:t>
            </a: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IGE@SXSW4238SVWXY5L9" val="2865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104391</TotalTime>
  <Words>1157</Words>
  <Application>Microsoft Office PowerPoint</Application>
  <PresentationFormat>画面に合わせる (4:3)</PresentationFormat>
  <Paragraphs>399</Paragraphs>
  <Slides>36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52" baseType="lpstr">
      <vt:lpstr>FangSong</vt:lpstr>
      <vt:lpstr>HG明朝E</vt:lpstr>
      <vt:lpstr>ＭＳ Ｐゴシック</vt:lpstr>
      <vt:lpstr>VL Pゴシック</vt:lpstr>
      <vt:lpstr>Bookman Old Style</vt:lpstr>
      <vt:lpstr>Calibri</vt:lpstr>
      <vt:lpstr>Cambria Math</vt:lpstr>
      <vt:lpstr>Futura</vt:lpstr>
      <vt:lpstr>Gill Sans</vt:lpstr>
      <vt:lpstr>Gill Sans MT</vt:lpstr>
      <vt:lpstr>Times New Roman</vt:lpstr>
      <vt:lpstr>Wingdings</vt:lpstr>
      <vt:lpstr>Wingdings 2</vt:lpstr>
      <vt:lpstr>Wingdings 3</vt:lpstr>
      <vt:lpstr>Origin</vt:lpstr>
      <vt:lpstr>3_Origin</vt:lpstr>
      <vt:lpstr>PowerPoint プレゼンテーション</vt:lpstr>
      <vt:lpstr>PowerPoint プレゼンテーション</vt:lpstr>
      <vt:lpstr>PowerPoint プレゼンテーション</vt:lpstr>
      <vt:lpstr>MICROSTATE GEOMETRY PROGRAM:</vt:lpstr>
      <vt:lpstr>SOME HISTORY</vt:lpstr>
      <vt:lpstr>DOUBLE BUBBLING</vt:lpstr>
      <vt:lpstr>SUPERTUBE TRANSITION</vt:lpstr>
      <vt:lpstr>SUPERTUBE:  F1-P FRAME</vt:lpstr>
      <vt:lpstr>SUPERTUBE:  D1-D5 FRAME</vt:lpstr>
      <vt:lpstr>DOUBLE BUBBLING</vt:lpstr>
      <vt:lpstr>ENDLESS BUBBLING?</vt:lpstr>
      <vt:lpstr>EXOTIC BRANES</vt:lpstr>
      <vt:lpstr>A GEOMETRIC CHANNEL</vt:lpstr>
      <vt:lpstr>PowerPoint プレゼンテーション</vt:lpstr>
      <vt:lpstr>EXPLICIT CONSTUCTION OF SUPERSTRATA</vt:lpstr>
      <vt:lpstr>PowerPoint プレゼンテーション</vt:lpstr>
      <vt:lpstr>SUSY SOLUTIONS IN 6D</vt:lpstr>
      <vt:lpstr>BPS EQUATIONS</vt:lpstr>
      <vt:lpstr>0TH LAYER</vt:lpstr>
      <vt:lpstr>1ST LAYER</vt:lpstr>
      <vt:lpstr>1ST LAYER (2)</vt:lpstr>
      <vt:lpstr>2ND LAYER</vt:lpstr>
      <vt:lpstr>PowerPoint プレゼンテーション</vt:lpstr>
      <vt:lpstr>CFT PICTURE</vt:lpstr>
      <vt:lpstr>BOUNDARY CFT</vt:lpstr>
      <vt:lpstr>2-CHARGE STATES (1)</vt:lpstr>
      <vt:lpstr>2-CHARGE STATES (2)</vt:lpstr>
      <vt:lpstr>KNOWN 3-CHARGE STATES</vt:lpstr>
      <vt:lpstr>SUPERSTRATA</vt:lpstr>
      <vt:lpstr>TOWARD MORE GENERAL STRATA</vt:lpstr>
      <vt:lpstr>WHAT’S MISSING</vt:lpstr>
      <vt:lpstr>MORE GENERAL SUPERSTRATA</vt:lpstr>
      <vt:lpstr>CONCLUSIONS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Brownian Motion in AdS/CFT</dc:title>
  <dc:creator>shige</dc:creator>
  <cp:lastModifiedBy>shige</cp:lastModifiedBy>
  <cp:revision>5743</cp:revision>
  <cp:lastPrinted>2012-02-16T08:46:14Z</cp:lastPrinted>
  <dcterms:created xsi:type="dcterms:W3CDTF">2006-08-16T00:00:00Z</dcterms:created>
  <dcterms:modified xsi:type="dcterms:W3CDTF">2015-12-01T00:13:32Z</dcterms:modified>
</cp:coreProperties>
</file>