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3660" r:id="rId3"/>
    <p:sldMasterId id="2147483672" r:id="rId4"/>
    <p:sldMasterId id="2147483684" r:id="rId5"/>
    <p:sldMasterId id="2147483696" r:id="rId6"/>
    <p:sldMasterId id="2147483708" r:id="rId7"/>
    <p:sldMasterId id="2147483720" r:id="rId8"/>
    <p:sldMasterId id="2147483732" r:id="rId9"/>
    <p:sldMasterId id="2147483744" r:id="rId10"/>
    <p:sldMasterId id="2147483756" r:id="rId11"/>
    <p:sldMasterId id="2147483768" r:id="rId12"/>
  </p:sldMasterIdLst>
  <p:notesMasterIdLst>
    <p:notesMasterId r:id="rId27"/>
  </p:notesMasterIdLst>
  <p:sldIdLst>
    <p:sldId id="684" r:id="rId13"/>
    <p:sldId id="694" r:id="rId14"/>
    <p:sldId id="621" r:id="rId15"/>
    <p:sldId id="685" r:id="rId16"/>
    <p:sldId id="697" r:id="rId17"/>
    <p:sldId id="687" r:id="rId18"/>
    <p:sldId id="695" r:id="rId19"/>
    <p:sldId id="690" r:id="rId20"/>
    <p:sldId id="691" r:id="rId21"/>
    <p:sldId id="686" r:id="rId22"/>
    <p:sldId id="688" r:id="rId23"/>
    <p:sldId id="696" r:id="rId24"/>
    <p:sldId id="698" r:id="rId25"/>
    <p:sldId id="693" r:id="rId26"/>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6600CC"/>
    <a:srgbClr val="FF0000"/>
    <a:srgbClr val="CC0000"/>
    <a:srgbClr val="C0C0C0"/>
    <a:srgbClr val="CCCC00"/>
    <a:srgbClr val="CC6600"/>
    <a:srgbClr val="333399"/>
    <a:srgbClr val="FF9966"/>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10" autoAdjust="0"/>
    <p:restoredTop sz="96488" autoAdjust="0"/>
  </p:normalViewPr>
  <p:slideViewPr>
    <p:cSldViewPr>
      <p:cViewPr varScale="1">
        <p:scale>
          <a:sx n="75" d="100"/>
          <a:sy n="75" d="100"/>
        </p:scale>
        <p:origin x="768"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7.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 Type="http://schemas.openxmlformats.org/officeDocument/2006/relationships/slideMaster" Target="slideMasters/slideMaster2.xml"/><Relationship Id="rId21" Type="http://schemas.openxmlformats.org/officeDocument/2006/relationships/slide" Target="slides/slide9.xml"/><Relationship Id="rId7" Type="http://schemas.openxmlformats.org/officeDocument/2006/relationships/slideMaster" Target="slideMasters/slideMaster6.xml"/><Relationship Id="rId12" Type="http://schemas.openxmlformats.org/officeDocument/2006/relationships/slideMaster" Target="slideMasters/slideMaster11.xml"/><Relationship Id="rId17" Type="http://schemas.openxmlformats.org/officeDocument/2006/relationships/slide" Target="slides/slide5.xml"/><Relationship Id="rId25" Type="http://schemas.openxmlformats.org/officeDocument/2006/relationships/slide" Target="slides/slide13.xml"/><Relationship Id="rId2" Type="http://schemas.openxmlformats.org/officeDocument/2006/relationships/slideMaster" Target="slideMasters/slideMaster1.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Master" Target="slideMasters/slideMaster10.xml"/><Relationship Id="rId24" Type="http://schemas.openxmlformats.org/officeDocument/2006/relationships/slide" Target="slides/slide12.xml"/><Relationship Id="rId5" Type="http://schemas.openxmlformats.org/officeDocument/2006/relationships/slideMaster" Target="slideMasters/slideMaster4.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presProps" Target="presProps.xml"/><Relationship Id="rId10" Type="http://schemas.openxmlformats.org/officeDocument/2006/relationships/slideMaster" Target="slideMasters/slideMaster9.xml"/><Relationship Id="rId19" Type="http://schemas.openxmlformats.org/officeDocument/2006/relationships/slide" Target="slides/slide7.xml"/><Relationship Id="rId31" Type="http://schemas.openxmlformats.org/officeDocument/2006/relationships/tableStyles" Target="tableStyles.xml"/><Relationship Id="rId4" Type="http://schemas.openxmlformats.org/officeDocument/2006/relationships/slideMaster" Target="slideMasters/slideMaster3.xml"/><Relationship Id="rId9" Type="http://schemas.openxmlformats.org/officeDocument/2006/relationships/slideMaster" Target="slideMasters/slideMaster8.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6C838E-31EC-40C1-8940-369804504364}" type="datetimeFigureOut">
              <a:rPr kumimoji="1" lang="ja-JP" altLang="en-US" smtClean="0"/>
              <a:t>2014/11/27</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030489-EC92-4AD8-80DC-FB4734E5B955}" type="slidenum">
              <a:rPr kumimoji="1" lang="ja-JP" altLang="en-US" smtClean="0"/>
              <a:t>‹#›</a:t>
            </a:fld>
            <a:endParaRPr kumimoji="1" lang="ja-JP" altLang="en-US"/>
          </a:p>
        </p:txBody>
      </p:sp>
    </p:spTree>
    <p:extLst>
      <p:ext uri="{BB962C8B-B14F-4D97-AF65-F5344CB8AC3E}">
        <p14:creationId xmlns:p14="http://schemas.microsoft.com/office/powerpoint/2010/main" val="2869825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2014/11/27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2014/11/27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95F90280-4ED6-4A04-B5D0-A616E49FF54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0959879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42346E02-460C-457B-BF52-3B3A36E970B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94831466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607C9C9E-9DAA-4F43-809E-5A04F15C1BA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6795010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pPr>
              <a:defRPr/>
            </a:pPr>
            <a:fld id="{FC1B5BC9-2E1D-4D8D-865C-C7C34CF3A2E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61620263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8" name="フッター プレースホルダー 7"/>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9" name="スライド番号プレースホルダー 8"/>
          <p:cNvSpPr>
            <a:spLocks noGrp="1"/>
          </p:cNvSpPr>
          <p:nvPr>
            <p:ph type="sldNum" sz="quarter" idx="12"/>
          </p:nvPr>
        </p:nvSpPr>
        <p:spPr/>
        <p:txBody>
          <a:bodyPr/>
          <a:lstStyle>
            <a:lvl1pPr>
              <a:defRPr/>
            </a:lvl1pPr>
          </a:lstStyle>
          <a:p>
            <a:pPr>
              <a:defRPr/>
            </a:pPr>
            <a:fld id="{DCBCAFC4-BF84-49A6-B5A8-8F7781E6CE9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40414355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4" name="フッター プレースホルダー 3"/>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5" name="スライド番号プレースホルダー 4"/>
          <p:cNvSpPr>
            <a:spLocks noGrp="1"/>
          </p:cNvSpPr>
          <p:nvPr>
            <p:ph type="sldNum" sz="quarter" idx="12"/>
          </p:nvPr>
        </p:nvSpPr>
        <p:spPr/>
        <p:txBody>
          <a:bodyPr/>
          <a:lstStyle>
            <a:lvl1pPr>
              <a:defRPr/>
            </a:lvl1pPr>
          </a:lstStyle>
          <a:p>
            <a:pPr>
              <a:defRPr/>
            </a:pPr>
            <a:fld id="{FEA8A7B8-C719-4913-9A61-9EE5201C356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75002789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4" name="スライド番号プレースホルダー 3"/>
          <p:cNvSpPr>
            <a:spLocks noGrp="1"/>
          </p:cNvSpPr>
          <p:nvPr>
            <p:ph type="sldNum" sz="quarter" idx="12"/>
          </p:nvPr>
        </p:nvSpPr>
        <p:spPr/>
        <p:txBody>
          <a:bodyPr/>
          <a:lstStyle>
            <a:lvl1pPr>
              <a:defRPr/>
            </a:lvl1pPr>
          </a:lstStyle>
          <a:p>
            <a:pPr>
              <a:defRPr/>
            </a:pPr>
            <a:fld id="{D89F7A17-1EA7-4B90-8BE0-62CC5CB1C7B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06216226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pPr>
              <a:defRPr/>
            </a:pPr>
            <a:fld id="{983D06C0-BDE6-4B5C-A869-5D0D59AB36C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9677762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pPr>
              <a:defRPr/>
            </a:pPr>
            <a:fld id="{E5836310-EF35-47F1-98B6-F802197864C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55526716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53CB955D-5B63-4586-90FB-AF3FC58B51D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959666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2014/11/27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0500" y="112713"/>
            <a:ext cx="2146300" cy="601345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98425" y="112713"/>
            <a:ext cx="6289675" cy="601345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C1DB8AF3-FD12-43C9-8FB8-C9859BC34E3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1686631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B0FB1742-92BD-45A5-ADB7-05CF315A6E82}" type="datetimeFigureOut">
              <a:rPr lang="ja-JP" altLang="en-US" smtClean="0">
                <a:solidFill>
                  <a:prstClr val="black">
                    <a:tint val="75000"/>
                  </a:prstClr>
                </a:solidFill>
              </a:rPr>
              <a:pPr/>
              <a:t>2014/11/27</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2E1CE2-E21A-4647-8A74-B4739D01786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9010402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0FB1742-92BD-45A5-ADB7-05CF315A6E82}" type="datetimeFigureOut">
              <a:rPr lang="ja-JP" altLang="en-US" smtClean="0">
                <a:solidFill>
                  <a:prstClr val="black">
                    <a:tint val="75000"/>
                  </a:prstClr>
                </a:solidFill>
              </a:rPr>
              <a:pPr/>
              <a:t>2014/11/27</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2E1CE2-E21A-4647-8A74-B4739D01786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6116803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0FB1742-92BD-45A5-ADB7-05CF315A6E82}" type="datetimeFigureOut">
              <a:rPr lang="ja-JP" altLang="en-US" smtClean="0">
                <a:solidFill>
                  <a:prstClr val="black">
                    <a:tint val="75000"/>
                  </a:prstClr>
                </a:solidFill>
              </a:rPr>
              <a:pPr/>
              <a:t>2014/11/27</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2E1CE2-E21A-4647-8A74-B4739D01786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4299678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B0FB1742-92BD-45A5-ADB7-05CF315A6E82}" type="datetimeFigureOut">
              <a:rPr lang="ja-JP" altLang="en-US" smtClean="0">
                <a:solidFill>
                  <a:prstClr val="black">
                    <a:tint val="75000"/>
                  </a:prstClr>
                </a:solidFill>
              </a:rPr>
              <a:pPr/>
              <a:t>2014/11/27</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2E1CE2-E21A-4647-8A74-B4739D01786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9463463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B0FB1742-92BD-45A5-ADB7-05CF315A6E82}" type="datetimeFigureOut">
              <a:rPr lang="ja-JP" altLang="en-US" smtClean="0">
                <a:solidFill>
                  <a:prstClr val="black">
                    <a:tint val="75000"/>
                  </a:prstClr>
                </a:solidFill>
              </a:rPr>
              <a:pPr/>
              <a:t>2014/11/27</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D2E1CE2-E21A-4647-8A74-B4739D01786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5770290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B0FB1742-92BD-45A5-ADB7-05CF315A6E82}" type="datetimeFigureOut">
              <a:rPr lang="ja-JP" altLang="en-US" smtClean="0">
                <a:solidFill>
                  <a:prstClr val="black">
                    <a:tint val="75000"/>
                  </a:prstClr>
                </a:solidFill>
              </a:rPr>
              <a:pPr/>
              <a:t>2014/11/27</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D2E1CE2-E21A-4647-8A74-B4739D01786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9929259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FB1742-92BD-45A5-ADB7-05CF315A6E82}" type="datetimeFigureOut">
              <a:rPr lang="ja-JP" altLang="en-US" smtClean="0">
                <a:solidFill>
                  <a:prstClr val="black">
                    <a:tint val="75000"/>
                  </a:prstClr>
                </a:solidFill>
              </a:rPr>
              <a:pPr/>
              <a:t>2014/11/27</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D2E1CE2-E21A-4647-8A74-B4739D01786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2148675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0FB1742-92BD-45A5-ADB7-05CF315A6E82}" type="datetimeFigureOut">
              <a:rPr lang="ja-JP" altLang="en-US" smtClean="0">
                <a:solidFill>
                  <a:prstClr val="black">
                    <a:tint val="75000"/>
                  </a:prstClr>
                </a:solidFill>
              </a:rPr>
              <a:pPr/>
              <a:t>2014/11/27</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2E1CE2-E21A-4647-8A74-B4739D01786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5794232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0FB1742-92BD-45A5-ADB7-05CF315A6E82}" type="datetimeFigureOut">
              <a:rPr lang="ja-JP" altLang="en-US" smtClean="0">
                <a:solidFill>
                  <a:prstClr val="black">
                    <a:tint val="75000"/>
                  </a:prstClr>
                </a:solidFill>
              </a:rPr>
              <a:pPr/>
              <a:t>2014/11/27</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2E1CE2-E21A-4647-8A74-B4739D01786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24678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8D9BA512-35E8-4945-BB66-7C75C7A9A5D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20373687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0FB1742-92BD-45A5-ADB7-05CF315A6E82}" type="datetimeFigureOut">
              <a:rPr lang="ja-JP" altLang="en-US" smtClean="0">
                <a:solidFill>
                  <a:prstClr val="black">
                    <a:tint val="75000"/>
                  </a:prstClr>
                </a:solidFill>
              </a:rPr>
              <a:pPr/>
              <a:t>2014/11/27</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2E1CE2-E21A-4647-8A74-B4739D01786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4324038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0FB1742-92BD-45A5-ADB7-05CF315A6E82}" type="datetimeFigureOut">
              <a:rPr lang="ja-JP" altLang="en-US" smtClean="0">
                <a:solidFill>
                  <a:prstClr val="black">
                    <a:tint val="75000"/>
                  </a:prstClr>
                </a:solidFill>
              </a:rPr>
              <a:pPr/>
              <a:t>2014/11/27</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2E1CE2-E21A-4647-8A74-B4739D01786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706841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7064B2FA-F574-46F2-AF1C-A2680DFEBA3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8171049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710F91CF-C1EE-40EB-B802-8F459F546B2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35939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smtClean="0"/>
            </a:lvl1pPr>
          </a:lstStyle>
          <a:p>
            <a:pPr>
              <a:defRPr/>
            </a:pPr>
            <a:fld id="{DE81F9BD-0A74-446D-B320-346F566E189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8753193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8" name="フッター プレースホルダー 7"/>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9" name="スライド番号プレースホルダー 8"/>
          <p:cNvSpPr>
            <a:spLocks noGrp="1"/>
          </p:cNvSpPr>
          <p:nvPr>
            <p:ph type="sldNum" sz="quarter" idx="12"/>
          </p:nvPr>
        </p:nvSpPr>
        <p:spPr/>
        <p:txBody>
          <a:bodyPr/>
          <a:lstStyle>
            <a:lvl1pPr>
              <a:defRPr smtClean="0"/>
            </a:lvl1pPr>
          </a:lstStyle>
          <a:p>
            <a:pPr>
              <a:defRPr/>
            </a:pPr>
            <a:fld id="{F4B56DDD-71C9-46F5-BC45-019488E3936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1660304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5128327" cy="584775"/>
          </a:xfrm>
          <a:effectLst>
            <a:outerShdw dist="81320" dir="7719588" algn="ctr" rotWithShape="0">
              <a:schemeClr val="tx2">
                <a:alpha val="50000"/>
              </a:schemeClr>
            </a:outerShdw>
          </a:effectLst>
        </p:spPr>
        <p:txBody>
          <a:bodyPr/>
          <a:lstStyle>
            <a:lvl1pPr>
              <a:defRPr>
                <a:solidFill>
                  <a:schemeClr val="tx1"/>
                </a:solidFill>
              </a:defRPr>
            </a:lvl1pPr>
          </a:lstStyle>
          <a:p>
            <a:r>
              <a:rPr lang="ja-JP" altLang="en-US" dirty="0" smtClean="0"/>
              <a:t>マスター タイトルの書式設定</a:t>
            </a:r>
            <a:endParaRPr lang="ja-JP" altLang="en-US" dirty="0"/>
          </a:p>
        </p:txBody>
      </p:sp>
      <p:sp>
        <p:nvSpPr>
          <p:cNvPr id="3" name="日付プレースホルダー 2"/>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4" name="フッター プレースホルダー 3"/>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5" name="スライド番号プレースホルダー 4"/>
          <p:cNvSpPr>
            <a:spLocks noGrp="1"/>
          </p:cNvSpPr>
          <p:nvPr>
            <p:ph type="sldNum" sz="quarter" idx="12"/>
          </p:nvPr>
        </p:nvSpPr>
        <p:spPr/>
        <p:txBody>
          <a:bodyPr/>
          <a:lstStyle>
            <a:lvl1pPr>
              <a:defRPr smtClean="0"/>
            </a:lvl1pPr>
          </a:lstStyle>
          <a:p>
            <a:pPr>
              <a:defRPr/>
            </a:pPr>
            <a:fld id="{A3BA56AD-AD03-42A2-9106-7954672CD08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201330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4" name="スライド番号プレースホルダー 3"/>
          <p:cNvSpPr>
            <a:spLocks noGrp="1"/>
          </p:cNvSpPr>
          <p:nvPr>
            <p:ph type="sldNum" sz="quarter" idx="12"/>
          </p:nvPr>
        </p:nvSpPr>
        <p:spPr/>
        <p:txBody>
          <a:bodyPr/>
          <a:lstStyle>
            <a:lvl1pPr>
              <a:defRPr smtClean="0"/>
            </a:lvl1pPr>
          </a:lstStyle>
          <a:p>
            <a:pPr>
              <a:defRPr/>
            </a:pPr>
            <a:fld id="{828EF6A9-588B-4AEC-9349-908E5F15EC8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7694285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smtClean="0"/>
            </a:lvl1pPr>
          </a:lstStyle>
          <a:p>
            <a:pPr>
              <a:defRPr/>
            </a:pPr>
            <a:fld id="{4DF78D39-C9EA-4E9A-AA9B-9D7C874FC60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640816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2014/11/27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smtClean="0"/>
            </a:lvl1pPr>
          </a:lstStyle>
          <a:p>
            <a:pPr>
              <a:defRPr/>
            </a:pPr>
            <a:fld id="{ECA2CFDE-7AE8-495B-A323-72A40F5E4E8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1368008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E31147FB-E1B1-46AE-8150-718A0694FBE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0996646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0500" y="112713"/>
            <a:ext cx="2146300" cy="601345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98425" y="112713"/>
            <a:ext cx="6289675" cy="601345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6D39412D-31DA-458A-9D7F-A98F41294AF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7702512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8D9BA512-35E8-4945-BB66-7C75C7A9A5D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4122983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7064B2FA-F574-46F2-AF1C-A2680DFEBA3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6055804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710F91CF-C1EE-40EB-B802-8F459F546B2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3628587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smtClean="0"/>
            </a:lvl1pPr>
          </a:lstStyle>
          <a:p>
            <a:pPr>
              <a:defRPr/>
            </a:pPr>
            <a:fld id="{DE81F9BD-0A74-446D-B320-346F566E189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1438382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8" name="フッター プレースホルダー 7"/>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9" name="スライド番号プレースホルダー 8"/>
          <p:cNvSpPr>
            <a:spLocks noGrp="1"/>
          </p:cNvSpPr>
          <p:nvPr>
            <p:ph type="sldNum" sz="quarter" idx="12"/>
          </p:nvPr>
        </p:nvSpPr>
        <p:spPr/>
        <p:txBody>
          <a:bodyPr/>
          <a:lstStyle>
            <a:lvl1pPr>
              <a:defRPr smtClean="0"/>
            </a:lvl1pPr>
          </a:lstStyle>
          <a:p>
            <a:pPr>
              <a:defRPr/>
            </a:pPr>
            <a:fld id="{F4B56DDD-71C9-46F5-BC45-019488E3936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1203628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5128327" cy="584775"/>
          </a:xfrm>
          <a:effectLst>
            <a:outerShdw dist="81320" dir="7719588" algn="ctr" rotWithShape="0">
              <a:schemeClr val="accent1">
                <a:alpha val="50000"/>
              </a:schemeClr>
            </a:outerShdw>
          </a:effectLst>
        </p:spPr>
        <p:txBody>
          <a:bodyPr/>
          <a:lstStyle>
            <a:lvl1pPr>
              <a:defRPr>
                <a:solidFill>
                  <a:schemeClr val="tx1"/>
                </a:solidFill>
              </a:defRPr>
            </a:lvl1p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4" name="フッター プレースホルダー 3"/>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5" name="スライド番号プレースホルダー 4"/>
          <p:cNvSpPr>
            <a:spLocks noGrp="1"/>
          </p:cNvSpPr>
          <p:nvPr>
            <p:ph type="sldNum" sz="quarter" idx="12"/>
          </p:nvPr>
        </p:nvSpPr>
        <p:spPr/>
        <p:txBody>
          <a:bodyPr/>
          <a:lstStyle>
            <a:lvl1pPr>
              <a:defRPr smtClean="0"/>
            </a:lvl1pPr>
          </a:lstStyle>
          <a:p>
            <a:pPr>
              <a:defRPr/>
            </a:pPr>
            <a:fld id="{A3BA56AD-AD03-42A2-9106-7954672CD08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3679936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4" name="スライド番号プレースホルダー 3"/>
          <p:cNvSpPr>
            <a:spLocks noGrp="1"/>
          </p:cNvSpPr>
          <p:nvPr>
            <p:ph type="sldNum" sz="quarter" idx="12"/>
          </p:nvPr>
        </p:nvSpPr>
        <p:spPr/>
        <p:txBody>
          <a:bodyPr/>
          <a:lstStyle>
            <a:lvl1pPr>
              <a:defRPr smtClean="0"/>
            </a:lvl1pPr>
          </a:lstStyle>
          <a:p>
            <a:pPr>
              <a:defRPr/>
            </a:pPr>
            <a:fld id="{828EF6A9-588B-4AEC-9349-908E5F15EC8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870973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2014/11/27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smtClean="0"/>
            </a:lvl1pPr>
          </a:lstStyle>
          <a:p>
            <a:pPr>
              <a:defRPr/>
            </a:pPr>
            <a:fld id="{4DF78D39-C9EA-4E9A-AA9B-9D7C874FC60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767627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smtClean="0"/>
            </a:lvl1pPr>
          </a:lstStyle>
          <a:p>
            <a:pPr>
              <a:defRPr/>
            </a:pPr>
            <a:fld id="{ECA2CFDE-7AE8-495B-A323-72A40F5E4E8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4358457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E31147FB-E1B1-46AE-8150-718A0694FBE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9171629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0500" y="112713"/>
            <a:ext cx="2146300" cy="601345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98425" y="112713"/>
            <a:ext cx="6289675" cy="601345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6D39412D-31DA-458A-9D7F-A98F41294AF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783690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13ADCA2C-FC34-442B-B817-9B6FE2EB153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6458938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128AB4D4-16F2-491E-990B-27C0A1CE1CA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3442250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492FA289-6C46-4373-B8AA-6EAC03ED183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0505721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smtClean="0"/>
            </a:lvl1pPr>
          </a:lstStyle>
          <a:p>
            <a:pPr>
              <a:defRPr/>
            </a:pPr>
            <a:fld id="{612B9FD4-6F8D-4D9B-8E5F-B4A8F3D5D02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5026140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8" name="フッター プレースホルダー 7"/>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9" name="スライド番号プレースホルダー 8"/>
          <p:cNvSpPr>
            <a:spLocks noGrp="1"/>
          </p:cNvSpPr>
          <p:nvPr>
            <p:ph type="sldNum" sz="quarter" idx="12"/>
          </p:nvPr>
        </p:nvSpPr>
        <p:spPr/>
        <p:txBody>
          <a:bodyPr/>
          <a:lstStyle>
            <a:lvl1pPr>
              <a:defRPr smtClean="0"/>
            </a:lvl1pPr>
          </a:lstStyle>
          <a:p>
            <a:pPr>
              <a:defRPr/>
            </a:pPr>
            <a:fld id="{56946317-69C4-4A20-944B-C56A2BD219F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7887280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4" name="フッター プレースホルダー 3"/>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5" name="スライド番号プレースホルダー 4"/>
          <p:cNvSpPr>
            <a:spLocks noGrp="1"/>
          </p:cNvSpPr>
          <p:nvPr>
            <p:ph type="sldNum" sz="quarter" idx="12"/>
          </p:nvPr>
        </p:nvSpPr>
        <p:spPr/>
        <p:txBody>
          <a:bodyPr/>
          <a:lstStyle>
            <a:lvl1pPr>
              <a:defRPr smtClean="0"/>
            </a:lvl1pPr>
          </a:lstStyle>
          <a:p>
            <a:pPr>
              <a:defRPr/>
            </a:pPr>
            <a:fld id="{4044CE9B-4878-400E-AE25-55AC03D8B4C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676032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2014/11/27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4" name="スライド番号プレースホルダー 3"/>
          <p:cNvSpPr>
            <a:spLocks noGrp="1"/>
          </p:cNvSpPr>
          <p:nvPr>
            <p:ph type="sldNum" sz="quarter" idx="12"/>
          </p:nvPr>
        </p:nvSpPr>
        <p:spPr/>
        <p:txBody>
          <a:bodyPr/>
          <a:lstStyle>
            <a:lvl1pPr>
              <a:defRPr smtClean="0"/>
            </a:lvl1pPr>
          </a:lstStyle>
          <a:p>
            <a:pPr>
              <a:defRPr/>
            </a:pPr>
            <a:fld id="{2CD1D449-36DE-46C3-B501-F9E0E01AAC8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0427970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smtClean="0"/>
            </a:lvl1pPr>
          </a:lstStyle>
          <a:p>
            <a:pPr>
              <a:defRPr/>
            </a:pPr>
            <a:fld id="{1B832D78-0839-4130-9AB6-AFC9B8BD68A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6388921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smtClean="0"/>
            </a:lvl1pPr>
          </a:lstStyle>
          <a:p>
            <a:pPr>
              <a:defRPr/>
            </a:pPr>
            <a:fld id="{D02CABDA-C7BF-4804-B125-BABFB407CD7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0245174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A2B3EE71-6EE6-43BE-A199-25F91A8E1A4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6091211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0500" y="112713"/>
            <a:ext cx="2146300" cy="601345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98425" y="112713"/>
            <a:ext cx="6289675" cy="601345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B3F72A77-EF65-4648-BDBF-1EED054B1FB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4494017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8A4F7714-AB2F-45B8-9CA4-688FE9C6085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6560222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9C62058C-FD52-4BD6-B4E4-7F0BAA07DE1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4309888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196AB9F8-023F-46E3-A1C7-6F4E7D55B94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2305216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smtClean="0"/>
            </a:lvl1pPr>
          </a:lstStyle>
          <a:p>
            <a:pPr>
              <a:defRPr/>
            </a:pPr>
            <a:fld id="{76A23457-13E4-4286-A113-83315A7AE03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3939626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8" name="フッター プレースホルダー 7"/>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9" name="スライド番号プレースホルダー 8"/>
          <p:cNvSpPr>
            <a:spLocks noGrp="1"/>
          </p:cNvSpPr>
          <p:nvPr>
            <p:ph type="sldNum" sz="quarter" idx="12"/>
          </p:nvPr>
        </p:nvSpPr>
        <p:spPr/>
        <p:txBody>
          <a:bodyPr/>
          <a:lstStyle>
            <a:lvl1pPr>
              <a:defRPr smtClean="0"/>
            </a:lvl1pPr>
          </a:lstStyle>
          <a:p>
            <a:pPr>
              <a:defRPr/>
            </a:pPr>
            <a:fld id="{CD41E550-548F-4705-B63A-EBC23A483E5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426808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t>2014/11/27</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4" name="フッター プレースホルダー 3"/>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5" name="スライド番号プレースホルダー 4"/>
          <p:cNvSpPr>
            <a:spLocks noGrp="1"/>
          </p:cNvSpPr>
          <p:nvPr>
            <p:ph type="sldNum" sz="quarter" idx="12"/>
          </p:nvPr>
        </p:nvSpPr>
        <p:spPr/>
        <p:txBody>
          <a:bodyPr/>
          <a:lstStyle>
            <a:lvl1pPr>
              <a:defRPr smtClean="0"/>
            </a:lvl1pPr>
          </a:lstStyle>
          <a:p>
            <a:pPr>
              <a:defRPr/>
            </a:pPr>
            <a:fld id="{0BEF2AAC-CBD1-427A-B44F-0EA698E21E0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059186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4" name="スライド番号プレースホルダー 3"/>
          <p:cNvSpPr>
            <a:spLocks noGrp="1"/>
          </p:cNvSpPr>
          <p:nvPr>
            <p:ph type="sldNum" sz="quarter" idx="12"/>
          </p:nvPr>
        </p:nvSpPr>
        <p:spPr/>
        <p:txBody>
          <a:bodyPr/>
          <a:lstStyle>
            <a:lvl1pPr>
              <a:defRPr smtClean="0"/>
            </a:lvl1pPr>
          </a:lstStyle>
          <a:p>
            <a:pPr>
              <a:defRPr/>
            </a:pPr>
            <a:fld id="{17FA7358-DF85-4CBC-BDD5-6C7BEF9F139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7530830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smtClean="0"/>
            </a:lvl1pPr>
          </a:lstStyle>
          <a:p>
            <a:pPr>
              <a:defRPr/>
            </a:pPr>
            <a:fld id="{5D9F3AE5-E20A-4828-AEDE-C3481EF3609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0964313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smtClean="0"/>
            </a:lvl1pPr>
          </a:lstStyle>
          <a:p>
            <a:pPr>
              <a:defRPr/>
            </a:pPr>
            <a:fld id="{0C5ED11B-958E-4B67-A403-29DFAF2C091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9266268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0F8D4C73-B2AE-49E1-A064-E7989C4F297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395279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0500" y="112713"/>
            <a:ext cx="2146300" cy="601345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98425" y="112713"/>
            <a:ext cx="6289675" cy="601345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99ECB298-1FC3-4E41-9CBB-4AC910D9B2F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9225226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9D9A622D-2CE1-4D87-8508-A8A69C3E5F1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5259403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130457C1-F581-4961-8BE0-7042402C745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3640774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3C01C4FC-FEA6-4C91-8000-81A3B9D9F9B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4646841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smtClean="0"/>
            </a:lvl1pPr>
          </a:lstStyle>
          <a:p>
            <a:pPr>
              <a:defRPr/>
            </a:pPr>
            <a:fld id="{C015A1C5-A1C8-4AD2-A060-FAA00ADFB96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171383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t>2014/11/27</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8" name="フッター プレースホルダー 7"/>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9" name="スライド番号プレースホルダー 8"/>
          <p:cNvSpPr>
            <a:spLocks noGrp="1"/>
          </p:cNvSpPr>
          <p:nvPr>
            <p:ph type="sldNum" sz="quarter" idx="12"/>
          </p:nvPr>
        </p:nvSpPr>
        <p:spPr/>
        <p:txBody>
          <a:bodyPr/>
          <a:lstStyle>
            <a:lvl1pPr>
              <a:defRPr smtClean="0"/>
            </a:lvl1pPr>
          </a:lstStyle>
          <a:p>
            <a:pPr>
              <a:defRPr/>
            </a:pPr>
            <a:fld id="{E0AA8160-40F9-4B0C-8011-AD49D2476F7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20734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4" name="フッター プレースホルダー 3"/>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5" name="スライド番号プレースホルダー 4"/>
          <p:cNvSpPr>
            <a:spLocks noGrp="1"/>
          </p:cNvSpPr>
          <p:nvPr>
            <p:ph type="sldNum" sz="quarter" idx="12"/>
          </p:nvPr>
        </p:nvSpPr>
        <p:spPr/>
        <p:txBody>
          <a:bodyPr/>
          <a:lstStyle>
            <a:lvl1pPr>
              <a:defRPr smtClean="0"/>
            </a:lvl1pPr>
          </a:lstStyle>
          <a:p>
            <a:pPr>
              <a:defRPr/>
            </a:pPr>
            <a:fld id="{4FEFD5D7-9E76-472C-B0DA-5B7441AE275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2831379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4" name="スライド番号プレースホルダー 3"/>
          <p:cNvSpPr>
            <a:spLocks noGrp="1"/>
          </p:cNvSpPr>
          <p:nvPr>
            <p:ph type="sldNum" sz="quarter" idx="12"/>
          </p:nvPr>
        </p:nvSpPr>
        <p:spPr/>
        <p:txBody>
          <a:bodyPr/>
          <a:lstStyle>
            <a:lvl1pPr>
              <a:defRPr smtClean="0"/>
            </a:lvl1pPr>
          </a:lstStyle>
          <a:p>
            <a:pPr>
              <a:defRPr/>
            </a:pPr>
            <a:fld id="{EF250D03-85F9-4C09-8365-0F95B6A041E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3140003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smtClean="0"/>
            </a:lvl1pPr>
          </a:lstStyle>
          <a:p>
            <a:pPr>
              <a:defRPr/>
            </a:pPr>
            <a:fld id="{9C897561-09FE-4275-BAEF-FAB925655BF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25803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smtClean="0"/>
            </a:lvl1pPr>
          </a:lstStyle>
          <a:p>
            <a:pPr>
              <a:defRPr/>
            </a:pPr>
            <a:fld id="{ECF66BCE-5CFA-4227-8D31-7519DA42942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1893187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9AE44D00-DEC2-4B23-80D8-431BB203539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1950329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0500" y="112713"/>
            <a:ext cx="2146300" cy="601345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98425" y="112713"/>
            <a:ext cx="6289675" cy="601345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709DC333-1DE8-4E33-8311-1ED23ADC2F9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83654357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9D9A622D-2CE1-4D87-8508-A8A69C3E5F1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095889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130457C1-F581-4961-8BE0-7042402C745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16478925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3C01C4FC-FEA6-4C91-8000-81A3B9D9F9B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37438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t>2014/11/27</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smtClean="0"/>
            </a:lvl1pPr>
          </a:lstStyle>
          <a:p>
            <a:pPr>
              <a:defRPr/>
            </a:pPr>
            <a:fld id="{C015A1C5-A1C8-4AD2-A060-FAA00ADFB96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84278797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8" name="フッター プレースホルダー 7"/>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9" name="スライド番号プレースホルダー 8"/>
          <p:cNvSpPr>
            <a:spLocks noGrp="1"/>
          </p:cNvSpPr>
          <p:nvPr>
            <p:ph type="sldNum" sz="quarter" idx="12"/>
          </p:nvPr>
        </p:nvSpPr>
        <p:spPr/>
        <p:txBody>
          <a:bodyPr/>
          <a:lstStyle>
            <a:lvl1pPr>
              <a:defRPr smtClean="0"/>
            </a:lvl1pPr>
          </a:lstStyle>
          <a:p>
            <a:pPr>
              <a:defRPr/>
            </a:pPr>
            <a:fld id="{E0AA8160-40F9-4B0C-8011-AD49D2476F7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00685317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4" name="フッター プレースホルダー 3"/>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5" name="スライド番号プレースホルダー 4"/>
          <p:cNvSpPr>
            <a:spLocks noGrp="1"/>
          </p:cNvSpPr>
          <p:nvPr>
            <p:ph type="sldNum" sz="quarter" idx="12"/>
          </p:nvPr>
        </p:nvSpPr>
        <p:spPr/>
        <p:txBody>
          <a:bodyPr/>
          <a:lstStyle>
            <a:lvl1pPr>
              <a:defRPr smtClean="0"/>
            </a:lvl1pPr>
          </a:lstStyle>
          <a:p>
            <a:pPr>
              <a:defRPr/>
            </a:pPr>
            <a:fld id="{4FEFD5D7-9E76-472C-B0DA-5B7441AE275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98344351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4" name="スライド番号プレースホルダー 3"/>
          <p:cNvSpPr>
            <a:spLocks noGrp="1"/>
          </p:cNvSpPr>
          <p:nvPr>
            <p:ph type="sldNum" sz="quarter" idx="12"/>
          </p:nvPr>
        </p:nvSpPr>
        <p:spPr/>
        <p:txBody>
          <a:bodyPr/>
          <a:lstStyle>
            <a:lvl1pPr>
              <a:defRPr smtClean="0"/>
            </a:lvl1pPr>
          </a:lstStyle>
          <a:p>
            <a:pPr>
              <a:defRPr/>
            </a:pPr>
            <a:fld id="{EF250D03-85F9-4C09-8365-0F95B6A041E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70071308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smtClean="0"/>
            </a:lvl1pPr>
          </a:lstStyle>
          <a:p>
            <a:pPr>
              <a:defRPr/>
            </a:pPr>
            <a:fld id="{9C897561-09FE-4275-BAEF-FAB925655BF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90657949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smtClean="0"/>
            </a:lvl1pPr>
          </a:lstStyle>
          <a:p>
            <a:pPr>
              <a:defRPr/>
            </a:pPr>
            <a:fld id="{ECF66BCE-5CFA-4227-8D31-7519DA42942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6141445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9AE44D00-DEC2-4B23-80D8-431BB203539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8634033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0500" y="112713"/>
            <a:ext cx="2146300" cy="601345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98425" y="112713"/>
            <a:ext cx="6289675" cy="601345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709DC333-1DE8-4E33-8311-1ED23ADC2F9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53919227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9D9A622D-2CE1-4D87-8508-A8A69C3E5F1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5557845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130457C1-F581-4961-8BE0-7042402C745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488564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2014/11/27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3C01C4FC-FEA6-4C91-8000-81A3B9D9F9B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66370986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smtClean="0"/>
            </a:lvl1pPr>
          </a:lstStyle>
          <a:p>
            <a:pPr>
              <a:defRPr/>
            </a:pPr>
            <a:fld id="{C015A1C5-A1C8-4AD2-A060-FAA00ADFB96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65271385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8" name="フッター プレースホルダー 7"/>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9" name="スライド番号プレースホルダー 8"/>
          <p:cNvSpPr>
            <a:spLocks noGrp="1"/>
          </p:cNvSpPr>
          <p:nvPr>
            <p:ph type="sldNum" sz="quarter" idx="12"/>
          </p:nvPr>
        </p:nvSpPr>
        <p:spPr/>
        <p:txBody>
          <a:bodyPr/>
          <a:lstStyle>
            <a:lvl1pPr>
              <a:defRPr smtClean="0"/>
            </a:lvl1pPr>
          </a:lstStyle>
          <a:p>
            <a:pPr>
              <a:defRPr/>
            </a:pPr>
            <a:fld id="{E0AA8160-40F9-4B0C-8011-AD49D2476F7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15690796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4" name="フッター プレースホルダー 3"/>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5" name="スライド番号プレースホルダー 4"/>
          <p:cNvSpPr>
            <a:spLocks noGrp="1"/>
          </p:cNvSpPr>
          <p:nvPr>
            <p:ph type="sldNum" sz="quarter" idx="12"/>
          </p:nvPr>
        </p:nvSpPr>
        <p:spPr/>
        <p:txBody>
          <a:bodyPr/>
          <a:lstStyle>
            <a:lvl1pPr>
              <a:defRPr smtClean="0"/>
            </a:lvl1pPr>
          </a:lstStyle>
          <a:p>
            <a:pPr>
              <a:defRPr/>
            </a:pPr>
            <a:fld id="{4FEFD5D7-9E76-472C-B0DA-5B7441AE275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17264819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4" name="スライド番号プレースホルダー 3"/>
          <p:cNvSpPr>
            <a:spLocks noGrp="1"/>
          </p:cNvSpPr>
          <p:nvPr>
            <p:ph type="sldNum" sz="quarter" idx="12"/>
          </p:nvPr>
        </p:nvSpPr>
        <p:spPr/>
        <p:txBody>
          <a:bodyPr/>
          <a:lstStyle>
            <a:lvl1pPr>
              <a:defRPr smtClean="0"/>
            </a:lvl1pPr>
          </a:lstStyle>
          <a:p>
            <a:pPr>
              <a:defRPr/>
            </a:pPr>
            <a:fld id="{EF250D03-85F9-4C09-8365-0F95B6A041E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88843645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smtClean="0"/>
            </a:lvl1pPr>
          </a:lstStyle>
          <a:p>
            <a:pPr>
              <a:defRPr/>
            </a:pPr>
            <a:fld id="{9C897561-09FE-4275-BAEF-FAB925655BF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94585883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smtClean="0"/>
            </a:lvl1pPr>
          </a:lstStyle>
          <a:p>
            <a:pPr>
              <a:defRPr/>
            </a:pPr>
            <a:fld id="{ECF66BCE-5CFA-4227-8D31-7519DA42942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19030788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9AE44D00-DEC2-4B23-80D8-431BB203539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50138495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0500" y="112713"/>
            <a:ext cx="2146300" cy="601345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98425" y="112713"/>
            <a:ext cx="6289675" cy="601345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709DC333-1DE8-4E33-8311-1ED23ADC2F9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16747797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EA55DF1C-4B4B-462B-BF7F-7BA85D6187D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169795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2014/11/27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BF429D18-ED90-401B-A5B7-CC9BB2E8D9E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90381604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F5F1BAEB-8563-4B0C-95CC-98AEC03CDE7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24416724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smtClean="0"/>
            </a:lvl1pPr>
          </a:lstStyle>
          <a:p>
            <a:pPr>
              <a:defRPr/>
            </a:pPr>
            <a:fld id="{5B2B84C4-FDED-4800-A3AA-46B8EC9B48A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384483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8" name="フッター プレースホルダー 7"/>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9" name="スライド番号プレースホルダー 8"/>
          <p:cNvSpPr>
            <a:spLocks noGrp="1"/>
          </p:cNvSpPr>
          <p:nvPr>
            <p:ph type="sldNum" sz="quarter" idx="12"/>
          </p:nvPr>
        </p:nvSpPr>
        <p:spPr/>
        <p:txBody>
          <a:bodyPr/>
          <a:lstStyle>
            <a:lvl1pPr>
              <a:defRPr smtClean="0"/>
            </a:lvl1pPr>
          </a:lstStyle>
          <a:p>
            <a:pPr>
              <a:defRPr/>
            </a:pPr>
            <a:fld id="{D24902C0-B453-4519-A6B5-29ED20C2203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29905728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4" name="フッター プレースホルダー 3"/>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5" name="スライド番号プレースホルダー 4"/>
          <p:cNvSpPr>
            <a:spLocks noGrp="1"/>
          </p:cNvSpPr>
          <p:nvPr>
            <p:ph type="sldNum" sz="quarter" idx="12"/>
          </p:nvPr>
        </p:nvSpPr>
        <p:spPr/>
        <p:txBody>
          <a:bodyPr/>
          <a:lstStyle>
            <a:lvl1pPr>
              <a:defRPr smtClean="0"/>
            </a:lvl1pPr>
          </a:lstStyle>
          <a:p>
            <a:pPr>
              <a:defRPr/>
            </a:pPr>
            <a:fld id="{B8D813A9-F6D3-44FC-97E1-7E13869CAFA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65249822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4" name="スライド番号プレースホルダー 3"/>
          <p:cNvSpPr>
            <a:spLocks noGrp="1"/>
          </p:cNvSpPr>
          <p:nvPr>
            <p:ph type="sldNum" sz="quarter" idx="12"/>
          </p:nvPr>
        </p:nvSpPr>
        <p:spPr/>
        <p:txBody>
          <a:bodyPr/>
          <a:lstStyle>
            <a:lvl1pPr>
              <a:defRPr smtClean="0"/>
            </a:lvl1pPr>
          </a:lstStyle>
          <a:p>
            <a:pPr>
              <a:defRPr/>
            </a:pPr>
            <a:fld id="{6A40DB02-23C8-41E7-8265-A70707B45DE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50908769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smtClean="0"/>
            </a:lvl1pPr>
          </a:lstStyle>
          <a:p>
            <a:pPr>
              <a:defRPr/>
            </a:pPr>
            <a:fld id="{D7446665-68C8-434E-ACE0-726E59EA56D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47260194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smtClean="0"/>
            </a:lvl1pPr>
          </a:lstStyle>
          <a:p>
            <a:pPr>
              <a:defRPr/>
            </a:pPr>
            <a:fld id="{6A460ADD-3A42-48AE-BF29-6A69F0EA43B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44294088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81AB1DB3-DC79-4189-A92D-A270FD527A7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37365785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0500" y="112713"/>
            <a:ext cx="2146300" cy="601345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98425" y="112713"/>
            <a:ext cx="6289675" cy="601345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63655B52-CDD2-40A9-A24D-99A41C0B87F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705081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kumimoji="1" lang="ja-JP" altLang="en-US" smtClean="0"/>
              <a:t>2014/11/27</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98425" y="112713"/>
            <a:ext cx="5027613" cy="579437"/>
          </a:xfrm>
          <a:prstGeom prst="rect">
            <a:avLst/>
          </a:prstGeom>
          <a:solidFill>
            <a:schemeClr val="bg1"/>
          </a:solidFill>
          <a:ln w="9525">
            <a:noFill/>
            <a:miter lim="800000"/>
            <a:headEnd/>
            <a:tailEnd/>
          </a:ln>
          <a:effectLst>
            <a:outerShdw dist="81320" dir="7719588" algn="ctr" rotWithShape="0">
              <a:schemeClr val="accent2">
                <a:alpha val="50000"/>
              </a:schemeClr>
            </a:outerShdw>
          </a:effectLst>
        </p:spPr>
        <p:txBody>
          <a:bodyPr vert="horz" wrap="none" lIns="91440" tIns="45720" rIns="91440" bIns="45720" numCol="1" anchor="ctr" anchorCtr="0" compatLnSpc="1">
            <a:prstTxWarp prst="textNoShape">
              <a:avLst/>
            </a:prstTxWarp>
            <a:spAutoFit/>
          </a:bodyPr>
          <a:lstStyle/>
          <a:p>
            <a:pPr lvl="0"/>
            <a:r>
              <a:rPr lang="en-US" altLang="ja-JP" smtClean="0"/>
              <a:t> </a:t>
            </a:r>
            <a:r>
              <a:rPr lang="ja-JP" altLang="en-US" smtClean="0"/>
              <a:t>マスタ タイトルの書式設定  </a:t>
            </a:r>
          </a:p>
        </p:txBody>
      </p:sp>
      <p:sp>
        <p:nvSpPr>
          <p:cNvPr id="542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mn-lt"/>
                <a:ea typeface="+mn-ea"/>
              </a:defRPr>
            </a:lvl1pPr>
          </a:lstStyle>
          <a:p>
            <a:pPr fontAlgn="base">
              <a:spcBef>
                <a:spcPct val="0"/>
              </a:spcBef>
              <a:spcAft>
                <a:spcPct val="0"/>
              </a:spcAft>
              <a:defRPr/>
            </a:pPr>
            <a:endParaRPr lang="en-US" altLang="ja-JP">
              <a:solidFill>
                <a:srgbClr val="000000"/>
              </a:solidFill>
            </a:endParaRPr>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mn-lt"/>
                <a:ea typeface="+mn-ea"/>
              </a:defRPr>
            </a:lvl1pPr>
          </a:lstStyle>
          <a:p>
            <a:pPr fontAlgn="base">
              <a:spcBef>
                <a:spcPct val="0"/>
              </a:spcBef>
              <a:spcAft>
                <a:spcPct val="0"/>
              </a:spcAft>
              <a:defRPr/>
            </a:pPr>
            <a:endParaRPr lang="en-US" altLang="ja-JP">
              <a:solidFill>
                <a:srgbClr val="000000"/>
              </a:solidFill>
            </a:endParaRPr>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mn-lt"/>
                <a:ea typeface="+mn-ea"/>
              </a:defRPr>
            </a:lvl1pPr>
          </a:lstStyle>
          <a:p>
            <a:pPr fontAlgn="base">
              <a:spcBef>
                <a:spcPct val="0"/>
              </a:spcBef>
              <a:spcAft>
                <a:spcPct val="0"/>
              </a:spcAft>
              <a:defRPr/>
            </a:pPr>
            <a:fld id="{C2820314-A0AF-4EFD-8BD2-9452FAF952E6}" type="slidenum">
              <a:rPr lang="en-US" altLang="ja-JP">
                <a:solidFill>
                  <a:srgbClr val="000000"/>
                </a:solidFill>
              </a:rPr>
              <a:pPr fontAlgn="base">
                <a:spcBef>
                  <a:spcPct val="0"/>
                </a:spcBef>
                <a:spcAft>
                  <a:spcPct val="0"/>
                </a:spcAft>
                <a:defRPr/>
              </a:pPr>
              <a:t>‹#›</a:t>
            </a:fld>
            <a:endParaRPr lang="en-US" altLang="ja-JP">
              <a:solidFill>
                <a:srgbClr val="000000"/>
              </a:solidFill>
            </a:endParaRPr>
          </a:p>
        </p:txBody>
      </p:sp>
    </p:spTree>
    <p:extLst>
      <p:ext uri="{BB962C8B-B14F-4D97-AF65-F5344CB8AC3E}">
        <p14:creationId xmlns:p14="http://schemas.microsoft.com/office/powerpoint/2010/main" val="3916802189"/>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iming>
    <p:tnLst>
      <p:par>
        <p:cTn id="1" dur="indefinite" restart="never" nodeType="tmRoot"/>
      </p:par>
    </p:tnLst>
  </p:timing>
  <p:txStyles>
    <p:titleStyle>
      <a:lvl1pPr algn="l" rtl="0" fontAlgn="base">
        <a:spcBef>
          <a:spcPct val="0"/>
        </a:spcBef>
        <a:spcAft>
          <a:spcPct val="0"/>
        </a:spcAft>
        <a:defRPr kumimoji="1" sz="3200">
          <a:solidFill>
            <a:schemeClr val="tx2"/>
          </a:solidFill>
          <a:latin typeface="+mj-lt"/>
          <a:ea typeface="+mj-ea"/>
          <a:cs typeface="+mj-cs"/>
        </a:defRPr>
      </a:lvl1pPr>
      <a:lvl2pPr algn="l" rtl="0" fontAlgn="base">
        <a:spcBef>
          <a:spcPct val="0"/>
        </a:spcBef>
        <a:spcAft>
          <a:spcPct val="0"/>
        </a:spcAft>
        <a:defRPr kumimoji="1" sz="3200">
          <a:solidFill>
            <a:schemeClr val="tx2"/>
          </a:solidFill>
          <a:latin typeface="Arial" charset="0"/>
          <a:ea typeface="ＭＳ Ｐゴシック" charset="-128"/>
        </a:defRPr>
      </a:lvl2pPr>
      <a:lvl3pPr algn="l" rtl="0" fontAlgn="base">
        <a:spcBef>
          <a:spcPct val="0"/>
        </a:spcBef>
        <a:spcAft>
          <a:spcPct val="0"/>
        </a:spcAft>
        <a:defRPr kumimoji="1" sz="3200">
          <a:solidFill>
            <a:schemeClr val="tx2"/>
          </a:solidFill>
          <a:latin typeface="Arial" charset="0"/>
          <a:ea typeface="ＭＳ Ｐゴシック" charset="-128"/>
        </a:defRPr>
      </a:lvl3pPr>
      <a:lvl4pPr algn="l" rtl="0" fontAlgn="base">
        <a:spcBef>
          <a:spcPct val="0"/>
        </a:spcBef>
        <a:spcAft>
          <a:spcPct val="0"/>
        </a:spcAft>
        <a:defRPr kumimoji="1" sz="3200">
          <a:solidFill>
            <a:schemeClr val="tx2"/>
          </a:solidFill>
          <a:latin typeface="Arial" charset="0"/>
          <a:ea typeface="ＭＳ Ｐゴシック" charset="-128"/>
        </a:defRPr>
      </a:lvl4pPr>
      <a:lvl5pPr algn="l" rtl="0" fontAlgn="base">
        <a:spcBef>
          <a:spcPct val="0"/>
        </a:spcBef>
        <a:spcAft>
          <a:spcPct val="0"/>
        </a:spcAft>
        <a:defRPr kumimoji="1" sz="3200">
          <a:solidFill>
            <a:schemeClr val="tx2"/>
          </a:solidFill>
          <a:latin typeface="Arial" charset="0"/>
          <a:ea typeface="ＭＳ Ｐゴシック" charset="-128"/>
        </a:defRPr>
      </a:lvl5pPr>
      <a:lvl6pPr marL="457200" algn="l" rtl="0" fontAlgn="base">
        <a:spcBef>
          <a:spcPct val="0"/>
        </a:spcBef>
        <a:spcAft>
          <a:spcPct val="0"/>
        </a:spcAft>
        <a:defRPr kumimoji="1" sz="3200">
          <a:solidFill>
            <a:schemeClr val="tx2"/>
          </a:solidFill>
          <a:latin typeface="Arial" charset="0"/>
          <a:ea typeface="ＭＳ Ｐゴシック" charset="-128"/>
        </a:defRPr>
      </a:lvl6pPr>
      <a:lvl7pPr marL="914400" algn="l" rtl="0" fontAlgn="base">
        <a:spcBef>
          <a:spcPct val="0"/>
        </a:spcBef>
        <a:spcAft>
          <a:spcPct val="0"/>
        </a:spcAft>
        <a:defRPr kumimoji="1" sz="3200">
          <a:solidFill>
            <a:schemeClr val="tx2"/>
          </a:solidFill>
          <a:latin typeface="Arial" charset="0"/>
          <a:ea typeface="ＭＳ Ｐゴシック" charset="-128"/>
        </a:defRPr>
      </a:lvl7pPr>
      <a:lvl8pPr marL="1371600" algn="l" rtl="0" fontAlgn="base">
        <a:spcBef>
          <a:spcPct val="0"/>
        </a:spcBef>
        <a:spcAft>
          <a:spcPct val="0"/>
        </a:spcAft>
        <a:defRPr kumimoji="1" sz="3200">
          <a:solidFill>
            <a:schemeClr val="tx2"/>
          </a:solidFill>
          <a:latin typeface="Arial" charset="0"/>
          <a:ea typeface="ＭＳ Ｐゴシック" charset="-128"/>
        </a:defRPr>
      </a:lvl8pPr>
      <a:lvl9pPr marL="1828800" algn="l" rtl="0" fontAlgn="base">
        <a:spcBef>
          <a:spcPct val="0"/>
        </a:spcBef>
        <a:spcAft>
          <a:spcPct val="0"/>
        </a:spcAft>
        <a:defRPr kumimoji="1" sz="3200">
          <a:solidFill>
            <a:schemeClr val="tx2"/>
          </a:solidFill>
          <a:latin typeface="Arial" charset="0"/>
          <a:ea typeface="ＭＳ Ｐゴシック"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FB1742-92BD-45A5-ADB7-05CF315A6E82}" type="datetimeFigureOut">
              <a:rPr lang="ja-JP" altLang="en-US" smtClean="0">
                <a:solidFill>
                  <a:prstClr val="black">
                    <a:tint val="75000"/>
                  </a:prstClr>
                </a:solidFill>
              </a:rPr>
              <a:pPr/>
              <a:t>2014/11/27</a:t>
            </a:fld>
            <a:endParaRPr lang="ja-JP" alt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2E1CE2-E21A-4647-8A74-B4739D01786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2862036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98425" y="112713"/>
            <a:ext cx="5027613" cy="579437"/>
          </a:xfrm>
          <a:prstGeom prst="rect">
            <a:avLst/>
          </a:prstGeom>
          <a:solidFill>
            <a:schemeClr val="bg1"/>
          </a:solidFill>
          <a:ln w="9525">
            <a:noFill/>
            <a:miter lim="800000"/>
            <a:headEnd/>
            <a:tailEnd/>
          </a:ln>
          <a:effectLst>
            <a:outerShdw dist="81320" dir="7719588" algn="ctr" rotWithShape="0">
              <a:schemeClr val="accent2">
                <a:alpha val="50000"/>
              </a:schemeClr>
            </a:outerShdw>
          </a:effectLst>
        </p:spPr>
        <p:txBody>
          <a:bodyPr vert="horz" wrap="none" lIns="91440" tIns="45720" rIns="91440" bIns="45720" numCol="1" anchor="ctr" anchorCtr="0" compatLnSpc="1">
            <a:prstTxWarp prst="textNoShape">
              <a:avLst/>
            </a:prstTxWarp>
            <a:spAutoFit/>
          </a:bodyPr>
          <a:lstStyle/>
          <a:p>
            <a:pPr lvl="0"/>
            <a:r>
              <a:rPr lang="en-US" altLang="ja-JP" smtClean="0"/>
              <a:t> </a:t>
            </a:r>
            <a:r>
              <a:rPr lang="ja-JP" altLang="en-US" smtClean="0"/>
              <a:t>マスタ タイトルの書式設定  </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defRPr>
            </a:lvl1pPr>
          </a:lstStyle>
          <a:p>
            <a:pPr fontAlgn="base">
              <a:spcBef>
                <a:spcPct val="0"/>
              </a:spcBef>
              <a:spcAft>
                <a:spcPct val="0"/>
              </a:spcAft>
              <a:defRPr/>
            </a:pPr>
            <a:endParaRPr lang="en-US" altLang="ja-JP">
              <a:solidFill>
                <a:srgbClr val="000000"/>
              </a:solidFill>
            </a:endParaRPr>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defRPr>
            </a:lvl1pPr>
          </a:lstStyle>
          <a:p>
            <a:pPr fontAlgn="base">
              <a:spcBef>
                <a:spcPct val="0"/>
              </a:spcBef>
              <a:spcAft>
                <a:spcPct val="0"/>
              </a:spcAft>
              <a:defRPr/>
            </a:pPr>
            <a:endParaRPr lang="en-US" altLang="ja-JP">
              <a:solidFill>
                <a:srgbClr val="000000"/>
              </a:solidFill>
            </a:endParaRPr>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ea typeface="+mn-ea"/>
              </a:defRPr>
            </a:lvl1pPr>
          </a:lstStyle>
          <a:p>
            <a:pPr fontAlgn="base">
              <a:spcBef>
                <a:spcPct val="0"/>
              </a:spcBef>
              <a:spcAft>
                <a:spcPct val="0"/>
              </a:spcAft>
              <a:defRPr/>
            </a:pPr>
            <a:fld id="{CEE6713E-A067-4D1A-9ABF-A9979DBDEA26}" type="slidenum">
              <a:rPr lang="en-US" altLang="ja-JP">
                <a:solidFill>
                  <a:srgbClr val="000000"/>
                </a:solidFill>
              </a:rPr>
              <a:pPr fontAlgn="base">
                <a:spcBef>
                  <a:spcPct val="0"/>
                </a:spcBef>
                <a:spcAft>
                  <a:spcPct val="0"/>
                </a:spcAft>
                <a:defRPr/>
              </a:pPr>
              <a:t>‹#›</a:t>
            </a:fld>
            <a:endParaRPr lang="en-US" altLang="ja-JP">
              <a:solidFill>
                <a:srgbClr val="000000"/>
              </a:solidFill>
            </a:endParaRPr>
          </a:p>
        </p:txBody>
      </p:sp>
    </p:spTree>
    <p:extLst>
      <p:ext uri="{BB962C8B-B14F-4D97-AF65-F5344CB8AC3E}">
        <p14:creationId xmlns:p14="http://schemas.microsoft.com/office/powerpoint/2010/main" val="8338909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rtl="0" fontAlgn="base">
        <a:spcBef>
          <a:spcPct val="0"/>
        </a:spcBef>
        <a:spcAft>
          <a:spcPct val="0"/>
        </a:spcAft>
        <a:defRPr kumimoji="1" sz="3200">
          <a:solidFill>
            <a:schemeClr val="tx2"/>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2pPr>
      <a:lvl3pPr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3pPr>
      <a:lvl4pPr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4pPr>
      <a:lvl5pPr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5pPr>
      <a:lvl6pPr marL="4572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6pPr>
      <a:lvl7pPr marL="9144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7pPr>
      <a:lvl8pPr marL="13716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8pPr>
      <a:lvl9pPr marL="18288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98425" y="112713"/>
            <a:ext cx="5027613" cy="579437"/>
          </a:xfrm>
          <a:prstGeom prst="rect">
            <a:avLst/>
          </a:prstGeom>
          <a:solidFill>
            <a:schemeClr val="bg1"/>
          </a:solidFill>
          <a:ln w="9525">
            <a:noFill/>
            <a:miter lim="800000"/>
            <a:headEnd/>
            <a:tailEnd/>
          </a:ln>
          <a:effectLst>
            <a:outerShdw dist="81320" dir="7719588" algn="ctr" rotWithShape="0">
              <a:schemeClr val="accent2">
                <a:alpha val="50000"/>
              </a:schemeClr>
            </a:outerShdw>
          </a:effectLst>
        </p:spPr>
        <p:txBody>
          <a:bodyPr vert="horz" wrap="none" lIns="91440" tIns="45720" rIns="91440" bIns="45720" numCol="1" anchor="ctr" anchorCtr="0" compatLnSpc="1">
            <a:prstTxWarp prst="textNoShape">
              <a:avLst/>
            </a:prstTxWarp>
            <a:spAutoFit/>
          </a:bodyPr>
          <a:lstStyle/>
          <a:p>
            <a:pPr lvl="0"/>
            <a:r>
              <a:rPr lang="en-US" altLang="ja-JP" smtClean="0"/>
              <a:t> </a:t>
            </a:r>
            <a:r>
              <a:rPr lang="ja-JP" altLang="en-US" smtClean="0"/>
              <a:t>マスタ タイトルの書式設定  </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defRPr>
            </a:lvl1pPr>
          </a:lstStyle>
          <a:p>
            <a:pPr fontAlgn="base">
              <a:spcBef>
                <a:spcPct val="0"/>
              </a:spcBef>
              <a:spcAft>
                <a:spcPct val="0"/>
              </a:spcAft>
              <a:defRPr/>
            </a:pPr>
            <a:endParaRPr lang="en-US" altLang="ja-JP">
              <a:solidFill>
                <a:srgbClr val="000000"/>
              </a:solidFill>
            </a:endParaRPr>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defRPr>
            </a:lvl1pPr>
          </a:lstStyle>
          <a:p>
            <a:pPr fontAlgn="base">
              <a:spcBef>
                <a:spcPct val="0"/>
              </a:spcBef>
              <a:spcAft>
                <a:spcPct val="0"/>
              </a:spcAft>
              <a:defRPr/>
            </a:pPr>
            <a:endParaRPr lang="en-US" altLang="ja-JP">
              <a:solidFill>
                <a:srgbClr val="000000"/>
              </a:solidFill>
            </a:endParaRPr>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ea typeface="+mn-ea"/>
              </a:defRPr>
            </a:lvl1pPr>
          </a:lstStyle>
          <a:p>
            <a:pPr fontAlgn="base">
              <a:spcBef>
                <a:spcPct val="0"/>
              </a:spcBef>
              <a:spcAft>
                <a:spcPct val="0"/>
              </a:spcAft>
              <a:defRPr/>
            </a:pPr>
            <a:fld id="{CEE6713E-A067-4D1A-9ABF-A9979DBDEA26}" type="slidenum">
              <a:rPr lang="en-US" altLang="ja-JP">
                <a:solidFill>
                  <a:srgbClr val="000000"/>
                </a:solidFill>
              </a:rPr>
              <a:pPr fontAlgn="base">
                <a:spcBef>
                  <a:spcPct val="0"/>
                </a:spcBef>
                <a:spcAft>
                  <a:spcPct val="0"/>
                </a:spcAft>
                <a:defRPr/>
              </a:pPr>
              <a:t>‹#›</a:t>
            </a:fld>
            <a:endParaRPr lang="en-US" altLang="ja-JP">
              <a:solidFill>
                <a:srgbClr val="000000"/>
              </a:solidFill>
            </a:endParaRPr>
          </a:p>
        </p:txBody>
      </p:sp>
    </p:spTree>
    <p:extLst>
      <p:ext uri="{BB962C8B-B14F-4D97-AF65-F5344CB8AC3E}">
        <p14:creationId xmlns:p14="http://schemas.microsoft.com/office/powerpoint/2010/main" val="11917530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rtl="0" fontAlgn="base">
        <a:spcBef>
          <a:spcPct val="0"/>
        </a:spcBef>
        <a:spcAft>
          <a:spcPct val="0"/>
        </a:spcAft>
        <a:defRPr kumimoji="1" sz="3200">
          <a:solidFill>
            <a:schemeClr val="tx2"/>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2pPr>
      <a:lvl3pPr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3pPr>
      <a:lvl4pPr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4pPr>
      <a:lvl5pPr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5pPr>
      <a:lvl6pPr marL="4572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6pPr>
      <a:lvl7pPr marL="9144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7pPr>
      <a:lvl8pPr marL="13716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8pPr>
      <a:lvl9pPr marL="18288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98425" y="112713"/>
            <a:ext cx="5027613" cy="579437"/>
          </a:xfrm>
          <a:prstGeom prst="rect">
            <a:avLst/>
          </a:prstGeom>
          <a:solidFill>
            <a:schemeClr val="bg1"/>
          </a:solidFill>
          <a:ln w="9525">
            <a:noFill/>
            <a:miter lim="800000"/>
            <a:headEnd/>
            <a:tailEnd/>
          </a:ln>
          <a:effectLst>
            <a:outerShdw dist="81320" dir="7719588" algn="ctr" rotWithShape="0">
              <a:schemeClr val="accent2">
                <a:alpha val="50000"/>
              </a:schemeClr>
            </a:outerShdw>
          </a:effectLst>
        </p:spPr>
        <p:txBody>
          <a:bodyPr vert="horz" wrap="none" lIns="91440" tIns="45720" rIns="91440" bIns="45720" numCol="1" anchor="ctr" anchorCtr="0" compatLnSpc="1">
            <a:prstTxWarp prst="textNoShape">
              <a:avLst/>
            </a:prstTxWarp>
            <a:spAutoFit/>
          </a:bodyPr>
          <a:lstStyle/>
          <a:p>
            <a:pPr lvl="0"/>
            <a:r>
              <a:rPr lang="en-US" altLang="ja-JP" smtClean="0"/>
              <a:t> </a:t>
            </a:r>
            <a:r>
              <a:rPr lang="ja-JP" altLang="en-US" smtClean="0"/>
              <a:t>マスタ タイトルの書式設定  </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defRPr>
            </a:lvl1pPr>
          </a:lstStyle>
          <a:p>
            <a:pPr fontAlgn="base">
              <a:spcBef>
                <a:spcPct val="0"/>
              </a:spcBef>
              <a:spcAft>
                <a:spcPct val="0"/>
              </a:spcAft>
              <a:defRPr/>
            </a:pPr>
            <a:endParaRPr lang="en-US" altLang="ja-JP">
              <a:solidFill>
                <a:srgbClr val="000000"/>
              </a:solidFill>
            </a:endParaRPr>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defRPr>
            </a:lvl1pPr>
          </a:lstStyle>
          <a:p>
            <a:pPr fontAlgn="base">
              <a:spcBef>
                <a:spcPct val="0"/>
              </a:spcBef>
              <a:spcAft>
                <a:spcPct val="0"/>
              </a:spcAft>
              <a:defRPr/>
            </a:pPr>
            <a:endParaRPr lang="en-US" altLang="ja-JP">
              <a:solidFill>
                <a:srgbClr val="000000"/>
              </a:solidFill>
            </a:endParaRPr>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ea typeface="+mn-ea"/>
              </a:defRPr>
            </a:lvl1pPr>
          </a:lstStyle>
          <a:p>
            <a:pPr fontAlgn="base">
              <a:spcBef>
                <a:spcPct val="0"/>
              </a:spcBef>
              <a:spcAft>
                <a:spcPct val="0"/>
              </a:spcAft>
              <a:defRPr/>
            </a:pPr>
            <a:fld id="{E861B43D-4D5D-42D8-97AD-1495229DA0E8}" type="slidenum">
              <a:rPr lang="en-US" altLang="ja-JP">
                <a:solidFill>
                  <a:srgbClr val="000000"/>
                </a:solidFill>
              </a:rPr>
              <a:pPr fontAlgn="base">
                <a:spcBef>
                  <a:spcPct val="0"/>
                </a:spcBef>
                <a:spcAft>
                  <a:spcPct val="0"/>
                </a:spcAft>
                <a:defRPr/>
              </a:pPr>
              <a:t>‹#›</a:t>
            </a:fld>
            <a:endParaRPr lang="en-US" altLang="ja-JP">
              <a:solidFill>
                <a:srgbClr val="000000"/>
              </a:solidFill>
            </a:endParaRPr>
          </a:p>
        </p:txBody>
      </p:sp>
    </p:spTree>
    <p:extLst>
      <p:ext uri="{BB962C8B-B14F-4D97-AF65-F5344CB8AC3E}">
        <p14:creationId xmlns:p14="http://schemas.microsoft.com/office/powerpoint/2010/main" val="359114142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l" rtl="0" fontAlgn="base">
        <a:spcBef>
          <a:spcPct val="0"/>
        </a:spcBef>
        <a:spcAft>
          <a:spcPct val="0"/>
        </a:spcAft>
        <a:defRPr kumimoji="1" sz="3200">
          <a:solidFill>
            <a:schemeClr val="tx2"/>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2pPr>
      <a:lvl3pPr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3pPr>
      <a:lvl4pPr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4pPr>
      <a:lvl5pPr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5pPr>
      <a:lvl6pPr marL="4572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6pPr>
      <a:lvl7pPr marL="9144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7pPr>
      <a:lvl8pPr marL="13716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8pPr>
      <a:lvl9pPr marL="18288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98425" y="112713"/>
            <a:ext cx="5027613" cy="579437"/>
          </a:xfrm>
          <a:prstGeom prst="rect">
            <a:avLst/>
          </a:prstGeom>
          <a:solidFill>
            <a:schemeClr val="bg1"/>
          </a:solidFill>
          <a:ln w="9525">
            <a:noFill/>
            <a:miter lim="800000"/>
            <a:headEnd/>
            <a:tailEnd/>
          </a:ln>
          <a:effectLst>
            <a:outerShdw dist="81320" dir="7719588" algn="ctr" rotWithShape="0">
              <a:schemeClr val="accent2">
                <a:alpha val="50000"/>
              </a:schemeClr>
            </a:outerShdw>
          </a:effectLst>
        </p:spPr>
        <p:txBody>
          <a:bodyPr vert="horz" wrap="none" lIns="91440" tIns="45720" rIns="91440" bIns="45720" numCol="1" anchor="ctr" anchorCtr="0" compatLnSpc="1">
            <a:prstTxWarp prst="textNoShape">
              <a:avLst/>
            </a:prstTxWarp>
            <a:spAutoFit/>
          </a:bodyPr>
          <a:lstStyle/>
          <a:p>
            <a:pPr lvl="0"/>
            <a:r>
              <a:rPr lang="en-US" altLang="ja-JP" smtClean="0"/>
              <a:t> </a:t>
            </a:r>
            <a:r>
              <a:rPr lang="ja-JP" altLang="en-US" smtClean="0"/>
              <a:t>マスタ タイトルの書式設定  </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defRPr>
            </a:lvl1pPr>
          </a:lstStyle>
          <a:p>
            <a:pPr fontAlgn="base">
              <a:spcBef>
                <a:spcPct val="0"/>
              </a:spcBef>
              <a:spcAft>
                <a:spcPct val="0"/>
              </a:spcAft>
              <a:defRPr/>
            </a:pPr>
            <a:endParaRPr lang="en-US" altLang="ja-JP">
              <a:solidFill>
                <a:srgbClr val="000000"/>
              </a:solidFill>
            </a:endParaRPr>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defRPr>
            </a:lvl1pPr>
          </a:lstStyle>
          <a:p>
            <a:pPr fontAlgn="base">
              <a:spcBef>
                <a:spcPct val="0"/>
              </a:spcBef>
              <a:spcAft>
                <a:spcPct val="0"/>
              </a:spcAft>
              <a:defRPr/>
            </a:pPr>
            <a:endParaRPr lang="en-US" altLang="ja-JP">
              <a:solidFill>
                <a:srgbClr val="000000"/>
              </a:solidFill>
            </a:endParaRPr>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ea typeface="+mn-ea"/>
              </a:defRPr>
            </a:lvl1pPr>
          </a:lstStyle>
          <a:p>
            <a:pPr fontAlgn="base">
              <a:spcBef>
                <a:spcPct val="0"/>
              </a:spcBef>
              <a:spcAft>
                <a:spcPct val="0"/>
              </a:spcAft>
              <a:defRPr/>
            </a:pPr>
            <a:fld id="{4558EED0-6F72-4327-AEE0-8F59B10A11D2}" type="slidenum">
              <a:rPr lang="en-US" altLang="ja-JP">
                <a:solidFill>
                  <a:srgbClr val="000000"/>
                </a:solidFill>
              </a:rPr>
              <a:pPr fontAlgn="base">
                <a:spcBef>
                  <a:spcPct val="0"/>
                </a:spcBef>
                <a:spcAft>
                  <a:spcPct val="0"/>
                </a:spcAft>
                <a:defRPr/>
              </a:pPr>
              <a:t>‹#›</a:t>
            </a:fld>
            <a:endParaRPr lang="en-US" altLang="ja-JP">
              <a:solidFill>
                <a:srgbClr val="000000"/>
              </a:solidFill>
            </a:endParaRPr>
          </a:p>
        </p:txBody>
      </p:sp>
    </p:spTree>
    <p:extLst>
      <p:ext uri="{BB962C8B-B14F-4D97-AF65-F5344CB8AC3E}">
        <p14:creationId xmlns:p14="http://schemas.microsoft.com/office/powerpoint/2010/main" val="74771167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l" rtl="0" fontAlgn="base">
        <a:spcBef>
          <a:spcPct val="0"/>
        </a:spcBef>
        <a:spcAft>
          <a:spcPct val="0"/>
        </a:spcAft>
        <a:defRPr kumimoji="1" sz="3200">
          <a:solidFill>
            <a:schemeClr val="tx2"/>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2pPr>
      <a:lvl3pPr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3pPr>
      <a:lvl4pPr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4pPr>
      <a:lvl5pPr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5pPr>
      <a:lvl6pPr marL="4572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6pPr>
      <a:lvl7pPr marL="9144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7pPr>
      <a:lvl8pPr marL="13716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8pPr>
      <a:lvl9pPr marL="18288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98425" y="112713"/>
            <a:ext cx="5027613" cy="579437"/>
          </a:xfrm>
          <a:prstGeom prst="rect">
            <a:avLst/>
          </a:prstGeom>
          <a:solidFill>
            <a:schemeClr val="bg1"/>
          </a:solidFill>
          <a:ln w="9525">
            <a:noFill/>
            <a:miter lim="800000"/>
            <a:headEnd/>
            <a:tailEnd/>
          </a:ln>
          <a:effectLst>
            <a:outerShdw dist="81320" dir="7719588" algn="ctr" rotWithShape="0">
              <a:schemeClr val="accent2">
                <a:alpha val="50000"/>
              </a:schemeClr>
            </a:outerShdw>
          </a:effectLst>
        </p:spPr>
        <p:txBody>
          <a:bodyPr vert="horz" wrap="none" lIns="91440" tIns="45720" rIns="91440" bIns="45720" numCol="1" anchor="ctr" anchorCtr="0" compatLnSpc="1">
            <a:prstTxWarp prst="textNoShape">
              <a:avLst/>
            </a:prstTxWarp>
            <a:spAutoFit/>
          </a:bodyPr>
          <a:lstStyle/>
          <a:p>
            <a:pPr lvl="0"/>
            <a:r>
              <a:rPr lang="en-US" altLang="ja-JP" smtClean="0"/>
              <a:t> </a:t>
            </a:r>
            <a:r>
              <a:rPr lang="ja-JP" altLang="en-US" smtClean="0"/>
              <a:t>マスタ タイトルの書式設定  </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defRPr>
            </a:lvl1pPr>
          </a:lstStyle>
          <a:p>
            <a:pPr fontAlgn="base">
              <a:spcBef>
                <a:spcPct val="0"/>
              </a:spcBef>
              <a:spcAft>
                <a:spcPct val="0"/>
              </a:spcAft>
              <a:defRPr/>
            </a:pPr>
            <a:endParaRPr lang="en-US" altLang="ja-JP">
              <a:solidFill>
                <a:srgbClr val="000000"/>
              </a:solidFill>
            </a:endParaRPr>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defRPr>
            </a:lvl1pPr>
          </a:lstStyle>
          <a:p>
            <a:pPr fontAlgn="base">
              <a:spcBef>
                <a:spcPct val="0"/>
              </a:spcBef>
              <a:spcAft>
                <a:spcPct val="0"/>
              </a:spcAft>
              <a:defRPr/>
            </a:pPr>
            <a:endParaRPr lang="en-US" altLang="ja-JP">
              <a:solidFill>
                <a:srgbClr val="000000"/>
              </a:solidFill>
            </a:endParaRPr>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ea typeface="+mn-ea"/>
              </a:defRPr>
            </a:lvl1pPr>
          </a:lstStyle>
          <a:p>
            <a:pPr fontAlgn="base">
              <a:spcBef>
                <a:spcPct val="0"/>
              </a:spcBef>
              <a:spcAft>
                <a:spcPct val="0"/>
              </a:spcAft>
              <a:defRPr/>
            </a:pPr>
            <a:fld id="{3F49FAFC-F86A-4A21-B3CB-930A1F183CAC}" type="slidenum">
              <a:rPr lang="en-US" altLang="ja-JP">
                <a:solidFill>
                  <a:srgbClr val="000000"/>
                </a:solidFill>
              </a:rPr>
              <a:pPr fontAlgn="base">
                <a:spcBef>
                  <a:spcPct val="0"/>
                </a:spcBef>
                <a:spcAft>
                  <a:spcPct val="0"/>
                </a:spcAft>
                <a:defRPr/>
              </a:pPr>
              <a:t>‹#›</a:t>
            </a:fld>
            <a:endParaRPr lang="en-US" altLang="ja-JP">
              <a:solidFill>
                <a:srgbClr val="000000"/>
              </a:solidFill>
            </a:endParaRPr>
          </a:p>
        </p:txBody>
      </p:sp>
    </p:spTree>
    <p:extLst>
      <p:ext uri="{BB962C8B-B14F-4D97-AF65-F5344CB8AC3E}">
        <p14:creationId xmlns:p14="http://schemas.microsoft.com/office/powerpoint/2010/main" val="187126474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algn="l" rtl="0" fontAlgn="base">
        <a:spcBef>
          <a:spcPct val="0"/>
        </a:spcBef>
        <a:spcAft>
          <a:spcPct val="0"/>
        </a:spcAft>
        <a:defRPr kumimoji="1" sz="3200">
          <a:solidFill>
            <a:schemeClr val="tx2"/>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2pPr>
      <a:lvl3pPr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3pPr>
      <a:lvl4pPr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4pPr>
      <a:lvl5pPr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5pPr>
      <a:lvl6pPr marL="4572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6pPr>
      <a:lvl7pPr marL="9144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7pPr>
      <a:lvl8pPr marL="13716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8pPr>
      <a:lvl9pPr marL="18288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98425" y="112713"/>
            <a:ext cx="5027613" cy="579437"/>
          </a:xfrm>
          <a:prstGeom prst="rect">
            <a:avLst/>
          </a:prstGeom>
          <a:solidFill>
            <a:schemeClr val="bg1"/>
          </a:solidFill>
          <a:ln w="9525">
            <a:noFill/>
            <a:miter lim="800000"/>
            <a:headEnd/>
            <a:tailEnd/>
          </a:ln>
          <a:effectLst>
            <a:outerShdw dist="81320" dir="7719588" algn="ctr" rotWithShape="0">
              <a:schemeClr val="accent2">
                <a:alpha val="50000"/>
              </a:schemeClr>
            </a:outerShdw>
          </a:effectLst>
        </p:spPr>
        <p:txBody>
          <a:bodyPr vert="horz" wrap="none" lIns="91440" tIns="45720" rIns="91440" bIns="45720" numCol="1" anchor="ctr" anchorCtr="0" compatLnSpc="1">
            <a:prstTxWarp prst="textNoShape">
              <a:avLst/>
            </a:prstTxWarp>
            <a:spAutoFit/>
          </a:bodyPr>
          <a:lstStyle/>
          <a:p>
            <a:pPr lvl="0"/>
            <a:r>
              <a:rPr lang="en-US" altLang="ja-JP" smtClean="0"/>
              <a:t> </a:t>
            </a:r>
            <a:r>
              <a:rPr lang="ja-JP" altLang="en-US" smtClean="0"/>
              <a:t>マスタ タイトルの書式設定  </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defRPr>
            </a:lvl1pPr>
          </a:lstStyle>
          <a:p>
            <a:pPr fontAlgn="base">
              <a:spcBef>
                <a:spcPct val="0"/>
              </a:spcBef>
              <a:spcAft>
                <a:spcPct val="0"/>
              </a:spcAft>
              <a:defRPr/>
            </a:pPr>
            <a:endParaRPr lang="en-US" altLang="ja-JP">
              <a:solidFill>
                <a:srgbClr val="000000"/>
              </a:solidFill>
            </a:endParaRPr>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defRPr>
            </a:lvl1pPr>
          </a:lstStyle>
          <a:p>
            <a:pPr fontAlgn="base">
              <a:spcBef>
                <a:spcPct val="0"/>
              </a:spcBef>
              <a:spcAft>
                <a:spcPct val="0"/>
              </a:spcAft>
              <a:defRPr/>
            </a:pPr>
            <a:endParaRPr lang="en-US" altLang="ja-JP">
              <a:solidFill>
                <a:srgbClr val="000000"/>
              </a:solidFill>
            </a:endParaRPr>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ea typeface="+mn-ea"/>
              </a:defRPr>
            </a:lvl1pPr>
          </a:lstStyle>
          <a:p>
            <a:pPr fontAlgn="base">
              <a:spcBef>
                <a:spcPct val="0"/>
              </a:spcBef>
              <a:spcAft>
                <a:spcPct val="0"/>
              </a:spcAft>
              <a:defRPr/>
            </a:pPr>
            <a:fld id="{3F49FAFC-F86A-4A21-B3CB-930A1F183CAC}" type="slidenum">
              <a:rPr lang="en-US" altLang="ja-JP">
                <a:solidFill>
                  <a:srgbClr val="000000"/>
                </a:solidFill>
              </a:rPr>
              <a:pPr fontAlgn="base">
                <a:spcBef>
                  <a:spcPct val="0"/>
                </a:spcBef>
                <a:spcAft>
                  <a:spcPct val="0"/>
                </a:spcAft>
                <a:defRPr/>
              </a:pPr>
              <a:t>‹#›</a:t>
            </a:fld>
            <a:endParaRPr lang="en-US" altLang="ja-JP">
              <a:solidFill>
                <a:srgbClr val="000000"/>
              </a:solidFill>
            </a:endParaRPr>
          </a:p>
        </p:txBody>
      </p:sp>
    </p:spTree>
    <p:extLst>
      <p:ext uri="{BB962C8B-B14F-4D97-AF65-F5344CB8AC3E}">
        <p14:creationId xmlns:p14="http://schemas.microsoft.com/office/powerpoint/2010/main" val="75423729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algn="l" rtl="0" fontAlgn="base">
        <a:spcBef>
          <a:spcPct val="0"/>
        </a:spcBef>
        <a:spcAft>
          <a:spcPct val="0"/>
        </a:spcAft>
        <a:defRPr kumimoji="1" sz="3200">
          <a:solidFill>
            <a:schemeClr val="tx2"/>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2pPr>
      <a:lvl3pPr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3pPr>
      <a:lvl4pPr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4pPr>
      <a:lvl5pPr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5pPr>
      <a:lvl6pPr marL="4572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6pPr>
      <a:lvl7pPr marL="9144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7pPr>
      <a:lvl8pPr marL="13716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8pPr>
      <a:lvl9pPr marL="18288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98425" y="112713"/>
            <a:ext cx="5027613" cy="579437"/>
          </a:xfrm>
          <a:prstGeom prst="rect">
            <a:avLst/>
          </a:prstGeom>
          <a:solidFill>
            <a:schemeClr val="bg1"/>
          </a:solidFill>
          <a:ln w="9525">
            <a:noFill/>
            <a:miter lim="800000"/>
            <a:headEnd/>
            <a:tailEnd/>
          </a:ln>
          <a:effectLst>
            <a:outerShdw dist="81320" dir="7719588" algn="ctr" rotWithShape="0">
              <a:schemeClr val="accent2">
                <a:alpha val="50000"/>
              </a:schemeClr>
            </a:outerShdw>
          </a:effectLst>
        </p:spPr>
        <p:txBody>
          <a:bodyPr vert="horz" wrap="none" lIns="91440" tIns="45720" rIns="91440" bIns="45720" numCol="1" anchor="ctr" anchorCtr="0" compatLnSpc="1">
            <a:prstTxWarp prst="textNoShape">
              <a:avLst/>
            </a:prstTxWarp>
            <a:spAutoFit/>
          </a:bodyPr>
          <a:lstStyle/>
          <a:p>
            <a:pPr lvl="0"/>
            <a:r>
              <a:rPr lang="en-US" altLang="ja-JP" smtClean="0"/>
              <a:t> </a:t>
            </a:r>
            <a:r>
              <a:rPr lang="ja-JP" altLang="en-US" smtClean="0"/>
              <a:t>マスタ タイトルの書式設定  </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defRPr>
            </a:lvl1pPr>
          </a:lstStyle>
          <a:p>
            <a:pPr fontAlgn="base">
              <a:spcBef>
                <a:spcPct val="0"/>
              </a:spcBef>
              <a:spcAft>
                <a:spcPct val="0"/>
              </a:spcAft>
              <a:defRPr/>
            </a:pPr>
            <a:endParaRPr lang="en-US" altLang="ja-JP">
              <a:solidFill>
                <a:srgbClr val="000000"/>
              </a:solidFill>
            </a:endParaRPr>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defRPr>
            </a:lvl1pPr>
          </a:lstStyle>
          <a:p>
            <a:pPr fontAlgn="base">
              <a:spcBef>
                <a:spcPct val="0"/>
              </a:spcBef>
              <a:spcAft>
                <a:spcPct val="0"/>
              </a:spcAft>
              <a:defRPr/>
            </a:pPr>
            <a:endParaRPr lang="en-US" altLang="ja-JP">
              <a:solidFill>
                <a:srgbClr val="000000"/>
              </a:solidFill>
            </a:endParaRPr>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ea typeface="+mn-ea"/>
              </a:defRPr>
            </a:lvl1pPr>
          </a:lstStyle>
          <a:p>
            <a:pPr fontAlgn="base">
              <a:spcBef>
                <a:spcPct val="0"/>
              </a:spcBef>
              <a:spcAft>
                <a:spcPct val="0"/>
              </a:spcAft>
              <a:defRPr/>
            </a:pPr>
            <a:fld id="{3F49FAFC-F86A-4A21-B3CB-930A1F183CAC}" type="slidenum">
              <a:rPr lang="en-US" altLang="ja-JP">
                <a:solidFill>
                  <a:srgbClr val="000000"/>
                </a:solidFill>
              </a:rPr>
              <a:pPr fontAlgn="base">
                <a:spcBef>
                  <a:spcPct val="0"/>
                </a:spcBef>
                <a:spcAft>
                  <a:spcPct val="0"/>
                </a:spcAft>
                <a:defRPr/>
              </a:pPr>
              <a:t>‹#›</a:t>
            </a:fld>
            <a:endParaRPr lang="en-US" altLang="ja-JP">
              <a:solidFill>
                <a:srgbClr val="000000"/>
              </a:solidFill>
            </a:endParaRPr>
          </a:p>
        </p:txBody>
      </p:sp>
    </p:spTree>
    <p:extLst>
      <p:ext uri="{BB962C8B-B14F-4D97-AF65-F5344CB8AC3E}">
        <p14:creationId xmlns:p14="http://schemas.microsoft.com/office/powerpoint/2010/main" val="307403286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txStyles>
    <p:titleStyle>
      <a:lvl1pPr algn="l" rtl="0" fontAlgn="base">
        <a:spcBef>
          <a:spcPct val="0"/>
        </a:spcBef>
        <a:spcAft>
          <a:spcPct val="0"/>
        </a:spcAft>
        <a:defRPr kumimoji="1" sz="3200">
          <a:solidFill>
            <a:schemeClr val="tx2"/>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2pPr>
      <a:lvl3pPr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3pPr>
      <a:lvl4pPr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4pPr>
      <a:lvl5pPr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5pPr>
      <a:lvl6pPr marL="4572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6pPr>
      <a:lvl7pPr marL="9144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7pPr>
      <a:lvl8pPr marL="13716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8pPr>
      <a:lvl9pPr marL="18288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98425" y="112713"/>
            <a:ext cx="5027613" cy="579437"/>
          </a:xfrm>
          <a:prstGeom prst="rect">
            <a:avLst/>
          </a:prstGeom>
          <a:solidFill>
            <a:schemeClr val="bg1"/>
          </a:solidFill>
          <a:ln w="9525">
            <a:noFill/>
            <a:miter lim="800000"/>
            <a:headEnd/>
            <a:tailEnd/>
          </a:ln>
          <a:effectLst>
            <a:outerShdw dist="81320" dir="7719588" algn="ctr" rotWithShape="0">
              <a:schemeClr val="accent2">
                <a:alpha val="50000"/>
              </a:schemeClr>
            </a:outerShdw>
          </a:effectLst>
        </p:spPr>
        <p:txBody>
          <a:bodyPr vert="horz" wrap="none" lIns="91440" tIns="45720" rIns="91440" bIns="45720" numCol="1" anchor="ctr" anchorCtr="0" compatLnSpc="1">
            <a:prstTxWarp prst="textNoShape">
              <a:avLst/>
            </a:prstTxWarp>
            <a:spAutoFit/>
          </a:bodyPr>
          <a:lstStyle/>
          <a:p>
            <a:pPr lvl="0"/>
            <a:r>
              <a:rPr lang="en-US" altLang="ja-JP" smtClean="0"/>
              <a:t> </a:t>
            </a:r>
            <a:r>
              <a:rPr lang="ja-JP" altLang="en-US" smtClean="0"/>
              <a:t>マスタ タイトルの書式設定  </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defRPr>
            </a:lvl1pPr>
          </a:lstStyle>
          <a:p>
            <a:pPr fontAlgn="base">
              <a:spcBef>
                <a:spcPct val="0"/>
              </a:spcBef>
              <a:spcAft>
                <a:spcPct val="0"/>
              </a:spcAft>
              <a:defRPr/>
            </a:pPr>
            <a:endParaRPr lang="en-US" altLang="ja-JP">
              <a:solidFill>
                <a:srgbClr val="000000"/>
              </a:solidFill>
            </a:endParaRPr>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defRPr>
            </a:lvl1pPr>
          </a:lstStyle>
          <a:p>
            <a:pPr fontAlgn="base">
              <a:spcBef>
                <a:spcPct val="0"/>
              </a:spcBef>
              <a:spcAft>
                <a:spcPct val="0"/>
              </a:spcAft>
              <a:defRPr/>
            </a:pPr>
            <a:endParaRPr lang="en-US" altLang="ja-JP">
              <a:solidFill>
                <a:srgbClr val="000000"/>
              </a:solidFill>
            </a:endParaRPr>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ea typeface="+mn-ea"/>
              </a:defRPr>
            </a:lvl1pPr>
          </a:lstStyle>
          <a:p>
            <a:pPr fontAlgn="base">
              <a:spcBef>
                <a:spcPct val="0"/>
              </a:spcBef>
              <a:spcAft>
                <a:spcPct val="0"/>
              </a:spcAft>
              <a:defRPr/>
            </a:pPr>
            <a:fld id="{22BC8EF1-B808-4DA1-96F6-7C2CCF4E3646}" type="slidenum">
              <a:rPr lang="en-US" altLang="ja-JP">
                <a:solidFill>
                  <a:srgbClr val="000000"/>
                </a:solidFill>
              </a:rPr>
              <a:pPr fontAlgn="base">
                <a:spcBef>
                  <a:spcPct val="0"/>
                </a:spcBef>
                <a:spcAft>
                  <a:spcPct val="0"/>
                </a:spcAft>
                <a:defRPr/>
              </a:pPr>
              <a:t>‹#›</a:t>
            </a:fld>
            <a:endParaRPr lang="en-US" altLang="ja-JP">
              <a:solidFill>
                <a:srgbClr val="000000"/>
              </a:solidFill>
            </a:endParaRPr>
          </a:p>
        </p:txBody>
      </p:sp>
    </p:spTree>
    <p:extLst>
      <p:ext uri="{BB962C8B-B14F-4D97-AF65-F5344CB8AC3E}">
        <p14:creationId xmlns:p14="http://schemas.microsoft.com/office/powerpoint/2010/main" val="310598029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iming>
    <p:tnLst>
      <p:par>
        <p:cTn id="1" dur="indefinite" restart="never" nodeType="tmRoot"/>
      </p:par>
    </p:tnLst>
  </p:timing>
  <p:txStyles>
    <p:titleStyle>
      <a:lvl1pPr algn="l" rtl="0" fontAlgn="base">
        <a:spcBef>
          <a:spcPct val="0"/>
        </a:spcBef>
        <a:spcAft>
          <a:spcPct val="0"/>
        </a:spcAft>
        <a:defRPr kumimoji="1" sz="3200">
          <a:solidFill>
            <a:schemeClr val="tx2"/>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2pPr>
      <a:lvl3pPr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3pPr>
      <a:lvl4pPr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4pPr>
      <a:lvl5pPr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5pPr>
      <a:lvl6pPr marL="4572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6pPr>
      <a:lvl7pPr marL="9144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7pPr>
      <a:lvl8pPr marL="13716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8pPr>
      <a:lvl9pPr marL="18288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17.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emf"/><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emf"/><Relationship Id="rId1" Type="http://schemas.openxmlformats.org/officeDocument/2006/relationships/slideLayout" Target="../slideLayouts/slideLayout1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まとめにかえて</a:t>
            </a:r>
            <a:endParaRPr kumimoji="1" lang="ja-JP" altLang="en-US" dirty="0"/>
          </a:p>
        </p:txBody>
      </p:sp>
      <p:sp>
        <p:nvSpPr>
          <p:cNvPr id="4" name="テキスト ボックス 3"/>
          <p:cNvSpPr txBox="1"/>
          <p:nvPr/>
        </p:nvSpPr>
        <p:spPr>
          <a:xfrm>
            <a:off x="2575113" y="5712242"/>
            <a:ext cx="3440942" cy="954107"/>
          </a:xfrm>
          <a:prstGeom prst="rect">
            <a:avLst/>
          </a:prstGeom>
          <a:noFill/>
        </p:spPr>
        <p:txBody>
          <a:bodyPr wrap="none" rtlCol="0">
            <a:spAutoFit/>
          </a:bodyPr>
          <a:lstStyle/>
          <a:p>
            <a:r>
              <a:rPr kumimoji="1" lang="ja-JP" altLang="en-US" sz="2800" dirty="0" smtClean="0"/>
              <a:t>参考文献：</a:t>
            </a:r>
            <a:endParaRPr kumimoji="1" lang="en-US" altLang="ja-JP" sz="2800" dirty="0" smtClean="0"/>
          </a:p>
          <a:p>
            <a:r>
              <a:rPr lang="en-US" altLang="ja-JP" sz="2800" dirty="0" smtClean="0"/>
              <a:t>STAR-BES </a:t>
            </a:r>
            <a:r>
              <a:rPr lang="en-US" altLang="ja-JP" sz="2800" dirty="0" smtClean="0"/>
              <a:t>White </a:t>
            </a:r>
            <a:r>
              <a:rPr lang="en-US" altLang="ja-JP" sz="2800" dirty="0" smtClean="0"/>
              <a:t>paper</a:t>
            </a:r>
            <a:endParaRPr kumimoji="1" lang="ja-JP" altLang="en-US" sz="2800" dirty="0"/>
          </a:p>
        </p:txBody>
      </p:sp>
      <p:pic>
        <p:nvPicPr>
          <p:cNvPr id="5" name="図 4"/>
          <p:cNvPicPr>
            <a:picLocks noChangeAspect="1"/>
          </p:cNvPicPr>
          <p:nvPr/>
        </p:nvPicPr>
        <p:blipFill>
          <a:blip r:embed="rId2"/>
          <a:stretch>
            <a:fillRect/>
          </a:stretch>
        </p:blipFill>
        <p:spPr>
          <a:xfrm>
            <a:off x="6049674" y="4988649"/>
            <a:ext cx="2850726" cy="1677700"/>
          </a:xfrm>
          <a:prstGeom prst="rect">
            <a:avLst/>
          </a:prstGeom>
        </p:spPr>
      </p:pic>
      <p:sp>
        <p:nvSpPr>
          <p:cNvPr id="7" name="テキスト ボックス 6"/>
          <p:cNvSpPr txBox="1"/>
          <p:nvPr/>
        </p:nvSpPr>
        <p:spPr>
          <a:xfrm>
            <a:off x="381591" y="2348880"/>
            <a:ext cx="8380819" cy="1631216"/>
          </a:xfrm>
          <a:prstGeom prst="rect">
            <a:avLst/>
          </a:prstGeom>
          <a:noFill/>
        </p:spPr>
        <p:txBody>
          <a:bodyPr wrap="none" rtlCol="0">
            <a:spAutoFit/>
          </a:bodyPr>
          <a:lstStyle/>
          <a:p>
            <a:pPr algn="ctr"/>
            <a:r>
              <a:rPr kumimoji="1" lang="ja-JP" altLang="en-US" sz="3600" dirty="0" smtClean="0"/>
              <a:t>低エネルギー衝突実験</a:t>
            </a:r>
            <a:r>
              <a:rPr kumimoji="1" lang="ja-JP" altLang="en-US" sz="3600" dirty="0" smtClean="0"/>
              <a:t>は</a:t>
            </a:r>
            <a:r>
              <a:rPr lang="ja-JP" altLang="en-US" sz="3600" dirty="0"/>
              <a:t>精密</a:t>
            </a:r>
            <a:r>
              <a:rPr kumimoji="1" lang="ja-JP" altLang="en-US" sz="3600" dirty="0" smtClean="0"/>
              <a:t>化</a:t>
            </a:r>
            <a:r>
              <a:rPr kumimoji="1" lang="ja-JP" altLang="en-US" sz="3600" dirty="0" smtClean="0"/>
              <a:t>の時代へ</a:t>
            </a:r>
            <a:endParaRPr kumimoji="1" lang="en-US" altLang="ja-JP" sz="3600" dirty="0" smtClean="0"/>
          </a:p>
          <a:p>
            <a:pPr algn="ctr"/>
            <a:endParaRPr lang="en-US" altLang="ja-JP" sz="3200" dirty="0"/>
          </a:p>
          <a:p>
            <a:pPr algn="ctr"/>
            <a:r>
              <a:rPr kumimoji="1" lang="ja-JP" altLang="en-US" sz="3200" dirty="0" smtClean="0"/>
              <a:t>北沢正清</a:t>
            </a:r>
            <a:endParaRPr kumimoji="1" lang="ja-JP" altLang="en-US" sz="3200" dirty="0"/>
          </a:p>
        </p:txBody>
      </p:sp>
    </p:spTree>
    <p:extLst>
      <p:ext uri="{BB962C8B-B14F-4D97-AF65-F5344CB8AC3E}">
        <p14:creationId xmlns:p14="http://schemas.microsoft.com/office/powerpoint/2010/main" val="32953136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4818948" cy="584775"/>
          </a:xfrm>
        </p:spPr>
        <p:txBody>
          <a:bodyPr/>
          <a:lstStyle/>
          <a:p>
            <a:r>
              <a:rPr kumimoji="1" lang="ja-JP" altLang="en-US" dirty="0" smtClean="0"/>
              <a:t> 理解されていない観測量  </a:t>
            </a:r>
            <a:endParaRPr kumimoji="1" lang="ja-JP" altLang="en-US" dirty="0"/>
          </a:p>
        </p:txBody>
      </p:sp>
      <p:pic>
        <p:nvPicPr>
          <p:cNvPr id="3" name="図 2"/>
          <p:cNvPicPr>
            <a:picLocks noChangeAspect="1"/>
          </p:cNvPicPr>
          <p:nvPr/>
        </p:nvPicPr>
        <p:blipFill rotWithShape="1">
          <a:blip r:embed="rId2"/>
          <a:srcRect t="28785"/>
          <a:stretch/>
        </p:blipFill>
        <p:spPr>
          <a:xfrm>
            <a:off x="4716016" y="1755556"/>
            <a:ext cx="3642042" cy="3113604"/>
          </a:xfrm>
          <a:prstGeom prst="rect">
            <a:avLst/>
          </a:prstGeom>
        </p:spPr>
      </p:pic>
      <p:pic>
        <p:nvPicPr>
          <p:cNvPr id="4" name="図 3"/>
          <p:cNvPicPr>
            <a:picLocks noChangeAspect="1"/>
          </p:cNvPicPr>
          <p:nvPr/>
        </p:nvPicPr>
        <p:blipFill>
          <a:blip r:embed="rId3"/>
          <a:stretch>
            <a:fillRect/>
          </a:stretch>
        </p:blipFill>
        <p:spPr>
          <a:xfrm>
            <a:off x="106726" y="1700808"/>
            <a:ext cx="3927272" cy="2904076"/>
          </a:xfrm>
          <a:prstGeom prst="rect">
            <a:avLst/>
          </a:prstGeom>
        </p:spPr>
      </p:pic>
      <p:pic>
        <p:nvPicPr>
          <p:cNvPr id="5" name="TexTeXPicture" descr="&lt;?xml version=&quot;1.0&quot; encoding=&quot;utf-16&quot;?&gt;&#10;&lt;TeXTeX&gt;&#10;  &lt;preamble&gt;\documentclass{jarticle}&#10;\usepackage{amsmath}&#10;\pagestyle{empty}&lt;/preamble&gt;&#10;  &lt;body&gt;\begin{align*} &#10;R_{\rm CP}&#10;\end{align*}&lt;/body&gt;&#10;  &lt;fcolor&gt;FF000000&lt;/fcolor&gt;&#10;  &lt;bcolor&gt;FFFFFFFF&lt;/bcolor&gt;&#10;  &lt;transparent&gt;True&lt;/transparent&gt;&#10;  &lt;resolution&gt;1800&lt;/resolution&gt;&#10;  &lt;imageh&gt;212&lt;/imageh&gt;&#10;  &lt;imagew&gt;443&lt;/imagew&gt;&#10;  &lt;scale&gt;50&lt;/scale&gt;&#10;  &lt;cursor&gt;26&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5696" y="995481"/>
            <a:ext cx="845594" cy="404664"/>
          </a:xfrm>
          <a:prstGeom prst="rect">
            <a:avLst/>
          </a:prstGeom>
        </p:spPr>
      </p:pic>
      <p:pic>
        <p:nvPicPr>
          <p:cNvPr id="7" name="TexTeXPicture" descr="&lt;?xml version=&quot;1.0&quot; encoding=&quot;utf-16&quot;?&gt;&#10;&lt;TeXTeX&gt;&#10;  &lt;preamble&gt;\documentclass{jarticle}&#10;\usepackage{amsmath}&#10;\pagestyle{empty}&lt;/preamble&gt;&#10;  &lt;body&gt;\begin{align*} &#10;dv_1/dy&#10;\end{align*}&lt;/body&gt;&#10;  &lt;fcolor&gt;FF000000&lt;/fcolor&gt;&#10;  &lt;bcolor&gt;FFFFFFFF&lt;/bcolor&gt;&#10;  &lt;transparent&gt;True&lt;/transparent&gt;&#10;  &lt;resolution&gt;1800&lt;/resolution&gt;&#10;  &lt;imageh&gt;250&lt;/imageh&gt;&#10;  &lt;imagew&gt;729&lt;/imagew&gt;&#10;  &lt;scale&gt;50&lt;/scale&gt;&#10;  &lt;cursor&gt;23&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56176" y="995481"/>
            <a:ext cx="1198352" cy="410957"/>
          </a:xfrm>
          <a:prstGeom prst="rect">
            <a:avLst/>
          </a:prstGeom>
        </p:spPr>
      </p:pic>
      <p:sp>
        <p:nvSpPr>
          <p:cNvPr id="8" name="テキスト ボックス 7"/>
          <p:cNvSpPr txBox="1"/>
          <p:nvPr/>
        </p:nvSpPr>
        <p:spPr>
          <a:xfrm>
            <a:off x="791390" y="5010708"/>
            <a:ext cx="2557944" cy="1200329"/>
          </a:xfrm>
          <a:prstGeom prst="rect">
            <a:avLst/>
          </a:prstGeom>
          <a:noFill/>
        </p:spPr>
        <p:txBody>
          <a:bodyPr wrap="none" rtlCol="0">
            <a:spAutoFit/>
          </a:bodyPr>
          <a:lstStyle/>
          <a:p>
            <a:pPr marL="457200" indent="-457200">
              <a:buFont typeface="Wingdings" panose="05000000000000000000" pitchFamily="2" charset="2"/>
              <a:buChar char="p"/>
            </a:pPr>
            <a:r>
              <a:rPr kumimoji="1" lang="en-US" altLang="ja-JP" sz="2400" dirty="0" smtClean="0"/>
              <a:t>Cronin effect?</a:t>
            </a:r>
          </a:p>
          <a:p>
            <a:pPr marL="457200" indent="-457200">
              <a:buFont typeface="Wingdings" panose="05000000000000000000" pitchFamily="2" charset="2"/>
              <a:buChar char="p"/>
            </a:pPr>
            <a:r>
              <a:rPr kumimoji="1" lang="en-US" altLang="ja-JP" sz="2400" dirty="0" smtClean="0"/>
              <a:t>radial flow?</a:t>
            </a:r>
          </a:p>
          <a:p>
            <a:pPr marL="457200" indent="-457200">
              <a:buFont typeface="Wingdings" panose="05000000000000000000" pitchFamily="2" charset="2"/>
              <a:buChar char="p"/>
            </a:pPr>
            <a:r>
              <a:rPr lang="en-US" altLang="ja-JP" sz="2400" dirty="0" smtClean="0"/>
              <a:t>jet quenching</a:t>
            </a:r>
            <a:endParaRPr kumimoji="1" lang="ja-JP" altLang="en-US" sz="2400" dirty="0"/>
          </a:p>
        </p:txBody>
      </p:sp>
      <p:sp>
        <p:nvSpPr>
          <p:cNvPr id="9" name="テキスト ボックス 8"/>
          <p:cNvSpPr txBox="1"/>
          <p:nvPr/>
        </p:nvSpPr>
        <p:spPr>
          <a:xfrm>
            <a:off x="4644008" y="5013176"/>
            <a:ext cx="4248279" cy="830997"/>
          </a:xfrm>
          <a:prstGeom prst="rect">
            <a:avLst/>
          </a:prstGeom>
          <a:noFill/>
        </p:spPr>
        <p:txBody>
          <a:bodyPr wrap="none" rtlCol="0">
            <a:spAutoFit/>
          </a:bodyPr>
          <a:lstStyle/>
          <a:p>
            <a:pPr marL="342900" indent="-342900">
              <a:buFont typeface="Wingdings" panose="05000000000000000000" pitchFamily="2" charset="2"/>
              <a:buChar char="p"/>
            </a:pPr>
            <a:r>
              <a:rPr kumimoji="1" lang="en-US" altLang="ja-JP" sz="2400" dirty="0" smtClean="0"/>
              <a:t>softening of EOS?</a:t>
            </a:r>
          </a:p>
          <a:p>
            <a:pPr marL="342900" indent="-342900">
              <a:buFont typeface="Wingdings" panose="05000000000000000000" pitchFamily="2" charset="2"/>
              <a:buChar char="p"/>
            </a:pPr>
            <a:r>
              <a:rPr lang="en-US" altLang="ja-JP" sz="2400" dirty="0" smtClean="0"/>
              <a:t>change of collision picture?</a:t>
            </a:r>
            <a:endParaRPr kumimoji="1" lang="ja-JP" altLang="en-US" sz="2400" dirty="0"/>
          </a:p>
        </p:txBody>
      </p:sp>
    </p:spTree>
    <p:extLst>
      <p:ext uri="{BB962C8B-B14F-4D97-AF65-F5344CB8AC3E}">
        <p14:creationId xmlns:p14="http://schemas.microsoft.com/office/powerpoint/2010/main" val="32378484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5708614" cy="584775"/>
          </a:xfrm>
        </p:spPr>
        <p:txBody>
          <a:bodyPr/>
          <a:lstStyle/>
          <a:p>
            <a:r>
              <a:rPr kumimoji="1" lang="en-US" altLang="ja-JP" dirty="0" smtClean="0"/>
              <a:t> </a:t>
            </a:r>
            <a:r>
              <a:rPr kumimoji="1" lang="ja-JP" altLang="en-US" dirty="0" smtClean="0"/>
              <a:t>高統計化が期待される観</a:t>
            </a:r>
            <a:r>
              <a:rPr kumimoji="1" lang="ja-JP" altLang="en-US" dirty="0" smtClean="0"/>
              <a:t>測量  </a:t>
            </a:r>
            <a:endParaRPr kumimoji="1" lang="ja-JP" altLang="en-US" dirty="0"/>
          </a:p>
        </p:txBody>
      </p:sp>
      <p:pic>
        <p:nvPicPr>
          <p:cNvPr id="3" name="図 2"/>
          <p:cNvPicPr>
            <a:picLocks noChangeAspect="1"/>
          </p:cNvPicPr>
          <p:nvPr/>
        </p:nvPicPr>
        <p:blipFill>
          <a:blip r:embed="rId2"/>
          <a:stretch>
            <a:fillRect/>
          </a:stretch>
        </p:blipFill>
        <p:spPr>
          <a:xfrm>
            <a:off x="33050" y="1628800"/>
            <a:ext cx="4752528" cy="2676528"/>
          </a:xfrm>
          <a:prstGeom prst="rect">
            <a:avLst/>
          </a:prstGeom>
        </p:spPr>
      </p:pic>
      <p:sp>
        <p:nvSpPr>
          <p:cNvPr id="4" name="テキスト ボックス 3"/>
          <p:cNvSpPr txBox="1"/>
          <p:nvPr/>
        </p:nvSpPr>
        <p:spPr>
          <a:xfrm>
            <a:off x="971600" y="1124744"/>
            <a:ext cx="1811714" cy="461665"/>
          </a:xfrm>
          <a:prstGeom prst="rect">
            <a:avLst/>
          </a:prstGeom>
          <a:noFill/>
        </p:spPr>
        <p:txBody>
          <a:bodyPr wrap="none" rtlCol="0">
            <a:spAutoFit/>
          </a:bodyPr>
          <a:lstStyle/>
          <a:p>
            <a:r>
              <a:rPr lang="en-US" altLang="ja-JP" sz="2400" dirty="0" smtClean="0"/>
              <a:t>Elliptic Flow</a:t>
            </a:r>
            <a:endParaRPr kumimoji="1" lang="ja-JP" altLang="en-US" sz="2400" dirty="0"/>
          </a:p>
        </p:txBody>
      </p:sp>
      <p:sp>
        <p:nvSpPr>
          <p:cNvPr id="5" name="テキスト ボックス 4"/>
          <p:cNvSpPr txBox="1"/>
          <p:nvPr/>
        </p:nvSpPr>
        <p:spPr>
          <a:xfrm>
            <a:off x="85373" y="4797152"/>
            <a:ext cx="4350871" cy="830997"/>
          </a:xfrm>
          <a:prstGeom prst="rect">
            <a:avLst/>
          </a:prstGeom>
          <a:noFill/>
        </p:spPr>
        <p:txBody>
          <a:bodyPr wrap="none" rtlCol="0">
            <a:spAutoFit/>
          </a:bodyPr>
          <a:lstStyle/>
          <a:p>
            <a:pPr marL="342900" indent="-342900">
              <a:buFont typeface="Wingdings" panose="05000000000000000000" pitchFamily="2" charset="2"/>
              <a:buChar char="p"/>
            </a:pPr>
            <a:r>
              <a:rPr lang="en-US" altLang="ja-JP" sz="2400" dirty="0" smtClean="0"/>
              <a:t>QNS</a:t>
            </a:r>
            <a:r>
              <a:rPr lang="ja-JP" altLang="en-US" sz="2400" dirty="0" smtClean="0"/>
              <a:t>の破れはどこで起こる？</a:t>
            </a:r>
            <a:endParaRPr lang="en-US" altLang="ja-JP" sz="2400" dirty="0" smtClean="0"/>
          </a:p>
          <a:p>
            <a:pPr marL="342900" indent="-342900">
              <a:buFont typeface="Wingdings" panose="05000000000000000000" pitchFamily="2" charset="2"/>
              <a:buChar char="p"/>
            </a:pPr>
            <a:r>
              <a:rPr lang="ja-JP" altLang="en-US" sz="2400" dirty="0" smtClean="0"/>
              <a:t>ストレンジ自由度の分離？</a:t>
            </a:r>
            <a:endParaRPr kumimoji="1" lang="ja-JP" altLang="en-US" sz="2400" dirty="0"/>
          </a:p>
        </p:txBody>
      </p:sp>
      <p:sp>
        <p:nvSpPr>
          <p:cNvPr id="6" name="テキスト ボックス 5"/>
          <p:cNvSpPr txBox="1"/>
          <p:nvPr/>
        </p:nvSpPr>
        <p:spPr>
          <a:xfrm>
            <a:off x="3275856" y="6119973"/>
            <a:ext cx="2646878" cy="461665"/>
          </a:xfrm>
          <a:prstGeom prst="rect">
            <a:avLst/>
          </a:prstGeom>
          <a:noFill/>
        </p:spPr>
        <p:txBody>
          <a:bodyPr wrap="none" rtlCol="0">
            <a:spAutoFit/>
          </a:bodyPr>
          <a:lstStyle/>
          <a:p>
            <a:r>
              <a:rPr kumimoji="1" lang="ja-JP" altLang="en-US" sz="2400" dirty="0" smtClean="0"/>
              <a:t>中心度依存性は？</a:t>
            </a:r>
            <a:endParaRPr kumimoji="1" lang="ja-JP" altLang="en-US" sz="2400" dirty="0"/>
          </a:p>
        </p:txBody>
      </p:sp>
      <p:pic>
        <p:nvPicPr>
          <p:cNvPr id="7" name="図 6"/>
          <p:cNvPicPr>
            <a:picLocks noChangeAspect="1"/>
          </p:cNvPicPr>
          <p:nvPr/>
        </p:nvPicPr>
        <p:blipFill>
          <a:blip r:embed="rId3"/>
          <a:stretch>
            <a:fillRect/>
          </a:stretch>
        </p:blipFill>
        <p:spPr>
          <a:xfrm>
            <a:off x="4720203" y="1702037"/>
            <a:ext cx="4006583" cy="3024336"/>
          </a:xfrm>
          <a:prstGeom prst="rect">
            <a:avLst/>
          </a:prstGeom>
        </p:spPr>
      </p:pic>
      <p:sp>
        <p:nvSpPr>
          <p:cNvPr id="8" name="テキスト ボックス 7"/>
          <p:cNvSpPr txBox="1"/>
          <p:nvPr/>
        </p:nvSpPr>
        <p:spPr>
          <a:xfrm>
            <a:off x="5508104" y="1124743"/>
            <a:ext cx="2789546" cy="461665"/>
          </a:xfrm>
          <a:prstGeom prst="rect">
            <a:avLst/>
          </a:prstGeom>
          <a:noFill/>
        </p:spPr>
        <p:txBody>
          <a:bodyPr wrap="none" rtlCol="0">
            <a:spAutoFit/>
          </a:bodyPr>
          <a:lstStyle/>
          <a:p>
            <a:r>
              <a:rPr kumimoji="1" lang="en-US" altLang="ja-JP" sz="2400" dirty="0" err="1" smtClean="0"/>
              <a:t>dilepton</a:t>
            </a:r>
            <a:r>
              <a:rPr kumimoji="1" lang="en-US" altLang="ja-JP" sz="2400" dirty="0" smtClean="0"/>
              <a:t> production</a:t>
            </a:r>
            <a:endParaRPr kumimoji="1" lang="ja-JP" altLang="en-US" sz="2400" dirty="0"/>
          </a:p>
        </p:txBody>
      </p:sp>
      <p:sp>
        <p:nvSpPr>
          <p:cNvPr id="9" name="テキスト ボックス 8"/>
          <p:cNvSpPr txBox="1"/>
          <p:nvPr/>
        </p:nvSpPr>
        <p:spPr>
          <a:xfrm>
            <a:off x="5004048" y="4981818"/>
            <a:ext cx="3956532" cy="461665"/>
          </a:xfrm>
          <a:prstGeom prst="rect">
            <a:avLst/>
          </a:prstGeom>
          <a:noFill/>
        </p:spPr>
        <p:txBody>
          <a:bodyPr wrap="none" rtlCol="0">
            <a:spAutoFit/>
          </a:bodyPr>
          <a:lstStyle/>
          <a:p>
            <a:r>
              <a:rPr lang="ja-JP" altLang="en-US" sz="2400" dirty="0" smtClean="0"/>
              <a:t>低エネルギー・高不変質量？</a:t>
            </a:r>
            <a:endParaRPr kumimoji="1" lang="ja-JP" altLang="en-US" sz="2400" dirty="0"/>
          </a:p>
        </p:txBody>
      </p:sp>
    </p:spTree>
    <p:extLst>
      <p:ext uri="{BB962C8B-B14F-4D97-AF65-F5344CB8AC3E}">
        <p14:creationId xmlns:p14="http://schemas.microsoft.com/office/powerpoint/2010/main" val="28579205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2008883" cy="584775"/>
          </a:xfrm>
        </p:spPr>
        <p:txBody>
          <a:bodyPr/>
          <a:lstStyle/>
          <a:p>
            <a:r>
              <a:rPr kumimoji="1" lang="en-US" altLang="ja-JP" dirty="0" smtClean="0"/>
              <a:t> J-PARC  </a:t>
            </a:r>
            <a:endParaRPr kumimoji="1" lang="ja-JP" altLang="en-US" dirty="0"/>
          </a:p>
        </p:txBody>
      </p:sp>
      <p:pic>
        <p:nvPicPr>
          <p:cNvPr id="3" name="図 2"/>
          <p:cNvPicPr>
            <a:picLocks noChangeAspect="1"/>
          </p:cNvPicPr>
          <p:nvPr/>
        </p:nvPicPr>
        <p:blipFill>
          <a:blip r:embed="rId2"/>
          <a:stretch>
            <a:fillRect/>
          </a:stretch>
        </p:blipFill>
        <p:spPr>
          <a:xfrm>
            <a:off x="2223467" y="908720"/>
            <a:ext cx="4409032" cy="3446139"/>
          </a:xfrm>
          <a:prstGeom prst="rect">
            <a:avLst/>
          </a:prstGeom>
        </p:spPr>
      </p:pic>
      <p:sp>
        <p:nvSpPr>
          <p:cNvPr id="4" name="テキスト ボックス 3"/>
          <p:cNvSpPr txBox="1"/>
          <p:nvPr/>
        </p:nvSpPr>
        <p:spPr>
          <a:xfrm>
            <a:off x="397264" y="4653136"/>
            <a:ext cx="8061438" cy="461665"/>
          </a:xfrm>
          <a:prstGeom prst="rect">
            <a:avLst/>
          </a:prstGeom>
          <a:noFill/>
        </p:spPr>
        <p:txBody>
          <a:bodyPr wrap="none" rtlCol="0">
            <a:spAutoFit/>
          </a:bodyPr>
          <a:lstStyle/>
          <a:p>
            <a:pPr algn="ctr"/>
            <a:r>
              <a:rPr kumimoji="1" lang="en-US" altLang="ja-JP" sz="2400" dirty="0" smtClean="0"/>
              <a:t>J-PARC</a:t>
            </a:r>
            <a:r>
              <a:rPr kumimoji="1" lang="ja-JP" altLang="en-US" sz="2400" dirty="0" smtClean="0"/>
              <a:t>は、衝突で生成された全荷電粒子を（原理的に）観測</a:t>
            </a:r>
            <a:endParaRPr kumimoji="1" lang="ja-JP" altLang="en-US" sz="2400" dirty="0"/>
          </a:p>
        </p:txBody>
      </p:sp>
      <p:sp>
        <p:nvSpPr>
          <p:cNvPr id="5" name="テキスト ボックス 4"/>
          <p:cNvSpPr txBox="1"/>
          <p:nvPr/>
        </p:nvSpPr>
        <p:spPr>
          <a:xfrm>
            <a:off x="2395215" y="5775647"/>
            <a:ext cx="4065537" cy="461665"/>
          </a:xfrm>
          <a:prstGeom prst="rect">
            <a:avLst/>
          </a:prstGeom>
          <a:noFill/>
        </p:spPr>
        <p:txBody>
          <a:bodyPr wrap="none" rtlCol="0">
            <a:spAutoFit/>
          </a:bodyPr>
          <a:lstStyle/>
          <a:p>
            <a:pPr algn="ctr"/>
            <a:r>
              <a:rPr lang="ja-JP" altLang="en-US" sz="2400" dirty="0" smtClean="0"/>
              <a:t>全粒子</a:t>
            </a:r>
            <a:r>
              <a:rPr lang="ja-JP" altLang="en-US" sz="2400" dirty="0"/>
              <a:t>が</a:t>
            </a:r>
            <a:r>
              <a:rPr lang="ja-JP" altLang="en-US" sz="2400" dirty="0" smtClean="0"/>
              <a:t>捕捉できる熱力学系</a:t>
            </a:r>
            <a:endParaRPr kumimoji="1" lang="ja-JP" altLang="en-US" sz="2400" dirty="0"/>
          </a:p>
        </p:txBody>
      </p:sp>
      <p:sp>
        <p:nvSpPr>
          <p:cNvPr id="6" name="下矢印 5"/>
          <p:cNvSpPr/>
          <p:nvPr/>
        </p:nvSpPr>
        <p:spPr>
          <a:xfrm>
            <a:off x="3563887" y="5199583"/>
            <a:ext cx="1728192"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496209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2008883" cy="584775"/>
          </a:xfrm>
        </p:spPr>
        <p:txBody>
          <a:bodyPr/>
          <a:lstStyle/>
          <a:p>
            <a:r>
              <a:rPr kumimoji="1" lang="en-US" altLang="ja-JP" dirty="0" smtClean="0"/>
              <a:t> J-PARC  </a:t>
            </a:r>
            <a:endParaRPr kumimoji="1" lang="ja-JP" altLang="en-US" dirty="0"/>
          </a:p>
        </p:txBody>
      </p:sp>
      <p:pic>
        <p:nvPicPr>
          <p:cNvPr id="3" name="図 2"/>
          <p:cNvPicPr>
            <a:picLocks noChangeAspect="1"/>
          </p:cNvPicPr>
          <p:nvPr/>
        </p:nvPicPr>
        <p:blipFill>
          <a:blip r:embed="rId2"/>
          <a:stretch>
            <a:fillRect/>
          </a:stretch>
        </p:blipFill>
        <p:spPr>
          <a:xfrm>
            <a:off x="2223467" y="908720"/>
            <a:ext cx="4409032" cy="3446139"/>
          </a:xfrm>
          <a:prstGeom prst="rect">
            <a:avLst/>
          </a:prstGeom>
        </p:spPr>
      </p:pic>
      <p:sp>
        <p:nvSpPr>
          <p:cNvPr id="7" name="テキスト ボックス 6"/>
          <p:cNvSpPr txBox="1"/>
          <p:nvPr/>
        </p:nvSpPr>
        <p:spPr>
          <a:xfrm>
            <a:off x="1994464" y="4633972"/>
            <a:ext cx="4867038" cy="523220"/>
          </a:xfrm>
          <a:prstGeom prst="rect">
            <a:avLst/>
          </a:prstGeom>
          <a:noFill/>
        </p:spPr>
        <p:txBody>
          <a:bodyPr wrap="none" rtlCol="0">
            <a:spAutoFit/>
          </a:bodyPr>
          <a:lstStyle/>
          <a:p>
            <a:pPr algn="ctr"/>
            <a:r>
              <a:rPr kumimoji="1" lang="ja-JP" altLang="en-US" sz="2800" dirty="0" smtClean="0"/>
              <a:t>ビーム強度はオーバースペック</a:t>
            </a:r>
            <a:endParaRPr kumimoji="1" lang="ja-JP" altLang="en-US" sz="2800" dirty="0"/>
          </a:p>
        </p:txBody>
      </p:sp>
      <p:sp>
        <p:nvSpPr>
          <p:cNvPr id="8" name="下矢印 7"/>
          <p:cNvSpPr/>
          <p:nvPr/>
        </p:nvSpPr>
        <p:spPr>
          <a:xfrm>
            <a:off x="3563887" y="5229200"/>
            <a:ext cx="1728192"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968014" y="5858108"/>
            <a:ext cx="4919937" cy="523220"/>
          </a:xfrm>
          <a:prstGeom prst="rect">
            <a:avLst/>
          </a:prstGeom>
          <a:noFill/>
        </p:spPr>
        <p:txBody>
          <a:bodyPr wrap="none" rtlCol="0">
            <a:spAutoFit/>
          </a:bodyPr>
          <a:lstStyle/>
          <a:p>
            <a:r>
              <a:rPr kumimoji="1" lang="ja-JP" altLang="en-US" sz="2800" dirty="0" smtClean="0"/>
              <a:t>高いイベントセレクションが可能</a:t>
            </a:r>
            <a:endParaRPr kumimoji="1" lang="ja-JP" altLang="en-US" sz="2800" dirty="0"/>
          </a:p>
        </p:txBody>
      </p:sp>
    </p:spTree>
    <p:extLst>
      <p:ext uri="{BB962C8B-B14F-4D97-AF65-F5344CB8AC3E}">
        <p14:creationId xmlns:p14="http://schemas.microsoft.com/office/powerpoint/2010/main" val="2248927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まとめのまとめ</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sz="2800" dirty="0" smtClean="0"/>
              <a:t>低エネルギー衝突は</a:t>
            </a:r>
            <a:r>
              <a:rPr kumimoji="1" lang="ja-JP" altLang="en-US" sz="2800" dirty="0" smtClean="0"/>
              <a:t>、</a:t>
            </a:r>
            <a:r>
              <a:rPr lang="ja-JP" altLang="en-US" sz="2800" dirty="0"/>
              <a:t>精密</a:t>
            </a:r>
            <a:r>
              <a:rPr kumimoji="1" lang="ja-JP" altLang="en-US" sz="2800" dirty="0" smtClean="0"/>
              <a:t>化</a:t>
            </a:r>
            <a:r>
              <a:rPr kumimoji="1" lang="ja-JP" altLang="en-US" sz="2800" dirty="0" smtClean="0"/>
              <a:t>の時代</a:t>
            </a:r>
            <a:r>
              <a:rPr kumimoji="1" lang="ja-JP" altLang="en-US" sz="2800" dirty="0" smtClean="0"/>
              <a:t>へ</a:t>
            </a:r>
            <a:endParaRPr kumimoji="1" lang="en-US" altLang="ja-JP" sz="2800" dirty="0" smtClean="0"/>
          </a:p>
          <a:p>
            <a:r>
              <a:rPr kumimoji="1" lang="ja-JP" altLang="en-US" sz="2800" dirty="0" smtClean="0"/>
              <a:t>高統計</a:t>
            </a:r>
            <a:r>
              <a:rPr kumimoji="1" lang="ja-JP" altLang="en-US" sz="2800" dirty="0" smtClean="0"/>
              <a:t>データにより</a:t>
            </a:r>
            <a:r>
              <a:rPr lang="ja-JP" altLang="en-US" sz="2800" dirty="0" smtClean="0"/>
              <a:t>、</a:t>
            </a:r>
            <a:r>
              <a:rPr kumimoji="1" lang="ja-JP" altLang="en-US" sz="2800" dirty="0" smtClean="0"/>
              <a:t>高バリオン数密度物質を定量的に理解していくことが可能となるであろう。</a:t>
            </a:r>
            <a:endParaRPr kumimoji="1" lang="en-US" altLang="ja-JP" sz="2800" dirty="0" smtClean="0"/>
          </a:p>
          <a:p>
            <a:endParaRPr lang="en-US" altLang="ja-JP" sz="2800" dirty="0"/>
          </a:p>
          <a:p>
            <a:r>
              <a:rPr kumimoji="1" lang="ja-JP" altLang="en-US" sz="2800" dirty="0" smtClean="0"/>
              <a:t>低エネルギー衝突の</a:t>
            </a:r>
            <a:r>
              <a:rPr kumimoji="1" lang="en-US" altLang="ja-JP" sz="2800" dirty="0" smtClean="0"/>
              <a:t>baseline</a:t>
            </a:r>
            <a:r>
              <a:rPr kumimoji="1" lang="ja-JP" altLang="en-US" sz="2800" dirty="0" smtClean="0"/>
              <a:t>となる現象論</a:t>
            </a:r>
            <a:r>
              <a:rPr kumimoji="1" lang="ja-JP" altLang="en-US" sz="2800" dirty="0" err="1" smtClean="0"/>
              <a:t>的的</a:t>
            </a:r>
            <a:r>
              <a:rPr kumimoji="1" lang="ja-JP" altLang="en-US" sz="2800" dirty="0" smtClean="0"/>
              <a:t>モデルを解析する必要性</a:t>
            </a:r>
            <a:endParaRPr kumimoji="1" lang="en-US" altLang="ja-JP" sz="2800" dirty="0" smtClean="0"/>
          </a:p>
          <a:p>
            <a:endParaRPr lang="en-US" altLang="ja-JP" sz="2800" dirty="0"/>
          </a:p>
          <a:p>
            <a:r>
              <a:rPr kumimoji="1" lang="ja-JP" altLang="en-US" sz="2800" dirty="0" smtClean="0"/>
              <a:t>物理量の多角的な理解</a:t>
            </a:r>
            <a:endParaRPr kumimoji="1" lang="ja-JP" altLang="en-US" sz="2800" dirty="0"/>
          </a:p>
        </p:txBody>
      </p:sp>
      <p:sp>
        <p:nvSpPr>
          <p:cNvPr id="4" name="テキスト ボックス 3"/>
          <p:cNvSpPr txBox="1"/>
          <p:nvPr/>
        </p:nvSpPr>
        <p:spPr>
          <a:xfrm>
            <a:off x="1409736" y="5589240"/>
            <a:ext cx="6162777" cy="1015663"/>
          </a:xfrm>
          <a:prstGeom prst="rect">
            <a:avLst/>
          </a:prstGeom>
          <a:noFill/>
        </p:spPr>
        <p:txBody>
          <a:bodyPr wrap="none" rtlCol="0">
            <a:spAutoFit/>
          </a:bodyPr>
          <a:lstStyle/>
          <a:p>
            <a:r>
              <a:rPr lang="ja-JP" altLang="en-US" sz="2000" dirty="0" smtClean="0">
                <a:sym typeface="Wingdings" panose="05000000000000000000" pitchFamily="2" charset="2"/>
              </a:rPr>
              <a:t>各種物理</a:t>
            </a:r>
            <a:r>
              <a:rPr lang="ja-JP" altLang="en-US" sz="2000" dirty="0">
                <a:sym typeface="Wingdings" panose="05000000000000000000" pitchFamily="2" charset="2"/>
              </a:rPr>
              <a:t>量</a:t>
            </a:r>
            <a:r>
              <a:rPr lang="ja-JP" altLang="en-US" sz="2000" dirty="0" smtClean="0">
                <a:sym typeface="Wingdings" panose="05000000000000000000" pitchFamily="2" charset="2"/>
              </a:rPr>
              <a:t>の</a:t>
            </a:r>
            <a:r>
              <a:rPr kumimoji="1" lang="ja-JP" altLang="en-US" sz="2000" dirty="0" smtClean="0">
                <a:sym typeface="Wingdings" panose="05000000000000000000" pitchFamily="2" charset="2"/>
              </a:rPr>
              <a:t>中心度</a:t>
            </a:r>
            <a:r>
              <a:rPr kumimoji="1" lang="ja-JP" altLang="en-US" sz="2000" dirty="0" smtClean="0">
                <a:sym typeface="Wingdings" panose="05000000000000000000" pitchFamily="2" charset="2"/>
              </a:rPr>
              <a:t>依存性、</a:t>
            </a:r>
            <a:r>
              <a:rPr kumimoji="1" lang="en-US" altLang="ja-JP" sz="2000" dirty="0" smtClean="0">
                <a:sym typeface="Wingdings" panose="05000000000000000000" pitchFamily="2" charset="2"/>
              </a:rPr>
              <a:t>RCP</a:t>
            </a:r>
            <a:r>
              <a:rPr kumimoji="1" lang="ja-JP" altLang="en-US" sz="2000" dirty="0" err="1" smtClean="0">
                <a:sym typeface="Wingdings" panose="05000000000000000000" pitchFamily="2" charset="2"/>
              </a:rPr>
              <a:t>、</a:t>
            </a:r>
            <a:r>
              <a:rPr kumimoji="1" lang="en-US" altLang="ja-JP" sz="2000" dirty="0" err="1" smtClean="0">
                <a:sym typeface="Wingdings" panose="05000000000000000000" pitchFamily="2" charset="2"/>
              </a:rPr>
              <a:t>dilepton</a:t>
            </a:r>
            <a:r>
              <a:rPr kumimoji="1" lang="ja-JP" altLang="en-US" sz="2000" dirty="0" smtClean="0">
                <a:sym typeface="Wingdings" panose="05000000000000000000" pitchFamily="2" charset="2"/>
              </a:rPr>
              <a:t>の</a:t>
            </a:r>
            <a:r>
              <a:rPr kumimoji="1" lang="en-US" altLang="ja-JP" sz="2000" dirty="0" err="1" smtClean="0">
                <a:sym typeface="Wingdings" panose="05000000000000000000" pitchFamily="2" charset="2"/>
              </a:rPr>
              <a:t>pT</a:t>
            </a:r>
            <a:r>
              <a:rPr kumimoji="1" lang="ja-JP" altLang="en-US" sz="2000" dirty="0" smtClean="0">
                <a:sym typeface="Wingdings" panose="05000000000000000000" pitchFamily="2" charset="2"/>
              </a:rPr>
              <a:t>依存性</a:t>
            </a:r>
            <a:endParaRPr kumimoji="1" lang="en-US" altLang="ja-JP" sz="2000" dirty="0" smtClean="0">
              <a:sym typeface="Wingdings" panose="05000000000000000000" pitchFamily="2" charset="2"/>
            </a:endParaRPr>
          </a:p>
          <a:p>
            <a:r>
              <a:rPr lang="ja-JP" altLang="en-US" sz="2000" dirty="0" smtClean="0">
                <a:sym typeface="Wingdings" panose="05000000000000000000" pitchFamily="2" charset="2"/>
              </a:rPr>
              <a:t>ゆらぎ</a:t>
            </a:r>
            <a:r>
              <a:rPr lang="en-US" altLang="ja-JP" sz="2000" dirty="0" smtClean="0">
                <a:sym typeface="Wingdings" panose="05000000000000000000" pitchFamily="2" charset="2"/>
              </a:rPr>
              <a:t></a:t>
            </a:r>
            <a:r>
              <a:rPr lang="ja-JP" altLang="en-US" sz="2000" dirty="0" smtClean="0">
                <a:sym typeface="Wingdings" panose="05000000000000000000" pitchFamily="2" charset="2"/>
              </a:rPr>
              <a:t>ラピデティ幅</a:t>
            </a:r>
            <a:r>
              <a:rPr lang="ja-JP" altLang="en-US" sz="2000" dirty="0" smtClean="0">
                <a:sym typeface="Wingdings" panose="05000000000000000000" pitchFamily="2" charset="2"/>
              </a:rPr>
              <a:t>依存性</a:t>
            </a:r>
            <a:endParaRPr lang="en-US" altLang="ja-JP" sz="2000" dirty="0" smtClean="0">
              <a:sym typeface="Wingdings" panose="05000000000000000000" pitchFamily="2" charset="2"/>
            </a:endParaRPr>
          </a:p>
          <a:p>
            <a:r>
              <a:rPr kumimoji="1" lang="ja-JP" altLang="en-US" sz="2000" dirty="0">
                <a:sym typeface="Wingdings" panose="05000000000000000000" pitchFamily="2" charset="2"/>
              </a:rPr>
              <a:t>多</a:t>
            </a:r>
            <a:r>
              <a:rPr kumimoji="1" lang="ja-JP" altLang="en-US" sz="2000" dirty="0" smtClean="0">
                <a:sym typeface="Wingdings" panose="05000000000000000000" pitchFamily="2" charset="2"/>
              </a:rPr>
              <a:t>粒子相関・イベントバイイベント解析</a:t>
            </a:r>
            <a:endParaRPr kumimoji="1" lang="ja-JP" altLang="en-US" sz="2000" dirty="0"/>
          </a:p>
        </p:txBody>
      </p:sp>
      <p:sp>
        <p:nvSpPr>
          <p:cNvPr id="5" name="テキスト ボックス 4"/>
          <p:cNvSpPr txBox="1"/>
          <p:nvPr/>
        </p:nvSpPr>
        <p:spPr>
          <a:xfrm>
            <a:off x="1410232" y="4509120"/>
            <a:ext cx="6978192" cy="400110"/>
          </a:xfrm>
          <a:prstGeom prst="rect">
            <a:avLst/>
          </a:prstGeom>
          <a:noFill/>
        </p:spPr>
        <p:txBody>
          <a:bodyPr wrap="none" rtlCol="0">
            <a:spAutoFit/>
          </a:bodyPr>
          <a:lstStyle/>
          <a:p>
            <a:r>
              <a:rPr kumimoji="1" lang="ja-JP" altLang="en-US" sz="2000" dirty="0" smtClean="0"/>
              <a:t>各種模型の適用限界の解析：カスケード模型、流体模型の外挿</a:t>
            </a:r>
            <a:endParaRPr kumimoji="1" lang="ja-JP" altLang="en-US" sz="2000" dirty="0"/>
          </a:p>
        </p:txBody>
      </p:sp>
    </p:spTree>
    <p:extLst>
      <p:ext uri="{BB962C8B-B14F-4D97-AF65-F5344CB8AC3E}">
        <p14:creationId xmlns:p14="http://schemas.microsoft.com/office/powerpoint/2010/main" val="19767579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3360215" cy="584775"/>
          </a:xfrm>
        </p:spPr>
        <p:txBody>
          <a:bodyPr/>
          <a:lstStyle/>
          <a:p>
            <a:r>
              <a:rPr kumimoji="1" lang="en-US" altLang="ja-JP" dirty="0" smtClean="0"/>
              <a:t> </a:t>
            </a:r>
            <a:r>
              <a:rPr kumimoji="1" lang="ja-JP" altLang="en-US" dirty="0" smtClean="0"/>
              <a:t>ちょっと自分語り  </a:t>
            </a:r>
            <a:endParaRPr kumimoji="1" lang="ja-JP" altLang="en-US" dirty="0"/>
          </a:p>
        </p:txBody>
      </p:sp>
    </p:spTree>
    <p:extLst>
      <p:ext uri="{BB962C8B-B14F-4D97-AF65-F5344CB8AC3E}">
        <p14:creationId xmlns:p14="http://schemas.microsoft.com/office/powerpoint/2010/main" val="29637174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3360215" cy="584775"/>
          </a:xfrm>
        </p:spPr>
        <p:txBody>
          <a:bodyPr/>
          <a:lstStyle/>
          <a:p>
            <a:r>
              <a:rPr kumimoji="1" lang="en-US" altLang="ja-JP" dirty="0" smtClean="0"/>
              <a:t> </a:t>
            </a:r>
            <a:r>
              <a:rPr kumimoji="1" lang="ja-JP" altLang="en-US" dirty="0" smtClean="0"/>
              <a:t>ちょっと自分語り  </a:t>
            </a:r>
            <a:endParaRPr kumimoji="1" lang="ja-JP" altLang="en-US" dirty="0"/>
          </a:p>
        </p:txBody>
      </p:sp>
      <p:sp>
        <p:nvSpPr>
          <p:cNvPr id="3" name="テキスト ボックス 2"/>
          <p:cNvSpPr txBox="1"/>
          <p:nvPr/>
        </p:nvSpPr>
        <p:spPr>
          <a:xfrm>
            <a:off x="1290035" y="1052736"/>
            <a:ext cx="3746538" cy="461665"/>
          </a:xfrm>
          <a:prstGeom prst="rect">
            <a:avLst/>
          </a:prstGeom>
          <a:noFill/>
        </p:spPr>
        <p:txBody>
          <a:bodyPr wrap="none" rtlCol="0">
            <a:spAutoFit/>
          </a:bodyPr>
          <a:lstStyle/>
          <a:p>
            <a:r>
              <a:rPr lang="ja-JP" altLang="en-US" sz="2400" dirty="0" smtClean="0"/>
              <a:t>北沢</a:t>
            </a:r>
            <a:r>
              <a:rPr lang="en-US" altLang="ja-JP" sz="2400" dirty="0" smtClean="0"/>
              <a:t>D</a:t>
            </a:r>
            <a:r>
              <a:rPr lang="ja-JP" altLang="en-US" sz="2400" dirty="0" smtClean="0"/>
              <a:t>論公聴会スライドより</a:t>
            </a:r>
            <a:endParaRPr kumimoji="1" lang="ja-JP" altLang="en-US" sz="2400" dirty="0"/>
          </a:p>
        </p:txBody>
      </p:sp>
      <p:pic>
        <p:nvPicPr>
          <p:cNvPr id="16" name="図 15"/>
          <p:cNvPicPr>
            <a:picLocks noChangeAspect="1"/>
          </p:cNvPicPr>
          <p:nvPr/>
        </p:nvPicPr>
        <p:blipFill>
          <a:blip r:embed="rId2"/>
          <a:stretch>
            <a:fillRect/>
          </a:stretch>
        </p:blipFill>
        <p:spPr>
          <a:xfrm>
            <a:off x="458465" y="1603989"/>
            <a:ext cx="5409679" cy="4057259"/>
          </a:xfrm>
          <a:prstGeom prst="rect">
            <a:avLst/>
          </a:prstGeom>
          <a:effectLst>
            <a:outerShdw blurRad="63500" sx="102000" sy="102000" algn="ctr" rotWithShape="0">
              <a:prstClr val="black">
                <a:alpha val="40000"/>
              </a:prstClr>
            </a:outerShdw>
          </a:effectLst>
        </p:spPr>
      </p:pic>
      <p:grpSp>
        <p:nvGrpSpPr>
          <p:cNvPr id="4" name="グループ化 3"/>
          <p:cNvGrpSpPr/>
          <p:nvPr/>
        </p:nvGrpSpPr>
        <p:grpSpPr>
          <a:xfrm>
            <a:off x="1835696" y="4407494"/>
            <a:ext cx="1274323" cy="1901826"/>
            <a:chOff x="1835696" y="4221088"/>
            <a:chExt cx="1274323" cy="1901826"/>
          </a:xfrm>
        </p:grpSpPr>
        <p:sp>
          <p:nvSpPr>
            <p:cNvPr id="17" name="下矢印 16"/>
            <p:cNvSpPr/>
            <p:nvPr/>
          </p:nvSpPr>
          <p:spPr>
            <a:xfrm flipV="1">
              <a:off x="2195736" y="4221088"/>
              <a:ext cx="569948" cy="1440161"/>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1835696" y="5661249"/>
              <a:ext cx="1274323" cy="46166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kumimoji="1" lang="en-US" altLang="ja-JP" sz="2400" dirty="0" smtClean="0">
                  <a:solidFill>
                    <a:schemeClr val="accent2">
                      <a:lumMod val="50000"/>
                    </a:schemeClr>
                  </a:solidFill>
                </a:rPr>
                <a:t>J-PARC</a:t>
              </a:r>
              <a:endParaRPr kumimoji="1" lang="ja-JP" altLang="en-US" sz="2400" dirty="0">
                <a:solidFill>
                  <a:schemeClr val="accent2">
                    <a:lumMod val="50000"/>
                  </a:schemeClr>
                </a:solidFill>
              </a:endParaRPr>
            </a:p>
          </p:txBody>
        </p:sp>
      </p:grpSp>
      <p:sp>
        <p:nvSpPr>
          <p:cNvPr id="19" name="テキスト ボックス 18"/>
          <p:cNvSpPr txBox="1"/>
          <p:nvPr/>
        </p:nvSpPr>
        <p:spPr>
          <a:xfrm>
            <a:off x="6012160" y="3835647"/>
            <a:ext cx="2880320" cy="1938992"/>
          </a:xfrm>
          <a:prstGeom prst="rect">
            <a:avLst/>
          </a:prstGeom>
          <a:noFill/>
        </p:spPr>
        <p:txBody>
          <a:bodyPr wrap="square" rtlCol="0">
            <a:spAutoFit/>
          </a:bodyPr>
          <a:lstStyle/>
          <a:p>
            <a:r>
              <a:rPr kumimoji="1" lang="ja-JP" altLang="en-US" sz="2400" dirty="0" smtClean="0"/>
              <a:t>当時北沢は、カラー</a:t>
            </a:r>
            <a:r>
              <a:rPr kumimoji="1" lang="ja-JP" altLang="en-US" sz="2400" dirty="0" smtClean="0"/>
              <a:t>超伝導</a:t>
            </a:r>
            <a:r>
              <a:rPr lang="ja-JP" altLang="en-US" sz="2400" dirty="0" smtClean="0"/>
              <a:t>（ダイクォーク相関）を</a:t>
            </a:r>
            <a:r>
              <a:rPr kumimoji="1" lang="ja-JP" altLang="en-US" sz="2400" dirty="0" smtClean="0"/>
              <a:t>実験的に測定する可能性を研究していた</a:t>
            </a:r>
            <a:r>
              <a:rPr kumimoji="1" lang="en-US" altLang="ja-JP" sz="2400" dirty="0" smtClean="0"/>
              <a:t>…</a:t>
            </a:r>
            <a:endParaRPr kumimoji="1" lang="ja-JP" altLang="en-US" sz="2400" dirty="0"/>
          </a:p>
        </p:txBody>
      </p:sp>
    </p:spTree>
    <p:extLst>
      <p:ext uri="{BB962C8B-B14F-4D97-AF65-F5344CB8AC3E}">
        <p14:creationId xmlns:p14="http://schemas.microsoft.com/office/powerpoint/2010/main" val="2982608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3360215" cy="584775"/>
          </a:xfrm>
        </p:spPr>
        <p:txBody>
          <a:bodyPr/>
          <a:lstStyle/>
          <a:p>
            <a:r>
              <a:rPr lang="en-US" altLang="ja-JP" dirty="0"/>
              <a:t> </a:t>
            </a:r>
            <a:r>
              <a:rPr lang="ja-JP" altLang="en-US" dirty="0" smtClean="0"/>
              <a:t>ちょっと自分語り  </a:t>
            </a:r>
            <a:endParaRPr kumimoji="1" lang="ja-JP" altLang="en-US" dirty="0"/>
          </a:p>
        </p:txBody>
      </p:sp>
      <p:sp>
        <p:nvSpPr>
          <p:cNvPr id="3" name="テキスト ボックス 2"/>
          <p:cNvSpPr txBox="1"/>
          <p:nvPr/>
        </p:nvSpPr>
        <p:spPr>
          <a:xfrm>
            <a:off x="257944" y="927745"/>
            <a:ext cx="3166251" cy="461665"/>
          </a:xfrm>
          <a:prstGeom prst="rect">
            <a:avLst/>
          </a:prstGeom>
          <a:noFill/>
        </p:spPr>
        <p:txBody>
          <a:bodyPr wrap="none" rtlCol="0">
            <a:spAutoFit/>
          </a:bodyPr>
          <a:lstStyle/>
          <a:p>
            <a:r>
              <a:rPr kumimoji="1" lang="ja-JP" altLang="en-US" sz="2400" dirty="0" smtClean="0"/>
              <a:t>当時考察した“観測量”</a:t>
            </a:r>
            <a:endParaRPr kumimoji="1" lang="ja-JP" altLang="en-US" sz="2400" dirty="0"/>
          </a:p>
        </p:txBody>
      </p:sp>
      <p:sp>
        <p:nvSpPr>
          <p:cNvPr id="4" name="テキスト ボックス 3"/>
          <p:cNvSpPr txBox="1"/>
          <p:nvPr/>
        </p:nvSpPr>
        <p:spPr>
          <a:xfrm>
            <a:off x="743633" y="5451637"/>
            <a:ext cx="2069797" cy="1200329"/>
          </a:xfrm>
          <a:prstGeom prst="rect">
            <a:avLst/>
          </a:prstGeom>
          <a:noFill/>
        </p:spPr>
        <p:txBody>
          <a:bodyPr wrap="none" rtlCol="0">
            <a:spAutoFit/>
          </a:bodyPr>
          <a:lstStyle/>
          <a:p>
            <a:pPr marL="342900" indent="-342900">
              <a:buFont typeface="Arial" panose="020B0604020202020204" pitchFamily="34" charset="0"/>
              <a:buChar char="•"/>
            </a:pPr>
            <a:r>
              <a:rPr kumimoji="1" lang="ja-JP" altLang="en-US" sz="2400" dirty="0" smtClean="0"/>
              <a:t>比熱</a:t>
            </a:r>
            <a:endParaRPr kumimoji="1" lang="en-US" altLang="ja-JP" sz="2400" dirty="0" smtClean="0"/>
          </a:p>
          <a:p>
            <a:pPr marL="342900" indent="-342900">
              <a:buFont typeface="Arial" panose="020B0604020202020204" pitchFamily="34" charset="0"/>
              <a:buChar char="•"/>
            </a:pPr>
            <a:r>
              <a:rPr lang="ja-JP" altLang="en-US" sz="2400" dirty="0" smtClean="0"/>
              <a:t>擬ギャップ</a:t>
            </a:r>
            <a:endParaRPr lang="en-US" altLang="ja-JP" sz="2400" dirty="0" smtClean="0"/>
          </a:p>
          <a:p>
            <a:pPr marL="342900" indent="-342900">
              <a:buFont typeface="Arial" panose="020B0604020202020204" pitchFamily="34" charset="0"/>
              <a:buChar char="•"/>
            </a:pPr>
            <a:r>
              <a:rPr kumimoji="1" lang="ja-JP" altLang="en-US" sz="2400" dirty="0" smtClean="0"/>
              <a:t>電気電</a:t>
            </a:r>
            <a:r>
              <a:rPr kumimoji="1" lang="ja-JP" altLang="en-US" sz="2400" dirty="0"/>
              <a:t>導度</a:t>
            </a:r>
          </a:p>
        </p:txBody>
      </p:sp>
      <p:pic>
        <p:nvPicPr>
          <p:cNvPr id="8" name="図 7"/>
          <p:cNvPicPr>
            <a:picLocks noChangeAspect="1"/>
          </p:cNvPicPr>
          <p:nvPr/>
        </p:nvPicPr>
        <p:blipFill rotWithShape="1">
          <a:blip r:embed="rId2"/>
          <a:srcRect l="22867"/>
          <a:stretch/>
        </p:blipFill>
        <p:spPr>
          <a:xfrm>
            <a:off x="7061" y="1484784"/>
            <a:ext cx="3776862" cy="3672408"/>
          </a:xfrm>
          <a:prstGeom prst="rect">
            <a:avLst/>
          </a:prstGeom>
          <a:effectLst>
            <a:outerShdw blurRad="63500" sx="102000" sy="102000" algn="ctr" rotWithShape="0">
              <a:prstClr val="black">
                <a:alpha val="40000"/>
              </a:prstClr>
            </a:outerShdw>
          </a:effectLst>
        </p:spPr>
      </p:pic>
      <p:pic>
        <p:nvPicPr>
          <p:cNvPr id="9" name="図 8"/>
          <p:cNvPicPr>
            <a:picLocks noChangeAspect="1"/>
          </p:cNvPicPr>
          <p:nvPr/>
        </p:nvPicPr>
        <p:blipFill>
          <a:blip r:embed="rId3"/>
          <a:stretch>
            <a:fillRect/>
          </a:stretch>
        </p:blipFill>
        <p:spPr>
          <a:xfrm>
            <a:off x="3995936" y="620688"/>
            <a:ext cx="4666743" cy="3500058"/>
          </a:xfrm>
          <a:prstGeom prst="rect">
            <a:avLst/>
          </a:prstGeom>
          <a:effectLst>
            <a:outerShdw blurRad="63500" sx="102000" sy="102000" algn="ctr" rotWithShape="0">
              <a:prstClr val="black">
                <a:alpha val="40000"/>
              </a:prstClr>
            </a:outerShdw>
          </a:effectLst>
        </p:spPr>
      </p:pic>
      <p:pic>
        <p:nvPicPr>
          <p:cNvPr id="10" name="図 9"/>
          <p:cNvPicPr>
            <a:picLocks noChangeAspect="1"/>
          </p:cNvPicPr>
          <p:nvPr/>
        </p:nvPicPr>
        <p:blipFill>
          <a:blip r:embed="rId4"/>
          <a:stretch>
            <a:fillRect/>
          </a:stretch>
        </p:blipFill>
        <p:spPr>
          <a:xfrm>
            <a:off x="4427984" y="3741876"/>
            <a:ext cx="4462659" cy="2999492"/>
          </a:xfrm>
          <a:prstGeom prst="rect">
            <a:avLst/>
          </a:prstGeom>
          <a:effectLst>
            <a:outerShdw blurRad="63500" sx="102000" sy="102000" algn="ctr" rotWithShape="0">
              <a:prstClr val="black">
                <a:alpha val="40000"/>
              </a:prstClr>
            </a:outerShdw>
          </a:effectLst>
        </p:spPr>
      </p:pic>
      <p:sp>
        <p:nvSpPr>
          <p:cNvPr id="11" name="左中かっこ 10"/>
          <p:cNvSpPr/>
          <p:nvPr/>
        </p:nvSpPr>
        <p:spPr>
          <a:xfrm>
            <a:off x="323528" y="5517232"/>
            <a:ext cx="360040" cy="1134734"/>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kumimoji="1" lang="ja-JP" altLang="en-US"/>
          </a:p>
        </p:txBody>
      </p:sp>
      <p:sp>
        <p:nvSpPr>
          <p:cNvPr id="6" name="テキスト ボックス 5"/>
          <p:cNvSpPr txBox="1"/>
          <p:nvPr/>
        </p:nvSpPr>
        <p:spPr>
          <a:xfrm>
            <a:off x="5652120" y="4420178"/>
            <a:ext cx="2417650" cy="461665"/>
          </a:xfrm>
          <a:prstGeom prst="rect">
            <a:avLst/>
          </a:prstGeom>
          <a:noFill/>
        </p:spPr>
        <p:txBody>
          <a:bodyPr wrap="none" rtlCol="0">
            <a:spAutoFit/>
          </a:bodyPr>
          <a:lstStyle/>
          <a:p>
            <a:r>
              <a:rPr kumimoji="1" lang="ja-JP" altLang="en-US" sz="2400" dirty="0" smtClean="0"/>
              <a:t>レプトン対生成率</a:t>
            </a:r>
            <a:endParaRPr kumimoji="1" lang="ja-JP" altLang="en-US" sz="2400" dirty="0"/>
          </a:p>
        </p:txBody>
      </p:sp>
      <p:sp>
        <p:nvSpPr>
          <p:cNvPr id="5" name="テキスト ボックス 4"/>
          <p:cNvSpPr txBox="1"/>
          <p:nvPr/>
        </p:nvSpPr>
        <p:spPr>
          <a:xfrm rot="967612">
            <a:off x="7360053" y="5641549"/>
            <a:ext cx="859081" cy="461665"/>
          </a:xfrm>
          <a:prstGeom prst="rect">
            <a:avLst/>
          </a:prstGeom>
          <a:noFill/>
        </p:spPr>
        <p:txBody>
          <a:bodyPr wrap="none" rtlCol="0">
            <a:spAutoFit/>
          </a:bodyPr>
          <a:lstStyle/>
          <a:p>
            <a:r>
              <a:rPr kumimoji="1" lang="en-US" altLang="ja-JP" sz="2400" dirty="0" smtClean="0"/>
              <a:t>T=Tc</a:t>
            </a:r>
            <a:endParaRPr kumimoji="1" lang="ja-JP" altLang="en-US" sz="2400" dirty="0"/>
          </a:p>
        </p:txBody>
      </p:sp>
      <p:sp>
        <p:nvSpPr>
          <p:cNvPr id="12" name="テキスト ボックス 11"/>
          <p:cNvSpPr txBox="1"/>
          <p:nvPr/>
        </p:nvSpPr>
        <p:spPr>
          <a:xfrm rot="793965">
            <a:off x="7398179" y="4944057"/>
            <a:ext cx="1287084" cy="461665"/>
          </a:xfrm>
          <a:prstGeom prst="rect">
            <a:avLst/>
          </a:prstGeom>
          <a:noFill/>
        </p:spPr>
        <p:txBody>
          <a:bodyPr wrap="none" rtlCol="0">
            <a:spAutoFit/>
          </a:bodyPr>
          <a:lstStyle/>
          <a:p>
            <a:r>
              <a:rPr kumimoji="1" lang="en-US" altLang="ja-JP" sz="2400" dirty="0" smtClean="0"/>
              <a:t>T=1.5Tc</a:t>
            </a:r>
            <a:endParaRPr kumimoji="1" lang="ja-JP" altLang="en-US" sz="2400" dirty="0"/>
          </a:p>
        </p:txBody>
      </p:sp>
    </p:spTree>
    <p:extLst>
      <p:ext uri="{BB962C8B-B14F-4D97-AF65-F5344CB8AC3E}">
        <p14:creationId xmlns:p14="http://schemas.microsoft.com/office/powerpoint/2010/main" val="19323526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1438"/>
            <a:ext cx="9410700" cy="6715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2436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7723589" cy="584775"/>
          </a:xfrm>
        </p:spPr>
        <p:txBody>
          <a:bodyPr/>
          <a:lstStyle/>
          <a:p>
            <a:r>
              <a:rPr kumimoji="1" lang="ja-JP" altLang="en-US" dirty="0" smtClean="0"/>
              <a:t> 低エネルギー衝突の統一的理解に向けて  </a:t>
            </a:r>
            <a:endParaRPr kumimoji="1" lang="ja-JP" altLang="en-US" dirty="0"/>
          </a:p>
        </p:txBody>
      </p:sp>
      <p:sp>
        <p:nvSpPr>
          <p:cNvPr id="3" name="テキスト ボックス 2"/>
          <p:cNvSpPr txBox="1"/>
          <p:nvPr/>
        </p:nvSpPr>
        <p:spPr>
          <a:xfrm>
            <a:off x="467544" y="2132856"/>
            <a:ext cx="8000908" cy="461665"/>
          </a:xfrm>
          <a:prstGeom prst="rect">
            <a:avLst/>
          </a:prstGeom>
          <a:noFill/>
        </p:spPr>
        <p:txBody>
          <a:bodyPr wrap="none" rtlCol="0">
            <a:spAutoFit/>
          </a:bodyPr>
          <a:lstStyle/>
          <a:p>
            <a:pPr marL="342900" indent="-342900">
              <a:buFont typeface="Wingdings" panose="05000000000000000000" pitchFamily="2" charset="2"/>
              <a:buChar char="p"/>
            </a:pPr>
            <a:r>
              <a:rPr kumimoji="1" lang="ja-JP" altLang="en-US" sz="2400" dirty="0" smtClean="0"/>
              <a:t>低エネルギー衝突をよく記述する現象論的モデルがない。</a:t>
            </a:r>
            <a:endParaRPr kumimoji="1" lang="en-US" altLang="ja-JP" sz="2400" dirty="0" smtClean="0"/>
          </a:p>
        </p:txBody>
      </p:sp>
    </p:spTree>
    <p:extLst>
      <p:ext uri="{BB962C8B-B14F-4D97-AF65-F5344CB8AC3E}">
        <p14:creationId xmlns:p14="http://schemas.microsoft.com/office/powerpoint/2010/main" val="40346168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7723589" cy="584775"/>
          </a:xfrm>
        </p:spPr>
        <p:txBody>
          <a:bodyPr/>
          <a:lstStyle/>
          <a:p>
            <a:r>
              <a:rPr kumimoji="1" lang="ja-JP" altLang="en-US" dirty="0" smtClean="0"/>
              <a:t> 低エネルギー衝突の統一的理解に向けて  </a:t>
            </a:r>
            <a:endParaRPr kumimoji="1" lang="ja-JP" altLang="en-US" dirty="0"/>
          </a:p>
        </p:txBody>
      </p:sp>
      <p:sp>
        <p:nvSpPr>
          <p:cNvPr id="3" name="テキスト ボックス 2"/>
          <p:cNvSpPr txBox="1"/>
          <p:nvPr/>
        </p:nvSpPr>
        <p:spPr>
          <a:xfrm>
            <a:off x="467544" y="2132856"/>
            <a:ext cx="7226658" cy="1938992"/>
          </a:xfrm>
          <a:prstGeom prst="rect">
            <a:avLst/>
          </a:prstGeom>
          <a:noFill/>
        </p:spPr>
        <p:txBody>
          <a:bodyPr wrap="none" rtlCol="0">
            <a:spAutoFit/>
          </a:bodyPr>
          <a:lstStyle/>
          <a:p>
            <a:pPr marL="342900" indent="-342900">
              <a:buFont typeface="Wingdings" panose="05000000000000000000" pitchFamily="2" charset="2"/>
              <a:buChar char="p"/>
            </a:pPr>
            <a:r>
              <a:rPr kumimoji="1" lang="ja-JP" altLang="en-US" sz="2400" dirty="0" smtClean="0"/>
              <a:t>低エネルギー衝突をよく記述する現象論的</a:t>
            </a:r>
            <a:r>
              <a:rPr kumimoji="1" lang="ja-JP" altLang="en-US" sz="2400" dirty="0" smtClean="0"/>
              <a:t>モデル</a:t>
            </a:r>
            <a:r>
              <a:rPr lang="ja-JP" altLang="en-US" sz="2400" dirty="0" smtClean="0"/>
              <a:t>の</a:t>
            </a:r>
            <a:endParaRPr lang="en-US" altLang="ja-JP" sz="2400" dirty="0" smtClean="0"/>
          </a:p>
          <a:p>
            <a:pPr marL="342900" indent="-342900">
              <a:buFont typeface="Wingdings" panose="05000000000000000000" pitchFamily="2" charset="2"/>
              <a:buChar char="p"/>
            </a:pPr>
            <a:r>
              <a:rPr lang="ja-JP" altLang="en-US" sz="2400" dirty="0" smtClean="0"/>
              <a:t>議論が進んでいない</a:t>
            </a:r>
            <a:r>
              <a:rPr kumimoji="1" lang="ja-JP" altLang="en-US" sz="2400" dirty="0" smtClean="0"/>
              <a:t>。</a:t>
            </a:r>
            <a:endParaRPr kumimoji="1" lang="en-US" altLang="ja-JP" sz="2400" dirty="0" smtClean="0"/>
          </a:p>
          <a:p>
            <a:pPr marL="342900" indent="-342900">
              <a:buFont typeface="Wingdings" panose="05000000000000000000" pitchFamily="2" charset="2"/>
              <a:buChar char="p"/>
            </a:pPr>
            <a:endParaRPr lang="en-US" altLang="ja-JP" sz="2400" dirty="0"/>
          </a:p>
          <a:p>
            <a:pPr marL="342900" indent="-342900">
              <a:buFont typeface="Wingdings" panose="05000000000000000000" pitchFamily="2" charset="2"/>
              <a:buChar char="p"/>
            </a:pPr>
            <a:r>
              <a:rPr kumimoji="1" lang="ja-JP" altLang="en-US" sz="2400" dirty="0" smtClean="0"/>
              <a:t>モデルを拘束できる実験データも不足していた。</a:t>
            </a:r>
            <a:endParaRPr kumimoji="1" lang="en-US" altLang="ja-JP" sz="2400" dirty="0" smtClean="0"/>
          </a:p>
          <a:p>
            <a:pPr marL="342900" indent="-342900">
              <a:buFont typeface="Wingdings" panose="05000000000000000000" pitchFamily="2" charset="2"/>
              <a:buChar char="p"/>
            </a:pPr>
            <a:r>
              <a:rPr lang="ja-JP" altLang="en-US" sz="2400" dirty="0" smtClean="0"/>
              <a:t>みんな</a:t>
            </a:r>
            <a:r>
              <a:rPr lang="en-US" altLang="ja-JP" sz="2400" dirty="0" smtClean="0"/>
              <a:t>RHIC</a:t>
            </a:r>
            <a:r>
              <a:rPr lang="ja-JP" altLang="en-US" sz="2400" dirty="0" smtClean="0"/>
              <a:t>に行ってしまった。</a:t>
            </a:r>
            <a:endParaRPr kumimoji="1" lang="ja-JP" altLang="en-US" sz="2400" dirty="0"/>
          </a:p>
        </p:txBody>
      </p:sp>
      <p:sp>
        <p:nvSpPr>
          <p:cNvPr id="4" name="下矢印 3"/>
          <p:cNvSpPr/>
          <p:nvPr/>
        </p:nvSpPr>
        <p:spPr>
          <a:xfrm>
            <a:off x="2627784" y="4106109"/>
            <a:ext cx="3240360"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764991" y="5066020"/>
            <a:ext cx="6965946" cy="523220"/>
          </a:xfrm>
          <a:prstGeom prst="rect">
            <a:avLst/>
          </a:prstGeom>
          <a:noFill/>
        </p:spPr>
        <p:txBody>
          <a:bodyPr wrap="none" rtlCol="0">
            <a:spAutoFit/>
          </a:bodyPr>
          <a:lstStyle/>
          <a:p>
            <a:pPr algn="ctr"/>
            <a:r>
              <a:rPr kumimoji="1" lang="en-US" altLang="ja-JP" sz="2800" dirty="0" smtClean="0">
                <a:solidFill>
                  <a:srgbClr val="FF0000"/>
                </a:solidFill>
              </a:rPr>
              <a:t>RHIC-BES II</a:t>
            </a:r>
            <a:r>
              <a:rPr kumimoji="1" lang="ja-JP" altLang="en-US" sz="2800" dirty="0" err="1" smtClean="0">
                <a:solidFill>
                  <a:srgbClr val="FF0000"/>
                </a:solidFill>
              </a:rPr>
              <a:t>、</a:t>
            </a:r>
            <a:r>
              <a:rPr kumimoji="1" lang="en-US" altLang="ja-JP" sz="2800" dirty="0" smtClean="0">
                <a:solidFill>
                  <a:srgbClr val="FF0000"/>
                </a:solidFill>
              </a:rPr>
              <a:t>J-PARC</a:t>
            </a:r>
            <a:r>
              <a:rPr kumimoji="1" lang="ja-JP" altLang="en-US" sz="2800" dirty="0" smtClean="0">
                <a:solidFill>
                  <a:srgbClr val="FF0000"/>
                </a:solidFill>
              </a:rPr>
              <a:t>により、状況が変わる</a:t>
            </a:r>
            <a:endParaRPr kumimoji="1" lang="ja-JP" altLang="en-US" sz="2800" dirty="0">
              <a:solidFill>
                <a:srgbClr val="FF0000"/>
              </a:solidFill>
            </a:endParaRPr>
          </a:p>
        </p:txBody>
      </p:sp>
    </p:spTree>
    <p:extLst>
      <p:ext uri="{BB962C8B-B14F-4D97-AF65-F5344CB8AC3E}">
        <p14:creationId xmlns:p14="http://schemas.microsoft.com/office/powerpoint/2010/main" val="1091590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80">
                                          <p:stCondLst>
                                            <p:cond delay="0"/>
                                          </p:stCondLst>
                                        </p:cTn>
                                        <p:tgtEl>
                                          <p:spTgt spid="5"/>
                                        </p:tgtEl>
                                      </p:cBhvr>
                                    </p:animEffect>
                                    <p:anim calcmode="lin" valueType="num">
                                      <p:cBhvr>
                                        <p:cTn id="2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gtEl>
                                      </p:cBhvr>
                                      <p:to x="100000" y="60000"/>
                                    </p:animScale>
                                    <p:animScale>
                                      <p:cBhvr>
                                        <p:cTn id="30" dur="166" decel="50000">
                                          <p:stCondLst>
                                            <p:cond delay="676"/>
                                          </p:stCondLst>
                                        </p:cTn>
                                        <p:tgtEl>
                                          <p:spTgt spid="5"/>
                                        </p:tgtEl>
                                      </p:cBhvr>
                                      <p:to x="100000" y="100000"/>
                                    </p:animScale>
                                    <p:animScale>
                                      <p:cBhvr>
                                        <p:cTn id="31" dur="26">
                                          <p:stCondLst>
                                            <p:cond delay="1312"/>
                                          </p:stCondLst>
                                        </p:cTn>
                                        <p:tgtEl>
                                          <p:spTgt spid="5"/>
                                        </p:tgtEl>
                                      </p:cBhvr>
                                      <p:to x="100000" y="80000"/>
                                    </p:animScale>
                                    <p:animScale>
                                      <p:cBhvr>
                                        <p:cTn id="32" dur="166" decel="50000">
                                          <p:stCondLst>
                                            <p:cond delay="1338"/>
                                          </p:stCondLst>
                                        </p:cTn>
                                        <p:tgtEl>
                                          <p:spTgt spid="5"/>
                                        </p:tgtEl>
                                      </p:cBhvr>
                                      <p:to x="100000" y="100000"/>
                                    </p:animScale>
                                    <p:animScale>
                                      <p:cBhvr>
                                        <p:cTn id="33" dur="26">
                                          <p:stCondLst>
                                            <p:cond delay="1642"/>
                                          </p:stCondLst>
                                        </p:cTn>
                                        <p:tgtEl>
                                          <p:spTgt spid="5"/>
                                        </p:tgtEl>
                                      </p:cBhvr>
                                      <p:to x="100000" y="90000"/>
                                    </p:animScale>
                                    <p:animScale>
                                      <p:cBhvr>
                                        <p:cTn id="34" dur="166" decel="50000">
                                          <p:stCondLst>
                                            <p:cond delay="1668"/>
                                          </p:stCondLst>
                                        </p:cTn>
                                        <p:tgtEl>
                                          <p:spTgt spid="5"/>
                                        </p:tgtEl>
                                      </p:cBhvr>
                                      <p:to x="100000" y="100000"/>
                                    </p:animScale>
                                    <p:animScale>
                                      <p:cBhvr>
                                        <p:cTn id="35" dur="26">
                                          <p:stCondLst>
                                            <p:cond delay="1808"/>
                                          </p:stCondLst>
                                        </p:cTn>
                                        <p:tgtEl>
                                          <p:spTgt spid="5"/>
                                        </p:tgtEl>
                                      </p:cBhvr>
                                      <p:to x="100000" y="95000"/>
                                    </p:animScale>
                                    <p:animScale>
                                      <p:cBhvr>
                                        <p:cTn id="3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3337773" cy="584775"/>
          </a:xfrm>
        </p:spPr>
        <p:txBody>
          <a:bodyPr/>
          <a:lstStyle/>
          <a:p>
            <a:r>
              <a:rPr lang="ja-JP" altLang="en-US" dirty="0"/>
              <a:t> </a:t>
            </a:r>
            <a:r>
              <a:rPr lang="en-US" altLang="ja-JP" dirty="0" smtClean="0"/>
              <a:t>BES II @ RHIC  </a:t>
            </a:r>
            <a:endParaRPr kumimoji="1" lang="ja-JP" altLang="en-US" dirty="0"/>
          </a:p>
        </p:txBody>
      </p:sp>
      <p:pic>
        <p:nvPicPr>
          <p:cNvPr id="3" name="図 2"/>
          <p:cNvPicPr>
            <a:picLocks noChangeAspect="1"/>
          </p:cNvPicPr>
          <p:nvPr/>
        </p:nvPicPr>
        <p:blipFill>
          <a:blip r:embed="rId2"/>
          <a:stretch>
            <a:fillRect/>
          </a:stretch>
        </p:blipFill>
        <p:spPr>
          <a:xfrm>
            <a:off x="418265" y="2132856"/>
            <a:ext cx="8186183" cy="3595288"/>
          </a:xfrm>
          <a:prstGeom prst="rect">
            <a:avLst/>
          </a:prstGeom>
        </p:spPr>
      </p:pic>
      <p:pic>
        <p:nvPicPr>
          <p:cNvPr id="4" name="図 3"/>
          <p:cNvPicPr>
            <a:picLocks noChangeAspect="1"/>
          </p:cNvPicPr>
          <p:nvPr/>
        </p:nvPicPr>
        <p:blipFill>
          <a:blip r:embed="rId3"/>
          <a:stretch>
            <a:fillRect/>
          </a:stretch>
        </p:blipFill>
        <p:spPr>
          <a:xfrm>
            <a:off x="6156176" y="123860"/>
            <a:ext cx="2850726" cy="1677700"/>
          </a:xfrm>
          <a:prstGeom prst="rect">
            <a:avLst/>
          </a:prstGeom>
        </p:spPr>
      </p:pic>
      <p:sp>
        <p:nvSpPr>
          <p:cNvPr id="6" name="テキスト ボックス 5"/>
          <p:cNvSpPr txBox="1"/>
          <p:nvPr/>
        </p:nvSpPr>
        <p:spPr>
          <a:xfrm>
            <a:off x="3779912" y="5717139"/>
            <a:ext cx="4172937" cy="369332"/>
          </a:xfrm>
          <a:prstGeom prst="rect">
            <a:avLst/>
          </a:prstGeom>
          <a:noFill/>
        </p:spPr>
        <p:txBody>
          <a:bodyPr wrap="none" rtlCol="0">
            <a:spAutoFit/>
          </a:bodyPr>
          <a:lstStyle/>
          <a:p>
            <a:r>
              <a:rPr kumimoji="1" lang="en-US" altLang="ja-JP" dirty="0" smtClean="0"/>
              <a:t>4             -            12           20           36</a:t>
            </a:r>
            <a:endParaRPr kumimoji="1" lang="ja-JP" altLang="en-US" dirty="0"/>
          </a:p>
        </p:txBody>
      </p:sp>
    </p:spTree>
    <p:extLst>
      <p:ext uri="{BB962C8B-B14F-4D97-AF65-F5344CB8AC3E}">
        <p14:creationId xmlns:p14="http://schemas.microsoft.com/office/powerpoint/2010/main" val="41374850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5498621" cy="584775"/>
          </a:xfrm>
        </p:spPr>
        <p:txBody>
          <a:bodyPr/>
          <a:lstStyle/>
          <a:p>
            <a:r>
              <a:rPr kumimoji="1" lang="en-US" altLang="ja-JP" dirty="0" smtClean="0"/>
              <a:t> Fixed Target Exp. @ STAR  </a:t>
            </a:r>
            <a:endParaRPr kumimoji="1" lang="ja-JP" altLang="en-US" dirty="0"/>
          </a:p>
        </p:txBody>
      </p:sp>
      <p:pic>
        <p:nvPicPr>
          <p:cNvPr id="3" name="図 2"/>
          <p:cNvPicPr>
            <a:picLocks noChangeAspect="1"/>
          </p:cNvPicPr>
          <p:nvPr/>
        </p:nvPicPr>
        <p:blipFill>
          <a:blip r:embed="rId2"/>
          <a:stretch>
            <a:fillRect/>
          </a:stretch>
        </p:blipFill>
        <p:spPr>
          <a:xfrm>
            <a:off x="827584" y="980728"/>
            <a:ext cx="4595929" cy="3655242"/>
          </a:xfrm>
          <a:prstGeom prst="rect">
            <a:avLst/>
          </a:prstGeom>
        </p:spPr>
      </p:pic>
      <p:pic>
        <p:nvPicPr>
          <p:cNvPr id="4" name="図 3"/>
          <p:cNvPicPr>
            <a:picLocks noChangeAspect="1"/>
          </p:cNvPicPr>
          <p:nvPr/>
        </p:nvPicPr>
        <p:blipFill>
          <a:blip r:embed="rId3"/>
          <a:stretch>
            <a:fillRect/>
          </a:stretch>
        </p:blipFill>
        <p:spPr>
          <a:xfrm>
            <a:off x="6156176" y="123860"/>
            <a:ext cx="2850726" cy="1677700"/>
          </a:xfrm>
          <a:prstGeom prst="rect">
            <a:avLst/>
          </a:prstGeom>
        </p:spPr>
      </p:pic>
      <p:graphicFrame>
        <p:nvGraphicFramePr>
          <p:cNvPr id="5" name="表 4"/>
          <p:cNvGraphicFramePr>
            <a:graphicFrameLocks noGrp="1"/>
          </p:cNvGraphicFramePr>
          <p:nvPr>
            <p:extLst>
              <p:ext uri="{D42A27DB-BD31-4B8C-83A1-F6EECF244321}">
                <p14:modId xmlns:p14="http://schemas.microsoft.com/office/powerpoint/2010/main" val="3397165729"/>
              </p:ext>
            </p:extLst>
          </p:nvPr>
        </p:nvGraphicFramePr>
        <p:xfrm>
          <a:off x="1140296" y="5229200"/>
          <a:ext cx="6816080" cy="741680"/>
        </p:xfrm>
        <a:graphic>
          <a:graphicData uri="http://schemas.openxmlformats.org/drawingml/2006/table">
            <a:tbl>
              <a:tblPr firstRow="1" bandRow="1">
                <a:tableStyleId>{5C22544A-7EE6-4342-B048-85BDC9FD1C3A}</a:tableStyleId>
              </a:tblPr>
              <a:tblGrid>
                <a:gridCol w="1736080"/>
                <a:gridCol w="1016000"/>
                <a:gridCol w="1016000"/>
                <a:gridCol w="1016000"/>
                <a:gridCol w="1016000"/>
                <a:gridCol w="1016000"/>
              </a:tblGrid>
              <a:tr h="370840">
                <a:tc>
                  <a:txBody>
                    <a:bodyPr/>
                    <a:lstStyle/>
                    <a:p>
                      <a:pPr algn="ctr"/>
                      <a:r>
                        <a:rPr kumimoji="1" lang="en-US" altLang="ja-JP" dirty="0" smtClean="0"/>
                        <a:t>collider</a:t>
                      </a:r>
                      <a:endParaRPr kumimoji="1" lang="ja-JP" altLang="en-US" dirty="0"/>
                    </a:p>
                  </a:txBody>
                  <a:tcPr/>
                </a:tc>
                <a:tc>
                  <a:txBody>
                    <a:bodyPr/>
                    <a:lstStyle/>
                    <a:p>
                      <a:pPr algn="ctr"/>
                      <a:r>
                        <a:rPr kumimoji="1" lang="en-US" altLang="ja-JP" dirty="0" smtClean="0"/>
                        <a:t>7.7</a:t>
                      </a:r>
                      <a:endParaRPr kumimoji="1" lang="ja-JP" altLang="en-US" dirty="0"/>
                    </a:p>
                  </a:txBody>
                  <a:tcPr/>
                </a:tc>
                <a:tc>
                  <a:txBody>
                    <a:bodyPr/>
                    <a:lstStyle/>
                    <a:p>
                      <a:pPr algn="ctr"/>
                      <a:r>
                        <a:rPr kumimoji="1" lang="en-US" altLang="ja-JP" dirty="0" smtClean="0"/>
                        <a:t>9.1</a:t>
                      </a:r>
                      <a:endParaRPr kumimoji="1" lang="ja-JP" altLang="en-US" dirty="0"/>
                    </a:p>
                  </a:txBody>
                  <a:tcPr/>
                </a:tc>
                <a:tc>
                  <a:txBody>
                    <a:bodyPr/>
                    <a:lstStyle/>
                    <a:p>
                      <a:pPr algn="ctr"/>
                      <a:r>
                        <a:rPr kumimoji="1" lang="en-US" altLang="ja-JP" dirty="0" smtClean="0"/>
                        <a:t>11.5</a:t>
                      </a:r>
                      <a:endParaRPr kumimoji="1" lang="ja-JP" altLang="en-US" dirty="0"/>
                    </a:p>
                  </a:txBody>
                  <a:tcPr/>
                </a:tc>
                <a:tc>
                  <a:txBody>
                    <a:bodyPr/>
                    <a:lstStyle/>
                    <a:p>
                      <a:pPr algn="ctr"/>
                      <a:r>
                        <a:rPr kumimoji="1" lang="en-US" altLang="ja-JP" dirty="0" smtClean="0"/>
                        <a:t>14.5</a:t>
                      </a:r>
                      <a:endParaRPr kumimoji="1" lang="ja-JP" altLang="en-US" dirty="0"/>
                    </a:p>
                  </a:txBody>
                  <a:tcPr/>
                </a:tc>
                <a:tc>
                  <a:txBody>
                    <a:bodyPr/>
                    <a:lstStyle/>
                    <a:p>
                      <a:pPr algn="ctr"/>
                      <a:r>
                        <a:rPr kumimoji="1" lang="en-US" altLang="ja-JP" dirty="0" smtClean="0"/>
                        <a:t>19.6</a:t>
                      </a:r>
                      <a:endParaRPr kumimoji="1" lang="ja-JP" altLang="en-US" dirty="0"/>
                    </a:p>
                  </a:txBody>
                  <a:tcPr/>
                </a:tc>
              </a:tr>
              <a:tr h="370840">
                <a:tc>
                  <a:txBody>
                    <a:bodyPr/>
                    <a:lstStyle/>
                    <a:p>
                      <a:pPr algn="ctr"/>
                      <a:r>
                        <a:rPr kumimoji="1" lang="en-US" altLang="ja-JP" dirty="0" smtClean="0"/>
                        <a:t>Fixed target</a:t>
                      </a:r>
                      <a:endParaRPr kumimoji="1" lang="ja-JP" altLang="en-US" dirty="0"/>
                    </a:p>
                  </a:txBody>
                  <a:tcPr/>
                </a:tc>
                <a:tc>
                  <a:txBody>
                    <a:bodyPr/>
                    <a:lstStyle/>
                    <a:p>
                      <a:pPr algn="ctr"/>
                      <a:r>
                        <a:rPr kumimoji="1" lang="en-US" altLang="ja-JP" dirty="0" smtClean="0"/>
                        <a:t>3.0</a:t>
                      </a:r>
                      <a:endParaRPr kumimoji="1" lang="ja-JP" altLang="en-US" dirty="0"/>
                    </a:p>
                  </a:txBody>
                  <a:tcPr/>
                </a:tc>
                <a:tc>
                  <a:txBody>
                    <a:bodyPr/>
                    <a:lstStyle/>
                    <a:p>
                      <a:pPr algn="ctr"/>
                      <a:r>
                        <a:rPr kumimoji="1" lang="en-US" altLang="ja-JP" dirty="0" smtClean="0"/>
                        <a:t>3.2</a:t>
                      </a:r>
                      <a:endParaRPr kumimoji="1" lang="ja-JP" altLang="en-US" dirty="0"/>
                    </a:p>
                  </a:txBody>
                  <a:tcPr/>
                </a:tc>
                <a:tc>
                  <a:txBody>
                    <a:bodyPr/>
                    <a:lstStyle/>
                    <a:p>
                      <a:pPr algn="ctr"/>
                      <a:r>
                        <a:rPr kumimoji="1" lang="en-US" altLang="ja-JP" dirty="0" smtClean="0"/>
                        <a:t>3.5</a:t>
                      </a:r>
                      <a:endParaRPr kumimoji="1" lang="ja-JP" altLang="en-US" dirty="0"/>
                    </a:p>
                  </a:txBody>
                  <a:tcPr/>
                </a:tc>
                <a:tc>
                  <a:txBody>
                    <a:bodyPr/>
                    <a:lstStyle/>
                    <a:p>
                      <a:pPr algn="ctr"/>
                      <a:r>
                        <a:rPr kumimoji="1" lang="en-US" altLang="ja-JP" dirty="0" smtClean="0"/>
                        <a:t>3.9</a:t>
                      </a:r>
                      <a:endParaRPr kumimoji="1" lang="ja-JP" altLang="en-US" dirty="0"/>
                    </a:p>
                  </a:txBody>
                  <a:tcPr/>
                </a:tc>
                <a:tc>
                  <a:txBody>
                    <a:bodyPr/>
                    <a:lstStyle/>
                    <a:p>
                      <a:pPr algn="ctr"/>
                      <a:r>
                        <a:rPr kumimoji="1" lang="en-US" altLang="ja-JP" dirty="0" smtClean="0"/>
                        <a:t>4.5</a:t>
                      </a:r>
                      <a:endParaRPr kumimoji="1" lang="ja-JP" altLang="en-US" dirty="0"/>
                    </a:p>
                  </a:txBody>
                  <a:tcPr/>
                </a:tc>
              </a:tr>
            </a:tbl>
          </a:graphicData>
        </a:graphic>
      </p:graphicFrame>
      <p:pic>
        <p:nvPicPr>
          <p:cNvPr id="6" name="TexTeXPicture" descr="&lt;?xml version=&quot;1.0&quot; encoding=&quot;utf-16&quot;?&gt;&#10;&lt;TeXTeX&gt;&#10;  &lt;preamble&gt;\documentclass{jarticle}&#10;\usepackage{amsmath}&#10;\pagestyle{empty}&lt;/preamble&gt;&#10;  &lt;body&gt;\begin{align*} &#10;\sqrt{s}&#10;\end{align*}&lt;/body&gt;&#10;  &lt;fcolor&gt;FF000000&lt;/fcolor&gt;&#10;  &lt;bcolor&gt;FFFFFFFF&lt;/bcolor&gt;&#10;  &lt;transparent&gt;True&lt;/transparent&gt;&#10;  &lt;resolution&gt;1800&lt;/resolution&gt;&#10;  &lt;imageh&gt;249&lt;/imageh&gt;&#10;  &lt;imagew&gt;306&lt;/imagew&gt;&#10;  &lt;scale&gt;50&lt;/scale&gt;&#10;  &lt;cursor&gt;24&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5352354"/>
            <a:ext cx="608770" cy="495372"/>
          </a:xfrm>
          <a:prstGeom prst="rect">
            <a:avLst/>
          </a:prstGeom>
        </p:spPr>
      </p:pic>
      <p:sp>
        <p:nvSpPr>
          <p:cNvPr id="7" name="テキスト ボックス 6"/>
          <p:cNvSpPr txBox="1"/>
          <p:nvPr/>
        </p:nvSpPr>
        <p:spPr>
          <a:xfrm>
            <a:off x="8100392" y="5600040"/>
            <a:ext cx="774571" cy="369332"/>
          </a:xfrm>
          <a:prstGeom prst="rect">
            <a:avLst/>
          </a:prstGeom>
          <a:noFill/>
        </p:spPr>
        <p:txBody>
          <a:bodyPr wrap="none" rtlCol="0">
            <a:spAutoFit/>
          </a:bodyPr>
          <a:lstStyle/>
          <a:p>
            <a:r>
              <a:rPr kumimoji="1" lang="en-US" altLang="ja-JP" dirty="0" smtClean="0"/>
              <a:t>[</a:t>
            </a:r>
            <a:r>
              <a:rPr kumimoji="1" lang="en-US" altLang="ja-JP" dirty="0" err="1" smtClean="0"/>
              <a:t>GeV</a:t>
            </a:r>
            <a:r>
              <a:rPr kumimoji="1" lang="en-US" altLang="ja-JP" dirty="0" smtClean="0"/>
              <a:t>]</a:t>
            </a:r>
            <a:endParaRPr kumimoji="1" lang="ja-JP" altLang="en-US" dirty="0"/>
          </a:p>
        </p:txBody>
      </p:sp>
      <p:sp>
        <p:nvSpPr>
          <p:cNvPr id="8" name="テキスト ボックス 7"/>
          <p:cNvSpPr txBox="1"/>
          <p:nvPr/>
        </p:nvSpPr>
        <p:spPr>
          <a:xfrm>
            <a:off x="5740715" y="6237312"/>
            <a:ext cx="3240374" cy="461665"/>
          </a:xfrm>
          <a:prstGeom prst="rect">
            <a:avLst/>
          </a:prstGeom>
          <a:noFill/>
        </p:spPr>
        <p:txBody>
          <a:bodyPr wrap="none" rtlCol="0">
            <a:spAutoFit/>
          </a:bodyPr>
          <a:lstStyle/>
          <a:p>
            <a:r>
              <a:rPr kumimoji="1" lang="en-US" altLang="ja-JP" sz="2400" dirty="0" smtClean="0"/>
              <a:t>J-PARC</a:t>
            </a:r>
            <a:r>
              <a:rPr kumimoji="1" lang="ja-JP" altLang="en-US" sz="2400" dirty="0" err="1" smtClean="0"/>
              <a:t>は統</a:t>
            </a:r>
            <a:r>
              <a:rPr kumimoji="1" lang="ja-JP" altLang="en-US" sz="2400" dirty="0" smtClean="0"/>
              <a:t>計量</a:t>
            </a:r>
            <a:r>
              <a:rPr kumimoji="1" lang="en-US" altLang="ja-JP" sz="2400" dirty="0" smtClean="0"/>
              <a:t>~10</a:t>
            </a:r>
            <a:r>
              <a:rPr kumimoji="1" lang="en-US" altLang="ja-JP" sz="2400" baseline="30000" dirty="0" smtClean="0"/>
              <a:t>11</a:t>
            </a:r>
            <a:endParaRPr kumimoji="1" lang="ja-JP" altLang="en-US" sz="2400" baseline="30000" dirty="0"/>
          </a:p>
        </p:txBody>
      </p:sp>
    </p:spTree>
    <p:extLst>
      <p:ext uri="{BB962C8B-B14F-4D97-AF65-F5344CB8AC3E}">
        <p14:creationId xmlns:p14="http://schemas.microsoft.com/office/powerpoint/2010/main" val="41157816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標準デザイン">
  <a:themeElements>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標準デザイ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標準デザイ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標準デザイン">
  <a:themeElements>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標準デザイン">
  <a:themeElements>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標準デザイン">
  <a:themeElements>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標準デザイン">
  <a:themeElements>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標準デザイン">
  <a:themeElements>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標準デザイン">
  <a:themeElements>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T e X T e X >  
     < p r e a m b l e > \ d o c u m e n t c l a s s { j a r t i c l e }  
 \ u s e p a c k a g e { a m s m a t h }  
 \ p a g e s t y l e { e m p t y } < / p r e a m b l e >  
     < b o d y > \ b e g i n { a l i g n * }    
  
 \ e n d { a l i g n * } < / b o d y >  
     < f c o l o r > F F 0 0 0 0 0 0 < / f c o l o r >  
     < b c o l o r > F F F F F F F F < / b c o l o r >  
     < t r a n s p a r e n t > T r u e < / t r a n s p a r e n t >  
     < r e s o l u t i o n > 1 8 0 0 < / r e s o l u t i o n >  
     < i m a g e h > - 1 < / i m a g e h >  
     < i m a g e w > - 1 < / i m a g e w >  
     < s c a l e > 5 0 < / s c a l e >  
     < c u r s o r > 1 6 < / c u r s o r >  
 < / T e X T e X > 
</file>

<file path=customXml/itemProps1.xml><?xml version="1.0" encoding="utf-8"?>
<ds:datastoreItem xmlns:ds="http://schemas.openxmlformats.org/officeDocument/2006/customXml" ds:itemID="{75D22EA2-34B8-49A9-B8E1-BD2F8736ABC4}">
  <ds:schemaRefs/>
</ds:datastoreItem>
</file>

<file path=docProps/app.xml><?xml version="1.0" encoding="utf-8"?>
<Properties xmlns="http://schemas.openxmlformats.org/officeDocument/2006/extended-properties" xmlns:vt="http://schemas.openxmlformats.org/officeDocument/2006/docPropsVTypes">
  <TotalTime>12665</TotalTime>
  <Words>353</Words>
  <Application>Microsoft Office PowerPoint</Application>
  <PresentationFormat>画面に合わせる (4:3)</PresentationFormat>
  <Paragraphs>75</Paragraphs>
  <Slides>14</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11</vt:i4>
      </vt:variant>
      <vt:variant>
        <vt:lpstr>スライド タイトル</vt:lpstr>
      </vt:variant>
      <vt:variant>
        <vt:i4>14</vt:i4>
      </vt:variant>
    </vt:vector>
  </HeadingPairs>
  <TitlesOfParts>
    <vt:vector size="30" baseType="lpstr">
      <vt:lpstr>ＭＳ Ｐゴシック</vt:lpstr>
      <vt:lpstr>Arial</vt:lpstr>
      <vt:lpstr>Calibri</vt:lpstr>
      <vt:lpstr>Calibri Light</vt:lpstr>
      <vt:lpstr>Wingdings</vt:lpstr>
      <vt:lpstr>Office テーマ</vt:lpstr>
      <vt:lpstr>1_標準デザイン</vt:lpstr>
      <vt:lpstr>2_標準デザイン</vt:lpstr>
      <vt:lpstr>3_標準デザイン</vt:lpstr>
      <vt:lpstr>4_標準デザイン</vt:lpstr>
      <vt:lpstr>5_標準デザイン</vt:lpstr>
      <vt:lpstr>6_標準デザイン</vt:lpstr>
      <vt:lpstr>7_標準デザイン</vt:lpstr>
      <vt:lpstr>8_標準デザイン</vt:lpstr>
      <vt:lpstr>9_標準デザイン</vt:lpstr>
      <vt:lpstr>1_Office テーマ</vt:lpstr>
      <vt:lpstr>まとめにかえて</vt:lpstr>
      <vt:lpstr> ちょっと自分語り  </vt:lpstr>
      <vt:lpstr> ちょっと自分語り  </vt:lpstr>
      <vt:lpstr> ちょっと自分語り  </vt:lpstr>
      <vt:lpstr>PowerPoint プレゼンテーション</vt:lpstr>
      <vt:lpstr> 低エネルギー衝突の統一的理解に向けて  </vt:lpstr>
      <vt:lpstr> 低エネルギー衝突の統一的理解に向けて  </vt:lpstr>
      <vt:lpstr> BES II @ RHIC  </vt:lpstr>
      <vt:lpstr> Fixed Target Exp. @ STAR  </vt:lpstr>
      <vt:lpstr> 理解されていない観測量  </vt:lpstr>
      <vt:lpstr> 高統計化が期待される観測量  </vt:lpstr>
      <vt:lpstr> J-PARC  </vt:lpstr>
      <vt:lpstr> J-PARC  </vt:lpstr>
      <vt:lpstr>まとめのまとめ</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衝突エネルギー走査により QCD相構造に迫る試み</dc:title>
  <dc:creator>kitazawa</dc:creator>
  <cp:lastModifiedBy>Masakiyo Kitazawa</cp:lastModifiedBy>
  <cp:revision>870</cp:revision>
  <dcterms:created xsi:type="dcterms:W3CDTF">2011-06-07T09:50:32Z</dcterms:created>
  <dcterms:modified xsi:type="dcterms:W3CDTF">2014-11-27T07:32:38Z</dcterms:modified>
</cp:coreProperties>
</file>