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72" r:id="rId3"/>
  </p:sldMasterIdLst>
  <p:sldIdLst>
    <p:sldId id="257" r:id="rId4"/>
  </p:sldIdLst>
  <p:sldSz cx="9601200" cy="12801600" type="A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20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Master" Target="slideMasters/slideMaster2.xml"/><Relationship Id="rId7" Type="http://schemas.openxmlformats.org/officeDocument/2006/relationships/theme" Target="theme/theme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00150" y="2095500"/>
            <a:ext cx="7200900" cy="4456113"/>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00150" y="6723063"/>
            <a:ext cx="7200900" cy="30908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E26C516-3151-4FB8-9554-7D2726C51903}" type="datetimeFigureOut">
              <a:rPr kumimoji="1" lang="ja-JP" altLang="en-US" smtClean="0"/>
              <a:t>2020/6/29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AD9F07-5EDB-48B3-A712-13C2D2DEFFE8}" type="slidenum">
              <a:rPr kumimoji="1" lang="ja-JP" altLang="en-US" smtClean="0"/>
              <a:t>‹#›</a:t>
            </a:fld>
            <a:endParaRPr kumimoji="1" lang="ja-JP" altLang="en-US"/>
          </a:p>
        </p:txBody>
      </p:sp>
    </p:spTree>
    <p:extLst>
      <p:ext uri="{BB962C8B-B14F-4D97-AF65-F5344CB8AC3E}">
        <p14:creationId xmlns:p14="http://schemas.microsoft.com/office/powerpoint/2010/main" val="1967876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E26C516-3151-4FB8-9554-7D2726C51903}" type="datetimeFigureOut">
              <a:rPr kumimoji="1" lang="ja-JP" altLang="en-US" smtClean="0"/>
              <a:t>2020/6/29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AD9F07-5EDB-48B3-A712-13C2D2DEFFE8}" type="slidenum">
              <a:rPr kumimoji="1" lang="ja-JP" altLang="en-US" smtClean="0"/>
              <a:t>‹#›</a:t>
            </a:fld>
            <a:endParaRPr kumimoji="1" lang="ja-JP" altLang="en-US"/>
          </a:p>
        </p:txBody>
      </p:sp>
    </p:spTree>
    <p:extLst>
      <p:ext uri="{BB962C8B-B14F-4D97-AF65-F5344CB8AC3E}">
        <p14:creationId xmlns:p14="http://schemas.microsoft.com/office/powerpoint/2010/main" val="165092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70700" y="681038"/>
            <a:ext cx="2070100" cy="1084897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60400" y="681038"/>
            <a:ext cx="6057900" cy="1084897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E26C516-3151-4FB8-9554-7D2726C51903}" type="datetimeFigureOut">
              <a:rPr kumimoji="1" lang="ja-JP" altLang="en-US" smtClean="0"/>
              <a:t>2020/6/29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AD9F07-5EDB-48B3-A712-13C2D2DEFFE8}" type="slidenum">
              <a:rPr kumimoji="1" lang="ja-JP" altLang="en-US" smtClean="0"/>
              <a:t>‹#›</a:t>
            </a:fld>
            <a:endParaRPr kumimoji="1" lang="ja-JP" altLang="en-US"/>
          </a:p>
        </p:txBody>
      </p:sp>
    </p:spTree>
    <p:extLst>
      <p:ext uri="{BB962C8B-B14F-4D97-AF65-F5344CB8AC3E}">
        <p14:creationId xmlns:p14="http://schemas.microsoft.com/office/powerpoint/2010/main" val="2592082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740218" y="8332852"/>
            <a:ext cx="7200900" cy="2230013"/>
          </a:xfrm>
        </p:spPr>
        <p:txBody>
          <a:bodyPr wrap="none" anchor="t">
            <a:normAutofit/>
          </a:bodyPr>
          <a:lstStyle>
            <a:lvl1pPr algn="r">
              <a:defRPr sz="7560" b="0" spc="-236">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740216" y="7149107"/>
            <a:ext cx="7200900" cy="1154576"/>
          </a:xfrm>
        </p:spPr>
        <p:txBody>
          <a:bodyPr anchor="b">
            <a:normAutofit/>
          </a:bodyPr>
          <a:lstStyle>
            <a:lvl1pPr marL="0" indent="0" algn="r">
              <a:buNone/>
              <a:defRPr sz="252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60045" indent="0" algn="ctr">
              <a:buNone/>
              <a:defRPr sz="1575"/>
            </a:lvl2pPr>
            <a:lvl3pPr marL="720090" indent="0" algn="ctr">
              <a:buNone/>
              <a:defRPr sz="1418"/>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lang="ja-JP" altLang="en-US" smtClean="0"/>
              <a:t>マスター サブタイトルの書式設定</a:t>
            </a:r>
            <a:endParaRPr lang="en-US" dirty="0"/>
          </a:p>
        </p:txBody>
      </p:sp>
      <p:sp>
        <p:nvSpPr>
          <p:cNvPr id="7" name="Date Placeholder 6"/>
          <p:cNvSpPr>
            <a:spLocks noGrp="1"/>
          </p:cNvSpPr>
          <p:nvPr>
            <p:ph type="dt" sz="half" idx="10"/>
          </p:nvPr>
        </p:nvSpPr>
        <p:spPr/>
        <p:txBody>
          <a:bodyPr/>
          <a:lstStyle/>
          <a:p>
            <a:pPr defTabSz="960120">
              <a:defRPr/>
            </a:pPr>
            <a:fld id="{8683E922-926C-4C41-A54F-E762D7A6273B}"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960120">
                <a:defRPr/>
              </a:pPr>
              <a:t>2020/6/29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pPr defTabSz="960120">
              <a:defRPr/>
            </a:pPr>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pPr defTabSz="960120">
              <a:defRPr/>
            </a:pPr>
            <a:fld id="{2EF2F49B-2D2B-4CC7-A2AF-312F666331BA}"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960120">
                <a:def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89342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a:xfrm>
            <a:off x="660083" y="247626"/>
            <a:ext cx="8281035" cy="2474384"/>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defTabSz="960120">
              <a:defRPr/>
            </a:pPr>
            <a:fld id="{8683E922-926C-4C41-A54F-E762D7A6273B}"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960120">
                <a:defRPr/>
              </a:pPr>
              <a:t>2020/6/29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pPr defTabSz="960120">
              <a:defRPr/>
            </a:pPr>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pPr defTabSz="960120">
              <a:defRPr/>
            </a:pPr>
            <a:fld id="{2EF2F49B-2D2B-4CC7-A2AF-312F666331BA}"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960120">
                <a:def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47138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672944" y="8332852"/>
            <a:ext cx="7200900" cy="2230013"/>
          </a:xfrm>
        </p:spPr>
        <p:txBody>
          <a:bodyPr wrap="none" anchor="t">
            <a:normAutofit/>
          </a:bodyPr>
          <a:lstStyle>
            <a:lvl1pPr algn="l">
              <a:defRPr sz="7560" b="0" spc="-236">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smtClean="0"/>
              <a:t>マスター タイトルの書式設定</a:t>
            </a:r>
            <a:endParaRPr lang="en-US" dirty="0"/>
          </a:p>
        </p:txBody>
      </p:sp>
      <p:sp>
        <p:nvSpPr>
          <p:cNvPr id="8" name="Subtitle 2"/>
          <p:cNvSpPr>
            <a:spLocks noGrp="1"/>
          </p:cNvSpPr>
          <p:nvPr>
            <p:ph type="subTitle" idx="1"/>
          </p:nvPr>
        </p:nvSpPr>
        <p:spPr>
          <a:xfrm>
            <a:off x="672944" y="7149105"/>
            <a:ext cx="7200900" cy="1153268"/>
          </a:xfrm>
        </p:spPr>
        <p:txBody>
          <a:bodyPr anchor="b">
            <a:normAutofit/>
          </a:bodyPr>
          <a:lstStyle>
            <a:lvl1pPr marL="0" indent="0" algn="l">
              <a:buNone/>
              <a:defRPr sz="252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60045" indent="0" algn="ctr">
              <a:buNone/>
              <a:defRPr sz="1575"/>
            </a:lvl2pPr>
            <a:lvl3pPr marL="720090" indent="0" algn="ctr">
              <a:buNone/>
              <a:defRPr sz="1418"/>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pPr defTabSz="960120">
              <a:defRPr/>
            </a:pPr>
            <a:fld id="{8683E922-926C-4C41-A54F-E762D7A6273B}"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960120">
                <a:defRPr/>
              </a:pPr>
              <a:t>2020/6/29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pPr defTabSz="960120">
              <a:defRPr/>
            </a:pPr>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pPr defTabSz="960120">
              <a:defRPr/>
            </a:pPr>
            <a:fld id="{2EF2F49B-2D2B-4CC7-A2AF-312F666331BA}"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960120">
                <a:def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47355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82000" y="3407833"/>
            <a:ext cx="3957358" cy="812249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976874" y="3407833"/>
            <a:ext cx="3964244" cy="812249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pPr defTabSz="960120">
              <a:defRPr/>
            </a:pPr>
            <a:fld id="{8683E922-926C-4C41-A54F-E762D7A6273B}"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960120">
                <a:defRPr/>
              </a:pPr>
              <a:t>2020/6/29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pPr defTabSz="960120">
              <a:defRPr/>
            </a:pPr>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pPr defTabSz="960120">
              <a:defRPr/>
            </a:pPr>
            <a:fld id="{2EF2F49B-2D2B-4CC7-A2AF-312F666331BA}"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960120">
                <a:def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28518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61333" y="681570"/>
            <a:ext cx="8281035" cy="2474384"/>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2000" y="3138171"/>
            <a:ext cx="3957358" cy="1537969"/>
          </a:xfrm>
        </p:spPr>
        <p:txBody>
          <a:bodyPr anchor="b">
            <a:normAutofit/>
          </a:bodyPr>
          <a:lstStyle>
            <a:lvl1pPr marL="0" indent="0">
              <a:buNone/>
              <a:defRPr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ja-JP" altLang="en-US" smtClean="0"/>
              <a:t>マスター テキストの書式設定</a:t>
            </a:r>
          </a:p>
        </p:txBody>
      </p:sp>
      <p:sp>
        <p:nvSpPr>
          <p:cNvPr id="4" name="Content Placeholder 3"/>
          <p:cNvSpPr>
            <a:spLocks noGrp="1"/>
          </p:cNvSpPr>
          <p:nvPr>
            <p:ph sz="half" idx="2"/>
          </p:nvPr>
        </p:nvSpPr>
        <p:spPr>
          <a:xfrm>
            <a:off x="882000" y="4676140"/>
            <a:ext cx="3957358" cy="687789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976875" y="3138171"/>
            <a:ext cx="3965494" cy="1537969"/>
          </a:xfrm>
        </p:spPr>
        <p:txBody>
          <a:bodyPr vert="horz" lIns="91440" tIns="45720" rIns="91440" bIns="45720" rtlCol="0" anchor="b">
            <a:normAutofit/>
          </a:bodyPr>
          <a:lstStyle>
            <a:lvl1pPr>
              <a:buNone/>
              <a:defRPr lang="en-US"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smtClean="0"/>
              <a:t>マスター テキストの書式設定</a:t>
            </a:r>
          </a:p>
        </p:txBody>
      </p:sp>
      <p:sp>
        <p:nvSpPr>
          <p:cNvPr id="6" name="Content Placeholder 5"/>
          <p:cNvSpPr>
            <a:spLocks noGrp="1"/>
          </p:cNvSpPr>
          <p:nvPr>
            <p:ph sz="quarter" idx="4"/>
          </p:nvPr>
        </p:nvSpPr>
        <p:spPr>
          <a:xfrm>
            <a:off x="4976875" y="4676140"/>
            <a:ext cx="3965494" cy="687789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pPr defTabSz="960120">
              <a:defRPr/>
            </a:pPr>
            <a:fld id="{8683E922-926C-4C41-A54F-E762D7A6273B}"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960120">
                <a:defRPr/>
              </a:pPr>
              <a:t>2020/6/29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pPr defTabSz="960120">
              <a:defRPr/>
            </a:pPr>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pPr defTabSz="960120">
              <a:defRPr/>
            </a:pPr>
            <a:fld id="{2EF2F49B-2D2B-4CC7-A2AF-312F666331BA}"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960120">
                <a:def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4866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pPr defTabSz="960120">
              <a:defRPr/>
            </a:pPr>
            <a:fld id="{8683E922-926C-4C41-A54F-E762D7A6273B}"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960120">
                <a:defRPr/>
              </a:pPr>
              <a:t>2020/6/29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pPr defTabSz="960120">
              <a:defRPr/>
            </a:pPr>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pPr defTabSz="960120">
              <a:defRPr/>
            </a:pPr>
            <a:fld id="{2EF2F49B-2D2B-4CC7-A2AF-312F666331BA}"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960120">
                <a:def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96731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60120">
              <a:defRPr/>
            </a:pPr>
            <a:fld id="{8683E922-926C-4C41-A54F-E762D7A6273B}"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960120">
                <a:defRPr/>
              </a:pPr>
              <a:t>2020/6/29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pPr defTabSz="960120">
              <a:defRPr/>
            </a:pPr>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pPr defTabSz="960120">
              <a:defRPr/>
            </a:pPr>
            <a:fld id="{2EF2F49B-2D2B-4CC7-A2AF-312F666331BA}"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960120">
                <a:def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51990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252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081760" y="1843196"/>
            <a:ext cx="4860608" cy="909743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82001" y="3840480"/>
            <a:ext cx="2875970" cy="7114964"/>
          </a:xfrm>
        </p:spPr>
        <p:txBody>
          <a:bodyPr>
            <a:normAutofit/>
          </a:bodyPr>
          <a:lstStyle>
            <a:lvl1pPr marL="0" indent="0">
              <a:buNone/>
              <a:defRPr sz="147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defTabSz="960120">
              <a:defRPr/>
            </a:pPr>
            <a:fld id="{8683E922-926C-4C41-A54F-E762D7A6273B}"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960120">
                <a:defRPr/>
              </a:pPr>
              <a:t>2020/6/29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pPr defTabSz="960120">
              <a:defRPr/>
            </a:pPr>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pPr defTabSz="960120">
              <a:defRPr/>
            </a:pPr>
            <a:fld id="{2EF2F49B-2D2B-4CC7-A2AF-312F666331BA}"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960120">
                <a:def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71842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E26C516-3151-4FB8-9554-7D2726C51903}" type="datetimeFigureOut">
              <a:rPr kumimoji="1" lang="ja-JP" altLang="en-US" smtClean="0"/>
              <a:t>2020/6/29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AD9F07-5EDB-48B3-A712-13C2D2DEFFE8}" type="slidenum">
              <a:rPr kumimoji="1" lang="ja-JP" altLang="en-US" smtClean="0"/>
              <a:t>‹#›</a:t>
            </a:fld>
            <a:endParaRPr kumimoji="1" lang="ja-JP" altLang="en-US"/>
          </a:p>
        </p:txBody>
      </p:sp>
    </p:spTree>
    <p:extLst>
      <p:ext uri="{BB962C8B-B14F-4D97-AF65-F5344CB8AC3E}">
        <p14:creationId xmlns:p14="http://schemas.microsoft.com/office/powerpoint/2010/main" val="842378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252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081760" y="1843196"/>
            <a:ext cx="4860608" cy="9097433"/>
          </a:xfrm>
        </p:spPr>
        <p:txBody>
          <a:bodyPr anchor="t"/>
          <a:lstStyle>
            <a:lvl1pPr marL="0" indent="0">
              <a:buNone/>
              <a:defRPr sz="2520"/>
            </a:lvl1pPr>
            <a:lvl2pPr marL="360045" indent="0">
              <a:buNone/>
              <a:defRPr sz="2205"/>
            </a:lvl2pPr>
            <a:lvl3pPr marL="720090" indent="0">
              <a:buNone/>
              <a:defRPr sz="1890"/>
            </a:lvl3pPr>
            <a:lvl4pPr marL="1080135" indent="0">
              <a:buNone/>
              <a:defRPr sz="1575"/>
            </a:lvl4pPr>
            <a:lvl5pPr marL="1440180" indent="0">
              <a:buNone/>
              <a:defRPr sz="1575"/>
            </a:lvl5pPr>
            <a:lvl6pPr marL="1800225" indent="0">
              <a:buNone/>
              <a:defRPr sz="1575"/>
            </a:lvl6pPr>
            <a:lvl7pPr marL="2160270" indent="0">
              <a:buNone/>
              <a:defRPr sz="1575"/>
            </a:lvl7pPr>
            <a:lvl8pPr marL="2520315" indent="0">
              <a:buNone/>
              <a:defRPr sz="1575"/>
            </a:lvl8pPr>
            <a:lvl9pPr marL="2880360" indent="0">
              <a:buNone/>
              <a:defRPr sz="1575"/>
            </a:lvl9pPr>
          </a:lstStyle>
          <a:p>
            <a:r>
              <a:rPr lang="ja-JP" altLang="en-US" smtClean="0"/>
              <a:t>図を追加</a:t>
            </a:r>
            <a:endParaRPr lang="en-US" dirty="0"/>
          </a:p>
        </p:txBody>
      </p:sp>
      <p:sp>
        <p:nvSpPr>
          <p:cNvPr id="4" name="Text Placeholder 3"/>
          <p:cNvSpPr>
            <a:spLocks noGrp="1"/>
          </p:cNvSpPr>
          <p:nvPr>
            <p:ph type="body" sz="half" idx="2"/>
          </p:nvPr>
        </p:nvSpPr>
        <p:spPr>
          <a:xfrm>
            <a:off x="882001" y="3840480"/>
            <a:ext cx="2875970" cy="7114964"/>
          </a:xfrm>
        </p:spPr>
        <p:txBody>
          <a:bodyPr>
            <a:normAutofit/>
          </a:bodyPr>
          <a:lstStyle>
            <a:lvl1pPr marL="0" indent="0">
              <a:buNone/>
              <a:defRPr sz="147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defTabSz="960120">
              <a:defRPr/>
            </a:pPr>
            <a:fld id="{8683E922-926C-4C41-A54F-E762D7A6273B}"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960120">
                <a:defRPr/>
              </a:pPr>
              <a:t>2020/6/29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pPr defTabSz="960120">
              <a:defRPr/>
            </a:pPr>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pPr defTabSz="960120">
              <a:defRPr/>
            </a:pPr>
            <a:fld id="{2EF2F49B-2D2B-4CC7-A2AF-312F666331BA}"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960120">
                <a:def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96442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61333" y="8152035"/>
            <a:ext cx="8281035" cy="1529463"/>
          </a:xfrm>
        </p:spPr>
        <p:txBody>
          <a:bodyPr anchor="b"/>
          <a:lstStyle>
            <a:lvl1pPr>
              <a:defRPr sz="252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61333" y="1843196"/>
            <a:ext cx="8281035" cy="6308839"/>
          </a:xfrm>
        </p:spPr>
        <p:txBody>
          <a:bodyPr anchor="t"/>
          <a:lstStyle>
            <a:lvl1pPr marL="0" indent="0">
              <a:buNone/>
              <a:defRPr sz="2520"/>
            </a:lvl1pPr>
            <a:lvl2pPr marL="360045" indent="0">
              <a:buNone/>
              <a:defRPr sz="2205"/>
            </a:lvl2pPr>
            <a:lvl3pPr marL="720090" indent="0">
              <a:buNone/>
              <a:defRPr sz="1890"/>
            </a:lvl3pPr>
            <a:lvl4pPr marL="1080135" indent="0">
              <a:buNone/>
              <a:defRPr sz="1575"/>
            </a:lvl4pPr>
            <a:lvl5pPr marL="1440180" indent="0">
              <a:buNone/>
              <a:defRPr sz="1575"/>
            </a:lvl5pPr>
            <a:lvl6pPr marL="1800225" indent="0">
              <a:buNone/>
              <a:defRPr sz="1575"/>
            </a:lvl6pPr>
            <a:lvl7pPr marL="2160270" indent="0">
              <a:buNone/>
              <a:defRPr sz="1575"/>
            </a:lvl7pPr>
            <a:lvl8pPr marL="2520315" indent="0">
              <a:buNone/>
              <a:defRPr sz="1575"/>
            </a:lvl8pPr>
            <a:lvl9pPr marL="2880360" indent="0">
              <a:buNone/>
              <a:defRPr sz="1575"/>
            </a:lvl9pPr>
          </a:lstStyle>
          <a:p>
            <a:r>
              <a:rPr lang="ja-JP" altLang="en-US" smtClean="0"/>
              <a:t>図を追加</a:t>
            </a:r>
            <a:endParaRPr lang="en-US" dirty="0"/>
          </a:p>
        </p:txBody>
      </p:sp>
      <p:sp>
        <p:nvSpPr>
          <p:cNvPr id="4" name="Text Placeholder 3"/>
          <p:cNvSpPr>
            <a:spLocks noGrp="1"/>
          </p:cNvSpPr>
          <p:nvPr>
            <p:ph type="body" sz="half" idx="2"/>
          </p:nvPr>
        </p:nvSpPr>
        <p:spPr>
          <a:xfrm>
            <a:off x="661334" y="9681496"/>
            <a:ext cx="8279784" cy="1273948"/>
          </a:xfrm>
        </p:spPr>
        <p:txBody>
          <a:bodyPr/>
          <a:lstStyle>
            <a:lvl1pPr marL="0" indent="0">
              <a:buNone/>
              <a:defRPr sz="126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defTabSz="960120">
              <a:defRPr/>
            </a:pPr>
            <a:fld id="{8683E922-926C-4C41-A54F-E762D7A6273B}"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960120">
                <a:defRPr/>
              </a:pPr>
              <a:t>2020/6/29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pPr defTabSz="960120">
              <a:defRPr/>
            </a:pPr>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pPr defTabSz="960120">
              <a:defRPr/>
            </a:pPr>
            <a:fld id="{2EF2F49B-2D2B-4CC7-A2AF-312F666331BA}"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960120">
                <a:def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98429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61333" y="681567"/>
            <a:ext cx="8281035" cy="6597442"/>
          </a:xfrm>
        </p:spPr>
        <p:txBody>
          <a:bodyPr anchor="ctr"/>
          <a:lstStyle>
            <a:lvl1pPr>
              <a:defRPr sz="252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661334" y="8380211"/>
            <a:ext cx="8279784" cy="2803409"/>
          </a:xfrm>
        </p:spPr>
        <p:txBody>
          <a:bodyPr anchor="ctr"/>
          <a:lstStyle>
            <a:lvl1pPr marL="0" indent="0">
              <a:buNone/>
              <a:defRPr sz="1260"/>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defTabSz="960120">
              <a:defRPr/>
            </a:pPr>
            <a:fld id="{8683E922-926C-4C41-A54F-E762D7A6273B}"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960120">
                <a:defRPr/>
              </a:pPr>
              <a:t>2020/6/29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pPr defTabSz="960120">
              <a:defRPr/>
            </a:pPr>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pPr defTabSz="960120">
              <a:defRPr/>
            </a:pPr>
            <a:fld id="{2EF2F49B-2D2B-4CC7-A2AF-312F666331BA}"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960120">
                <a:def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42124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38892" y="681567"/>
            <a:ext cx="7325917" cy="5586754"/>
          </a:xfrm>
        </p:spPr>
        <p:txBody>
          <a:bodyPr anchor="ctr"/>
          <a:lstStyle>
            <a:lvl1pPr>
              <a:defRPr sz="3465"/>
            </a:lvl1pPr>
          </a:lstStyle>
          <a:p>
            <a:r>
              <a:rPr lang="ja-JP" altLang="en-US" smtClean="0"/>
              <a:t>マスター タイトルの書式設定</a:t>
            </a:r>
            <a:endParaRPr lang="en-US" dirty="0"/>
          </a:p>
        </p:txBody>
      </p:sp>
      <p:sp>
        <p:nvSpPr>
          <p:cNvPr id="12" name="Text Placeholder 3"/>
          <p:cNvSpPr>
            <a:spLocks noGrp="1"/>
          </p:cNvSpPr>
          <p:nvPr>
            <p:ph type="body" sz="half" idx="13"/>
          </p:nvPr>
        </p:nvSpPr>
        <p:spPr>
          <a:xfrm>
            <a:off x="1355008" y="6282373"/>
            <a:ext cx="6892435" cy="1024740"/>
          </a:xfrm>
        </p:spPr>
        <p:txBody>
          <a:bodyPr anchor="t">
            <a:normAutofit/>
          </a:bodyPr>
          <a:lstStyle>
            <a:lvl1pPr marL="0" indent="0">
              <a:buNone/>
              <a:defRPr sz="1103"/>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ja-JP" altLang="en-US" smtClean="0"/>
              <a:t>マスター テキストの書式設定</a:t>
            </a:r>
          </a:p>
        </p:txBody>
      </p:sp>
      <p:sp>
        <p:nvSpPr>
          <p:cNvPr id="4" name="Text Placeholder 3"/>
          <p:cNvSpPr>
            <a:spLocks noGrp="1"/>
          </p:cNvSpPr>
          <p:nvPr>
            <p:ph type="body" sz="half" idx="2"/>
          </p:nvPr>
        </p:nvSpPr>
        <p:spPr>
          <a:xfrm>
            <a:off x="660082" y="8403227"/>
            <a:ext cx="8278534" cy="2780393"/>
          </a:xfrm>
        </p:spPr>
        <p:txBody>
          <a:bodyPr anchor="ctr">
            <a:normAutofit/>
          </a:bodyPr>
          <a:lstStyle>
            <a:lvl1pPr marL="0" indent="0">
              <a:buNone/>
              <a:defRPr sz="1260"/>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defTabSz="960120">
              <a:defRPr/>
            </a:pPr>
            <a:fld id="{8683E922-926C-4C41-A54F-E762D7A6273B}"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960120">
                <a:defRPr/>
              </a:pPr>
              <a:t>2020/6/29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pPr defTabSz="960120">
              <a:defRPr/>
            </a:pPr>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pPr defTabSz="960120">
              <a:defRPr/>
            </a:pPr>
            <a:fld id="{2EF2F49B-2D2B-4CC7-A2AF-312F666331BA}"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960120">
                <a:def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874947" y="1468738"/>
            <a:ext cx="480060" cy="1091582"/>
          </a:xfrm>
          <a:prstGeom prst="rect">
            <a:avLst/>
          </a:prstGeom>
        </p:spPr>
        <p:txBody>
          <a:bodyPr vert="horz" lIns="72009" tIns="36005" rIns="72009" bIns="36005"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960120" rtl="0" eaLnBrk="1" fontAlgn="auto" latinLnBrk="0" hangingPunct="1">
              <a:lnSpc>
                <a:spcPct val="100000"/>
              </a:lnSpc>
              <a:spcBef>
                <a:spcPct val="0"/>
              </a:spcBef>
              <a:spcAft>
                <a:spcPts val="0"/>
              </a:spcAft>
              <a:buClrTx/>
              <a:buSzTx/>
              <a:buFontTx/>
              <a:buNone/>
              <a:tabLst/>
              <a:defRPr/>
            </a:pPr>
            <a:r>
              <a:rPr kumimoji="1" lang="en-US" sz="6300" b="0" i="0" u="none" strike="noStrike" kern="1200" cap="all" spc="0" normalizeH="0" baseline="0" noProof="0" dirty="0">
                <a:ln w="3175" cmpd="sng">
                  <a:noFill/>
                </a:ln>
                <a:solidFill>
                  <a:prstClr val="white"/>
                </a:solidFill>
                <a:effectLst/>
                <a:uLnTx/>
                <a:uFillTx/>
                <a:latin typeface="Corbel" panose="020B0503020204020204"/>
                <a:ea typeface="+mn-ea"/>
                <a:cs typeface="+mn-cs"/>
              </a:rPr>
              <a:t>“</a:t>
            </a:r>
          </a:p>
        </p:txBody>
      </p:sp>
      <p:sp>
        <p:nvSpPr>
          <p:cNvPr id="10" name="TextBox 9"/>
          <p:cNvSpPr txBox="1"/>
          <p:nvPr/>
        </p:nvSpPr>
        <p:spPr>
          <a:xfrm>
            <a:off x="8219777" y="5120640"/>
            <a:ext cx="480060" cy="1091582"/>
          </a:xfrm>
          <a:prstGeom prst="rect">
            <a:avLst/>
          </a:prstGeom>
        </p:spPr>
        <p:txBody>
          <a:bodyPr vert="horz" lIns="72009" tIns="36005" rIns="72009" bIns="36005"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60120" rtl="0" eaLnBrk="1" fontAlgn="auto" latinLnBrk="0" hangingPunct="1">
              <a:lnSpc>
                <a:spcPct val="100000"/>
              </a:lnSpc>
              <a:spcBef>
                <a:spcPct val="0"/>
              </a:spcBef>
              <a:spcAft>
                <a:spcPts val="0"/>
              </a:spcAft>
              <a:buClrTx/>
              <a:buSzTx/>
              <a:buFontTx/>
              <a:buNone/>
              <a:tabLst/>
              <a:defRPr/>
            </a:pPr>
            <a:r>
              <a:rPr kumimoji="1" lang="en-US" sz="6300" b="0" i="0" u="none" strike="noStrike" kern="1200" cap="all" spc="0" normalizeH="0" baseline="0" noProof="0" dirty="0">
                <a:ln w="3175" cmpd="sng">
                  <a:noFill/>
                </a:ln>
                <a:solidFill>
                  <a:prstClr val="white"/>
                </a:solidFill>
                <a:effectLst/>
                <a:uLnTx/>
                <a:uFillTx/>
                <a:latin typeface="Corbel" panose="020B0503020204020204"/>
                <a:ea typeface="+mn-ea"/>
                <a:cs typeface="+mn-cs"/>
              </a:rPr>
              <a:t>”</a:t>
            </a:r>
          </a:p>
        </p:txBody>
      </p:sp>
    </p:spTree>
    <p:extLst>
      <p:ext uri="{BB962C8B-B14F-4D97-AF65-F5344CB8AC3E}">
        <p14:creationId xmlns:p14="http://schemas.microsoft.com/office/powerpoint/2010/main" val="1285613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61333" y="4343674"/>
            <a:ext cx="8281035" cy="4688759"/>
          </a:xfrm>
        </p:spPr>
        <p:txBody>
          <a:bodyPr anchor="b">
            <a:normAutofit/>
          </a:bodyPr>
          <a:lstStyle>
            <a:lvl1pPr>
              <a:defRPr sz="4253"/>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661334" y="9054418"/>
            <a:ext cx="8279784" cy="2129202"/>
          </a:xfrm>
        </p:spPr>
        <p:txBody>
          <a:bodyPr anchor="t"/>
          <a:lstStyle>
            <a:lvl1pPr marL="0" indent="0">
              <a:buNone/>
              <a:defRPr sz="1260"/>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defTabSz="960120">
              <a:defRPr/>
            </a:pPr>
            <a:fld id="{8683E922-926C-4C41-A54F-E762D7A6273B}"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960120">
                <a:defRPr/>
              </a:pPr>
              <a:t>2020/6/29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pPr defTabSz="960120">
              <a:defRPr/>
            </a:pPr>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pPr defTabSz="960120">
              <a:defRPr/>
            </a:pPr>
            <a:fld id="{2EF2F49B-2D2B-4CC7-A2AF-312F666331BA}"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960120">
                <a:def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02176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660083" y="681570"/>
            <a:ext cx="8281035" cy="2474384"/>
          </a:xfrm>
        </p:spPr>
        <p:txBody>
          <a:bodyPr/>
          <a:lstStyle/>
          <a:p>
            <a:r>
              <a:rPr lang="ja-JP" altLang="en-US" smtClean="0"/>
              <a:t>マスター タイトルの書式設定</a:t>
            </a:r>
            <a:endParaRPr lang="en-US" dirty="0"/>
          </a:p>
        </p:txBody>
      </p:sp>
      <p:sp>
        <p:nvSpPr>
          <p:cNvPr id="7" name="Text Placeholder 2"/>
          <p:cNvSpPr>
            <a:spLocks noGrp="1"/>
          </p:cNvSpPr>
          <p:nvPr>
            <p:ph type="body" idx="1"/>
          </p:nvPr>
        </p:nvSpPr>
        <p:spPr>
          <a:xfrm>
            <a:off x="1053109" y="3520440"/>
            <a:ext cx="2320658" cy="1075689"/>
          </a:xfrm>
        </p:spPr>
        <p:txBody>
          <a:bodyPr anchor="b">
            <a:noAutofit/>
          </a:bodyPr>
          <a:lstStyle>
            <a:lvl1pPr marL="0" indent="0">
              <a:buNone/>
              <a:defRPr sz="189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ja-JP" altLang="en-US" smtClean="0"/>
              <a:t>マスター テキストの書式設定</a:t>
            </a:r>
          </a:p>
        </p:txBody>
      </p:sp>
      <p:sp>
        <p:nvSpPr>
          <p:cNvPr id="8" name="Text Placeholder 3"/>
          <p:cNvSpPr>
            <a:spLocks noGrp="1"/>
          </p:cNvSpPr>
          <p:nvPr>
            <p:ph type="body" sz="half" idx="15"/>
          </p:nvPr>
        </p:nvSpPr>
        <p:spPr>
          <a:xfrm>
            <a:off x="1068478" y="4800600"/>
            <a:ext cx="2305289" cy="6700098"/>
          </a:xfrm>
        </p:spPr>
        <p:txBody>
          <a:bodyPr anchor="t">
            <a:normAutofit/>
          </a:bodyPr>
          <a:lstStyle>
            <a:lvl1pPr marL="0" indent="0">
              <a:buNone/>
              <a:defRPr sz="1103"/>
            </a:lvl1pPr>
            <a:lvl2pPr marL="360045" indent="0">
              <a:buNone/>
              <a:defRPr sz="945"/>
            </a:lvl2pPr>
            <a:lvl3pPr marL="720090" indent="0">
              <a:buNone/>
              <a:defRPr sz="788"/>
            </a:lvl3pPr>
            <a:lvl4pPr marL="1080135" indent="0">
              <a:buNone/>
              <a:defRPr sz="709"/>
            </a:lvl4pPr>
            <a:lvl5pPr marL="1440180" indent="0">
              <a:buNone/>
              <a:defRPr sz="709"/>
            </a:lvl5pPr>
            <a:lvl6pPr marL="1800225" indent="0">
              <a:buNone/>
              <a:defRPr sz="709"/>
            </a:lvl6pPr>
            <a:lvl7pPr marL="2160270" indent="0">
              <a:buNone/>
              <a:defRPr sz="709"/>
            </a:lvl7pPr>
            <a:lvl8pPr marL="2520315" indent="0">
              <a:buNone/>
              <a:defRPr sz="709"/>
            </a:lvl8pPr>
            <a:lvl9pPr marL="2880360" indent="0">
              <a:buNone/>
              <a:defRPr sz="709"/>
            </a:lvl9pPr>
          </a:lstStyle>
          <a:p>
            <a:pPr lvl="0"/>
            <a:r>
              <a:rPr lang="ja-JP" altLang="en-US" smtClean="0"/>
              <a:t>マスター テキストの書式設定</a:t>
            </a:r>
          </a:p>
        </p:txBody>
      </p:sp>
      <p:sp>
        <p:nvSpPr>
          <p:cNvPr id="9" name="Text Placeholder 4"/>
          <p:cNvSpPr>
            <a:spLocks noGrp="1"/>
          </p:cNvSpPr>
          <p:nvPr>
            <p:ph type="body" sz="quarter" idx="3"/>
          </p:nvPr>
        </p:nvSpPr>
        <p:spPr>
          <a:xfrm>
            <a:off x="3613046" y="3520440"/>
            <a:ext cx="2312290" cy="1075689"/>
          </a:xfrm>
        </p:spPr>
        <p:txBody>
          <a:bodyPr vert="horz" lIns="91440" tIns="45720" rIns="91440" bIns="45720" rtlCol="0" anchor="b">
            <a:noAutofit/>
          </a:bodyPr>
          <a:lstStyle>
            <a:lvl1pPr>
              <a:buNone/>
              <a:defRPr lang="en-US" sz="189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smtClean="0"/>
              <a:t>マスター テキストの書式設定</a:t>
            </a:r>
          </a:p>
        </p:txBody>
      </p:sp>
      <p:sp>
        <p:nvSpPr>
          <p:cNvPr id="10" name="Text Placeholder 3"/>
          <p:cNvSpPr>
            <a:spLocks noGrp="1"/>
          </p:cNvSpPr>
          <p:nvPr>
            <p:ph type="body" sz="half" idx="16"/>
          </p:nvPr>
        </p:nvSpPr>
        <p:spPr>
          <a:xfrm>
            <a:off x="3604735" y="4800600"/>
            <a:ext cx="2320601" cy="6700098"/>
          </a:xfrm>
        </p:spPr>
        <p:txBody>
          <a:bodyPr anchor="t">
            <a:normAutofit/>
          </a:bodyPr>
          <a:lstStyle>
            <a:lvl1pPr marL="0" indent="0">
              <a:buNone/>
              <a:defRPr sz="1103"/>
            </a:lvl1pPr>
            <a:lvl2pPr marL="360045" indent="0">
              <a:buNone/>
              <a:defRPr sz="945"/>
            </a:lvl2pPr>
            <a:lvl3pPr marL="720090" indent="0">
              <a:buNone/>
              <a:defRPr sz="788"/>
            </a:lvl3pPr>
            <a:lvl4pPr marL="1080135" indent="0">
              <a:buNone/>
              <a:defRPr sz="709"/>
            </a:lvl4pPr>
            <a:lvl5pPr marL="1440180" indent="0">
              <a:buNone/>
              <a:defRPr sz="709"/>
            </a:lvl5pPr>
            <a:lvl6pPr marL="1800225" indent="0">
              <a:buNone/>
              <a:defRPr sz="709"/>
            </a:lvl6pPr>
            <a:lvl7pPr marL="2160270" indent="0">
              <a:buNone/>
              <a:defRPr sz="709"/>
            </a:lvl7pPr>
            <a:lvl8pPr marL="2520315" indent="0">
              <a:buNone/>
              <a:defRPr sz="709"/>
            </a:lvl8pPr>
            <a:lvl9pPr marL="2880360" indent="0">
              <a:buNone/>
              <a:defRPr sz="709"/>
            </a:lvl9pPr>
          </a:lstStyle>
          <a:p>
            <a:pPr lvl="0"/>
            <a:r>
              <a:rPr lang="ja-JP" altLang="en-US" smtClean="0"/>
              <a:t>マスター テキストの書式設定</a:t>
            </a:r>
          </a:p>
        </p:txBody>
      </p:sp>
      <p:sp>
        <p:nvSpPr>
          <p:cNvPr id="11" name="Text Placeholder 4"/>
          <p:cNvSpPr>
            <a:spLocks noGrp="1"/>
          </p:cNvSpPr>
          <p:nvPr>
            <p:ph type="body" sz="quarter" idx="13"/>
          </p:nvPr>
        </p:nvSpPr>
        <p:spPr>
          <a:xfrm>
            <a:off x="6165367" y="3520440"/>
            <a:ext cx="2309039" cy="1075689"/>
          </a:xfrm>
        </p:spPr>
        <p:txBody>
          <a:bodyPr vert="horz" lIns="91440" tIns="45720" rIns="91440" bIns="45720" rtlCol="0" anchor="b">
            <a:noAutofit/>
          </a:bodyPr>
          <a:lstStyle>
            <a:lvl1pPr>
              <a:buNone/>
              <a:defRPr lang="en-US" sz="189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smtClean="0"/>
              <a:t>マスター テキストの書式設定</a:t>
            </a:r>
          </a:p>
        </p:txBody>
      </p:sp>
      <p:sp>
        <p:nvSpPr>
          <p:cNvPr id="12" name="Text Placeholder 3"/>
          <p:cNvSpPr>
            <a:spLocks noGrp="1"/>
          </p:cNvSpPr>
          <p:nvPr>
            <p:ph type="body" sz="half" idx="17"/>
          </p:nvPr>
        </p:nvSpPr>
        <p:spPr>
          <a:xfrm>
            <a:off x="6165367" y="4800600"/>
            <a:ext cx="2309039" cy="6700098"/>
          </a:xfrm>
        </p:spPr>
        <p:txBody>
          <a:bodyPr anchor="t">
            <a:normAutofit/>
          </a:bodyPr>
          <a:lstStyle>
            <a:lvl1pPr marL="0" indent="0">
              <a:buNone/>
              <a:defRPr sz="1103"/>
            </a:lvl1pPr>
            <a:lvl2pPr marL="360045" indent="0">
              <a:buNone/>
              <a:defRPr sz="945"/>
            </a:lvl2pPr>
            <a:lvl3pPr marL="720090" indent="0">
              <a:buNone/>
              <a:defRPr sz="788"/>
            </a:lvl3pPr>
            <a:lvl4pPr marL="1080135" indent="0">
              <a:buNone/>
              <a:defRPr sz="709"/>
            </a:lvl4pPr>
            <a:lvl5pPr marL="1440180" indent="0">
              <a:buNone/>
              <a:defRPr sz="709"/>
            </a:lvl5pPr>
            <a:lvl6pPr marL="1800225" indent="0">
              <a:buNone/>
              <a:defRPr sz="709"/>
            </a:lvl6pPr>
            <a:lvl7pPr marL="2160270" indent="0">
              <a:buNone/>
              <a:defRPr sz="709"/>
            </a:lvl7pPr>
            <a:lvl8pPr marL="2520315" indent="0">
              <a:buNone/>
              <a:defRPr sz="709"/>
            </a:lvl8pPr>
            <a:lvl9pPr marL="2880360" indent="0">
              <a:buNone/>
              <a:defRPr sz="709"/>
            </a:lvl9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pPr defTabSz="960120">
              <a:defRPr/>
            </a:pPr>
            <a:fld id="{8683E922-926C-4C41-A54F-E762D7A6273B}"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960120">
                <a:defRPr/>
              </a:pPr>
              <a:t>2020/6/29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pPr defTabSz="960120">
              <a:defRPr/>
            </a:pPr>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pPr defTabSz="960120">
              <a:defRPr/>
            </a:pPr>
            <a:fld id="{2EF2F49B-2D2B-4CC7-A2AF-312F666331BA}"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960120">
                <a:def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4084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660083" y="681570"/>
            <a:ext cx="8281035" cy="2474384"/>
          </a:xfrm>
        </p:spPr>
        <p:txBody>
          <a:bodyPr/>
          <a:lstStyle/>
          <a:p>
            <a:r>
              <a:rPr lang="ja-JP" altLang="en-US" smtClean="0"/>
              <a:t>マスター タイトルの書式設定</a:t>
            </a:r>
            <a:endParaRPr lang="en-US" dirty="0"/>
          </a:p>
        </p:txBody>
      </p:sp>
      <p:sp>
        <p:nvSpPr>
          <p:cNvPr id="19" name="Text Placeholder 2"/>
          <p:cNvSpPr>
            <a:spLocks noGrp="1"/>
          </p:cNvSpPr>
          <p:nvPr>
            <p:ph type="body" idx="1"/>
          </p:nvPr>
        </p:nvSpPr>
        <p:spPr>
          <a:xfrm>
            <a:off x="1049017" y="8022006"/>
            <a:ext cx="2315290" cy="1075689"/>
          </a:xfrm>
        </p:spPr>
        <p:txBody>
          <a:bodyPr anchor="b">
            <a:noAutofit/>
          </a:bodyPr>
          <a:lstStyle>
            <a:lvl1pPr marL="0" indent="0">
              <a:buNone/>
              <a:defRPr sz="189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ja-JP" altLang="en-US" smtClean="0"/>
              <a:t>マスター テキストの書式設定</a:t>
            </a:r>
          </a:p>
        </p:txBody>
      </p:sp>
      <p:sp>
        <p:nvSpPr>
          <p:cNvPr id="20" name="Picture Placeholder 2"/>
          <p:cNvSpPr>
            <a:spLocks noGrp="1" noChangeAspect="1"/>
          </p:cNvSpPr>
          <p:nvPr>
            <p:ph type="pic" idx="15"/>
          </p:nvPr>
        </p:nvSpPr>
        <p:spPr>
          <a:xfrm>
            <a:off x="1049017" y="4211861"/>
            <a:ext cx="2315290" cy="28448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60"/>
            </a:lvl1pPr>
            <a:lvl2pPr marL="360045" indent="0">
              <a:buNone/>
              <a:defRPr sz="1260"/>
            </a:lvl2pPr>
            <a:lvl3pPr marL="720090" indent="0">
              <a:buNone/>
              <a:defRPr sz="1260"/>
            </a:lvl3pPr>
            <a:lvl4pPr marL="1080135" indent="0">
              <a:buNone/>
              <a:defRPr sz="1260"/>
            </a:lvl4pPr>
            <a:lvl5pPr marL="1440180" indent="0">
              <a:buNone/>
              <a:defRPr sz="1260"/>
            </a:lvl5pPr>
            <a:lvl6pPr marL="1800225" indent="0">
              <a:buNone/>
              <a:defRPr sz="1260"/>
            </a:lvl6pPr>
            <a:lvl7pPr marL="2160270" indent="0">
              <a:buNone/>
              <a:defRPr sz="1260"/>
            </a:lvl7pPr>
            <a:lvl8pPr marL="2520315" indent="0">
              <a:buNone/>
              <a:defRPr sz="1260"/>
            </a:lvl8pPr>
            <a:lvl9pPr marL="2880360" indent="0">
              <a:buNone/>
              <a:defRPr sz="1260"/>
            </a:lvl9pPr>
          </a:lstStyle>
          <a:p>
            <a:r>
              <a:rPr lang="ja-JP" altLang="en-US" smtClean="0"/>
              <a:t>図を追加</a:t>
            </a:r>
            <a:endParaRPr lang="en-US" dirty="0"/>
          </a:p>
        </p:txBody>
      </p:sp>
      <p:sp>
        <p:nvSpPr>
          <p:cNvPr id="21" name="Text Placeholder 3"/>
          <p:cNvSpPr>
            <a:spLocks noGrp="1"/>
          </p:cNvSpPr>
          <p:nvPr>
            <p:ph type="body" sz="half" idx="18"/>
          </p:nvPr>
        </p:nvSpPr>
        <p:spPr>
          <a:xfrm>
            <a:off x="1049017" y="9097698"/>
            <a:ext cx="2315290" cy="1230486"/>
          </a:xfrm>
        </p:spPr>
        <p:txBody>
          <a:bodyPr anchor="t">
            <a:normAutofit/>
          </a:bodyPr>
          <a:lstStyle>
            <a:lvl1pPr marL="0" indent="0">
              <a:buNone/>
              <a:defRPr sz="1103"/>
            </a:lvl1pPr>
            <a:lvl2pPr marL="360045" indent="0">
              <a:buNone/>
              <a:defRPr sz="945"/>
            </a:lvl2pPr>
            <a:lvl3pPr marL="720090" indent="0">
              <a:buNone/>
              <a:defRPr sz="788"/>
            </a:lvl3pPr>
            <a:lvl4pPr marL="1080135" indent="0">
              <a:buNone/>
              <a:defRPr sz="709"/>
            </a:lvl4pPr>
            <a:lvl5pPr marL="1440180" indent="0">
              <a:buNone/>
              <a:defRPr sz="709"/>
            </a:lvl5pPr>
            <a:lvl6pPr marL="1800225" indent="0">
              <a:buNone/>
              <a:defRPr sz="709"/>
            </a:lvl6pPr>
            <a:lvl7pPr marL="2160270" indent="0">
              <a:buNone/>
              <a:defRPr sz="709"/>
            </a:lvl7pPr>
            <a:lvl8pPr marL="2520315" indent="0">
              <a:buNone/>
              <a:defRPr sz="709"/>
            </a:lvl8pPr>
            <a:lvl9pPr marL="2880360" indent="0">
              <a:buNone/>
              <a:defRPr sz="709"/>
            </a:lvl9pPr>
          </a:lstStyle>
          <a:p>
            <a:pPr lvl="0"/>
            <a:r>
              <a:rPr lang="ja-JP" altLang="en-US" smtClean="0"/>
              <a:t>マスター テキストの書式設定</a:t>
            </a:r>
          </a:p>
        </p:txBody>
      </p:sp>
      <p:sp>
        <p:nvSpPr>
          <p:cNvPr id="22" name="Text Placeholder 4"/>
          <p:cNvSpPr>
            <a:spLocks noGrp="1"/>
          </p:cNvSpPr>
          <p:nvPr>
            <p:ph type="body" sz="quarter" idx="3"/>
          </p:nvPr>
        </p:nvSpPr>
        <p:spPr>
          <a:xfrm>
            <a:off x="3598085" y="8022006"/>
            <a:ext cx="2307789" cy="1075689"/>
          </a:xfrm>
        </p:spPr>
        <p:txBody>
          <a:bodyPr anchor="b">
            <a:noAutofit/>
          </a:bodyPr>
          <a:lstStyle>
            <a:lvl1pPr marL="0" indent="0">
              <a:buNone/>
              <a:defRPr sz="189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ja-JP" altLang="en-US" smtClean="0"/>
              <a:t>マスター テキストの書式設定</a:t>
            </a:r>
          </a:p>
        </p:txBody>
      </p:sp>
      <p:sp>
        <p:nvSpPr>
          <p:cNvPr id="23" name="Picture Placeholder 2"/>
          <p:cNvSpPr>
            <a:spLocks noGrp="1" noChangeAspect="1"/>
          </p:cNvSpPr>
          <p:nvPr>
            <p:ph type="pic" idx="21"/>
          </p:nvPr>
        </p:nvSpPr>
        <p:spPr>
          <a:xfrm>
            <a:off x="3598084" y="4211861"/>
            <a:ext cx="2307789" cy="28448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60"/>
            </a:lvl1pPr>
            <a:lvl2pPr marL="360045" indent="0">
              <a:buNone/>
              <a:defRPr sz="1260"/>
            </a:lvl2pPr>
            <a:lvl3pPr marL="720090" indent="0">
              <a:buNone/>
              <a:defRPr sz="1260"/>
            </a:lvl3pPr>
            <a:lvl4pPr marL="1080135" indent="0">
              <a:buNone/>
              <a:defRPr sz="1260"/>
            </a:lvl4pPr>
            <a:lvl5pPr marL="1440180" indent="0">
              <a:buNone/>
              <a:defRPr sz="1260"/>
            </a:lvl5pPr>
            <a:lvl6pPr marL="1800225" indent="0">
              <a:buNone/>
              <a:defRPr sz="1260"/>
            </a:lvl6pPr>
            <a:lvl7pPr marL="2160270" indent="0">
              <a:buNone/>
              <a:defRPr sz="1260"/>
            </a:lvl7pPr>
            <a:lvl8pPr marL="2520315" indent="0">
              <a:buNone/>
              <a:defRPr sz="1260"/>
            </a:lvl8pPr>
            <a:lvl9pPr marL="2880360" indent="0">
              <a:buNone/>
              <a:defRPr sz="1260"/>
            </a:lvl9pPr>
          </a:lstStyle>
          <a:p>
            <a:r>
              <a:rPr lang="ja-JP" altLang="en-US" smtClean="0"/>
              <a:t>図を追加</a:t>
            </a:r>
            <a:endParaRPr lang="en-US" dirty="0"/>
          </a:p>
        </p:txBody>
      </p:sp>
      <p:sp>
        <p:nvSpPr>
          <p:cNvPr id="24" name="Text Placeholder 3"/>
          <p:cNvSpPr>
            <a:spLocks noGrp="1"/>
          </p:cNvSpPr>
          <p:nvPr>
            <p:ph type="body" sz="half" idx="19"/>
          </p:nvPr>
        </p:nvSpPr>
        <p:spPr>
          <a:xfrm>
            <a:off x="3597020" y="9097696"/>
            <a:ext cx="2310845" cy="1230486"/>
          </a:xfrm>
        </p:spPr>
        <p:txBody>
          <a:bodyPr anchor="t">
            <a:normAutofit/>
          </a:bodyPr>
          <a:lstStyle>
            <a:lvl1pPr marL="0" indent="0">
              <a:buNone/>
              <a:defRPr sz="1103"/>
            </a:lvl1pPr>
            <a:lvl2pPr marL="360045" indent="0">
              <a:buNone/>
              <a:defRPr sz="945"/>
            </a:lvl2pPr>
            <a:lvl3pPr marL="720090" indent="0">
              <a:buNone/>
              <a:defRPr sz="788"/>
            </a:lvl3pPr>
            <a:lvl4pPr marL="1080135" indent="0">
              <a:buNone/>
              <a:defRPr sz="709"/>
            </a:lvl4pPr>
            <a:lvl5pPr marL="1440180" indent="0">
              <a:buNone/>
              <a:defRPr sz="709"/>
            </a:lvl5pPr>
            <a:lvl6pPr marL="1800225" indent="0">
              <a:buNone/>
              <a:defRPr sz="709"/>
            </a:lvl6pPr>
            <a:lvl7pPr marL="2160270" indent="0">
              <a:buNone/>
              <a:defRPr sz="709"/>
            </a:lvl7pPr>
            <a:lvl8pPr marL="2520315" indent="0">
              <a:buNone/>
              <a:defRPr sz="709"/>
            </a:lvl8pPr>
            <a:lvl9pPr marL="2880360" indent="0">
              <a:buNone/>
              <a:defRPr sz="709"/>
            </a:lvl9pPr>
          </a:lstStyle>
          <a:p>
            <a:pPr lvl="0"/>
            <a:r>
              <a:rPr lang="ja-JP" altLang="en-US" smtClean="0"/>
              <a:t>マスター テキストの書式設定</a:t>
            </a:r>
          </a:p>
        </p:txBody>
      </p:sp>
      <p:sp>
        <p:nvSpPr>
          <p:cNvPr id="25" name="Text Placeholder 4"/>
          <p:cNvSpPr>
            <a:spLocks noGrp="1"/>
          </p:cNvSpPr>
          <p:nvPr>
            <p:ph type="body" sz="quarter" idx="13"/>
          </p:nvPr>
        </p:nvSpPr>
        <p:spPr>
          <a:xfrm>
            <a:off x="6145905" y="8022006"/>
            <a:ext cx="2309039" cy="1075689"/>
          </a:xfrm>
        </p:spPr>
        <p:txBody>
          <a:bodyPr anchor="b">
            <a:noAutofit/>
          </a:bodyPr>
          <a:lstStyle>
            <a:lvl1pPr marL="0" indent="0">
              <a:buNone/>
              <a:defRPr sz="189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ja-JP" altLang="en-US" smtClean="0"/>
              <a:t>マスター テキストの書式設定</a:t>
            </a:r>
          </a:p>
        </p:txBody>
      </p:sp>
      <p:sp>
        <p:nvSpPr>
          <p:cNvPr id="26" name="Picture Placeholder 2"/>
          <p:cNvSpPr>
            <a:spLocks noGrp="1" noChangeAspect="1"/>
          </p:cNvSpPr>
          <p:nvPr>
            <p:ph type="pic" idx="22"/>
          </p:nvPr>
        </p:nvSpPr>
        <p:spPr>
          <a:xfrm>
            <a:off x="6145904" y="4211861"/>
            <a:ext cx="2309039" cy="28448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60"/>
            </a:lvl1pPr>
            <a:lvl2pPr marL="360045" indent="0">
              <a:buNone/>
              <a:defRPr sz="1260"/>
            </a:lvl2pPr>
            <a:lvl3pPr marL="720090" indent="0">
              <a:buNone/>
              <a:defRPr sz="1260"/>
            </a:lvl3pPr>
            <a:lvl4pPr marL="1080135" indent="0">
              <a:buNone/>
              <a:defRPr sz="1260"/>
            </a:lvl4pPr>
            <a:lvl5pPr marL="1440180" indent="0">
              <a:buNone/>
              <a:defRPr sz="1260"/>
            </a:lvl5pPr>
            <a:lvl6pPr marL="1800225" indent="0">
              <a:buNone/>
              <a:defRPr sz="1260"/>
            </a:lvl6pPr>
            <a:lvl7pPr marL="2160270" indent="0">
              <a:buNone/>
              <a:defRPr sz="1260"/>
            </a:lvl7pPr>
            <a:lvl8pPr marL="2520315" indent="0">
              <a:buNone/>
              <a:defRPr sz="1260"/>
            </a:lvl8pPr>
            <a:lvl9pPr marL="2880360" indent="0">
              <a:buNone/>
              <a:defRPr sz="1260"/>
            </a:lvl9pPr>
          </a:lstStyle>
          <a:p>
            <a:r>
              <a:rPr lang="ja-JP" altLang="en-US" smtClean="0"/>
              <a:t>図を追加</a:t>
            </a:r>
            <a:endParaRPr lang="en-US" dirty="0"/>
          </a:p>
        </p:txBody>
      </p:sp>
      <p:sp>
        <p:nvSpPr>
          <p:cNvPr id="27" name="Text Placeholder 3"/>
          <p:cNvSpPr>
            <a:spLocks noGrp="1"/>
          </p:cNvSpPr>
          <p:nvPr>
            <p:ph type="body" sz="half" idx="20"/>
          </p:nvPr>
        </p:nvSpPr>
        <p:spPr>
          <a:xfrm>
            <a:off x="6145805" y="9097692"/>
            <a:ext cx="2312098" cy="1230486"/>
          </a:xfrm>
        </p:spPr>
        <p:txBody>
          <a:bodyPr anchor="t">
            <a:normAutofit/>
          </a:bodyPr>
          <a:lstStyle>
            <a:lvl1pPr marL="0" indent="0">
              <a:buNone/>
              <a:defRPr sz="1103"/>
            </a:lvl1pPr>
            <a:lvl2pPr marL="360045" indent="0">
              <a:buNone/>
              <a:defRPr sz="945"/>
            </a:lvl2pPr>
            <a:lvl3pPr marL="720090" indent="0">
              <a:buNone/>
              <a:defRPr sz="788"/>
            </a:lvl3pPr>
            <a:lvl4pPr marL="1080135" indent="0">
              <a:buNone/>
              <a:defRPr sz="709"/>
            </a:lvl4pPr>
            <a:lvl5pPr marL="1440180" indent="0">
              <a:buNone/>
              <a:defRPr sz="709"/>
            </a:lvl5pPr>
            <a:lvl6pPr marL="1800225" indent="0">
              <a:buNone/>
              <a:defRPr sz="709"/>
            </a:lvl6pPr>
            <a:lvl7pPr marL="2160270" indent="0">
              <a:buNone/>
              <a:defRPr sz="709"/>
            </a:lvl7pPr>
            <a:lvl8pPr marL="2520315" indent="0">
              <a:buNone/>
              <a:defRPr sz="709"/>
            </a:lvl8pPr>
            <a:lvl9pPr marL="2880360" indent="0">
              <a:buNone/>
              <a:defRPr sz="709"/>
            </a:lvl9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pPr defTabSz="960120">
              <a:defRPr/>
            </a:pPr>
            <a:fld id="{8683E922-926C-4C41-A54F-E762D7A6273B}"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960120">
                <a:defRPr/>
              </a:pPr>
              <a:t>2020/6/29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pPr defTabSz="960120">
              <a:defRPr/>
            </a:pPr>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pPr defTabSz="960120">
              <a:defRPr/>
            </a:pPr>
            <a:fld id="{2EF2F49B-2D2B-4CC7-A2AF-312F666331BA}"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960120">
                <a:def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58294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defTabSz="960120">
              <a:defRPr/>
            </a:pPr>
            <a:fld id="{8683E922-926C-4C41-A54F-E762D7A6273B}"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960120">
                <a:defRPr/>
              </a:pPr>
              <a:t>2020/6/29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pPr defTabSz="960120">
              <a:defRPr/>
            </a:pPr>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pPr defTabSz="960120">
              <a:defRPr/>
            </a:pPr>
            <a:fld id="{2EF2F49B-2D2B-4CC7-A2AF-312F666331BA}"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960120">
                <a:def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7822391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681567"/>
            <a:ext cx="2070259" cy="10848764"/>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60083" y="681567"/>
            <a:ext cx="6090761" cy="108487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defTabSz="960120">
              <a:defRPr/>
            </a:pPr>
            <a:fld id="{8683E922-926C-4C41-A54F-E762D7A6273B}"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960120">
                <a:defRPr/>
              </a:pPr>
              <a:t>2020/6/29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pPr defTabSz="960120">
              <a:defRPr/>
            </a:pPr>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pPr defTabSz="960120">
              <a:defRPr/>
            </a:pPr>
            <a:fld id="{2EF2F49B-2D2B-4CC7-A2AF-312F666331BA}"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960120">
                <a:def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35123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55638" y="3190875"/>
            <a:ext cx="8280400" cy="5326063"/>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55638" y="8567738"/>
            <a:ext cx="8280400" cy="28003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E26C516-3151-4FB8-9554-7D2726C51903}" type="datetimeFigureOut">
              <a:rPr kumimoji="1" lang="ja-JP" altLang="en-US" smtClean="0"/>
              <a:t>2020/6/29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AD9F07-5EDB-48B3-A712-13C2D2DEFFE8}" type="slidenum">
              <a:rPr kumimoji="1" lang="ja-JP" altLang="en-US" smtClean="0"/>
              <a:t>‹#›</a:t>
            </a:fld>
            <a:endParaRPr kumimoji="1" lang="ja-JP" altLang="en-US"/>
          </a:p>
        </p:txBody>
      </p:sp>
    </p:spTree>
    <p:extLst>
      <p:ext uri="{BB962C8B-B14F-4D97-AF65-F5344CB8AC3E}">
        <p14:creationId xmlns:p14="http://schemas.microsoft.com/office/powerpoint/2010/main" val="3499382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60400" y="3408363"/>
            <a:ext cx="4064000" cy="8121650"/>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876800" y="3408363"/>
            <a:ext cx="4064000" cy="8121650"/>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E26C516-3151-4FB8-9554-7D2726C51903}" type="datetimeFigureOut">
              <a:rPr kumimoji="1" lang="ja-JP" altLang="en-US" smtClean="0"/>
              <a:t>2020/6/29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FAD9F07-5EDB-48B3-A712-13C2D2DEFFE8}" type="slidenum">
              <a:rPr kumimoji="1" lang="ja-JP" altLang="en-US" smtClean="0"/>
              <a:t>‹#›</a:t>
            </a:fld>
            <a:endParaRPr kumimoji="1" lang="ja-JP" altLang="en-US"/>
          </a:p>
        </p:txBody>
      </p:sp>
    </p:spTree>
    <p:extLst>
      <p:ext uri="{BB962C8B-B14F-4D97-AF65-F5344CB8AC3E}">
        <p14:creationId xmlns:p14="http://schemas.microsoft.com/office/powerpoint/2010/main" val="64628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61988" y="681038"/>
            <a:ext cx="8280400" cy="2474912"/>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61988" y="3138488"/>
            <a:ext cx="4060825" cy="15382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61988" y="4676775"/>
            <a:ext cx="4060825" cy="6877050"/>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860925" y="3138488"/>
            <a:ext cx="4081463" cy="15382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860925" y="4676775"/>
            <a:ext cx="4081463" cy="6877050"/>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E26C516-3151-4FB8-9554-7D2726C51903}" type="datetimeFigureOut">
              <a:rPr kumimoji="1" lang="ja-JP" altLang="en-US" smtClean="0"/>
              <a:t>2020/6/29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FAD9F07-5EDB-48B3-A712-13C2D2DEFFE8}" type="slidenum">
              <a:rPr kumimoji="1" lang="ja-JP" altLang="en-US" smtClean="0"/>
              <a:t>‹#›</a:t>
            </a:fld>
            <a:endParaRPr kumimoji="1" lang="ja-JP" altLang="en-US"/>
          </a:p>
        </p:txBody>
      </p:sp>
    </p:spTree>
    <p:extLst>
      <p:ext uri="{BB962C8B-B14F-4D97-AF65-F5344CB8AC3E}">
        <p14:creationId xmlns:p14="http://schemas.microsoft.com/office/powerpoint/2010/main" val="4248289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E26C516-3151-4FB8-9554-7D2726C51903}" type="datetimeFigureOut">
              <a:rPr kumimoji="1" lang="ja-JP" altLang="en-US" smtClean="0"/>
              <a:t>2020/6/29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FAD9F07-5EDB-48B3-A712-13C2D2DEFFE8}" type="slidenum">
              <a:rPr kumimoji="1" lang="ja-JP" altLang="en-US" smtClean="0"/>
              <a:t>‹#›</a:t>
            </a:fld>
            <a:endParaRPr kumimoji="1" lang="ja-JP" altLang="en-US"/>
          </a:p>
        </p:txBody>
      </p:sp>
    </p:spTree>
    <p:extLst>
      <p:ext uri="{BB962C8B-B14F-4D97-AF65-F5344CB8AC3E}">
        <p14:creationId xmlns:p14="http://schemas.microsoft.com/office/powerpoint/2010/main" val="1650484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E26C516-3151-4FB8-9554-7D2726C51903}" type="datetimeFigureOut">
              <a:rPr kumimoji="1" lang="ja-JP" altLang="en-US" smtClean="0"/>
              <a:t>2020/6/29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FAD9F07-5EDB-48B3-A712-13C2D2DEFFE8}" type="slidenum">
              <a:rPr kumimoji="1" lang="ja-JP" altLang="en-US" smtClean="0"/>
              <a:t>‹#›</a:t>
            </a:fld>
            <a:endParaRPr kumimoji="1" lang="ja-JP" altLang="en-US"/>
          </a:p>
        </p:txBody>
      </p:sp>
    </p:spTree>
    <p:extLst>
      <p:ext uri="{BB962C8B-B14F-4D97-AF65-F5344CB8AC3E}">
        <p14:creationId xmlns:p14="http://schemas.microsoft.com/office/powerpoint/2010/main" val="4137195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61988" y="854075"/>
            <a:ext cx="3095625" cy="2986088"/>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081463" y="1843088"/>
            <a:ext cx="4860925" cy="90979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61988" y="3840163"/>
            <a:ext cx="3095625" cy="7115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E26C516-3151-4FB8-9554-7D2726C51903}" type="datetimeFigureOut">
              <a:rPr kumimoji="1" lang="ja-JP" altLang="en-US" smtClean="0"/>
              <a:t>2020/6/29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FAD9F07-5EDB-48B3-A712-13C2D2DEFFE8}" type="slidenum">
              <a:rPr kumimoji="1" lang="ja-JP" altLang="en-US" smtClean="0"/>
              <a:t>‹#›</a:t>
            </a:fld>
            <a:endParaRPr kumimoji="1" lang="ja-JP" altLang="en-US"/>
          </a:p>
        </p:txBody>
      </p:sp>
    </p:spTree>
    <p:extLst>
      <p:ext uri="{BB962C8B-B14F-4D97-AF65-F5344CB8AC3E}">
        <p14:creationId xmlns:p14="http://schemas.microsoft.com/office/powerpoint/2010/main" val="4192870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61988" y="854075"/>
            <a:ext cx="3095625" cy="2986088"/>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081463" y="1843088"/>
            <a:ext cx="4860925" cy="90979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61988" y="3840163"/>
            <a:ext cx="3095625" cy="7115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E26C516-3151-4FB8-9554-7D2726C51903}" type="datetimeFigureOut">
              <a:rPr kumimoji="1" lang="ja-JP" altLang="en-US" smtClean="0"/>
              <a:t>2020/6/29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FAD9F07-5EDB-48B3-A712-13C2D2DEFFE8}" type="slidenum">
              <a:rPr kumimoji="1" lang="ja-JP" altLang="en-US" smtClean="0"/>
              <a:t>‹#›</a:t>
            </a:fld>
            <a:endParaRPr kumimoji="1" lang="ja-JP" altLang="en-US"/>
          </a:p>
        </p:txBody>
      </p:sp>
    </p:spTree>
    <p:extLst>
      <p:ext uri="{BB962C8B-B14F-4D97-AF65-F5344CB8AC3E}">
        <p14:creationId xmlns:p14="http://schemas.microsoft.com/office/powerpoint/2010/main" val="1469306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60400" y="681038"/>
            <a:ext cx="8280400" cy="2474912"/>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60400" y="3408363"/>
            <a:ext cx="8280400" cy="812165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60400" y="11864975"/>
            <a:ext cx="2160588" cy="681038"/>
          </a:xfrm>
          <a:prstGeom prst="rect">
            <a:avLst/>
          </a:prstGeom>
        </p:spPr>
        <p:txBody>
          <a:bodyPr vert="horz" lIns="91440" tIns="45720" rIns="91440" bIns="45720" rtlCol="0" anchor="ctr"/>
          <a:lstStyle>
            <a:lvl1pPr algn="l">
              <a:defRPr sz="1200">
                <a:solidFill>
                  <a:schemeClr val="tx1">
                    <a:tint val="75000"/>
                  </a:schemeClr>
                </a:solidFill>
              </a:defRPr>
            </a:lvl1pPr>
          </a:lstStyle>
          <a:p>
            <a:fld id="{9E26C516-3151-4FB8-9554-7D2726C51903}" type="datetimeFigureOut">
              <a:rPr kumimoji="1" lang="ja-JP" altLang="en-US" smtClean="0"/>
              <a:t>2020/6/29</a:t>
            </a:fld>
            <a:endParaRPr kumimoji="1" lang="ja-JP" altLang="en-US"/>
          </a:p>
        </p:txBody>
      </p:sp>
      <p:sp>
        <p:nvSpPr>
          <p:cNvPr id="5" name="フッター プレースホルダー 4"/>
          <p:cNvSpPr>
            <a:spLocks noGrp="1"/>
          </p:cNvSpPr>
          <p:nvPr>
            <p:ph type="ftr" sz="quarter" idx="3"/>
          </p:nvPr>
        </p:nvSpPr>
        <p:spPr>
          <a:xfrm>
            <a:off x="3179763" y="11864975"/>
            <a:ext cx="3241675" cy="6810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780213" y="11864975"/>
            <a:ext cx="2160587" cy="681038"/>
          </a:xfrm>
          <a:prstGeom prst="rect">
            <a:avLst/>
          </a:prstGeom>
        </p:spPr>
        <p:txBody>
          <a:bodyPr vert="horz" lIns="91440" tIns="45720" rIns="91440" bIns="45720" rtlCol="0" anchor="ctr"/>
          <a:lstStyle>
            <a:lvl1pPr algn="r">
              <a:defRPr sz="1200">
                <a:solidFill>
                  <a:schemeClr val="tx1">
                    <a:tint val="75000"/>
                  </a:schemeClr>
                </a:solidFill>
              </a:defRPr>
            </a:lvl1pPr>
          </a:lstStyle>
          <a:p>
            <a:fld id="{FFAD9F07-5EDB-48B3-A712-13C2D2DEFFE8}" type="slidenum">
              <a:rPr kumimoji="1" lang="ja-JP" altLang="en-US" smtClean="0"/>
              <a:t>‹#›</a:t>
            </a:fld>
            <a:endParaRPr kumimoji="1" lang="ja-JP" altLang="en-US"/>
          </a:p>
        </p:txBody>
      </p:sp>
    </p:spTree>
    <p:extLst>
      <p:ext uri="{BB962C8B-B14F-4D97-AF65-F5344CB8AC3E}">
        <p14:creationId xmlns:p14="http://schemas.microsoft.com/office/powerpoint/2010/main" val="4190012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319950"/>
            <a:ext cx="8281035" cy="2474384"/>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882000" y="3407833"/>
            <a:ext cx="8059118" cy="812249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60083" y="11865189"/>
            <a:ext cx="2160270" cy="681567"/>
          </a:xfrm>
          <a:prstGeom prst="rect">
            <a:avLst/>
          </a:prstGeom>
        </p:spPr>
        <p:txBody>
          <a:bodyPr vert="horz" lIns="91440" tIns="45720" rIns="91440" bIns="45720" rtlCol="0" anchor="ctr"/>
          <a:lstStyle>
            <a:lvl1pPr algn="l">
              <a:defRPr sz="945">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960120">
              <a:defRPr/>
            </a:pPr>
            <a:fld id="{8683E922-926C-4C41-A54F-E762D7A6273B}"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960120">
                <a:defRPr/>
              </a:pPr>
              <a:t>2020/6/29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3180398" y="11865189"/>
            <a:ext cx="3240405" cy="681567"/>
          </a:xfrm>
          <a:prstGeom prst="rect">
            <a:avLst/>
          </a:prstGeom>
        </p:spPr>
        <p:txBody>
          <a:bodyPr vert="horz" lIns="91440" tIns="45720" rIns="91440" bIns="45720" rtlCol="0" anchor="ctr"/>
          <a:lstStyle>
            <a:lvl1pPr algn="ctr">
              <a:defRPr sz="945">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960120">
              <a:defRPr/>
            </a:pPr>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6780848" y="11865189"/>
            <a:ext cx="2160270" cy="681567"/>
          </a:xfrm>
          <a:prstGeom prst="rect">
            <a:avLst/>
          </a:prstGeom>
        </p:spPr>
        <p:txBody>
          <a:bodyPr vert="horz" lIns="91440" tIns="45720" rIns="91440" bIns="45720" rtlCol="0" anchor="ctr"/>
          <a:lstStyle>
            <a:lvl1pPr algn="r">
              <a:defRPr sz="945">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960120">
              <a:defRPr/>
            </a:pPr>
            <a:fld id="{2EF2F49B-2D2B-4CC7-A2AF-312F666331BA}"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960120">
                <a:def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8344334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720090" rtl="0" eaLnBrk="1" latinLnBrk="0" hangingPunct="1">
        <a:lnSpc>
          <a:spcPct val="90000"/>
        </a:lnSpc>
        <a:spcBef>
          <a:spcPct val="0"/>
        </a:spcBef>
        <a:buNone/>
        <a:defRPr kumimoji="1" sz="462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80023" indent="-180023" algn="l" defTabSz="720090" rtl="0" eaLnBrk="1" latinLnBrk="0" hangingPunct="1">
        <a:lnSpc>
          <a:spcPct val="90000"/>
        </a:lnSpc>
        <a:spcBef>
          <a:spcPts val="788"/>
        </a:spcBef>
        <a:buFont typeface="Arial" panose="020B0604020202020204" pitchFamily="34" charset="0"/>
        <a:buChar char="•"/>
        <a:defRPr kumimoji="1" sz="252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40068" indent="-180023" algn="l" defTabSz="720090" rtl="0" eaLnBrk="1" latinLnBrk="0" hangingPunct="1">
        <a:lnSpc>
          <a:spcPct val="90000"/>
        </a:lnSpc>
        <a:spcBef>
          <a:spcPts val="394"/>
        </a:spcBef>
        <a:buFont typeface="Arial" panose="020B0604020202020204" pitchFamily="34" charset="0"/>
        <a:buChar char="•"/>
        <a:defRPr kumimoji="1"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900113" indent="-180023" algn="l" defTabSz="720090" rtl="0" eaLnBrk="1" latinLnBrk="0" hangingPunct="1">
        <a:lnSpc>
          <a:spcPct val="90000"/>
        </a:lnSpc>
        <a:spcBef>
          <a:spcPts val="394"/>
        </a:spcBef>
        <a:buFont typeface="Arial" panose="020B0604020202020204" pitchFamily="34" charset="0"/>
        <a:buChar char="•"/>
        <a:defRPr kumimoji="1" sz="168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60158" indent="-180023" algn="l" defTabSz="720090" rtl="0" eaLnBrk="1" latinLnBrk="0" hangingPunct="1">
        <a:lnSpc>
          <a:spcPct val="90000"/>
        </a:lnSpc>
        <a:spcBef>
          <a:spcPts val="394"/>
        </a:spcBef>
        <a:buFont typeface="Arial" panose="020B0604020202020204" pitchFamily="34" charset="0"/>
        <a:buChar char="•"/>
        <a:defRPr kumimoji="1" sz="147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620203" indent="-180023" algn="l" defTabSz="720090" rtl="0" eaLnBrk="1" latinLnBrk="0" hangingPunct="1">
        <a:lnSpc>
          <a:spcPct val="90000"/>
        </a:lnSpc>
        <a:spcBef>
          <a:spcPts val="394"/>
        </a:spcBef>
        <a:buFont typeface="Arial" panose="020B0604020202020204" pitchFamily="34" charset="0"/>
        <a:buChar char="•"/>
        <a:defRPr kumimoji="1" sz="147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980248" indent="-180023" algn="l" defTabSz="720090" rtl="0" eaLnBrk="1" latinLnBrk="0" hangingPunct="1">
        <a:lnSpc>
          <a:spcPct val="90000"/>
        </a:lnSpc>
        <a:spcBef>
          <a:spcPts val="394"/>
        </a:spcBef>
        <a:buFont typeface="Arial" panose="020B0604020202020204" pitchFamily="34" charset="0"/>
        <a:buChar char="•"/>
        <a:defRPr kumimoji="1" sz="1418" kern="1200">
          <a:solidFill>
            <a:schemeClr val="tx1"/>
          </a:solidFill>
          <a:latin typeface="+mn-lt"/>
          <a:ea typeface="+mn-ea"/>
          <a:cs typeface="+mn-cs"/>
        </a:defRPr>
      </a:lvl6pPr>
      <a:lvl7pPr marL="2340293" indent="-180023" algn="l" defTabSz="720090" rtl="0" eaLnBrk="1" latinLnBrk="0" hangingPunct="1">
        <a:lnSpc>
          <a:spcPct val="90000"/>
        </a:lnSpc>
        <a:spcBef>
          <a:spcPts val="394"/>
        </a:spcBef>
        <a:buFont typeface="Arial" panose="020B0604020202020204" pitchFamily="34" charset="0"/>
        <a:buChar char="•"/>
        <a:defRPr kumimoji="1" sz="1418" kern="1200">
          <a:solidFill>
            <a:schemeClr val="tx1"/>
          </a:solidFill>
          <a:latin typeface="+mn-lt"/>
          <a:ea typeface="+mn-ea"/>
          <a:cs typeface="+mn-cs"/>
        </a:defRPr>
      </a:lvl7pPr>
      <a:lvl8pPr marL="2700338" indent="-180023" algn="l" defTabSz="720090" rtl="0" eaLnBrk="1" latinLnBrk="0" hangingPunct="1">
        <a:lnSpc>
          <a:spcPct val="90000"/>
        </a:lnSpc>
        <a:spcBef>
          <a:spcPts val="394"/>
        </a:spcBef>
        <a:buFont typeface="Arial" panose="020B0604020202020204" pitchFamily="34" charset="0"/>
        <a:buChar char="•"/>
        <a:defRPr kumimoji="1" sz="1418" kern="1200">
          <a:solidFill>
            <a:schemeClr val="tx1"/>
          </a:solidFill>
          <a:latin typeface="+mn-lt"/>
          <a:ea typeface="+mn-ea"/>
          <a:cs typeface="+mn-cs"/>
        </a:defRPr>
      </a:lvl8pPr>
      <a:lvl9pPr marL="3060383" indent="-180023" algn="l" defTabSz="720090" rtl="0" eaLnBrk="1" latinLnBrk="0" hangingPunct="1">
        <a:lnSpc>
          <a:spcPct val="90000"/>
        </a:lnSpc>
        <a:spcBef>
          <a:spcPts val="394"/>
        </a:spcBef>
        <a:buFont typeface="Arial" panose="020B0604020202020204" pitchFamily="34" charset="0"/>
        <a:buChar char="•"/>
        <a:defRPr kumimoji="1" sz="1418" kern="1200">
          <a:solidFill>
            <a:schemeClr val="tx1"/>
          </a:solidFill>
          <a:latin typeface="+mn-lt"/>
          <a:ea typeface="+mn-ea"/>
          <a:cs typeface="+mn-cs"/>
        </a:defRPr>
      </a:lvl9pPr>
    </p:bodyStyle>
    <p:otherStyle>
      <a:defPPr>
        <a:defRPr lang="en-US"/>
      </a:defPPr>
      <a:lvl1pPr marL="0" algn="l" defTabSz="720090" rtl="0" eaLnBrk="1" latinLnBrk="0" hangingPunct="1">
        <a:defRPr kumimoji="1" sz="1418" kern="1200">
          <a:solidFill>
            <a:schemeClr val="tx1"/>
          </a:solidFill>
          <a:latin typeface="+mn-lt"/>
          <a:ea typeface="+mn-ea"/>
          <a:cs typeface="+mn-cs"/>
        </a:defRPr>
      </a:lvl1pPr>
      <a:lvl2pPr marL="360045" algn="l" defTabSz="720090" rtl="0" eaLnBrk="1" latinLnBrk="0" hangingPunct="1">
        <a:defRPr kumimoji="1" sz="1418" kern="1200">
          <a:solidFill>
            <a:schemeClr val="tx1"/>
          </a:solidFill>
          <a:latin typeface="+mn-lt"/>
          <a:ea typeface="+mn-ea"/>
          <a:cs typeface="+mn-cs"/>
        </a:defRPr>
      </a:lvl2pPr>
      <a:lvl3pPr marL="720090" algn="l" defTabSz="720090" rtl="0" eaLnBrk="1" latinLnBrk="0" hangingPunct="1">
        <a:defRPr kumimoji="1" sz="1418" kern="1200">
          <a:solidFill>
            <a:schemeClr val="tx1"/>
          </a:solidFill>
          <a:latin typeface="+mn-lt"/>
          <a:ea typeface="+mn-ea"/>
          <a:cs typeface="+mn-cs"/>
        </a:defRPr>
      </a:lvl3pPr>
      <a:lvl4pPr marL="1080135" algn="l" defTabSz="720090" rtl="0" eaLnBrk="1" latinLnBrk="0" hangingPunct="1">
        <a:defRPr kumimoji="1" sz="1418" kern="1200">
          <a:solidFill>
            <a:schemeClr val="tx1"/>
          </a:solidFill>
          <a:latin typeface="+mn-lt"/>
          <a:ea typeface="+mn-ea"/>
          <a:cs typeface="+mn-cs"/>
        </a:defRPr>
      </a:lvl4pPr>
      <a:lvl5pPr marL="1440180" algn="l" defTabSz="720090" rtl="0" eaLnBrk="1" latinLnBrk="0" hangingPunct="1">
        <a:defRPr kumimoji="1" sz="1418" kern="1200">
          <a:solidFill>
            <a:schemeClr val="tx1"/>
          </a:solidFill>
          <a:latin typeface="+mn-lt"/>
          <a:ea typeface="+mn-ea"/>
          <a:cs typeface="+mn-cs"/>
        </a:defRPr>
      </a:lvl5pPr>
      <a:lvl6pPr marL="1800225" algn="l" defTabSz="720090" rtl="0" eaLnBrk="1" latinLnBrk="0" hangingPunct="1">
        <a:defRPr kumimoji="1" sz="1418" kern="1200">
          <a:solidFill>
            <a:schemeClr val="tx1"/>
          </a:solidFill>
          <a:latin typeface="+mn-lt"/>
          <a:ea typeface="+mn-ea"/>
          <a:cs typeface="+mn-cs"/>
        </a:defRPr>
      </a:lvl6pPr>
      <a:lvl7pPr marL="2160270" algn="l" defTabSz="720090" rtl="0" eaLnBrk="1" latinLnBrk="0" hangingPunct="1">
        <a:defRPr kumimoji="1" sz="1418" kern="1200">
          <a:solidFill>
            <a:schemeClr val="tx1"/>
          </a:solidFill>
          <a:latin typeface="+mn-lt"/>
          <a:ea typeface="+mn-ea"/>
          <a:cs typeface="+mn-cs"/>
        </a:defRPr>
      </a:lvl7pPr>
      <a:lvl8pPr marL="2520315" algn="l" defTabSz="720090" rtl="0" eaLnBrk="1" latinLnBrk="0" hangingPunct="1">
        <a:defRPr kumimoji="1" sz="1418" kern="1200">
          <a:solidFill>
            <a:schemeClr val="tx1"/>
          </a:solidFill>
          <a:latin typeface="+mn-lt"/>
          <a:ea typeface="+mn-ea"/>
          <a:cs typeface="+mn-cs"/>
        </a:defRPr>
      </a:lvl8pPr>
      <a:lvl9pPr marL="2880360" algn="l" defTabSz="720090" rtl="0" eaLnBrk="1" latinLnBrk="0" hangingPunct="1">
        <a:defRPr kumimoji="1" sz="14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6.emf"/><Relationship Id="rId5" Type="http://schemas.openxmlformats.org/officeDocument/2006/relationships/image" Target="../media/image5.png"/><Relationship Id="rId10" Type="http://schemas.openxmlformats.org/officeDocument/2006/relationships/image" Target="../media/image10.emf"/><Relationship Id="rId4" Type="http://schemas.openxmlformats.org/officeDocument/2006/relationships/image" Target="../media/image4.png"/><Relationship Id="rId9"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角丸四角形 52"/>
          <p:cNvSpPr/>
          <p:nvPr/>
        </p:nvSpPr>
        <p:spPr>
          <a:xfrm>
            <a:off x="7198613" y="9582407"/>
            <a:ext cx="2339130" cy="2364614"/>
          </a:xfrm>
          <a:prstGeom prst="roundRect">
            <a:avLst>
              <a:gd name="adj" fmla="val 12510"/>
            </a:avLst>
          </a:prstGeom>
          <a:solidFill>
            <a:schemeClr val="accent1">
              <a:lumMod val="50000"/>
              <a:alpha val="70000"/>
            </a:scheme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メイリオ" panose="020B0604030504040204" pitchFamily="50" charset="-128"/>
              <a:cs typeface="+mn-cs"/>
            </a:endParaRPr>
          </a:p>
        </p:txBody>
      </p:sp>
      <p:sp>
        <p:nvSpPr>
          <p:cNvPr id="44" name="角丸四角形 43"/>
          <p:cNvSpPr/>
          <p:nvPr/>
        </p:nvSpPr>
        <p:spPr>
          <a:xfrm>
            <a:off x="669485" y="3489109"/>
            <a:ext cx="2322625" cy="2410695"/>
          </a:xfrm>
          <a:prstGeom prst="roundRect">
            <a:avLst>
              <a:gd name="adj" fmla="val 12510"/>
            </a:avLst>
          </a:prstGeom>
          <a:solidFill>
            <a:schemeClr val="accent1">
              <a:lumMod val="50000"/>
              <a:alpha val="70000"/>
            </a:scheme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メイリオ" panose="020B0604030504040204" pitchFamily="50" charset="-128"/>
              <a:cs typeface="+mn-cs"/>
            </a:endParaRPr>
          </a:p>
        </p:txBody>
      </p:sp>
      <p:pic>
        <p:nvPicPr>
          <p:cNvPr id="263" name="Picture 76" descr="lattic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387061">
            <a:off x="7940742" y="6029275"/>
            <a:ext cx="2067240" cy="199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2" name="角丸四角形 261"/>
          <p:cNvSpPr/>
          <p:nvPr/>
        </p:nvSpPr>
        <p:spPr>
          <a:xfrm>
            <a:off x="1059815" y="1275053"/>
            <a:ext cx="7470183" cy="1527617"/>
          </a:xfrm>
          <a:prstGeom prst="roundRect">
            <a:avLst>
              <a:gd name="adj" fmla="val 10512"/>
            </a:avLst>
          </a:prstGeom>
          <a:noFill/>
          <a:ln w="25400">
            <a:solidFill>
              <a:schemeClr val="tx2">
                <a:lumMod val="40000"/>
                <a:lumOff val="60000"/>
              </a:schemeClr>
            </a:solidFill>
          </a:ln>
          <a:effectLst>
            <a:glow rad="254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5403" y="-8587"/>
            <a:ext cx="9606604" cy="1159202"/>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a:xfrm>
            <a:off x="1" y="289349"/>
            <a:ext cx="9601200" cy="634117"/>
          </a:xfrm>
        </p:spPr>
        <p:txBody>
          <a:bodyPr>
            <a:normAutofit/>
          </a:bodyPr>
          <a:lstStyle/>
          <a:p>
            <a:r>
              <a:rPr lang="ja-JP" altLang="en-US" sz="3000" b="1" dirty="0">
                <a:latin typeface="小塚ゴシック Pr6N B" panose="020B0800000000000000" pitchFamily="34" charset="-128"/>
                <a:ea typeface="小塚ゴシック Pr6N B" panose="020B0800000000000000" pitchFamily="34" charset="-128"/>
              </a:rPr>
              <a:t>格子量子色力学に基づく初期宇宙の諸性質の</a:t>
            </a:r>
            <a:r>
              <a:rPr lang="ja-JP" altLang="en-US" sz="3000" b="1" dirty="0" smtClean="0">
                <a:latin typeface="小塚ゴシック Pr6N B" panose="020B0800000000000000" pitchFamily="34" charset="-128"/>
                <a:ea typeface="小塚ゴシック Pr6N B" panose="020B0800000000000000" pitchFamily="34" charset="-128"/>
              </a:rPr>
              <a:t>精密解析</a:t>
            </a:r>
            <a:endParaRPr kumimoji="1" lang="ja-JP" altLang="en-US" sz="3000" b="1" dirty="0">
              <a:latin typeface="小塚ゴシック Pr6N B" panose="020B0800000000000000" pitchFamily="34" charset="-128"/>
              <a:ea typeface="小塚ゴシック Pr6N B" panose="020B0800000000000000" pitchFamily="34" charset="-128"/>
            </a:endParaRPr>
          </a:p>
        </p:txBody>
      </p:sp>
      <p:sp>
        <p:nvSpPr>
          <p:cNvPr id="8" name="テキスト ボックス 7"/>
          <p:cNvSpPr txBox="1"/>
          <p:nvPr/>
        </p:nvSpPr>
        <p:spPr>
          <a:xfrm>
            <a:off x="191804" y="2746428"/>
            <a:ext cx="8664551" cy="646331"/>
          </a:xfrm>
          <a:prstGeom prst="rect">
            <a:avLst/>
          </a:prstGeom>
          <a:noFill/>
        </p:spPr>
        <p:txBody>
          <a:bodyPr wrap="none" rtlCol="0">
            <a:spAutoFit/>
          </a:bodyPr>
          <a:lstStyle/>
          <a:p>
            <a:pPr>
              <a:buClr>
                <a:schemeClr val="tx2">
                  <a:lumMod val="75000"/>
                </a:schemeClr>
              </a:buClr>
            </a:pPr>
            <a:r>
              <a:rPr lang="en-US" altLang="ja-JP" sz="3600" dirty="0">
                <a:solidFill>
                  <a:schemeClr val="tx2">
                    <a:lumMod val="60000"/>
                    <a:lumOff val="40000"/>
                  </a:schemeClr>
                </a:solidFill>
                <a:effectLst>
                  <a:glow rad="63500">
                    <a:schemeClr val="accent1">
                      <a:lumMod val="50000"/>
                      <a:alpha val="70000"/>
                    </a:schemeClr>
                  </a:glow>
                </a:effectLst>
                <a:latin typeface="+mj-ea"/>
                <a:ea typeface="+mj-ea"/>
              </a:rPr>
              <a:t>1</a:t>
            </a:r>
            <a:r>
              <a:rPr lang="en-US" altLang="ja-JP" sz="3600" dirty="0" smtClean="0">
                <a:solidFill>
                  <a:schemeClr val="tx2">
                    <a:lumMod val="60000"/>
                    <a:lumOff val="40000"/>
                  </a:schemeClr>
                </a:solidFill>
                <a:effectLst>
                  <a:glow rad="63500">
                    <a:schemeClr val="accent1">
                      <a:lumMod val="50000"/>
                      <a:alpha val="70000"/>
                    </a:schemeClr>
                  </a:glow>
                </a:effectLst>
                <a:latin typeface="+mj-ea"/>
                <a:ea typeface="+mj-ea"/>
              </a:rPr>
              <a:t>. </a:t>
            </a:r>
            <a:r>
              <a:rPr lang="ja-JP" altLang="en-US" sz="2500" dirty="0" smtClean="0">
                <a:effectLst>
                  <a:glow rad="63500">
                    <a:schemeClr val="accent1">
                      <a:lumMod val="50000"/>
                      <a:alpha val="70000"/>
                    </a:schemeClr>
                  </a:glow>
                </a:effectLst>
                <a:latin typeface="+mj-ea"/>
                <a:ea typeface="+mj-ea"/>
              </a:rPr>
              <a:t>相</a:t>
            </a:r>
            <a:r>
              <a:rPr lang="ja-JP" altLang="en-US" sz="2500" dirty="0">
                <a:effectLst>
                  <a:glow rad="63500">
                    <a:schemeClr val="accent1">
                      <a:lumMod val="50000"/>
                      <a:alpha val="70000"/>
                    </a:schemeClr>
                  </a:glow>
                </a:effectLst>
                <a:latin typeface="+mj-ea"/>
                <a:ea typeface="+mj-ea"/>
              </a:rPr>
              <a:t>転移温度近傍におけるクォーク間相互作用変質の</a:t>
            </a:r>
            <a:r>
              <a:rPr lang="ja-JP" altLang="en-US" sz="2500" dirty="0" smtClean="0">
                <a:effectLst>
                  <a:glow rad="63500">
                    <a:schemeClr val="accent1">
                      <a:lumMod val="50000"/>
                      <a:alpha val="70000"/>
                    </a:schemeClr>
                  </a:glow>
                </a:effectLst>
                <a:latin typeface="+mj-ea"/>
                <a:ea typeface="+mj-ea"/>
              </a:rPr>
              <a:t>解析</a:t>
            </a:r>
            <a:endParaRPr kumimoji="1" lang="ja-JP" altLang="en-US" sz="2500" dirty="0" smtClean="0">
              <a:effectLst>
                <a:glow rad="63500">
                  <a:schemeClr val="accent1">
                    <a:lumMod val="50000"/>
                    <a:alpha val="70000"/>
                  </a:schemeClr>
                </a:glow>
              </a:effectLst>
              <a:latin typeface="+mj-ea"/>
              <a:ea typeface="+mj-ea"/>
            </a:endParaRPr>
          </a:p>
        </p:txBody>
      </p:sp>
      <p:pic>
        <p:nvPicPr>
          <p:cNvPr id="39" name="図 38"/>
          <p:cNvPicPr>
            <a:picLocks noChangeAspect="1"/>
          </p:cNvPicPr>
          <p:nvPr/>
        </p:nvPicPr>
        <p:blipFill rotWithShape="1">
          <a:blip r:embed="rId3"/>
          <a:srcRect l="6158" b="50231"/>
          <a:stretch/>
        </p:blipFill>
        <p:spPr>
          <a:xfrm>
            <a:off x="3497580" y="3627287"/>
            <a:ext cx="2413792" cy="1742722"/>
          </a:xfrm>
          <a:prstGeom prst="rect">
            <a:avLst/>
          </a:prstGeom>
        </p:spPr>
      </p:pic>
      <p:sp>
        <p:nvSpPr>
          <p:cNvPr id="42" name="角丸四角形 41"/>
          <p:cNvSpPr/>
          <p:nvPr/>
        </p:nvSpPr>
        <p:spPr>
          <a:xfrm>
            <a:off x="2502017" y="6886721"/>
            <a:ext cx="2200673" cy="1263629"/>
          </a:xfrm>
          <a:prstGeom prst="roundRect">
            <a:avLst>
              <a:gd name="adj" fmla="val 12510"/>
            </a:avLst>
          </a:prstGeom>
          <a:solidFill>
            <a:schemeClr val="accent1">
              <a:lumMod val="50000"/>
              <a:alpha val="70000"/>
            </a:scheme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メイリオ" panose="020B0604030504040204" pitchFamily="50" charset="-128"/>
              <a:cs typeface="+mn-cs"/>
            </a:endParaRPr>
          </a:p>
        </p:txBody>
      </p:sp>
      <p:sp>
        <p:nvSpPr>
          <p:cNvPr id="48" name="サブタイトル 2"/>
          <p:cNvSpPr txBox="1">
            <a:spLocks/>
          </p:cNvSpPr>
          <p:nvPr/>
        </p:nvSpPr>
        <p:spPr>
          <a:xfrm>
            <a:off x="-5403" y="738405"/>
            <a:ext cx="9606604" cy="402282"/>
          </a:xfrm>
          <a:prstGeom prst="rect">
            <a:avLst/>
          </a:prstGeom>
        </p:spPr>
        <p:txBody>
          <a:bodyPr vert="horz" lIns="91440" tIns="45720" rIns="91440" bIns="45720" rtlCol="0" anchor="b">
            <a:noAutofit/>
          </a:bodyPr>
          <a:lstStyle>
            <a:lvl1pPr marL="0" indent="0" algn="r" defTabSz="685800" rtl="0" eaLnBrk="1" latinLnBrk="0" hangingPunct="1">
              <a:lnSpc>
                <a:spcPct val="90000"/>
              </a:lnSpc>
              <a:spcBef>
                <a:spcPts val="750"/>
              </a:spcBef>
              <a:buFont typeface="Arial" panose="020B0604020202020204" pitchFamily="34" charset="0"/>
              <a:buNone/>
              <a:defRPr kumimoji="1" sz="24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smtClean="0">
                <a:ln>
                  <a:noFill/>
                </a:ln>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effectLst/>
                <a:uLnTx/>
                <a:uFillTx/>
                <a:latin typeface="+mj-ea"/>
                <a:ea typeface="+mj-ea"/>
              </a:rPr>
              <a:t>北澤正清</a:t>
            </a:r>
            <a:r>
              <a:rPr lang="ja-JP" altLang="en-US" sz="1400" dirty="0" smtClean="0">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latin typeface="+mj-ea"/>
                <a:ea typeface="+mj-ea"/>
              </a:rPr>
              <a:t>（代表・阪大理 </a:t>
            </a:r>
            <a:r>
              <a:rPr lang="en-US" altLang="ja-JP" sz="1400" dirty="0" smtClean="0">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latin typeface="+mj-ea"/>
                <a:ea typeface="+mj-ea"/>
              </a:rPr>
              <a:t>/ KEK</a:t>
            </a:r>
            <a:r>
              <a:rPr lang="ja-JP" altLang="en-US" sz="1400" dirty="0" smtClean="0">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latin typeface="+mj-ea"/>
                <a:ea typeface="+mj-ea"/>
              </a:rPr>
              <a:t>）、江尻信司、金谷和至、柳原良亮、白銀瑞樹、若林直輝</a:t>
            </a:r>
            <a:endParaRPr kumimoji="1" lang="ja-JP" altLang="en-US" sz="1200" b="0" i="0" u="none" strike="noStrike" kern="1200" cap="none" spc="0" normalizeH="0" baseline="0" noProof="0" dirty="0">
              <a:ln>
                <a:noFill/>
              </a:ln>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effectLst/>
              <a:uLnTx/>
              <a:uFillTx/>
              <a:latin typeface="+mn-ea"/>
            </a:endParaRPr>
          </a:p>
        </p:txBody>
      </p:sp>
      <p:pic>
        <p:nvPicPr>
          <p:cNvPr id="4" name="図 3"/>
          <p:cNvPicPr>
            <a:picLocks noChangeAspect="1"/>
          </p:cNvPicPr>
          <p:nvPr/>
        </p:nvPicPr>
        <p:blipFill>
          <a:blip r:embed="rId4"/>
          <a:stretch>
            <a:fillRect/>
          </a:stretch>
        </p:blipFill>
        <p:spPr>
          <a:xfrm>
            <a:off x="987137" y="4523096"/>
            <a:ext cx="1237903" cy="1323868"/>
          </a:xfrm>
          <a:prstGeom prst="rect">
            <a:avLst/>
          </a:prstGeom>
        </p:spPr>
      </p:pic>
      <p:sp>
        <p:nvSpPr>
          <p:cNvPr id="7" name="テキスト ボックス 6"/>
          <p:cNvSpPr txBox="1"/>
          <p:nvPr/>
        </p:nvSpPr>
        <p:spPr>
          <a:xfrm>
            <a:off x="987137" y="3477126"/>
            <a:ext cx="1624420" cy="400110"/>
          </a:xfrm>
          <a:prstGeom prst="rect">
            <a:avLst/>
          </a:prstGeom>
          <a:noFill/>
        </p:spPr>
        <p:txBody>
          <a:bodyPr wrap="none" rtlCol="0">
            <a:spAutoFit/>
          </a:bodyPr>
          <a:lstStyle/>
          <a:p>
            <a:pPr algn="ctr"/>
            <a:r>
              <a:rPr kumimoji="1" lang="en-US" altLang="ja-JP" sz="2000" b="1" dirty="0" smtClean="0">
                <a:latin typeface="+mn-ea"/>
              </a:rPr>
              <a:t>Maxwell</a:t>
            </a:r>
            <a:r>
              <a:rPr kumimoji="1" lang="ja-JP" altLang="en-US" sz="2000" b="1" dirty="0" smtClean="0">
                <a:latin typeface="+mn-ea"/>
              </a:rPr>
              <a:t>応力</a:t>
            </a:r>
          </a:p>
        </p:txBody>
      </p:sp>
      <p:sp>
        <p:nvSpPr>
          <p:cNvPr id="9" name="テキスト ボックス 8"/>
          <p:cNvSpPr txBox="1"/>
          <p:nvPr/>
        </p:nvSpPr>
        <p:spPr>
          <a:xfrm>
            <a:off x="3285486" y="3323238"/>
            <a:ext cx="2800767" cy="353943"/>
          </a:xfrm>
          <a:prstGeom prst="rect">
            <a:avLst/>
          </a:prstGeom>
          <a:noFill/>
        </p:spPr>
        <p:txBody>
          <a:bodyPr wrap="none" rtlCol="0">
            <a:spAutoFit/>
          </a:bodyPr>
          <a:lstStyle/>
          <a:p>
            <a:pPr algn="ctr"/>
            <a:r>
              <a:rPr lang="ja-JP" altLang="en-US" sz="1700" dirty="0" smtClean="0">
                <a:latin typeface="+mj-ea"/>
                <a:ea typeface="+mj-ea"/>
              </a:rPr>
              <a:t>クォーク</a:t>
            </a:r>
            <a:r>
              <a:rPr lang="ja-JP" altLang="en-US" sz="1700" dirty="0">
                <a:latin typeface="+mj-ea"/>
                <a:ea typeface="+mj-ea"/>
              </a:rPr>
              <a:t>間</a:t>
            </a:r>
            <a:r>
              <a:rPr kumimoji="1" lang="ja-JP" altLang="en-US" sz="1700" dirty="0" smtClean="0">
                <a:latin typeface="+mj-ea"/>
                <a:ea typeface="+mj-ea"/>
              </a:rPr>
              <a:t>応力構造：</a:t>
            </a:r>
            <a:r>
              <a:rPr lang="ja-JP" altLang="en-US" sz="1700" dirty="0">
                <a:latin typeface="+mj-ea"/>
                <a:ea typeface="+mj-ea"/>
              </a:rPr>
              <a:t>真空</a:t>
            </a:r>
            <a:endParaRPr kumimoji="1" lang="ja-JP" altLang="en-US" sz="1700" dirty="0" smtClean="0">
              <a:latin typeface="+mj-ea"/>
              <a:ea typeface="+mj-ea"/>
            </a:endParaRPr>
          </a:p>
        </p:txBody>
      </p:sp>
      <p:sp>
        <p:nvSpPr>
          <p:cNvPr id="51" name="テキスト ボックス 50"/>
          <p:cNvSpPr txBox="1"/>
          <p:nvPr/>
        </p:nvSpPr>
        <p:spPr>
          <a:xfrm>
            <a:off x="6244095" y="3329304"/>
            <a:ext cx="2704587" cy="353943"/>
          </a:xfrm>
          <a:prstGeom prst="rect">
            <a:avLst/>
          </a:prstGeom>
          <a:noFill/>
        </p:spPr>
        <p:txBody>
          <a:bodyPr wrap="none" rtlCol="0">
            <a:spAutoFit/>
          </a:bodyPr>
          <a:lstStyle/>
          <a:p>
            <a:pPr algn="ctr"/>
            <a:r>
              <a:rPr kumimoji="1" lang="ja-JP" altLang="en-US" sz="1700" dirty="0" smtClean="0">
                <a:latin typeface="+mj-ea"/>
                <a:ea typeface="+mj-ea"/>
              </a:rPr>
              <a:t>クォーク間応力構造：</a:t>
            </a:r>
            <a:r>
              <a:rPr kumimoji="1" lang="en-US" altLang="ja-JP" sz="1700" dirty="0" smtClean="0">
                <a:solidFill>
                  <a:srgbClr val="FFFF00"/>
                </a:solidFill>
                <a:latin typeface="+mj-ea"/>
                <a:ea typeface="+mj-ea"/>
              </a:rPr>
              <a:t>T&gt;0</a:t>
            </a:r>
            <a:endParaRPr kumimoji="1" lang="ja-JP" altLang="en-US" sz="1700" dirty="0" smtClean="0">
              <a:solidFill>
                <a:srgbClr val="FFFF00"/>
              </a:solidFill>
              <a:latin typeface="+mj-ea"/>
              <a:ea typeface="+mj-ea"/>
            </a:endParaRPr>
          </a:p>
        </p:txBody>
      </p:sp>
      <p:sp>
        <p:nvSpPr>
          <p:cNvPr id="58" name="角丸四角形 57"/>
          <p:cNvSpPr/>
          <p:nvPr/>
        </p:nvSpPr>
        <p:spPr>
          <a:xfrm>
            <a:off x="4163943" y="5357664"/>
            <a:ext cx="4917137" cy="562608"/>
          </a:xfrm>
          <a:prstGeom prst="roundRect">
            <a:avLst>
              <a:gd name="adj" fmla="val 9039"/>
            </a:avLst>
          </a:prstGeom>
          <a:solidFill>
            <a:schemeClr val="accent1">
              <a:lumMod val="50000"/>
              <a:alpha val="70000"/>
            </a:scheme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メイリオ" panose="020B0604030504040204" pitchFamily="50" charset="-128"/>
              <a:cs typeface="+mn-cs"/>
            </a:endParaRPr>
          </a:p>
        </p:txBody>
      </p:sp>
      <p:sp>
        <p:nvSpPr>
          <p:cNvPr id="10" name="テキスト ボックス 9"/>
          <p:cNvSpPr txBox="1"/>
          <p:nvPr/>
        </p:nvSpPr>
        <p:spPr>
          <a:xfrm>
            <a:off x="4163943" y="5375762"/>
            <a:ext cx="5018157" cy="584775"/>
          </a:xfrm>
          <a:prstGeom prst="rect">
            <a:avLst/>
          </a:prstGeom>
          <a:noFill/>
        </p:spPr>
        <p:txBody>
          <a:bodyPr wrap="square" rtlCol="0">
            <a:spAutoFit/>
          </a:bodyPr>
          <a:lstStyle/>
          <a:p>
            <a:pPr marL="285750" indent="-285750">
              <a:buFont typeface="Wingdings" panose="05000000000000000000" pitchFamily="2" charset="2"/>
              <a:buChar char="p"/>
            </a:pPr>
            <a:r>
              <a:rPr lang="ja-JP" altLang="en-US" sz="1600" dirty="0" smtClean="0">
                <a:solidFill>
                  <a:srgbClr val="FFFF00"/>
                </a:solidFill>
                <a:latin typeface="小塚ゴシック Pr6N R" panose="020B0400000000000000" pitchFamily="34" charset="-128"/>
                <a:ea typeface="小塚ゴシック Pr6N R" panose="020B0400000000000000" pitchFamily="34" charset="-128"/>
              </a:rPr>
              <a:t>クォーク間相互作用の</a:t>
            </a:r>
            <a:r>
              <a:rPr kumimoji="1" lang="ja-JP" altLang="en-US" sz="1600" dirty="0" smtClean="0">
                <a:solidFill>
                  <a:srgbClr val="FFFF00"/>
                </a:solidFill>
                <a:latin typeface="小塚ゴシック Pr6N R" panose="020B0400000000000000" pitchFamily="34" charset="-128"/>
                <a:ea typeface="小塚ゴシック Pr6N R" panose="020B0400000000000000" pitchFamily="34" charset="-128"/>
              </a:rPr>
              <a:t>微視的伝達機構の可視化！</a:t>
            </a:r>
            <a:endParaRPr kumimoji="1" lang="en-US" altLang="ja-JP" sz="1600" dirty="0" smtClean="0">
              <a:solidFill>
                <a:srgbClr val="FF0000"/>
              </a:solidFill>
              <a:latin typeface="小塚ゴシック Pr6N R" panose="020B0400000000000000" pitchFamily="34" charset="-128"/>
              <a:ea typeface="小塚ゴシック Pr6N R" panose="020B0400000000000000" pitchFamily="34" charset="-128"/>
            </a:endParaRPr>
          </a:p>
          <a:p>
            <a:pPr marL="285750" indent="-285750">
              <a:buFont typeface="Wingdings" panose="05000000000000000000" pitchFamily="2" charset="2"/>
              <a:buChar char="p"/>
            </a:pPr>
            <a:r>
              <a:rPr lang="ja-JP" altLang="en-US" sz="1600" dirty="0" smtClean="0">
                <a:latin typeface="小塚ゴシック Pr6N R" panose="020B0400000000000000" pitchFamily="34" charset="-128"/>
                <a:ea typeface="小塚ゴシック Pr6N R" panose="020B0400000000000000" pitchFamily="34" charset="-128"/>
              </a:rPr>
              <a:t>非閉じ込め相転移に伴う融解の観測</a:t>
            </a:r>
            <a:endParaRPr kumimoji="1" lang="ja-JP" altLang="en-US" sz="1600" dirty="0" smtClean="0">
              <a:latin typeface="小塚ゴシック Pr6N R" panose="020B0400000000000000" pitchFamily="34" charset="-128"/>
              <a:ea typeface="小塚ゴシック Pr6N R" panose="020B0400000000000000" pitchFamily="34" charset="-128"/>
            </a:endParaRPr>
          </a:p>
        </p:txBody>
      </p:sp>
      <p:sp>
        <p:nvSpPr>
          <p:cNvPr id="17" name="テキスト ボックス 16"/>
          <p:cNvSpPr txBox="1"/>
          <p:nvPr/>
        </p:nvSpPr>
        <p:spPr>
          <a:xfrm>
            <a:off x="5052060" y="12039088"/>
            <a:ext cx="4485683" cy="646331"/>
          </a:xfrm>
          <a:prstGeom prst="rect">
            <a:avLst/>
          </a:prstGeom>
          <a:noFill/>
        </p:spPr>
        <p:txBody>
          <a:bodyPr wrap="square" rtlCol="0">
            <a:spAutoFit/>
          </a:bodyPr>
          <a:lstStyle/>
          <a:p>
            <a:r>
              <a:rPr kumimoji="1" lang="ja-JP" altLang="en-US" dirty="0" smtClean="0">
                <a:solidFill>
                  <a:srgbClr val="FFFF00"/>
                </a:solidFill>
                <a:latin typeface="+mj-ea"/>
                <a:ea typeface="+mj-ea"/>
              </a:rPr>
              <a:t>初期宇宙構造解析につながる各研究課題で有用な成果を挙げることができた。</a:t>
            </a:r>
          </a:p>
        </p:txBody>
      </p:sp>
      <p:sp>
        <p:nvSpPr>
          <p:cNvPr id="3" name="テキスト ボックス 2"/>
          <p:cNvSpPr txBox="1"/>
          <p:nvPr/>
        </p:nvSpPr>
        <p:spPr>
          <a:xfrm>
            <a:off x="2386580" y="-23157"/>
            <a:ext cx="4770649" cy="369332"/>
          </a:xfrm>
          <a:prstGeom prst="rect">
            <a:avLst/>
          </a:prstGeom>
          <a:noFill/>
        </p:spPr>
        <p:txBody>
          <a:bodyPr wrap="square" rtlCol="0">
            <a:spAutoFit/>
          </a:bodyPr>
          <a:lstStyle/>
          <a:p>
            <a:pPr algn="dist"/>
            <a:r>
              <a:rPr kumimoji="1" lang="en-US" altLang="ja-JP" sz="900" dirty="0" smtClean="0">
                <a:solidFill>
                  <a:schemeClr val="tx2">
                    <a:lumMod val="40000"/>
                    <a:lumOff val="60000"/>
                  </a:schemeClr>
                </a:solidFill>
                <a:latin typeface="HG正楷書体-PRO" panose="03000600000000000000" pitchFamily="66" charset="-128"/>
                <a:ea typeface="HG正楷書体-PRO" panose="03000600000000000000" pitchFamily="66" charset="-128"/>
              </a:rPr>
              <a:t>JHPCN</a:t>
            </a:r>
            <a:r>
              <a:rPr kumimoji="1" lang="ja-JP" altLang="en-US" sz="900" dirty="0" smtClean="0">
                <a:solidFill>
                  <a:schemeClr val="tx2">
                    <a:lumMod val="40000"/>
                    <a:lumOff val="60000"/>
                  </a:schemeClr>
                </a:solidFill>
                <a:latin typeface="HG正楷書体-PRO" panose="03000600000000000000" pitchFamily="66" charset="-128"/>
                <a:ea typeface="HG正楷書体-PRO" panose="03000600000000000000" pitchFamily="66" charset="-128"/>
              </a:rPr>
              <a:t>第</a:t>
            </a:r>
            <a:r>
              <a:rPr lang="en-US" altLang="ja-JP" sz="900" dirty="0" smtClean="0">
                <a:solidFill>
                  <a:schemeClr val="tx2">
                    <a:lumMod val="40000"/>
                    <a:lumOff val="60000"/>
                  </a:schemeClr>
                </a:solidFill>
                <a:latin typeface="HG正楷書体-PRO" panose="03000600000000000000" pitchFamily="66" charset="-128"/>
                <a:ea typeface="HG正楷書体-PRO" panose="03000600000000000000" pitchFamily="66" charset="-128"/>
              </a:rPr>
              <a:t>1</a:t>
            </a:r>
            <a:r>
              <a:rPr lang="ja-JP" altLang="en-US" sz="900" dirty="0" smtClean="0">
                <a:solidFill>
                  <a:schemeClr val="tx2">
                    <a:lumMod val="40000"/>
                    <a:lumOff val="60000"/>
                  </a:schemeClr>
                </a:solidFill>
                <a:latin typeface="HG正楷書体-PRO" panose="03000600000000000000" pitchFamily="66" charset="-128"/>
                <a:ea typeface="HG正楷書体-PRO" panose="03000600000000000000" pitchFamily="66" charset="-128"/>
              </a:rPr>
              <a:t>２回シンポジウム　</a:t>
            </a:r>
            <a:r>
              <a:rPr lang="en-US" altLang="ja-JP" sz="900" dirty="0" smtClean="0">
                <a:solidFill>
                  <a:schemeClr val="tx2">
                    <a:lumMod val="40000"/>
                    <a:lumOff val="60000"/>
                  </a:schemeClr>
                </a:solidFill>
                <a:latin typeface="HG正楷書体-PRO" panose="03000600000000000000" pitchFamily="66" charset="-128"/>
                <a:ea typeface="HG正楷書体-PRO" panose="03000600000000000000" pitchFamily="66" charset="-128"/>
              </a:rPr>
              <a:t>20</a:t>
            </a:r>
            <a:r>
              <a:rPr lang="ja-JP" altLang="en-US" sz="900" dirty="0" smtClean="0">
                <a:solidFill>
                  <a:schemeClr val="tx2">
                    <a:lumMod val="40000"/>
                    <a:lumOff val="60000"/>
                  </a:schemeClr>
                </a:solidFill>
                <a:latin typeface="HG正楷書体-PRO" panose="03000600000000000000" pitchFamily="66" charset="-128"/>
                <a:ea typeface="HG正楷書体-PRO" panose="03000600000000000000" pitchFamily="66" charset="-128"/>
              </a:rPr>
              <a:t>２０年</a:t>
            </a:r>
            <a:r>
              <a:rPr lang="en-US" altLang="ja-JP" sz="900" dirty="0" smtClean="0">
                <a:solidFill>
                  <a:schemeClr val="tx2">
                    <a:lumMod val="40000"/>
                    <a:lumOff val="60000"/>
                  </a:schemeClr>
                </a:solidFill>
                <a:latin typeface="HG正楷書体-PRO" panose="03000600000000000000" pitchFamily="66" charset="-128"/>
                <a:ea typeface="HG正楷書体-PRO" panose="03000600000000000000" pitchFamily="66" charset="-128"/>
              </a:rPr>
              <a:t>7</a:t>
            </a:r>
            <a:r>
              <a:rPr lang="ja-JP" altLang="en-US" sz="900" dirty="0" smtClean="0">
                <a:solidFill>
                  <a:schemeClr val="tx2">
                    <a:lumMod val="40000"/>
                    <a:lumOff val="60000"/>
                  </a:schemeClr>
                </a:solidFill>
                <a:latin typeface="HG正楷書体-PRO" panose="03000600000000000000" pitchFamily="66" charset="-128"/>
                <a:ea typeface="HG正楷書体-PRO" panose="03000600000000000000" pitchFamily="66" charset="-128"/>
              </a:rPr>
              <a:t>月９日</a:t>
            </a:r>
            <a:endParaRPr lang="en-US" altLang="ja-JP" sz="900" dirty="0" smtClean="0">
              <a:solidFill>
                <a:schemeClr val="tx2">
                  <a:lumMod val="40000"/>
                  <a:lumOff val="60000"/>
                </a:schemeClr>
              </a:solidFill>
              <a:latin typeface="HG正楷書体-PRO" panose="03000600000000000000" pitchFamily="66" charset="-128"/>
              <a:ea typeface="HG正楷書体-PRO" panose="03000600000000000000" pitchFamily="66" charset="-128"/>
            </a:endParaRPr>
          </a:p>
          <a:p>
            <a:pPr algn="ctr"/>
            <a:r>
              <a:rPr lang="zh-TW" altLang="en-US" sz="900" dirty="0">
                <a:solidFill>
                  <a:schemeClr val="tx2">
                    <a:lumMod val="40000"/>
                    <a:lumOff val="60000"/>
                  </a:schemeClr>
                </a:solidFill>
                <a:latin typeface="HG正楷書体-PRO" panose="03000600000000000000" pitchFamily="66" charset="-128"/>
                <a:ea typeface="HG正楷書体-PRO" panose="03000600000000000000" pitchFamily="66" charset="-128"/>
              </a:rPr>
              <a:t>公募型共同研究 平成</a:t>
            </a:r>
            <a:r>
              <a:rPr lang="en-US" altLang="zh-TW" sz="900" dirty="0">
                <a:solidFill>
                  <a:schemeClr val="tx2">
                    <a:lumMod val="40000"/>
                    <a:lumOff val="60000"/>
                  </a:schemeClr>
                </a:solidFill>
                <a:latin typeface="HG正楷書体-PRO" panose="03000600000000000000" pitchFamily="66" charset="-128"/>
                <a:ea typeface="HG正楷書体-PRO" panose="03000600000000000000" pitchFamily="66" charset="-128"/>
              </a:rPr>
              <a:t>31</a:t>
            </a:r>
            <a:r>
              <a:rPr lang="zh-TW" altLang="en-US" sz="900" dirty="0">
                <a:solidFill>
                  <a:schemeClr val="tx2">
                    <a:lumMod val="40000"/>
                    <a:lumOff val="60000"/>
                  </a:schemeClr>
                </a:solidFill>
                <a:latin typeface="HG正楷書体-PRO" panose="03000600000000000000" pitchFamily="66" charset="-128"/>
                <a:ea typeface="HG正楷書体-PRO" panose="03000600000000000000" pitchFamily="66" charset="-128"/>
              </a:rPr>
              <a:t>年度採択</a:t>
            </a:r>
            <a:r>
              <a:rPr lang="zh-TW" altLang="en-US" sz="900" dirty="0" smtClean="0">
                <a:solidFill>
                  <a:schemeClr val="tx2">
                    <a:lumMod val="40000"/>
                    <a:lumOff val="60000"/>
                  </a:schemeClr>
                </a:solidFill>
                <a:latin typeface="HG正楷書体-PRO" panose="03000600000000000000" pitchFamily="66" charset="-128"/>
                <a:ea typeface="HG正楷書体-PRO" panose="03000600000000000000" pitchFamily="66" charset="-128"/>
              </a:rPr>
              <a:t>課題</a:t>
            </a:r>
            <a:r>
              <a:rPr lang="ja-JP" altLang="en-US" sz="900" dirty="0" smtClean="0">
                <a:solidFill>
                  <a:schemeClr val="tx2">
                    <a:lumMod val="40000"/>
                    <a:lumOff val="60000"/>
                  </a:schemeClr>
                </a:solidFill>
                <a:latin typeface="HG正楷書体-PRO" panose="03000600000000000000" pitchFamily="66" charset="-128"/>
                <a:ea typeface="HG正楷書体-PRO" panose="03000600000000000000" pitchFamily="66" charset="-128"/>
              </a:rPr>
              <a:t>　</a:t>
            </a:r>
            <a:r>
              <a:rPr kumimoji="1" lang="ja-JP" altLang="en-US" sz="900" dirty="0" smtClean="0">
                <a:solidFill>
                  <a:schemeClr val="tx2">
                    <a:lumMod val="40000"/>
                    <a:lumOff val="60000"/>
                  </a:schemeClr>
                </a:solidFill>
                <a:latin typeface="HG正楷書体-PRO" panose="03000600000000000000" pitchFamily="66" charset="-128"/>
                <a:ea typeface="HG正楷書体-PRO" panose="03000600000000000000" pitchFamily="66" charset="-128"/>
              </a:rPr>
              <a:t>課題</a:t>
            </a:r>
            <a:r>
              <a:rPr kumimoji="1" lang="ja-JP" altLang="en-US" sz="900" dirty="0" smtClean="0">
                <a:solidFill>
                  <a:schemeClr val="tx2">
                    <a:lumMod val="40000"/>
                    <a:lumOff val="60000"/>
                  </a:schemeClr>
                </a:solidFill>
                <a:latin typeface="HG正楷書体-PRO" panose="03000600000000000000" pitchFamily="66" charset="-128"/>
                <a:ea typeface="HG正楷書体-PRO" panose="03000600000000000000" pitchFamily="66" charset="-128"/>
              </a:rPr>
              <a:t>番号：１９００３５－ＮＡＪ</a:t>
            </a:r>
          </a:p>
        </p:txBody>
      </p:sp>
      <p:sp>
        <p:nvSpPr>
          <p:cNvPr id="6" name="テキスト ボックス 5"/>
          <p:cNvSpPr txBox="1"/>
          <p:nvPr/>
        </p:nvSpPr>
        <p:spPr>
          <a:xfrm>
            <a:off x="3602354" y="1353424"/>
            <a:ext cx="2339102" cy="461665"/>
          </a:xfrm>
          <a:prstGeom prst="rect">
            <a:avLst/>
          </a:prstGeom>
          <a:noFill/>
        </p:spPr>
        <p:txBody>
          <a:bodyPr wrap="none" rtlCol="0">
            <a:spAutoFit/>
          </a:bodyPr>
          <a:lstStyle/>
          <a:p>
            <a:pPr algn="ctr"/>
            <a:r>
              <a:rPr kumimoji="1" lang="ja-JP" altLang="en-US" sz="2400" b="1" dirty="0" smtClean="0">
                <a:latin typeface="+mj-ea"/>
                <a:ea typeface="+mj-ea"/>
              </a:rPr>
              <a:t>３つの研究課題</a:t>
            </a:r>
            <a:endParaRPr kumimoji="1" lang="en-US" altLang="ja-JP" sz="2400" b="1" dirty="0" smtClean="0">
              <a:latin typeface="+mj-ea"/>
              <a:ea typeface="+mj-ea"/>
            </a:endParaRPr>
          </a:p>
        </p:txBody>
      </p:sp>
      <p:sp>
        <p:nvSpPr>
          <p:cNvPr id="24" name="正方形/長方形 23"/>
          <p:cNvSpPr/>
          <p:nvPr/>
        </p:nvSpPr>
        <p:spPr>
          <a:xfrm>
            <a:off x="1275749" y="1752485"/>
            <a:ext cx="7336574" cy="1015663"/>
          </a:xfrm>
          <a:prstGeom prst="rect">
            <a:avLst/>
          </a:prstGeom>
        </p:spPr>
        <p:txBody>
          <a:bodyPr wrap="square">
            <a:spAutoFit/>
          </a:bodyPr>
          <a:lstStyle/>
          <a:p>
            <a:pPr marL="342900" indent="-342900">
              <a:buFont typeface="+mj-lt"/>
              <a:buAutoNum type="arabicPeriod"/>
            </a:pPr>
            <a:r>
              <a:rPr lang="ja-JP" altLang="en-US" sz="2000" b="1" dirty="0" smtClean="0">
                <a:latin typeface="小塚ゴシック Pr6N R" panose="020B0400000000000000" pitchFamily="34" charset="-128"/>
                <a:ea typeface="小塚ゴシック Pr6N R" panose="020B0400000000000000" pitchFamily="34" charset="-128"/>
              </a:rPr>
              <a:t>相</a:t>
            </a:r>
            <a:r>
              <a:rPr lang="ja-JP" altLang="en-US" sz="2000" b="1" dirty="0">
                <a:latin typeface="小塚ゴシック Pr6N R" panose="020B0400000000000000" pitchFamily="34" charset="-128"/>
                <a:ea typeface="小塚ゴシック Pr6N R" panose="020B0400000000000000" pitchFamily="34" charset="-128"/>
              </a:rPr>
              <a:t>転移温度近傍におけるクォーク間</a:t>
            </a:r>
            <a:r>
              <a:rPr lang="ja-JP" altLang="en-US" sz="2000" b="1" dirty="0" smtClean="0">
                <a:latin typeface="小塚ゴシック Pr6N R" panose="020B0400000000000000" pitchFamily="34" charset="-128"/>
                <a:ea typeface="小塚ゴシック Pr6N R" panose="020B0400000000000000" pitchFamily="34" charset="-128"/>
              </a:rPr>
              <a:t>相互</a:t>
            </a:r>
            <a:r>
              <a:rPr lang="ja-JP" altLang="en-US" sz="2000" b="1" dirty="0">
                <a:latin typeface="小塚ゴシック Pr6N R" panose="020B0400000000000000" pitchFamily="34" charset="-128"/>
                <a:ea typeface="小塚ゴシック Pr6N R" panose="020B0400000000000000" pitchFamily="34" charset="-128"/>
              </a:rPr>
              <a:t>作用変質の</a:t>
            </a:r>
            <a:r>
              <a:rPr lang="ja-JP" altLang="en-US" sz="2000" b="1" dirty="0" smtClean="0">
                <a:latin typeface="小塚ゴシック Pr6N R" panose="020B0400000000000000" pitchFamily="34" charset="-128"/>
                <a:ea typeface="小塚ゴシック Pr6N R" panose="020B0400000000000000" pitchFamily="34" charset="-128"/>
              </a:rPr>
              <a:t>解析</a:t>
            </a:r>
            <a:endParaRPr lang="en-US" altLang="ja-JP" sz="2000" b="1" dirty="0" smtClean="0">
              <a:latin typeface="小塚ゴシック Pr6N R" panose="020B0400000000000000" pitchFamily="34" charset="-128"/>
              <a:ea typeface="小塚ゴシック Pr6N R" panose="020B0400000000000000" pitchFamily="34" charset="-128"/>
            </a:endParaRPr>
          </a:p>
          <a:p>
            <a:pPr marL="342900" indent="-342900">
              <a:buFont typeface="+mj-lt"/>
              <a:buAutoNum type="arabicPeriod"/>
            </a:pPr>
            <a:r>
              <a:rPr lang="ja-JP" altLang="en-US" sz="2000" b="1" dirty="0" smtClean="0">
                <a:latin typeface="小塚ゴシック Pr6N R" panose="020B0400000000000000" pitchFamily="34" charset="-128"/>
                <a:ea typeface="小塚ゴシック Pr6N R" panose="020B0400000000000000" pitchFamily="34" charset="-128"/>
              </a:rPr>
              <a:t>重クォーク</a:t>
            </a:r>
            <a:r>
              <a:rPr lang="ja-JP" altLang="en-US" sz="2000" b="1" dirty="0">
                <a:latin typeface="小塚ゴシック Pr6N R" panose="020B0400000000000000" pitchFamily="34" charset="-128"/>
                <a:ea typeface="小塚ゴシック Pr6N R" panose="020B0400000000000000" pitchFamily="34" charset="-128"/>
              </a:rPr>
              <a:t>領域における </a:t>
            </a:r>
            <a:r>
              <a:rPr lang="en-US" altLang="ja-JP" sz="2000" b="1" dirty="0">
                <a:latin typeface="小塚ゴシック Pr6N R" panose="020B0400000000000000" pitchFamily="34" charset="-128"/>
                <a:ea typeface="小塚ゴシック Pr6N R" panose="020B0400000000000000" pitchFamily="34" charset="-128"/>
              </a:rPr>
              <a:t>QCD </a:t>
            </a:r>
            <a:r>
              <a:rPr lang="ja-JP" altLang="en-US" sz="2000" b="1" dirty="0">
                <a:latin typeface="小塚ゴシック Pr6N R" panose="020B0400000000000000" pitchFamily="34" charset="-128"/>
                <a:ea typeface="小塚ゴシック Pr6N R" panose="020B0400000000000000" pitchFamily="34" charset="-128"/>
              </a:rPr>
              <a:t>相構造の</a:t>
            </a:r>
            <a:r>
              <a:rPr lang="ja-JP" altLang="en-US" sz="2000" b="1" dirty="0" smtClean="0">
                <a:latin typeface="小塚ゴシック Pr6N R" panose="020B0400000000000000" pitchFamily="34" charset="-128"/>
                <a:ea typeface="小塚ゴシック Pr6N R" panose="020B0400000000000000" pitchFamily="34" charset="-128"/>
              </a:rPr>
              <a:t>精密</a:t>
            </a:r>
            <a:r>
              <a:rPr lang="ja-JP" altLang="en-US" sz="2000" b="1" dirty="0">
                <a:latin typeface="小塚ゴシック Pr6N R" panose="020B0400000000000000" pitchFamily="34" charset="-128"/>
                <a:ea typeface="小塚ゴシック Pr6N R" panose="020B0400000000000000" pitchFamily="34" charset="-128"/>
              </a:rPr>
              <a:t>解析</a:t>
            </a:r>
          </a:p>
          <a:p>
            <a:pPr marL="342900" indent="-342900">
              <a:buFont typeface="+mj-lt"/>
              <a:buAutoNum type="arabicPeriod"/>
            </a:pPr>
            <a:r>
              <a:rPr lang="ja-JP" altLang="en-US" sz="2000" b="1" dirty="0" smtClean="0">
                <a:latin typeface="小塚ゴシック Pr6N R" panose="020B0400000000000000" pitchFamily="34" charset="-128"/>
                <a:ea typeface="小塚ゴシック Pr6N R" panose="020B0400000000000000" pitchFamily="34" charset="-128"/>
              </a:rPr>
              <a:t>境界</a:t>
            </a:r>
            <a:r>
              <a:rPr lang="ja-JP" altLang="en-US" sz="2000" b="1" dirty="0">
                <a:latin typeface="小塚ゴシック Pr6N R" panose="020B0400000000000000" pitchFamily="34" charset="-128"/>
                <a:ea typeface="小塚ゴシック Pr6N R" panose="020B0400000000000000" pitchFamily="34" charset="-128"/>
              </a:rPr>
              <a:t>条件を課した系における非等方</a:t>
            </a:r>
            <a:r>
              <a:rPr lang="ja-JP" altLang="en-US" sz="2000" b="1" dirty="0" smtClean="0">
                <a:latin typeface="小塚ゴシック Pr6N R" panose="020B0400000000000000" pitchFamily="34" charset="-128"/>
                <a:ea typeface="小塚ゴシック Pr6N R" panose="020B0400000000000000" pitchFamily="34" charset="-128"/>
              </a:rPr>
              <a:t>圧力</a:t>
            </a:r>
            <a:r>
              <a:rPr lang="ja-JP" altLang="en-US" sz="2000" b="1" dirty="0">
                <a:latin typeface="小塚ゴシック Pr6N R" panose="020B0400000000000000" pitchFamily="34" charset="-128"/>
                <a:ea typeface="小塚ゴシック Pr6N R" panose="020B0400000000000000" pitchFamily="34" charset="-128"/>
              </a:rPr>
              <a:t>の測定</a:t>
            </a:r>
          </a:p>
        </p:txBody>
      </p:sp>
      <p:pic>
        <p:nvPicPr>
          <p:cNvPr id="25" name="TexTeXPicture" descr="&lt;?xml version=&quot;1.0&quot; encoding=&quot;utf-16&quot;?&gt;&#10;&lt;TeXTeX&gt;&#10;  &lt;preamble&gt;\documentclass{jarticle}&#10;\usepackage{amsmath}&#10;\pagestyle{empty}&lt;/preamble&gt;&#10;  &lt;body&gt;\begin{align*} &#10;\sigma_{ij} =&amp;amp; &#10;\varepsilon_0 E_i E_j + \frac1{\mu_0} B_i B_j &#10;\\&#10;&amp;amp;- \frac12 \delta_{ij} \Big( \varepsilon_0 E^2 + \frac1{\mu_0} B^2 \Big)&#10;\end{align*}&lt;/body&gt;&#10;  &lt;fcolor&gt;FFFFFFFF&lt;/fcolor&gt;&#10;  &lt;bcolor&gt;FFFFFFFF&lt;/bcolor&gt;&#10;  &lt;transparent&gt;True&lt;/transparent&gt;&#10;  &lt;resolution&gt;1800&lt;/resolution&gt;&#10;  &lt;imageh&gt;1202&lt;/imageh&gt;&#10;  &lt;imagew&gt;3074&lt;/imagew&gt;&#10;  &lt;scale&gt;50&lt;/scale&gt;&#10;  &lt;cursor&gt;83&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8142" y="3881779"/>
            <a:ext cx="1623415" cy="634791"/>
          </a:xfrm>
          <a:prstGeom prst="rect">
            <a:avLst/>
          </a:prstGeom>
        </p:spPr>
      </p:pic>
      <p:pic>
        <p:nvPicPr>
          <p:cNvPr id="27" name="図 26"/>
          <p:cNvPicPr>
            <a:picLocks noChangeAspect="1"/>
          </p:cNvPicPr>
          <p:nvPr/>
        </p:nvPicPr>
        <p:blipFill>
          <a:blip r:embed="rId6"/>
          <a:stretch>
            <a:fillRect/>
          </a:stretch>
        </p:blipFill>
        <p:spPr>
          <a:xfrm>
            <a:off x="6451634" y="3634990"/>
            <a:ext cx="2275950" cy="1742401"/>
          </a:xfrm>
          <a:prstGeom prst="rect">
            <a:avLst/>
          </a:prstGeom>
        </p:spPr>
      </p:pic>
      <p:sp>
        <p:nvSpPr>
          <p:cNvPr id="2" name="テキスト ボックス 1"/>
          <p:cNvSpPr txBox="1"/>
          <p:nvPr/>
        </p:nvSpPr>
        <p:spPr>
          <a:xfrm>
            <a:off x="7840023" y="3610828"/>
            <a:ext cx="901209" cy="400110"/>
          </a:xfrm>
          <a:prstGeom prst="rect">
            <a:avLst/>
          </a:prstGeom>
          <a:noFill/>
        </p:spPr>
        <p:txBody>
          <a:bodyPr wrap="none" rtlCol="0">
            <a:spAutoFit/>
          </a:bodyPr>
          <a:lstStyle/>
          <a:p>
            <a:r>
              <a:rPr kumimoji="1" lang="en-US" altLang="ja-JP" sz="2000" b="1" dirty="0" smtClean="0">
                <a:solidFill>
                  <a:srgbClr val="FF0000"/>
                </a:solidFill>
              </a:rPr>
              <a:t>NEW!!</a:t>
            </a:r>
            <a:endParaRPr kumimoji="1" lang="ja-JP" altLang="en-US" sz="2000" b="1" dirty="0" smtClean="0">
              <a:solidFill>
                <a:srgbClr val="FF0000"/>
              </a:solidFill>
            </a:endParaRPr>
          </a:p>
        </p:txBody>
      </p:sp>
      <p:sp>
        <p:nvSpPr>
          <p:cNvPr id="26" name="テキスト ボックス 25"/>
          <p:cNvSpPr txBox="1"/>
          <p:nvPr/>
        </p:nvSpPr>
        <p:spPr>
          <a:xfrm>
            <a:off x="191804" y="6045393"/>
            <a:ext cx="7702750" cy="646331"/>
          </a:xfrm>
          <a:prstGeom prst="rect">
            <a:avLst/>
          </a:prstGeom>
          <a:noFill/>
        </p:spPr>
        <p:txBody>
          <a:bodyPr wrap="none" rtlCol="0">
            <a:spAutoFit/>
          </a:bodyPr>
          <a:lstStyle/>
          <a:p>
            <a:pPr>
              <a:buClr>
                <a:schemeClr val="tx2">
                  <a:lumMod val="75000"/>
                </a:schemeClr>
              </a:buClr>
            </a:pPr>
            <a:r>
              <a:rPr lang="en-US" altLang="ja-JP" sz="3600" dirty="0" smtClean="0">
                <a:solidFill>
                  <a:schemeClr val="tx2">
                    <a:lumMod val="60000"/>
                    <a:lumOff val="40000"/>
                  </a:schemeClr>
                </a:solidFill>
                <a:effectLst>
                  <a:glow rad="63500">
                    <a:schemeClr val="accent1">
                      <a:lumMod val="50000"/>
                      <a:alpha val="70000"/>
                    </a:schemeClr>
                  </a:glow>
                </a:effectLst>
                <a:latin typeface="+mj-ea"/>
                <a:ea typeface="+mj-ea"/>
              </a:rPr>
              <a:t>2.</a:t>
            </a:r>
            <a:r>
              <a:rPr lang="ja-JP" altLang="en-US" sz="3600" dirty="0" smtClean="0">
                <a:solidFill>
                  <a:schemeClr val="tx2">
                    <a:lumMod val="60000"/>
                    <a:lumOff val="40000"/>
                  </a:schemeClr>
                </a:solidFill>
                <a:effectLst>
                  <a:glow rad="63500">
                    <a:schemeClr val="accent1">
                      <a:lumMod val="50000"/>
                      <a:alpha val="70000"/>
                    </a:schemeClr>
                  </a:glow>
                </a:effectLst>
                <a:latin typeface="+mj-ea"/>
                <a:ea typeface="+mj-ea"/>
              </a:rPr>
              <a:t> </a:t>
            </a:r>
            <a:r>
              <a:rPr lang="ja-JP" altLang="en-US" sz="2500" dirty="0" smtClean="0">
                <a:effectLst>
                  <a:glow rad="63500">
                    <a:schemeClr val="accent1">
                      <a:lumMod val="50000"/>
                      <a:alpha val="70000"/>
                    </a:schemeClr>
                  </a:glow>
                </a:effectLst>
                <a:latin typeface="+mj-ea"/>
                <a:ea typeface="+mj-ea"/>
              </a:rPr>
              <a:t>重クォーク</a:t>
            </a:r>
            <a:r>
              <a:rPr lang="ja-JP" altLang="en-US" sz="2500" dirty="0">
                <a:effectLst>
                  <a:glow rad="63500">
                    <a:schemeClr val="accent1">
                      <a:lumMod val="50000"/>
                      <a:alpha val="70000"/>
                    </a:schemeClr>
                  </a:glow>
                </a:effectLst>
                <a:latin typeface="+mj-ea"/>
                <a:ea typeface="+mj-ea"/>
              </a:rPr>
              <a:t>領域</a:t>
            </a:r>
            <a:r>
              <a:rPr lang="ja-JP" altLang="en-US" sz="2500" dirty="0" smtClean="0">
                <a:effectLst>
                  <a:glow rad="63500">
                    <a:schemeClr val="accent1">
                      <a:lumMod val="50000"/>
                      <a:alpha val="70000"/>
                    </a:schemeClr>
                  </a:glow>
                </a:effectLst>
                <a:latin typeface="+mj-ea"/>
                <a:ea typeface="+mj-ea"/>
              </a:rPr>
              <a:t>におけるＱＣＤ相構造の精密解析</a:t>
            </a:r>
            <a:endParaRPr kumimoji="1" lang="ja-JP" altLang="en-US" sz="2500" dirty="0" smtClean="0">
              <a:effectLst>
                <a:glow rad="63500">
                  <a:schemeClr val="accent1">
                    <a:lumMod val="50000"/>
                    <a:alpha val="70000"/>
                  </a:schemeClr>
                </a:glow>
              </a:effectLst>
              <a:latin typeface="+mj-ea"/>
              <a:ea typeface="+mj-ea"/>
            </a:endParaRPr>
          </a:p>
        </p:txBody>
      </p:sp>
      <p:sp>
        <p:nvSpPr>
          <p:cNvPr id="28" name="テキスト ボックス 27"/>
          <p:cNvSpPr txBox="1"/>
          <p:nvPr/>
        </p:nvSpPr>
        <p:spPr>
          <a:xfrm>
            <a:off x="191804" y="8961163"/>
            <a:ext cx="7346883" cy="646331"/>
          </a:xfrm>
          <a:prstGeom prst="rect">
            <a:avLst/>
          </a:prstGeom>
          <a:noFill/>
        </p:spPr>
        <p:txBody>
          <a:bodyPr wrap="none" rtlCol="0">
            <a:spAutoFit/>
          </a:bodyPr>
          <a:lstStyle/>
          <a:p>
            <a:pPr>
              <a:buClr>
                <a:schemeClr val="tx2">
                  <a:lumMod val="75000"/>
                </a:schemeClr>
              </a:buClr>
            </a:pPr>
            <a:r>
              <a:rPr lang="en-US" altLang="ja-JP" sz="3600" dirty="0">
                <a:solidFill>
                  <a:schemeClr val="tx2">
                    <a:lumMod val="60000"/>
                    <a:lumOff val="40000"/>
                  </a:schemeClr>
                </a:solidFill>
                <a:effectLst>
                  <a:glow rad="63500">
                    <a:schemeClr val="accent1">
                      <a:lumMod val="50000"/>
                      <a:alpha val="70000"/>
                    </a:schemeClr>
                  </a:glow>
                </a:effectLst>
                <a:latin typeface="+mj-ea"/>
                <a:ea typeface="+mj-ea"/>
              </a:rPr>
              <a:t>3</a:t>
            </a:r>
            <a:r>
              <a:rPr lang="en-US" altLang="ja-JP" sz="3600" dirty="0" smtClean="0">
                <a:solidFill>
                  <a:schemeClr val="tx2">
                    <a:lumMod val="60000"/>
                    <a:lumOff val="40000"/>
                  </a:schemeClr>
                </a:solidFill>
                <a:effectLst>
                  <a:glow rad="63500">
                    <a:schemeClr val="accent1">
                      <a:lumMod val="50000"/>
                      <a:alpha val="70000"/>
                    </a:schemeClr>
                  </a:glow>
                </a:effectLst>
                <a:latin typeface="+mj-ea"/>
                <a:ea typeface="+mj-ea"/>
              </a:rPr>
              <a:t>.</a:t>
            </a:r>
            <a:r>
              <a:rPr lang="ja-JP" altLang="en-US" sz="2800" dirty="0">
                <a:solidFill>
                  <a:schemeClr val="tx2">
                    <a:lumMod val="60000"/>
                    <a:lumOff val="40000"/>
                  </a:schemeClr>
                </a:solidFill>
                <a:effectLst>
                  <a:glow rad="63500">
                    <a:schemeClr val="accent1">
                      <a:lumMod val="50000"/>
                      <a:alpha val="70000"/>
                    </a:schemeClr>
                  </a:glow>
                </a:effectLst>
                <a:latin typeface="+mj-ea"/>
                <a:ea typeface="+mj-ea"/>
              </a:rPr>
              <a:t> </a:t>
            </a:r>
            <a:r>
              <a:rPr lang="ja-JP" altLang="en-US" sz="2500" dirty="0" smtClean="0">
                <a:effectLst>
                  <a:glow rad="63500">
                    <a:schemeClr val="accent1">
                      <a:lumMod val="50000"/>
                      <a:alpha val="70000"/>
                    </a:schemeClr>
                  </a:glow>
                </a:effectLst>
                <a:latin typeface="+mj-ea"/>
                <a:ea typeface="+mj-ea"/>
              </a:rPr>
              <a:t>境界条件を課した系における非等方圧力の測定</a:t>
            </a:r>
            <a:endParaRPr kumimoji="1" lang="ja-JP" altLang="en-US" sz="2500" dirty="0" smtClean="0">
              <a:effectLst>
                <a:glow rad="63500">
                  <a:schemeClr val="accent1">
                    <a:lumMod val="50000"/>
                    <a:alpha val="70000"/>
                  </a:schemeClr>
                </a:glow>
              </a:effectLst>
              <a:latin typeface="+mj-ea"/>
              <a:ea typeface="+mj-ea"/>
            </a:endParaRPr>
          </a:p>
        </p:txBody>
      </p:sp>
      <p:sp>
        <p:nvSpPr>
          <p:cNvPr id="29" name="角丸四角形 28"/>
          <p:cNvSpPr/>
          <p:nvPr/>
        </p:nvSpPr>
        <p:spPr>
          <a:xfrm>
            <a:off x="4038600" y="12039088"/>
            <a:ext cx="5499143" cy="655954"/>
          </a:xfrm>
          <a:prstGeom prst="roundRect">
            <a:avLst>
              <a:gd name="adj" fmla="val 10512"/>
            </a:avLst>
          </a:prstGeom>
          <a:noFill/>
          <a:ln w="25400">
            <a:solidFill>
              <a:schemeClr val="tx2">
                <a:lumMod val="40000"/>
                <a:lumOff val="60000"/>
              </a:schemeClr>
            </a:solidFill>
          </a:ln>
          <a:effectLst>
            <a:glow rad="254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771300" y="10679119"/>
            <a:ext cx="1650666" cy="738694"/>
          </a:xfrm>
          <a:prstGeom prst="rect">
            <a:avLst/>
          </a:prstGeom>
          <a:scene3d>
            <a:camera prst="isometricOffAxis2Left">
              <a:rot lat="1080000" lon="600000" rev="0"/>
            </a:camera>
            <a:lightRig rig="soft" dir="t"/>
          </a:scene3d>
          <a:sp3d extrusionH="3175000" contourW="12700" prstMaterial="clear">
            <a:contourClr>
              <a:schemeClr val="accent5">
                <a:lumMod val="40000"/>
                <a:lumOff val="60000"/>
              </a:schemeClr>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98601" y="11515867"/>
            <a:ext cx="3358612" cy="646331"/>
          </a:xfrm>
          <a:prstGeom prst="rect">
            <a:avLst/>
          </a:prstGeom>
          <a:noFill/>
        </p:spPr>
        <p:txBody>
          <a:bodyPr wrap="none" rtlCol="0">
            <a:spAutoFit/>
          </a:bodyPr>
          <a:lstStyle/>
          <a:p>
            <a:pPr marL="285750" indent="-285750">
              <a:buFont typeface="Wingdings" panose="05000000000000000000" pitchFamily="2" charset="2"/>
              <a:buChar char="p"/>
            </a:pPr>
            <a:r>
              <a:rPr kumimoji="1" lang="ja-JP" altLang="en-US" dirty="0" smtClean="0"/>
              <a:t>従来の熱力学量解析：無限系</a:t>
            </a:r>
            <a:endParaRPr kumimoji="1" lang="en-US" altLang="ja-JP" dirty="0" smtClean="0"/>
          </a:p>
          <a:p>
            <a:pPr marL="285750" indent="-285750">
              <a:buFont typeface="Wingdings" panose="05000000000000000000" pitchFamily="2" charset="2"/>
              <a:buChar char="p"/>
            </a:pPr>
            <a:r>
              <a:rPr lang="ja-JP" altLang="en-US" dirty="0" smtClean="0"/>
              <a:t>本研究：</a:t>
            </a:r>
            <a:r>
              <a:rPr lang="ja-JP" altLang="en-US" dirty="0" smtClean="0">
                <a:solidFill>
                  <a:srgbClr val="FFFF00"/>
                </a:solidFill>
              </a:rPr>
              <a:t>非等方有限系</a:t>
            </a:r>
            <a:endParaRPr kumimoji="1" lang="ja-JP" altLang="en-US" dirty="0" smtClean="0">
              <a:solidFill>
                <a:srgbClr val="FFFF00"/>
              </a:solidFill>
            </a:endParaRPr>
          </a:p>
        </p:txBody>
      </p:sp>
      <p:pic>
        <p:nvPicPr>
          <p:cNvPr id="12" name="図 11"/>
          <p:cNvPicPr>
            <a:picLocks noChangeAspect="1"/>
          </p:cNvPicPr>
          <p:nvPr/>
        </p:nvPicPr>
        <p:blipFill>
          <a:blip r:embed="rId7"/>
          <a:stretch>
            <a:fillRect/>
          </a:stretch>
        </p:blipFill>
        <p:spPr>
          <a:xfrm>
            <a:off x="3905731" y="9584357"/>
            <a:ext cx="3202571" cy="2363803"/>
          </a:xfrm>
          <a:prstGeom prst="rect">
            <a:avLst/>
          </a:prstGeom>
        </p:spPr>
      </p:pic>
      <p:sp>
        <p:nvSpPr>
          <p:cNvPr id="13" name="テキスト ボックス 12"/>
          <p:cNvSpPr txBox="1"/>
          <p:nvPr/>
        </p:nvSpPr>
        <p:spPr>
          <a:xfrm>
            <a:off x="7248224" y="9744007"/>
            <a:ext cx="2224598" cy="2031325"/>
          </a:xfrm>
          <a:prstGeom prst="rect">
            <a:avLst/>
          </a:prstGeom>
          <a:noFill/>
        </p:spPr>
        <p:txBody>
          <a:bodyPr wrap="square" rtlCol="0">
            <a:spAutoFit/>
          </a:bodyPr>
          <a:lstStyle/>
          <a:p>
            <a:pPr marL="285750" indent="-285750">
              <a:buFont typeface="Wingdings" panose="05000000000000000000" pitchFamily="2" charset="2"/>
              <a:buChar char="p"/>
            </a:pPr>
            <a:r>
              <a:rPr kumimoji="1" lang="en-US" altLang="ja-JP" dirty="0" smtClean="0"/>
              <a:t>YM</a:t>
            </a:r>
            <a:r>
              <a:rPr kumimoji="1" lang="ja-JP" altLang="en-US" dirty="0" smtClean="0"/>
              <a:t>理論における非等方な有限温度系で生じる非等方圧力の初測定</a:t>
            </a:r>
            <a:endParaRPr kumimoji="1" lang="en-US" altLang="ja-JP" dirty="0" smtClean="0"/>
          </a:p>
          <a:p>
            <a:pPr marL="285750" indent="-285750">
              <a:buFont typeface="Wingdings" panose="05000000000000000000" pitchFamily="2" charset="2"/>
              <a:buChar char="p"/>
            </a:pPr>
            <a:r>
              <a:rPr lang="ja-JP" altLang="en-US" dirty="0" smtClean="0"/>
              <a:t>非</a:t>
            </a:r>
            <a:r>
              <a:rPr lang="ja-JP" altLang="en-US" dirty="0"/>
              <a:t>自明</a:t>
            </a:r>
            <a:r>
              <a:rPr lang="ja-JP" altLang="en-US" dirty="0" smtClean="0"/>
              <a:t>な境界条件への依存性の観測</a:t>
            </a:r>
            <a:endParaRPr kumimoji="1" lang="ja-JP" altLang="en-US" dirty="0" smtClean="0"/>
          </a:p>
        </p:txBody>
      </p:sp>
      <p:sp>
        <p:nvSpPr>
          <p:cNvPr id="15" name="テキスト ボックス 14"/>
          <p:cNvSpPr txBox="1"/>
          <p:nvPr/>
        </p:nvSpPr>
        <p:spPr>
          <a:xfrm>
            <a:off x="4163943" y="12162198"/>
            <a:ext cx="862737" cy="400110"/>
          </a:xfrm>
          <a:prstGeom prst="rect">
            <a:avLst/>
          </a:prstGeom>
          <a:noFill/>
        </p:spPr>
        <p:txBody>
          <a:bodyPr wrap="none" rtlCol="0">
            <a:spAutoFit/>
          </a:bodyPr>
          <a:lstStyle/>
          <a:p>
            <a:r>
              <a:rPr kumimoji="1" lang="ja-JP" altLang="en-US" sz="2000" b="1" dirty="0" smtClean="0">
                <a:solidFill>
                  <a:srgbClr val="FFFF00"/>
                </a:solidFill>
              </a:rPr>
              <a:t>まとめ</a:t>
            </a:r>
          </a:p>
        </p:txBody>
      </p:sp>
      <p:pic>
        <p:nvPicPr>
          <p:cNvPr id="16" name="図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7364" y="6897663"/>
            <a:ext cx="1813211" cy="1608906"/>
          </a:xfrm>
          <a:prstGeom prst="rect">
            <a:avLst/>
          </a:prstGeom>
        </p:spPr>
      </p:pic>
      <p:sp>
        <p:nvSpPr>
          <p:cNvPr id="18" name="正方形/長方形 17"/>
          <p:cNvSpPr/>
          <p:nvPr/>
        </p:nvSpPr>
        <p:spPr>
          <a:xfrm>
            <a:off x="537364" y="12110267"/>
            <a:ext cx="2715102" cy="584775"/>
          </a:xfrm>
          <a:prstGeom prst="rect">
            <a:avLst/>
          </a:prstGeom>
        </p:spPr>
        <p:txBody>
          <a:bodyPr wrap="none">
            <a:spAutoFit/>
          </a:bodyPr>
          <a:lstStyle/>
          <a:p>
            <a:r>
              <a:rPr lang="en-US" altLang="ja-JP" sz="1600" dirty="0" smtClean="0">
                <a:solidFill>
                  <a:srgbClr val="FFCCFF"/>
                </a:solidFill>
              </a:rPr>
              <a:t>Kitazawa, et al., </a:t>
            </a:r>
          </a:p>
          <a:p>
            <a:r>
              <a:rPr lang="en-US" altLang="ja-JP" sz="1600" dirty="0" smtClean="0">
                <a:solidFill>
                  <a:srgbClr val="FFCCFF"/>
                </a:solidFill>
              </a:rPr>
              <a:t>Phys. Rev. </a:t>
            </a:r>
            <a:r>
              <a:rPr lang="en-US" altLang="ja-JP" sz="1600" b="1" dirty="0" smtClean="0">
                <a:solidFill>
                  <a:srgbClr val="FFCCFF"/>
                </a:solidFill>
              </a:rPr>
              <a:t>D99 </a:t>
            </a:r>
            <a:r>
              <a:rPr lang="en-US" altLang="ja-JP" sz="1600" dirty="0">
                <a:solidFill>
                  <a:srgbClr val="FFCCFF"/>
                </a:solidFill>
              </a:rPr>
              <a:t>(2019) </a:t>
            </a:r>
            <a:r>
              <a:rPr lang="en-US" altLang="ja-JP" sz="1600" dirty="0" smtClean="0">
                <a:solidFill>
                  <a:srgbClr val="FFCCFF"/>
                </a:solidFill>
              </a:rPr>
              <a:t> </a:t>
            </a:r>
            <a:r>
              <a:rPr lang="en-US" altLang="ja-JP" sz="1600" dirty="0">
                <a:solidFill>
                  <a:srgbClr val="FFCCFF"/>
                </a:solidFill>
              </a:rPr>
              <a:t>094507</a:t>
            </a:r>
          </a:p>
        </p:txBody>
      </p:sp>
      <p:pic>
        <p:nvPicPr>
          <p:cNvPr id="19" name="図 18"/>
          <p:cNvPicPr>
            <a:picLocks noChangeAspect="1"/>
          </p:cNvPicPr>
          <p:nvPr/>
        </p:nvPicPr>
        <p:blipFill>
          <a:blip r:embed="rId9"/>
          <a:stretch>
            <a:fillRect/>
          </a:stretch>
        </p:blipFill>
        <p:spPr>
          <a:xfrm>
            <a:off x="4913789" y="6910185"/>
            <a:ext cx="2016225" cy="1747300"/>
          </a:xfrm>
          <a:prstGeom prst="rect">
            <a:avLst/>
          </a:prstGeom>
        </p:spPr>
      </p:pic>
      <p:pic>
        <p:nvPicPr>
          <p:cNvPr id="20" name="図 19"/>
          <p:cNvPicPr>
            <a:picLocks noChangeAspect="1"/>
          </p:cNvPicPr>
          <p:nvPr/>
        </p:nvPicPr>
        <p:blipFill>
          <a:blip r:embed="rId10"/>
          <a:stretch>
            <a:fillRect/>
          </a:stretch>
        </p:blipFill>
        <p:spPr>
          <a:xfrm>
            <a:off x="7121225" y="6909793"/>
            <a:ext cx="2351597" cy="1742593"/>
          </a:xfrm>
          <a:prstGeom prst="rect">
            <a:avLst/>
          </a:prstGeom>
        </p:spPr>
      </p:pic>
      <p:sp>
        <p:nvSpPr>
          <p:cNvPr id="40" name="テキスト ボックス 39"/>
          <p:cNvSpPr txBox="1"/>
          <p:nvPr/>
        </p:nvSpPr>
        <p:spPr>
          <a:xfrm>
            <a:off x="5026536" y="6590987"/>
            <a:ext cx="1725152" cy="353943"/>
          </a:xfrm>
          <a:prstGeom prst="rect">
            <a:avLst/>
          </a:prstGeom>
          <a:noFill/>
        </p:spPr>
        <p:txBody>
          <a:bodyPr wrap="none" rtlCol="0">
            <a:spAutoFit/>
          </a:bodyPr>
          <a:lstStyle/>
          <a:p>
            <a:pPr algn="ctr"/>
            <a:r>
              <a:rPr lang="en-US" altLang="ja-JP" sz="1700" dirty="0" err="1" smtClean="0">
                <a:ea typeface="+mj-ea"/>
              </a:rPr>
              <a:t>Nt</a:t>
            </a:r>
            <a:r>
              <a:rPr lang="en-US" altLang="ja-JP" sz="1700" dirty="0" smtClean="0">
                <a:ea typeface="+mj-ea"/>
              </a:rPr>
              <a:t>=6</a:t>
            </a:r>
            <a:r>
              <a:rPr lang="ja-JP" altLang="en-US" sz="1700" dirty="0" err="1" smtClean="0">
                <a:latin typeface="+mj-ea"/>
                <a:ea typeface="+mj-ea"/>
              </a:rPr>
              <a:t>での</a:t>
            </a:r>
            <a:r>
              <a:rPr lang="ja-JP" altLang="en-US" sz="1700" dirty="0" smtClean="0">
                <a:latin typeface="+mj-ea"/>
                <a:ea typeface="+mj-ea"/>
              </a:rPr>
              <a:t>相構造</a:t>
            </a:r>
            <a:endParaRPr kumimoji="1" lang="ja-JP" altLang="en-US" sz="1700" dirty="0" smtClean="0">
              <a:latin typeface="+mj-ea"/>
              <a:ea typeface="+mj-ea"/>
            </a:endParaRPr>
          </a:p>
        </p:txBody>
      </p:sp>
      <p:sp>
        <p:nvSpPr>
          <p:cNvPr id="41" name="テキスト ボックス 40"/>
          <p:cNvSpPr txBox="1"/>
          <p:nvPr/>
        </p:nvSpPr>
        <p:spPr>
          <a:xfrm>
            <a:off x="7612878" y="6574996"/>
            <a:ext cx="1492716" cy="353943"/>
          </a:xfrm>
          <a:prstGeom prst="rect">
            <a:avLst/>
          </a:prstGeom>
          <a:noFill/>
        </p:spPr>
        <p:txBody>
          <a:bodyPr wrap="none" rtlCol="0">
            <a:spAutoFit/>
          </a:bodyPr>
          <a:lstStyle/>
          <a:p>
            <a:pPr algn="ctr"/>
            <a:r>
              <a:rPr lang="ja-JP" altLang="en-US" sz="1700" dirty="0" smtClean="0">
                <a:ea typeface="+mj-ea"/>
              </a:rPr>
              <a:t>臨界指数解析</a:t>
            </a:r>
            <a:endParaRPr kumimoji="1" lang="ja-JP" altLang="en-US" sz="1700" dirty="0" smtClean="0">
              <a:latin typeface="+mj-ea"/>
              <a:ea typeface="+mj-ea"/>
            </a:endParaRPr>
          </a:p>
        </p:txBody>
      </p:sp>
      <p:sp>
        <p:nvSpPr>
          <p:cNvPr id="21" name="楕円 20"/>
          <p:cNvSpPr/>
          <p:nvPr/>
        </p:nvSpPr>
        <p:spPr>
          <a:xfrm>
            <a:off x="1572057" y="6897663"/>
            <a:ext cx="687789" cy="59440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542394" y="6950021"/>
            <a:ext cx="2129985" cy="1200329"/>
          </a:xfrm>
          <a:prstGeom prst="rect">
            <a:avLst/>
          </a:prstGeom>
          <a:noFill/>
        </p:spPr>
        <p:txBody>
          <a:bodyPr wrap="square" rtlCol="0">
            <a:spAutoFit/>
          </a:bodyPr>
          <a:lstStyle/>
          <a:p>
            <a:r>
              <a:rPr kumimoji="1" lang="ja-JP" altLang="en-US" dirty="0" smtClean="0">
                <a:solidFill>
                  <a:srgbClr val="FFFF00"/>
                </a:solidFill>
              </a:rPr>
              <a:t>重クォーク領域</a:t>
            </a:r>
            <a:r>
              <a:rPr kumimoji="1" lang="ja-JP" altLang="en-US" dirty="0" smtClean="0"/>
              <a:t>に存在する一次相転移の精密解析・格子間隔の高精細化</a:t>
            </a:r>
          </a:p>
        </p:txBody>
      </p:sp>
      <p:sp>
        <p:nvSpPr>
          <p:cNvPr id="23" name="テキスト ボックス 22"/>
          <p:cNvSpPr txBox="1"/>
          <p:nvPr/>
        </p:nvSpPr>
        <p:spPr>
          <a:xfrm>
            <a:off x="578517" y="8478297"/>
            <a:ext cx="4026936" cy="584775"/>
          </a:xfrm>
          <a:prstGeom prst="rect">
            <a:avLst/>
          </a:prstGeom>
          <a:noFill/>
        </p:spPr>
        <p:txBody>
          <a:bodyPr wrap="none" rtlCol="0">
            <a:spAutoFit/>
          </a:bodyPr>
          <a:lstStyle/>
          <a:p>
            <a:r>
              <a:rPr lang="en-US" altLang="ja-JP" sz="1600" dirty="0">
                <a:solidFill>
                  <a:srgbClr val="FFCCFF"/>
                </a:solidFill>
              </a:rPr>
              <a:t> </a:t>
            </a:r>
            <a:r>
              <a:rPr lang="en-US" altLang="ja-JP" sz="1600" dirty="0" err="1" smtClean="0">
                <a:solidFill>
                  <a:srgbClr val="FFCCFF"/>
                </a:solidFill>
              </a:rPr>
              <a:t>Itagaki</a:t>
            </a:r>
            <a:r>
              <a:rPr lang="en-US" altLang="ja-JP" sz="1600" dirty="0" smtClean="0">
                <a:solidFill>
                  <a:srgbClr val="FFCCFF"/>
                </a:solidFill>
              </a:rPr>
              <a:t>, et al., </a:t>
            </a:r>
            <a:r>
              <a:rPr lang="en-US" altLang="ja-JP" sz="1600" dirty="0" err="1" smtClean="0">
                <a:solidFill>
                  <a:srgbClr val="FFCCFF"/>
                </a:solidFill>
              </a:rPr>
              <a:t>Phys.Rev</a:t>
            </a:r>
            <a:r>
              <a:rPr lang="en-US" altLang="ja-JP" sz="1600" dirty="0" smtClean="0">
                <a:solidFill>
                  <a:srgbClr val="FFCCFF"/>
                </a:solidFill>
              </a:rPr>
              <a:t>. </a:t>
            </a:r>
            <a:r>
              <a:rPr lang="en-US" altLang="ja-JP" sz="1600" b="1" dirty="0" smtClean="0">
                <a:solidFill>
                  <a:srgbClr val="FFCCFF"/>
                </a:solidFill>
              </a:rPr>
              <a:t>D101 </a:t>
            </a:r>
            <a:r>
              <a:rPr lang="en-US" altLang="ja-JP" sz="1600" dirty="0">
                <a:solidFill>
                  <a:srgbClr val="FFCCFF"/>
                </a:solidFill>
              </a:rPr>
              <a:t>(2020</a:t>
            </a:r>
            <a:r>
              <a:rPr lang="en-US" altLang="ja-JP" sz="1600" dirty="0" smtClean="0">
                <a:solidFill>
                  <a:srgbClr val="FFCCFF"/>
                </a:solidFill>
              </a:rPr>
              <a:t>) 054505</a:t>
            </a:r>
          </a:p>
          <a:p>
            <a:r>
              <a:rPr kumimoji="1" lang="en-US" altLang="ja-JP" sz="1600" dirty="0" err="1" smtClean="0">
                <a:solidFill>
                  <a:srgbClr val="FFCCFF"/>
                </a:solidFill>
              </a:rPr>
              <a:t>Ejiri</a:t>
            </a:r>
            <a:r>
              <a:rPr kumimoji="1" lang="en-US" altLang="ja-JP" sz="1600" dirty="0" smtClean="0">
                <a:solidFill>
                  <a:srgbClr val="FFCCFF"/>
                </a:solidFill>
              </a:rPr>
              <a:t>, et al., Proc. Sci. </a:t>
            </a:r>
            <a:r>
              <a:rPr kumimoji="1" lang="en-US" altLang="ja-JP" sz="1600" b="1" dirty="0" smtClean="0">
                <a:solidFill>
                  <a:srgbClr val="FFCCFF"/>
                </a:solidFill>
              </a:rPr>
              <a:t>LATTICE2019</a:t>
            </a:r>
            <a:r>
              <a:rPr kumimoji="1" lang="en-US" altLang="ja-JP" sz="1600" dirty="0" smtClean="0">
                <a:solidFill>
                  <a:srgbClr val="FFCCFF"/>
                </a:solidFill>
              </a:rPr>
              <a:t> (2020) 071</a:t>
            </a:r>
            <a:endParaRPr kumimoji="1" lang="ja-JP" altLang="en-US" sz="1600" dirty="0" smtClean="0">
              <a:solidFill>
                <a:srgbClr val="FFCCFF"/>
              </a:solidFill>
            </a:endParaRPr>
          </a:p>
        </p:txBody>
      </p:sp>
      <p:sp>
        <p:nvSpPr>
          <p:cNvPr id="46" name="テキスト ボックス 45"/>
          <p:cNvSpPr txBox="1"/>
          <p:nvPr/>
        </p:nvSpPr>
        <p:spPr>
          <a:xfrm>
            <a:off x="4163943" y="5864238"/>
            <a:ext cx="4686155" cy="338554"/>
          </a:xfrm>
          <a:prstGeom prst="rect">
            <a:avLst/>
          </a:prstGeom>
          <a:noFill/>
        </p:spPr>
        <p:txBody>
          <a:bodyPr wrap="none" rtlCol="0">
            <a:spAutoFit/>
          </a:bodyPr>
          <a:lstStyle/>
          <a:p>
            <a:r>
              <a:rPr lang="en-US" altLang="ja-JP" sz="1600" dirty="0" err="1" smtClean="0">
                <a:solidFill>
                  <a:srgbClr val="FFCCFF"/>
                </a:solidFill>
              </a:rPr>
              <a:t>Yanagihara</a:t>
            </a:r>
            <a:r>
              <a:rPr kumimoji="1" lang="en-US" altLang="ja-JP" sz="1600" dirty="0" smtClean="0">
                <a:solidFill>
                  <a:srgbClr val="FFCCFF"/>
                </a:solidFill>
              </a:rPr>
              <a:t>, et al., Proc. Sci. </a:t>
            </a:r>
            <a:r>
              <a:rPr kumimoji="1" lang="en-US" altLang="ja-JP" sz="1600" b="1" dirty="0" smtClean="0">
                <a:solidFill>
                  <a:srgbClr val="FFCCFF"/>
                </a:solidFill>
              </a:rPr>
              <a:t>LATTICE2019</a:t>
            </a:r>
            <a:r>
              <a:rPr kumimoji="1" lang="en-US" altLang="ja-JP" sz="1600" dirty="0" smtClean="0">
                <a:solidFill>
                  <a:srgbClr val="FFCCFF"/>
                </a:solidFill>
              </a:rPr>
              <a:t> (2020) 004</a:t>
            </a:r>
            <a:endParaRPr kumimoji="1" lang="ja-JP" altLang="en-US" sz="1600" dirty="0" smtClean="0">
              <a:solidFill>
                <a:srgbClr val="FFCCFF"/>
              </a:solidFill>
            </a:endParaRPr>
          </a:p>
        </p:txBody>
      </p:sp>
      <p:sp>
        <p:nvSpPr>
          <p:cNvPr id="47" name="テキスト ボックス 46"/>
          <p:cNvSpPr txBox="1"/>
          <p:nvPr/>
        </p:nvSpPr>
        <p:spPr>
          <a:xfrm>
            <a:off x="5899416" y="7950295"/>
            <a:ext cx="901209" cy="400110"/>
          </a:xfrm>
          <a:prstGeom prst="rect">
            <a:avLst/>
          </a:prstGeom>
          <a:noFill/>
        </p:spPr>
        <p:txBody>
          <a:bodyPr wrap="none" rtlCol="0">
            <a:spAutoFit/>
          </a:bodyPr>
          <a:lstStyle/>
          <a:p>
            <a:r>
              <a:rPr kumimoji="1" lang="en-US" altLang="ja-JP" sz="2000" b="1" dirty="0" smtClean="0">
                <a:solidFill>
                  <a:srgbClr val="FF0000"/>
                </a:solidFill>
              </a:rPr>
              <a:t>NEW!!</a:t>
            </a:r>
            <a:endParaRPr kumimoji="1" lang="ja-JP" altLang="en-US" sz="2000" b="1" dirty="0" smtClean="0">
              <a:solidFill>
                <a:srgbClr val="FF0000"/>
              </a:solidFill>
            </a:endParaRPr>
          </a:p>
        </p:txBody>
      </p:sp>
      <p:sp>
        <p:nvSpPr>
          <p:cNvPr id="49" name="テキスト ボックス 48"/>
          <p:cNvSpPr txBox="1"/>
          <p:nvPr/>
        </p:nvSpPr>
        <p:spPr>
          <a:xfrm>
            <a:off x="8498077" y="8053529"/>
            <a:ext cx="901209" cy="400110"/>
          </a:xfrm>
          <a:prstGeom prst="rect">
            <a:avLst/>
          </a:prstGeom>
          <a:noFill/>
        </p:spPr>
        <p:txBody>
          <a:bodyPr wrap="none" rtlCol="0">
            <a:spAutoFit/>
          </a:bodyPr>
          <a:lstStyle/>
          <a:p>
            <a:r>
              <a:rPr kumimoji="1" lang="en-US" altLang="ja-JP" sz="2000" b="1" dirty="0" smtClean="0">
                <a:solidFill>
                  <a:srgbClr val="FF0000"/>
                </a:solidFill>
              </a:rPr>
              <a:t>NEW!!</a:t>
            </a:r>
            <a:endParaRPr kumimoji="1" lang="ja-JP" altLang="en-US" sz="2000" b="1" dirty="0" smtClean="0">
              <a:solidFill>
                <a:srgbClr val="FF0000"/>
              </a:solidFill>
            </a:endParaRPr>
          </a:p>
        </p:txBody>
      </p:sp>
      <p:sp>
        <p:nvSpPr>
          <p:cNvPr id="52" name="テキスト ボックス 51"/>
          <p:cNvSpPr txBox="1"/>
          <p:nvPr/>
        </p:nvSpPr>
        <p:spPr>
          <a:xfrm>
            <a:off x="5883301" y="9579301"/>
            <a:ext cx="901209" cy="400110"/>
          </a:xfrm>
          <a:prstGeom prst="rect">
            <a:avLst/>
          </a:prstGeom>
          <a:noFill/>
        </p:spPr>
        <p:txBody>
          <a:bodyPr wrap="none" rtlCol="0">
            <a:spAutoFit/>
          </a:bodyPr>
          <a:lstStyle/>
          <a:p>
            <a:r>
              <a:rPr kumimoji="1" lang="en-US" altLang="ja-JP" sz="2000" b="1" dirty="0" smtClean="0">
                <a:solidFill>
                  <a:srgbClr val="FF0000"/>
                </a:solidFill>
              </a:rPr>
              <a:t>NEW!!</a:t>
            </a:r>
            <a:endParaRPr kumimoji="1" lang="ja-JP" altLang="en-US" sz="2000" b="1" dirty="0" smtClean="0">
              <a:solidFill>
                <a:srgbClr val="FF0000"/>
              </a:solidFill>
            </a:endParaRPr>
          </a:p>
        </p:txBody>
      </p:sp>
    </p:spTree>
    <p:extLst>
      <p:ext uri="{BB962C8B-B14F-4D97-AF65-F5344CB8AC3E}">
        <p14:creationId xmlns:p14="http://schemas.microsoft.com/office/powerpoint/2010/main" val="3605394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ユーザー定義 6">
      <a:majorFont>
        <a:latin typeface="Corbel"/>
        <a:ea typeface="小塚ゴシック Pr6N B"/>
        <a:cs typeface=""/>
      </a:majorFont>
      <a:minorFont>
        <a:latin typeface="Corbel"/>
        <a:ea typeface="小塚ゴシック Pr6N L"/>
        <a:cs typeface=""/>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9050">
          <a:solidFill>
            <a:schemeClr val="tx1"/>
          </a:solidFill>
          <a:headEnd type="none"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2400" dirty="0" smtClean="0"/>
        </a:defPPr>
      </a:lstStyle>
    </a:txDef>
  </a:objectDefaults>
  <a:extraClrSchemeLst/>
  <a:extLst>
    <a:ext uri="{05A4C25C-085E-4340-85A3-A5531E510DB2}">
      <thm15:themeFamily xmlns:thm15="http://schemas.microsoft.com/office/thememl/2012/main" name="Depth" id="{7BEAFC2A-325C-49C4-AC08-2B765DA903F9}" vid="{1735E755-43E6-43AA-ABA2-C989ECC79AF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T e X T e X >  
     < p r e a m b l e > \ d o c u m e n t c l a s s { j a r t i c l e }  
 \ u s e p a c k a g e { a m s m a t h }  
 \ p a g e s t y l e { e m p t y } < / p r e a m b l e >  
     < b o d y > \ b e g i n { a l i g n * }    
  
 \ e n d { a l i g n * } < / b o d y >  
     < f c o l o r > F F 0 0 0 0 0 0 < / f c o l o r >  
     < b c o l o r > F F F F F F F F < / b c o l o r >  
     < t r a n s p a r e n t > T r u e < / t r a n s p a r e n t >  
     < r e s o l u t i o n > 1 8 0 0 < / r e s o l u t i o n >  
     < i m a g e h > - 1 < / i m a g e h >  
     < i m a g e w > - 1 < / i m a g e w >  
     < s c a l e > 5 0 < / s c a l e >  
     < c u r s o r > 1 6 < / c u r s o r >  
 < / T e X T e X > 
</file>

<file path=customXml/itemProps1.xml><?xml version="1.0" encoding="utf-8"?>
<ds:datastoreItem xmlns:ds="http://schemas.openxmlformats.org/officeDocument/2006/customXml" ds:itemID="{959414E3-2100-42F4-AD16-93F67FDFF1E6}">
  <ds:schemaRefs/>
</ds:datastoreItem>
</file>

<file path=docProps/app.xml><?xml version="1.0" encoding="utf-8"?>
<Properties xmlns="http://schemas.openxmlformats.org/officeDocument/2006/extended-properties" xmlns:vt="http://schemas.openxmlformats.org/officeDocument/2006/docPropsVTypes">
  <TotalTime>246</TotalTime>
  <Words>298</Words>
  <Application>Microsoft Office PowerPoint</Application>
  <PresentationFormat>A3 297x420 mm</PresentationFormat>
  <Paragraphs>34</Paragraphs>
  <Slides>1</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1</vt:i4>
      </vt:variant>
    </vt:vector>
  </HeadingPairs>
  <TitlesOfParts>
    <vt:vector size="14" baseType="lpstr">
      <vt:lpstr>HG正楷書体-PRO</vt:lpstr>
      <vt:lpstr>メイリオ</vt:lpstr>
      <vt:lpstr>小塚ゴシック Pr6N B</vt:lpstr>
      <vt:lpstr>小塚ゴシック Pr6N L</vt:lpstr>
      <vt:lpstr>小塚ゴシック Pr6N R</vt:lpstr>
      <vt:lpstr>游ゴシック</vt:lpstr>
      <vt:lpstr>游ゴシック Light</vt:lpstr>
      <vt:lpstr>Arial</vt:lpstr>
      <vt:lpstr>Calibri</vt:lpstr>
      <vt:lpstr>Corbel</vt:lpstr>
      <vt:lpstr>Wingdings</vt:lpstr>
      <vt:lpstr>デザインの設定</vt:lpstr>
      <vt:lpstr>奥行</vt:lpstr>
      <vt:lpstr>格子量子色力学に基づく初期宇宙の諸性質の精密解析</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応力テンソルを用いたクォーク間相互作用の数値解析</dc:title>
  <dc:creator>Masakiyo Kitazawa</dc:creator>
  <cp:lastModifiedBy>Kitazawa Masakiyo</cp:lastModifiedBy>
  <cp:revision>31</cp:revision>
  <dcterms:created xsi:type="dcterms:W3CDTF">2018-06-06T14:37:16Z</dcterms:created>
  <dcterms:modified xsi:type="dcterms:W3CDTF">2020-06-29T00:48:42Z</dcterms:modified>
</cp:coreProperties>
</file>