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42"/>
  </p:notesMasterIdLst>
  <p:sldIdLst>
    <p:sldId id="256" r:id="rId4"/>
    <p:sldId id="330" r:id="rId5"/>
    <p:sldId id="262" r:id="rId6"/>
    <p:sldId id="290" r:id="rId7"/>
    <p:sldId id="512" r:id="rId8"/>
    <p:sldId id="504" r:id="rId9"/>
    <p:sldId id="441" r:id="rId10"/>
    <p:sldId id="443" r:id="rId11"/>
    <p:sldId id="444" r:id="rId12"/>
    <p:sldId id="445" r:id="rId13"/>
    <p:sldId id="446" r:id="rId14"/>
    <p:sldId id="447" r:id="rId15"/>
    <p:sldId id="505" r:id="rId16"/>
    <p:sldId id="510" r:id="rId17"/>
    <p:sldId id="506" r:id="rId18"/>
    <p:sldId id="508" r:id="rId19"/>
    <p:sldId id="511" r:id="rId20"/>
    <p:sldId id="513" r:id="rId21"/>
    <p:sldId id="514" r:id="rId22"/>
    <p:sldId id="515" r:id="rId23"/>
    <p:sldId id="516" r:id="rId24"/>
    <p:sldId id="518" r:id="rId25"/>
    <p:sldId id="517" r:id="rId26"/>
    <p:sldId id="523" r:id="rId27"/>
    <p:sldId id="522" r:id="rId28"/>
    <p:sldId id="520" r:id="rId29"/>
    <p:sldId id="334" r:id="rId30"/>
    <p:sldId id="521" r:id="rId31"/>
    <p:sldId id="489" r:id="rId32"/>
    <p:sldId id="420" r:id="rId33"/>
    <p:sldId id="414" r:id="rId34"/>
    <p:sldId id="416" r:id="rId35"/>
    <p:sldId id="448" r:id="rId36"/>
    <p:sldId id="451" r:id="rId37"/>
    <p:sldId id="452" r:id="rId38"/>
    <p:sldId id="453" r:id="rId39"/>
    <p:sldId id="462" r:id="rId40"/>
    <p:sldId id="456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9D7"/>
    <a:srgbClr val="FFCCFF"/>
    <a:srgbClr val="FF0000"/>
    <a:srgbClr val="124963"/>
    <a:srgbClr val="11455D"/>
    <a:srgbClr val="FF5050"/>
    <a:srgbClr val="10445C"/>
    <a:srgbClr val="12465D"/>
    <a:srgbClr val="124760"/>
    <a:srgbClr val="0F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08786-E69B-4497-8344-085D0B1EB6F4}" v="327" dt="2021-07-09T07:49:29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7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F2108786-E69B-4497-8344-085D0B1EB6F4}"/>
    <pc:docChg chg="undo redo custSel addSld delSld modSld sldOrd modMainMaster">
      <pc:chgData name="Kitazawa Masakiyo" userId="2bf3742da7ad8ecb" providerId="LiveId" clId="{F2108786-E69B-4497-8344-085D0B1EB6F4}" dt="2021-07-09T08:11:00.186" v="5589" actId="20577"/>
      <pc:docMkLst>
        <pc:docMk/>
      </pc:docMkLst>
      <pc:sldChg chg="modSp mod">
        <pc:chgData name="Kitazawa Masakiyo" userId="2bf3742da7ad8ecb" providerId="LiveId" clId="{F2108786-E69B-4497-8344-085D0B1EB6F4}" dt="2021-07-09T05:50:41.070" v="4081" actId="404"/>
        <pc:sldMkLst>
          <pc:docMk/>
          <pc:sldMk cId="1851464119" sldId="256"/>
        </pc:sldMkLst>
        <pc:spChg chg="mod">
          <ac:chgData name="Kitazawa Masakiyo" userId="2bf3742da7ad8ecb" providerId="LiveId" clId="{F2108786-E69B-4497-8344-085D0B1EB6F4}" dt="2021-07-09T01:13:33.856" v="105" actId="404"/>
          <ac:spMkLst>
            <pc:docMk/>
            <pc:sldMk cId="1851464119" sldId="256"/>
            <ac:spMk id="2" creationId="{00000000-0000-0000-0000-000000000000}"/>
          </ac:spMkLst>
        </pc:spChg>
        <pc:spChg chg="mod">
          <ac:chgData name="Kitazawa Masakiyo" userId="2bf3742da7ad8ecb" providerId="LiveId" clId="{F2108786-E69B-4497-8344-085D0B1EB6F4}" dt="2021-07-09T05:50:41.070" v="4081" actId="404"/>
          <ac:spMkLst>
            <pc:docMk/>
            <pc:sldMk cId="1851464119" sldId="256"/>
            <ac:spMk id="3" creationId="{00000000-0000-0000-0000-000000000000}"/>
          </ac:spMkLst>
        </pc:spChg>
        <pc:spChg chg="mod">
          <ac:chgData name="Kitazawa Masakiyo" userId="2bf3742da7ad8ecb" providerId="LiveId" clId="{F2108786-E69B-4497-8344-085D0B1EB6F4}" dt="2021-07-09T01:12:34.352" v="99" actId="20577"/>
          <ac:spMkLst>
            <pc:docMk/>
            <pc:sldMk cId="1851464119" sldId="256"/>
            <ac:spMk id="4" creationId="{00000000-0000-0000-0000-000000000000}"/>
          </ac:spMkLst>
        </pc:spChg>
      </pc:sldChg>
      <pc:sldChg chg="addSp modSp mod modAnim">
        <pc:chgData name="Kitazawa Masakiyo" userId="2bf3742da7ad8ecb" providerId="LiveId" clId="{F2108786-E69B-4497-8344-085D0B1EB6F4}" dt="2021-07-09T06:50:52.807" v="5412" actId="1076"/>
        <pc:sldMkLst>
          <pc:docMk/>
          <pc:sldMk cId="3129736044" sldId="262"/>
        </pc:sldMkLst>
        <pc:spChg chg="mod">
          <ac:chgData name="Kitazawa Masakiyo" userId="2bf3742da7ad8ecb" providerId="LiveId" clId="{F2108786-E69B-4497-8344-085D0B1EB6F4}" dt="2021-07-09T05:52:56.070" v="4090" actId="113"/>
          <ac:spMkLst>
            <pc:docMk/>
            <pc:sldMk cId="3129736044" sldId="262"/>
            <ac:spMk id="2" creationId="{00000000-0000-0000-0000-000000000000}"/>
          </ac:spMkLst>
        </pc:spChg>
        <pc:spChg chg="add mod">
          <ac:chgData name="Kitazawa Masakiyo" userId="2bf3742da7ad8ecb" providerId="LiveId" clId="{F2108786-E69B-4497-8344-085D0B1EB6F4}" dt="2021-07-09T06:27:49.003" v="5357" actId="164"/>
          <ac:spMkLst>
            <pc:docMk/>
            <pc:sldMk cId="3129736044" sldId="262"/>
            <ac:spMk id="209" creationId="{07455A38-931E-4F5F-AC5E-666CD63865E5}"/>
          </ac:spMkLst>
        </pc:spChg>
        <pc:spChg chg="add mod">
          <ac:chgData name="Kitazawa Masakiyo" userId="2bf3742da7ad8ecb" providerId="LiveId" clId="{F2108786-E69B-4497-8344-085D0B1EB6F4}" dt="2021-07-09T06:30:14.813" v="5403" actId="1076"/>
          <ac:spMkLst>
            <pc:docMk/>
            <pc:sldMk cId="3129736044" sldId="262"/>
            <ac:spMk id="212" creationId="{8F43EB5B-26A5-436B-8188-AF9E98128099}"/>
          </ac:spMkLst>
        </pc:spChg>
        <pc:grpChg chg="add mod ord">
          <ac:chgData name="Kitazawa Masakiyo" userId="2bf3742da7ad8ecb" providerId="LiveId" clId="{F2108786-E69B-4497-8344-085D0B1EB6F4}" dt="2021-07-09T06:50:52.807" v="5412" actId="1076"/>
          <ac:grpSpMkLst>
            <pc:docMk/>
            <pc:sldMk cId="3129736044" sldId="262"/>
            <ac:grpSpMk id="210" creationId="{81705C9D-8789-4FDE-9EDC-5A101D6F5D13}"/>
          </ac:grpSpMkLst>
        </pc:grpChg>
        <pc:grpChg chg="add mod">
          <ac:chgData name="Kitazawa Masakiyo" userId="2bf3742da7ad8ecb" providerId="LiveId" clId="{F2108786-E69B-4497-8344-085D0B1EB6F4}" dt="2021-07-09T06:30:14.813" v="5403" actId="1076"/>
          <ac:grpSpMkLst>
            <pc:docMk/>
            <pc:sldMk cId="3129736044" sldId="262"/>
            <ac:grpSpMk id="213" creationId="{82F3F6AA-CE3C-48B4-B9AC-367C02A064D0}"/>
          </ac:grpSpMkLst>
        </pc:grpChg>
        <pc:picChg chg="add mod">
          <ac:chgData name="Kitazawa Masakiyo" userId="2bf3742da7ad8ecb" providerId="LiveId" clId="{F2108786-E69B-4497-8344-085D0B1EB6F4}" dt="2021-07-09T06:27:49.003" v="5357" actId="164"/>
          <ac:picMkLst>
            <pc:docMk/>
            <pc:sldMk cId="3129736044" sldId="262"/>
            <ac:picMk id="94" creationId="{E76E0525-9011-4458-8A91-40E60257FCB5}"/>
          </ac:picMkLst>
        </pc:picChg>
        <pc:picChg chg="add mod">
          <ac:chgData name="Kitazawa Masakiyo" userId="2bf3742da7ad8ecb" providerId="LiveId" clId="{F2108786-E69B-4497-8344-085D0B1EB6F4}" dt="2021-07-09T06:30:14.813" v="5403" actId="1076"/>
          <ac:picMkLst>
            <pc:docMk/>
            <pc:sldMk cId="3129736044" sldId="262"/>
            <ac:picMk id="211" creationId="{CD272864-9EEC-436B-9674-D371FFB33A75}"/>
          </ac:picMkLst>
        </pc:picChg>
      </pc:sldChg>
      <pc:sldChg chg="del">
        <pc:chgData name="Kitazawa Masakiyo" userId="2bf3742da7ad8ecb" providerId="LiveId" clId="{F2108786-E69B-4497-8344-085D0B1EB6F4}" dt="2021-07-09T04:57:55.538" v="2767" actId="2696"/>
        <pc:sldMkLst>
          <pc:docMk/>
          <pc:sldMk cId="1633408377" sldId="268"/>
        </pc:sldMkLst>
      </pc:sldChg>
      <pc:sldChg chg="del">
        <pc:chgData name="Kitazawa Masakiyo" userId="2bf3742da7ad8ecb" providerId="LiveId" clId="{F2108786-E69B-4497-8344-085D0B1EB6F4}" dt="2021-07-09T04:57:55.538" v="2767" actId="2696"/>
        <pc:sldMkLst>
          <pc:docMk/>
          <pc:sldMk cId="4081363426" sldId="270"/>
        </pc:sldMkLst>
      </pc:sldChg>
      <pc:sldChg chg="del">
        <pc:chgData name="Kitazawa Masakiyo" userId="2bf3742da7ad8ecb" providerId="LiveId" clId="{F2108786-E69B-4497-8344-085D0B1EB6F4}" dt="2021-07-09T06:55:26.427" v="5434" actId="2696"/>
        <pc:sldMkLst>
          <pc:docMk/>
          <pc:sldMk cId="2709409131" sldId="275"/>
        </pc:sldMkLst>
      </pc:sldChg>
      <pc:sldChg chg="del">
        <pc:chgData name="Kitazawa Masakiyo" userId="2bf3742da7ad8ecb" providerId="LiveId" clId="{F2108786-E69B-4497-8344-085D0B1EB6F4}" dt="2021-07-09T04:57:55.538" v="2767" actId="2696"/>
        <pc:sldMkLst>
          <pc:docMk/>
          <pc:sldMk cId="2537226406" sldId="279"/>
        </pc:sldMkLst>
      </pc:sldChg>
      <pc:sldChg chg="modSp mod modAnim">
        <pc:chgData name="Kitazawa Masakiyo" userId="2bf3742da7ad8ecb" providerId="LiveId" clId="{F2108786-E69B-4497-8344-085D0B1EB6F4}" dt="2021-07-09T06:31:14.999" v="5409"/>
        <pc:sldMkLst>
          <pc:docMk/>
          <pc:sldMk cId="3856138364" sldId="290"/>
        </pc:sldMkLst>
        <pc:spChg chg="mod">
          <ac:chgData name="Kitazawa Masakiyo" userId="2bf3742da7ad8ecb" providerId="LiveId" clId="{F2108786-E69B-4497-8344-085D0B1EB6F4}" dt="2021-07-09T05:53:07.003" v="4092" actId="113"/>
          <ac:spMkLst>
            <pc:docMk/>
            <pc:sldMk cId="3856138364" sldId="290"/>
            <ac:spMk id="2" creationId="{00000000-0000-0000-0000-000000000000}"/>
          </ac:spMkLst>
        </pc:spChg>
      </pc:sldChg>
      <pc:sldChg chg="del">
        <pc:chgData name="Kitazawa Masakiyo" userId="2bf3742da7ad8ecb" providerId="LiveId" clId="{F2108786-E69B-4497-8344-085D0B1EB6F4}" dt="2021-07-09T04:57:55.538" v="2767" actId="2696"/>
        <pc:sldMkLst>
          <pc:docMk/>
          <pc:sldMk cId="3185153033" sldId="319"/>
        </pc:sldMkLst>
      </pc:sldChg>
      <pc:sldChg chg="del">
        <pc:chgData name="Kitazawa Masakiyo" userId="2bf3742da7ad8ecb" providerId="LiveId" clId="{F2108786-E69B-4497-8344-085D0B1EB6F4}" dt="2021-07-09T02:13:09.804" v="869" actId="2696"/>
        <pc:sldMkLst>
          <pc:docMk/>
          <pc:sldMk cId="1699985801" sldId="320"/>
        </pc:sldMkLst>
      </pc:sldChg>
      <pc:sldChg chg="modSp mod">
        <pc:chgData name="Kitazawa Masakiyo" userId="2bf3742da7ad8ecb" providerId="LiveId" clId="{F2108786-E69B-4497-8344-085D0B1EB6F4}" dt="2021-07-09T05:53:00.918" v="4091" actId="113"/>
        <pc:sldMkLst>
          <pc:docMk/>
          <pc:sldMk cId="769030253" sldId="330"/>
        </pc:sldMkLst>
        <pc:spChg chg="mod">
          <ac:chgData name="Kitazawa Masakiyo" userId="2bf3742da7ad8ecb" providerId="LiveId" clId="{F2108786-E69B-4497-8344-085D0B1EB6F4}" dt="2021-07-09T05:53:00.918" v="4091" actId="113"/>
          <ac:spMkLst>
            <pc:docMk/>
            <pc:sldMk cId="769030253" sldId="330"/>
            <ac:spMk id="2" creationId="{00000000-0000-0000-0000-000000000000}"/>
          </ac:spMkLst>
        </pc:spChg>
      </pc:sldChg>
      <pc:sldChg chg="ord">
        <pc:chgData name="Kitazawa Masakiyo" userId="2bf3742da7ad8ecb" providerId="LiveId" clId="{F2108786-E69B-4497-8344-085D0B1EB6F4}" dt="2021-07-09T05:52:22.805" v="4088"/>
        <pc:sldMkLst>
          <pc:docMk/>
          <pc:sldMk cId="730794192" sldId="334"/>
        </pc:sldMkLst>
      </pc:sldChg>
      <pc:sldChg chg="del">
        <pc:chgData name="Kitazawa Masakiyo" userId="2bf3742da7ad8ecb" providerId="LiveId" clId="{F2108786-E69B-4497-8344-085D0B1EB6F4}" dt="2021-07-09T04:58:13.052" v="2769" actId="2696"/>
        <pc:sldMkLst>
          <pc:docMk/>
          <pc:sldMk cId="1274276480" sldId="345"/>
        </pc:sldMkLst>
      </pc:sldChg>
      <pc:sldChg chg="del">
        <pc:chgData name="Kitazawa Masakiyo" userId="2bf3742da7ad8ecb" providerId="LiveId" clId="{F2108786-E69B-4497-8344-085D0B1EB6F4}" dt="2021-07-09T04:57:55.538" v="2767" actId="2696"/>
        <pc:sldMkLst>
          <pc:docMk/>
          <pc:sldMk cId="2170139666" sldId="359"/>
        </pc:sldMkLst>
      </pc:sldChg>
      <pc:sldChg chg="del">
        <pc:chgData name="Kitazawa Masakiyo" userId="2bf3742da7ad8ecb" providerId="LiveId" clId="{F2108786-E69B-4497-8344-085D0B1EB6F4}" dt="2021-07-09T04:58:13.052" v="2769" actId="2696"/>
        <pc:sldMkLst>
          <pc:docMk/>
          <pc:sldMk cId="1374432455" sldId="371"/>
        </pc:sldMkLst>
      </pc:sldChg>
      <pc:sldChg chg="del">
        <pc:chgData name="Kitazawa Masakiyo" userId="2bf3742da7ad8ecb" providerId="LiveId" clId="{F2108786-E69B-4497-8344-085D0B1EB6F4}" dt="2021-07-09T06:57:44.992" v="5435" actId="2696"/>
        <pc:sldMkLst>
          <pc:docMk/>
          <pc:sldMk cId="503448000" sldId="391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4104298930" sldId="401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2599668591" sldId="402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1653148969" sldId="405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83851997" sldId="406"/>
        </pc:sldMkLst>
      </pc:sldChg>
      <pc:sldChg chg="del">
        <pc:chgData name="Kitazawa Masakiyo" userId="2bf3742da7ad8ecb" providerId="LiveId" clId="{F2108786-E69B-4497-8344-085D0B1EB6F4}" dt="2021-07-09T06:55:26.427" v="5434" actId="2696"/>
        <pc:sldMkLst>
          <pc:docMk/>
          <pc:sldMk cId="127184788" sldId="407"/>
        </pc:sldMkLst>
      </pc:sldChg>
      <pc:sldChg chg="del">
        <pc:chgData name="Kitazawa Masakiyo" userId="2bf3742da7ad8ecb" providerId="LiveId" clId="{F2108786-E69B-4497-8344-085D0B1EB6F4}" dt="2021-07-09T05:52:44.238" v="4089" actId="2696"/>
        <pc:sldMkLst>
          <pc:docMk/>
          <pc:sldMk cId="4007122266" sldId="409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2253114813" sldId="410"/>
        </pc:sldMkLst>
      </pc:sldChg>
      <pc:sldChg chg="del">
        <pc:chgData name="Kitazawa Masakiyo" userId="2bf3742da7ad8ecb" providerId="LiveId" clId="{F2108786-E69B-4497-8344-085D0B1EB6F4}" dt="2021-07-09T06:55:26.427" v="5434" actId="2696"/>
        <pc:sldMkLst>
          <pc:docMk/>
          <pc:sldMk cId="491461290" sldId="415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3459667229" sldId="416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882341189" sldId="417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131507998" sldId="418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667435727" sldId="419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3176096492" sldId="420"/>
        </pc:sldMkLst>
      </pc:sldChg>
      <pc:sldChg chg="del">
        <pc:chgData name="Kitazawa Masakiyo" userId="2bf3742da7ad8ecb" providerId="LiveId" clId="{F2108786-E69B-4497-8344-085D0B1EB6F4}" dt="2021-07-09T04:49:22.400" v="2628" actId="2696"/>
        <pc:sldMkLst>
          <pc:docMk/>
          <pc:sldMk cId="2651941482" sldId="421"/>
        </pc:sldMkLst>
      </pc:sldChg>
      <pc:sldChg chg="del">
        <pc:chgData name="Kitazawa Masakiyo" userId="2bf3742da7ad8ecb" providerId="LiveId" clId="{F2108786-E69B-4497-8344-085D0B1EB6F4}" dt="2021-07-09T04:49:22.400" v="2628" actId="2696"/>
        <pc:sldMkLst>
          <pc:docMk/>
          <pc:sldMk cId="4163931403" sldId="422"/>
        </pc:sldMkLst>
      </pc:sldChg>
      <pc:sldChg chg="del">
        <pc:chgData name="Kitazawa Masakiyo" userId="2bf3742da7ad8ecb" providerId="LiveId" clId="{F2108786-E69B-4497-8344-085D0B1EB6F4}" dt="2021-07-09T04:49:26.685" v="2629" actId="2696"/>
        <pc:sldMkLst>
          <pc:docMk/>
          <pc:sldMk cId="3923878313" sldId="423"/>
        </pc:sldMkLst>
      </pc:sldChg>
      <pc:sldChg chg="del">
        <pc:chgData name="Kitazawa Masakiyo" userId="2bf3742da7ad8ecb" providerId="LiveId" clId="{F2108786-E69B-4497-8344-085D0B1EB6F4}" dt="2021-07-09T05:52:44.238" v="4089" actId="2696"/>
        <pc:sldMkLst>
          <pc:docMk/>
          <pc:sldMk cId="4026792948" sldId="427"/>
        </pc:sldMkLst>
      </pc:sldChg>
      <pc:sldChg chg="del">
        <pc:chgData name="Kitazawa Masakiyo" userId="2bf3742da7ad8ecb" providerId="LiveId" clId="{F2108786-E69B-4497-8344-085D0B1EB6F4}" dt="2021-07-09T05:52:44.238" v="4089" actId="2696"/>
        <pc:sldMkLst>
          <pc:docMk/>
          <pc:sldMk cId="4009353827" sldId="428"/>
        </pc:sldMkLst>
      </pc:sldChg>
      <pc:sldChg chg="del">
        <pc:chgData name="Kitazawa Masakiyo" userId="2bf3742da7ad8ecb" providerId="LiveId" clId="{F2108786-E69B-4497-8344-085D0B1EB6F4}" dt="2021-07-09T04:58:13.052" v="2769" actId="2696"/>
        <pc:sldMkLst>
          <pc:docMk/>
          <pc:sldMk cId="135707483" sldId="429"/>
        </pc:sldMkLst>
      </pc:sldChg>
      <pc:sldChg chg="del">
        <pc:chgData name="Kitazawa Masakiyo" userId="2bf3742da7ad8ecb" providerId="LiveId" clId="{F2108786-E69B-4497-8344-085D0B1EB6F4}" dt="2021-07-09T02:13:09.804" v="869" actId="2696"/>
        <pc:sldMkLst>
          <pc:docMk/>
          <pc:sldMk cId="1248041983" sldId="430"/>
        </pc:sldMkLst>
      </pc:sldChg>
      <pc:sldChg chg="del">
        <pc:chgData name="Kitazawa Masakiyo" userId="2bf3742da7ad8ecb" providerId="LiveId" clId="{F2108786-E69B-4497-8344-085D0B1EB6F4}" dt="2021-07-09T02:13:09.804" v="869" actId="2696"/>
        <pc:sldMkLst>
          <pc:docMk/>
          <pc:sldMk cId="3178188571" sldId="431"/>
        </pc:sldMkLst>
      </pc:sldChg>
      <pc:sldChg chg="del">
        <pc:chgData name="Kitazawa Masakiyo" userId="2bf3742da7ad8ecb" providerId="LiveId" clId="{F2108786-E69B-4497-8344-085D0B1EB6F4}" dt="2021-07-09T04:58:13.052" v="2769" actId="2696"/>
        <pc:sldMkLst>
          <pc:docMk/>
          <pc:sldMk cId="1075767641" sldId="432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2255180814" sldId="436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1676669173" sldId="437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1178469360" sldId="438"/>
        </pc:sldMkLst>
      </pc:sldChg>
      <pc:sldChg chg="del">
        <pc:chgData name="Kitazawa Masakiyo" userId="2bf3742da7ad8ecb" providerId="LiveId" clId="{F2108786-E69B-4497-8344-085D0B1EB6F4}" dt="2021-07-09T05:22:57.517" v="3479" actId="2696"/>
        <pc:sldMkLst>
          <pc:docMk/>
          <pc:sldMk cId="498726117" sldId="440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1377982207" sldId="440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1279857954" sldId="441"/>
        </pc:sldMkLst>
      </pc:sldChg>
      <pc:sldChg chg="del">
        <pc:chgData name="Kitazawa Masakiyo" userId="2bf3742da7ad8ecb" providerId="LiveId" clId="{F2108786-E69B-4497-8344-085D0B1EB6F4}" dt="2021-07-09T01:56:54.675" v="440" actId="2696"/>
        <pc:sldMkLst>
          <pc:docMk/>
          <pc:sldMk cId="195949826" sldId="442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939593391" sldId="442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1874165601" sldId="443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458947801" sldId="444"/>
        </pc:sldMkLst>
      </pc:sldChg>
      <pc:sldChg chg="delSp mod delAnim">
        <pc:chgData name="Kitazawa Masakiyo" userId="2bf3742da7ad8ecb" providerId="LiveId" clId="{F2108786-E69B-4497-8344-085D0B1EB6F4}" dt="2021-07-09T06:55:02.351" v="5433" actId="21"/>
        <pc:sldMkLst>
          <pc:docMk/>
          <pc:sldMk cId="1773381627" sldId="444"/>
        </pc:sldMkLst>
        <pc:spChg chg="del">
          <ac:chgData name="Kitazawa Masakiyo" userId="2bf3742da7ad8ecb" providerId="LiveId" clId="{F2108786-E69B-4497-8344-085D0B1EB6F4}" dt="2021-07-09T06:55:02.351" v="5433" actId="21"/>
          <ac:spMkLst>
            <pc:docMk/>
            <pc:sldMk cId="1773381627" sldId="444"/>
            <ac:spMk id="23" creationId="{00000000-0000-0000-0000-000000000000}"/>
          </ac:spMkLst>
        </pc:spChg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1200169567" sldId="445"/>
        </pc:sldMkLst>
      </pc:sldChg>
      <pc:sldChg chg="delSp mod delAnim">
        <pc:chgData name="Kitazawa Masakiyo" userId="2bf3742da7ad8ecb" providerId="LiveId" clId="{F2108786-E69B-4497-8344-085D0B1EB6F4}" dt="2021-07-09T06:54:56.925" v="5432" actId="21"/>
        <pc:sldMkLst>
          <pc:docMk/>
          <pc:sldMk cId="1006128725" sldId="446"/>
        </pc:sldMkLst>
        <pc:spChg chg="del">
          <ac:chgData name="Kitazawa Masakiyo" userId="2bf3742da7ad8ecb" providerId="LiveId" clId="{F2108786-E69B-4497-8344-085D0B1EB6F4}" dt="2021-07-09T06:54:56.925" v="5432" actId="21"/>
          <ac:spMkLst>
            <pc:docMk/>
            <pc:sldMk cId="1006128725" sldId="446"/>
            <ac:spMk id="24" creationId="{00000000-0000-0000-0000-000000000000}"/>
          </ac:spMkLst>
        </pc:spChg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3123775425" sldId="446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3740546523" sldId="447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1243561397" sldId="448"/>
        </pc:sldMkLst>
      </pc:sldChg>
      <pc:sldChg chg="del">
        <pc:chgData name="Kitazawa Masakiyo" userId="2bf3742da7ad8ecb" providerId="LiveId" clId="{F2108786-E69B-4497-8344-085D0B1EB6F4}" dt="2021-07-09T01:43:08.373" v="434" actId="2696"/>
        <pc:sldMkLst>
          <pc:docMk/>
          <pc:sldMk cId="2746414764" sldId="448"/>
        </pc:sldMkLst>
      </pc:sldChg>
      <pc:sldChg chg="ord">
        <pc:chgData name="Kitazawa Masakiyo" userId="2bf3742da7ad8ecb" providerId="LiveId" clId="{F2108786-E69B-4497-8344-085D0B1EB6F4}" dt="2021-07-09T01:45:15.894" v="438"/>
        <pc:sldMkLst>
          <pc:docMk/>
          <pc:sldMk cId="2905214332" sldId="448"/>
        </pc:sldMkLst>
      </pc:sldChg>
      <pc:sldChg chg="del">
        <pc:chgData name="Kitazawa Masakiyo" userId="2bf3742da7ad8ecb" providerId="LiveId" clId="{F2108786-E69B-4497-8344-085D0B1EB6F4}" dt="2021-07-09T06:55:26.427" v="5434" actId="2696"/>
        <pc:sldMkLst>
          <pc:docMk/>
          <pc:sldMk cId="395569110" sldId="449"/>
        </pc:sldMkLst>
      </pc:sldChg>
      <pc:sldChg chg="del">
        <pc:chgData name="Kitazawa Masakiyo" userId="2bf3742da7ad8ecb" providerId="LiveId" clId="{F2108786-E69B-4497-8344-085D0B1EB6F4}" dt="2021-07-09T06:55:26.427" v="5434" actId="2696"/>
        <pc:sldMkLst>
          <pc:docMk/>
          <pc:sldMk cId="2552334302" sldId="450"/>
        </pc:sldMkLst>
      </pc:sldChg>
      <pc:sldChg chg="ord">
        <pc:chgData name="Kitazawa Masakiyo" userId="2bf3742da7ad8ecb" providerId="LiveId" clId="{F2108786-E69B-4497-8344-085D0B1EB6F4}" dt="2021-07-09T01:45:15.894" v="438"/>
        <pc:sldMkLst>
          <pc:docMk/>
          <pc:sldMk cId="1021773934" sldId="451"/>
        </pc:sldMkLst>
      </pc:sldChg>
      <pc:sldChg chg="del">
        <pc:chgData name="Kitazawa Masakiyo" userId="2bf3742da7ad8ecb" providerId="LiveId" clId="{F2108786-E69B-4497-8344-085D0B1EB6F4}" dt="2021-07-09T01:43:08.373" v="434" actId="2696"/>
        <pc:sldMkLst>
          <pc:docMk/>
          <pc:sldMk cId="1867594988" sldId="451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2494708370" sldId="451"/>
        </pc:sldMkLst>
      </pc:sldChg>
      <pc:sldChg chg="add del">
        <pc:chgData name="Kitazawa Masakiyo" userId="2bf3742da7ad8ecb" providerId="LiveId" clId="{F2108786-E69B-4497-8344-085D0B1EB6F4}" dt="2021-07-09T06:58:04.382" v="5438" actId="2696"/>
        <pc:sldMkLst>
          <pc:docMk/>
          <pc:sldMk cId="136133823" sldId="452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2803036515" sldId="452"/>
        </pc:sldMkLst>
      </pc:sldChg>
      <pc:sldChg chg="del">
        <pc:chgData name="Kitazawa Masakiyo" userId="2bf3742da7ad8ecb" providerId="LiveId" clId="{F2108786-E69B-4497-8344-085D0B1EB6F4}" dt="2021-07-09T02:12:12.655" v="868" actId="2696"/>
        <pc:sldMkLst>
          <pc:docMk/>
          <pc:sldMk cId="3775901141" sldId="452"/>
        </pc:sldMkLst>
      </pc:sldChg>
      <pc:sldChg chg="del">
        <pc:chgData name="Kitazawa Masakiyo" userId="2bf3742da7ad8ecb" providerId="LiveId" clId="{F2108786-E69B-4497-8344-085D0B1EB6F4}" dt="2021-07-09T02:12:12.655" v="868" actId="2696"/>
        <pc:sldMkLst>
          <pc:docMk/>
          <pc:sldMk cId="86951519" sldId="453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2303925437" sldId="453"/>
        </pc:sldMkLst>
      </pc:sldChg>
      <pc:sldChg chg="del">
        <pc:chgData name="Kitazawa Masakiyo" userId="2bf3742da7ad8ecb" providerId="LiveId" clId="{F2108786-E69B-4497-8344-085D0B1EB6F4}" dt="2021-07-09T06:57:56.784" v="5436" actId="2696"/>
        <pc:sldMkLst>
          <pc:docMk/>
          <pc:sldMk cId="765818831" sldId="454"/>
        </pc:sldMkLst>
      </pc:sldChg>
      <pc:sldChg chg="del">
        <pc:chgData name="Kitazawa Masakiyo" userId="2bf3742da7ad8ecb" providerId="LiveId" clId="{F2108786-E69B-4497-8344-085D0B1EB6F4}" dt="2021-07-09T01:45:01.941" v="436" actId="2696"/>
        <pc:sldMkLst>
          <pc:docMk/>
          <pc:sldMk cId="837163824" sldId="454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2052097374" sldId="454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57303747" sldId="455"/>
        </pc:sldMkLst>
      </pc:sldChg>
      <pc:sldChg chg="del">
        <pc:chgData name="Kitazawa Masakiyo" userId="2bf3742da7ad8ecb" providerId="LiveId" clId="{F2108786-E69B-4497-8344-085D0B1EB6F4}" dt="2021-07-09T01:45:01.941" v="436" actId="2696"/>
        <pc:sldMkLst>
          <pc:docMk/>
          <pc:sldMk cId="2803955437" sldId="455"/>
        </pc:sldMkLst>
      </pc:sldChg>
      <pc:sldChg chg="del">
        <pc:chgData name="Kitazawa Masakiyo" userId="2bf3742da7ad8ecb" providerId="LiveId" clId="{F2108786-E69B-4497-8344-085D0B1EB6F4}" dt="2021-07-09T06:57:56.784" v="5436" actId="2696"/>
        <pc:sldMkLst>
          <pc:docMk/>
          <pc:sldMk cId="3222232677" sldId="455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335045867" sldId="456"/>
        </pc:sldMkLst>
      </pc:sldChg>
      <pc:sldChg chg="del">
        <pc:chgData name="Kitazawa Masakiyo" userId="2bf3742da7ad8ecb" providerId="LiveId" clId="{F2108786-E69B-4497-8344-085D0B1EB6F4}" dt="2021-07-09T01:45:01.941" v="436" actId="2696"/>
        <pc:sldMkLst>
          <pc:docMk/>
          <pc:sldMk cId="510846069" sldId="456"/>
        </pc:sldMkLst>
      </pc:sldChg>
      <pc:sldChg chg="del">
        <pc:chgData name="Kitazawa Masakiyo" userId="2bf3742da7ad8ecb" providerId="LiveId" clId="{F2108786-E69B-4497-8344-085D0B1EB6F4}" dt="2021-07-09T02:16:04.639" v="874" actId="2696"/>
        <pc:sldMkLst>
          <pc:docMk/>
          <pc:sldMk cId="823068128" sldId="457"/>
        </pc:sldMkLst>
      </pc:sldChg>
      <pc:sldChg chg="del">
        <pc:chgData name="Kitazawa Masakiyo" userId="2bf3742da7ad8ecb" providerId="LiveId" clId="{F2108786-E69B-4497-8344-085D0B1EB6F4}" dt="2021-07-09T02:16:04.639" v="874" actId="2696"/>
        <pc:sldMkLst>
          <pc:docMk/>
          <pc:sldMk cId="62558005" sldId="458"/>
        </pc:sldMkLst>
      </pc:sldChg>
      <pc:sldChg chg="del">
        <pc:chgData name="Kitazawa Masakiyo" userId="2bf3742da7ad8ecb" providerId="LiveId" clId="{F2108786-E69B-4497-8344-085D0B1EB6F4}" dt="2021-07-09T02:16:04.639" v="874" actId="2696"/>
        <pc:sldMkLst>
          <pc:docMk/>
          <pc:sldMk cId="88080116" sldId="459"/>
        </pc:sldMkLst>
      </pc:sldChg>
      <pc:sldChg chg="del">
        <pc:chgData name="Kitazawa Masakiyo" userId="2bf3742da7ad8ecb" providerId="LiveId" clId="{F2108786-E69B-4497-8344-085D0B1EB6F4}" dt="2021-07-09T02:16:04.639" v="874" actId="2696"/>
        <pc:sldMkLst>
          <pc:docMk/>
          <pc:sldMk cId="3301876019" sldId="460"/>
        </pc:sldMkLst>
      </pc:sldChg>
      <pc:sldChg chg="del">
        <pc:chgData name="Kitazawa Masakiyo" userId="2bf3742da7ad8ecb" providerId="LiveId" clId="{F2108786-E69B-4497-8344-085D0B1EB6F4}" dt="2021-07-09T01:41:50.687" v="433" actId="2696"/>
        <pc:sldMkLst>
          <pc:docMk/>
          <pc:sldMk cId="644419776" sldId="462"/>
        </pc:sldMkLst>
      </pc:sldChg>
      <pc:sldChg chg="del">
        <pc:chgData name="Kitazawa Masakiyo" userId="2bf3742da7ad8ecb" providerId="LiveId" clId="{F2108786-E69B-4497-8344-085D0B1EB6F4}" dt="2021-07-09T02:12:12.655" v="868" actId="2696"/>
        <pc:sldMkLst>
          <pc:docMk/>
          <pc:sldMk cId="1171875072" sldId="462"/>
        </pc:sldMkLst>
      </pc:sldChg>
      <pc:sldChg chg="del">
        <pc:chgData name="Kitazawa Masakiyo" userId="2bf3742da7ad8ecb" providerId="LiveId" clId="{F2108786-E69B-4497-8344-085D0B1EB6F4}" dt="2021-07-09T02:16:04.639" v="874" actId="2696"/>
        <pc:sldMkLst>
          <pc:docMk/>
          <pc:sldMk cId="81660024" sldId="463"/>
        </pc:sldMkLst>
      </pc:sldChg>
      <pc:sldChg chg="del">
        <pc:chgData name="Kitazawa Masakiyo" userId="2bf3742da7ad8ecb" providerId="LiveId" clId="{F2108786-E69B-4497-8344-085D0B1EB6F4}" dt="2021-07-09T02:23:52.522" v="879" actId="2696"/>
        <pc:sldMkLst>
          <pc:docMk/>
          <pc:sldMk cId="1306831887" sldId="472"/>
        </pc:sldMkLst>
      </pc:sldChg>
      <pc:sldChg chg="del">
        <pc:chgData name="Kitazawa Masakiyo" userId="2bf3742da7ad8ecb" providerId="LiveId" clId="{F2108786-E69B-4497-8344-085D0B1EB6F4}" dt="2021-07-09T04:58:13.052" v="2769" actId="2696"/>
        <pc:sldMkLst>
          <pc:docMk/>
          <pc:sldMk cId="2303066506" sldId="475"/>
        </pc:sldMkLst>
      </pc:sldChg>
      <pc:sldChg chg="del">
        <pc:chgData name="Kitazawa Masakiyo" userId="2bf3742da7ad8ecb" providerId="LiveId" clId="{F2108786-E69B-4497-8344-085D0B1EB6F4}" dt="2021-07-09T05:52:18.916" v="4086" actId="2696"/>
        <pc:sldMkLst>
          <pc:docMk/>
          <pc:sldMk cId="3567316603" sldId="481"/>
        </pc:sldMkLst>
      </pc:sldChg>
      <pc:sldChg chg="del">
        <pc:chgData name="Kitazawa Masakiyo" userId="2bf3742da7ad8ecb" providerId="LiveId" clId="{F2108786-E69B-4497-8344-085D0B1EB6F4}" dt="2021-07-09T04:57:55.538" v="2767" actId="2696"/>
        <pc:sldMkLst>
          <pc:docMk/>
          <pc:sldMk cId="2760378283" sldId="482"/>
        </pc:sldMkLst>
      </pc:sldChg>
      <pc:sldChg chg="del">
        <pc:chgData name="Kitazawa Masakiyo" userId="2bf3742da7ad8ecb" providerId="LiveId" clId="{F2108786-E69B-4497-8344-085D0B1EB6F4}" dt="2021-07-09T04:58:13.052" v="2769" actId="2696"/>
        <pc:sldMkLst>
          <pc:docMk/>
          <pc:sldMk cId="2061046066" sldId="483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871152251" sldId="484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3935538998" sldId="485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3228308489" sldId="486"/>
        </pc:sldMkLst>
      </pc:sldChg>
      <pc:sldChg chg="del">
        <pc:chgData name="Kitazawa Masakiyo" userId="2bf3742da7ad8ecb" providerId="LiveId" clId="{F2108786-E69B-4497-8344-085D0B1EB6F4}" dt="2021-07-09T05:52:06.828" v="4084" actId="2696"/>
        <pc:sldMkLst>
          <pc:docMk/>
          <pc:sldMk cId="1692944868" sldId="488"/>
        </pc:sldMkLst>
      </pc:sldChg>
      <pc:sldChg chg="del">
        <pc:chgData name="Kitazawa Masakiyo" userId="2bf3742da7ad8ecb" providerId="LiveId" clId="{F2108786-E69B-4497-8344-085D0B1EB6F4}" dt="2021-07-09T05:52:02.589" v="4083" actId="2696"/>
        <pc:sldMkLst>
          <pc:docMk/>
          <pc:sldMk cId="1188867558" sldId="490"/>
        </pc:sldMkLst>
      </pc:sldChg>
      <pc:sldChg chg="del">
        <pc:chgData name="Kitazawa Masakiyo" userId="2bf3742da7ad8ecb" providerId="LiveId" clId="{F2108786-E69B-4497-8344-085D0B1EB6F4}" dt="2021-07-09T05:52:14.158" v="4085" actId="2696"/>
        <pc:sldMkLst>
          <pc:docMk/>
          <pc:sldMk cId="2013828716" sldId="491"/>
        </pc:sldMkLst>
      </pc:sldChg>
      <pc:sldChg chg="del">
        <pc:chgData name="Kitazawa Masakiyo" userId="2bf3742da7ad8ecb" providerId="LiveId" clId="{F2108786-E69B-4497-8344-085D0B1EB6F4}" dt="2021-07-09T05:52:18.916" v="4086" actId="2696"/>
        <pc:sldMkLst>
          <pc:docMk/>
          <pc:sldMk cId="4146560874" sldId="492"/>
        </pc:sldMkLst>
      </pc:sldChg>
      <pc:sldChg chg="del">
        <pc:chgData name="Kitazawa Masakiyo" userId="2bf3742da7ad8ecb" providerId="LiveId" clId="{F2108786-E69B-4497-8344-085D0B1EB6F4}" dt="2021-07-09T05:52:14.158" v="4085" actId="2696"/>
        <pc:sldMkLst>
          <pc:docMk/>
          <pc:sldMk cId="77197217" sldId="493"/>
        </pc:sldMkLst>
      </pc:sldChg>
      <pc:sldChg chg="del">
        <pc:chgData name="Kitazawa Masakiyo" userId="2bf3742da7ad8ecb" providerId="LiveId" clId="{F2108786-E69B-4497-8344-085D0B1EB6F4}" dt="2021-07-09T04:57:58.704" v="2768" actId="2696"/>
        <pc:sldMkLst>
          <pc:docMk/>
          <pc:sldMk cId="2197427229" sldId="494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317027116" sldId="495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101068765" sldId="496"/>
        </pc:sldMkLst>
      </pc:sldChg>
      <pc:sldChg chg="del">
        <pc:chgData name="Kitazawa Masakiyo" userId="2bf3742da7ad8ecb" providerId="LiveId" clId="{F2108786-E69B-4497-8344-085D0B1EB6F4}" dt="2021-07-09T02:16:04.639" v="874" actId="2696"/>
        <pc:sldMkLst>
          <pc:docMk/>
          <pc:sldMk cId="3086726122" sldId="497"/>
        </pc:sldMkLst>
      </pc:sldChg>
      <pc:sldChg chg="del">
        <pc:chgData name="Kitazawa Masakiyo" userId="2bf3742da7ad8ecb" providerId="LiveId" clId="{F2108786-E69B-4497-8344-085D0B1EB6F4}" dt="2021-07-09T04:58:13.052" v="2769" actId="2696"/>
        <pc:sldMkLst>
          <pc:docMk/>
          <pc:sldMk cId="979237976" sldId="498"/>
        </pc:sldMkLst>
      </pc:sldChg>
      <pc:sldChg chg="del">
        <pc:chgData name="Kitazawa Masakiyo" userId="2bf3742da7ad8ecb" providerId="LiveId" clId="{F2108786-E69B-4497-8344-085D0B1EB6F4}" dt="2021-07-09T04:49:22.400" v="2628" actId="2696"/>
        <pc:sldMkLst>
          <pc:docMk/>
          <pc:sldMk cId="2195890491" sldId="499"/>
        </pc:sldMkLst>
      </pc:sldChg>
      <pc:sldChg chg="del">
        <pc:chgData name="Kitazawa Masakiyo" userId="2bf3742da7ad8ecb" providerId="LiveId" clId="{F2108786-E69B-4497-8344-085D0B1EB6F4}" dt="2021-07-09T02:15:47.954" v="873" actId="2696"/>
        <pc:sldMkLst>
          <pc:docMk/>
          <pc:sldMk cId="1056422946" sldId="500"/>
        </pc:sldMkLst>
      </pc:sldChg>
      <pc:sldChg chg="del">
        <pc:chgData name="Kitazawa Masakiyo" userId="2bf3742da7ad8ecb" providerId="LiveId" clId="{F2108786-E69B-4497-8344-085D0B1EB6F4}" dt="2021-07-09T02:16:04.639" v="874" actId="2696"/>
        <pc:sldMkLst>
          <pc:docMk/>
          <pc:sldMk cId="4139718066" sldId="501"/>
        </pc:sldMkLst>
      </pc:sldChg>
      <pc:sldChg chg="del">
        <pc:chgData name="Kitazawa Masakiyo" userId="2bf3742da7ad8ecb" providerId="LiveId" clId="{F2108786-E69B-4497-8344-085D0B1EB6F4}" dt="2021-07-09T01:44:04.440" v="435" actId="2696"/>
        <pc:sldMkLst>
          <pc:docMk/>
          <pc:sldMk cId="2350384979" sldId="502"/>
        </pc:sldMkLst>
      </pc:sldChg>
      <pc:sldChg chg="delSp modSp new del mod">
        <pc:chgData name="Kitazawa Masakiyo" userId="2bf3742da7ad8ecb" providerId="LiveId" clId="{F2108786-E69B-4497-8344-085D0B1EB6F4}" dt="2021-07-09T03:53:27.019" v="1033" actId="2696"/>
        <pc:sldMkLst>
          <pc:docMk/>
          <pc:sldMk cId="71912560" sldId="503"/>
        </pc:sldMkLst>
        <pc:spChg chg="mod">
          <ac:chgData name="Kitazawa Masakiyo" userId="2bf3742da7ad8ecb" providerId="LiveId" clId="{F2108786-E69B-4497-8344-085D0B1EB6F4}" dt="2021-07-09T01:16:04.813" v="219" actId="113"/>
          <ac:spMkLst>
            <pc:docMk/>
            <pc:sldMk cId="71912560" sldId="503"/>
            <ac:spMk id="2" creationId="{2008CDE6-012B-4D55-B2BB-4D44D48991E9}"/>
          </ac:spMkLst>
        </pc:spChg>
        <pc:spChg chg="del">
          <ac:chgData name="Kitazawa Masakiyo" userId="2bf3742da7ad8ecb" providerId="LiveId" clId="{F2108786-E69B-4497-8344-085D0B1EB6F4}" dt="2021-07-09T01:45:58.379" v="439" actId="21"/>
          <ac:spMkLst>
            <pc:docMk/>
            <pc:sldMk cId="71912560" sldId="503"/>
            <ac:spMk id="3" creationId="{D79DD80A-F15E-4C60-9A17-E0BE1002EFBB}"/>
          </ac:spMkLst>
        </pc:spChg>
      </pc:sldChg>
      <pc:sldChg chg="addSp delSp modSp new mod modAnim">
        <pc:chgData name="Kitazawa Masakiyo" userId="2bf3742da7ad8ecb" providerId="LiveId" clId="{F2108786-E69B-4497-8344-085D0B1EB6F4}" dt="2021-07-09T06:52:49.539" v="5431" actId="207"/>
        <pc:sldMkLst>
          <pc:docMk/>
          <pc:sldMk cId="3775740562" sldId="504"/>
        </pc:sldMkLst>
        <pc:spChg chg="mod">
          <ac:chgData name="Kitazawa Masakiyo" userId="2bf3742da7ad8ecb" providerId="LiveId" clId="{F2108786-E69B-4497-8344-085D0B1EB6F4}" dt="2021-07-09T01:16:38.564" v="245" actId="113"/>
          <ac:spMkLst>
            <pc:docMk/>
            <pc:sldMk cId="3775740562" sldId="504"/>
            <ac:spMk id="2" creationId="{6218CFCB-1A59-46F7-8E49-FCF72FECE6A3}"/>
          </ac:spMkLst>
        </pc:spChg>
        <pc:spChg chg="del">
          <ac:chgData name="Kitazawa Masakiyo" userId="2bf3742da7ad8ecb" providerId="LiveId" clId="{F2108786-E69B-4497-8344-085D0B1EB6F4}" dt="2021-07-09T01:16:41.805" v="246" actId="478"/>
          <ac:spMkLst>
            <pc:docMk/>
            <pc:sldMk cId="3775740562" sldId="504"/>
            <ac:spMk id="3" creationId="{8E557C6F-1F65-4067-9D65-2BF25A11D2B3}"/>
          </ac:spMkLst>
        </pc:spChg>
        <pc:spChg chg="add mod">
          <ac:chgData name="Kitazawa Masakiyo" userId="2bf3742da7ad8ecb" providerId="LiveId" clId="{F2108786-E69B-4497-8344-085D0B1EB6F4}" dt="2021-07-09T04:41:17.242" v="2031" actId="1035"/>
          <ac:spMkLst>
            <pc:docMk/>
            <pc:sldMk cId="3775740562" sldId="504"/>
            <ac:spMk id="5" creationId="{857F9BC0-7C45-43ED-8701-777495A8A741}"/>
          </ac:spMkLst>
        </pc:spChg>
        <pc:spChg chg="add del">
          <ac:chgData name="Kitazawa Masakiyo" userId="2bf3742da7ad8ecb" providerId="LiveId" clId="{F2108786-E69B-4497-8344-085D0B1EB6F4}" dt="2021-07-09T01:39:21.665" v="387" actId="22"/>
          <ac:spMkLst>
            <pc:docMk/>
            <pc:sldMk cId="3775740562" sldId="504"/>
            <ac:spMk id="7" creationId="{8D5922D2-0828-4299-A788-85735355C7CA}"/>
          </ac:spMkLst>
        </pc:spChg>
        <pc:spChg chg="add mod">
          <ac:chgData name="Kitazawa Masakiyo" userId="2bf3742da7ad8ecb" providerId="LiveId" clId="{F2108786-E69B-4497-8344-085D0B1EB6F4}" dt="2021-07-09T06:52:49.539" v="5431" actId="207"/>
          <ac:spMkLst>
            <pc:docMk/>
            <pc:sldMk cId="3775740562" sldId="504"/>
            <ac:spMk id="9" creationId="{37F02805-FCC3-4045-A1C1-7AFC79BD3396}"/>
          </ac:spMkLst>
        </pc:spChg>
        <pc:spChg chg="add del mod ord">
          <ac:chgData name="Kitazawa Masakiyo" userId="2bf3742da7ad8ecb" providerId="LiveId" clId="{F2108786-E69B-4497-8344-085D0B1EB6F4}" dt="2021-07-09T04:39:14.746" v="1979" actId="21"/>
          <ac:spMkLst>
            <pc:docMk/>
            <pc:sldMk cId="3775740562" sldId="504"/>
            <ac:spMk id="10" creationId="{943182CA-5063-4392-A963-9D00C43F0485}"/>
          </ac:spMkLst>
        </pc:spChg>
        <pc:spChg chg="add mod">
          <ac:chgData name="Kitazawa Masakiyo" userId="2bf3742da7ad8ecb" providerId="LiveId" clId="{F2108786-E69B-4497-8344-085D0B1EB6F4}" dt="2021-07-09T04:42:54.296" v="2076" actId="20577"/>
          <ac:spMkLst>
            <pc:docMk/>
            <pc:sldMk cId="3775740562" sldId="504"/>
            <ac:spMk id="11" creationId="{80F01EA1-A52D-496E-8F51-8CD04E46AEF6}"/>
          </ac:spMkLst>
        </pc:spChg>
        <pc:spChg chg="add del">
          <ac:chgData name="Kitazawa Masakiyo" userId="2bf3742da7ad8ecb" providerId="LiveId" clId="{F2108786-E69B-4497-8344-085D0B1EB6F4}" dt="2021-07-09T04:31:53.416" v="1799" actId="22"/>
          <ac:spMkLst>
            <pc:docMk/>
            <pc:sldMk cId="3775740562" sldId="504"/>
            <ac:spMk id="13" creationId="{096E1CCA-BE81-4287-9340-8E2A23AC0C46}"/>
          </ac:spMkLst>
        </pc:spChg>
        <pc:spChg chg="add mod">
          <ac:chgData name="Kitazawa Masakiyo" userId="2bf3742da7ad8ecb" providerId="LiveId" clId="{F2108786-E69B-4497-8344-085D0B1EB6F4}" dt="2021-07-09T04:42:57.282" v="2077" actId="20577"/>
          <ac:spMkLst>
            <pc:docMk/>
            <pc:sldMk cId="3775740562" sldId="504"/>
            <ac:spMk id="14" creationId="{203650D4-A5BB-45BF-B8D9-7327B5C95A2F}"/>
          </ac:spMkLst>
        </pc:spChg>
        <pc:spChg chg="add mod">
          <ac:chgData name="Kitazawa Masakiyo" userId="2bf3742da7ad8ecb" providerId="LiveId" clId="{F2108786-E69B-4497-8344-085D0B1EB6F4}" dt="2021-07-09T04:42:42.895" v="2075" actId="113"/>
          <ac:spMkLst>
            <pc:docMk/>
            <pc:sldMk cId="3775740562" sldId="504"/>
            <ac:spMk id="15" creationId="{90F3263C-FE4E-48DF-9791-029C5A1F6871}"/>
          </ac:spMkLst>
        </pc:spChg>
        <pc:spChg chg="add mod ord">
          <ac:chgData name="Kitazawa Masakiyo" userId="2bf3742da7ad8ecb" providerId="LiveId" clId="{F2108786-E69B-4497-8344-085D0B1EB6F4}" dt="2021-07-09T04:39:48.203" v="2022" actId="167"/>
          <ac:spMkLst>
            <pc:docMk/>
            <pc:sldMk cId="3775740562" sldId="504"/>
            <ac:spMk id="16" creationId="{A49B7164-6A0B-4A5A-8E74-FE58BC5B0CFE}"/>
          </ac:spMkLst>
        </pc:spChg>
      </pc:sldChg>
      <pc:sldChg chg="addSp delSp modSp new mod">
        <pc:chgData name="Kitazawa Masakiyo" userId="2bf3742da7ad8ecb" providerId="LiveId" clId="{F2108786-E69B-4497-8344-085D0B1EB6F4}" dt="2021-07-09T06:03:17.350" v="4441" actId="207"/>
        <pc:sldMkLst>
          <pc:docMk/>
          <pc:sldMk cId="2901630818" sldId="505"/>
        </pc:sldMkLst>
        <pc:spChg chg="mod">
          <ac:chgData name="Kitazawa Masakiyo" userId="2bf3742da7ad8ecb" providerId="LiveId" clId="{F2108786-E69B-4497-8344-085D0B1EB6F4}" dt="2021-07-09T02:00:19.288" v="455" actId="20577"/>
          <ac:spMkLst>
            <pc:docMk/>
            <pc:sldMk cId="2901630818" sldId="505"/>
            <ac:spMk id="2" creationId="{1468D26B-4D91-45DF-B665-93F2DD4BD5F7}"/>
          </ac:spMkLst>
        </pc:spChg>
        <pc:spChg chg="del">
          <ac:chgData name="Kitazawa Masakiyo" userId="2bf3742da7ad8ecb" providerId="LiveId" clId="{F2108786-E69B-4497-8344-085D0B1EB6F4}" dt="2021-07-09T02:00:22.712" v="456" actId="478"/>
          <ac:spMkLst>
            <pc:docMk/>
            <pc:sldMk cId="2901630818" sldId="505"/>
            <ac:spMk id="3" creationId="{B91BBD90-1B1B-47B8-92C0-931ECED09810}"/>
          </ac:spMkLst>
        </pc:spChg>
        <pc:spChg chg="add mod">
          <ac:chgData name="Kitazawa Masakiyo" userId="2bf3742da7ad8ecb" providerId="LiveId" clId="{F2108786-E69B-4497-8344-085D0B1EB6F4}" dt="2021-07-09T06:03:17.350" v="4441" actId="207"/>
          <ac:spMkLst>
            <pc:docMk/>
            <pc:sldMk cId="2901630818" sldId="505"/>
            <ac:spMk id="5" creationId="{8BD2CB32-2DCA-4266-A7EC-389085C3A444}"/>
          </ac:spMkLst>
        </pc:spChg>
        <pc:spChg chg="add mod">
          <ac:chgData name="Kitazawa Masakiyo" userId="2bf3742da7ad8ecb" providerId="LiveId" clId="{F2108786-E69B-4497-8344-085D0B1EB6F4}" dt="2021-07-09T04:45:36.050" v="2293" actId="20577"/>
          <ac:spMkLst>
            <pc:docMk/>
            <pc:sldMk cId="2901630818" sldId="505"/>
            <ac:spMk id="6" creationId="{9CA6EDFC-99DB-4C37-B048-683272FCE861}"/>
          </ac:spMkLst>
        </pc:spChg>
        <pc:spChg chg="add mod">
          <ac:chgData name="Kitazawa Masakiyo" userId="2bf3742da7ad8ecb" providerId="LiveId" clId="{F2108786-E69B-4497-8344-085D0B1EB6F4}" dt="2021-07-09T04:44:46.215" v="2198" actId="1076"/>
          <ac:spMkLst>
            <pc:docMk/>
            <pc:sldMk cId="2901630818" sldId="505"/>
            <ac:spMk id="7" creationId="{E0B8FD44-EB74-4490-9FB8-999B7081B171}"/>
          </ac:spMkLst>
        </pc:spChg>
      </pc:sldChg>
      <pc:sldChg chg="addSp delSp modSp mod">
        <pc:chgData name="Kitazawa Masakiyo" userId="2bf3742da7ad8ecb" providerId="LiveId" clId="{F2108786-E69B-4497-8344-085D0B1EB6F4}" dt="2021-07-09T03:56:30.271" v="1086" actId="1076"/>
        <pc:sldMkLst>
          <pc:docMk/>
          <pc:sldMk cId="357990173" sldId="506"/>
        </pc:sldMkLst>
        <pc:spChg chg="mod">
          <ac:chgData name="Kitazawa Masakiyo" userId="2bf3742da7ad8ecb" providerId="LiveId" clId="{F2108786-E69B-4497-8344-085D0B1EB6F4}" dt="2021-07-09T02:28:49.605" v="975" actId="6549"/>
          <ac:spMkLst>
            <pc:docMk/>
            <pc:sldMk cId="357990173" sldId="506"/>
            <ac:spMk id="3" creationId="{00000000-0000-0000-0000-000000000000}"/>
          </ac:spMkLst>
        </pc:spChg>
        <pc:spChg chg="mod">
          <ac:chgData name="Kitazawa Masakiyo" userId="2bf3742da7ad8ecb" providerId="LiveId" clId="{F2108786-E69B-4497-8344-085D0B1EB6F4}" dt="2021-07-09T02:30:17.352" v="1004" actId="1076"/>
          <ac:spMkLst>
            <pc:docMk/>
            <pc:sldMk cId="357990173" sldId="506"/>
            <ac:spMk id="5" creationId="{00000000-0000-0000-0000-000000000000}"/>
          </ac:spMkLst>
        </pc:spChg>
        <pc:spChg chg="mod">
          <ac:chgData name="Kitazawa Masakiyo" userId="2bf3742da7ad8ecb" providerId="LiveId" clId="{F2108786-E69B-4497-8344-085D0B1EB6F4}" dt="2021-07-09T02:29:05.672" v="988" actId="1076"/>
          <ac:spMkLst>
            <pc:docMk/>
            <pc:sldMk cId="357990173" sldId="506"/>
            <ac:spMk id="7" creationId="{00000000-0000-0000-0000-000000000000}"/>
          </ac:spMkLst>
        </pc:spChg>
        <pc:spChg chg="del">
          <ac:chgData name="Kitazawa Masakiyo" userId="2bf3742da7ad8ecb" providerId="LiveId" clId="{F2108786-E69B-4497-8344-085D0B1EB6F4}" dt="2021-07-09T02:28:28.584" v="931" actId="478"/>
          <ac:spMkLst>
            <pc:docMk/>
            <pc:sldMk cId="357990173" sldId="506"/>
            <ac:spMk id="9" creationId="{00000000-0000-0000-0000-000000000000}"/>
          </ac:spMkLst>
        </pc:spChg>
        <pc:spChg chg="add mod">
          <ac:chgData name="Kitazawa Masakiyo" userId="2bf3742da7ad8ecb" providerId="LiveId" clId="{F2108786-E69B-4497-8344-085D0B1EB6F4}" dt="2021-07-09T03:56:30.271" v="1086" actId="1076"/>
          <ac:spMkLst>
            <pc:docMk/>
            <pc:sldMk cId="357990173" sldId="506"/>
            <ac:spMk id="17" creationId="{1D2AAB98-6972-4D18-BB63-C610367DB0CE}"/>
          </ac:spMkLst>
        </pc:spChg>
        <pc:spChg chg="add mod">
          <ac:chgData name="Kitazawa Masakiyo" userId="2bf3742da7ad8ecb" providerId="LiveId" clId="{F2108786-E69B-4497-8344-085D0B1EB6F4}" dt="2021-07-09T03:56:30.271" v="1086" actId="1076"/>
          <ac:spMkLst>
            <pc:docMk/>
            <pc:sldMk cId="357990173" sldId="506"/>
            <ac:spMk id="18" creationId="{5C4D86D5-89D6-46C0-A68C-4BCDF5314B78}"/>
          </ac:spMkLst>
        </pc:spChg>
        <pc:spChg chg="add mod">
          <ac:chgData name="Kitazawa Masakiyo" userId="2bf3742da7ad8ecb" providerId="LiveId" clId="{F2108786-E69B-4497-8344-085D0B1EB6F4}" dt="2021-07-09T03:56:30.271" v="1086" actId="1076"/>
          <ac:spMkLst>
            <pc:docMk/>
            <pc:sldMk cId="357990173" sldId="506"/>
            <ac:spMk id="19" creationId="{4B6EEDFB-87DE-4501-9046-EE54D8FBBE8A}"/>
          </ac:spMkLst>
        </pc:spChg>
        <pc:spChg chg="add mod">
          <ac:chgData name="Kitazawa Masakiyo" userId="2bf3742da7ad8ecb" providerId="LiveId" clId="{F2108786-E69B-4497-8344-085D0B1EB6F4}" dt="2021-07-09T03:56:30.271" v="1086" actId="1076"/>
          <ac:spMkLst>
            <pc:docMk/>
            <pc:sldMk cId="357990173" sldId="506"/>
            <ac:spMk id="20" creationId="{D39D5B38-4BD5-4F54-9638-7E2A31C1948A}"/>
          </ac:spMkLst>
        </pc:spChg>
        <pc:picChg chg="mod ord">
          <ac:chgData name="Kitazawa Masakiyo" userId="2bf3742da7ad8ecb" providerId="LiveId" clId="{F2108786-E69B-4497-8344-085D0B1EB6F4}" dt="2021-07-09T02:33:16.848" v="1019" actId="166"/>
          <ac:picMkLst>
            <pc:docMk/>
            <pc:sldMk cId="357990173" sldId="506"/>
            <ac:picMk id="4" creationId="{00000000-0000-0000-0000-000000000000}"/>
          </ac:picMkLst>
        </pc:picChg>
        <pc:picChg chg="del">
          <ac:chgData name="Kitazawa Masakiyo" userId="2bf3742da7ad8ecb" providerId="LiveId" clId="{F2108786-E69B-4497-8344-085D0B1EB6F4}" dt="2021-07-09T02:28:28.584" v="931" actId="478"/>
          <ac:picMkLst>
            <pc:docMk/>
            <pc:sldMk cId="357990173" sldId="506"/>
            <ac:picMk id="8" creationId="{00000000-0000-0000-0000-000000000000}"/>
          </ac:picMkLst>
        </pc:picChg>
        <pc:picChg chg="add mod ord">
          <ac:chgData name="Kitazawa Masakiyo" userId="2bf3742da7ad8ecb" providerId="LiveId" clId="{F2108786-E69B-4497-8344-085D0B1EB6F4}" dt="2021-07-09T02:30:05.057" v="1002" actId="166"/>
          <ac:picMkLst>
            <pc:docMk/>
            <pc:sldMk cId="357990173" sldId="506"/>
            <ac:picMk id="11" creationId="{E61FB85F-F4F8-47AF-A3E3-7397B4D696C9}"/>
          </ac:picMkLst>
        </pc:picChg>
        <pc:picChg chg="add mod ord modCrop">
          <ac:chgData name="Kitazawa Masakiyo" userId="2bf3742da7ad8ecb" providerId="LiveId" clId="{F2108786-E69B-4497-8344-085D0B1EB6F4}" dt="2021-07-09T03:55:50.430" v="1082" actId="166"/>
          <ac:picMkLst>
            <pc:docMk/>
            <pc:sldMk cId="357990173" sldId="506"/>
            <ac:picMk id="12" creationId="{2CE9C056-93DE-4502-9352-4C808295B04E}"/>
          </ac:picMkLst>
        </pc:picChg>
        <pc:picChg chg="add del mod">
          <ac:chgData name="Kitazawa Masakiyo" userId="2bf3742da7ad8ecb" providerId="LiveId" clId="{F2108786-E69B-4497-8344-085D0B1EB6F4}" dt="2021-07-09T02:32:15.105" v="1008" actId="21"/>
          <ac:picMkLst>
            <pc:docMk/>
            <pc:sldMk cId="357990173" sldId="506"/>
            <ac:picMk id="14" creationId="{AC1ED5A5-A0B1-4F4C-B78E-9807CCCCFAE6}"/>
          </ac:picMkLst>
        </pc:picChg>
        <pc:picChg chg="add del mod">
          <ac:chgData name="Kitazawa Masakiyo" userId="2bf3742da7ad8ecb" providerId="LiveId" clId="{F2108786-E69B-4497-8344-085D0B1EB6F4}" dt="2021-07-09T03:55:21.407" v="1079" actId="478"/>
          <ac:picMkLst>
            <pc:docMk/>
            <pc:sldMk cId="357990173" sldId="506"/>
            <ac:picMk id="16" creationId="{CDFB34E7-3C53-41CF-9251-4360AF8AFE6F}"/>
          </ac:picMkLst>
        </pc:picChg>
      </pc:sldChg>
      <pc:sldChg chg="del">
        <pc:chgData name="Kitazawa Masakiyo" userId="2bf3742da7ad8ecb" providerId="LiveId" clId="{F2108786-E69B-4497-8344-085D0B1EB6F4}" dt="2021-07-09T02:33:48.535" v="1022" actId="2696"/>
        <pc:sldMkLst>
          <pc:docMk/>
          <pc:sldMk cId="13481083" sldId="507"/>
        </pc:sldMkLst>
      </pc:sldChg>
      <pc:sldChg chg="ord">
        <pc:chgData name="Kitazawa Masakiyo" userId="2bf3742da7ad8ecb" providerId="LiveId" clId="{F2108786-E69B-4497-8344-085D0B1EB6F4}" dt="2021-07-09T02:33:44.023" v="1021"/>
        <pc:sldMkLst>
          <pc:docMk/>
          <pc:sldMk cId="4204418838" sldId="508"/>
        </pc:sldMkLst>
      </pc:sldChg>
      <pc:sldChg chg="del">
        <pc:chgData name="Kitazawa Masakiyo" userId="2bf3742da7ad8ecb" providerId="LiveId" clId="{F2108786-E69B-4497-8344-085D0B1EB6F4}" dt="2021-07-09T04:49:12.659" v="2627" actId="2696"/>
        <pc:sldMkLst>
          <pc:docMk/>
          <pc:sldMk cId="2196940507" sldId="509"/>
        </pc:sldMkLst>
      </pc:sldChg>
      <pc:sldChg chg="modSp mod ord">
        <pc:chgData name="Kitazawa Masakiyo" userId="2bf3742da7ad8ecb" providerId="LiveId" clId="{F2108786-E69B-4497-8344-085D0B1EB6F4}" dt="2021-07-09T02:26:12.063" v="930" actId="20577"/>
        <pc:sldMkLst>
          <pc:docMk/>
          <pc:sldMk cId="3074047924" sldId="510"/>
        </pc:sldMkLst>
        <pc:spChg chg="mod">
          <ac:chgData name="Kitazawa Masakiyo" userId="2bf3742da7ad8ecb" providerId="LiveId" clId="{F2108786-E69B-4497-8344-085D0B1EB6F4}" dt="2021-07-09T02:26:12.063" v="930" actId="20577"/>
          <ac:spMkLst>
            <pc:docMk/>
            <pc:sldMk cId="3074047924" sldId="510"/>
            <ac:spMk id="2" creationId="{00000000-0000-0000-0000-000000000000}"/>
          </ac:spMkLst>
        </pc:spChg>
        <pc:spChg chg="mod">
          <ac:chgData name="Kitazawa Masakiyo" userId="2bf3742da7ad8ecb" providerId="LiveId" clId="{F2108786-E69B-4497-8344-085D0B1EB6F4}" dt="2021-07-09T02:23:41.324" v="878" actId="20577"/>
          <ac:spMkLst>
            <pc:docMk/>
            <pc:sldMk cId="3074047924" sldId="510"/>
            <ac:spMk id="7" creationId="{00000000-0000-0000-0000-000000000000}"/>
          </ac:spMkLst>
        </pc:spChg>
        <pc:spChg chg="mod">
          <ac:chgData name="Kitazawa Masakiyo" userId="2bf3742da7ad8ecb" providerId="LiveId" clId="{F2108786-E69B-4497-8344-085D0B1EB6F4}" dt="2021-07-09T02:23:41.324" v="878" actId="20577"/>
          <ac:spMkLst>
            <pc:docMk/>
            <pc:sldMk cId="3074047924" sldId="510"/>
            <ac:spMk id="8" creationId="{00000000-0000-0000-0000-000000000000}"/>
          </ac:spMkLst>
        </pc:spChg>
        <pc:grpChg chg="mod">
          <ac:chgData name="Kitazawa Masakiyo" userId="2bf3742da7ad8ecb" providerId="LiveId" clId="{F2108786-E69B-4497-8344-085D0B1EB6F4}" dt="2021-07-09T02:23:41.324" v="878" actId="20577"/>
          <ac:grpSpMkLst>
            <pc:docMk/>
            <pc:sldMk cId="3074047924" sldId="510"/>
            <ac:grpSpMk id="11" creationId="{00000000-0000-0000-0000-000000000000}"/>
          </ac:grpSpMkLst>
        </pc:grpChg>
      </pc:sldChg>
      <pc:sldChg chg="delSp modSp mod">
        <pc:chgData name="Kitazawa Masakiyo" userId="2bf3742da7ad8ecb" providerId="LiveId" clId="{F2108786-E69B-4497-8344-085D0B1EB6F4}" dt="2021-07-09T06:03:03.990" v="4433" actId="207"/>
        <pc:sldMkLst>
          <pc:docMk/>
          <pc:sldMk cId="1164098456" sldId="511"/>
        </pc:sldMkLst>
        <pc:spChg chg="mod">
          <ac:chgData name="Kitazawa Masakiyo" userId="2bf3742da7ad8ecb" providerId="LiveId" clId="{F2108786-E69B-4497-8344-085D0B1EB6F4}" dt="2021-07-09T05:54:27.030" v="4094" actId="113"/>
          <ac:spMkLst>
            <pc:docMk/>
            <pc:sldMk cId="1164098456" sldId="511"/>
            <ac:spMk id="2" creationId="{1468D26B-4D91-45DF-B665-93F2DD4BD5F7}"/>
          </ac:spMkLst>
        </pc:spChg>
        <pc:spChg chg="mod">
          <ac:chgData name="Kitazawa Masakiyo" userId="2bf3742da7ad8ecb" providerId="LiveId" clId="{F2108786-E69B-4497-8344-085D0B1EB6F4}" dt="2021-07-09T06:03:03.990" v="4433" actId="207"/>
          <ac:spMkLst>
            <pc:docMk/>
            <pc:sldMk cId="1164098456" sldId="511"/>
            <ac:spMk id="5" creationId="{8BD2CB32-2DCA-4266-A7EC-389085C3A444}"/>
          </ac:spMkLst>
        </pc:spChg>
        <pc:spChg chg="mod">
          <ac:chgData name="Kitazawa Masakiyo" userId="2bf3742da7ad8ecb" providerId="LiveId" clId="{F2108786-E69B-4497-8344-085D0B1EB6F4}" dt="2021-07-09T04:45:26.490" v="2275" actId="20577"/>
          <ac:spMkLst>
            <pc:docMk/>
            <pc:sldMk cId="1164098456" sldId="511"/>
            <ac:spMk id="6" creationId="{9CA6EDFC-99DB-4C37-B048-683272FCE861}"/>
          </ac:spMkLst>
        </pc:spChg>
        <pc:spChg chg="del">
          <ac:chgData name="Kitazawa Masakiyo" userId="2bf3742da7ad8ecb" providerId="LiveId" clId="{F2108786-E69B-4497-8344-085D0B1EB6F4}" dt="2021-07-09T02:34:16.312" v="1031" actId="478"/>
          <ac:spMkLst>
            <pc:docMk/>
            <pc:sldMk cId="1164098456" sldId="511"/>
            <ac:spMk id="7" creationId="{E0B8FD44-EB74-4490-9FB8-999B7081B171}"/>
          </ac:spMkLst>
        </pc:spChg>
      </pc:sldChg>
      <pc:sldChg chg="addSp delSp modSp new mod modAnim">
        <pc:chgData name="Kitazawa Masakiyo" userId="2bf3742da7ad8ecb" providerId="LiveId" clId="{F2108786-E69B-4497-8344-085D0B1EB6F4}" dt="2021-07-09T06:52:11.636" v="5430" actId="6549"/>
        <pc:sldMkLst>
          <pc:docMk/>
          <pc:sldMk cId="19952231" sldId="512"/>
        </pc:sldMkLst>
        <pc:spChg chg="mod">
          <ac:chgData name="Kitazawa Masakiyo" userId="2bf3742da7ad8ecb" providerId="LiveId" clId="{F2108786-E69B-4497-8344-085D0B1EB6F4}" dt="2021-07-09T05:53:12.983" v="4093" actId="113"/>
          <ac:spMkLst>
            <pc:docMk/>
            <pc:sldMk cId="19952231" sldId="512"/>
            <ac:spMk id="2" creationId="{2E971F7A-E12D-48F4-A28C-8FB985F9E269}"/>
          </ac:spMkLst>
        </pc:spChg>
        <pc:spChg chg="del">
          <ac:chgData name="Kitazawa Masakiyo" userId="2bf3742da7ad8ecb" providerId="LiveId" clId="{F2108786-E69B-4497-8344-085D0B1EB6F4}" dt="2021-07-09T03:54:29.117" v="1076" actId="478"/>
          <ac:spMkLst>
            <pc:docMk/>
            <pc:sldMk cId="19952231" sldId="512"/>
            <ac:spMk id="3" creationId="{FB65C533-B048-4E97-B1AF-D6C86B66E49B}"/>
          </ac:spMkLst>
        </pc:spChg>
        <pc:spChg chg="add del mod">
          <ac:chgData name="Kitazawa Masakiyo" userId="2bf3742da7ad8ecb" providerId="LiveId" clId="{F2108786-E69B-4497-8344-085D0B1EB6F4}" dt="2021-07-09T04:24:58.466" v="1475" actId="478"/>
          <ac:spMkLst>
            <pc:docMk/>
            <pc:sldMk cId="19952231" sldId="512"/>
            <ac:spMk id="6" creationId="{0A843405-40FA-418B-96E7-4EF9B7D35D30}"/>
          </ac:spMkLst>
        </pc:spChg>
        <pc:spChg chg="add del mod">
          <ac:chgData name="Kitazawa Masakiyo" userId="2bf3742da7ad8ecb" providerId="LiveId" clId="{F2108786-E69B-4497-8344-085D0B1EB6F4}" dt="2021-07-09T04:24:58.466" v="1475" actId="478"/>
          <ac:spMkLst>
            <pc:docMk/>
            <pc:sldMk cId="19952231" sldId="512"/>
            <ac:spMk id="7" creationId="{ACCB5DD9-914D-447B-9781-009F7BF7CF4A}"/>
          </ac:spMkLst>
        </pc:spChg>
        <pc:spChg chg="add del mod">
          <ac:chgData name="Kitazawa Masakiyo" userId="2bf3742da7ad8ecb" providerId="LiveId" clId="{F2108786-E69B-4497-8344-085D0B1EB6F4}" dt="2021-07-09T04:24:58.466" v="1475" actId="478"/>
          <ac:spMkLst>
            <pc:docMk/>
            <pc:sldMk cId="19952231" sldId="512"/>
            <ac:spMk id="8" creationId="{524FD0CC-397F-43CD-94FA-CF6B386E4EEA}"/>
          </ac:spMkLst>
        </pc:spChg>
        <pc:spChg chg="add mod">
          <ac:chgData name="Kitazawa Masakiyo" userId="2bf3742da7ad8ecb" providerId="LiveId" clId="{F2108786-E69B-4497-8344-085D0B1EB6F4}" dt="2021-07-09T04:28:02.433" v="1628" actId="1036"/>
          <ac:spMkLst>
            <pc:docMk/>
            <pc:sldMk cId="19952231" sldId="512"/>
            <ac:spMk id="9" creationId="{70C96745-77D9-431C-8139-DEF5A52C5333}"/>
          </ac:spMkLst>
        </pc:spChg>
        <pc:spChg chg="add mod">
          <ac:chgData name="Kitazawa Masakiyo" userId="2bf3742da7ad8ecb" providerId="LiveId" clId="{F2108786-E69B-4497-8344-085D0B1EB6F4}" dt="2021-07-09T06:52:11.636" v="5430" actId="6549"/>
          <ac:spMkLst>
            <pc:docMk/>
            <pc:sldMk cId="19952231" sldId="512"/>
            <ac:spMk id="10" creationId="{FD416759-4CD6-4206-96CC-47E6FAE7D887}"/>
          </ac:spMkLst>
        </pc:spChg>
        <pc:spChg chg="add mod">
          <ac:chgData name="Kitazawa Masakiyo" userId="2bf3742da7ad8ecb" providerId="LiveId" clId="{F2108786-E69B-4497-8344-085D0B1EB6F4}" dt="2021-07-09T04:15:23.380" v="1402" actId="122"/>
          <ac:spMkLst>
            <pc:docMk/>
            <pc:sldMk cId="19952231" sldId="512"/>
            <ac:spMk id="11" creationId="{E6D8EFB3-E660-4202-A5C5-6EBAF1F782C4}"/>
          </ac:spMkLst>
        </pc:spChg>
        <pc:spChg chg="add mod ord">
          <ac:chgData name="Kitazawa Masakiyo" userId="2bf3742da7ad8ecb" providerId="LiveId" clId="{F2108786-E69B-4497-8344-085D0B1EB6F4}" dt="2021-07-09T04:35:48.839" v="1953" actId="14100"/>
          <ac:spMkLst>
            <pc:docMk/>
            <pc:sldMk cId="19952231" sldId="512"/>
            <ac:spMk id="12" creationId="{598A4451-AB37-4C79-B6FB-6B272D467EEB}"/>
          </ac:spMkLst>
        </pc:spChg>
        <pc:spChg chg="add mod">
          <ac:chgData name="Kitazawa Masakiyo" userId="2bf3742da7ad8ecb" providerId="LiveId" clId="{F2108786-E69B-4497-8344-085D0B1EB6F4}" dt="2021-07-09T04:25:53.945" v="1505" actId="1036"/>
          <ac:spMkLst>
            <pc:docMk/>
            <pc:sldMk cId="19952231" sldId="512"/>
            <ac:spMk id="14" creationId="{684C0990-2964-4C30-8134-4CE9AFD65E9B}"/>
          </ac:spMkLst>
        </pc:spChg>
        <pc:spChg chg="add mod">
          <ac:chgData name="Kitazawa Masakiyo" userId="2bf3742da7ad8ecb" providerId="LiveId" clId="{F2108786-E69B-4497-8344-085D0B1EB6F4}" dt="2021-07-09T04:25:53.945" v="1505" actId="1036"/>
          <ac:spMkLst>
            <pc:docMk/>
            <pc:sldMk cId="19952231" sldId="512"/>
            <ac:spMk id="15" creationId="{9C5C48A3-8AF2-4854-942A-D53AA1BA83C8}"/>
          </ac:spMkLst>
        </pc:spChg>
        <pc:spChg chg="add mod">
          <ac:chgData name="Kitazawa Masakiyo" userId="2bf3742da7ad8ecb" providerId="LiveId" clId="{F2108786-E69B-4497-8344-085D0B1EB6F4}" dt="2021-07-09T04:25:53.945" v="1505" actId="1036"/>
          <ac:spMkLst>
            <pc:docMk/>
            <pc:sldMk cId="19952231" sldId="512"/>
            <ac:spMk id="16" creationId="{B987D1CC-A1E1-46EA-A6CC-C4ABB31C7557}"/>
          </ac:spMkLst>
        </pc:spChg>
        <pc:spChg chg="add mod">
          <ac:chgData name="Kitazawa Masakiyo" userId="2bf3742da7ad8ecb" providerId="LiveId" clId="{F2108786-E69B-4497-8344-085D0B1EB6F4}" dt="2021-07-09T04:25:53.945" v="1505" actId="1036"/>
          <ac:spMkLst>
            <pc:docMk/>
            <pc:sldMk cId="19952231" sldId="512"/>
            <ac:spMk id="17" creationId="{E579C0C4-A787-4096-9105-6F7EFC5E6EC4}"/>
          </ac:spMkLst>
        </pc:spChg>
        <pc:spChg chg="add mod">
          <ac:chgData name="Kitazawa Masakiyo" userId="2bf3742da7ad8ecb" providerId="LiveId" clId="{F2108786-E69B-4497-8344-085D0B1EB6F4}" dt="2021-07-09T04:27:14.460" v="1598" actId="1076"/>
          <ac:spMkLst>
            <pc:docMk/>
            <pc:sldMk cId="19952231" sldId="512"/>
            <ac:spMk id="21" creationId="{CCE7176A-5111-4367-9841-54B60E7207B2}"/>
          </ac:spMkLst>
        </pc:spChg>
        <pc:spChg chg="add mod">
          <ac:chgData name="Kitazawa Masakiyo" userId="2bf3742da7ad8ecb" providerId="LiveId" clId="{F2108786-E69B-4497-8344-085D0B1EB6F4}" dt="2021-07-09T04:27:09.820" v="1597" actId="1076"/>
          <ac:spMkLst>
            <pc:docMk/>
            <pc:sldMk cId="19952231" sldId="512"/>
            <ac:spMk id="22" creationId="{98078898-ADFE-4505-BD05-95F5E628948F}"/>
          </ac:spMkLst>
        </pc:spChg>
        <pc:spChg chg="add mod">
          <ac:chgData name="Kitazawa Masakiyo" userId="2bf3742da7ad8ecb" providerId="LiveId" clId="{F2108786-E69B-4497-8344-085D0B1EB6F4}" dt="2021-07-09T04:27:44.566" v="1618" actId="1076"/>
          <ac:spMkLst>
            <pc:docMk/>
            <pc:sldMk cId="19952231" sldId="512"/>
            <ac:spMk id="23" creationId="{333BDFCC-9483-4D50-9C48-23942D98386F}"/>
          </ac:spMkLst>
        </pc:spChg>
        <pc:grpChg chg="add mod">
          <ac:chgData name="Kitazawa Masakiyo" userId="2bf3742da7ad8ecb" providerId="LiveId" clId="{F2108786-E69B-4497-8344-085D0B1EB6F4}" dt="2021-07-09T04:25:53.945" v="1505" actId="1036"/>
          <ac:grpSpMkLst>
            <pc:docMk/>
            <pc:sldMk cId="19952231" sldId="512"/>
            <ac:grpSpMk id="18" creationId="{9B2F957A-E73D-4265-B37F-FD42A1A15585}"/>
          </ac:grpSpMkLst>
        </pc:grpChg>
        <pc:picChg chg="add del mod">
          <ac:chgData name="Kitazawa Masakiyo" userId="2bf3742da7ad8ecb" providerId="LiveId" clId="{F2108786-E69B-4497-8344-085D0B1EB6F4}" dt="2021-07-09T04:24:58.466" v="1475" actId="478"/>
          <ac:picMkLst>
            <pc:docMk/>
            <pc:sldMk cId="19952231" sldId="512"/>
            <ac:picMk id="5" creationId="{CD2A3301-57A5-442C-AE0C-F6D40415715C}"/>
          </ac:picMkLst>
        </pc:picChg>
        <pc:picChg chg="add mod">
          <ac:chgData name="Kitazawa Masakiyo" userId="2bf3742da7ad8ecb" providerId="LiveId" clId="{F2108786-E69B-4497-8344-085D0B1EB6F4}" dt="2021-07-09T04:25:53.945" v="1505" actId="1036"/>
          <ac:picMkLst>
            <pc:docMk/>
            <pc:sldMk cId="19952231" sldId="512"/>
            <ac:picMk id="13" creationId="{CFDF5537-0057-4E6B-AA90-08B2F38B9250}"/>
          </ac:picMkLst>
        </pc:picChg>
        <pc:picChg chg="add mod">
          <ac:chgData name="Kitazawa Masakiyo" userId="2bf3742da7ad8ecb" providerId="LiveId" clId="{F2108786-E69B-4497-8344-085D0B1EB6F4}" dt="2021-07-09T04:26:18.492" v="1512" actId="14100"/>
          <ac:picMkLst>
            <pc:docMk/>
            <pc:sldMk cId="19952231" sldId="512"/>
            <ac:picMk id="19" creationId="{F07F3214-EFA8-4D8D-ADA8-AC5BA7B40BFA}"/>
          </ac:picMkLst>
        </pc:picChg>
        <pc:picChg chg="add mod">
          <ac:chgData name="Kitazawa Masakiyo" userId="2bf3742da7ad8ecb" providerId="LiveId" clId="{F2108786-E69B-4497-8344-085D0B1EB6F4}" dt="2021-07-09T04:26:24.551" v="1529" actId="1038"/>
          <ac:picMkLst>
            <pc:docMk/>
            <pc:sldMk cId="19952231" sldId="512"/>
            <ac:picMk id="20" creationId="{CDBDCC3C-9956-4FCC-976A-7EED5B1B102D}"/>
          </ac:picMkLst>
        </pc:picChg>
      </pc:sldChg>
      <pc:sldChg chg="modSp mod">
        <pc:chgData name="Kitazawa Masakiyo" userId="2bf3742da7ad8ecb" providerId="LiveId" clId="{F2108786-E69B-4497-8344-085D0B1EB6F4}" dt="2021-07-09T04:43:36.773" v="2132" actId="1035"/>
        <pc:sldMkLst>
          <pc:docMk/>
          <pc:sldMk cId="617723315" sldId="513"/>
        </pc:sldMkLst>
        <pc:spChg chg="mod">
          <ac:chgData name="Kitazawa Masakiyo" userId="2bf3742da7ad8ecb" providerId="LiveId" clId="{F2108786-E69B-4497-8344-085D0B1EB6F4}" dt="2021-07-09T04:43:36.773" v="2132" actId="1035"/>
          <ac:spMkLst>
            <pc:docMk/>
            <pc:sldMk cId="617723315" sldId="513"/>
            <ac:spMk id="16" creationId="{A49B7164-6A0B-4A5A-8E74-FE58BC5B0CFE}"/>
          </ac:spMkLst>
        </pc:spChg>
      </pc:sldChg>
      <pc:sldChg chg="addSp delSp modSp new mod">
        <pc:chgData name="Kitazawa Masakiyo" userId="2bf3742da7ad8ecb" providerId="LiveId" clId="{F2108786-E69B-4497-8344-085D0B1EB6F4}" dt="2021-07-09T07:52:59.600" v="5545" actId="20577"/>
        <pc:sldMkLst>
          <pc:docMk/>
          <pc:sldMk cId="2758917448" sldId="514"/>
        </pc:sldMkLst>
        <pc:spChg chg="mod">
          <ac:chgData name="Kitazawa Masakiyo" userId="2bf3742da7ad8ecb" providerId="LiveId" clId="{F2108786-E69B-4497-8344-085D0B1EB6F4}" dt="2021-07-09T07:52:59.600" v="5545" actId="20577"/>
          <ac:spMkLst>
            <pc:docMk/>
            <pc:sldMk cId="2758917448" sldId="514"/>
            <ac:spMk id="2" creationId="{180112C3-FD43-4DD9-A462-02E52733C414}"/>
          </ac:spMkLst>
        </pc:spChg>
        <pc:spChg chg="del">
          <ac:chgData name="Kitazawa Masakiyo" userId="2bf3742da7ad8ecb" providerId="LiveId" clId="{F2108786-E69B-4497-8344-085D0B1EB6F4}" dt="2021-07-09T04:49:39.680" v="2631" actId="478"/>
          <ac:spMkLst>
            <pc:docMk/>
            <pc:sldMk cId="2758917448" sldId="514"/>
            <ac:spMk id="3" creationId="{2E13322E-5AB1-4CC5-8168-A6EC2E71718C}"/>
          </ac:spMkLst>
        </pc:spChg>
        <pc:spChg chg="add mod">
          <ac:chgData name="Kitazawa Masakiyo" userId="2bf3742da7ad8ecb" providerId="LiveId" clId="{F2108786-E69B-4497-8344-085D0B1EB6F4}" dt="2021-07-09T04:54:41.026" v="2719" actId="113"/>
          <ac:spMkLst>
            <pc:docMk/>
            <pc:sldMk cId="2758917448" sldId="514"/>
            <ac:spMk id="8" creationId="{2C96B441-EF91-40E9-B949-C9723F60CB0E}"/>
          </ac:spMkLst>
        </pc:spChg>
        <pc:spChg chg="add mod">
          <ac:chgData name="Kitazawa Masakiyo" userId="2bf3742da7ad8ecb" providerId="LiveId" clId="{F2108786-E69B-4497-8344-085D0B1EB6F4}" dt="2021-07-09T04:55:03.486" v="2744" actId="1076"/>
          <ac:spMkLst>
            <pc:docMk/>
            <pc:sldMk cId="2758917448" sldId="514"/>
            <ac:spMk id="9" creationId="{86333211-E584-4989-8929-D1E5B693A135}"/>
          </ac:spMkLst>
        </pc:spChg>
        <pc:spChg chg="add del mod">
          <ac:chgData name="Kitazawa Masakiyo" userId="2bf3742da7ad8ecb" providerId="LiveId" clId="{F2108786-E69B-4497-8344-085D0B1EB6F4}" dt="2021-07-09T05:00:33.241" v="2921" actId="478"/>
          <ac:spMkLst>
            <pc:docMk/>
            <pc:sldMk cId="2758917448" sldId="514"/>
            <ac:spMk id="10" creationId="{982AE8BE-DF02-414E-8AA0-BBFC79C4C0DF}"/>
          </ac:spMkLst>
        </pc:spChg>
        <pc:spChg chg="add mod">
          <ac:chgData name="Kitazawa Masakiyo" userId="2bf3742da7ad8ecb" providerId="LiveId" clId="{F2108786-E69B-4497-8344-085D0B1EB6F4}" dt="2021-07-09T05:00:21.751" v="2919" actId="1036"/>
          <ac:spMkLst>
            <pc:docMk/>
            <pc:sldMk cId="2758917448" sldId="514"/>
            <ac:spMk id="11" creationId="{75BF90D9-2616-4BAE-A9BC-D1775268FA7E}"/>
          </ac:spMkLst>
        </pc:spChg>
        <pc:spChg chg="add mod">
          <ac:chgData name="Kitazawa Masakiyo" userId="2bf3742da7ad8ecb" providerId="LiveId" clId="{F2108786-E69B-4497-8344-085D0B1EB6F4}" dt="2021-07-09T05:00:43.035" v="2929" actId="1036"/>
          <ac:spMkLst>
            <pc:docMk/>
            <pc:sldMk cId="2758917448" sldId="514"/>
            <ac:spMk id="12" creationId="{39F80B17-9912-447E-A403-C335C6C2E184}"/>
          </ac:spMkLst>
        </pc:spChg>
        <pc:spChg chg="add mod">
          <ac:chgData name="Kitazawa Masakiyo" userId="2bf3742da7ad8ecb" providerId="LiveId" clId="{F2108786-E69B-4497-8344-085D0B1EB6F4}" dt="2021-07-09T05:00:21.751" v="2919" actId="1036"/>
          <ac:spMkLst>
            <pc:docMk/>
            <pc:sldMk cId="2758917448" sldId="514"/>
            <ac:spMk id="13" creationId="{3867BF4E-8DE8-471A-8C4B-D3ADD966D257}"/>
          </ac:spMkLst>
        </pc:spChg>
        <pc:spChg chg="add mod">
          <ac:chgData name="Kitazawa Masakiyo" userId="2bf3742da7ad8ecb" providerId="LiveId" clId="{F2108786-E69B-4497-8344-085D0B1EB6F4}" dt="2021-07-09T05:13:31.493" v="3425" actId="207"/>
          <ac:spMkLst>
            <pc:docMk/>
            <pc:sldMk cId="2758917448" sldId="514"/>
            <ac:spMk id="14" creationId="{567493EB-FCBD-438D-854B-3CBAF41CBB8A}"/>
          </ac:spMkLst>
        </pc:spChg>
        <pc:picChg chg="add mod">
          <ac:chgData name="Kitazawa Masakiyo" userId="2bf3742da7ad8ecb" providerId="LiveId" clId="{F2108786-E69B-4497-8344-085D0B1EB6F4}" dt="2021-07-09T04:54:29.376" v="2716" actId="14100"/>
          <ac:picMkLst>
            <pc:docMk/>
            <pc:sldMk cId="2758917448" sldId="514"/>
            <ac:picMk id="5" creationId="{5689E865-FC73-4783-B91C-97BC65159A13}"/>
          </ac:picMkLst>
        </pc:picChg>
        <pc:picChg chg="add mod">
          <ac:chgData name="Kitazawa Masakiyo" userId="2bf3742da7ad8ecb" providerId="LiveId" clId="{F2108786-E69B-4497-8344-085D0B1EB6F4}" dt="2021-07-09T04:54:33.820" v="2717" actId="1076"/>
          <ac:picMkLst>
            <pc:docMk/>
            <pc:sldMk cId="2758917448" sldId="514"/>
            <ac:picMk id="7" creationId="{2B48E9AC-E727-489F-A384-293A7DB6D6F6}"/>
          </ac:picMkLst>
        </pc:picChg>
      </pc:sldChg>
      <pc:sldChg chg="addSp delSp modSp new mod modAnim">
        <pc:chgData name="Kitazawa Masakiyo" userId="2bf3742da7ad8ecb" providerId="LiveId" clId="{F2108786-E69B-4497-8344-085D0B1EB6F4}" dt="2021-07-09T07:49:29.388" v="5535"/>
        <pc:sldMkLst>
          <pc:docMk/>
          <pc:sldMk cId="4215320010" sldId="515"/>
        </pc:sldMkLst>
        <pc:spChg chg="mod">
          <ac:chgData name="Kitazawa Masakiyo" userId="2bf3742da7ad8ecb" providerId="LiveId" clId="{F2108786-E69B-4497-8344-085D0B1EB6F4}" dt="2021-07-09T05:54:43.628" v="4096" actId="113"/>
          <ac:spMkLst>
            <pc:docMk/>
            <pc:sldMk cId="4215320010" sldId="515"/>
            <ac:spMk id="2" creationId="{3B8821E2-0C0B-41DD-8909-478440EF616D}"/>
          </ac:spMkLst>
        </pc:spChg>
        <pc:spChg chg="del">
          <ac:chgData name="Kitazawa Masakiyo" userId="2bf3742da7ad8ecb" providerId="LiveId" clId="{F2108786-E69B-4497-8344-085D0B1EB6F4}" dt="2021-07-09T05:02:07.858" v="2964" actId="478"/>
          <ac:spMkLst>
            <pc:docMk/>
            <pc:sldMk cId="4215320010" sldId="515"/>
            <ac:spMk id="3" creationId="{2326DDD1-F46B-4493-8ACF-A1ED8F8344CA}"/>
          </ac:spMkLst>
        </pc:spChg>
        <pc:spChg chg="add mod ord">
          <ac:chgData name="Kitazawa Masakiyo" userId="2bf3742da7ad8ecb" providerId="LiveId" clId="{F2108786-E69B-4497-8344-085D0B1EB6F4}" dt="2021-07-09T05:32:04.305" v="3740" actId="1036"/>
          <ac:spMkLst>
            <pc:docMk/>
            <pc:sldMk cId="4215320010" sldId="515"/>
            <ac:spMk id="17" creationId="{0C1AA026-9B55-4BCD-9042-3EAAFC8CBB71}"/>
          </ac:spMkLst>
        </pc:spChg>
        <pc:spChg chg="add mod">
          <ac:chgData name="Kitazawa Masakiyo" userId="2bf3742da7ad8ecb" providerId="LiveId" clId="{F2108786-E69B-4497-8344-085D0B1EB6F4}" dt="2021-07-09T05:32:04.305" v="3740" actId="1036"/>
          <ac:spMkLst>
            <pc:docMk/>
            <pc:sldMk cId="4215320010" sldId="515"/>
            <ac:spMk id="18" creationId="{7F537B74-A2D8-4C40-8C54-F42EA18343CB}"/>
          </ac:spMkLst>
        </pc:spChg>
        <pc:spChg chg="add mod">
          <ac:chgData name="Kitazawa Masakiyo" userId="2bf3742da7ad8ecb" providerId="LiveId" clId="{F2108786-E69B-4497-8344-085D0B1EB6F4}" dt="2021-07-09T05:32:04.305" v="3740" actId="1036"/>
          <ac:spMkLst>
            <pc:docMk/>
            <pc:sldMk cId="4215320010" sldId="515"/>
            <ac:spMk id="19" creationId="{CADEE15E-3995-4B5C-9E60-7AF12A115FD7}"/>
          </ac:spMkLst>
        </pc:spChg>
        <pc:spChg chg="add mod">
          <ac:chgData name="Kitazawa Masakiyo" userId="2bf3742da7ad8ecb" providerId="LiveId" clId="{F2108786-E69B-4497-8344-085D0B1EB6F4}" dt="2021-07-09T05:32:04.305" v="3740" actId="1036"/>
          <ac:spMkLst>
            <pc:docMk/>
            <pc:sldMk cId="4215320010" sldId="515"/>
            <ac:spMk id="20" creationId="{250E9726-96CC-4A25-BABE-823EFE370BAB}"/>
          </ac:spMkLst>
        </pc:spChg>
        <pc:spChg chg="add mod">
          <ac:chgData name="Kitazawa Masakiyo" userId="2bf3742da7ad8ecb" providerId="LiveId" clId="{F2108786-E69B-4497-8344-085D0B1EB6F4}" dt="2021-07-09T05:32:04.305" v="3740" actId="1036"/>
          <ac:spMkLst>
            <pc:docMk/>
            <pc:sldMk cId="4215320010" sldId="515"/>
            <ac:spMk id="21" creationId="{B29C5FC1-A705-4367-8C58-0F7FB9733E2F}"/>
          </ac:spMkLst>
        </pc:spChg>
        <pc:spChg chg="add del mod">
          <ac:chgData name="Kitazawa Masakiyo" userId="2bf3742da7ad8ecb" providerId="LiveId" clId="{F2108786-E69B-4497-8344-085D0B1EB6F4}" dt="2021-07-09T05:10:33.912" v="3208" actId="478"/>
          <ac:spMkLst>
            <pc:docMk/>
            <pc:sldMk cId="4215320010" sldId="515"/>
            <ac:spMk id="22" creationId="{A413E624-CAFC-409E-AF3D-7F7DFD83BDE5}"/>
          </ac:spMkLst>
        </pc:spChg>
        <pc:spChg chg="add del mod">
          <ac:chgData name="Kitazawa Masakiyo" userId="2bf3742da7ad8ecb" providerId="LiveId" clId="{F2108786-E69B-4497-8344-085D0B1EB6F4}" dt="2021-07-09T05:11:39.838" v="3293" actId="478"/>
          <ac:spMkLst>
            <pc:docMk/>
            <pc:sldMk cId="4215320010" sldId="515"/>
            <ac:spMk id="23" creationId="{846E1BCB-3FE5-4676-A5E3-B67620236385}"/>
          </ac:spMkLst>
        </pc:spChg>
        <pc:spChg chg="add mod">
          <ac:chgData name="Kitazawa Masakiyo" userId="2bf3742da7ad8ecb" providerId="LiveId" clId="{F2108786-E69B-4497-8344-085D0B1EB6F4}" dt="2021-07-09T05:32:04.305" v="3740" actId="1036"/>
          <ac:spMkLst>
            <pc:docMk/>
            <pc:sldMk cId="4215320010" sldId="515"/>
            <ac:spMk id="24" creationId="{CB5B9863-4E7E-4646-816E-155EFD524E89}"/>
          </ac:spMkLst>
        </pc:spChg>
        <pc:spChg chg="add mod">
          <ac:chgData name="Kitazawa Masakiyo" userId="2bf3742da7ad8ecb" providerId="LiveId" clId="{F2108786-E69B-4497-8344-085D0B1EB6F4}" dt="2021-07-09T05:32:04.305" v="3740" actId="1036"/>
          <ac:spMkLst>
            <pc:docMk/>
            <pc:sldMk cId="4215320010" sldId="515"/>
            <ac:spMk id="25" creationId="{3B98AAE4-EC00-4736-AFEA-E63C0ED37B9C}"/>
          </ac:spMkLst>
        </pc:spChg>
        <pc:spChg chg="add del mod">
          <ac:chgData name="Kitazawa Masakiyo" userId="2bf3742da7ad8ecb" providerId="LiveId" clId="{F2108786-E69B-4497-8344-085D0B1EB6F4}" dt="2021-07-09T05:14:33.953" v="3436" actId="478"/>
          <ac:spMkLst>
            <pc:docMk/>
            <pc:sldMk cId="4215320010" sldId="515"/>
            <ac:spMk id="27" creationId="{F71FA3CD-E48A-4938-93E1-1817AAEA21FC}"/>
          </ac:spMkLst>
        </pc:spChg>
        <pc:picChg chg="add mod">
          <ac:chgData name="Kitazawa Masakiyo" userId="2bf3742da7ad8ecb" providerId="LiveId" clId="{F2108786-E69B-4497-8344-085D0B1EB6F4}" dt="2021-07-09T05:32:04.305" v="3740" actId="1036"/>
          <ac:picMkLst>
            <pc:docMk/>
            <pc:sldMk cId="4215320010" sldId="515"/>
            <ac:picMk id="13" creationId="{FD561DF4-DB10-495C-AC2B-896FAFC7A4EB}"/>
          </ac:picMkLst>
        </pc:picChg>
        <pc:picChg chg="add del mod">
          <ac:chgData name="Kitazawa Masakiyo" userId="2bf3742da7ad8ecb" providerId="LiveId" clId="{F2108786-E69B-4497-8344-085D0B1EB6F4}" dt="2021-07-09T05:05:59.786" v="3001"/>
          <ac:picMkLst>
            <pc:docMk/>
            <pc:sldMk cId="4215320010" sldId="515"/>
            <ac:picMk id="14" creationId="{60A5D14B-D594-4925-A9B4-48F0CABD24D6}"/>
          </ac:picMkLst>
        </pc:picChg>
        <pc:picChg chg="add mod">
          <ac:chgData name="Kitazawa Masakiyo" userId="2bf3742da7ad8ecb" providerId="LiveId" clId="{F2108786-E69B-4497-8344-085D0B1EB6F4}" dt="2021-07-09T05:32:04.305" v="3740" actId="1036"/>
          <ac:picMkLst>
            <pc:docMk/>
            <pc:sldMk cId="4215320010" sldId="515"/>
            <ac:picMk id="16" creationId="{D0DD8A8E-D007-4977-9BE1-B13DBAD949C2}"/>
          </ac:picMkLst>
        </pc:picChg>
        <pc:picChg chg="add mod">
          <ac:chgData name="Kitazawa Masakiyo" userId="2bf3742da7ad8ecb" providerId="LiveId" clId="{F2108786-E69B-4497-8344-085D0B1EB6F4}" dt="2021-07-09T05:32:04.305" v="3740" actId="1036"/>
          <ac:picMkLst>
            <pc:docMk/>
            <pc:sldMk cId="4215320010" sldId="515"/>
            <ac:picMk id="26" creationId="{A4410F3E-4E72-46FA-BD7A-1ADF565490F5}"/>
          </ac:picMkLst>
        </pc:picChg>
        <pc:cxnChg chg="add mod">
          <ac:chgData name="Kitazawa Masakiyo" userId="2bf3742da7ad8ecb" providerId="LiveId" clId="{F2108786-E69B-4497-8344-085D0B1EB6F4}" dt="2021-07-09T05:32:04.305" v="3740" actId="1036"/>
          <ac:cxnSpMkLst>
            <pc:docMk/>
            <pc:sldMk cId="4215320010" sldId="515"/>
            <ac:cxnSpMk id="6" creationId="{37739904-4DE5-4C14-B3F2-F9F18B5F5EE3}"/>
          </ac:cxnSpMkLst>
        </pc:cxnChg>
        <pc:cxnChg chg="add mod">
          <ac:chgData name="Kitazawa Masakiyo" userId="2bf3742da7ad8ecb" providerId="LiveId" clId="{F2108786-E69B-4497-8344-085D0B1EB6F4}" dt="2021-07-09T05:32:04.305" v="3740" actId="1036"/>
          <ac:cxnSpMkLst>
            <pc:docMk/>
            <pc:sldMk cId="4215320010" sldId="515"/>
            <ac:cxnSpMk id="7" creationId="{B207322A-CFC3-439D-B654-A49441DBD5BD}"/>
          </ac:cxnSpMkLst>
        </pc:cxnChg>
      </pc:sldChg>
      <pc:sldChg chg="addSp delSp modSp new mod">
        <pc:chgData name="Kitazawa Masakiyo" userId="2bf3742da7ad8ecb" providerId="LiveId" clId="{F2108786-E69B-4497-8344-085D0B1EB6F4}" dt="2021-07-09T05:54:51.055" v="4097" actId="113"/>
        <pc:sldMkLst>
          <pc:docMk/>
          <pc:sldMk cId="2209185107" sldId="516"/>
        </pc:sldMkLst>
        <pc:spChg chg="mod">
          <ac:chgData name="Kitazawa Masakiyo" userId="2bf3742da7ad8ecb" providerId="LiveId" clId="{F2108786-E69B-4497-8344-085D0B1EB6F4}" dt="2021-07-09T05:54:51.055" v="4097" actId="113"/>
          <ac:spMkLst>
            <pc:docMk/>
            <pc:sldMk cId="2209185107" sldId="516"/>
            <ac:spMk id="2" creationId="{0E33CDD2-E20B-4851-9312-6E9DF5D947EF}"/>
          </ac:spMkLst>
        </pc:spChg>
        <pc:spChg chg="del">
          <ac:chgData name="Kitazawa Masakiyo" userId="2bf3742da7ad8ecb" providerId="LiveId" clId="{F2108786-E69B-4497-8344-085D0B1EB6F4}" dt="2021-07-09T05:15:43.948" v="3462" actId="478"/>
          <ac:spMkLst>
            <pc:docMk/>
            <pc:sldMk cId="2209185107" sldId="516"/>
            <ac:spMk id="3" creationId="{4E523D6D-F939-4CCE-86C7-1519A5281191}"/>
          </ac:spMkLst>
        </pc:spChg>
        <pc:spChg chg="add mod ord">
          <ac:chgData name="Kitazawa Masakiyo" userId="2bf3742da7ad8ecb" providerId="LiveId" clId="{F2108786-E69B-4497-8344-085D0B1EB6F4}" dt="2021-07-09T05:28:25.872" v="3585" actId="1076"/>
          <ac:spMkLst>
            <pc:docMk/>
            <pc:sldMk cId="2209185107" sldId="516"/>
            <ac:spMk id="7" creationId="{F3D3CED8-BD85-44E1-B948-1AFAACE97A4C}"/>
          </ac:spMkLst>
        </pc:spChg>
        <pc:spChg chg="add mod ord">
          <ac:chgData name="Kitazawa Masakiyo" userId="2bf3742da7ad8ecb" providerId="LiveId" clId="{F2108786-E69B-4497-8344-085D0B1EB6F4}" dt="2021-07-09T05:28:25.872" v="3585" actId="1076"/>
          <ac:spMkLst>
            <pc:docMk/>
            <pc:sldMk cId="2209185107" sldId="516"/>
            <ac:spMk id="10" creationId="{9AC3AAD7-A2DD-434F-8C5C-12080BBB9AA5}"/>
          </ac:spMkLst>
        </pc:spChg>
        <pc:spChg chg="add mod">
          <ac:chgData name="Kitazawa Masakiyo" userId="2bf3742da7ad8ecb" providerId="LiveId" clId="{F2108786-E69B-4497-8344-085D0B1EB6F4}" dt="2021-07-09T05:31:05.130" v="3710" actId="1076"/>
          <ac:spMkLst>
            <pc:docMk/>
            <pc:sldMk cId="2209185107" sldId="516"/>
            <ac:spMk id="13" creationId="{A31B83D0-9830-4B69-A56D-753720C054C8}"/>
          </ac:spMkLst>
        </pc:spChg>
        <pc:spChg chg="add mod">
          <ac:chgData name="Kitazawa Masakiyo" userId="2bf3742da7ad8ecb" providerId="LiveId" clId="{F2108786-E69B-4497-8344-085D0B1EB6F4}" dt="2021-07-09T05:31:42.433" v="3726" actId="1076"/>
          <ac:spMkLst>
            <pc:docMk/>
            <pc:sldMk cId="2209185107" sldId="516"/>
            <ac:spMk id="14" creationId="{2B0760B4-024E-466D-9884-9C373FCD832A}"/>
          </ac:spMkLst>
        </pc:spChg>
        <pc:picChg chg="add mod">
          <ac:chgData name="Kitazawa Masakiyo" userId="2bf3742da7ad8ecb" providerId="LiveId" clId="{F2108786-E69B-4497-8344-085D0B1EB6F4}" dt="2021-07-09T05:28:15.929" v="3584" actId="14100"/>
          <ac:picMkLst>
            <pc:docMk/>
            <pc:sldMk cId="2209185107" sldId="516"/>
            <ac:picMk id="6" creationId="{56543461-35A8-4EDC-841B-511B9A962D60}"/>
          </ac:picMkLst>
        </pc:picChg>
        <pc:picChg chg="add mod">
          <ac:chgData name="Kitazawa Masakiyo" userId="2bf3742da7ad8ecb" providerId="LiveId" clId="{F2108786-E69B-4497-8344-085D0B1EB6F4}" dt="2021-07-09T05:28:06.905" v="3582" actId="1076"/>
          <ac:picMkLst>
            <pc:docMk/>
            <pc:sldMk cId="2209185107" sldId="516"/>
            <ac:picMk id="9" creationId="{61AAC0AB-8BB1-46D8-842F-5585EA984341}"/>
          </ac:picMkLst>
        </pc:picChg>
        <pc:picChg chg="add mod">
          <ac:chgData name="Kitazawa Masakiyo" userId="2bf3742da7ad8ecb" providerId="LiveId" clId="{F2108786-E69B-4497-8344-085D0B1EB6F4}" dt="2021-07-09T05:31:10.151" v="3711" actId="1076"/>
          <ac:picMkLst>
            <pc:docMk/>
            <pc:sldMk cId="2209185107" sldId="516"/>
            <ac:picMk id="12" creationId="{CC0BABB0-BD83-4181-A6F0-9F4A2962F2AB}"/>
          </ac:picMkLst>
        </pc:picChg>
      </pc:sldChg>
      <pc:sldChg chg="addSp delSp modSp new mod">
        <pc:chgData name="Kitazawa Masakiyo" userId="2bf3742da7ad8ecb" providerId="LiveId" clId="{F2108786-E69B-4497-8344-085D0B1EB6F4}" dt="2021-07-09T07:07:34.408" v="5534" actId="20577"/>
        <pc:sldMkLst>
          <pc:docMk/>
          <pc:sldMk cId="2189834409" sldId="517"/>
        </pc:sldMkLst>
        <pc:spChg chg="mod">
          <ac:chgData name="Kitazawa Masakiyo" userId="2bf3742da7ad8ecb" providerId="LiveId" clId="{F2108786-E69B-4497-8344-085D0B1EB6F4}" dt="2021-07-09T07:07:34.408" v="5534" actId="20577"/>
          <ac:spMkLst>
            <pc:docMk/>
            <pc:sldMk cId="2189834409" sldId="517"/>
            <ac:spMk id="2" creationId="{21A00747-3DC3-4C0C-BD44-A70319C1569B}"/>
          </ac:spMkLst>
        </pc:spChg>
        <pc:spChg chg="del">
          <ac:chgData name="Kitazawa Masakiyo" userId="2bf3742da7ad8ecb" providerId="LiveId" clId="{F2108786-E69B-4497-8344-085D0B1EB6F4}" dt="2021-07-09T05:33:30.493" v="3805" actId="478"/>
          <ac:spMkLst>
            <pc:docMk/>
            <pc:sldMk cId="2189834409" sldId="517"/>
            <ac:spMk id="3" creationId="{2E4A3CE6-EEBE-4BA3-8948-DCFDD74B942F}"/>
          </ac:spMkLst>
        </pc:spChg>
        <pc:spChg chg="add mod">
          <ac:chgData name="Kitazawa Masakiyo" userId="2bf3742da7ad8ecb" providerId="LiveId" clId="{F2108786-E69B-4497-8344-085D0B1EB6F4}" dt="2021-07-09T06:11:31.860" v="4892" actId="692"/>
          <ac:spMkLst>
            <pc:docMk/>
            <pc:sldMk cId="2189834409" sldId="517"/>
            <ac:spMk id="14" creationId="{7E3A0FC8-EF54-4DCA-8F20-E9930D004843}"/>
          </ac:spMkLst>
        </pc:spChg>
        <pc:spChg chg="add mod">
          <ac:chgData name="Kitazawa Masakiyo" userId="2bf3742da7ad8ecb" providerId="LiveId" clId="{F2108786-E69B-4497-8344-085D0B1EB6F4}" dt="2021-07-09T06:12:43.706" v="4948" actId="1076"/>
          <ac:spMkLst>
            <pc:docMk/>
            <pc:sldMk cId="2189834409" sldId="517"/>
            <ac:spMk id="21" creationId="{AB148123-DE18-4C67-B3D0-973D59419377}"/>
          </ac:spMkLst>
        </pc:spChg>
        <pc:spChg chg="add del mod">
          <ac:chgData name="Kitazawa Masakiyo" userId="2bf3742da7ad8ecb" providerId="LiveId" clId="{F2108786-E69B-4497-8344-085D0B1EB6F4}" dt="2021-07-09T06:13:02.307" v="4953"/>
          <ac:spMkLst>
            <pc:docMk/>
            <pc:sldMk cId="2189834409" sldId="517"/>
            <ac:spMk id="23" creationId="{643FF544-0FA1-41A5-B4E6-C4C3B168E478}"/>
          </ac:spMkLst>
        </pc:spChg>
        <pc:spChg chg="add mod">
          <ac:chgData name="Kitazawa Masakiyo" userId="2bf3742da7ad8ecb" providerId="LiveId" clId="{F2108786-E69B-4497-8344-085D0B1EB6F4}" dt="2021-07-09T06:16:47.949" v="5055" actId="1076"/>
          <ac:spMkLst>
            <pc:docMk/>
            <pc:sldMk cId="2189834409" sldId="517"/>
            <ac:spMk id="28" creationId="{B56C88E1-0B52-4DF0-83E7-41C361530CD2}"/>
          </ac:spMkLst>
        </pc:spChg>
        <pc:spChg chg="add mod">
          <ac:chgData name="Kitazawa Masakiyo" userId="2bf3742da7ad8ecb" providerId="LiveId" clId="{F2108786-E69B-4497-8344-085D0B1EB6F4}" dt="2021-07-09T06:16:47.949" v="5055" actId="1076"/>
          <ac:spMkLst>
            <pc:docMk/>
            <pc:sldMk cId="2189834409" sldId="517"/>
            <ac:spMk id="29" creationId="{76836CCB-4DD5-4282-8D23-827A3A02B2A4}"/>
          </ac:spMkLst>
        </pc:spChg>
        <pc:spChg chg="add mod">
          <ac:chgData name="Kitazawa Masakiyo" userId="2bf3742da7ad8ecb" providerId="LiveId" clId="{F2108786-E69B-4497-8344-085D0B1EB6F4}" dt="2021-07-09T07:00:00.656" v="5465" actId="947"/>
          <ac:spMkLst>
            <pc:docMk/>
            <pc:sldMk cId="2189834409" sldId="517"/>
            <ac:spMk id="45" creationId="{E6F1C38D-CE68-4206-948E-BE66C930FC71}"/>
          </ac:spMkLst>
        </pc:spChg>
        <pc:picChg chg="add mod">
          <ac:chgData name="Kitazawa Masakiyo" userId="2bf3742da7ad8ecb" providerId="LiveId" clId="{F2108786-E69B-4497-8344-085D0B1EB6F4}" dt="2021-07-09T06:09:59.187" v="4870" actId="1076"/>
          <ac:picMkLst>
            <pc:docMk/>
            <pc:sldMk cId="2189834409" sldId="517"/>
            <ac:picMk id="6" creationId="{EC528EFB-4380-4D99-8352-D36516A5CD08}"/>
          </ac:picMkLst>
        </pc:picChg>
        <pc:picChg chg="add mod">
          <ac:chgData name="Kitazawa Masakiyo" userId="2bf3742da7ad8ecb" providerId="LiveId" clId="{F2108786-E69B-4497-8344-085D0B1EB6F4}" dt="2021-07-09T06:12:24.276" v="4925" actId="1076"/>
          <ac:picMkLst>
            <pc:docMk/>
            <pc:sldMk cId="2189834409" sldId="517"/>
            <ac:picMk id="8" creationId="{55099B62-47C3-44C3-9917-8BB4247ADEFD}"/>
          </ac:picMkLst>
        </pc:picChg>
        <pc:picChg chg="add mod">
          <ac:chgData name="Kitazawa Masakiyo" userId="2bf3742da7ad8ecb" providerId="LiveId" clId="{F2108786-E69B-4497-8344-085D0B1EB6F4}" dt="2021-07-09T06:16:47.949" v="5055" actId="1076"/>
          <ac:picMkLst>
            <pc:docMk/>
            <pc:sldMk cId="2189834409" sldId="517"/>
            <ac:picMk id="25" creationId="{D3C9782D-E276-4BA3-B5F2-C5D65B6925E9}"/>
          </ac:picMkLst>
        </pc:picChg>
        <pc:picChg chg="add mod">
          <ac:chgData name="Kitazawa Masakiyo" userId="2bf3742da7ad8ecb" providerId="LiveId" clId="{F2108786-E69B-4497-8344-085D0B1EB6F4}" dt="2021-07-09T06:16:47.949" v="5055" actId="1076"/>
          <ac:picMkLst>
            <pc:docMk/>
            <pc:sldMk cId="2189834409" sldId="517"/>
            <ac:picMk id="27" creationId="{F7635E40-979A-4062-BF7D-44793450F410}"/>
          </ac:picMkLst>
        </pc:picChg>
        <pc:picChg chg="add mod">
          <ac:chgData name="Kitazawa Masakiyo" userId="2bf3742da7ad8ecb" providerId="LiveId" clId="{F2108786-E69B-4497-8344-085D0B1EB6F4}" dt="2021-07-09T06:16:47.949" v="5055" actId="1076"/>
          <ac:picMkLst>
            <pc:docMk/>
            <pc:sldMk cId="2189834409" sldId="517"/>
            <ac:picMk id="33" creationId="{1EE94661-2851-4345-BC61-9FC66C371705}"/>
          </ac:picMkLst>
        </pc:picChg>
        <pc:picChg chg="add del mod">
          <ac:chgData name="Kitazawa Masakiyo" userId="2bf3742da7ad8ecb" providerId="LiveId" clId="{F2108786-E69B-4497-8344-085D0B1EB6F4}" dt="2021-07-09T06:15:29.250" v="5029"/>
          <ac:picMkLst>
            <pc:docMk/>
            <pc:sldMk cId="2189834409" sldId="517"/>
            <ac:picMk id="34" creationId="{8161BD30-3ED2-4093-8511-8BFE528EFC00}"/>
          </ac:picMkLst>
        </pc:picChg>
        <pc:picChg chg="add mod">
          <ac:chgData name="Kitazawa Masakiyo" userId="2bf3742da7ad8ecb" providerId="LiveId" clId="{F2108786-E69B-4497-8344-085D0B1EB6F4}" dt="2021-07-09T06:16:47.949" v="5055" actId="1076"/>
          <ac:picMkLst>
            <pc:docMk/>
            <pc:sldMk cId="2189834409" sldId="517"/>
            <ac:picMk id="36" creationId="{ABA54923-9693-4425-8313-62363AF44171}"/>
          </ac:picMkLst>
        </pc:picChg>
        <pc:picChg chg="add mod">
          <ac:chgData name="Kitazawa Masakiyo" userId="2bf3742da7ad8ecb" providerId="LiveId" clId="{F2108786-E69B-4497-8344-085D0B1EB6F4}" dt="2021-07-09T06:16:47.949" v="5055" actId="1076"/>
          <ac:picMkLst>
            <pc:docMk/>
            <pc:sldMk cId="2189834409" sldId="517"/>
            <ac:picMk id="38" creationId="{B1BF2CA9-D410-44BC-B9A8-031595DF03FE}"/>
          </ac:picMkLst>
        </pc:picChg>
        <pc:picChg chg="add del mod">
          <ac:chgData name="Kitazawa Masakiyo" userId="2bf3742da7ad8ecb" providerId="LiveId" clId="{F2108786-E69B-4497-8344-085D0B1EB6F4}" dt="2021-07-09T06:16:15.545" v="5050"/>
          <ac:picMkLst>
            <pc:docMk/>
            <pc:sldMk cId="2189834409" sldId="517"/>
            <ac:picMk id="39" creationId="{E4466316-3446-4A93-901E-3FAD80352243}"/>
          </ac:picMkLst>
        </pc:picChg>
        <pc:picChg chg="add mod">
          <ac:chgData name="Kitazawa Masakiyo" userId="2bf3742da7ad8ecb" providerId="LiveId" clId="{F2108786-E69B-4497-8344-085D0B1EB6F4}" dt="2021-07-09T06:16:47.949" v="5055" actId="1076"/>
          <ac:picMkLst>
            <pc:docMk/>
            <pc:sldMk cId="2189834409" sldId="517"/>
            <ac:picMk id="41" creationId="{5FE4DE6C-543E-409E-A35C-68A2555BB5F3}"/>
          </ac:picMkLst>
        </pc:picChg>
        <pc:cxnChg chg="add mod">
          <ac:chgData name="Kitazawa Masakiyo" userId="2bf3742da7ad8ecb" providerId="LiveId" clId="{F2108786-E69B-4497-8344-085D0B1EB6F4}" dt="2021-07-09T06:12:27.843" v="4926" actId="14100"/>
          <ac:cxnSpMkLst>
            <pc:docMk/>
            <pc:sldMk cId="2189834409" sldId="517"/>
            <ac:cxnSpMk id="10" creationId="{C27387EA-A48A-4B04-A6CB-48C4F2336CA6}"/>
          </ac:cxnSpMkLst>
        </pc:cxnChg>
        <pc:cxnChg chg="add mod">
          <ac:chgData name="Kitazawa Masakiyo" userId="2bf3742da7ad8ecb" providerId="LiveId" clId="{F2108786-E69B-4497-8344-085D0B1EB6F4}" dt="2021-07-09T06:12:31.635" v="4927" actId="14100"/>
          <ac:cxnSpMkLst>
            <pc:docMk/>
            <pc:sldMk cId="2189834409" sldId="517"/>
            <ac:cxnSpMk id="11" creationId="{A326A161-22D7-40C6-B227-BA9FDAB2DBC2}"/>
          </ac:cxnSpMkLst>
        </pc:cxnChg>
        <pc:cxnChg chg="add mod">
          <ac:chgData name="Kitazawa Masakiyo" userId="2bf3742da7ad8ecb" providerId="LiveId" clId="{F2108786-E69B-4497-8344-085D0B1EB6F4}" dt="2021-07-09T06:16:47.949" v="5055" actId="1076"/>
          <ac:cxnSpMkLst>
            <pc:docMk/>
            <pc:sldMk cId="2189834409" sldId="517"/>
            <ac:cxnSpMk id="16" creationId="{62E55782-04BB-41DE-922D-42F13D84427F}"/>
          </ac:cxnSpMkLst>
        </pc:cxnChg>
        <pc:cxnChg chg="add mod">
          <ac:chgData name="Kitazawa Masakiyo" userId="2bf3742da7ad8ecb" providerId="LiveId" clId="{F2108786-E69B-4497-8344-085D0B1EB6F4}" dt="2021-07-09T06:16:47.949" v="5055" actId="1076"/>
          <ac:cxnSpMkLst>
            <pc:docMk/>
            <pc:sldMk cId="2189834409" sldId="517"/>
            <ac:cxnSpMk id="30" creationId="{3CE27F61-C9A4-4667-A0D0-919726088BB7}"/>
          </ac:cxnSpMkLst>
        </pc:cxnChg>
        <pc:cxnChg chg="add mod">
          <ac:chgData name="Kitazawa Masakiyo" userId="2bf3742da7ad8ecb" providerId="LiveId" clId="{F2108786-E69B-4497-8344-085D0B1EB6F4}" dt="2021-07-09T06:16:47.949" v="5055" actId="1076"/>
          <ac:cxnSpMkLst>
            <pc:docMk/>
            <pc:sldMk cId="2189834409" sldId="517"/>
            <ac:cxnSpMk id="31" creationId="{B10DD270-7E1D-4AD9-90E7-114BF167FFC2}"/>
          </ac:cxnSpMkLst>
        </pc:cxnChg>
      </pc:sldChg>
      <pc:sldChg chg="addSp delSp modSp mod">
        <pc:chgData name="Kitazawa Masakiyo" userId="2bf3742da7ad8ecb" providerId="LiveId" clId="{F2108786-E69B-4497-8344-085D0B1EB6F4}" dt="2021-07-09T07:06:53.873" v="5500" actId="20577"/>
        <pc:sldMkLst>
          <pc:docMk/>
          <pc:sldMk cId="1913740842" sldId="518"/>
        </pc:sldMkLst>
        <pc:spChg chg="add mod">
          <ac:chgData name="Kitazawa Masakiyo" userId="2bf3742da7ad8ecb" providerId="LiveId" clId="{F2108786-E69B-4497-8344-085D0B1EB6F4}" dt="2021-07-09T07:05:47.086" v="5475" actId="207"/>
          <ac:spMkLst>
            <pc:docMk/>
            <pc:sldMk cId="1913740842" sldId="518"/>
            <ac:spMk id="3" creationId="{F7148FD9-66E0-4639-8E76-689E3B69C0C0}"/>
          </ac:spMkLst>
        </pc:spChg>
        <pc:spChg chg="add mod">
          <ac:chgData name="Kitazawa Masakiyo" userId="2bf3742da7ad8ecb" providerId="LiveId" clId="{F2108786-E69B-4497-8344-085D0B1EB6F4}" dt="2021-07-09T07:06:42.504" v="5483" actId="403"/>
          <ac:spMkLst>
            <pc:docMk/>
            <pc:sldMk cId="1913740842" sldId="518"/>
            <ac:spMk id="14" creationId="{08782AB5-BF7D-4DE3-A689-417710A5337E}"/>
          </ac:spMkLst>
        </pc:spChg>
        <pc:spChg chg="mod">
          <ac:chgData name="Kitazawa Masakiyo" userId="2bf3742da7ad8ecb" providerId="LiveId" clId="{F2108786-E69B-4497-8344-085D0B1EB6F4}" dt="2021-07-09T05:59:57.362" v="4386" actId="1035"/>
          <ac:spMkLst>
            <pc:docMk/>
            <pc:sldMk cId="1913740842" sldId="518"/>
            <ac:spMk id="17" creationId="{0C1AA026-9B55-4BCD-9042-3EAAFC8CBB71}"/>
          </ac:spMkLst>
        </pc:spChg>
        <pc:spChg chg="mod">
          <ac:chgData name="Kitazawa Masakiyo" userId="2bf3742da7ad8ecb" providerId="LiveId" clId="{F2108786-E69B-4497-8344-085D0B1EB6F4}" dt="2021-07-09T05:59:57.362" v="4386" actId="1035"/>
          <ac:spMkLst>
            <pc:docMk/>
            <pc:sldMk cId="1913740842" sldId="518"/>
            <ac:spMk id="18" creationId="{7F537B74-A2D8-4C40-8C54-F42EA18343CB}"/>
          </ac:spMkLst>
        </pc:spChg>
        <pc:spChg chg="mod">
          <ac:chgData name="Kitazawa Masakiyo" userId="2bf3742da7ad8ecb" providerId="LiveId" clId="{F2108786-E69B-4497-8344-085D0B1EB6F4}" dt="2021-07-09T05:59:57.362" v="4386" actId="1035"/>
          <ac:spMkLst>
            <pc:docMk/>
            <pc:sldMk cId="1913740842" sldId="518"/>
            <ac:spMk id="19" creationId="{CADEE15E-3995-4B5C-9E60-7AF12A115FD7}"/>
          </ac:spMkLst>
        </pc:spChg>
        <pc:spChg chg="mod">
          <ac:chgData name="Kitazawa Masakiyo" userId="2bf3742da7ad8ecb" providerId="LiveId" clId="{F2108786-E69B-4497-8344-085D0B1EB6F4}" dt="2021-07-09T05:59:57.362" v="4386" actId="1035"/>
          <ac:spMkLst>
            <pc:docMk/>
            <pc:sldMk cId="1913740842" sldId="518"/>
            <ac:spMk id="20" creationId="{250E9726-96CC-4A25-BABE-823EFE370BAB}"/>
          </ac:spMkLst>
        </pc:spChg>
        <pc:spChg chg="mod">
          <ac:chgData name="Kitazawa Masakiyo" userId="2bf3742da7ad8ecb" providerId="LiveId" clId="{F2108786-E69B-4497-8344-085D0B1EB6F4}" dt="2021-07-09T05:59:57.362" v="4386" actId="1035"/>
          <ac:spMkLst>
            <pc:docMk/>
            <pc:sldMk cId="1913740842" sldId="518"/>
            <ac:spMk id="21" creationId="{B29C5FC1-A705-4367-8C58-0F7FB9733E2F}"/>
          </ac:spMkLst>
        </pc:spChg>
        <pc:spChg chg="del">
          <ac:chgData name="Kitazawa Masakiyo" userId="2bf3742da7ad8ecb" providerId="LiveId" clId="{F2108786-E69B-4497-8344-085D0B1EB6F4}" dt="2021-07-09T05:34:22.848" v="3807" actId="478"/>
          <ac:spMkLst>
            <pc:docMk/>
            <pc:sldMk cId="1913740842" sldId="518"/>
            <ac:spMk id="24" creationId="{CB5B9863-4E7E-4646-816E-155EFD524E89}"/>
          </ac:spMkLst>
        </pc:spChg>
        <pc:spChg chg="del">
          <ac:chgData name="Kitazawa Masakiyo" userId="2bf3742da7ad8ecb" providerId="LiveId" clId="{F2108786-E69B-4497-8344-085D0B1EB6F4}" dt="2021-07-09T05:34:19.186" v="3806" actId="478"/>
          <ac:spMkLst>
            <pc:docMk/>
            <pc:sldMk cId="1913740842" sldId="518"/>
            <ac:spMk id="25" creationId="{3B98AAE4-EC00-4736-AFEA-E63C0ED37B9C}"/>
          </ac:spMkLst>
        </pc:spChg>
        <pc:spChg chg="add mod">
          <ac:chgData name="Kitazawa Masakiyo" userId="2bf3742da7ad8ecb" providerId="LiveId" clId="{F2108786-E69B-4497-8344-085D0B1EB6F4}" dt="2021-07-09T07:06:53.873" v="5500" actId="20577"/>
          <ac:spMkLst>
            <pc:docMk/>
            <pc:sldMk cId="1913740842" sldId="518"/>
            <ac:spMk id="27" creationId="{41692CF4-97DD-4297-8D19-AA37BD189B83}"/>
          </ac:spMkLst>
        </pc:spChg>
        <pc:spChg chg="add mod ord">
          <ac:chgData name="Kitazawa Masakiyo" userId="2bf3742da7ad8ecb" providerId="LiveId" clId="{F2108786-E69B-4497-8344-085D0B1EB6F4}" dt="2021-07-09T07:06:16.743" v="5481" actId="14100"/>
          <ac:spMkLst>
            <pc:docMk/>
            <pc:sldMk cId="1913740842" sldId="518"/>
            <ac:spMk id="42" creationId="{EAC561D2-A2D3-4DFE-91F9-ED2A4A2574EA}"/>
          </ac:spMkLst>
        </pc:spChg>
        <pc:picChg chg="mod">
          <ac:chgData name="Kitazawa Masakiyo" userId="2bf3742da7ad8ecb" providerId="LiveId" clId="{F2108786-E69B-4497-8344-085D0B1EB6F4}" dt="2021-07-09T05:59:57.362" v="4386" actId="1035"/>
          <ac:picMkLst>
            <pc:docMk/>
            <pc:sldMk cId="1913740842" sldId="518"/>
            <ac:picMk id="13" creationId="{FD561DF4-DB10-495C-AC2B-896FAFC7A4EB}"/>
          </ac:picMkLst>
        </pc:picChg>
        <pc:picChg chg="mod">
          <ac:chgData name="Kitazawa Masakiyo" userId="2bf3742da7ad8ecb" providerId="LiveId" clId="{F2108786-E69B-4497-8344-085D0B1EB6F4}" dt="2021-07-09T05:59:57.362" v="4386" actId="1035"/>
          <ac:picMkLst>
            <pc:docMk/>
            <pc:sldMk cId="1913740842" sldId="518"/>
            <ac:picMk id="16" creationId="{D0DD8A8E-D007-4977-9BE1-B13DBAD949C2}"/>
          </ac:picMkLst>
        </pc:picChg>
        <pc:picChg chg="del">
          <ac:chgData name="Kitazawa Masakiyo" userId="2bf3742da7ad8ecb" providerId="LiveId" clId="{F2108786-E69B-4497-8344-085D0B1EB6F4}" dt="2021-07-09T05:34:25.308" v="3808" actId="478"/>
          <ac:picMkLst>
            <pc:docMk/>
            <pc:sldMk cId="1913740842" sldId="518"/>
            <ac:picMk id="26" creationId="{A4410F3E-4E72-46FA-BD7A-1ADF565490F5}"/>
          </ac:picMkLst>
        </pc:picChg>
        <pc:picChg chg="add mod">
          <ac:chgData name="Kitazawa Masakiyo" userId="2bf3742da7ad8ecb" providerId="LiveId" clId="{F2108786-E69B-4497-8344-085D0B1EB6F4}" dt="2021-07-09T06:00:09.957" v="4393" actId="1038"/>
          <ac:picMkLst>
            <pc:docMk/>
            <pc:sldMk cId="1913740842" sldId="518"/>
            <ac:picMk id="28" creationId="{7089788F-180C-4BEC-8C6E-36DE7FC604C7}"/>
          </ac:picMkLst>
        </pc:picChg>
        <pc:picChg chg="add del mod">
          <ac:chgData name="Kitazawa Masakiyo" userId="2bf3742da7ad8ecb" providerId="LiveId" clId="{F2108786-E69B-4497-8344-085D0B1EB6F4}" dt="2021-07-09T05:59:30.240" v="4331"/>
          <ac:picMkLst>
            <pc:docMk/>
            <pc:sldMk cId="1913740842" sldId="518"/>
            <ac:picMk id="29" creationId="{1A991904-2A55-4694-9DF1-77639BE02476}"/>
          </ac:picMkLst>
        </pc:picChg>
        <pc:picChg chg="add mod">
          <ac:chgData name="Kitazawa Masakiyo" userId="2bf3742da7ad8ecb" providerId="LiveId" clId="{F2108786-E69B-4497-8344-085D0B1EB6F4}" dt="2021-07-09T06:00:09.957" v="4393" actId="1038"/>
          <ac:picMkLst>
            <pc:docMk/>
            <pc:sldMk cId="1913740842" sldId="518"/>
            <ac:picMk id="31" creationId="{3F6B213F-A659-4D59-9D07-E6B2F13C1691}"/>
          </ac:picMkLst>
        </pc:picChg>
        <pc:picChg chg="add mod">
          <ac:chgData name="Kitazawa Masakiyo" userId="2bf3742da7ad8ecb" providerId="LiveId" clId="{F2108786-E69B-4497-8344-085D0B1EB6F4}" dt="2021-07-09T06:01:15.259" v="4420" actId="14100"/>
          <ac:picMkLst>
            <pc:docMk/>
            <pc:sldMk cId="1913740842" sldId="518"/>
            <ac:picMk id="40" creationId="{2558BFEF-F465-4F43-A468-D32DEB45CAED}"/>
          </ac:picMkLst>
        </pc:picChg>
        <pc:picChg chg="add mod">
          <ac:chgData name="Kitazawa Masakiyo" userId="2bf3742da7ad8ecb" providerId="LiveId" clId="{F2108786-E69B-4497-8344-085D0B1EB6F4}" dt="2021-07-09T06:01:27.884" v="4424" actId="1076"/>
          <ac:picMkLst>
            <pc:docMk/>
            <pc:sldMk cId="1913740842" sldId="518"/>
            <ac:picMk id="41" creationId="{1F5904E6-D51A-4C6C-852F-17BB988E465B}"/>
          </ac:picMkLst>
        </pc:picChg>
        <pc:cxnChg chg="mod">
          <ac:chgData name="Kitazawa Masakiyo" userId="2bf3742da7ad8ecb" providerId="LiveId" clId="{F2108786-E69B-4497-8344-085D0B1EB6F4}" dt="2021-07-09T05:59:57.362" v="4386" actId="1035"/>
          <ac:cxnSpMkLst>
            <pc:docMk/>
            <pc:sldMk cId="1913740842" sldId="518"/>
            <ac:cxnSpMk id="6" creationId="{37739904-4DE5-4C14-B3F2-F9F18B5F5EE3}"/>
          </ac:cxnSpMkLst>
        </pc:cxnChg>
        <pc:cxnChg chg="mod">
          <ac:chgData name="Kitazawa Masakiyo" userId="2bf3742da7ad8ecb" providerId="LiveId" clId="{F2108786-E69B-4497-8344-085D0B1EB6F4}" dt="2021-07-09T05:59:57.362" v="4386" actId="1035"/>
          <ac:cxnSpMkLst>
            <pc:docMk/>
            <pc:sldMk cId="1913740842" sldId="518"/>
            <ac:cxnSpMk id="7" creationId="{B207322A-CFC3-439D-B654-A49441DBD5BD}"/>
          </ac:cxnSpMkLst>
        </pc:cxnChg>
        <pc:cxnChg chg="add mod">
          <ac:chgData name="Kitazawa Masakiyo" userId="2bf3742da7ad8ecb" providerId="LiveId" clId="{F2108786-E69B-4497-8344-085D0B1EB6F4}" dt="2021-07-09T06:00:09.957" v="4393" actId="1038"/>
          <ac:cxnSpMkLst>
            <pc:docMk/>
            <pc:sldMk cId="1913740842" sldId="518"/>
            <ac:cxnSpMk id="8" creationId="{3FDD960D-0012-4EA4-8F70-12F45D82E87C}"/>
          </ac:cxnSpMkLst>
        </pc:cxnChg>
        <pc:cxnChg chg="add mod">
          <ac:chgData name="Kitazawa Masakiyo" userId="2bf3742da7ad8ecb" providerId="LiveId" clId="{F2108786-E69B-4497-8344-085D0B1EB6F4}" dt="2021-07-09T06:00:09.957" v="4393" actId="1038"/>
          <ac:cxnSpMkLst>
            <pc:docMk/>
            <pc:sldMk cId="1913740842" sldId="518"/>
            <ac:cxnSpMk id="22" creationId="{F83F4A95-698C-4099-9D17-A2865221906D}"/>
          </ac:cxnSpMkLst>
        </pc:cxnChg>
        <pc:cxnChg chg="add mod">
          <ac:chgData name="Kitazawa Masakiyo" userId="2bf3742da7ad8ecb" providerId="LiveId" clId="{F2108786-E69B-4497-8344-085D0B1EB6F4}" dt="2021-07-09T06:00:09.957" v="4393" actId="1038"/>
          <ac:cxnSpMkLst>
            <pc:docMk/>
            <pc:sldMk cId="1913740842" sldId="518"/>
            <ac:cxnSpMk id="23" creationId="{052EF86E-0A49-46E7-B621-18F4794766A5}"/>
          </ac:cxnSpMkLst>
        </pc:cxnChg>
        <pc:cxnChg chg="add mod">
          <ac:chgData name="Kitazawa Masakiyo" userId="2bf3742da7ad8ecb" providerId="LiveId" clId="{F2108786-E69B-4497-8344-085D0B1EB6F4}" dt="2021-07-09T06:01:05.091" v="4417" actId="1036"/>
          <ac:cxnSpMkLst>
            <pc:docMk/>
            <pc:sldMk cId="1913740842" sldId="518"/>
            <ac:cxnSpMk id="32" creationId="{9F5C345B-6050-4F2D-A660-4B06968856DF}"/>
          </ac:cxnSpMkLst>
        </pc:cxnChg>
        <pc:cxnChg chg="add mod">
          <ac:chgData name="Kitazawa Masakiyo" userId="2bf3742da7ad8ecb" providerId="LiveId" clId="{F2108786-E69B-4497-8344-085D0B1EB6F4}" dt="2021-07-09T06:00:55.147" v="4413" actId="14100"/>
          <ac:cxnSpMkLst>
            <pc:docMk/>
            <pc:sldMk cId="1913740842" sldId="518"/>
            <ac:cxnSpMk id="36" creationId="{0A0614DD-9A29-4B99-9BCF-5A71FD21D267}"/>
          </ac:cxnSpMkLst>
        </pc:cxnChg>
      </pc:sldChg>
      <pc:sldChg chg="addSp delSp modSp new del mod">
        <pc:chgData name="Kitazawa Masakiyo" userId="2bf3742da7ad8ecb" providerId="LiveId" clId="{F2108786-E69B-4497-8344-085D0B1EB6F4}" dt="2021-07-09T05:51:54.801" v="4082" actId="2696"/>
        <pc:sldMkLst>
          <pc:docMk/>
          <pc:sldMk cId="2855570105" sldId="519"/>
        </pc:sldMkLst>
        <pc:spChg chg="mod">
          <ac:chgData name="Kitazawa Masakiyo" userId="2bf3742da7ad8ecb" providerId="LiveId" clId="{F2108786-E69B-4497-8344-085D0B1EB6F4}" dt="2021-07-09T05:35:18.400" v="3825" actId="20577"/>
          <ac:spMkLst>
            <pc:docMk/>
            <pc:sldMk cId="2855570105" sldId="519"/>
            <ac:spMk id="2" creationId="{DB2018B3-AD6D-4BFF-AEC0-BDF4674147C9}"/>
          </ac:spMkLst>
        </pc:spChg>
        <pc:spChg chg="del">
          <ac:chgData name="Kitazawa Masakiyo" userId="2bf3742da7ad8ecb" providerId="LiveId" clId="{F2108786-E69B-4497-8344-085D0B1EB6F4}" dt="2021-07-09T05:35:22.759" v="3826" actId="478"/>
          <ac:spMkLst>
            <pc:docMk/>
            <pc:sldMk cId="2855570105" sldId="519"/>
            <ac:spMk id="3" creationId="{E4C3A805-74FB-4C62-81E5-D6E872CD28CA}"/>
          </ac:spMkLst>
        </pc:spChg>
        <pc:spChg chg="add mod">
          <ac:chgData name="Kitazawa Masakiyo" userId="2bf3742da7ad8ecb" providerId="LiveId" clId="{F2108786-E69B-4497-8344-085D0B1EB6F4}" dt="2021-07-09T05:37:24.161" v="3891" actId="20577"/>
          <ac:spMkLst>
            <pc:docMk/>
            <pc:sldMk cId="2855570105" sldId="519"/>
            <ac:spMk id="5" creationId="{9BC98CB1-2582-44B0-B577-D26CD9ED1E87}"/>
          </ac:spMkLst>
        </pc:spChg>
      </pc:sldChg>
      <pc:sldChg chg="addSp delSp modSp mod">
        <pc:chgData name="Kitazawa Masakiyo" userId="2bf3742da7ad8ecb" providerId="LiveId" clId="{F2108786-E69B-4497-8344-085D0B1EB6F4}" dt="2021-07-09T08:11:00.186" v="5589" actId="20577"/>
        <pc:sldMkLst>
          <pc:docMk/>
          <pc:sldMk cId="4005164433" sldId="520"/>
        </pc:sldMkLst>
        <pc:spChg chg="mod">
          <ac:chgData name="Kitazawa Masakiyo" userId="2bf3742da7ad8ecb" providerId="LiveId" clId="{F2108786-E69B-4497-8344-085D0B1EB6F4}" dt="2021-07-09T05:38:10.768" v="3904" actId="20577"/>
          <ac:spMkLst>
            <pc:docMk/>
            <pc:sldMk cId="4005164433" sldId="520"/>
            <ac:spMk id="2" creationId="{6218CFCB-1A59-46F7-8E49-FCF72FECE6A3}"/>
          </ac:spMkLst>
        </pc:spChg>
        <pc:spChg chg="add mod ord">
          <ac:chgData name="Kitazawa Masakiyo" userId="2bf3742da7ad8ecb" providerId="LiveId" clId="{F2108786-E69B-4497-8344-085D0B1EB6F4}" dt="2021-07-09T05:38:50.748" v="3912" actId="14100"/>
          <ac:spMkLst>
            <pc:docMk/>
            <pc:sldMk cId="4005164433" sldId="520"/>
            <ac:spMk id="3" creationId="{7AE71CEE-6AA4-4FD2-B562-18CE809AD295}"/>
          </ac:spMkLst>
        </pc:spChg>
        <pc:spChg chg="mod">
          <ac:chgData name="Kitazawa Masakiyo" userId="2bf3742da7ad8ecb" providerId="LiveId" clId="{F2108786-E69B-4497-8344-085D0B1EB6F4}" dt="2021-07-09T05:37:35.848" v="3892" actId="404"/>
          <ac:spMkLst>
            <pc:docMk/>
            <pc:sldMk cId="4005164433" sldId="520"/>
            <ac:spMk id="5" creationId="{857F9BC0-7C45-43ED-8701-777495A8A741}"/>
          </ac:spMkLst>
        </pc:spChg>
        <pc:spChg chg="add mod">
          <ac:chgData name="Kitazawa Masakiyo" userId="2bf3742da7ad8ecb" providerId="LiveId" clId="{F2108786-E69B-4497-8344-085D0B1EB6F4}" dt="2021-07-09T08:11:00.186" v="5589" actId="20577"/>
          <ac:spMkLst>
            <pc:docMk/>
            <pc:sldMk cId="4005164433" sldId="520"/>
            <ac:spMk id="6" creationId="{930B3D7A-2508-41B1-85E3-EFE5E1FE1906}"/>
          </ac:spMkLst>
        </pc:spChg>
        <pc:spChg chg="del">
          <ac:chgData name="Kitazawa Masakiyo" userId="2bf3742da7ad8ecb" providerId="LiveId" clId="{F2108786-E69B-4497-8344-085D0B1EB6F4}" dt="2021-07-09T05:38:02.795" v="3897" actId="478"/>
          <ac:spMkLst>
            <pc:docMk/>
            <pc:sldMk cId="4005164433" sldId="520"/>
            <ac:spMk id="9" creationId="{37F02805-FCC3-4045-A1C1-7AFC79BD3396}"/>
          </ac:spMkLst>
        </pc:spChg>
        <pc:spChg chg="mod">
          <ac:chgData name="Kitazawa Masakiyo" userId="2bf3742da7ad8ecb" providerId="LiveId" clId="{F2108786-E69B-4497-8344-085D0B1EB6F4}" dt="2021-07-09T05:37:43.882" v="3893" actId="1076"/>
          <ac:spMkLst>
            <pc:docMk/>
            <pc:sldMk cId="4005164433" sldId="520"/>
            <ac:spMk id="11" creationId="{80F01EA1-A52D-496E-8F51-8CD04E46AEF6}"/>
          </ac:spMkLst>
        </pc:spChg>
        <pc:spChg chg="add mod ord">
          <ac:chgData name="Kitazawa Masakiyo" userId="2bf3742da7ad8ecb" providerId="LiveId" clId="{F2108786-E69B-4497-8344-085D0B1EB6F4}" dt="2021-07-09T05:50:10.804" v="4079" actId="14100"/>
          <ac:spMkLst>
            <pc:docMk/>
            <pc:sldMk cId="4005164433" sldId="520"/>
            <ac:spMk id="12" creationId="{353940E0-AE8E-46B5-9B34-C27EE7FFD427}"/>
          </ac:spMkLst>
        </pc:spChg>
        <pc:spChg chg="mod">
          <ac:chgData name="Kitazawa Masakiyo" userId="2bf3742da7ad8ecb" providerId="LiveId" clId="{F2108786-E69B-4497-8344-085D0B1EB6F4}" dt="2021-07-09T05:37:52.427" v="3894" actId="1076"/>
          <ac:spMkLst>
            <pc:docMk/>
            <pc:sldMk cId="4005164433" sldId="520"/>
            <ac:spMk id="14" creationId="{203650D4-A5BB-45BF-B8D9-7327B5C95A2F}"/>
          </ac:spMkLst>
        </pc:spChg>
        <pc:spChg chg="mod">
          <ac:chgData name="Kitazawa Masakiyo" userId="2bf3742da7ad8ecb" providerId="LiveId" clId="{F2108786-E69B-4497-8344-085D0B1EB6F4}" dt="2021-07-09T05:37:57.009" v="3895" actId="1076"/>
          <ac:spMkLst>
            <pc:docMk/>
            <pc:sldMk cId="4005164433" sldId="520"/>
            <ac:spMk id="15" creationId="{90F3263C-FE4E-48DF-9791-029C5A1F6871}"/>
          </ac:spMkLst>
        </pc:spChg>
        <pc:spChg chg="del">
          <ac:chgData name="Kitazawa Masakiyo" userId="2bf3742da7ad8ecb" providerId="LiveId" clId="{F2108786-E69B-4497-8344-085D0B1EB6F4}" dt="2021-07-09T05:37:58.912" v="3896" actId="478"/>
          <ac:spMkLst>
            <pc:docMk/>
            <pc:sldMk cId="4005164433" sldId="520"/>
            <ac:spMk id="16" creationId="{A49B7164-6A0B-4A5A-8E74-FE58BC5B0CFE}"/>
          </ac:spMkLst>
        </pc:spChg>
      </pc:sldChg>
      <pc:sldChg chg="addSp delSp modSp mod">
        <pc:chgData name="Kitazawa Masakiyo" userId="2bf3742da7ad8ecb" providerId="LiveId" clId="{F2108786-E69B-4497-8344-085D0B1EB6F4}" dt="2021-07-09T08:10:21.427" v="5578" actId="20577"/>
        <pc:sldMkLst>
          <pc:docMk/>
          <pc:sldMk cId="1739246666" sldId="522"/>
        </pc:sldMkLst>
        <pc:spChg chg="mod">
          <ac:chgData name="Kitazawa Masakiyo" userId="2bf3742da7ad8ecb" providerId="LiveId" clId="{F2108786-E69B-4497-8344-085D0B1EB6F4}" dt="2021-07-09T08:10:21.427" v="5578" actId="20577"/>
          <ac:spMkLst>
            <pc:docMk/>
            <pc:sldMk cId="1739246666" sldId="522"/>
            <ac:spMk id="5" creationId="{8BD2CB32-2DCA-4266-A7EC-389085C3A444}"/>
          </ac:spMkLst>
        </pc:spChg>
        <pc:spChg chg="del">
          <ac:chgData name="Kitazawa Masakiyo" userId="2bf3742da7ad8ecb" providerId="LiveId" clId="{F2108786-E69B-4497-8344-085D0B1EB6F4}" dt="2021-07-09T06:06:23.380" v="4824" actId="478"/>
          <ac:spMkLst>
            <pc:docMk/>
            <pc:sldMk cId="1739246666" sldId="522"/>
            <ac:spMk id="6" creationId="{9CA6EDFC-99DB-4C37-B048-683272FCE861}"/>
          </ac:spMkLst>
        </pc:spChg>
        <pc:spChg chg="add mod">
          <ac:chgData name="Kitazawa Masakiyo" userId="2bf3742da7ad8ecb" providerId="LiveId" clId="{F2108786-E69B-4497-8344-085D0B1EB6F4}" dt="2021-07-09T06:06:29.532" v="4826" actId="403"/>
          <ac:spMkLst>
            <pc:docMk/>
            <pc:sldMk cId="1739246666" sldId="522"/>
            <ac:spMk id="7" creationId="{B94D95FE-70E6-492F-8D92-3DA87DC78088}"/>
          </ac:spMkLst>
        </pc:spChg>
      </pc:sldChg>
      <pc:sldChg chg="addSp delSp modSp new mod">
        <pc:chgData name="Kitazawa Masakiyo" userId="2bf3742da7ad8ecb" providerId="LiveId" clId="{F2108786-E69B-4497-8344-085D0B1EB6F4}" dt="2021-07-09T07:07:29.601" v="5533" actId="404"/>
        <pc:sldMkLst>
          <pc:docMk/>
          <pc:sldMk cId="1685246291" sldId="523"/>
        </pc:sldMkLst>
        <pc:spChg chg="mod">
          <ac:chgData name="Kitazawa Masakiyo" userId="2bf3742da7ad8ecb" providerId="LiveId" clId="{F2108786-E69B-4497-8344-085D0B1EB6F4}" dt="2021-07-09T07:07:29.601" v="5533" actId="404"/>
          <ac:spMkLst>
            <pc:docMk/>
            <pc:sldMk cId="1685246291" sldId="523"/>
            <ac:spMk id="2" creationId="{77AA1543-32EA-4B7C-80E4-43B0B96784EB}"/>
          </ac:spMkLst>
        </pc:spChg>
        <pc:spChg chg="del">
          <ac:chgData name="Kitazawa Masakiyo" userId="2bf3742da7ad8ecb" providerId="LiveId" clId="{F2108786-E69B-4497-8344-085D0B1EB6F4}" dt="2021-07-09T06:17:45.958" v="5123" actId="478"/>
          <ac:spMkLst>
            <pc:docMk/>
            <pc:sldMk cId="1685246291" sldId="523"/>
            <ac:spMk id="3" creationId="{75BD7AC2-0B2B-4C42-9E38-585A5F4C11D4}"/>
          </ac:spMkLst>
        </pc:spChg>
        <pc:spChg chg="add mod">
          <ac:chgData name="Kitazawa Masakiyo" userId="2bf3742da7ad8ecb" providerId="LiveId" clId="{F2108786-E69B-4497-8344-085D0B1EB6F4}" dt="2021-07-09T06:19:39.132" v="5168" actId="1076"/>
          <ac:spMkLst>
            <pc:docMk/>
            <pc:sldMk cId="1685246291" sldId="523"/>
            <ac:spMk id="11" creationId="{E3CFCA04-4581-4918-811C-074CC9AA4EFF}"/>
          </ac:spMkLst>
        </pc:spChg>
        <pc:spChg chg="add mod">
          <ac:chgData name="Kitazawa Masakiyo" userId="2bf3742da7ad8ecb" providerId="LiveId" clId="{F2108786-E69B-4497-8344-085D0B1EB6F4}" dt="2021-07-09T06:59:23.259" v="5461" actId="1076"/>
          <ac:spMkLst>
            <pc:docMk/>
            <pc:sldMk cId="1685246291" sldId="523"/>
            <ac:spMk id="14" creationId="{CAEDB598-1EA6-4FEB-9574-F61E4D51C5CB}"/>
          </ac:spMkLst>
        </pc:spChg>
        <pc:spChg chg="add mod ord">
          <ac:chgData name="Kitazawa Masakiyo" userId="2bf3742da7ad8ecb" providerId="LiveId" clId="{F2108786-E69B-4497-8344-085D0B1EB6F4}" dt="2021-07-09T06:22:25.795" v="5195" actId="14100"/>
          <ac:spMkLst>
            <pc:docMk/>
            <pc:sldMk cId="1685246291" sldId="523"/>
            <ac:spMk id="15" creationId="{D6FD0543-E705-4170-A93A-862F63BFAD4A}"/>
          </ac:spMkLst>
        </pc:spChg>
        <pc:spChg chg="add mod">
          <ac:chgData name="Kitazawa Masakiyo" userId="2bf3742da7ad8ecb" providerId="LiveId" clId="{F2108786-E69B-4497-8344-085D0B1EB6F4}" dt="2021-07-09T07:00:20.412" v="5470" actId="1076"/>
          <ac:spMkLst>
            <pc:docMk/>
            <pc:sldMk cId="1685246291" sldId="523"/>
            <ac:spMk id="16" creationId="{A75AC5AF-6C3B-41CA-9DE7-2EB1CA3D4EB0}"/>
          </ac:spMkLst>
        </pc:spChg>
        <pc:picChg chg="add mod">
          <ac:chgData name="Kitazawa Masakiyo" userId="2bf3742da7ad8ecb" providerId="LiveId" clId="{F2108786-E69B-4497-8344-085D0B1EB6F4}" dt="2021-07-09T06:18:40.531" v="5131" actId="1076"/>
          <ac:picMkLst>
            <pc:docMk/>
            <pc:sldMk cId="1685246291" sldId="523"/>
            <ac:picMk id="6" creationId="{37259251-4BD0-40C6-ADCF-224BBA29ED6D}"/>
          </ac:picMkLst>
        </pc:picChg>
        <pc:picChg chg="add mod">
          <ac:chgData name="Kitazawa Masakiyo" userId="2bf3742da7ad8ecb" providerId="LiveId" clId="{F2108786-E69B-4497-8344-085D0B1EB6F4}" dt="2021-07-09T06:18:48.868" v="5133" actId="14100"/>
          <ac:picMkLst>
            <pc:docMk/>
            <pc:sldMk cId="1685246291" sldId="523"/>
            <ac:picMk id="8" creationId="{4E1F9CC0-F5E0-41F7-8097-70D68A909132}"/>
          </ac:picMkLst>
        </pc:picChg>
        <pc:picChg chg="add mod">
          <ac:chgData name="Kitazawa Masakiyo" userId="2bf3742da7ad8ecb" providerId="LiveId" clId="{F2108786-E69B-4497-8344-085D0B1EB6F4}" dt="2021-07-09T06:19:16.387" v="5140" actId="1076"/>
          <ac:picMkLst>
            <pc:docMk/>
            <pc:sldMk cId="1685246291" sldId="523"/>
            <ac:picMk id="10" creationId="{84417070-DD33-4FDC-9B14-F9B3DD3BC25D}"/>
          </ac:picMkLst>
        </pc:picChg>
        <pc:picChg chg="add mod">
          <ac:chgData name="Kitazawa Masakiyo" userId="2bf3742da7ad8ecb" providerId="LiveId" clId="{F2108786-E69B-4497-8344-085D0B1EB6F4}" dt="2021-07-09T06:21:57.307" v="5187" actId="1076"/>
          <ac:picMkLst>
            <pc:docMk/>
            <pc:sldMk cId="1685246291" sldId="523"/>
            <ac:picMk id="13" creationId="{FBAEB31D-EA22-439C-ACD8-F426591A62AB}"/>
          </ac:picMkLst>
        </pc:picChg>
      </pc:sldChg>
      <pc:sldMasterChg chg="modSldLayout">
        <pc:chgData name="Kitazawa Masakiyo" userId="2bf3742da7ad8ecb" providerId="LiveId" clId="{F2108786-E69B-4497-8344-085D0B1EB6F4}" dt="2021-07-09T07:02:33.444" v="5471" actId="113"/>
        <pc:sldMasterMkLst>
          <pc:docMk/>
          <pc:sldMasterMk cId="1238086449" sldId="2147483660"/>
        </pc:sldMasterMkLst>
        <pc:sldLayoutChg chg="modSp">
          <pc:chgData name="Kitazawa Masakiyo" userId="2bf3742da7ad8ecb" providerId="LiveId" clId="{F2108786-E69B-4497-8344-085D0B1EB6F4}" dt="2021-07-09T07:02:33.444" v="5471" actId="113"/>
          <pc:sldLayoutMkLst>
            <pc:docMk/>
            <pc:sldMasterMk cId="1238086449" sldId="2147483660"/>
            <pc:sldLayoutMk cId="3313934663" sldId="2147483662"/>
          </pc:sldLayoutMkLst>
          <pc:spChg chg="mod">
            <ac:chgData name="Kitazawa Masakiyo" userId="2bf3742da7ad8ecb" providerId="LiveId" clId="{F2108786-E69B-4497-8344-085D0B1EB6F4}" dt="2021-07-09T07:02:33.444" v="5471" actId="113"/>
            <ac:spMkLst>
              <pc:docMk/>
              <pc:sldMasterMk cId="1238086449" sldId="2147483660"/>
              <pc:sldLayoutMk cId="3313934663" sldId="2147483662"/>
              <ac:spMk id="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9FDC-903F-4F1E-83C2-29AAF86D0162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11F2-3F8B-4B66-AF29-B4F9CEDB5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7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3906-F51C-4100-8DFA-528C59429999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27EB-4E94-4315-B233-03C0AAB5CF8F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BF01-2A30-445F-AA8B-78DD65ACC8D3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B66C-31AB-4458-BAD2-0A318E7AB111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51C-5DB6-4FED-9E91-31E6DA829537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F9E-1696-44BF-88E9-EDA97287EE4C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E952-FD5B-43FB-9F96-C5641F37F764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7EA-4295-445F-919B-82F0E70E409D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EB7-042D-4B5B-BA0C-31CDEF4C7C83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53E9-B347-4AA0-A88B-99967CA3A822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D29-B876-4C4D-BDBA-1D4D8BCB2005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2BA6-98A7-4192-A0E3-76CC9C9C67A9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emf"/><Relationship Id="rId7" Type="http://schemas.openxmlformats.org/officeDocument/2006/relationships/image" Target="../media/image52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2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emf"/><Relationship Id="rId7" Type="http://schemas.openxmlformats.org/officeDocument/2006/relationships/image" Target="../media/image99.jp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214008" y="-34534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80000" lon="19800000" rev="300000"/>
            </a:camera>
            <a:lightRig rig="chilly" dir="t"/>
          </a:scene3d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624333"/>
            <a:ext cx="6858000" cy="1194650"/>
          </a:xfrm>
        </p:spPr>
        <p:txBody>
          <a:bodyPr>
            <a:noAutofit/>
          </a:bodyPr>
          <a:lstStyle/>
          <a:p>
            <a:r>
              <a:rPr lang="ja-JP" altLang="en-US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格子量子色力学に基づく</a:t>
            </a:r>
            <a:br>
              <a:rPr lang="en-US" altLang="ja-JP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ja-JP" altLang="en-US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初期宇宙の諸性質の</a:t>
            </a:r>
            <a:br>
              <a:rPr lang="en-US" altLang="ja-JP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ja-JP" altLang="en-US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精密数値解析</a:t>
            </a:r>
            <a:endParaRPr kumimoji="1" lang="ja-JP" altLang="en-US" sz="7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429241"/>
            <a:ext cx="6858000" cy="618523"/>
          </a:xfrm>
        </p:spPr>
        <p:txBody>
          <a:bodyPr>
            <a:noAutofit/>
          </a:bodyPr>
          <a:lstStyle/>
          <a:p>
            <a:r>
              <a:rPr kumimoji="1" lang="ja-JP" altLang="en-US" sz="2800" b="1" dirty="0"/>
              <a:t>北澤正清 </a:t>
            </a:r>
            <a:r>
              <a:rPr kumimoji="1" lang="en-US" altLang="ja-JP" sz="2800" b="1" dirty="0"/>
              <a:t>(</a:t>
            </a:r>
            <a:r>
              <a:rPr kumimoji="1" lang="ja-JP" altLang="en-US" sz="2800" b="1" dirty="0"/>
              <a:t>大阪大学</a:t>
            </a:r>
            <a:r>
              <a:rPr kumimoji="1" lang="en-US" altLang="ja-JP" sz="2800" b="1" dirty="0"/>
              <a:t>)</a:t>
            </a:r>
          </a:p>
          <a:p>
            <a:r>
              <a:rPr lang="ja-JP" altLang="en-US" sz="2000" b="1" dirty="0"/>
              <a:t>江尻信司、金谷和至、柳原良亮、白銀瑞樹、若林直輝</a:t>
            </a:r>
            <a:r>
              <a:rPr lang="en-US" altLang="ja-JP" sz="2000" dirty="0"/>
              <a:t>jh200049-NAH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75144" y="168948"/>
            <a:ext cx="501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JHPCN</a:t>
            </a:r>
            <a:r>
              <a:rPr lang="ja-JP" altLang="en-US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第</a:t>
            </a:r>
            <a:r>
              <a:rPr lang="en-US" altLang="ja-JP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13</a:t>
            </a:r>
            <a:r>
              <a:rPr lang="ja-JP" altLang="en-US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回シンポジウム</a:t>
            </a:r>
            <a:r>
              <a:rPr lang="en-US" altLang="ja-JP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, online, 2021/07/09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Formation of the flux tube </a:t>
            </a:r>
            <a:r>
              <a:rPr kumimoji="1" lang="en-US" altLang="ja-JP" sz="2800" dirty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/>
              <a:t>tudies on Flux Tube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Color-electric field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 many studies…</a:t>
            </a:r>
            <a:endParaRPr kumimoji="1" lang="ja-JP" altLang="en-US" sz="24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/>
              <a:t>Cea</a:t>
            </a:r>
            <a:r>
              <a:rPr kumimoji="1" lang="en-US" altLang="ja-JP" sz="2200" dirty="0"/>
              <a:t>+ (2012)</a:t>
            </a:r>
            <a:endParaRPr kumimoji="1" lang="ja-JP" altLang="en-US" sz="2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/>
              <a:t>Cardoso+ (2013)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8264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Stress Tensor </a:t>
            </a:r>
            <a:r>
              <a:rPr lang="en-US" altLang="ja-JP" dirty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SU(3) Yang-Mills</a:t>
            </a:r>
            <a:endParaRPr lang="en-US" altLang="ja-JP" sz="2400" dirty="0">
              <a:solidFill>
                <a:srgbClr val="FFFF00"/>
              </a:solidFill>
            </a:endParaRPr>
          </a:p>
          <a:p>
            <a:r>
              <a:rPr kumimoji="1" lang="en-US" altLang="ja-JP" sz="2400" dirty="0"/>
              <a:t>a=0.029 </a:t>
            </a:r>
            <a:r>
              <a:rPr kumimoji="1"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R=0.69 </a:t>
            </a:r>
            <a:r>
              <a:rPr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t/a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=2.0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6773" y="1161108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err="1"/>
              <a:t>FlowQCD</a:t>
            </a:r>
            <a:r>
              <a:rPr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/>
              <a:t>ー</a:t>
            </a:r>
            <a:endParaRPr kumimoji="1" lang="ja-JP" altLang="en-US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Manifestly gauge invariant</a:t>
            </a:r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0612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SU(3) Yang-Mills</a:t>
            </a:r>
          </a:p>
          <a:p>
            <a:pPr algn="ctr"/>
            <a:r>
              <a:rPr lang="en-US" altLang="ja-JP" sz="2400" dirty="0"/>
              <a:t>(quantum)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Maxwell</a:t>
            </a:r>
          </a:p>
          <a:p>
            <a:pPr algn="ctr"/>
            <a:r>
              <a:rPr lang="en-US" altLang="ja-JP" sz="2400" dirty="0"/>
              <a:t>(classical)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Propagation of the force is clearly different </a:t>
            </a:r>
          </a:p>
          <a:p>
            <a:pPr algn="ctr"/>
            <a:r>
              <a:rPr kumimoji="1" lang="en-US" altLang="ja-JP" sz="2400" dirty="0"/>
              <a:t>in YM and Maxwell theories! 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955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8D26B-4D91-45DF-B665-93F2DD4B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3D4323-61D2-4328-B741-EA1F00DD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D2CB32-2DCA-4266-A7EC-389085C3A444}"/>
              </a:ext>
            </a:extLst>
          </p:cNvPr>
          <p:cNvSpPr txBox="1"/>
          <p:nvPr/>
        </p:nvSpPr>
        <p:spPr>
          <a:xfrm>
            <a:off x="562708" y="1458219"/>
            <a:ext cx="78867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b="1" dirty="0">
                <a:solidFill>
                  <a:srgbClr val="FFFF00"/>
                </a:solidFill>
              </a:rPr>
              <a:t>ゲージ不変な物理量によるフラックスチューブ形成の確認</a:t>
            </a:r>
            <a:endParaRPr kumimoji="1" lang="en-US" altLang="ja-JP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チューブ内部の応力構造の可視化</a:t>
            </a:r>
            <a:endParaRPr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Maxwell</a:t>
            </a:r>
            <a:r>
              <a:rPr lang="ja-JP" altLang="en-US" sz="2400" dirty="0"/>
              <a:t>理論には存在しない各チャンネル縮退の破れの確認</a:t>
            </a:r>
            <a:endParaRPr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チューブ端の定量的効果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保存則の確認</a:t>
            </a:r>
            <a:endParaRPr kumimoji="1" lang="en-US" altLang="ja-JP" sz="24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endParaRPr kumimoji="1"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有効模型による応力構造解析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今後の課題：有限温度への拡張など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A6EDFC-99DB-4C37-B048-683272FCE861}"/>
              </a:ext>
            </a:extLst>
          </p:cNvPr>
          <p:cNvSpPr txBox="1"/>
          <p:nvPr/>
        </p:nvSpPr>
        <p:spPr>
          <a:xfrm>
            <a:off x="6208537" y="1058109"/>
            <a:ext cx="2767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/>
              <a:t>Yanagihara+, PLB (2019)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B8FD44-EB74-4490-9FB8-999B7081B171}"/>
              </a:ext>
            </a:extLst>
          </p:cNvPr>
          <p:cNvSpPr txBox="1"/>
          <p:nvPr/>
        </p:nvSpPr>
        <p:spPr>
          <a:xfrm>
            <a:off x="5099074" y="4632745"/>
            <a:ext cx="256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Yanagihara, MK (2019)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016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5789221" y="4233553"/>
            <a:ext cx="2937164" cy="1303021"/>
          </a:xfrm>
          <a:prstGeom prst="roundRect">
            <a:avLst>
              <a:gd name="adj" fmla="val 9977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4237771" y="3364721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12543" y="3520738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</a:t>
            </a:r>
            <a:r>
              <a:rPr kumimoji="1" lang="en-US" altLang="ja-JP" dirty="0"/>
              <a:t> Static Quark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09700" y="1312223"/>
            <a:ext cx="4803568" cy="4031673"/>
            <a:chOff x="409700" y="1312223"/>
            <a:chExt cx="4803568" cy="4031673"/>
          </a:xfrm>
        </p:grpSpPr>
        <p:sp>
          <p:nvSpPr>
            <p:cNvPr id="8" name="角丸四角形 7"/>
            <p:cNvSpPr/>
            <p:nvPr/>
          </p:nvSpPr>
          <p:spPr>
            <a:xfrm>
              <a:off x="409700" y="1312223"/>
              <a:ext cx="4803568" cy="4031673"/>
            </a:xfrm>
            <a:prstGeom prst="roundRect">
              <a:avLst>
                <a:gd name="adj" fmla="val 7243"/>
              </a:avLst>
            </a:prstGeom>
            <a:solidFill>
              <a:schemeClr val="accent1">
                <a:lumMod val="50000"/>
                <a:alpha val="7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28650" y="1481239"/>
                  <a:ext cx="4505079" cy="3785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ja-JP" sz="2800" dirty="0"/>
                    <a:t>: Heavy-light meson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/>
                    <a:t>EMT distribution in the meson</a:t>
                  </a:r>
                </a:p>
                <a:p>
                  <a:endParaRPr kumimoji="1" lang="en-US" altLang="ja-JP" sz="2400" dirty="0"/>
                </a:p>
                <a:p>
                  <a:pPr marL="342900" lvl="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32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32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ja-JP" sz="32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32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altLang="ja-JP" sz="3200" dirty="0">
                    <a:solidFill>
                      <a:prstClr val="white"/>
                    </a:solidFill>
                  </a:endParaRPr>
                </a:p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prstClr val="white"/>
                          </a:solidFill>
                        </a:rPr>
                        <m:t>Confinement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prstClr val="white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prstClr val="white"/>
                          </a:solidFill>
                        </a:rPr>
                        <m:t>transition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prstClr val="white"/>
                          </a:solidFill>
                        </a:rPr>
                        <m:t> </m:t>
                      </m:r>
                    </m:oMath>
                  </a14:m>
                  <a:endParaRPr lang="en-US" altLang="ja-JP" sz="2800" dirty="0"/>
                </a:p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endParaRPr lang="ja-JP" altLang="en-US" sz="2800" dirty="0"/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ja-JP" sz="2800" dirty="0"/>
                    <a:t>: Single charge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/>
                    <a:t>Screening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/>
                    <a:t>Running coupling</a:t>
                  </a: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1481239"/>
                  <a:ext cx="4505079" cy="3785652"/>
                </a:xfrm>
                <a:prstGeom prst="rect">
                  <a:avLst/>
                </a:prstGeom>
                <a:blipFill>
                  <a:blip r:embed="rId2"/>
                  <a:stretch>
                    <a:fillRect l="-1759" t="-1610" r="-1759" b="-27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973289" y="4389789"/>
                <a:ext cx="24479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/>
                  <a:t>This study: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in pure YM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89" y="4389789"/>
                <a:ext cx="2447978" cy="954107"/>
              </a:xfrm>
              <a:prstGeom prst="rect">
                <a:avLst/>
              </a:prstGeom>
              <a:blipFill>
                <a:blip r:embed="rId3"/>
                <a:stretch>
                  <a:fillRect l="-6484" t="-8280" r="-2993" b="-133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0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inside Hadrons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15599" y="6289057"/>
            <a:ext cx="261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Nature, 557, 396 (2018)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7142" y="1230415"/>
            <a:ext cx="7389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EMT distribution inside hadrons</a:t>
            </a:r>
            <a:r>
              <a:rPr lang="en-US" altLang="ja-JP" sz="2800" dirty="0"/>
              <a:t> now accessible??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0068" y="1995899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Pressure </a:t>
            </a:r>
            <a:r>
              <a:rPr lang="en-US" altLang="ja-JP" sz="2800" b="1" dirty="0"/>
              <a:t>@</a:t>
            </a:r>
            <a:r>
              <a:rPr kumimoji="1" lang="en-US" altLang="ja-JP" sz="2800" b="1" dirty="0"/>
              <a:t> Earth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94126" y="1995899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Pressure @ proton</a:t>
            </a:r>
            <a:endParaRPr kumimoji="1" lang="ja-JP" altLang="en-US" sz="2800" b="1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61FB85F-F4F8-47AF-A3E3-7397B4D6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87" y="3816733"/>
            <a:ext cx="2822625" cy="25640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b="2547"/>
          <a:stretch/>
        </p:blipFill>
        <p:spPr>
          <a:xfrm>
            <a:off x="5994718" y="3525893"/>
            <a:ext cx="2615900" cy="2854903"/>
          </a:xfrm>
          <a:prstGeom prst="rect">
            <a:avLst/>
          </a:prstGeom>
        </p:spPr>
      </p:pic>
      <p:sp>
        <p:nvSpPr>
          <p:cNvPr id="17" name="円/楕円 3">
            <a:extLst>
              <a:ext uri="{FF2B5EF4-FFF2-40B4-BE49-F238E27FC236}">
                <a16:creationId xmlns:a16="http://schemas.microsoft.com/office/drawing/2014/main" id="{1D2AAB98-6972-4D18-BB63-C610367DB0CE}"/>
              </a:ext>
            </a:extLst>
          </p:cNvPr>
          <p:cNvSpPr>
            <a:spLocks noChangeAspect="1"/>
          </p:cNvSpPr>
          <p:nvPr/>
        </p:nvSpPr>
        <p:spPr>
          <a:xfrm>
            <a:off x="4894126" y="2879670"/>
            <a:ext cx="1411707" cy="1411707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8" name="円/楕円 9">
            <a:extLst>
              <a:ext uri="{FF2B5EF4-FFF2-40B4-BE49-F238E27FC236}">
                <a16:creationId xmlns:a16="http://schemas.microsoft.com/office/drawing/2014/main" id="{5C4D86D5-89D6-46C0-A68C-4BCDF5314B78}"/>
              </a:ext>
            </a:extLst>
          </p:cNvPr>
          <p:cNvSpPr/>
          <p:nvPr/>
        </p:nvSpPr>
        <p:spPr>
          <a:xfrm>
            <a:off x="5558852" y="3100395"/>
            <a:ext cx="360000" cy="360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" name="円/楕円 10">
            <a:extLst>
              <a:ext uri="{FF2B5EF4-FFF2-40B4-BE49-F238E27FC236}">
                <a16:creationId xmlns:a16="http://schemas.microsoft.com/office/drawing/2014/main" id="{4B6EEDFB-87DE-4501-9046-EE54D8FBBE8A}"/>
              </a:ext>
            </a:extLst>
          </p:cNvPr>
          <p:cNvSpPr/>
          <p:nvPr/>
        </p:nvSpPr>
        <p:spPr>
          <a:xfrm>
            <a:off x="5649693" y="3650339"/>
            <a:ext cx="360000" cy="360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" name="円/楕円 11">
            <a:extLst>
              <a:ext uri="{FF2B5EF4-FFF2-40B4-BE49-F238E27FC236}">
                <a16:creationId xmlns:a16="http://schemas.microsoft.com/office/drawing/2014/main" id="{D39D5B38-4BD5-4F54-9638-7E2A31C1948A}"/>
              </a:ext>
            </a:extLst>
          </p:cNvPr>
          <p:cNvSpPr/>
          <p:nvPr/>
        </p:nvSpPr>
        <p:spPr>
          <a:xfrm>
            <a:off x="5119260" y="3385054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CE9C056-93DE-4502-9352-4C808295B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767"/>
          <a:stretch/>
        </p:blipFill>
        <p:spPr>
          <a:xfrm>
            <a:off x="425343" y="2652590"/>
            <a:ext cx="1993440" cy="19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Around a Quark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9" y="1810121"/>
            <a:ext cx="3183898" cy="29720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56874" y="1152250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2138733" y="534165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1042455" y="570933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792013" y="544771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1042455" y="511024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2190295" y="5390181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2737825" y="533785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0939" y="610860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84037" y="610860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95" y="1810121"/>
            <a:ext cx="3914911" cy="297209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029666" y="5225307"/>
            <a:ext cx="460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Suppression at large distance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Separation of </a:t>
            </a:r>
            <a:r>
              <a:rPr lang="en-US" altLang="ja-JP" sz="2400" dirty="0"/>
              <a:t>different channels</a:t>
            </a:r>
            <a:endParaRPr kumimoji="1"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50040" t="4778" r="6951" b="50605"/>
          <a:stretch/>
        </p:blipFill>
        <p:spPr>
          <a:xfrm>
            <a:off x="5796671" y="1614389"/>
            <a:ext cx="2464460" cy="19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8D26B-4D91-45DF-B665-93F2DD4B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研究成果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3D4323-61D2-4328-B741-EA1F00DD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D2CB32-2DCA-4266-A7EC-389085C3A444}"/>
                  </a:ext>
                </a:extLst>
              </p:cNvPr>
              <p:cNvSpPr txBox="1"/>
              <p:nvPr/>
            </p:nvSpPr>
            <p:spPr>
              <a:xfrm>
                <a:off x="562708" y="1458219"/>
                <a:ext cx="7886701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b="1" dirty="0">
                    <a:solidFill>
                      <a:srgbClr val="FFFF00"/>
                    </a:solidFill>
                  </a:rPr>
                  <a:t>非閉じ込め相</a:t>
                </a:r>
                <a:r>
                  <a:rPr kumimoji="1" lang="en-US" altLang="ja-JP" sz="2400" b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ja-JP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ja-JP" sz="2400" b="1" dirty="0">
                    <a:solidFill>
                      <a:srgbClr val="FFFF00"/>
                    </a:solidFill>
                  </a:rPr>
                  <a:t>)</a:t>
                </a:r>
                <a:r>
                  <a:rPr kumimoji="1" lang="ja-JP" altLang="en-US" sz="2400" b="1" dirty="0">
                    <a:solidFill>
                      <a:srgbClr val="FFFF00"/>
                    </a:solidFill>
                  </a:rPr>
                  <a:t>における静的クォーク周辺の</a:t>
                </a:r>
                <a:r>
                  <a:rPr lang="ja-JP" altLang="en-US" sz="2400" b="1" dirty="0">
                    <a:solidFill>
                      <a:srgbClr val="FFFF00"/>
                    </a:solidFill>
                  </a:rPr>
                  <a:t>エネルギー密度・応力構造の測定</a:t>
                </a:r>
                <a:endParaRPr kumimoji="1" lang="en-US" altLang="ja-JP" sz="2400" b="1" dirty="0">
                  <a:solidFill>
                    <a:srgbClr val="FFFF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16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Running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coupling</a:t>
                </a:r>
                <a:r>
                  <a:rPr kumimoji="1" lang="ja-JP" altLang="en-US" sz="2400" dirty="0"/>
                  <a:t>の測定</a:t>
                </a: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遮蔽質量の測定</a:t>
                </a:r>
                <a:endParaRPr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摂動論との比較</a:t>
                </a: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endParaRPr kumimoji="1" lang="en-US" altLang="ja-JP" sz="16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今後の課題</a:t>
                </a: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での測定</a:t>
                </a: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ハドロン構造の研究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D2CB32-2DCA-4266-A7EC-389085C3A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8" y="1458219"/>
                <a:ext cx="7886701" cy="3600986"/>
              </a:xfrm>
              <a:prstGeom prst="rect">
                <a:avLst/>
              </a:prstGeom>
              <a:blipFill>
                <a:blip r:embed="rId2"/>
                <a:stretch>
                  <a:fillRect l="-1005" t="-2030" b="-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A6EDFC-99DB-4C37-B048-683272FCE861}"/>
              </a:ext>
            </a:extLst>
          </p:cNvPr>
          <p:cNvSpPr txBox="1"/>
          <p:nvPr/>
        </p:nvSpPr>
        <p:spPr>
          <a:xfrm>
            <a:off x="6167244" y="1058109"/>
            <a:ext cx="2808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/>
              <a:t>Yanagihara+, PRD (2020)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6409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A49B7164-6A0B-4A5A-8E74-FE58BC5B0CFE}"/>
              </a:ext>
            </a:extLst>
          </p:cNvPr>
          <p:cNvSpPr/>
          <p:nvPr/>
        </p:nvSpPr>
        <p:spPr>
          <a:xfrm>
            <a:off x="522514" y="2907522"/>
            <a:ext cx="8098972" cy="1457042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18CFCB-1A59-46F7-8E49-FCF72FEC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三つの研究課題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F93B31-9788-4D02-AE0F-0F4152C2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7F9BC0-7C45-43ED-8701-777495A8A741}"/>
              </a:ext>
            </a:extLst>
          </p:cNvPr>
          <p:cNvSpPr txBox="1"/>
          <p:nvPr/>
        </p:nvSpPr>
        <p:spPr>
          <a:xfrm>
            <a:off x="750154" y="1564572"/>
            <a:ext cx="7168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ja-JP" altLang="en-US" sz="2800" b="1" dirty="0"/>
              <a:t>相転移温度近傍におけるクォーク間相互作用変質の解析</a:t>
            </a:r>
            <a:endParaRPr kumimoji="1" lang="en-US" altLang="ja-JP" sz="2800" b="1" dirty="0"/>
          </a:p>
          <a:p>
            <a:pPr marL="514350" indent="-514350">
              <a:buFont typeface="+mj-ea"/>
              <a:buAutoNum type="circleNumDbPlain"/>
            </a:pPr>
            <a:endParaRPr lang="en-US" altLang="ja-JP" sz="3600" b="1" dirty="0"/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800" b="1" dirty="0"/>
              <a:t>重クォーク領域における </a:t>
            </a:r>
            <a:r>
              <a:rPr kumimoji="1" lang="en-US" altLang="ja-JP" sz="2800" b="1" dirty="0"/>
              <a:t>QCD </a:t>
            </a:r>
            <a:r>
              <a:rPr kumimoji="1" lang="ja-JP" altLang="en-US" sz="2800" b="1" dirty="0"/>
              <a:t>相構造の精密解析</a:t>
            </a:r>
            <a:endParaRPr kumimoji="1" lang="en-US" altLang="ja-JP" sz="2800" b="1" dirty="0"/>
          </a:p>
          <a:p>
            <a:pPr marL="514350" indent="-514350">
              <a:buFont typeface="+mj-ea"/>
              <a:buAutoNum type="circleNumDbPlain"/>
            </a:pPr>
            <a:endParaRPr lang="en-US" altLang="ja-JP" sz="3600" b="1" dirty="0"/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800" dirty="0"/>
              <a:t>境界条件 を課した系における非等方圧力の測定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F02805-FCC3-4045-A1C1-7AFC79BD3396}"/>
              </a:ext>
            </a:extLst>
          </p:cNvPr>
          <p:cNvSpPr txBox="1"/>
          <p:nvPr/>
        </p:nvSpPr>
        <p:spPr>
          <a:xfrm>
            <a:off x="896082" y="5673343"/>
            <a:ext cx="73518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JHPCN:</a:t>
            </a:r>
          </a:p>
          <a:p>
            <a:r>
              <a:rPr lang="en-US" altLang="ja-JP" dirty="0"/>
              <a:t>2019</a:t>
            </a:r>
            <a:r>
              <a:rPr lang="ja-JP" altLang="en-US" dirty="0"/>
              <a:t>年度　格子量子色力学に基づく初期宇宙の諸性質の数値解析</a:t>
            </a:r>
            <a:endParaRPr lang="en-US" altLang="ja-JP" dirty="0"/>
          </a:p>
          <a:p>
            <a:r>
              <a:rPr lang="en-US" altLang="ja-JP" dirty="0"/>
              <a:t>2020</a:t>
            </a:r>
            <a:r>
              <a:rPr lang="ja-JP" altLang="en-US" dirty="0"/>
              <a:t>年度　格子量子色力学に基づく初期宇宙の諸性質の精密数値解析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F01EA1-A52D-496E-8F51-8CD04E46AEF6}"/>
              </a:ext>
            </a:extLst>
          </p:cNvPr>
          <p:cNvSpPr txBox="1"/>
          <p:nvPr/>
        </p:nvSpPr>
        <p:spPr>
          <a:xfrm>
            <a:off x="2741537" y="2295911"/>
            <a:ext cx="5633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600" dirty="0"/>
              <a:t>Yanagihara</a:t>
            </a:r>
            <a:r>
              <a:rPr kumimoji="1" lang="en-US" altLang="ja-JP" sz="1600" dirty="0"/>
              <a:t>+, PL</a:t>
            </a:r>
            <a:r>
              <a:rPr kumimoji="1" lang="en-US" altLang="ja-JP" sz="1600" b="1" dirty="0"/>
              <a:t>B789</a:t>
            </a:r>
            <a:r>
              <a:rPr kumimoji="1" lang="en-US" altLang="ja-JP" sz="1600" dirty="0"/>
              <a:t> (2019);</a:t>
            </a:r>
          </a:p>
          <a:p>
            <a:pPr algn="r"/>
            <a:r>
              <a:rPr kumimoji="1" lang="en-US" altLang="ja-JP" sz="1600" dirty="0"/>
              <a:t>Yanagihara, MK, PTEP</a:t>
            </a:r>
            <a:r>
              <a:rPr kumimoji="1" lang="en-US" altLang="ja-JP" sz="1600" b="1" dirty="0"/>
              <a:t>2020</a:t>
            </a:r>
            <a:r>
              <a:rPr kumimoji="1" lang="en-US" altLang="ja-JP" sz="1600" dirty="0"/>
              <a:t> (2020);  Yanagihara+, PR</a:t>
            </a:r>
            <a:r>
              <a:rPr kumimoji="1" lang="en-US" altLang="ja-JP" sz="1600" b="1" dirty="0"/>
              <a:t>D102</a:t>
            </a:r>
            <a:r>
              <a:rPr kumimoji="1" lang="en-US" altLang="ja-JP" sz="1600" dirty="0"/>
              <a:t> (2020)</a:t>
            </a:r>
            <a:endParaRPr kumimoji="1" lang="ja-JP" altLang="en-US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3650D4-A5BB-45BF-B8D9-7327B5C95A2F}"/>
              </a:ext>
            </a:extLst>
          </p:cNvPr>
          <p:cNvSpPr txBox="1"/>
          <p:nvPr/>
        </p:nvSpPr>
        <p:spPr>
          <a:xfrm>
            <a:off x="3878863" y="3656972"/>
            <a:ext cx="441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/>
              <a:t>Ejiri</a:t>
            </a:r>
            <a:r>
              <a:rPr kumimoji="1" lang="en-US" altLang="ja-JP" sz="1600" dirty="0"/>
              <a:t>+, PR</a:t>
            </a:r>
            <a:r>
              <a:rPr kumimoji="1" lang="en-US" altLang="ja-JP" sz="1600" b="1" dirty="0"/>
              <a:t>D101</a:t>
            </a:r>
            <a:r>
              <a:rPr kumimoji="1" lang="en-US" altLang="ja-JP" sz="1600" dirty="0"/>
              <a:t> (2020);</a:t>
            </a:r>
          </a:p>
          <a:p>
            <a:pPr algn="r"/>
            <a:r>
              <a:rPr kumimoji="1" lang="en-US" altLang="ja-JP" sz="1600" dirty="0" err="1"/>
              <a:t>Shirogane</a:t>
            </a:r>
            <a:r>
              <a:rPr kumimoji="1" lang="en-US" altLang="ja-JP" sz="1600" dirty="0"/>
              <a:t>+, PTEP</a:t>
            </a:r>
            <a:r>
              <a:rPr kumimoji="1" lang="en-US" altLang="ja-JP" sz="1600" b="1" dirty="0"/>
              <a:t>2021</a:t>
            </a:r>
            <a:r>
              <a:rPr kumimoji="1" lang="en-US" altLang="ja-JP" sz="1600" dirty="0"/>
              <a:t> (2021); </a:t>
            </a:r>
            <a:r>
              <a:rPr kumimoji="1" lang="en-US" altLang="ja-JP" sz="1600" dirty="0" err="1"/>
              <a:t>Kiyohara</a:t>
            </a:r>
            <a:r>
              <a:rPr kumimoji="1" lang="en-US" altLang="ja-JP" sz="1600" dirty="0"/>
              <a:t>+, in prep.</a:t>
            </a:r>
            <a:endParaRPr kumimoji="1"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F3263C-FE4E-48DF-9791-029C5A1F6871}"/>
              </a:ext>
            </a:extLst>
          </p:cNvPr>
          <p:cNvSpPr txBox="1"/>
          <p:nvPr/>
        </p:nvSpPr>
        <p:spPr>
          <a:xfrm>
            <a:off x="6409785" y="4941473"/>
            <a:ext cx="1838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MK+, PR</a:t>
            </a:r>
            <a:r>
              <a:rPr kumimoji="1" lang="en-US" altLang="ja-JP" sz="1600" b="1" dirty="0"/>
              <a:t>D99</a:t>
            </a:r>
            <a:r>
              <a:rPr kumimoji="1" lang="en-US" altLang="ja-JP" sz="1600" dirty="0"/>
              <a:t> (2019)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1772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0112C3-FD43-4DD9-A462-02E52733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QCD</a:t>
            </a:r>
            <a:r>
              <a:rPr lang="ja-JP" altLang="en-US" dirty="0"/>
              <a:t>の</a:t>
            </a:r>
            <a:r>
              <a:rPr lang="ja-JP" altLang="en-US" b="1" dirty="0"/>
              <a:t>一次相転移と臨界点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94F419-1BB5-4096-ADB0-190AD263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89E865-FC73-4783-B91C-97BC6515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901" y="2361732"/>
            <a:ext cx="4698183" cy="29279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B48E9AC-E727-489F-A384-293A7DB6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4" y="2063261"/>
            <a:ext cx="3577173" cy="317302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96B441-EF91-40E9-B949-C9723F60CB0E}"/>
              </a:ext>
            </a:extLst>
          </p:cNvPr>
          <p:cNvSpPr txBox="1"/>
          <p:nvPr/>
        </p:nvSpPr>
        <p:spPr>
          <a:xfrm>
            <a:off x="1028700" y="146277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クォーク質量平面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333211-E584-4989-8929-D1E5B693A135}"/>
              </a:ext>
            </a:extLst>
          </p:cNvPr>
          <p:cNvSpPr txBox="1"/>
          <p:nvPr/>
        </p:nvSpPr>
        <p:spPr>
          <a:xfrm>
            <a:off x="5547946" y="1467333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温度・密度平面</a:t>
            </a:r>
          </a:p>
        </p:txBody>
      </p:sp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75BF90D9-2616-4BAE-A9BC-D1775268FA7E}"/>
              </a:ext>
            </a:extLst>
          </p:cNvPr>
          <p:cNvSpPr/>
          <p:nvPr/>
        </p:nvSpPr>
        <p:spPr>
          <a:xfrm>
            <a:off x="1044955" y="5333976"/>
            <a:ext cx="7145216" cy="1443568"/>
          </a:xfrm>
          <a:prstGeom prst="roundRect">
            <a:avLst>
              <a:gd name="adj" fmla="val 13357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F80B17-9912-447E-A403-C335C6C2E184}"/>
              </a:ext>
            </a:extLst>
          </p:cNvPr>
          <p:cNvSpPr txBox="1"/>
          <p:nvPr/>
        </p:nvSpPr>
        <p:spPr>
          <a:xfrm>
            <a:off x="3397639" y="5467071"/>
            <a:ext cx="2348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/>
              <a:t>本研究の目的</a:t>
            </a:r>
            <a:endParaRPr kumimoji="1" lang="en-US" altLang="ja-JP" sz="2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867BF4E-8DE8-471A-8C4B-D3ADD966D257}"/>
              </a:ext>
            </a:extLst>
          </p:cNvPr>
          <p:cNvSpPr txBox="1"/>
          <p:nvPr/>
        </p:nvSpPr>
        <p:spPr>
          <a:xfrm>
            <a:off x="1162077" y="5946546"/>
            <a:ext cx="6811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重クォーク領域の一次相転移・臨界点の性質を精密測定する</a:t>
            </a:r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67493EB-FCBD-438D-854B-3CBAF41CBB8A}"/>
              </a:ext>
            </a:extLst>
          </p:cNvPr>
          <p:cNvSpPr/>
          <p:nvPr/>
        </p:nvSpPr>
        <p:spPr>
          <a:xfrm rot="20140072">
            <a:off x="2584939" y="2022135"/>
            <a:ext cx="1466262" cy="1154724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5891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素粒子階層の相転移現象</a:t>
            </a:r>
          </a:p>
        </p:txBody>
      </p:sp>
      <p:sp>
        <p:nvSpPr>
          <p:cNvPr id="193" name="角丸四角形 192"/>
          <p:cNvSpPr/>
          <p:nvPr/>
        </p:nvSpPr>
        <p:spPr>
          <a:xfrm>
            <a:off x="492919" y="2149459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397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4" name="円/楕円 3"/>
          <p:cNvSpPr>
            <a:spLocks noChangeAspect="1"/>
          </p:cNvSpPr>
          <p:nvPr/>
        </p:nvSpPr>
        <p:spPr>
          <a:xfrm>
            <a:off x="1004455" y="2704121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1236498" y="15001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9E4FF"/>
                </a:solidFill>
                <a:latin typeface="+mn-ea"/>
              </a:rPr>
              <a:t>真空</a:t>
            </a:r>
          </a:p>
        </p:txBody>
      </p:sp>
      <p:sp>
        <p:nvSpPr>
          <p:cNvPr id="196" name="円/楕円 9"/>
          <p:cNvSpPr/>
          <p:nvPr/>
        </p:nvSpPr>
        <p:spPr>
          <a:xfrm>
            <a:off x="1212142" y="28007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7" name="円/楕円 10"/>
          <p:cNvSpPr/>
          <p:nvPr/>
        </p:nvSpPr>
        <p:spPr>
          <a:xfrm>
            <a:off x="1212142" y="296719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8" name="円/楕円 11"/>
          <p:cNvSpPr/>
          <p:nvPr/>
        </p:nvSpPr>
        <p:spPr>
          <a:xfrm>
            <a:off x="1078742" y="284118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99" name="円/楕円 14"/>
          <p:cNvSpPr>
            <a:spLocks/>
          </p:cNvSpPr>
          <p:nvPr/>
        </p:nvSpPr>
        <p:spPr>
          <a:xfrm rot="20482384">
            <a:off x="1920296" y="343183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0" name="円/楕円 15"/>
          <p:cNvSpPr/>
          <p:nvPr/>
        </p:nvSpPr>
        <p:spPr>
          <a:xfrm>
            <a:off x="2031309" y="36464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1" name="円/楕円 16"/>
          <p:cNvSpPr/>
          <p:nvPr/>
        </p:nvSpPr>
        <p:spPr>
          <a:xfrm>
            <a:off x="2001983" y="351352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1659568" y="2487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E8B54D">
                    <a:lumMod val="50000"/>
                  </a:srgbClr>
                </a:solidFill>
                <a:latin typeface="Calibri Light"/>
                <a:ea typeface="HG明朝B"/>
              </a:rPr>
              <a:t>バリオン</a:t>
            </a: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781873" y="36461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E8B54D">
                    <a:lumMod val="50000"/>
                  </a:srgbClr>
                </a:solidFill>
                <a:latin typeface="Calibri Light"/>
                <a:ea typeface="HG明朝B"/>
              </a:rPr>
              <a:t>メソン</a:t>
            </a:r>
          </a:p>
        </p:txBody>
      </p:sp>
      <p:cxnSp>
        <p:nvCxnSpPr>
          <p:cNvPr id="204" name="直線コネクタ 203"/>
          <p:cNvCxnSpPr/>
          <p:nvPr/>
        </p:nvCxnSpPr>
        <p:spPr>
          <a:xfrm flipH="1">
            <a:off x="1764399" y="2827699"/>
            <a:ext cx="833818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205" name="直線矢印コネクタ 204"/>
          <p:cNvCxnSpPr>
            <a:endCxn id="194" idx="6"/>
          </p:cNvCxnSpPr>
          <p:nvPr/>
        </p:nvCxnSpPr>
        <p:spPr>
          <a:xfrm flipH="1">
            <a:off x="1436455" y="2827699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06" name="直線コネクタ 205"/>
          <p:cNvCxnSpPr/>
          <p:nvPr/>
        </p:nvCxnSpPr>
        <p:spPr>
          <a:xfrm flipH="1">
            <a:off x="804198" y="4007851"/>
            <a:ext cx="833818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207" name="直線矢印コネクタ 206"/>
          <p:cNvCxnSpPr/>
          <p:nvPr/>
        </p:nvCxnSpPr>
        <p:spPr>
          <a:xfrm flipV="1">
            <a:off x="1629051" y="3736795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sp>
        <p:nvSpPr>
          <p:cNvPr id="208" name="テキスト ボックス 207"/>
          <p:cNvSpPr txBox="1"/>
          <p:nvPr/>
        </p:nvSpPr>
        <p:spPr>
          <a:xfrm>
            <a:off x="3545911" y="1531670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CCCC"/>
                </a:solidFill>
                <a:latin typeface="+mn-ea"/>
              </a:rPr>
              <a:t>温度を上げていくと</a:t>
            </a:r>
            <a:r>
              <a:rPr lang="en-US" altLang="ja-JP" sz="2800" dirty="0">
                <a:solidFill>
                  <a:srgbClr val="FFCCCC"/>
                </a:solidFill>
                <a:latin typeface="+mn-ea"/>
              </a:rPr>
              <a:t> … </a:t>
            </a:r>
            <a:endParaRPr lang="ja-JP" altLang="en-US" sz="2800" dirty="0">
              <a:solidFill>
                <a:srgbClr val="FFCCCC"/>
              </a:solidFill>
              <a:latin typeface="+mn-ea"/>
            </a:endParaRPr>
          </a:p>
        </p:txBody>
      </p:sp>
      <p:sp>
        <p:nvSpPr>
          <p:cNvPr id="209" name="角丸四角形 208"/>
          <p:cNvSpPr/>
          <p:nvPr/>
        </p:nvSpPr>
        <p:spPr>
          <a:xfrm>
            <a:off x="3356568" y="2149459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 w="1397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0" name="角丸四角形 209"/>
          <p:cNvSpPr/>
          <p:nvPr/>
        </p:nvSpPr>
        <p:spPr>
          <a:xfrm>
            <a:off x="6220218" y="2149459"/>
            <a:ext cx="2419003" cy="246888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5050"/>
              </a:gs>
            </a:gsLst>
            <a:path path="circle">
              <a:fillToRect l="50000" t="50000" r="50000" b="50000"/>
            </a:path>
          </a:gradFill>
          <a:ln w="1397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1" name="円/楕円 17"/>
          <p:cNvSpPr>
            <a:spLocks noChangeAspect="1"/>
          </p:cNvSpPr>
          <p:nvPr/>
        </p:nvSpPr>
        <p:spPr>
          <a:xfrm>
            <a:off x="4026132" y="253371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2" name="円/楕円 19"/>
          <p:cNvSpPr/>
          <p:nvPr/>
        </p:nvSpPr>
        <p:spPr>
          <a:xfrm>
            <a:off x="4378534" y="36702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3" name="円/楕円 21"/>
          <p:cNvSpPr>
            <a:spLocks/>
          </p:cNvSpPr>
          <p:nvPr/>
        </p:nvSpPr>
        <p:spPr>
          <a:xfrm rot="1228704">
            <a:off x="3777723" y="321805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4" name="円/楕円 23"/>
          <p:cNvSpPr/>
          <p:nvPr/>
        </p:nvSpPr>
        <p:spPr>
          <a:xfrm>
            <a:off x="5245198" y="422122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5" name="円/楕円 24"/>
          <p:cNvSpPr>
            <a:spLocks noChangeAspect="1"/>
          </p:cNvSpPr>
          <p:nvPr/>
        </p:nvSpPr>
        <p:spPr>
          <a:xfrm>
            <a:off x="7321636" y="262069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6" name="円/楕円 28"/>
          <p:cNvSpPr>
            <a:spLocks/>
          </p:cNvSpPr>
          <p:nvPr/>
        </p:nvSpPr>
        <p:spPr>
          <a:xfrm rot="17174715">
            <a:off x="7601005" y="340577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7" name="円/楕円 31"/>
          <p:cNvSpPr>
            <a:spLocks noChangeAspect="1"/>
          </p:cNvSpPr>
          <p:nvPr/>
        </p:nvSpPr>
        <p:spPr>
          <a:xfrm>
            <a:off x="4333319" y="3583853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8" name="円/楕円 32"/>
          <p:cNvSpPr/>
          <p:nvPr/>
        </p:nvSpPr>
        <p:spPr>
          <a:xfrm>
            <a:off x="4290308" y="27778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19" name="円/楕円 34"/>
          <p:cNvSpPr/>
          <p:nvPr/>
        </p:nvSpPr>
        <p:spPr>
          <a:xfrm>
            <a:off x="4085004" y="27469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0" name="円/楕円 35"/>
          <p:cNvSpPr>
            <a:spLocks/>
          </p:cNvSpPr>
          <p:nvPr/>
        </p:nvSpPr>
        <p:spPr>
          <a:xfrm rot="5085779">
            <a:off x="4703969" y="258516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1" name="円/楕円 38"/>
          <p:cNvSpPr>
            <a:spLocks/>
          </p:cNvSpPr>
          <p:nvPr/>
        </p:nvSpPr>
        <p:spPr>
          <a:xfrm rot="18258488">
            <a:off x="4697821" y="320128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2" name="円/楕円 39"/>
          <p:cNvSpPr>
            <a:spLocks/>
          </p:cNvSpPr>
          <p:nvPr/>
        </p:nvSpPr>
        <p:spPr>
          <a:xfrm rot="7329639">
            <a:off x="3880263" y="383994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3" name="円/楕円 40"/>
          <p:cNvSpPr>
            <a:spLocks/>
          </p:cNvSpPr>
          <p:nvPr/>
        </p:nvSpPr>
        <p:spPr>
          <a:xfrm rot="612483">
            <a:off x="5184736" y="305667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4" name="円/楕円 41"/>
          <p:cNvSpPr>
            <a:spLocks/>
          </p:cNvSpPr>
          <p:nvPr/>
        </p:nvSpPr>
        <p:spPr>
          <a:xfrm rot="17901955">
            <a:off x="5100240" y="398471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5" name="円/楕円 42"/>
          <p:cNvSpPr>
            <a:spLocks/>
          </p:cNvSpPr>
          <p:nvPr/>
        </p:nvSpPr>
        <p:spPr>
          <a:xfrm rot="3041351">
            <a:off x="5040797" y="337104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6" name="円/楕円 43"/>
          <p:cNvSpPr>
            <a:spLocks/>
          </p:cNvSpPr>
          <p:nvPr/>
        </p:nvSpPr>
        <p:spPr>
          <a:xfrm rot="18258488">
            <a:off x="3583416" y="264440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7" name="円/楕円 44"/>
          <p:cNvSpPr>
            <a:spLocks/>
          </p:cNvSpPr>
          <p:nvPr/>
        </p:nvSpPr>
        <p:spPr>
          <a:xfrm rot="18258488">
            <a:off x="4222665" y="301561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8" name="円/楕円 45"/>
          <p:cNvSpPr>
            <a:spLocks/>
          </p:cNvSpPr>
          <p:nvPr/>
        </p:nvSpPr>
        <p:spPr>
          <a:xfrm rot="18944790">
            <a:off x="5183850" y="242816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29" name="円/楕円 46"/>
          <p:cNvSpPr>
            <a:spLocks/>
          </p:cNvSpPr>
          <p:nvPr/>
        </p:nvSpPr>
        <p:spPr>
          <a:xfrm rot="5190448">
            <a:off x="4388708" y="410964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0" name="円/楕円 48"/>
          <p:cNvSpPr/>
          <p:nvPr/>
        </p:nvSpPr>
        <p:spPr>
          <a:xfrm>
            <a:off x="4404132" y="429942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1" name="円/楕円 49"/>
          <p:cNvSpPr/>
          <p:nvPr/>
        </p:nvSpPr>
        <p:spPr>
          <a:xfrm>
            <a:off x="5141609" y="40630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2" name="円/楕円 51"/>
          <p:cNvSpPr/>
          <p:nvPr/>
        </p:nvSpPr>
        <p:spPr>
          <a:xfrm>
            <a:off x="4557382" y="36702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3" name="円/楕円 52"/>
          <p:cNvSpPr/>
          <p:nvPr/>
        </p:nvSpPr>
        <p:spPr>
          <a:xfrm>
            <a:off x="4276775" y="258537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4" name="円/楕円 53"/>
          <p:cNvSpPr/>
          <p:nvPr/>
        </p:nvSpPr>
        <p:spPr>
          <a:xfrm>
            <a:off x="4527066" y="390050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5" name="円/楕円 20"/>
          <p:cNvSpPr/>
          <p:nvPr/>
        </p:nvSpPr>
        <p:spPr>
          <a:xfrm>
            <a:off x="4121587" y="40116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6" name="円/楕円 18"/>
          <p:cNvSpPr/>
          <p:nvPr/>
        </p:nvSpPr>
        <p:spPr>
          <a:xfrm>
            <a:off x="3785300" y="275603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7" name="円/楕円 33"/>
          <p:cNvSpPr/>
          <p:nvPr/>
        </p:nvSpPr>
        <p:spPr>
          <a:xfrm>
            <a:off x="3887456" y="328821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8" name="円/楕円 50"/>
          <p:cNvSpPr/>
          <p:nvPr/>
        </p:nvSpPr>
        <p:spPr>
          <a:xfrm>
            <a:off x="4726052" y="27712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39" name="円/楕円 54"/>
          <p:cNvSpPr/>
          <p:nvPr/>
        </p:nvSpPr>
        <p:spPr>
          <a:xfrm>
            <a:off x="4847898" y="34345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0" name="円/楕円 55"/>
          <p:cNvSpPr/>
          <p:nvPr/>
        </p:nvSpPr>
        <p:spPr>
          <a:xfrm>
            <a:off x="4300947" y="305448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1" name="円/楕円 57"/>
          <p:cNvSpPr/>
          <p:nvPr/>
        </p:nvSpPr>
        <p:spPr>
          <a:xfrm>
            <a:off x="5373789" y="321101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2" name="円/楕円 58"/>
          <p:cNvSpPr/>
          <p:nvPr/>
        </p:nvSpPr>
        <p:spPr>
          <a:xfrm>
            <a:off x="5226610" y="252248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3" name="円/楕円 59"/>
          <p:cNvSpPr/>
          <p:nvPr/>
        </p:nvSpPr>
        <p:spPr>
          <a:xfrm>
            <a:off x="5065989" y="34654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4" name="円/楕円 66"/>
          <p:cNvSpPr/>
          <p:nvPr/>
        </p:nvSpPr>
        <p:spPr>
          <a:xfrm>
            <a:off x="4737874" y="331327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5" name="円/楕円 67"/>
          <p:cNvSpPr/>
          <p:nvPr/>
        </p:nvSpPr>
        <p:spPr>
          <a:xfrm>
            <a:off x="3889483" y="4038060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6" name="円/楕円 68"/>
          <p:cNvSpPr/>
          <p:nvPr/>
        </p:nvSpPr>
        <p:spPr>
          <a:xfrm>
            <a:off x="3875990" y="344416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7" name="円/楕円 69"/>
          <p:cNvSpPr/>
          <p:nvPr/>
        </p:nvSpPr>
        <p:spPr>
          <a:xfrm>
            <a:off x="3597493" y="285472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8" name="円/楕円 70"/>
          <p:cNvSpPr/>
          <p:nvPr/>
        </p:nvSpPr>
        <p:spPr>
          <a:xfrm>
            <a:off x="5209904" y="353686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49" name="円/楕円 71"/>
          <p:cNvSpPr/>
          <p:nvPr/>
        </p:nvSpPr>
        <p:spPr>
          <a:xfrm>
            <a:off x="4314051" y="325759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0" name="円/楕円 72"/>
          <p:cNvSpPr/>
          <p:nvPr/>
        </p:nvSpPr>
        <p:spPr>
          <a:xfrm>
            <a:off x="5184268" y="323931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1" name="円/楕円 73"/>
          <p:cNvSpPr/>
          <p:nvPr/>
        </p:nvSpPr>
        <p:spPr>
          <a:xfrm>
            <a:off x="4884237" y="2672010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2" name="円/楕円 74"/>
          <p:cNvSpPr/>
          <p:nvPr/>
        </p:nvSpPr>
        <p:spPr>
          <a:xfrm>
            <a:off x="5373789" y="2525952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3" name="円/楕円 75"/>
          <p:cNvSpPr/>
          <p:nvPr/>
        </p:nvSpPr>
        <p:spPr>
          <a:xfrm>
            <a:off x="4573678" y="417626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4" name="円/楕円 80"/>
          <p:cNvSpPr>
            <a:spLocks noChangeAspect="1"/>
          </p:cNvSpPr>
          <p:nvPr/>
        </p:nvSpPr>
        <p:spPr>
          <a:xfrm>
            <a:off x="6295827" y="256881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5" name="円/楕円 81"/>
          <p:cNvSpPr>
            <a:spLocks noChangeAspect="1"/>
          </p:cNvSpPr>
          <p:nvPr/>
        </p:nvSpPr>
        <p:spPr>
          <a:xfrm>
            <a:off x="7259234" y="3611811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6" name="円/楕円 82"/>
          <p:cNvSpPr>
            <a:spLocks noChangeAspect="1"/>
          </p:cNvSpPr>
          <p:nvPr/>
        </p:nvSpPr>
        <p:spPr>
          <a:xfrm>
            <a:off x="8105070" y="3428190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7" name="円/楕円 83"/>
          <p:cNvSpPr>
            <a:spLocks/>
          </p:cNvSpPr>
          <p:nvPr/>
        </p:nvSpPr>
        <p:spPr>
          <a:xfrm rot="3236454">
            <a:off x="7763889" y="320970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8" name="円/楕円 84"/>
          <p:cNvSpPr>
            <a:spLocks/>
          </p:cNvSpPr>
          <p:nvPr/>
        </p:nvSpPr>
        <p:spPr>
          <a:xfrm rot="20603844">
            <a:off x="7905805" y="376772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59" name="円/楕円 85"/>
          <p:cNvSpPr>
            <a:spLocks/>
          </p:cNvSpPr>
          <p:nvPr/>
        </p:nvSpPr>
        <p:spPr>
          <a:xfrm rot="1137787">
            <a:off x="6356846" y="294247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0" name="円/楕円 86"/>
          <p:cNvSpPr>
            <a:spLocks/>
          </p:cNvSpPr>
          <p:nvPr/>
        </p:nvSpPr>
        <p:spPr>
          <a:xfrm>
            <a:off x="8142372" y="405379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1" name="円/楕円 87"/>
          <p:cNvSpPr>
            <a:spLocks/>
          </p:cNvSpPr>
          <p:nvPr/>
        </p:nvSpPr>
        <p:spPr>
          <a:xfrm rot="5400000">
            <a:off x="7020578" y="284762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2" name="円/楕円 88"/>
          <p:cNvSpPr>
            <a:spLocks/>
          </p:cNvSpPr>
          <p:nvPr/>
        </p:nvSpPr>
        <p:spPr>
          <a:xfrm rot="17174715">
            <a:off x="6493120" y="317660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3" name="円/楕円 89"/>
          <p:cNvSpPr>
            <a:spLocks/>
          </p:cNvSpPr>
          <p:nvPr/>
        </p:nvSpPr>
        <p:spPr>
          <a:xfrm rot="3236454">
            <a:off x="7024355" y="311231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4" name="円/楕円 90"/>
          <p:cNvSpPr>
            <a:spLocks/>
          </p:cNvSpPr>
          <p:nvPr/>
        </p:nvSpPr>
        <p:spPr>
          <a:xfrm rot="20603844">
            <a:off x="6797920" y="348140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5" name="円/楕円 91"/>
          <p:cNvSpPr>
            <a:spLocks/>
          </p:cNvSpPr>
          <p:nvPr/>
        </p:nvSpPr>
        <p:spPr>
          <a:xfrm rot="1137787">
            <a:off x="7325604" y="298556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6" name="円/楕円 92"/>
          <p:cNvSpPr>
            <a:spLocks/>
          </p:cNvSpPr>
          <p:nvPr/>
        </p:nvSpPr>
        <p:spPr>
          <a:xfrm>
            <a:off x="6707290" y="252248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7" name="円/楕円 93"/>
          <p:cNvSpPr>
            <a:spLocks/>
          </p:cNvSpPr>
          <p:nvPr/>
        </p:nvSpPr>
        <p:spPr>
          <a:xfrm rot="5400000">
            <a:off x="6504872" y="228777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8" name="円/楕円 94"/>
          <p:cNvSpPr>
            <a:spLocks/>
          </p:cNvSpPr>
          <p:nvPr/>
        </p:nvSpPr>
        <p:spPr>
          <a:xfrm rot="17174715">
            <a:off x="7392149" y="229688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69" name="円/楕円 95"/>
          <p:cNvSpPr>
            <a:spLocks/>
          </p:cNvSpPr>
          <p:nvPr/>
        </p:nvSpPr>
        <p:spPr>
          <a:xfrm rot="3236454">
            <a:off x="8089678" y="228219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0" name="円/楕円 96"/>
          <p:cNvSpPr>
            <a:spLocks/>
          </p:cNvSpPr>
          <p:nvPr/>
        </p:nvSpPr>
        <p:spPr>
          <a:xfrm rot="20603844">
            <a:off x="7696542" y="254329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1" name="円/楕円 97"/>
          <p:cNvSpPr>
            <a:spLocks/>
          </p:cNvSpPr>
          <p:nvPr/>
        </p:nvSpPr>
        <p:spPr>
          <a:xfrm rot="1137787">
            <a:off x="8195531" y="252456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2" name="円/楕円 98"/>
          <p:cNvSpPr>
            <a:spLocks/>
          </p:cNvSpPr>
          <p:nvPr/>
        </p:nvSpPr>
        <p:spPr>
          <a:xfrm>
            <a:off x="6654731" y="287289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3" name="円/楕円 99"/>
          <p:cNvSpPr>
            <a:spLocks/>
          </p:cNvSpPr>
          <p:nvPr/>
        </p:nvSpPr>
        <p:spPr>
          <a:xfrm rot="5400000">
            <a:off x="8109413" y="300021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4" name="円/楕円 100"/>
          <p:cNvSpPr>
            <a:spLocks/>
          </p:cNvSpPr>
          <p:nvPr/>
        </p:nvSpPr>
        <p:spPr>
          <a:xfrm rot="17174715">
            <a:off x="6339315" y="376270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5" name="円/楕円 101"/>
          <p:cNvSpPr>
            <a:spLocks/>
          </p:cNvSpPr>
          <p:nvPr/>
        </p:nvSpPr>
        <p:spPr>
          <a:xfrm rot="3236454">
            <a:off x="6492206" y="346992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6" name="円/楕円 102"/>
          <p:cNvSpPr>
            <a:spLocks/>
          </p:cNvSpPr>
          <p:nvPr/>
        </p:nvSpPr>
        <p:spPr>
          <a:xfrm rot="20603844">
            <a:off x="7081405" y="343183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7" name="円/楕円 103"/>
          <p:cNvSpPr>
            <a:spLocks/>
          </p:cNvSpPr>
          <p:nvPr/>
        </p:nvSpPr>
        <p:spPr>
          <a:xfrm rot="1137787">
            <a:off x="7882961" y="411772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8" name="円/楕円 104"/>
          <p:cNvSpPr>
            <a:spLocks/>
          </p:cNvSpPr>
          <p:nvPr/>
        </p:nvSpPr>
        <p:spPr>
          <a:xfrm>
            <a:off x="6638040" y="372500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79" name="円/楕円 105"/>
          <p:cNvSpPr>
            <a:spLocks/>
          </p:cNvSpPr>
          <p:nvPr/>
        </p:nvSpPr>
        <p:spPr>
          <a:xfrm rot="5400000">
            <a:off x="6745691" y="401293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0" name="円/楕円 106"/>
          <p:cNvSpPr>
            <a:spLocks/>
          </p:cNvSpPr>
          <p:nvPr/>
        </p:nvSpPr>
        <p:spPr>
          <a:xfrm rot="17174715">
            <a:off x="7187014" y="395634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1" name="円/楕円 107"/>
          <p:cNvSpPr>
            <a:spLocks/>
          </p:cNvSpPr>
          <p:nvPr/>
        </p:nvSpPr>
        <p:spPr>
          <a:xfrm rot="3236454">
            <a:off x="6936853" y="374710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2" name="円/楕円 108"/>
          <p:cNvSpPr>
            <a:spLocks/>
          </p:cNvSpPr>
          <p:nvPr/>
        </p:nvSpPr>
        <p:spPr>
          <a:xfrm rot="20603844">
            <a:off x="7824592" y="285103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3" name="円/楕円 109"/>
          <p:cNvSpPr>
            <a:spLocks/>
          </p:cNvSpPr>
          <p:nvPr/>
        </p:nvSpPr>
        <p:spPr>
          <a:xfrm rot="1137787">
            <a:off x="7348461" y="325231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4" name="円/楕円 110"/>
          <p:cNvSpPr>
            <a:spLocks/>
          </p:cNvSpPr>
          <p:nvPr/>
        </p:nvSpPr>
        <p:spPr>
          <a:xfrm>
            <a:off x="7574629" y="299194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5" name="円/楕円 111"/>
          <p:cNvSpPr>
            <a:spLocks/>
          </p:cNvSpPr>
          <p:nvPr/>
        </p:nvSpPr>
        <p:spPr>
          <a:xfrm rot="5400000">
            <a:off x="7264444" y="420688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6" name="円/楕円 112"/>
          <p:cNvSpPr>
            <a:spLocks/>
          </p:cNvSpPr>
          <p:nvPr/>
        </p:nvSpPr>
        <p:spPr>
          <a:xfrm rot="17174715">
            <a:off x="8008256" y="274155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7" name="円/楕円 113"/>
          <p:cNvSpPr>
            <a:spLocks/>
          </p:cNvSpPr>
          <p:nvPr/>
        </p:nvSpPr>
        <p:spPr>
          <a:xfrm rot="3236454">
            <a:off x="7665138" y="364286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8" name="円/楕円 114"/>
          <p:cNvSpPr>
            <a:spLocks/>
          </p:cNvSpPr>
          <p:nvPr/>
        </p:nvSpPr>
        <p:spPr>
          <a:xfrm rot="20603844">
            <a:off x="6992807" y="416446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89" name="円/楕円 115"/>
          <p:cNvSpPr>
            <a:spLocks/>
          </p:cNvSpPr>
          <p:nvPr/>
        </p:nvSpPr>
        <p:spPr>
          <a:xfrm rot="1137787">
            <a:off x="6788568" y="312171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0" name="円/楕円 116"/>
          <p:cNvSpPr>
            <a:spLocks/>
          </p:cNvSpPr>
          <p:nvPr/>
        </p:nvSpPr>
        <p:spPr>
          <a:xfrm>
            <a:off x="7919757" y="342014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1" name="円/楕円 117"/>
          <p:cNvSpPr>
            <a:spLocks/>
          </p:cNvSpPr>
          <p:nvPr/>
        </p:nvSpPr>
        <p:spPr>
          <a:xfrm rot="5400000">
            <a:off x="8206164" y="376095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2" name="円/楕円 118"/>
          <p:cNvSpPr>
            <a:spLocks noChangeAspect="1"/>
          </p:cNvSpPr>
          <p:nvPr/>
        </p:nvSpPr>
        <p:spPr>
          <a:xfrm>
            <a:off x="7485508" y="396863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3" name="円/楕円 119"/>
          <p:cNvSpPr>
            <a:spLocks noChangeAspect="1"/>
          </p:cNvSpPr>
          <p:nvPr/>
        </p:nvSpPr>
        <p:spPr>
          <a:xfrm>
            <a:off x="7667139" y="224151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4" name="円/楕円 120"/>
          <p:cNvSpPr>
            <a:spLocks noChangeAspect="1"/>
          </p:cNvSpPr>
          <p:nvPr/>
        </p:nvSpPr>
        <p:spPr>
          <a:xfrm>
            <a:off x="6350040" y="407957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3A299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5" name="円/楕円 124"/>
          <p:cNvSpPr/>
          <p:nvPr/>
        </p:nvSpPr>
        <p:spPr>
          <a:xfrm>
            <a:off x="6530891" y="24467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6" name="円/楕円 125"/>
          <p:cNvSpPr/>
          <p:nvPr/>
        </p:nvSpPr>
        <p:spPr>
          <a:xfrm>
            <a:off x="7342274" y="29301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7" name="円/楕円 126"/>
          <p:cNvSpPr/>
          <p:nvPr/>
        </p:nvSpPr>
        <p:spPr>
          <a:xfrm>
            <a:off x="7996717" y="391032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8" name="円/楕円 127"/>
          <p:cNvSpPr/>
          <p:nvPr/>
        </p:nvSpPr>
        <p:spPr>
          <a:xfrm>
            <a:off x="6581649" y="30828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299" name="円/楕円 128"/>
          <p:cNvSpPr/>
          <p:nvPr/>
        </p:nvSpPr>
        <p:spPr>
          <a:xfrm>
            <a:off x="6454244" y="27797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0" name="円/楕円 129"/>
          <p:cNvSpPr/>
          <p:nvPr/>
        </p:nvSpPr>
        <p:spPr>
          <a:xfrm>
            <a:off x="6777636" y="29702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1" name="円/楕円 130"/>
          <p:cNvSpPr/>
          <p:nvPr/>
        </p:nvSpPr>
        <p:spPr>
          <a:xfrm>
            <a:off x="8173488" y="317192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2" name="円/楕円 131"/>
          <p:cNvSpPr/>
          <p:nvPr/>
        </p:nvSpPr>
        <p:spPr>
          <a:xfrm>
            <a:off x="6567084" y="428426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3" name="円/楕円 132"/>
          <p:cNvSpPr/>
          <p:nvPr/>
        </p:nvSpPr>
        <p:spPr>
          <a:xfrm>
            <a:off x="6739883" y="250799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4" name="円/楕円 133"/>
          <p:cNvSpPr/>
          <p:nvPr/>
        </p:nvSpPr>
        <p:spPr>
          <a:xfrm>
            <a:off x="6459433" y="419826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5" name="円/楕円 134"/>
          <p:cNvSpPr/>
          <p:nvPr/>
        </p:nvSpPr>
        <p:spPr>
          <a:xfrm>
            <a:off x="6764799" y="384650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6" name="円/楕円 135"/>
          <p:cNvSpPr/>
          <p:nvPr/>
        </p:nvSpPr>
        <p:spPr>
          <a:xfrm>
            <a:off x="6574505" y="3720169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7" name="円/楕円 136"/>
          <p:cNvSpPr/>
          <p:nvPr/>
        </p:nvSpPr>
        <p:spPr>
          <a:xfrm>
            <a:off x="7794633" y="237928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8" name="円/楕円 137"/>
          <p:cNvSpPr/>
          <p:nvPr/>
        </p:nvSpPr>
        <p:spPr>
          <a:xfrm>
            <a:off x="8025069" y="35326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09" name="円/楕円 138"/>
          <p:cNvSpPr/>
          <p:nvPr/>
        </p:nvSpPr>
        <p:spPr>
          <a:xfrm>
            <a:off x="7191800" y="36576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0" name="円/楕円 139"/>
          <p:cNvSpPr/>
          <p:nvPr/>
        </p:nvSpPr>
        <p:spPr>
          <a:xfrm>
            <a:off x="7501743" y="39080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1" name="円/楕円 140"/>
          <p:cNvSpPr/>
          <p:nvPr/>
        </p:nvSpPr>
        <p:spPr>
          <a:xfrm>
            <a:off x="6867499" y="33469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2" name="円/楕円 141"/>
          <p:cNvSpPr/>
          <p:nvPr/>
        </p:nvSpPr>
        <p:spPr>
          <a:xfrm>
            <a:off x="8110899" y="293393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3" name="円/楕円 142"/>
          <p:cNvSpPr/>
          <p:nvPr/>
        </p:nvSpPr>
        <p:spPr>
          <a:xfrm>
            <a:off x="7089686" y="414919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4" name="円/楕円 143"/>
          <p:cNvSpPr/>
          <p:nvPr/>
        </p:nvSpPr>
        <p:spPr>
          <a:xfrm>
            <a:off x="7585258" y="351915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5" name="円/楕円 144"/>
          <p:cNvSpPr/>
          <p:nvPr/>
        </p:nvSpPr>
        <p:spPr>
          <a:xfrm>
            <a:off x="7241926" y="332046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6" name="円/楕円 145"/>
          <p:cNvSpPr/>
          <p:nvPr/>
        </p:nvSpPr>
        <p:spPr>
          <a:xfrm>
            <a:off x="6650588" y="278316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7" name="円/楕円 146"/>
          <p:cNvSpPr/>
          <p:nvPr/>
        </p:nvSpPr>
        <p:spPr>
          <a:xfrm>
            <a:off x="7659847" y="309718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8" name="円/楕円 147"/>
          <p:cNvSpPr/>
          <p:nvPr/>
        </p:nvSpPr>
        <p:spPr>
          <a:xfrm>
            <a:off x="6625865" y="411701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19" name="円/楕円 148"/>
          <p:cNvSpPr/>
          <p:nvPr/>
        </p:nvSpPr>
        <p:spPr>
          <a:xfrm>
            <a:off x="7604019" y="41995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0" name="円/楕円 149"/>
          <p:cNvSpPr/>
          <p:nvPr/>
        </p:nvSpPr>
        <p:spPr>
          <a:xfrm>
            <a:off x="7327074" y="37734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1" name="円/楕円 150"/>
          <p:cNvSpPr/>
          <p:nvPr/>
        </p:nvSpPr>
        <p:spPr>
          <a:xfrm>
            <a:off x="6561864" y="33264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2" name="円/楕円 151"/>
          <p:cNvSpPr/>
          <p:nvPr/>
        </p:nvSpPr>
        <p:spPr>
          <a:xfrm>
            <a:off x="7869081" y="31409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3" name="円/楕円 152"/>
          <p:cNvSpPr/>
          <p:nvPr/>
        </p:nvSpPr>
        <p:spPr>
          <a:xfrm>
            <a:off x="7349629" y="433772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4" name="円/楕円 153"/>
          <p:cNvSpPr/>
          <p:nvPr/>
        </p:nvSpPr>
        <p:spPr>
          <a:xfrm>
            <a:off x="7449491" y="37071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5" name="円/楕円 154"/>
          <p:cNvSpPr/>
          <p:nvPr/>
        </p:nvSpPr>
        <p:spPr>
          <a:xfrm>
            <a:off x="8269388" y="366098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6" name="円/楕円 155"/>
          <p:cNvSpPr/>
          <p:nvPr/>
        </p:nvSpPr>
        <p:spPr>
          <a:xfrm>
            <a:off x="7736615" y="3814956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7" name="円/楕円 156"/>
          <p:cNvSpPr/>
          <p:nvPr/>
        </p:nvSpPr>
        <p:spPr>
          <a:xfrm>
            <a:off x="8416148" y="3539474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8" name="円/楕円 157"/>
          <p:cNvSpPr/>
          <p:nvPr/>
        </p:nvSpPr>
        <p:spPr>
          <a:xfrm>
            <a:off x="7747588" y="4072454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29" name="円/楕円 158"/>
          <p:cNvSpPr/>
          <p:nvPr/>
        </p:nvSpPr>
        <p:spPr>
          <a:xfrm>
            <a:off x="7191668" y="432902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0" name="円/楕円 159"/>
          <p:cNvSpPr/>
          <p:nvPr/>
        </p:nvSpPr>
        <p:spPr>
          <a:xfrm>
            <a:off x="6942731" y="361331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1" name="円/楕円 160"/>
          <p:cNvSpPr/>
          <p:nvPr/>
        </p:nvSpPr>
        <p:spPr>
          <a:xfrm>
            <a:off x="6913623" y="405379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2" name="円/楕円 161"/>
          <p:cNvSpPr/>
          <p:nvPr/>
        </p:nvSpPr>
        <p:spPr>
          <a:xfrm>
            <a:off x="7415604" y="24017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3" name="円/楕円 162"/>
          <p:cNvSpPr/>
          <p:nvPr/>
        </p:nvSpPr>
        <p:spPr>
          <a:xfrm>
            <a:off x="7552328" y="27615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4" name="円/楕円 163"/>
          <p:cNvSpPr/>
          <p:nvPr/>
        </p:nvSpPr>
        <p:spPr>
          <a:xfrm>
            <a:off x="8342483" y="25939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5" name="円/楕円 164"/>
          <p:cNvSpPr/>
          <p:nvPr/>
        </p:nvSpPr>
        <p:spPr>
          <a:xfrm>
            <a:off x="6998660" y="300881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6" name="円/楕円 165"/>
          <p:cNvSpPr/>
          <p:nvPr/>
        </p:nvSpPr>
        <p:spPr>
          <a:xfrm>
            <a:off x="8253413" y="236414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7" name="円/楕円 166"/>
          <p:cNvSpPr/>
          <p:nvPr/>
        </p:nvSpPr>
        <p:spPr>
          <a:xfrm>
            <a:off x="6439953" y="315942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8" name="円/楕円 167"/>
          <p:cNvSpPr/>
          <p:nvPr/>
        </p:nvSpPr>
        <p:spPr>
          <a:xfrm>
            <a:off x="6853999" y="260203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39" name="円/楕円 168"/>
          <p:cNvSpPr/>
          <p:nvPr/>
        </p:nvSpPr>
        <p:spPr>
          <a:xfrm>
            <a:off x="7170680" y="303504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0" name="円/楕円 169"/>
          <p:cNvSpPr/>
          <p:nvPr/>
        </p:nvSpPr>
        <p:spPr>
          <a:xfrm>
            <a:off x="7514626" y="247997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1" name="円/楕円 170"/>
          <p:cNvSpPr/>
          <p:nvPr/>
        </p:nvSpPr>
        <p:spPr>
          <a:xfrm>
            <a:off x="7971540" y="432902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2" name="円/楕円 171"/>
          <p:cNvSpPr/>
          <p:nvPr/>
        </p:nvSpPr>
        <p:spPr>
          <a:xfrm>
            <a:off x="7902250" y="294043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3" name="円/楕円 172"/>
          <p:cNvSpPr/>
          <p:nvPr/>
        </p:nvSpPr>
        <p:spPr>
          <a:xfrm>
            <a:off x="7928978" y="417922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4" name="円/楕円 173"/>
          <p:cNvSpPr/>
          <p:nvPr/>
        </p:nvSpPr>
        <p:spPr>
          <a:xfrm>
            <a:off x="7800914" y="33226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5" name="円/楕円 174"/>
          <p:cNvSpPr/>
          <p:nvPr/>
        </p:nvSpPr>
        <p:spPr>
          <a:xfrm>
            <a:off x="8218482" y="393122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6" name="円/楕円 175"/>
          <p:cNvSpPr/>
          <p:nvPr/>
        </p:nvSpPr>
        <p:spPr>
          <a:xfrm>
            <a:off x="8246235" y="40989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7" name="円/楕円 176"/>
          <p:cNvSpPr/>
          <p:nvPr/>
        </p:nvSpPr>
        <p:spPr>
          <a:xfrm>
            <a:off x="7653942" y="397969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8" name="円/楕円 177"/>
          <p:cNvSpPr/>
          <p:nvPr/>
        </p:nvSpPr>
        <p:spPr>
          <a:xfrm>
            <a:off x="7793916" y="423561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49" name="円/楕円 178"/>
          <p:cNvSpPr/>
          <p:nvPr/>
        </p:nvSpPr>
        <p:spPr>
          <a:xfrm>
            <a:off x="7399831" y="3539351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0" name="円/楕円 179"/>
          <p:cNvSpPr/>
          <p:nvPr/>
        </p:nvSpPr>
        <p:spPr>
          <a:xfrm>
            <a:off x="7114274" y="385317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1" name="円/楕円 180"/>
          <p:cNvSpPr/>
          <p:nvPr/>
        </p:nvSpPr>
        <p:spPr>
          <a:xfrm>
            <a:off x="7335588" y="4026032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2" name="円/楕円 181"/>
          <p:cNvSpPr/>
          <p:nvPr/>
        </p:nvSpPr>
        <p:spPr>
          <a:xfrm>
            <a:off x="7430809" y="4237564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3" name="円/楕円 182"/>
          <p:cNvSpPr/>
          <p:nvPr/>
        </p:nvSpPr>
        <p:spPr>
          <a:xfrm>
            <a:off x="8269846" y="423998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4" name="円/楕円 183"/>
          <p:cNvSpPr/>
          <p:nvPr/>
        </p:nvSpPr>
        <p:spPr>
          <a:xfrm>
            <a:off x="8379299" y="3880934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5" name="円/楕円 184"/>
          <p:cNvSpPr/>
          <p:nvPr/>
        </p:nvSpPr>
        <p:spPr>
          <a:xfrm>
            <a:off x="7237536" y="35000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6" name="円/楕円 185"/>
          <p:cNvSpPr/>
          <p:nvPr/>
        </p:nvSpPr>
        <p:spPr>
          <a:xfrm>
            <a:off x="6517972" y="401546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7" name="円/楕円 186"/>
          <p:cNvSpPr/>
          <p:nvPr/>
        </p:nvSpPr>
        <p:spPr>
          <a:xfrm>
            <a:off x="6568408" y="354647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8" name="円/楕円 187"/>
          <p:cNvSpPr/>
          <p:nvPr/>
        </p:nvSpPr>
        <p:spPr>
          <a:xfrm>
            <a:off x="7007629" y="434456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59" name="円/楕円 188"/>
          <p:cNvSpPr/>
          <p:nvPr/>
        </p:nvSpPr>
        <p:spPr>
          <a:xfrm>
            <a:off x="7781319" y="26662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0" name="円/楕円 189"/>
          <p:cNvSpPr/>
          <p:nvPr/>
        </p:nvSpPr>
        <p:spPr>
          <a:xfrm>
            <a:off x="6934770" y="38028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1" name="円/楕円 190"/>
          <p:cNvSpPr/>
          <p:nvPr/>
        </p:nvSpPr>
        <p:spPr>
          <a:xfrm>
            <a:off x="6918962" y="3171344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2" name="円/楕円 191"/>
          <p:cNvSpPr/>
          <p:nvPr/>
        </p:nvSpPr>
        <p:spPr>
          <a:xfrm>
            <a:off x="7926202" y="276046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3" name="円/楕円 192"/>
          <p:cNvSpPr/>
          <p:nvPr/>
        </p:nvSpPr>
        <p:spPr>
          <a:xfrm>
            <a:off x="7863508" y="350516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4" name="円/楕円 193"/>
          <p:cNvSpPr/>
          <p:nvPr/>
        </p:nvSpPr>
        <p:spPr>
          <a:xfrm>
            <a:off x="6396786" y="3856602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5" name="円/楕円 194"/>
          <p:cNvSpPr/>
          <p:nvPr/>
        </p:nvSpPr>
        <p:spPr>
          <a:xfrm>
            <a:off x="6879356" y="422839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6" name="円/楕円 195"/>
          <p:cNvSpPr/>
          <p:nvPr/>
        </p:nvSpPr>
        <p:spPr>
          <a:xfrm>
            <a:off x="6708168" y="3334987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7" name="円/楕円 196"/>
          <p:cNvSpPr/>
          <p:nvPr/>
        </p:nvSpPr>
        <p:spPr>
          <a:xfrm>
            <a:off x="7471609" y="30967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8" name="円/楕円 197"/>
          <p:cNvSpPr/>
          <p:nvPr/>
        </p:nvSpPr>
        <p:spPr>
          <a:xfrm>
            <a:off x="8272870" y="30925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69" name="円/楕円 198"/>
          <p:cNvSpPr/>
          <p:nvPr/>
        </p:nvSpPr>
        <p:spPr>
          <a:xfrm>
            <a:off x="7247885" y="41518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0" name="円/楕円 199"/>
          <p:cNvSpPr/>
          <p:nvPr/>
        </p:nvSpPr>
        <p:spPr>
          <a:xfrm>
            <a:off x="7438359" y="323538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1" name="円/楕円 200"/>
          <p:cNvSpPr/>
          <p:nvPr/>
        </p:nvSpPr>
        <p:spPr>
          <a:xfrm>
            <a:off x="7941374" y="238081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2" name="円/楕円 201"/>
          <p:cNvSpPr/>
          <p:nvPr/>
        </p:nvSpPr>
        <p:spPr>
          <a:xfrm>
            <a:off x="7882258" y="25584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3" name="円/楕円 202"/>
          <p:cNvSpPr/>
          <p:nvPr/>
        </p:nvSpPr>
        <p:spPr>
          <a:xfrm>
            <a:off x="7503821" y="290409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4" name="円/楕円 203"/>
          <p:cNvSpPr/>
          <p:nvPr/>
        </p:nvSpPr>
        <p:spPr>
          <a:xfrm>
            <a:off x="7406533" y="2684216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5" name="円/楕円 204"/>
          <p:cNvSpPr/>
          <p:nvPr/>
        </p:nvSpPr>
        <p:spPr>
          <a:xfrm>
            <a:off x="8117426" y="2477247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6" name="円/楕円 205"/>
          <p:cNvSpPr/>
          <p:nvPr/>
        </p:nvSpPr>
        <p:spPr>
          <a:xfrm>
            <a:off x="7082533" y="331114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7" name="円/楕円 206"/>
          <p:cNvSpPr/>
          <p:nvPr/>
        </p:nvSpPr>
        <p:spPr>
          <a:xfrm>
            <a:off x="8234399" y="275514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78" name="円/楕円 207"/>
          <p:cNvSpPr/>
          <p:nvPr/>
        </p:nvSpPr>
        <p:spPr>
          <a:xfrm>
            <a:off x="6745933" y="400785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382" name="テキスト ボックス 381"/>
          <p:cNvSpPr txBox="1"/>
          <p:nvPr/>
        </p:nvSpPr>
        <p:spPr>
          <a:xfrm>
            <a:off x="5990598" y="4657810"/>
            <a:ext cx="2917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</a:rPr>
              <a:t>クォーク・グルーオン・</a:t>
            </a:r>
            <a:endParaRPr kumimoji="1" lang="en-US" altLang="ja-JP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</a:rPr>
              <a:t>プラズマ（ＱＧＰ）</a:t>
            </a:r>
          </a:p>
        </p:txBody>
      </p:sp>
      <p:sp>
        <p:nvSpPr>
          <p:cNvPr id="383" name="テキスト ボックス 382"/>
          <p:cNvSpPr txBox="1"/>
          <p:nvPr/>
        </p:nvSpPr>
        <p:spPr>
          <a:xfrm>
            <a:off x="1093581" y="5724457"/>
            <a:ext cx="70070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FF00"/>
                </a:solidFill>
              </a:rPr>
              <a:t>ハドロンを構成するクォークが溶け出す相転移</a:t>
            </a:r>
            <a:endParaRPr kumimoji="1" lang="en-US" altLang="ja-JP" sz="24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rgbClr val="FFFF00"/>
                </a:solidFill>
                <a:latin typeface="+mj-ea"/>
                <a:ea typeface="+mj-ea"/>
              </a:rPr>
              <a:t>量子色力学（ＱＣＤ）が</a:t>
            </a:r>
            <a:r>
              <a:rPr lang="ja-JP" altLang="en-US" sz="2800" b="1" dirty="0">
                <a:solidFill>
                  <a:srgbClr val="FFFF00"/>
                </a:solidFill>
                <a:latin typeface="+mj-ea"/>
                <a:ea typeface="+mj-ea"/>
              </a:rPr>
              <a:t>記述する</a:t>
            </a:r>
            <a:r>
              <a:rPr kumimoji="1" lang="ja-JP" altLang="en-US" sz="2800" b="1" dirty="0">
                <a:solidFill>
                  <a:srgbClr val="FFFF00"/>
                </a:solidFill>
                <a:latin typeface="+mj-ea"/>
                <a:ea typeface="+mj-ea"/>
              </a:rPr>
              <a:t>物性現象</a:t>
            </a:r>
          </a:p>
        </p:txBody>
      </p:sp>
    </p:spTree>
    <p:extLst>
      <p:ext uri="{BB962C8B-B14F-4D97-AF65-F5344CB8AC3E}">
        <p14:creationId xmlns:p14="http://schemas.microsoft.com/office/powerpoint/2010/main" val="76903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C1AA026-9B55-4BCD-9042-3EAAFC8CBB71}"/>
              </a:ext>
            </a:extLst>
          </p:cNvPr>
          <p:cNvSpPr/>
          <p:nvPr/>
        </p:nvSpPr>
        <p:spPr>
          <a:xfrm>
            <a:off x="1987055" y="2672872"/>
            <a:ext cx="2039815" cy="580292"/>
          </a:xfrm>
          <a:custGeom>
            <a:avLst/>
            <a:gdLst>
              <a:gd name="connsiteX0" fmla="*/ 0 w 2039815"/>
              <a:gd name="connsiteY0" fmla="*/ 0 h 293076"/>
              <a:gd name="connsiteX1" fmla="*/ 1008184 w 2039815"/>
              <a:gd name="connsiteY1" fmla="*/ 70338 h 293076"/>
              <a:gd name="connsiteX2" fmla="*/ 2039815 w 2039815"/>
              <a:gd name="connsiteY2" fmla="*/ 293076 h 2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815" h="293076">
                <a:moveTo>
                  <a:pt x="0" y="0"/>
                </a:moveTo>
                <a:cubicBezTo>
                  <a:pt x="334107" y="10746"/>
                  <a:pt x="668215" y="21492"/>
                  <a:pt x="1008184" y="70338"/>
                </a:cubicBezTo>
                <a:cubicBezTo>
                  <a:pt x="1348153" y="119184"/>
                  <a:pt x="1693984" y="206130"/>
                  <a:pt x="2039815" y="293076"/>
                </a:cubicBezTo>
              </a:path>
            </a:pathLst>
          </a:custGeom>
          <a:ln w="50800"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B8821E2-0C0B-41DD-8909-478440EF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重クォーク</a:t>
            </a:r>
            <a:r>
              <a:rPr kumimoji="1" lang="en-US" altLang="ja-JP" b="1" dirty="0"/>
              <a:t>QCD</a:t>
            </a:r>
            <a:r>
              <a:rPr kumimoji="1" lang="ja-JP" altLang="en-US" b="1" dirty="0"/>
              <a:t>相図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9DAD9C-B25C-45D7-BCA3-344E0D14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7739904-4DE5-4C14-B3F2-F9F18B5F5EE3}"/>
              </a:ext>
            </a:extLst>
          </p:cNvPr>
          <p:cNvCxnSpPr>
            <a:cxnSpLocks/>
          </p:cNvCxnSpPr>
          <p:nvPr/>
        </p:nvCxnSpPr>
        <p:spPr>
          <a:xfrm flipV="1">
            <a:off x="1987056" y="1951250"/>
            <a:ext cx="0" cy="3260319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207322A-CFC3-439D-B654-A49441DBD5BD}"/>
              </a:ext>
            </a:extLst>
          </p:cNvPr>
          <p:cNvCxnSpPr>
            <a:cxnSpLocks/>
          </p:cNvCxnSpPr>
          <p:nvPr/>
        </p:nvCxnSpPr>
        <p:spPr>
          <a:xfrm flipV="1">
            <a:off x="1641226" y="4840431"/>
            <a:ext cx="3446583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D561DF4-DB10-495C-AC2B-896FAFC7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54" y="1951250"/>
            <a:ext cx="282937" cy="28293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1/m_q&#10;\end{align*}&lt;/body&gt;&#10;  &lt;fcolor&gt;FFFFFFFF&lt;/fcolor&gt;&#10;  &lt;bcolor&gt;FF000000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D0DD8A8E-D007-4977-9BE1-B13DBAD9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11" y="4994762"/>
            <a:ext cx="892340" cy="43361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F537B74-A2D8-4C40-8C54-F42EA18343CB}"/>
              </a:ext>
            </a:extLst>
          </p:cNvPr>
          <p:cNvSpPr txBox="1"/>
          <p:nvPr/>
        </p:nvSpPr>
        <p:spPr>
          <a:xfrm>
            <a:off x="2332887" y="21090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非閉じ込め相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DEE15E-3995-4B5C-9E60-7AF12A115FD7}"/>
              </a:ext>
            </a:extLst>
          </p:cNvPr>
          <p:cNvSpPr txBox="1"/>
          <p:nvPr/>
        </p:nvSpPr>
        <p:spPr>
          <a:xfrm>
            <a:off x="2051533" y="34479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閉じ込め相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0E9726-96CC-4A25-BABE-823EFE370BAB}"/>
              </a:ext>
            </a:extLst>
          </p:cNvPr>
          <p:cNvSpPr txBox="1"/>
          <p:nvPr/>
        </p:nvSpPr>
        <p:spPr>
          <a:xfrm>
            <a:off x="4185135" y="294003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臨界点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C5FC1-A705-4367-8C58-0F7FB9733E2F}"/>
              </a:ext>
            </a:extLst>
          </p:cNvPr>
          <p:cNvSpPr txBox="1"/>
          <p:nvPr/>
        </p:nvSpPr>
        <p:spPr>
          <a:xfrm rot="850509">
            <a:off x="2078188" y="279300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一次相転移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CB5B9863-4E7E-4646-816E-155EFD524E89}"/>
              </a:ext>
            </a:extLst>
          </p:cNvPr>
          <p:cNvSpPr/>
          <p:nvPr/>
        </p:nvSpPr>
        <p:spPr>
          <a:xfrm>
            <a:off x="195614" y="2932620"/>
            <a:ext cx="1905777" cy="918410"/>
          </a:xfrm>
          <a:prstGeom prst="wedgeRoundRectCallout">
            <a:avLst>
              <a:gd name="adj1" fmla="val 40111"/>
              <a:gd name="adj2" fmla="val -71573"/>
              <a:gd name="adj3" fmla="val 16667"/>
            </a:avLst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/>
              <a:t>準安定状態潜熱</a:t>
            </a:r>
            <a:endParaRPr lang="en-US" altLang="ja-JP" sz="2400" dirty="0"/>
          </a:p>
        </p:txBody>
      </p: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3B98AAE4-EC00-4736-AFEA-E63C0ED37B9C}"/>
              </a:ext>
            </a:extLst>
          </p:cNvPr>
          <p:cNvSpPr/>
          <p:nvPr/>
        </p:nvSpPr>
        <p:spPr>
          <a:xfrm>
            <a:off x="3288317" y="3591074"/>
            <a:ext cx="2655273" cy="1249357"/>
          </a:xfrm>
          <a:prstGeom prst="wedgeRoundRectCallout">
            <a:avLst>
              <a:gd name="adj1" fmla="val -22295"/>
              <a:gd name="adj2" fmla="val -65250"/>
              <a:gd name="adj3" fmla="val 16667"/>
            </a:avLst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/>
              <a:t>臨界点の位置</a:t>
            </a:r>
            <a:endParaRPr kumimoji="1" lang="en-US" altLang="ja-JP" sz="2400" dirty="0"/>
          </a:p>
          <a:p>
            <a:r>
              <a:rPr lang="ja-JP" altLang="en-US" sz="2400" dirty="0"/>
              <a:t>有限体積スケーリング</a:t>
            </a:r>
            <a:endParaRPr kumimoji="1" lang="ja-JP" altLang="en-US" sz="2400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4410F3E-4E72-46FA-BD7A-1ADF56549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97" y="2195405"/>
            <a:ext cx="2599071" cy="23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3CDD2-E20B-4851-9312-6E9DF5D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ヒステリシス曲線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C324BD-5DFA-4F38-A7B0-5341C0F4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543461-35A8-4EDC-841B-511B9A96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93" y="1428186"/>
            <a:ext cx="5521199" cy="3906248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(\varepsilon+p)/T^4&#10;\end{align*}&lt;/body&gt;&#10;  &lt;fcolor&gt;FFFFFFFF&lt;/fcolor&gt;&#10;  &lt;bcolor&gt;FF000000&lt;/bcolor&gt;&#10;  &lt;transparent&gt;True&lt;/transparent&gt;&#10;  &lt;resolution&gt;1800&lt;/resolution&gt;&#10;  &lt;imageh&gt;281&lt;/imageh&gt;&#10;  &lt;imagew&gt;1111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61AAC0AB-8BB1-46D8-842F-5585EA984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4662" y="3170248"/>
            <a:ext cx="2046064" cy="517502"/>
          </a:xfrm>
          <a:prstGeom prst="rect">
            <a:avLst/>
          </a:prstGeom>
        </p:spPr>
      </p:pic>
      <p:sp>
        <p:nvSpPr>
          <p:cNvPr id="10" name="角丸四角形 31">
            <a:extLst>
              <a:ext uri="{FF2B5EF4-FFF2-40B4-BE49-F238E27FC236}">
                <a16:creationId xmlns:a16="http://schemas.microsoft.com/office/drawing/2014/main" id="{9AC3AAD7-A2DD-434F-8C5C-12080BBB9AA5}"/>
              </a:ext>
            </a:extLst>
          </p:cNvPr>
          <p:cNvSpPr/>
          <p:nvPr/>
        </p:nvSpPr>
        <p:spPr>
          <a:xfrm>
            <a:off x="5507064" y="1803870"/>
            <a:ext cx="2902779" cy="2486549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D3CED8-BD85-44E1-B948-1AFAACE97A4C}"/>
              </a:ext>
            </a:extLst>
          </p:cNvPr>
          <p:cNvSpPr txBox="1"/>
          <p:nvPr/>
        </p:nvSpPr>
        <p:spPr>
          <a:xfrm>
            <a:off x="5577403" y="2077648"/>
            <a:ext cx="26468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赤：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高温相の熱力学量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r>
              <a:rPr kumimoji="1" lang="ja-JP" altLang="en-US" sz="2800" b="1" dirty="0">
                <a:solidFill>
                  <a:srgbClr val="00B0F0"/>
                </a:solidFill>
              </a:rPr>
              <a:t>青：</a:t>
            </a:r>
            <a:endParaRPr kumimoji="1" lang="en-US" altLang="ja-JP" sz="2800" b="1" dirty="0">
              <a:solidFill>
                <a:srgbClr val="00B0F0"/>
              </a:solidFill>
            </a:endParaRPr>
          </a:p>
          <a:p>
            <a:r>
              <a:rPr lang="ja-JP" altLang="en-US" sz="2400" dirty="0">
                <a:solidFill>
                  <a:srgbClr val="00B0F0"/>
                </a:solidFill>
              </a:rPr>
              <a:t>低温相の熱力学量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C0BABB0-BD83-4181-A6F0-9F4A2962F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827" y="6181394"/>
            <a:ext cx="2291787" cy="38196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1B83D0-9830-4B69-A56D-753720C054C8}"/>
              </a:ext>
            </a:extLst>
          </p:cNvPr>
          <p:cNvSpPr txBox="1"/>
          <p:nvPr/>
        </p:nvSpPr>
        <p:spPr>
          <a:xfrm>
            <a:off x="1418492" y="5377478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準安定状態の熱力学量測定</a:t>
            </a:r>
            <a:endParaRPr kumimoji="1" lang="en-US" altLang="ja-JP" sz="24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高温相に強い体積依存性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潜熱の測定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B0760B4-024E-466D-9884-9C373FCD832A}"/>
              </a:ext>
            </a:extLst>
          </p:cNvPr>
          <p:cNvSpPr txBox="1"/>
          <p:nvPr/>
        </p:nvSpPr>
        <p:spPr>
          <a:xfrm>
            <a:off x="7112525" y="1027321"/>
            <a:ext cx="1573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Ejiri</a:t>
            </a:r>
            <a:r>
              <a:rPr kumimoji="1" lang="en-US" altLang="ja-JP" sz="2400" dirty="0"/>
              <a:t>+, 2021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918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31">
            <a:extLst>
              <a:ext uri="{FF2B5EF4-FFF2-40B4-BE49-F238E27FC236}">
                <a16:creationId xmlns:a16="http://schemas.microsoft.com/office/drawing/2014/main" id="{EAC561D2-A2D3-4DFE-91F9-ED2A4A2574EA}"/>
              </a:ext>
            </a:extLst>
          </p:cNvPr>
          <p:cNvSpPr/>
          <p:nvPr/>
        </p:nvSpPr>
        <p:spPr>
          <a:xfrm>
            <a:off x="1110245" y="1194959"/>
            <a:ext cx="6920208" cy="732693"/>
          </a:xfrm>
          <a:prstGeom prst="roundRect">
            <a:avLst>
              <a:gd name="adj" fmla="val 22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C1AA026-9B55-4BCD-9042-3EAAFC8CBB71}"/>
              </a:ext>
            </a:extLst>
          </p:cNvPr>
          <p:cNvSpPr/>
          <p:nvPr/>
        </p:nvSpPr>
        <p:spPr>
          <a:xfrm>
            <a:off x="1069851" y="3533110"/>
            <a:ext cx="2039815" cy="580292"/>
          </a:xfrm>
          <a:custGeom>
            <a:avLst/>
            <a:gdLst>
              <a:gd name="connsiteX0" fmla="*/ 0 w 2039815"/>
              <a:gd name="connsiteY0" fmla="*/ 0 h 293076"/>
              <a:gd name="connsiteX1" fmla="*/ 1008184 w 2039815"/>
              <a:gd name="connsiteY1" fmla="*/ 70338 h 293076"/>
              <a:gd name="connsiteX2" fmla="*/ 2039815 w 2039815"/>
              <a:gd name="connsiteY2" fmla="*/ 293076 h 2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815" h="293076">
                <a:moveTo>
                  <a:pt x="0" y="0"/>
                </a:moveTo>
                <a:cubicBezTo>
                  <a:pt x="334107" y="10746"/>
                  <a:pt x="668215" y="21492"/>
                  <a:pt x="1008184" y="70338"/>
                </a:cubicBezTo>
                <a:cubicBezTo>
                  <a:pt x="1348153" y="119184"/>
                  <a:pt x="1693984" y="206130"/>
                  <a:pt x="2039815" y="293076"/>
                </a:cubicBezTo>
              </a:path>
            </a:pathLst>
          </a:custGeom>
          <a:ln w="50800"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B8821E2-0C0B-41DD-8909-478440EF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重クォーク</a:t>
            </a:r>
            <a:r>
              <a:rPr kumimoji="1" lang="en-US" altLang="ja-JP" dirty="0"/>
              <a:t>QCD</a:t>
            </a:r>
            <a:r>
              <a:rPr kumimoji="1" lang="ja-JP" altLang="en-US" dirty="0"/>
              <a:t>相図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9DAD9C-B25C-45D7-BCA3-344E0D14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7739904-4DE5-4C14-B3F2-F9F18B5F5EE3}"/>
              </a:ext>
            </a:extLst>
          </p:cNvPr>
          <p:cNvCxnSpPr>
            <a:cxnSpLocks/>
          </p:cNvCxnSpPr>
          <p:nvPr/>
        </p:nvCxnSpPr>
        <p:spPr>
          <a:xfrm flipV="1">
            <a:off x="1069852" y="2811488"/>
            <a:ext cx="0" cy="3260319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207322A-CFC3-439D-B654-A49441DBD5BD}"/>
              </a:ext>
            </a:extLst>
          </p:cNvPr>
          <p:cNvCxnSpPr>
            <a:cxnSpLocks/>
          </p:cNvCxnSpPr>
          <p:nvPr/>
        </p:nvCxnSpPr>
        <p:spPr>
          <a:xfrm flipV="1">
            <a:off x="724022" y="5700669"/>
            <a:ext cx="3446583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D561DF4-DB10-495C-AC2B-896FAFC7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11488"/>
            <a:ext cx="282937" cy="28293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1/m_q&#10;\end{align*}&lt;/body&gt;&#10;  &lt;fcolor&gt;FFFFFFFF&lt;/fcolor&gt;&#10;  &lt;bcolor&gt;FF000000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D0DD8A8E-D007-4977-9BE1-B13DBAD9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07" y="5855000"/>
            <a:ext cx="892340" cy="43361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F537B74-A2D8-4C40-8C54-F42EA18343CB}"/>
              </a:ext>
            </a:extLst>
          </p:cNvPr>
          <p:cNvSpPr txBox="1"/>
          <p:nvPr/>
        </p:nvSpPr>
        <p:spPr>
          <a:xfrm>
            <a:off x="1415683" y="296925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非閉じ込め相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DEE15E-3995-4B5C-9E60-7AF12A115FD7}"/>
              </a:ext>
            </a:extLst>
          </p:cNvPr>
          <p:cNvSpPr txBox="1"/>
          <p:nvPr/>
        </p:nvSpPr>
        <p:spPr>
          <a:xfrm>
            <a:off x="1134329" y="430823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閉じ込め相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0E9726-96CC-4A25-BABE-823EFE370BAB}"/>
              </a:ext>
            </a:extLst>
          </p:cNvPr>
          <p:cNvSpPr txBox="1"/>
          <p:nvPr/>
        </p:nvSpPr>
        <p:spPr>
          <a:xfrm>
            <a:off x="3464004" y="371106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臨界点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C5FC1-A705-4367-8C58-0F7FB9733E2F}"/>
              </a:ext>
            </a:extLst>
          </p:cNvPr>
          <p:cNvSpPr txBox="1"/>
          <p:nvPr/>
        </p:nvSpPr>
        <p:spPr>
          <a:xfrm rot="850509">
            <a:off x="1160984" y="365324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一次相転移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148FD9-66E0-4639-8E76-689E3B69C0C0}"/>
              </a:ext>
            </a:extLst>
          </p:cNvPr>
          <p:cNvSpPr txBox="1"/>
          <p:nvPr/>
        </p:nvSpPr>
        <p:spPr>
          <a:xfrm>
            <a:off x="1399449" y="1298803"/>
            <a:ext cx="634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FF00"/>
                </a:solidFill>
              </a:rPr>
              <a:t>QCD</a:t>
            </a:r>
            <a:r>
              <a:rPr kumimoji="1" lang="ja-JP" altLang="en-US" sz="2800" dirty="0">
                <a:solidFill>
                  <a:srgbClr val="FFFF00"/>
                </a:solidFill>
              </a:rPr>
              <a:t>臨界点は</a:t>
            </a:r>
            <a:r>
              <a:rPr kumimoji="1" lang="en-US" altLang="ja-JP" sz="2800" dirty="0">
                <a:solidFill>
                  <a:srgbClr val="FFFF00"/>
                </a:solidFill>
              </a:rPr>
              <a:t>3</a:t>
            </a:r>
            <a:r>
              <a:rPr kumimoji="1" lang="ja-JP" altLang="en-US" sz="2800" dirty="0">
                <a:solidFill>
                  <a:srgbClr val="FFFF00"/>
                </a:solidFill>
              </a:rPr>
              <a:t>次元</a:t>
            </a:r>
            <a:r>
              <a:rPr kumimoji="1" lang="en-US" altLang="ja-JP" sz="2800" dirty="0">
                <a:solidFill>
                  <a:srgbClr val="FFFF00"/>
                </a:solidFill>
              </a:rPr>
              <a:t>Z(2)</a:t>
            </a:r>
            <a:r>
              <a:rPr kumimoji="1" lang="ja-JP" altLang="en-US" sz="2800" dirty="0">
                <a:solidFill>
                  <a:srgbClr val="FFFF00"/>
                </a:solidFill>
              </a:rPr>
              <a:t>普遍類に属する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83F4A95-698C-4099-9D17-A2865221906D}"/>
              </a:ext>
            </a:extLst>
          </p:cNvPr>
          <p:cNvCxnSpPr>
            <a:cxnSpLocks/>
          </p:cNvCxnSpPr>
          <p:nvPr/>
        </p:nvCxnSpPr>
        <p:spPr>
          <a:xfrm flipV="1">
            <a:off x="6544530" y="3200083"/>
            <a:ext cx="0" cy="2776544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52EF86E-0A49-46E7-B621-18F4794766A5}"/>
              </a:ext>
            </a:extLst>
          </p:cNvPr>
          <p:cNvCxnSpPr>
            <a:cxnSpLocks/>
          </p:cNvCxnSpPr>
          <p:nvPr/>
        </p:nvCxnSpPr>
        <p:spPr>
          <a:xfrm flipV="1">
            <a:off x="5145149" y="4640945"/>
            <a:ext cx="2798762" cy="2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FDD960D-0012-4EA4-8F70-12F45D82E87C}"/>
              </a:ext>
            </a:extLst>
          </p:cNvPr>
          <p:cNvCxnSpPr>
            <a:cxnSpLocks/>
          </p:cNvCxnSpPr>
          <p:nvPr/>
        </p:nvCxnSpPr>
        <p:spPr>
          <a:xfrm flipV="1">
            <a:off x="6544530" y="4640945"/>
            <a:ext cx="0" cy="1335682"/>
          </a:xfrm>
          <a:prstGeom prst="straightConnector1">
            <a:avLst/>
          </a:prstGeom>
          <a:ln w="50800">
            <a:headEnd type="none" w="lg" len="lg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782AB5-BF7D-4DE3-A689-417710A5337E}"/>
              </a:ext>
            </a:extLst>
          </p:cNvPr>
          <p:cNvSpPr txBox="1"/>
          <p:nvPr/>
        </p:nvSpPr>
        <p:spPr>
          <a:xfrm>
            <a:off x="1076647" y="2155404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/>
              <a:t>重クォーク相図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1692CF4-97DD-4297-8D19-AA37BD189B83}"/>
              </a:ext>
            </a:extLst>
          </p:cNvPr>
          <p:cNvSpPr txBox="1"/>
          <p:nvPr/>
        </p:nvSpPr>
        <p:spPr>
          <a:xfrm>
            <a:off x="5362157" y="2155404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err="1"/>
              <a:t>Ising</a:t>
            </a:r>
            <a:r>
              <a:rPr kumimoji="1" lang="ja-JP" altLang="en-US" sz="2800" b="1" dirty="0"/>
              <a:t>模型</a:t>
            </a:r>
            <a:r>
              <a:rPr lang="ja-JP" altLang="en-US" sz="2800" b="1" dirty="0"/>
              <a:t>相図</a:t>
            </a:r>
            <a:endParaRPr kumimoji="1" lang="ja-JP" altLang="en-US" sz="2800" b="1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,bm}&#10;\pagestyle{empty}&#10;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89788F-180C-4BEC-8C6E-36DE7FC60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3011346"/>
            <a:ext cx="164119" cy="3390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bm}&#10;\pagestyle{empty}&#10;&lt;/preamble&gt;&#10;  &lt;body&gt;\begin{align*} &#10;h&#10;\end{align*}&lt;/body&gt;&#10;  &lt;fcolor&gt;FFFFFFFF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F6B213F-A659-4D59-9D07-E6B2F13C1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50" y="3976062"/>
            <a:ext cx="265614" cy="377906"/>
          </a:xfrm>
          <a:prstGeom prst="rect">
            <a:avLst/>
          </a:prstGeom>
        </p:spPr>
      </p:pic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9F5C345B-6050-4F2D-A660-4B06968856DF}"/>
              </a:ext>
            </a:extLst>
          </p:cNvPr>
          <p:cNvCxnSpPr>
            <a:cxnSpLocks/>
          </p:cNvCxnSpPr>
          <p:nvPr/>
        </p:nvCxnSpPr>
        <p:spPr>
          <a:xfrm>
            <a:off x="2675757" y="3881170"/>
            <a:ext cx="996767" cy="551132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0A0614DD-9A29-4B99-9BCF-5A71FD21D267}"/>
              </a:ext>
            </a:extLst>
          </p:cNvPr>
          <p:cNvCxnSpPr>
            <a:cxnSpLocks/>
          </p:cNvCxnSpPr>
          <p:nvPr/>
        </p:nvCxnSpPr>
        <p:spPr>
          <a:xfrm flipH="1">
            <a:off x="2922354" y="3903894"/>
            <a:ext cx="335151" cy="51769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TexTeXPicture" descr="&lt;?xml version=&quot;1.0&quot; encoding=&quot;utf-16&quot;?&gt;&#10;&lt;TeXTeX&gt;&#10;  &lt;preamble&gt;\documentclass{jarticle}&#10;\usepackage{amsmath,bm}&#10;\pagestyle{empty}&#10;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558BFEF-F465-4F43-A468-D32DEB45C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83" y="4327056"/>
            <a:ext cx="86271" cy="17821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,bm}&#10;\pagestyle{empty}&#10;&lt;/preamble&gt;&#10;  &lt;body&gt;\begin{align*} &#10;h&#10;\end{align*}&lt;/body&gt;&#10;  &lt;fcolor&gt;FFFFFFFF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F5904E6-D51A-4C6C-852F-17BB988E4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99" y="4361690"/>
            <a:ext cx="125260" cy="1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0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A00747-3DC3-4C0C-BD44-A70319C1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Finite-size Scaling 1:</a:t>
            </a:r>
            <a:br>
              <a:rPr lang="en-US" altLang="ja-JP" sz="2800" dirty="0"/>
            </a:br>
            <a:r>
              <a:rPr lang="en-US" altLang="ja-JP" dirty="0"/>
              <a:t>Binder 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5BE430-B560-4DC6-B4AA-D1B1848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528EFB-4380-4D99-8352-D36516A5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2" y="1339735"/>
            <a:ext cx="3770074" cy="28769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5099B62-47C3-44C3-9917-8BB4247AD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08" y="1986287"/>
            <a:ext cx="3966703" cy="29802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27387EA-A48A-4B04-A6CB-48C4F2336CA6}"/>
              </a:ext>
            </a:extLst>
          </p:cNvPr>
          <p:cNvCxnSpPr>
            <a:cxnSpLocks/>
          </p:cNvCxnSpPr>
          <p:nvPr/>
        </p:nvCxnSpPr>
        <p:spPr>
          <a:xfrm>
            <a:off x="2364719" y="2836985"/>
            <a:ext cx="1465389" cy="2129521"/>
          </a:xfrm>
          <a:prstGeom prst="line">
            <a:avLst/>
          </a:prstGeom>
          <a:ln w="190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326A161-22D7-40C6-B227-BA9FDAB2DBC2}"/>
              </a:ext>
            </a:extLst>
          </p:cNvPr>
          <p:cNvCxnSpPr>
            <a:cxnSpLocks/>
          </p:cNvCxnSpPr>
          <p:nvPr/>
        </p:nvCxnSpPr>
        <p:spPr>
          <a:xfrm flipV="1">
            <a:off x="2772509" y="1996094"/>
            <a:ext cx="1057599" cy="530229"/>
          </a:xfrm>
          <a:prstGeom prst="line">
            <a:avLst/>
          </a:prstGeom>
          <a:ln w="190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E3A0FC8-EF54-4DCA-8F20-E9930D004843}"/>
              </a:ext>
            </a:extLst>
          </p:cNvPr>
          <p:cNvSpPr/>
          <p:nvPr/>
        </p:nvSpPr>
        <p:spPr>
          <a:xfrm>
            <a:off x="2364719" y="2526323"/>
            <a:ext cx="407790" cy="310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2E55782-04BB-41DE-922D-42F13D84427F}"/>
              </a:ext>
            </a:extLst>
          </p:cNvPr>
          <p:cNvCxnSpPr>
            <a:cxnSpLocks/>
          </p:cNvCxnSpPr>
          <p:nvPr/>
        </p:nvCxnSpPr>
        <p:spPr>
          <a:xfrm>
            <a:off x="1417305" y="5611276"/>
            <a:ext cx="4608357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148123-DE18-4C67-B3D0-973D59419377}"/>
              </a:ext>
            </a:extLst>
          </p:cNvPr>
          <p:cNvSpPr txBox="1"/>
          <p:nvPr/>
        </p:nvSpPr>
        <p:spPr>
          <a:xfrm>
            <a:off x="6506233" y="1299773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Kiyohara</a:t>
            </a:r>
            <a:r>
              <a:rPr kumimoji="1" lang="en-US" altLang="ja-JP" sz="2400" dirty="0"/>
              <a:t>+, in prep.</a:t>
            </a:r>
            <a:endParaRPr kumimoji="1" lang="ja-JP" altLang="en-US" sz="2400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}&#10;\pagestyle{empty}&#10;&lt;/preamble&gt;&#10;  &lt;body&gt;\begin{align*} &#10;B_4&#10;\end{align*}&lt;/body&gt;&#10;  &lt;fcolor&gt;FFFFFFFF&lt;/fcolor&gt;&#10;  &lt;bcolor&gt;FF000000&lt;/bcolor&gt;&#10;  &lt;transparent&gt;True&lt;/transparent&gt;&#10;  &lt;resolution&gt;1800&lt;/resolution&gt;&#10;  &lt;imageh&gt;208&lt;/imageh&gt;&#10;  &lt;imagew&gt;27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D3C9782D-E276-4BA3-B5F2-C5D65B692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50" y="5277168"/>
            <a:ext cx="286808" cy="2201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bm}&#10;\pagestyle{empty}&#10;&lt;/preamble&gt;&#10;  &lt;body&gt;\begin{align*} &#10;\nu&#10;\end{align*}&lt;/body&gt;&#10;  &lt;fcolor&gt;FFFFFFFF&lt;/fcolor&gt;&#10;  &lt;bcolor&gt;FF000000&lt;/bcolor&gt;&#10;  &lt;transparent&gt;True&lt;/transparent&gt;&#10;  &lt;resolution&gt;1800&lt;/resolution&gt;&#10;  &lt;imageh&gt;109&lt;/imageh&gt;&#10;  &lt;imagew&gt;117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7635E40-979A-4062-BF7D-44793450F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91" y="5364226"/>
            <a:ext cx="123825" cy="11535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6C88E1-0B52-4DF0-83E7-41C361530CD2}"/>
              </a:ext>
            </a:extLst>
          </p:cNvPr>
          <p:cNvSpPr txBox="1"/>
          <p:nvPr/>
        </p:nvSpPr>
        <p:spPr>
          <a:xfrm>
            <a:off x="1417305" y="5617137"/>
            <a:ext cx="164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Heavy QCD</a:t>
            </a:r>
            <a:endParaRPr kumimoji="1" lang="ja-JP" altLang="en-US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6836CCB-4DD5-4282-8D23-827A3A02B2A4}"/>
              </a:ext>
            </a:extLst>
          </p:cNvPr>
          <p:cNvSpPr txBox="1"/>
          <p:nvPr/>
        </p:nvSpPr>
        <p:spPr>
          <a:xfrm>
            <a:off x="1417303" y="601702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3d-Ising</a:t>
            </a:r>
            <a:endParaRPr kumimoji="1" lang="ja-JP" altLang="en-US" sz="2400" dirty="0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CE27F61-C9A4-4667-A0D0-919726088BB7}"/>
              </a:ext>
            </a:extLst>
          </p:cNvPr>
          <p:cNvCxnSpPr>
            <a:cxnSpLocks/>
          </p:cNvCxnSpPr>
          <p:nvPr/>
        </p:nvCxnSpPr>
        <p:spPr>
          <a:xfrm>
            <a:off x="1417304" y="6078802"/>
            <a:ext cx="4608358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10DD270-7E1D-4AD9-90E7-114BF167FFC2}"/>
              </a:ext>
            </a:extLst>
          </p:cNvPr>
          <p:cNvCxnSpPr>
            <a:cxnSpLocks/>
          </p:cNvCxnSpPr>
          <p:nvPr/>
        </p:nvCxnSpPr>
        <p:spPr>
          <a:xfrm>
            <a:off x="1417303" y="6528576"/>
            <a:ext cx="4608359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}&#10;\pagestyle{empty}&#10;&lt;/preamble&gt;&#10;  &lt;body&gt;\begin{align*} &#10;1.630(26)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1EE94661-2851-4345-BC61-9FC66C371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50" y="5747532"/>
            <a:ext cx="1019175" cy="26458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bm}&#10;\pagestyle{empty}&#10;&lt;/preamble&gt;&#10;  &lt;body&gt;\begin{align*} &#10;1.604&#10;\end{align*}&lt;/body&gt;&#10;  &lt;fcolor&gt;FFFFFFFF&lt;/fcolor&gt;&#10;  &lt;bcolor&gt;FF000000&lt;/bcolor&gt;&#10;  &lt;transparent&gt;True&lt;/transparent&gt;&#10;  &lt;resolution&gt;1800&lt;/resolution&gt;&#10;  &lt;imageh&gt;169&lt;/imageh&gt;&#10;  &lt;imagew&gt;53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ABA54923-9693-4425-8313-62363AF44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50" y="6209894"/>
            <a:ext cx="569383" cy="178858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bm}&#10;\pagestyle{empty}&#10;&lt;/preamble&gt;&#10;  &lt;body&gt;\begin{align*} &#10;0.614(51)&#10;\end{align*}&lt;/body&gt;&#10;  &lt;fcolor&gt;FFFFFFFF&lt;/fcolor&gt;&#10;  &lt;bcolor&gt;FF000000&lt;/bcolor&gt;&#10;  &lt;transparent&gt;True&lt;/transparent&gt;&#10;  &lt;resolution&gt;1800&lt;/resolution&gt;&#10;  &lt;imageh&gt;250&lt;/imageh&gt;&#10;  &lt;imagew&gt;97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1BF2CA9-D410-44BC-B9A8-031595DF0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92" y="5747474"/>
            <a:ext cx="1032933" cy="264583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,bm}&#10;\pagestyle{empty}&#10;&lt;/preamble&gt;&#10;  &lt;body&gt;\begin{align*} &#10;0.630&#10;\end{align*}&lt;/body&gt;&#10;  &lt;fcolor&gt;FFFFFFFF&lt;/fcolor&gt;&#10;  &lt;bcolor&gt;FF000000&lt;/bcolor&gt;&#10;  &lt;transparent&gt;True&lt;/transparent&gt;&#10;  &lt;resolution&gt;1800&lt;/resolution&gt;&#10;  &lt;imageh&gt;167&lt;/imageh&gt;&#10;  &lt;imagew&gt;54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FE4DE6C-543E-409E-A35C-68A2555BB5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91" y="6200367"/>
            <a:ext cx="579966" cy="176741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6F1C38D-CE68-4206-948E-BE66C930FC71}"/>
              </a:ext>
            </a:extLst>
          </p:cNvPr>
          <p:cNvSpPr txBox="1"/>
          <p:nvPr/>
        </p:nvSpPr>
        <p:spPr>
          <a:xfrm>
            <a:off x="6702215" y="5485338"/>
            <a:ext cx="2508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FF00"/>
                </a:solidFill>
              </a:rPr>
              <a:t>Z</a:t>
            </a:r>
            <a:r>
              <a:rPr kumimoji="1" lang="en-US" altLang="ja-JP" sz="2800" b="1" baseline="-25000" dirty="0">
                <a:solidFill>
                  <a:srgbClr val="FFFF00"/>
                </a:solidFill>
              </a:rPr>
              <a:t>2</a:t>
            </a:r>
            <a:r>
              <a:rPr kumimoji="1" lang="en-US" altLang="ja-JP" sz="2800" b="1" dirty="0">
                <a:solidFill>
                  <a:srgbClr val="FFFF00"/>
                </a:solidFill>
              </a:rPr>
              <a:t> Universality</a:t>
            </a:r>
          </a:p>
          <a:p>
            <a:r>
              <a:rPr lang="en-US" altLang="ja-JP" sz="2800" b="1" dirty="0">
                <a:solidFill>
                  <a:srgbClr val="FFFF00"/>
                </a:solidFill>
              </a:rPr>
              <a:t>confirmed!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3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31">
            <a:extLst>
              <a:ext uri="{FF2B5EF4-FFF2-40B4-BE49-F238E27FC236}">
                <a16:creationId xmlns:a16="http://schemas.microsoft.com/office/drawing/2014/main" id="{D6FD0543-E705-4170-A93A-862F63BFAD4A}"/>
              </a:ext>
            </a:extLst>
          </p:cNvPr>
          <p:cNvSpPr/>
          <p:nvPr/>
        </p:nvSpPr>
        <p:spPr>
          <a:xfrm>
            <a:off x="1059553" y="5017477"/>
            <a:ext cx="4393223" cy="1207987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7AA1543-32EA-4B7C-80E4-43B0B967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Finite-size Scaling 2:</a:t>
            </a:r>
            <a:br>
              <a:rPr kumimoji="1" lang="en-US" altLang="ja-JP" dirty="0"/>
            </a:br>
            <a:r>
              <a:rPr kumimoji="1" lang="en-US" altLang="ja-JP" dirty="0"/>
              <a:t>Scaling of Distribution </a:t>
            </a:r>
            <a:r>
              <a:rPr kumimoji="1" lang="en-US" altLang="ja-JP" dirty="0" err="1"/>
              <a:t>Func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3A532F-7DCF-4AAA-B09D-4703DA57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259251-4BD0-40C6-ADCF-224BBA29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73" y="1841491"/>
            <a:ext cx="3597519" cy="28667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E1F9CC0-F5E0-41F7-8097-70D68A90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66" y="1841491"/>
            <a:ext cx="3809206" cy="286677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}&#10;\pagestyle{empty}&#10;&lt;/preamble&gt;&#10;  &lt;body&gt;\begin{align*} &#10;V(\Omega)=-\ln p(\Omega)&#10;\end{align*}&lt;/body&gt;&#10;  &lt;fcolor&gt;FFFFFFFF&lt;/fcolor&gt;&#10;  &lt;bcolor&gt;FF000000&lt;/bcolor&gt;&#10;  &lt;transparent&gt;True&lt;/transparent&gt;&#10;  &lt;resolution&gt;1800&lt;/resolution&gt;&#10;  &lt;imageh&gt;250&lt;/imageh&gt;&#10;  &lt;imagew&gt;1851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84417070-DD33-4FDC-9B14-F9B3DD3BC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44" y="1385271"/>
            <a:ext cx="1958975" cy="26458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CFCA04-4581-4918-811C-074CC9AA4EFF}"/>
              </a:ext>
            </a:extLst>
          </p:cNvPr>
          <p:cNvSpPr txBox="1"/>
          <p:nvPr/>
        </p:nvSpPr>
        <p:spPr>
          <a:xfrm>
            <a:off x="5345573" y="1286729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Gap </a:t>
            </a:r>
            <a:r>
              <a:rPr lang="en-US" altLang="ja-JP" sz="2400" dirty="0" err="1"/>
              <a:t>bw</a:t>
            </a:r>
            <a:r>
              <a:rPr lang="en-US" altLang="ja-JP" sz="2400" dirty="0"/>
              <a:t>/ two minima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V(\Omega,L) = \tilde{V}( (\Omega-\Omega_0)(LT)^{3-y_h})&#10;\end{align*}&lt;/body&gt;&#10;  &lt;fcolor&gt;FFFFFFFF&lt;/fcolor&gt;&#10;  &lt;bcolor&gt;FF000000&lt;/bcolor&gt;&#10;  &lt;transparent&gt;True&lt;/transparent&gt;&#10;  &lt;resolution&gt;1800&lt;/resolution&gt;&#10;  &lt;imageh&gt;292&lt;/imageh&gt;&#10;  &lt;imagew&gt;3539&lt;/imagew&gt;&#10;  &lt;scale&gt;50&lt;/scale&gt;&#10;  &lt;cursor&gt;71&lt;/cursor&gt;&#10;&lt;/TeXTeX&gt;">
            <a:extLst>
              <a:ext uri="{FF2B5EF4-FFF2-40B4-BE49-F238E27FC236}">
                <a16:creationId xmlns:a16="http://schemas.microsoft.com/office/drawing/2014/main" id="{FBAEB31D-EA22-439C-ACD8-F426591A6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44" y="5651713"/>
            <a:ext cx="3745442" cy="30903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EDB598-1EA6-4FEB-9574-F61E4D51C5CB}"/>
              </a:ext>
            </a:extLst>
          </p:cNvPr>
          <p:cNvSpPr txBox="1"/>
          <p:nvPr/>
        </p:nvSpPr>
        <p:spPr>
          <a:xfrm>
            <a:off x="2229697" y="5072985"/>
            <a:ext cx="2052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FSS </a:t>
            </a:r>
            <a:r>
              <a:rPr kumimoji="1" lang="en-US" altLang="ja-JP" sz="2400" dirty="0"/>
              <a:t>on the CP</a:t>
            </a:r>
            <a:endParaRPr kumimoji="1" lang="ja-JP" altLang="en-US" sz="2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5AC5AF-6C3B-41CA-9DE7-2EB1CA3D4EB0}"/>
              </a:ext>
            </a:extLst>
          </p:cNvPr>
          <p:cNvSpPr txBox="1"/>
          <p:nvPr/>
        </p:nvSpPr>
        <p:spPr>
          <a:xfrm>
            <a:off x="6245015" y="5426690"/>
            <a:ext cx="2508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FF00"/>
                </a:solidFill>
              </a:rPr>
              <a:t>Z</a:t>
            </a:r>
            <a:r>
              <a:rPr kumimoji="1" lang="en-US" altLang="ja-JP" sz="2800" b="1" baseline="-25000" dirty="0">
                <a:solidFill>
                  <a:srgbClr val="FFFF00"/>
                </a:solidFill>
              </a:rPr>
              <a:t>2</a:t>
            </a:r>
            <a:r>
              <a:rPr kumimoji="1" lang="en-US" altLang="ja-JP" sz="2800" b="1" dirty="0">
                <a:solidFill>
                  <a:srgbClr val="FFFF00"/>
                </a:solidFill>
              </a:rPr>
              <a:t> Universality</a:t>
            </a:r>
          </a:p>
          <a:p>
            <a:r>
              <a:rPr lang="en-US" altLang="ja-JP" sz="2800" b="1" dirty="0">
                <a:solidFill>
                  <a:srgbClr val="FFFF00"/>
                </a:solidFill>
              </a:rPr>
              <a:t>confirmed!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4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8D26B-4D91-45DF-B665-93F2DD4B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研究成果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3D4323-61D2-4328-B741-EA1F00DD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D2CB32-2DCA-4266-A7EC-389085C3A444}"/>
                  </a:ext>
                </a:extLst>
              </p:cNvPr>
              <p:cNvSpPr txBox="1"/>
              <p:nvPr/>
            </p:nvSpPr>
            <p:spPr>
              <a:xfrm>
                <a:off x="562708" y="1938870"/>
                <a:ext cx="7886701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b="1" dirty="0">
                    <a:solidFill>
                      <a:srgbClr val="FFFF00"/>
                    </a:solidFill>
                  </a:rPr>
                  <a:t>重クォーク領域の一次相転移、臨界点に関する多様な研究成果</a:t>
                </a:r>
                <a:endParaRPr kumimoji="1" lang="en-US" altLang="ja-JP" sz="2400" b="1" dirty="0">
                  <a:solidFill>
                    <a:srgbClr val="FFFF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16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ヒステリシス曲線</a:t>
                </a: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潜熱の測定</a:t>
                </a:r>
                <a:endParaRPr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臨界点の位置精密測定</a:t>
                </a:r>
                <a:endParaRPr lang="en-US" altLang="ja-JP" sz="20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ja-JP" sz="2000" dirty="0"/>
                  <a:t> : (</a:t>
                </a:r>
                <a:r>
                  <a:rPr lang="en-US" altLang="ja-JP" sz="2000" dirty="0" err="1"/>
                  <a:t>Kiyohara</a:t>
                </a:r>
                <a:r>
                  <a:rPr lang="en-US" altLang="ja-JP" sz="2000" dirty="0"/>
                  <a:t>+, in prep.)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ja-JP" sz="2000" dirty="0"/>
                  <a:t> : (</a:t>
                </a:r>
                <a:r>
                  <a:rPr lang="en-US" altLang="ja-JP" sz="2000" dirty="0" err="1"/>
                  <a:t>Ejiri</a:t>
                </a:r>
                <a:r>
                  <a:rPr lang="en-US" altLang="ja-JP" sz="2000" dirty="0"/>
                  <a:t>+, 2020)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Z(2)</a:t>
                </a:r>
                <a:r>
                  <a:rPr lang="ja-JP" altLang="en-US" sz="2400" dirty="0"/>
                  <a:t>普遍類有限サイズスケーリングの確認</a:t>
                </a: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endParaRPr kumimoji="1" lang="en-US" altLang="ja-JP" sz="16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今後の課題</a:t>
                </a: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格子間隔依存性の精査、連続極限</a:t>
                </a:r>
                <a:endParaRPr kumimoji="1" lang="en-US" altLang="ja-JP" sz="24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D2CB32-2DCA-4266-A7EC-389085C3A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8" y="1938870"/>
                <a:ext cx="7886701" cy="4278094"/>
              </a:xfrm>
              <a:prstGeom prst="rect">
                <a:avLst/>
              </a:prstGeom>
              <a:blipFill>
                <a:blip r:embed="rId2"/>
                <a:stretch>
                  <a:fillRect l="-1005" t="-1140" r="-1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4D95FE-70E6-492F-8D92-3DA87DC78088}"/>
              </a:ext>
            </a:extLst>
          </p:cNvPr>
          <p:cNvSpPr txBox="1"/>
          <p:nvPr/>
        </p:nvSpPr>
        <p:spPr>
          <a:xfrm>
            <a:off x="3800998" y="1165831"/>
            <a:ext cx="490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Ejiri</a:t>
            </a:r>
            <a:r>
              <a:rPr kumimoji="1" lang="en-US" altLang="ja-JP" dirty="0"/>
              <a:t>+, PR</a:t>
            </a:r>
            <a:r>
              <a:rPr kumimoji="1" lang="en-US" altLang="ja-JP" b="1" dirty="0"/>
              <a:t>D101</a:t>
            </a:r>
            <a:r>
              <a:rPr kumimoji="1" lang="en-US" altLang="ja-JP" dirty="0"/>
              <a:t> (2020);</a:t>
            </a:r>
          </a:p>
          <a:p>
            <a:pPr algn="r"/>
            <a:r>
              <a:rPr kumimoji="1" lang="en-US" altLang="ja-JP" dirty="0" err="1"/>
              <a:t>Shirogane</a:t>
            </a:r>
            <a:r>
              <a:rPr kumimoji="1" lang="en-US" altLang="ja-JP" dirty="0"/>
              <a:t>+, PTEP</a:t>
            </a:r>
            <a:r>
              <a:rPr kumimoji="1" lang="en-US" altLang="ja-JP" b="1" dirty="0"/>
              <a:t>2021</a:t>
            </a:r>
            <a:r>
              <a:rPr kumimoji="1" lang="en-US" altLang="ja-JP" dirty="0"/>
              <a:t> (2021); </a:t>
            </a:r>
            <a:r>
              <a:rPr kumimoji="1" lang="en-US" altLang="ja-JP" dirty="0" err="1"/>
              <a:t>Kiyohara</a:t>
            </a:r>
            <a:r>
              <a:rPr kumimoji="1" lang="en-US" altLang="ja-JP" dirty="0"/>
              <a:t>+, in prep.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24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5">
            <a:extLst>
              <a:ext uri="{FF2B5EF4-FFF2-40B4-BE49-F238E27FC236}">
                <a16:creationId xmlns:a16="http://schemas.microsoft.com/office/drawing/2014/main" id="{353940E0-AE8E-46B5-9B34-C27EE7FFD427}"/>
              </a:ext>
            </a:extLst>
          </p:cNvPr>
          <p:cNvSpPr/>
          <p:nvPr/>
        </p:nvSpPr>
        <p:spPr>
          <a:xfrm>
            <a:off x="1975737" y="5238646"/>
            <a:ext cx="6916217" cy="1214907"/>
          </a:xfrm>
          <a:prstGeom prst="roundRect">
            <a:avLst>
              <a:gd name="adj" fmla="val 18822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AE71CEE-6AA4-4FD2-B562-18CE809AD295}"/>
              </a:ext>
            </a:extLst>
          </p:cNvPr>
          <p:cNvSpPr/>
          <p:nvPr/>
        </p:nvSpPr>
        <p:spPr>
          <a:xfrm>
            <a:off x="550985" y="1324708"/>
            <a:ext cx="8135815" cy="3716215"/>
          </a:xfrm>
          <a:prstGeom prst="roundRect">
            <a:avLst>
              <a:gd name="adj" fmla="val 11331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18CFCB-1A59-46F7-8E49-FCF72FEC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F93B31-9788-4D02-AE0F-0F4152C2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7F9BC0-7C45-43ED-8701-777495A8A741}"/>
              </a:ext>
            </a:extLst>
          </p:cNvPr>
          <p:cNvSpPr txBox="1"/>
          <p:nvPr/>
        </p:nvSpPr>
        <p:spPr>
          <a:xfrm>
            <a:off x="750154" y="1564572"/>
            <a:ext cx="716866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ja-JP" altLang="en-US" sz="2400" b="1" dirty="0"/>
              <a:t>相転移温度近傍におけるクォーク間相互作用変質の解析</a:t>
            </a:r>
            <a:endParaRPr kumimoji="1" lang="en-US" altLang="ja-JP" sz="2400" b="1" dirty="0"/>
          </a:p>
          <a:p>
            <a:pPr marL="514350" indent="-514350">
              <a:buFont typeface="+mj-ea"/>
              <a:buAutoNum type="circleNumDbPlain"/>
            </a:pPr>
            <a:endParaRPr lang="en-US" altLang="ja-JP" sz="3200" b="1" dirty="0"/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400" b="1" dirty="0"/>
              <a:t>重クォーク領域における </a:t>
            </a:r>
            <a:r>
              <a:rPr kumimoji="1" lang="en-US" altLang="ja-JP" sz="2400" b="1" dirty="0"/>
              <a:t>QCD </a:t>
            </a:r>
            <a:r>
              <a:rPr kumimoji="1" lang="ja-JP" altLang="en-US" sz="2400" b="1" dirty="0"/>
              <a:t>相構造の精密解析</a:t>
            </a:r>
            <a:endParaRPr kumimoji="1" lang="en-US" altLang="ja-JP" sz="2400" b="1" dirty="0"/>
          </a:p>
          <a:p>
            <a:pPr marL="514350" indent="-514350">
              <a:buFont typeface="+mj-ea"/>
              <a:buAutoNum type="circleNumDbPlain"/>
            </a:pPr>
            <a:endParaRPr lang="en-US" altLang="ja-JP" sz="3200" b="1" dirty="0"/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400" dirty="0"/>
              <a:t>境界条件 を課した系における非等方圧力の測定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F01EA1-A52D-496E-8F51-8CD04E46AEF6}"/>
              </a:ext>
            </a:extLst>
          </p:cNvPr>
          <p:cNvSpPr txBox="1"/>
          <p:nvPr/>
        </p:nvSpPr>
        <p:spPr>
          <a:xfrm>
            <a:off x="2614322" y="2096235"/>
            <a:ext cx="5633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600" dirty="0"/>
              <a:t>Yanagihara</a:t>
            </a:r>
            <a:r>
              <a:rPr kumimoji="1" lang="en-US" altLang="ja-JP" sz="1600" dirty="0"/>
              <a:t>+, PL</a:t>
            </a:r>
            <a:r>
              <a:rPr kumimoji="1" lang="en-US" altLang="ja-JP" sz="1600" b="1" dirty="0"/>
              <a:t>B789</a:t>
            </a:r>
            <a:r>
              <a:rPr kumimoji="1" lang="en-US" altLang="ja-JP" sz="1600" dirty="0"/>
              <a:t> (2019);</a:t>
            </a:r>
          </a:p>
          <a:p>
            <a:pPr algn="r"/>
            <a:r>
              <a:rPr kumimoji="1" lang="en-US" altLang="ja-JP" sz="1600" dirty="0"/>
              <a:t>Yanagihara, MK, PTEP</a:t>
            </a:r>
            <a:r>
              <a:rPr kumimoji="1" lang="en-US" altLang="ja-JP" sz="1600" b="1" dirty="0"/>
              <a:t>2020</a:t>
            </a:r>
            <a:r>
              <a:rPr kumimoji="1" lang="en-US" altLang="ja-JP" sz="1600" dirty="0"/>
              <a:t> (2020);  Yanagihara+, PR</a:t>
            </a:r>
            <a:r>
              <a:rPr kumimoji="1" lang="en-US" altLang="ja-JP" sz="1600" b="1" dirty="0"/>
              <a:t>D102</a:t>
            </a:r>
            <a:r>
              <a:rPr kumimoji="1" lang="en-US" altLang="ja-JP" sz="1600" dirty="0"/>
              <a:t> (2020)</a:t>
            </a:r>
            <a:endParaRPr kumimoji="1" lang="ja-JP" altLang="en-US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3650D4-A5BB-45BF-B8D9-7327B5C95A2F}"/>
              </a:ext>
            </a:extLst>
          </p:cNvPr>
          <p:cNvSpPr txBox="1"/>
          <p:nvPr/>
        </p:nvSpPr>
        <p:spPr>
          <a:xfrm>
            <a:off x="3829848" y="3212673"/>
            <a:ext cx="441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/>
              <a:t>Ejiri</a:t>
            </a:r>
            <a:r>
              <a:rPr kumimoji="1" lang="en-US" altLang="ja-JP" sz="1600" dirty="0"/>
              <a:t>+, PR</a:t>
            </a:r>
            <a:r>
              <a:rPr kumimoji="1" lang="en-US" altLang="ja-JP" sz="1600" b="1" dirty="0"/>
              <a:t>D101</a:t>
            </a:r>
            <a:r>
              <a:rPr kumimoji="1" lang="en-US" altLang="ja-JP" sz="1600" dirty="0"/>
              <a:t> (2020);</a:t>
            </a:r>
          </a:p>
          <a:p>
            <a:pPr algn="r"/>
            <a:r>
              <a:rPr kumimoji="1" lang="en-US" altLang="ja-JP" sz="1600" dirty="0" err="1"/>
              <a:t>Shirogane</a:t>
            </a:r>
            <a:r>
              <a:rPr kumimoji="1" lang="en-US" altLang="ja-JP" sz="1600" dirty="0"/>
              <a:t>+, PTEP</a:t>
            </a:r>
            <a:r>
              <a:rPr kumimoji="1" lang="en-US" altLang="ja-JP" sz="1600" b="1" dirty="0"/>
              <a:t>2021</a:t>
            </a:r>
            <a:r>
              <a:rPr kumimoji="1" lang="en-US" altLang="ja-JP" sz="1600" dirty="0"/>
              <a:t> (2021); </a:t>
            </a:r>
            <a:r>
              <a:rPr kumimoji="1" lang="en-US" altLang="ja-JP" sz="1600" dirty="0" err="1"/>
              <a:t>Kiyohara</a:t>
            </a:r>
            <a:r>
              <a:rPr kumimoji="1" lang="en-US" altLang="ja-JP" sz="1600" dirty="0"/>
              <a:t>+, in prep.</a:t>
            </a:r>
            <a:endParaRPr kumimoji="1"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F3263C-FE4E-48DF-9791-029C5A1F6871}"/>
              </a:ext>
            </a:extLst>
          </p:cNvPr>
          <p:cNvSpPr txBox="1"/>
          <p:nvPr/>
        </p:nvSpPr>
        <p:spPr>
          <a:xfrm>
            <a:off x="6409785" y="4478845"/>
            <a:ext cx="1838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MK+, PR</a:t>
            </a:r>
            <a:r>
              <a:rPr kumimoji="1" lang="en-US" altLang="ja-JP" sz="1600" b="1" dirty="0"/>
              <a:t>D99</a:t>
            </a:r>
            <a:r>
              <a:rPr kumimoji="1" lang="en-US" altLang="ja-JP" sz="1600" dirty="0"/>
              <a:t> (2019)</a:t>
            </a:r>
            <a:endParaRPr kumimoji="1"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0B3D7A-2508-41B1-85E3-EFE5E1FE1906}"/>
              </a:ext>
            </a:extLst>
          </p:cNvPr>
          <p:cNvSpPr txBox="1"/>
          <p:nvPr/>
        </p:nvSpPr>
        <p:spPr>
          <a:xfrm>
            <a:off x="2168769" y="5380892"/>
            <a:ext cx="6240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dirty="0"/>
              <a:t>三つの研究課題で着実な研究成果</a:t>
            </a:r>
            <a:endParaRPr kumimoji="1"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JHPCN</a:t>
            </a:r>
            <a:r>
              <a:rPr kumimoji="1" lang="ja-JP" altLang="en-US" sz="2800" dirty="0"/>
              <a:t>の</a:t>
            </a:r>
            <a:r>
              <a:rPr lang="ja-JP" altLang="en-US" sz="2800" dirty="0"/>
              <a:t>計算</a:t>
            </a:r>
            <a:r>
              <a:rPr kumimoji="1" lang="ja-JP" altLang="en-US" sz="2800" dirty="0"/>
              <a:t>資源が有効活用できた</a:t>
            </a:r>
          </a:p>
        </p:txBody>
      </p:sp>
    </p:spTree>
    <p:extLst>
      <p:ext uri="{BB962C8B-B14F-4D97-AF65-F5344CB8AC3E}">
        <p14:creationId xmlns:p14="http://schemas.microsoft.com/office/powerpoint/2010/main" val="4005164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Wilson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>
                <a:solidFill>
                  <a:srgbClr val="FFFF00"/>
                </a:solidFill>
              </a:rPr>
              <a:t>fm</a:t>
            </a:r>
            <a:r>
              <a:rPr kumimoji="1" lang="en-US" altLang="ja-JP" sz="2400" dirty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Simulation: </a:t>
            </a:r>
            <a:r>
              <a:rPr lang="en-US" altLang="ja-JP" sz="2400" dirty="0" err="1"/>
              <a:t>bluegene</a:t>
            </a:r>
            <a:r>
              <a:rPr lang="en-US" altLang="ja-JP" sz="2400" dirty="0"/>
              <a:t>/Q@KEK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4952" y="1058107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264391" y="5582194"/>
            <a:ext cx="4509576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" y="5803476"/>
            <a:ext cx="4103157" cy="6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1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402" y="1458219"/>
            <a:ext cx="414934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Analysis above Tc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 on a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 minimum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a </a:t>
            </a:r>
            <a:r>
              <a:rPr kumimoji="1" lang="en-US" altLang="ja-JP" sz="2400" dirty="0" err="1"/>
              <a:t>Polyakov</a:t>
            </a:r>
            <a:r>
              <a:rPr kumimoji="1" lang="en-US" altLang="ja-JP" sz="2400" dirty="0"/>
              <a:t>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continuum extrapolation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92060" y="4150684"/>
            <a:ext cx="3834643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200" y="1458219"/>
            <a:ext cx="3221325" cy="4976634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} = \frac{ \langle \delta O(x) \delta \Omega(0)\rangle }{\langle \Omega(0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2695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4" y="4288271"/>
            <a:ext cx="3271847" cy="71507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009282" y="5086993"/>
            <a:ext cx="232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Ω: </a:t>
            </a:r>
            <a:r>
              <a:rPr lang="en-US" altLang="ja-JP" sz="2400" dirty="0" err="1"/>
              <a:t>Polyakov</a:t>
            </a:r>
            <a:r>
              <a:rPr lang="en-US" altLang="ja-JP" sz="2400" dirty="0"/>
              <a:t> loop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697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図 16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2374" y="1351150"/>
            <a:ext cx="7675529" cy="4743099"/>
          </a:xfrm>
          <a:prstGeom prst="rect">
            <a:avLst/>
          </a:prstGeom>
        </p:spPr>
      </p:pic>
      <p:sp>
        <p:nvSpPr>
          <p:cNvPr id="93" name="円弧 92"/>
          <p:cNvSpPr/>
          <p:nvPr/>
        </p:nvSpPr>
        <p:spPr>
          <a:xfrm>
            <a:off x="-1117228" y="3424114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2195736" y="2292226"/>
            <a:ext cx="3759200" cy="415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sp>
        <p:nvSpPr>
          <p:cNvPr id="171" name="円/楕円 654"/>
          <p:cNvSpPr/>
          <p:nvPr/>
        </p:nvSpPr>
        <p:spPr>
          <a:xfrm>
            <a:off x="2662610" y="5168776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2" name="円/楕円 655"/>
          <p:cNvSpPr/>
          <p:nvPr/>
        </p:nvSpPr>
        <p:spPr>
          <a:xfrm>
            <a:off x="2843585" y="53656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3" name="円/楕円 656"/>
          <p:cNvSpPr/>
          <p:nvPr/>
        </p:nvSpPr>
        <p:spPr>
          <a:xfrm>
            <a:off x="2727697" y="53291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4" name="円/楕円 657"/>
          <p:cNvSpPr/>
          <p:nvPr/>
        </p:nvSpPr>
        <p:spPr>
          <a:xfrm>
            <a:off x="2821360" y="523386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5" name="円/楕円 659"/>
          <p:cNvSpPr/>
          <p:nvPr/>
        </p:nvSpPr>
        <p:spPr>
          <a:xfrm>
            <a:off x="2064122" y="503552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6" name="円/楕円 666"/>
          <p:cNvSpPr/>
          <p:nvPr/>
        </p:nvSpPr>
        <p:spPr>
          <a:xfrm>
            <a:off x="3586535" y="4846514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7" name="円/楕円 667"/>
          <p:cNvSpPr/>
          <p:nvPr/>
        </p:nvSpPr>
        <p:spPr>
          <a:xfrm>
            <a:off x="3788147" y="523386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8" name="円/楕円 668"/>
          <p:cNvSpPr/>
          <p:nvPr/>
        </p:nvSpPr>
        <p:spPr>
          <a:xfrm>
            <a:off x="4185022" y="5040189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9" name="円/楕円 681"/>
          <p:cNvSpPr/>
          <p:nvPr/>
        </p:nvSpPr>
        <p:spPr>
          <a:xfrm>
            <a:off x="3919910" y="529895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0" name="円/楕円 685"/>
          <p:cNvSpPr/>
          <p:nvPr/>
        </p:nvSpPr>
        <p:spPr>
          <a:xfrm>
            <a:off x="3719885" y="5040189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1" name="円/楕円 689"/>
          <p:cNvSpPr/>
          <p:nvPr/>
        </p:nvSpPr>
        <p:spPr>
          <a:xfrm>
            <a:off x="2114922" y="509902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2" name="円/楕円 700"/>
          <p:cNvSpPr/>
          <p:nvPr/>
        </p:nvSpPr>
        <p:spPr>
          <a:xfrm>
            <a:off x="4383460" y="5105276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3" name="円/楕円 701"/>
          <p:cNvSpPr/>
          <p:nvPr/>
        </p:nvSpPr>
        <p:spPr>
          <a:xfrm>
            <a:off x="4250110" y="516877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4" name="円/楕円 703"/>
          <p:cNvSpPr/>
          <p:nvPr/>
        </p:nvSpPr>
        <p:spPr>
          <a:xfrm>
            <a:off x="3986585" y="542753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5" name="円/楕円 704"/>
          <p:cNvSpPr/>
          <p:nvPr/>
        </p:nvSpPr>
        <p:spPr>
          <a:xfrm>
            <a:off x="3851647" y="542753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6" name="円/楕円 705"/>
          <p:cNvSpPr/>
          <p:nvPr/>
        </p:nvSpPr>
        <p:spPr>
          <a:xfrm>
            <a:off x="2218110" y="510696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7" name="円/楕円 706"/>
          <p:cNvSpPr/>
          <p:nvPr/>
        </p:nvSpPr>
        <p:spPr>
          <a:xfrm>
            <a:off x="3656385" y="491160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8" name="円/楕円 707"/>
          <p:cNvSpPr/>
          <p:nvPr/>
        </p:nvSpPr>
        <p:spPr>
          <a:xfrm>
            <a:off x="3788147" y="4956051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9" name="円/楕円 837"/>
          <p:cNvSpPr/>
          <p:nvPr/>
        </p:nvSpPr>
        <p:spPr>
          <a:xfrm>
            <a:off x="4339010" y="523386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0" name="円/楕円 664"/>
          <p:cNvSpPr>
            <a:spLocks noChangeArrowheads="1"/>
          </p:cNvSpPr>
          <p:nvPr/>
        </p:nvSpPr>
        <p:spPr bwMode="auto">
          <a:xfrm rot="-4990811">
            <a:off x="2199853" y="397329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1" name="円/楕円 665"/>
          <p:cNvSpPr>
            <a:spLocks noChangeArrowheads="1"/>
          </p:cNvSpPr>
          <p:nvPr/>
        </p:nvSpPr>
        <p:spPr bwMode="auto">
          <a:xfrm rot="5190236">
            <a:off x="2727698" y="3940051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2" name="円/楕円 687"/>
          <p:cNvSpPr/>
          <p:nvPr/>
        </p:nvSpPr>
        <p:spPr>
          <a:xfrm>
            <a:off x="2313360" y="400107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3" name="円/楕円 691"/>
          <p:cNvSpPr/>
          <p:nvPr/>
        </p:nvSpPr>
        <p:spPr>
          <a:xfrm>
            <a:off x="2821360" y="3940051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4" name="円/楕円 708"/>
          <p:cNvSpPr/>
          <p:nvPr/>
        </p:nvSpPr>
        <p:spPr>
          <a:xfrm>
            <a:off x="2662610" y="439248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5" name="円/楕円 732"/>
          <p:cNvSpPr/>
          <p:nvPr/>
        </p:nvSpPr>
        <p:spPr>
          <a:xfrm>
            <a:off x="2837235" y="404641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6" name="円/楕円 735"/>
          <p:cNvSpPr/>
          <p:nvPr/>
        </p:nvSpPr>
        <p:spPr>
          <a:xfrm>
            <a:off x="2268910" y="409156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7" name="円/楕円 736"/>
          <p:cNvSpPr/>
          <p:nvPr/>
        </p:nvSpPr>
        <p:spPr>
          <a:xfrm>
            <a:off x="2592760" y="4497264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8" name="円/楕円 847"/>
          <p:cNvSpPr/>
          <p:nvPr/>
        </p:nvSpPr>
        <p:spPr>
          <a:xfrm>
            <a:off x="3719885" y="4200401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9" name="円/楕円 848"/>
          <p:cNvSpPr/>
          <p:nvPr/>
        </p:nvSpPr>
        <p:spPr>
          <a:xfrm>
            <a:off x="3919910" y="426548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0" name="円/楕円 849"/>
          <p:cNvSpPr/>
          <p:nvPr/>
        </p:nvSpPr>
        <p:spPr>
          <a:xfrm>
            <a:off x="3788147" y="4330576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1" name="円/楕円 850"/>
          <p:cNvSpPr/>
          <p:nvPr/>
        </p:nvSpPr>
        <p:spPr>
          <a:xfrm>
            <a:off x="3875460" y="439248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2" name="円/楕円 851"/>
          <p:cNvSpPr/>
          <p:nvPr/>
        </p:nvSpPr>
        <p:spPr>
          <a:xfrm>
            <a:off x="3256335" y="4005139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3" name="円/楕円 852"/>
          <p:cNvSpPr/>
          <p:nvPr/>
        </p:nvSpPr>
        <p:spPr>
          <a:xfrm>
            <a:off x="3308722" y="4070226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4" name="円/楕円 853"/>
          <p:cNvSpPr/>
          <p:nvPr/>
        </p:nvSpPr>
        <p:spPr>
          <a:xfrm>
            <a:off x="3410322" y="4079751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2195736" y="4293096"/>
            <a:ext cx="1654175" cy="7207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pic>
        <p:nvPicPr>
          <p:cNvPr id="95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4" y="5733256"/>
            <a:ext cx="163034" cy="261795"/>
          </a:xfrm>
          <a:prstGeom prst="rect">
            <a:avLst/>
          </a:prstGeom>
        </p:spPr>
      </p:pic>
      <p:sp>
        <p:nvSpPr>
          <p:cNvPr id="96" name="テキスト ボックス 283"/>
          <p:cNvSpPr txBox="1">
            <a:spLocks noChangeArrowheads="1"/>
          </p:cNvSpPr>
          <p:nvPr/>
        </p:nvSpPr>
        <p:spPr bwMode="auto">
          <a:xfrm>
            <a:off x="6871994" y="5621214"/>
            <a:ext cx="18517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　　密度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latin typeface="HGｺﾞｼｯｸE" pitchFamily="49" charset="-128"/>
                <a:ea typeface="HGｺﾞｼｯｸE" pitchFamily="49" charset="-128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バリオン化学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ポテンシャル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n-cs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2028096" y="5849814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1009"/>
          <p:cNvSpPr/>
          <p:nvPr/>
        </p:nvSpPr>
        <p:spPr>
          <a:xfrm>
            <a:off x="2483768" y="6093296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9" name="円/楕円 1010"/>
          <p:cNvSpPr/>
          <p:nvPr/>
        </p:nvSpPr>
        <p:spPr>
          <a:xfrm>
            <a:off x="2615531" y="615838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円/楕円 1011"/>
          <p:cNvSpPr/>
          <p:nvPr/>
        </p:nvSpPr>
        <p:spPr>
          <a:xfrm>
            <a:off x="2682206" y="628697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1" name="円/楕円 1012"/>
          <p:cNvSpPr/>
          <p:nvPr/>
        </p:nvSpPr>
        <p:spPr>
          <a:xfrm>
            <a:off x="2547268" y="628697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2" name="下矢印 101"/>
          <p:cNvSpPr/>
          <p:nvPr/>
        </p:nvSpPr>
        <p:spPr>
          <a:xfrm rot="5400000" flipV="1">
            <a:off x="3071491" y="6173342"/>
            <a:ext cx="741164" cy="2381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3707904" y="5838378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円/楕円 1015"/>
          <p:cNvSpPr/>
          <p:nvPr/>
        </p:nvSpPr>
        <p:spPr>
          <a:xfrm>
            <a:off x="4163576" y="60818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5" name="円/楕円 1016"/>
          <p:cNvSpPr/>
          <p:nvPr/>
        </p:nvSpPr>
        <p:spPr>
          <a:xfrm>
            <a:off x="4295339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7"/>
          <p:cNvSpPr/>
          <p:nvPr/>
        </p:nvSpPr>
        <p:spPr>
          <a:xfrm>
            <a:off x="4362014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7" name="円/楕円 1018"/>
          <p:cNvSpPr/>
          <p:nvPr/>
        </p:nvSpPr>
        <p:spPr>
          <a:xfrm>
            <a:off x="4227076" y="62755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19"/>
          <p:cNvSpPr/>
          <p:nvPr/>
        </p:nvSpPr>
        <p:spPr>
          <a:xfrm>
            <a:off x="4456236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20"/>
          <p:cNvSpPr/>
          <p:nvPr/>
        </p:nvSpPr>
        <p:spPr>
          <a:xfrm>
            <a:off x="4587999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21"/>
          <p:cNvSpPr/>
          <p:nvPr/>
        </p:nvSpPr>
        <p:spPr>
          <a:xfrm>
            <a:off x="4654674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22"/>
          <p:cNvSpPr/>
          <p:nvPr/>
        </p:nvSpPr>
        <p:spPr>
          <a:xfrm>
            <a:off x="4519736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23"/>
          <p:cNvSpPr/>
          <p:nvPr/>
        </p:nvSpPr>
        <p:spPr>
          <a:xfrm>
            <a:off x="3808164" y="62342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24"/>
          <p:cNvSpPr/>
          <p:nvPr/>
        </p:nvSpPr>
        <p:spPr>
          <a:xfrm>
            <a:off x="3939927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25"/>
          <p:cNvSpPr/>
          <p:nvPr/>
        </p:nvSpPr>
        <p:spPr>
          <a:xfrm>
            <a:off x="4006602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026"/>
          <p:cNvSpPr/>
          <p:nvPr/>
        </p:nvSpPr>
        <p:spPr>
          <a:xfrm>
            <a:off x="3871664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027"/>
          <p:cNvSpPr/>
          <p:nvPr/>
        </p:nvSpPr>
        <p:spPr>
          <a:xfrm>
            <a:off x="4456236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028"/>
          <p:cNvSpPr/>
          <p:nvPr/>
        </p:nvSpPr>
        <p:spPr>
          <a:xfrm>
            <a:off x="4587999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029"/>
          <p:cNvSpPr/>
          <p:nvPr/>
        </p:nvSpPr>
        <p:spPr>
          <a:xfrm>
            <a:off x="4654674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030"/>
          <p:cNvSpPr/>
          <p:nvPr/>
        </p:nvSpPr>
        <p:spPr>
          <a:xfrm>
            <a:off x="4519736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031"/>
          <p:cNvSpPr/>
          <p:nvPr/>
        </p:nvSpPr>
        <p:spPr>
          <a:xfrm>
            <a:off x="3851920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032"/>
          <p:cNvSpPr/>
          <p:nvPr/>
        </p:nvSpPr>
        <p:spPr>
          <a:xfrm>
            <a:off x="39836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033"/>
          <p:cNvSpPr/>
          <p:nvPr/>
        </p:nvSpPr>
        <p:spPr>
          <a:xfrm>
            <a:off x="4050358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034"/>
          <p:cNvSpPr/>
          <p:nvPr/>
        </p:nvSpPr>
        <p:spPr>
          <a:xfrm>
            <a:off x="39154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035"/>
          <p:cNvSpPr/>
          <p:nvPr/>
        </p:nvSpPr>
        <p:spPr>
          <a:xfrm>
            <a:off x="4067944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5" name="円/楕円 1036"/>
          <p:cNvSpPr/>
          <p:nvPr/>
        </p:nvSpPr>
        <p:spPr>
          <a:xfrm>
            <a:off x="4199707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6" name="円/楕円 1037"/>
          <p:cNvSpPr/>
          <p:nvPr/>
        </p:nvSpPr>
        <p:spPr>
          <a:xfrm>
            <a:off x="4266382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7" name="円/楕円 1038"/>
          <p:cNvSpPr/>
          <p:nvPr/>
        </p:nvSpPr>
        <p:spPr>
          <a:xfrm>
            <a:off x="4131444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8" name="下矢印 127"/>
          <p:cNvSpPr/>
          <p:nvPr/>
        </p:nvSpPr>
        <p:spPr>
          <a:xfrm rot="5400000" flipV="1">
            <a:off x="4727675" y="6173342"/>
            <a:ext cx="741164" cy="2381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5364088" y="5838378"/>
            <a:ext cx="1152128" cy="83098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" name="円/楕円 1042"/>
          <p:cNvSpPr/>
          <p:nvPr/>
        </p:nvSpPr>
        <p:spPr>
          <a:xfrm>
            <a:off x="5951523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1" name="円/楕円 1043"/>
          <p:cNvSpPr/>
          <p:nvPr/>
        </p:nvSpPr>
        <p:spPr>
          <a:xfrm>
            <a:off x="6018198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2" name="円/楕円 1044"/>
          <p:cNvSpPr/>
          <p:nvPr/>
        </p:nvSpPr>
        <p:spPr>
          <a:xfrm>
            <a:off x="6358358" y="644314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3" name="円/楕円 1046"/>
          <p:cNvSpPr/>
          <p:nvPr/>
        </p:nvSpPr>
        <p:spPr>
          <a:xfrm>
            <a:off x="6244183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4" name="円/楕円 1047"/>
          <p:cNvSpPr/>
          <p:nvPr/>
        </p:nvSpPr>
        <p:spPr>
          <a:xfrm>
            <a:off x="5442062" y="65253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5" name="円/楕円 1048"/>
          <p:cNvSpPr/>
          <p:nvPr/>
        </p:nvSpPr>
        <p:spPr>
          <a:xfrm>
            <a:off x="6175920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6" name="円/楕円 1050"/>
          <p:cNvSpPr/>
          <p:nvPr/>
        </p:nvSpPr>
        <p:spPr>
          <a:xfrm>
            <a:off x="5596111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7" name="円/楕円 1051"/>
          <p:cNvSpPr/>
          <p:nvPr/>
        </p:nvSpPr>
        <p:spPr>
          <a:xfrm>
            <a:off x="5662786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8" name="円/楕円 1052"/>
          <p:cNvSpPr/>
          <p:nvPr/>
        </p:nvSpPr>
        <p:spPr>
          <a:xfrm>
            <a:off x="5527848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9" name="円/楕円 1054"/>
          <p:cNvSpPr/>
          <p:nvPr/>
        </p:nvSpPr>
        <p:spPr>
          <a:xfrm>
            <a:off x="62441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0" name="円/楕円 1055"/>
          <p:cNvSpPr/>
          <p:nvPr/>
        </p:nvSpPr>
        <p:spPr>
          <a:xfrm>
            <a:off x="6064858" y="604019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1" name="円/楕円 1056"/>
          <p:cNvSpPr/>
          <p:nvPr/>
        </p:nvSpPr>
        <p:spPr>
          <a:xfrm>
            <a:off x="61759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2" name="円/楕円 1058"/>
          <p:cNvSpPr/>
          <p:nvPr/>
        </p:nvSpPr>
        <p:spPr>
          <a:xfrm>
            <a:off x="5639867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円/楕円 1059"/>
          <p:cNvSpPr/>
          <p:nvPr/>
        </p:nvSpPr>
        <p:spPr>
          <a:xfrm>
            <a:off x="5706542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4" name="円/楕円 1060"/>
          <p:cNvSpPr/>
          <p:nvPr/>
        </p:nvSpPr>
        <p:spPr>
          <a:xfrm>
            <a:off x="5571604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5" name="円/楕円 1062"/>
          <p:cNvSpPr/>
          <p:nvPr/>
        </p:nvSpPr>
        <p:spPr>
          <a:xfrm>
            <a:off x="5855891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6" name="円/楕円 1063"/>
          <p:cNvSpPr/>
          <p:nvPr/>
        </p:nvSpPr>
        <p:spPr>
          <a:xfrm>
            <a:off x="5922566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7" name="円/楕円 1064"/>
          <p:cNvSpPr/>
          <p:nvPr/>
        </p:nvSpPr>
        <p:spPr>
          <a:xfrm>
            <a:off x="5787628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48" name="直線矢印コネクタ 147"/>
          <p:cNvCxnSpPr/>
          <p:nvPr/>
        </p:nvCxnSpPr>
        <p:spPr>
          <a:xfrm>
            <a:off x="1799010" y="5624389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49" name="直線コネクタ 148"/>
          <p:cNvCxnSpPr/>
          <p:nvPr/>
        </p:nvCxnSpPr>
        <p:spPr>
          <a:xfrm>
            <a:off x="4986267" y="5514290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円/楕円 1074"/>
          <p:cNvSpPr/>
          <p:nvPr/>
        </p:nvSpPr>
        <p:spPr>
          <a:xfrm>
            <a:off x="5456627" y="593957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1" name="円/楕円 1075"/>
          <p:cNvSpPr/>
          <p:nvPr/>
        </p:nvSpPr>
        <p:spPr>
          <a:xfrm>
            <a:off x="6170598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1076"/>
          <p:cNvSpPr/>
          <p:nvPr/>
        </p:nvSpPr>
        <p:spPr>
          <a:xfrm>
            <a:off x="6035660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1077"/>
          <p:cNvSpPr/>
          <p:nvPr/>
        </p:nvSpPr>
        <p:spPr>
          <a:xfrm>
            <a:off x="6396583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1078"/>
          <p:cNvSpPr/>
          <p:nvPr/>
        </p:nvSpPr>
        <p:spPr>
          <a:xfrm>
            <a:off x="6050741" y="590624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1079"/>
          <p:cNvSpPr/>
          <p:nvPr/>
        </p:nvSpPr>
        <p:spPr>
          <a:xfrm>
            <a:off x="5443910" y="633372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1080"/>
          <p:cNvSpPr/>
          <p:nvPr/>
        </p:nvSpPr>
        <p:spPr>
          <a:xfrm>
            <a:off x="6144801" y="622883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1081"/>
          <p:cNvSpPr/>
          <p:nvPr/>
        </p:nvSpPr>
        <p:spPr>
          <a:xfrm>
            <a:off x="5464877" y="61779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1082"/>
          <p:cNvSpPr/>
          <p:nvPr/>
        </p:nvSpPr>
        <p:spPr>
          <a:xfrm>
            <a:off x="5680248" y="65803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1083"/>
          <p:cNvSpPr/>
          <p:nvPr/>
        </p:nvSpPr>
        <p:spPr>
          <a:xfrm>
            <a:off x="6396583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1084"/>
          <p:cNvSpPr/>
          <p:nvPr/>
        </p:nvSpPr>
        <p:spPr>
          <a:xfrm>
            <a:off x="5781848" y="5908610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1085"/>
          <p:cNvSpPr/>
          <p:nvPr/>
        </p:nvSpPr>
        <p:spPr>
          <a:xfrm>
            <a:off x="6328320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1086"/>
          <p:cNvSpPr/>
          <p:nvPr/>
        </p:nvSpPr>
        <p:spPr>
          <a:xfrm>
            <a:off x="5792267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1087"/>
          <p:cNvSpPr/>
          <p:nvPr/>
        </p:nvSpPr>
        <p:spPr>
          <a:xfrm>
            <a:off x="5858942" y="62233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4" name="円/楕円 1088"/>
          <p:cNvSpPr/>
          <p:nvPr/>
        </p:nvSpPr>
        <p:spPr>
          <a:xfrm>
            <a:off x="5724004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円/楕円 1089"/>
          <p:cNvSpPr/>
          <p:nvPr/>
        </p:nvSpPr>
        <p:spPr>
          <a:xfrm>
            <a:off x="6008291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6" name="円/楕円 1090"/>
          <p:cNvSpPr/>
          <p:nvPr/>
        </p:nvSpPr>
        <p:spPr>
          <a:xfrm>
            <a:off x="6396583" y="631873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7" name="円/楕円 1091"/>
          <p:cNvSpPr/>
          <p:nvPr/>
        </p:nvSpPr>
        <p:spPr>
          <a:xfrm>
            <a:off x="6392490" y="592444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68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35" y="5672424"/>
            <a:ext cx="282290" cy="1998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ＱＣＤの相図</a:t>
            </a:r>
            <a:endParaRPr kumimoji="1" lang="ja-JP" altLang="en-US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4830266"/>
            <a:ext cx="1152128" cy="83098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3970" cap="flat" cmpd="sng" algn="ctr">
            <a:solidFill>
              <a:srgbClr val="6F6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rot="5400000" flipH="1" flipV="1">
            <a:off x="-235371" y="3585245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5" name="テキスト ボックス 282"/>
          <p:cNvSpPr txBox="1">
            <a:spLocks noChangeArrowheads="1"/>
          </p:cNvSpPr>
          <p:nvPr/>
        </p:nvSpPr>
        <p:spPr bwMode="auto">
          <a:xfrm rot="-5400000">
            <a:off x="1234371" y="14380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sp>
        <p:nvSpPr>
          <p:cNvPr id="6" name="円/楕円 863"/>
          <p:cNvSpPr>
            <a:spLocks noChangeArrowheads="1"/>
          </p:cNvSpPr>
          <p:nvPr/>
        </p:nvSpPr>
        <p:spPr bwMode="auto">
          <a:xfrm rot="-4990811">
            <a:off x="380735" y="5182360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" name="円/楕円 864"/>
          <p:cNvSpPr/>
          <p:nvPr/>
        </p:nvSpPr>
        <p:spPr>
          <a:xfrm>
            <a:off x="494242" y="5210141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" name="円/楕円 865"/>
          <p:cNvSpPr/>
          <p:nvPr/>
        </p:nvSpPr>
        <p:spPr>
          <a:xfrm>
            <a:off x="449792" y="5300628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9" name="円/楕円 867"/>
          <p:cNvSpPr/>
          <p:nvPr/>
        </p:nvSpPr>
        <p:spPr>
          <a:xfrm>
            <a:off x="899592" y="490227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0" name="円/楕円 868"/>
          <p:cNvSpPr/>
          <p:nvPr/>
        </p:nvSpPr>
        <p:spPr>
          <a:xfrm>
            <a:off x="950392" y="496577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1" name="円/楕円 869"/>
          <p:cNvSpPr/>
          <p:nvPr/>
        </p:nvSpPr>
        <p:spPr>
          <a:xfrm>
            <a:off x="1053580" y="49737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1520" y="3573015"/>
            <a:ext cx="1152128" cy="819473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3970" cap="flat" cmpd="sng" algn="ctr">
            <a:solidFill>
              <a:srgbClr val="6F6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13" name="円/楕円 871"/>
          <p:cNvSpPr>
            <a:spLocks noChangeArrowheads="1"/>
          </p:cNvSpPr>
          <p:nvPr/>
        </p:nvSpPr>
        <p:spPr bwMode="auto">
          <a:xfrm rot="-4990811">
            <a:off x="380735" y="382928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4" name="円/楕円 872"/>
          <p:cNvSpPr/>
          <p:nvPr/>
        </p:nvSpPr>
        <p:spPr>
          <a:xfrm>
            <a:off x="494242" y="385706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5" name="円/楕円 873"/>
          <p:cNvSpPr/>
          <p:nvPr/>
        </p:nvSpPr>
        <p:spPr>
          <a:xfrm>
            <a:off x="449792" y="394754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6" name="円/楕円 874"/>
          <p:cNvSpPr/>
          <p:nvPr/>
        </p:nvSpPr>
        <p:spPr>
          <a:xfrm>
            <a:off x="827584" y="368208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7" name="円/楕円 875"/>
          <p:cNvSpPr/>
          <p:nvPr/>
        </p:nvSpPr>
        <p:spPr>
          <a:xfrm>
            <a:off x="878384" y="374558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8" name="円/楕円 876"/>
          <p:cNvSpPr/>
          <p:nvPr/>
        </p:nvSpPr>
        <p:spPr>
          <a:xfrm>
            <a:off x="981572" y="37535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19" name="円/楕円 877"/>
          <p:cNvSpPr/>
          <p:nvPr/>
        </p:nvSpPr>
        <p:spPr>
          <a:xfrm rot="19629234">
            <a:off x="908333" y="396582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0" name="円/楕円 878"/>
          <p:cNvSpPr/>
          <p:nvPr/>
        </p:nvSpPr>
        <p:spPr>
          <a:xfrm>
            <a:off x="1043271" y="396582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1" name="円/楕円 879"/>
          <p:cNvSpPr/>
          <p:nvPr/>
        </p:nvSpPr>
        <p:spPr>
          <a:xfrm>
            <a:off x="973421" y="407059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2" name="円/楕円 880"/>
          <p:cNvSpPr>
            <a:spLocks noChangeArrowheads="1"/>
          </p:cNvSpPr>
          <p:nvPr/>
        </p:nvSpPr>
        <p:spPr bwMode="auto">
          <a:xfrm rot="-4990811">
            <a:off x="693274" y="412642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3" name="円/楕円 881"/>
          <p:cNvSpPr/>
          <p:nvPr/>
        </p:nvSpPr>
        <p:spPr>
          <a:xfrm>
            <a:off x="806781" y="415420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4" name="円/楕円 882"/>
          <p:cNvSpPr/>
          <p:nvPr/>
        </p:nvSpPr>
        <p:spPr>
          <a:xfrm>
            <a:off x="762331" y="424469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5" name="円/楕円 883"/>
          <p:cNvSpPr/>
          <p:nvPr/>
        </p:nvSpPr>
        <p:spPr>
          <a:xfrm>
            <a:off x="1068115" y="407632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6" name="円/楕円 884"/>
          <p:cNvSpPr/>
          <p:nvPr/>
        </p:nvSpPr>
        <p:spPr>
          <a:xfrm>
            <a:off x="1118915" y="413982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7" name="円/楕円 885"/>
          <p:cNvSpPr/>
          <p:nvPr/>
        </p:nvSpPr>
        <p:spPr>
          <a:xfrm>
            <a:off x="1222103" y="41477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8" name="円/楕円 886"/>
          <p:cNvSpPr/>
          <p:nvPr/>
        </p:nvSpPr>
        <p:spPr>
          <a:xfrm rot="19629234">
            <a:off x="1075497" y="362887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29" name="円/楕円 887"/>
          <p:cNvSpPr/>
          <p:nvPr/>
        </p:nvSpPr>
        <p:spPr>
          <a:xfrm>
            <a:off x="1210435" y="36288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0" name="円/楕円 888"/>
          <p:cNvSpPr/>
          <p:nvPr/>
        </p:nvSpPr>
        <p:spPr>
          <a:xfrm>
            <a:off x="1140585" y="373364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1" name="円/楕円 889"/>
          <p:cNvSpPr>
            <a:spLocks noChangeArrowheads="1"/>
          </p:cNvSpPr>
          <p:nvPr/>
        </p:nvSpPr>
        <p:spPr bwMode="auto">
          <a:xfrm rot="-4990811">
            <a:off x="596759" y="361325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2" name="円/楕円 890"/>
          <p:cNvSpPr/>
          <p:nvPr/>
        </p:nvSpPr>
        <p:spPr>
          <a:xfrm>
            <a:off x="710266" y="364103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3" name="円/楕円 891"/>
          <p:cNvSpPr/>
          <p:nvPr/>
        </p:nvSpPr>
        <p:spPr>
          <a:xfrm>
            <a:off x="665816" y="373152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4" name="円/楕円 892"/>
          <p:cNvSpPr/>
          <p:nvPr/>
        </p:nvSpPr>
        <p:spPr>
          <a:xfrm>
            <a:off x="276027" y="364502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5" name="円/楕円 893"/>
          <p:cNvSpPr/>
          <p:nvPr/>
        </p:nvSpPr>
        <p:spPr>
          <a:xfrm>
            <a:off x="326827" y="370852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6" name="円/楕円 894"/>
          <p:cNvSpPr/>
          <p:nvPr/>
        </p:nvSpPr>
        <p:spPr>
          <a:xfrm>
            <a:off x="430015" y="371646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7" name="円/楕円 895"/>
          <p:cNvSpPr/>
          <p:nvPr/>
        </p:nvSpPr>
        <p:spPr>
          <a:xfrm rot="19629234">
            <a:off x="244139" y="4076282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8" name="円/楕円 896"/>
          <p:cNvSpPr/>
          <p:nvPr/>
        </p:nvSpPr>
        <p:spPr>
          <a:xfrm>
            <a:off x="393378" y="407707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39" name="円/楕円 897"/>
          <p:cNvSpPr/>
          <p:nvPr/>
        </p:nvSpPr>
        <p:spPr>
          <a:xfrm>
            <a:off x="323528" y="418184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0" name="円/楕円 898"/>
          <p:cNvSpPr/>
          <p:nvPr/>
        </p:nvSpPr>
        <p:spPr>
          <a:xfrm>
            <a:off x="827584" y="526231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1" name="円/楕円 899"/>
          <p:cNvSpPr/>
          <p:nvPr/>
        </p:nvSpPr>
        <p:spPr>
          <a:xfrm>
            <a:off x="959347" y="53274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2" name="円/楕円 900"/>
          <p:cNvSpPr/>
          <p:nvPr/>
        </p:nvSpPr>
        <p:spPr>
          <a:xfrm>
            <a:off x="1026022" y="545598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3" name="円/楕円 901"/>
          <p:cNvSpPr/>
          <p:nvPr/>
        </p:nvSpPr>
        <p:spPr>
          <a:xfrm>
            <a:off x="891084" y="545598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4" name="円/楕円 902"/>
          <p:cNvSpPr/>
          <p:nvPr/>
        </p:nvSpPr>
        <p:spPr>
          <a:xfrm>
            <a:off x="611380" y="382523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5" name="円/楕円 903"/>
          <p:cNvSpPr/>
          <p:nvPr/>
        </p:nvSpPr>
        <p:spPr>
          <a:xfrm>
            <a:off x="792355" y="402208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6" name="円/楕円 904"/>
          <p:cNvSpPr/>
          <p:nvPr/>
        </p:nvSpPr>
        <p:spPr>
          <a:xfrm>
            <a:off x="676467" y="398556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7" name="円/楕円 905"/>
          <p:cNvSpPr/>
          <p:nvPr/>
        </p:nvSpPr>
        <p:spPr>
          <a:xfrm>
            <a:off x="770130" y="389031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63406" y="2292226"/>
            <a:ext cx="1140241" cy="813542"/>
          </a:xfrm>
          <a:prstGeom prst="rect">
            <a:avLst/>
          </a:prstGeom>
          <a:solidFill>
            <a:srgbClr val="BBE0E3"/>
          </a:solidFill>
          <a:ln w="13970" cap="flat" cmpd="sng" algn="ctr">
            <a:solidFill>
              <a:srgbClr val="6F6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49" name="下矢印 48"/>
          <p:cNvSpPr/>
          <p:nvPr/>
        </p:nvSpPr>
        <p:spPr>
          <a:xfrm flipV="1">
            <a:off x="446460" y="4507135"/>
            <a:ext cx="741164" cy="238125"/>
          </a:xfrm>
          <a:prstGeom prst="downArrow">
            <a:avLst/>
          </a:prstGeom>
          <a:solidFill>
            <a:srgbClr val="FF0000"/>
          </a:solidFill>
          <a:ln w="13970" cap="flat" cmpd="sng" algn="ctr">
            <a:solidFill>
              <a:srgbClr val="E8B5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50" name="下矢印 49"/>
          <p:cNvSpPr/>
          <p:nvPr/>
        </p:nvSpPr>
        <p:spPr>
          <a:xfrm flipV="1">
            <a:off x="395536" y="3212976"/>
            <a:ext cx="741164" cy="238125"/>
          </a:xfrm>
          <a:prstGeom prst="downArrow">
            <a:avLst/>
          </a:prstGeom>
          <a:solidFill>
            <a:srgbClr val="FF0000"/>
          </a:solidFill>
          <a:ln w="13970" cap="flat" cmpd="sng" algn="ctr">
            <a:solidFill>
              <a:srgbClr val="E8B5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HG明朝B"/>
              <a:cs typeface="+mn-cs"/>
            </a:endParaRPr>
          </a:p>
        </p:txBody>
      </p:sp>
      <p:sp>
        <p:nvSpPr>
          <p:cNvPr id="51" name="円/楕円 965"/>
          <p:cNvSpPr/>
          <p:nvPr/>
        </p:nvSpPr>
        <p:spPr>
          <a:xfrm>
            <a:off x="969442" y="26369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2" name="円/楕円 966"/>
          <p:cNvSpPr/>
          <p:nvPr/>
        </p:nvSpPr>
        <p:spPr>
          <a:xfrm>
            <a:off x="899592" y="274168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3" name="円/楕円 967"/>
          <p:cNvSpPr/>
          <p:nvPr/>
        </p:nvSpPr>
        <p:spPr>
          <a:xfrm>
            <a:off x="1045086" y="281091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4" name="円/楕円 968"/>
          <p:cNvSpPr/>
          <p:nvPr/>
        </p:nvSpPr>
        <p:spPr>
          <a:xfrm>
            <a:off x="1148274" y="281885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5" name="円/楕円 970"/>
          <p:cNvSpPr/>
          <p:nvPr/>
        </p:nvSpPr>
        <p:spPr>
          <a:xfrm>
            <a:off x="674600" y="269894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6" name="円/楕円 971"/>
          <p:cNvSpPr/>
          <p:nvPr/>
        </p:nvSpPr>
        <p:spPr>
          <a:xfrm>
            <a:off x="630150" y="27894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7" name="円/楕円 972"/>
          <p:cNvSpPr/>
          <p:nvPr/>
        </p:nvSpPr>
        <p:spPr>
          <a:xfrm>
            <a:off x="660174" y="256682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8" name="円/楕円 973"/>
          <p:cNvSpPr/>
          <p:nvPr/>
        </p:nvSpPr>
        <p:spPr>
          <a:xfrm>
            <a:off x="544286" y="253031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59" name="円/楕円 974"/>
          <p:cNvSpPr/>
          <p:nvPr/>
        </p:nvSpPr>
        <p:spPr>
          <a:xfrm>
            <a:off x="637949" y="243506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0" name="円/楕円 975"/>
          <p:cNvSpPr/>
          <p:nvPr/>
        </p:nvSpPr>
        <p:spPr>
          <a:xfrm>
            <a:off x="799689" y="289393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1" name="円/楕円 976"/>
          <p:cNvSpPr/>
          <p:nvPr/>
        </p:nvSpPr>
        <p:spPr>
          <a:xfrm>
            <a:off x="729839" y="299871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2" name="円/楕円 977"/>
          <p:cNvSpPr/>
          <p:nvPr/>
        </p:nvSpPr>
        <p:spPr>
          <a:xfrm>
            <a:off x="1136700" y="248290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3" name="円/楕円 978"/>
          <p:cNvSpPr/>
          <p:nvPr/>
        </p:nvSpPr>
        <p:spPr>
          <a:xfrm>
            <a:off x="791580" y="242818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4" name="円/楕円 979"/>
          <p:cNvSpPr/>
          <p:nvPr/>
        </p:nvSpPr>
        <p:spPr>
          <a:xfrm>
            <a:off x="504847" y="29559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5" name="円/楕円 980"/>
          <p:cNvSpPr/>
          <p:nvPr/>
        </p:nvSpPr>
        <p:spPr>
          <a:xfrm>
            <a:off x="357512" y="247893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6" name="円/楕円 981"/>
          <p:cNvSpPr/>
          <p:nvPr/>
        </p:nvSpPr>
        <p:spPr>
          <a:xfrm>
            <a:off x="490421" y="2823847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7" name="円/楕円 982"/>
          <p:cNvSpPr/>
          <p:nvPr/>
        </p:nvSpPr>
        <p:spPr>
          <a:xfrm>
            <a:off x="374533" y="2787335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8" name="円/楕円 983"/>
          <p:cNvSpPr/>
          <p:nvPr/>
        </p:nvSpPr>
        <p:spPr>
          <a:xfrm>
            <a:off x="468196" y="2692085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69" name="円/楕円 984"/>
          <p:cNvSpPr/>
          <p:nvPr/>
        </p:nvSpPr>
        <p:spPr>
          <a:xfrm>
            <a:off x="425334" y="258238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0" name="円/楕円 985"/>
          <p:cNvSpPr/>
          <p:nvPr/>
        </p:nvSpPr>
        <p:spPr>
          <a:xfrm>
            <a:off x="947374" y="23716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1" name="円/楕円 986"/>
          <p:cNvSpPr/>
          <p:nvPr/>
        </p:nvSpPr>
        <p:spPr>
          <a:xfrm>
            <a:off x="1251470" y="269691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2" name="円/楕円 987"/>
          <p:cNvSpPr/>
          <p:nvPr/>
        </p:nvSpPr>
        <p:spPr>
          <a:xfrm>
            <a:off x="751955" y="278027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3" name="円/楕円 988"/>
          <p:cNvSpPr/>
          <p:nvPr/>
        </p:nvSpPr>
        <p:spPr>
          <a:xfrm>
            <a:off x="805002" y="260818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4" name="円/楕円 989"/>
          <p:cNvSpPr/>
          <p:nvPr/>
        </p:nvSpPr>
        <p:spPr>
          <a:xfrm>
            <a:off x="1308537" y="28373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5" name="円/楕円 990"/>
          <p:cNvSpPr/>
          <p:nvPr/>
        </p:nvSpPr>
        <p:spPr>
          <a:xfrm>
            <a:off x="1287190" y="2568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6" name="円/楕円 991"/>
          <p:cNvSpPr/>
          <p:nvPr/>
        </p:nvSpPr>
        <p:spPr>
          <a:xfrm>
            <a:off x="311033" y="26334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7" name="円/楕円 992"/>
          <p:cNvSpPr/>
          <p:nvPr/>
        </p:nvSpPr>
        <p:spPr>
          <a:xfrm>
            <a:off x="341195" y="235493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8" name="円/楕円 993"/>
          <p:cNvSpPr/>
          <p:nvPr/>
        </p:nvSpPr>
        <p:spPr>
          <a:xfrm>
            <a:off x="1057342" y="24200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79" name="円/楕円 994"/>
          <p:cNvSpPr/>
          <p:nvPr/>
        </p:nvSpPr>
        <p:spPr>
          <a:xfrm>
            <a:off x="1272818" y="23972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0" name="円/楕円 995"/>
          <p:cNvSpPr/>
          <p:nvPr/>
        </p:nvSpPr>
        <p:spPr>
          <a:xfrm>
            <a:off x="554846" y="233213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1" name="円/楕円 996"/>
          <p:cNvSpPr/>
          <p:nvPr/>
        </p:nvSpPr>
        <p:spPr>
          <a:xfrm>
            <a:off x="1274846" y="29726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2" name="円/楕円 997"/>
          <p:cNvSpPr/>
          <p:nvPr/>
        </p:nvSpPr>
        <p:spPr>
          <a:xfrm>
            <a:off x="1183234" y="30038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3" name="円/楕円 998"/>
          <p:cNvSpPr/>
          <p:nvPr/>
        </p:nvSpPr>
        <p:spPr>
          <a:xfrm>
            <a:off x="354826" y="29531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4" name="円/楕円 999"/>
          <p:cNvSpPr/>
          <p:nvPr/>
        </p:nvSpPr>
        <p:spPr>
          <a:xfrm>
            <a:off x="951056" y="246676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5" name="円/楕円 1000"/>
          <p:cNvSpPr/>
          <p:nvPr/>
        </p:nvSpPr>
        <p:spPr>
          <a:xfrm>
            <a:off x="939461" y="293410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sp>
        <p:nvSpPr>
          <p:cNvPr id="86" name="円/楕円 1001"/>
          <p:cNvSpPr/>
          <p:nvPr/>
        </p:nvSpPr>
        <p:spPr>
          <a:xfrm>
            <a:off x="1116559" y="2665387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HG明朝B"/>
            </a:endParaRPr>
          </a:p>
        </p:txBody>
      </p:sp>
      <p:cxnSp>
        <p:nvCxnSpPr>
          <p:cNvPr id="87" name="直線コネクタ 86"/>
          <p:cNvCxnSpPr/>
          <p:nvPr/>
        </p:nvCxnSpPr>
        <p:spPr>
          <a:xfrm>
            <a:off x="1634481" y="3424114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9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4" y="3065682"/>
            <a:ext cx="279792" cy="259807"/>
          </a:xfrm>
          <a:prstGeom prst="rect">
            <a:avLst/>
          </a:prstGeom>
        </p:spPr>
      </p:pic>
      <p:grpSp>
        <p:nvGrpSpPr>
          <p:cNvPr id="88" name="グループ化 87"/>
          <p:cNvGrpSpPr/>
          <p:nvPr/>
        </p:nvGrpSpPr>
        <p:grpSpPr>
          <a:xfrm>
            <a:off x="138517" y="1102980"/>
            <a:ext cx="2978829" cy="2023595"/>
            <a:chOff x="138517" y="1102980"/>
            <a:chExt cx="2978829" cy="2023595"/>
          </a:xfrm>
        </p:grpSpPr>
        <p:pic>
          <p:nvPicPr>
            <p:cNvPr id="206" name="Picture 23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138517" y="1102980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テキスト ボックス 89"/>
            <p:cNvSpPr txBox="1"/>
            <p:nvPr/>
          </p:nvSpPr>
          <p:spPr>
            <a:xfrm>
              <a:off x="903998" y="2418840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初期宇宙</a:t>
              </a:r>
            </a:p>
          </p:txBody>
        </p:sp>
      </p:grpSp>
      <p:grpSp>
        <p:nvGrpSpPr>
          <p:cNvPr id="89" name="グループ化 88"/>
          <p:cNvGrpSpPr/>
          <p:nvPr/>
        </p:nvGrpSpPr>
        <p:grpSpPr>
          <a:xfrm>
            <a:off x="7141443" y="4611121"/>
            <a:ext cx="1883203" cy="2057037"/>
            <a:chOff x="7141443" y="4611121"/>
            <a:chExt cx="1883203" cy="2057037"/>
          </a:xfrm>
        </p:grpSpPr>
        <p:pic>
          <p:nvPicPr>
            <p:cNvPr id="207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7141443" y="4611121"/>
              <a:ext cx="1883203" cy="20570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" name="テキスト ボックス 207"/>
            <p:cNvSpPr txBox="1"/>
            <p:nvPr/>
          </p:nvSpPr>
          <p:spPr>
            <a:xfrm>
              <a:off x="7437023" y="4757762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中性子星</a:t>
              </a:r>
            </a:p>
          </p:txBody>
        </p:sp>
      </p:grpSp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82F3F6AA-CE3C-48B4-B9AC-367C02A064D0}"/>
              </a:ext>
            </a:extLst>
          </p:cNvPr>
          <p:cNvGrpSpPr/>
          <p:nvPr/>
        </p:nvGrpSpPr>
        <p:grpSpPr>
          <a:xfrm>
            <a:off x="3291292" y="2167918"/>
            <a:ext cx="2795299" cy="2050082"/>
            <a:chOff x="3384700" y="1987248"/>
            <a:chExt cx="2795299" cy="2050082"/>
          </a:xfrm>
        </p:grpSpPr>
        <p:pic>
          <p:nvPicPr>
            <p:cNvPr id="211" name="Picture 3">
              <a:extLst>
                <a:ext uri="{FF2B5EF4-FFF2-40B4-BE49-F238E27FC236}">
                  <a16:creationId xmlns:a16="http://schemas.microsoft.com/office/drawing/2014/main" id="{CD272864-9EEC-436B-9674-D371FFB33A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4"/>
            <a:stretch/>
          </p:blipFill>
          <p:spPr bwMode="auto">
            <a:xfrm>
              <a:off x="3384700" y="1987248"/>
              <a:ext cx="2795299" cy="205008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テキスト ボックス 211">
              <a:extLst>
                <a:ext uri="{FF2B5EF4-FFF2-40B4-BE49-F238E27FC236}">
                  <a16:creationId xmlns:a16="http://schemas.microsoft.com/office/drawing/2014/main" id="{8F43EB5B-26A5-436B-8188-AF9E98128099}"/>
                </a:ext>
              </a:extLst>
            </p:cNvPr>
            <p:cNvSpPr txBox="1"/>
            <p:nvPr/>
          </p:nvSpPr>
          <p:spPr>
            <a:xfrm>
              <a:off x="3744675" y="2084649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dirty="0"/>
                <a:t>相対論的</a:t>
              </a:r>
              <a:endParaRPr kumimoji="1" lang="en-US" altLang="ja-JP" sz="2400" b="1" dirty="0"/>
            </a:p>
            <a:p>
              <a:pPr algn="ctr"/>
              <a:r>
                <a:rPr lang="ja-JP" altLang="en-US" sz="2400" b="1" dirty="0"/>
                <a:t>重イオン衝突</a:t>
              </a:r>
              <a:endParaRPr kumimoji="1" lang="ja-JP" altLang="en-US" sz="2400" b="1" dirty="0"/>
            </a:p>
          </p:txBody>
        </p:sp>
      </p:grpSp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81705C9D-8789-4FDE-9EDC-5A101D6F5D13}"/>
              </a:ext>
            </a:extLst>
          </p:cNvPr>
          <p:cNvGrpSpPr/>
          <p:nvPr/>
        </p:nvGrpSpPr>
        <p:grpSpPr>
          <a:xfrm>
            <a:off x="4643717" y="3056616"/>
            <a:ext cx="5118150" cy="1777136"/>
            <a:chOff x="4588000" y="2354934"/>
            <a:chExt cx="5118150" cy="1777136"/>
          </a:xfrm>
        </p:grpSpPr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E76E0525-9011-4458-8A91-40E60257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8000" y="2354934"/>
              <a:ext cx="5118150" cy="1777136"/>
            </a:xfrm>
            <a:prstGeom prst="rect">
              <a:avLst/>
            </a:prstGeom>
          </p:spPr>
        </p:pic>
        <p:sp>
          <p:nvSpPr>
            <p:cNvPr id="209" name="テキスト ボックス 208">
              <a:extLst>
                <a:ext uri="{FF2B5EF4-FFF2-40B4-BE49-F238E27FC236}">
                  <a16:creationId xmlns:a16="http://schemas.microsoft.com/office/drawing/2014/main" id="{07455A38-931E-4F5F-AC5E-666CD63865E5}"/>
                </a:ext>
              </a:extLst>
            </p:cNvPr>
            <p:cNvSpPr txBox="1"/>
            <p:nvPr/>
          </p:nvSpPr>
          <p:spPr>
            <a:xfrm>
              <a:off x="4619502" y="2367115"/>
              <a:ext cx="3877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</a:rPr>
                <a:t>日本物理学会学会誌８月号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7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Brown, </a:t>
            </a:r>
            <a:r>
              <a:rPr kumimoji="1" lang="en-US" altLang="ja-JP" sz="2000" dirty="0" err="1"/>
              <a:t>Maclay</a:t>
            </a:r>
            <a:endParaRPr kumimoji="1" lang="en-US" altLang="ja-JP" sz="2000" dirty="0"/>
          </a:p>
          <a:p>
            <a:pPr algn="r"/>
            <a:r>
              <a:rPr kumimoji="1" lang="en-US" altLang="ja-JP" sz="2000" dirty="0"/>
              <a:t>1969</a:t>
            </a:r>
            <a:endParaRPr kumimoji="1" lang="ja-JP" altLang="en-US" sz="2000" dirty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Anisotropy @ T</a:t>
            </a:r>
            <a:r>
              <a:rPr kumimoji="1" lang="ja-JP" altLang="en-US" dirty="0"/>
              <a:t>≠</a:t>
            </a:r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stat.+sys</a:t>
            </a: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>
                <a:solidFill>
                  <a:prstClr val="white"/>
                </a:solidFill>
              </a:rPr>
              <a:t>PRD(2019)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31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Anisotropy @ T</a:t>
            </a:r>
            <a:r>
              <a:rPr kumimoji="1" lang="ja-JP" altLang="en-US" dirty="0"/>
              <a:t>≠</a:t>
            </a:r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>
                <a:solidFill>
                  <a:prstClr val="white"/>
                </a:solidFill>
              </a:rPr>
              <a:t>PRD(2019)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Wilson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>
                <a:solidFill>
                  <a:srgbClr val="FFFF00"/>
                </a:solidFill>
              </a:rPr>
              <a:t>fm</a:t>
            </a:r>
            <a:r>
              <a:rPr kumimoji="1" lang="en-US" altLang="ja-JP" sz="2400" dirty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Simulation: </a:t>
            </a:r>
            <a:r>
              <a:rPr lang="en-US" altLang="ja-JP" sz="2400" dirty="0" err="1"/>
              <a:t>bluegene</a:t>
            </a:r>
            <a:r>
              <a:rPr lang="en-US" altLang="ja-JP" sz="2400" dirty="0"/>
              <a:t>/Q@KEK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4952" y="1058107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264391" y="5582194"/>
            <a:ext cx="4509576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" y="5803476"/>
            <a:ext cx="4103157" cy="6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4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Stress Distribution</a:t>
            </a:r>
            <a:r>
              <a:rPr kumimoji="1" lang="en-US" altLang="ja-JP" dirty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From </a:t>
            </a:r>
            <a:r>
              <a:rPr lang="en-US" altLang="ja-JP" sz="2000" dirty="0"/>
              <a:t>rotational </a:t>
            </a:r>
            <a:r>
              <a:rPr lang="en-US" altLang="ja-JP" sz="2000" dirty="0" err="1"/>
              <a:t>symm</a:t>
            </a:r>
            <a:r>
              <a:rPr lang="en-US" altLang="ja-JP" sz="2000" dirty="0"/>
              <a:t>. &amp; </a:t>
            </a:r>
            <a:r>
              <a:rPr kumimoji="1" lang="en-US" altLang="ja-JP" sz="2000" dirty="0"/>
              <a:t>parity</a:t>
            </a:r>
            <a:endParaRPr kumimoji="1" lang="ja-JP" altLang="en-US" sz="2000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Cylindrical Coordinates</a:t>
            </a:r>
            <a:endParaRPr kumimoji="1" lang="ja-JP" altLang="en-US" sz="2800" dirty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Degeneracy </a:t>
            </a:r>
          </a:p>
          <a:p>
            <a:pPr algn="ctr"/>
            <a:r>
              <a:rPr kumimoji="1" lang="en-US" altLang="ja-JP" sz="2400" dirty="0"/>
              <a:t>in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5" y="2676472"/>
            <a:ext cx="179560" cy="199312"/>
          </a:xfrm>
          <a:prstGeom prst="rect">
            <a:avLst/>
          </a:prstGeom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1773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/>
              <a:t>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3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870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  <p:sp>
        <p:nvSpPr>
          <p:cNvPr id="38" name="角丸四角形 37"/>
          <p:cNvSpPr/>
          <p:nvPr/>
        </p:nvSpPr>
        <p:spPr>
          <a:xfrm>
            <a:off x="176374" y="5427430"/>
            <a:ext cx="4707054" cy="112141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94958" y="3600797"/>
            <a:ext cx="2936220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15569" y="2007458"/>
            <a:ext cx="4337527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Momentum Conservation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5529942" y="3468560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5062798" y="3468560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617028" y="3552120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 - r \partial_z T_{rz}&#10;\end{align*}&lt;/body&gt;&#10;  &lt;fcolor&gt;FFFFFFFF&lt;/fcolor&gt;&#10;  &lt;bcolor&gt;FF000000&lt;/bcolor&gt;&#10;  &lt;transparent&gt;True&lt;/transparent&gt;&#10;  &lt;resolution&gt;1800&lt;/resolution&gt;&#10;  &lt;imageh&gt;250&lt;/imageh&gt;&#10;  &lt;imagew&gt;259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56" y="2247268"/>
            <a:ext cx="3935954" cy="379186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6328120" y="1697591"/>
            <a:ext cx="3600000" cy="3998421"/>
            <a:chOff x="6496595" y="1347844"/>
            <a:chExt cx="3600000" cy="3998421"/>
          </a:xfrm>
        </p:grpSpPr>
        <p:cxnSp>
          <p:nvCxnSpPr>
            <p:cNvPr id="20" name="直線矢印コネクタ 19"/>
            <p:cNvCxnSpPr/>
            <p:nvPr/>
          </p:nvCxnSpPr>
          <p:spPr>
            <a:xfrm flipH="1">
              <a:off x="7588159" y="1937696"/>
              <a:ext cx="375150" cy="717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8296595" y="2145886"/>
              <a:ext cx="0" cy="3447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アーチ 10"/>
            <p:cNvSpPr/>
            <p:nvPr/>
          </p:nvSpPr>
          <p:spPr>
            <a:xfrm>
              <a:off x="6496595" y="1746265"/>
              <a:ext cx="3600000" cy="3600000"/>
            </a:xfrm>
            <a:prstGeom prst="blockArc">
              <a:avLst>
                <a:gd name="adj1" fmla="val 15226072"/>
                <a:gd name="adj2" fmla="val 16791656"/>
                <a:gd name="adj3" fmla="val 11450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isometricOffAxis2Left"/>
              <a:lightRig rig="threePt" dir="t"/>
            </a:scene3d>
            <a:sp3d extrusionH="381000" contourW="12700" prstMaterial="clear">
              <a:extrusionClr>
                <a:schemeClr val="tx2">
                  <a:lumMod val="20000"/>
                  <a:lumOff val="80000"/>
                </a:schemeClr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8296595" y="1347844"/>
              <a:ext cx="10388" cy="34199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640583" y="1956293"/>
              <a:ext cx="375150" cy="1163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84810" y="1435981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 In cylindrical</a:t>
            </a:r>
            <a:r>
              <a:rPr lang="ja-JP" altLang="en-US" sz="2800" dirty="0"/>
              <a:t> </a:t>
            </a:r>
            <a:r>
              <a:rPr lang="en-US" altLang="ja-JP" sz="2800" dirty="0" err="1"/>
              <a:t>coordinats</a:t>
            </a:r>
            <a:r>
              <a:rPr lang="en-US" altLang="ja-JP" sz="2800" dirty="0"/>
              <a:t>,</a:t>
            </a:r>
            <a:endParaRPr kumimoji="1" lang="ja-JP" altLang="en-US" sz="28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i T_{ij}=0&#10;\end{align*}&lt;/body&gt;&#10;  &lt;fcolor&gt;FFFFFFFF&lt;/fcolor&gt;&#10;  &lt;bcolor&gt;FF000000&lt;/bcolor&gt;&#10;  &lt;transparent&gt;True&lt;/transparent&gt;&#10;  &lt;resolution&gt;1800&lt;/resolution&gt;&#10;  &lt;imageh&gt;249&lt;/imageh&gt;&#10;  &lt;imagew&gt;97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2253573"/>
            <a:ext cx="1474276" cy="377669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2380506" y="2158749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4810" y="2964199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 For infinitely-long flux tube</a:t>
            </a:r>
            <a:endParaRPr kumimoji="1" lang="ja-JP" altLang="en-US" sz="28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&#10;\end{align*}&lt;/body&gt;&#10;  &lt;fcolor&gt;FFFFFFFF&lt;/fcolor&gt;&#10;  &lt;bcolor&gt;FF000000&lt;/bcolor&gt;&#10;  &lt;transparent&gt;True&lt;/transparent&gt;&#10;  &lt;resolution&gt;1800&lt;/resolution&gt;&#10;  &lt;imageh&gt;250&lt;/imageh&gt;&#10;  &lt;imagew&gt;1565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3844507"/>
            <a:ext cx="2373706" cy="37918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510159" y="4514270"/>
            <a:ext cx="453212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65129" y="4566465"/>
            <a:ext cx="35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/>
              <a:t>T</a:t>
            </a:r>
            <a:r>
              <a:rPr kumimoji="1" lang="en-US" altLang="ja-JP" sz="2400" b="1" baseline="-25000" dirty="0" err="1"/>
              <a:t>rr</a:t>
            </a:r>
            <a:r>
              <a:rPr kumimoji="1" lang="en-US" altLang="ja-JP" sz="2400" b="1" dirty="0"/>
              <a:t> and </a:t>
            </a:r>
            <a:r>
              <a:rPr kumimoji="1" lang="en-US" altLang="ja-JP" sz="2400" b="1" dirty="0" err="1"/>
              <a:t>T</a:t>
            </a:r>
            <a:r>
              <a:rPr kumimoji="1" lang="en-US" altLang="ja-JP" sz="2400" b="1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/>
              <a:t> must separate!</a:t>
            </a:r>
            <a:endParaRPr kumimoji="1" lang="ja-JP" altLang="en-US" sz="24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3403" y="5611264"/>
            <a:ext cx="4540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</a:t>
            </a:r>
            <a:r>
              <a:rPr kumimoji="1" lang="en-US" altLang="ja-JP" sz="2400" b="1" dirty="0"/>
              <a:t>ffect of boundaries is important</a:t>
            </a:r>
          </a:p>
          <a:p>
            <a:r>
              <a:rPr lang="en-US" altLang="ja-JP" sz="2400" b="1" dirty="0"/>
              <a:t>for the flux tube at R=0.92fm</a:t>
            </a:r>
            <a:endParaRPr kumimoji="1" lang="ja-JP" altLang="en-US" sz="24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7888" y="104121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PTEP2019</a:t>
            </a:r>
            <a:endParaRPr kumimoji="1" lang="ja-JP" altLang="en-US" sz="2000" dirty="0"/>
          </a:p>
        </p:txBody>
      </p:sp>
      <p:sp>
        <p:nvSpPr>
          <p:cNvPr id="3" name="左右矢印 2"/>
          <p:cNvSpPr/>
          <p:nvPr/>
        </p:nvSpPr>
        <p:spPr>
          <a:xfrm>
            <a:off x="4433249" y="4607030"/>
            <a:ext cx="685765" cy="410734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28184" y="4136895"/>
            <a:ext cx="1798890" cy="830997"/>
          </a:xfrm>
          <a:prstGeom prst="rect">
            <a:avLst/>
          </a:prstGeom>
          <a:noFill/>
          <a:effectLst>
            <a:glow rad="139700">
              <a:schemeClr val="tx1">
                <a:alpha val="58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rr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and </a:t>
            </a:r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</a:t>
            </a:r>
          </a:p>
          <a:p>
            <a:r>
              <a:rPr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degene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rate!</a:t>
            </a:r>
            <a:endParaRPr kumimoji="1" lang="ja-JP" altLang="en-US" sz="2400" b="1" dirty="0">
              <a:solidFill>
                <a:srgbClr val="FF0000"/>
              </a:solidFill>
              <a:effectLst>
                <a:glow rad="127000">
                  <a:schemeClr val="tx1">
                    <a:alpha val="90000"/>
                  </a:schemeClr>
                </a:glow>
              </a:effectLst>
            </a:endParaRPr>
          </a:p>
        </p:txBody>
      </p:sp>
      <p:sp>
        <p:nvSpPr>
          <p:cNvPr id="7" name="楕円 6"/>
          <p:cNvSpPr/>
          <p:nvPr/>
        </p:nvSpPr>
        <p:spPr>
          <a:xfrm rot="163320">
            <a:off x="5549656" y="5505846"/>
            <a:ext cx="1052182" cy="5082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017888" y="4903536"/>
            <a:ext cx="255885" cy="7077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lg" len="lg"/>
            <a:tailEnd type="triangle" w="med" len="lg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563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882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相転移の次数</a:t>
            </a:r>
            <a:endParaRPr kumimoji="1" lang="ja-JP" altLang="en-US" b="1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821" y="1845627"/>
            <a:ext cx="7675529" cy="4743099"/>
          </a:xfrm>
          <a:prstGeom prst="rect">
            <a:avLst/>
          </a:prstGeom>
        </p:spPr>
      </p:pic>
      <p:sp>
        <p:nvSpPr>
          <p:cNvPr id="19" name="円弧 18"/>
          <p:cNvSpPr/>
          <p:nvPr/>
        </p:nvSpPr>
        <p:spPr>
          <a:xfrm>
            <a:off x="-2209781" y="3918591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" name="テキスト ボックス 282"/>
          <p:cNvSpPr txBox="1">
            <a:spLocks noChangeArrowheads="1"/>
          </p:cNvSpPr>
          <p:nvPr/>
        </p:nvSpPr>
        <p:spPr bwMode="auto">
          <a:xfrm rot="16200000">
            <a:off x="141818" y="193251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541928" y="3918591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" name="直線コネクタ 23"/>
          <p:cNvCxnSpPr/>
          <p:nvPr/>
        </p:nvCxnSpPr>
        <p:spPr>
          <a:xfrm>
            <a:off x="527119" y="6113697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25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1" y="6227733"/>
            <a:ext cx="163034" cy="261795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2" y="3605326"/>
            <a:ext cx="279792" cy="259807"/>
          </a:xfrm>
          <a:prstGeom prst="rect">
            <a:avLst/>
          </a:prstGeom>
        </p:spPr>
      </p:pic>
      <p:sp>
        <p:nvSpPr>
          <p:cNvPr id="27" name="テキスト ボックス 283"/>
          <p:cNvSpPr txBox="1">
            <a:spLocks noChangeArrowheads="1"/>
          </p:cNvSpPr>
          <p:nvPr/>
        </p:nvSpPr>
        <p:spPr bwMode="auto">
          <a:xfrm>
            <a:off x="5024764" y="6223490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化学ポテンシャル</a:t>
            </a:r>
            <a:endParaRPr lang="en-US" altLang="ja-JP" sz="2000" dirty="0">
              <a:solidFill>
                <a:prstClr val="white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06457" y="6118866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9" name="直線コネクタ 28"/>
          <p:cNvCxnSpPr/>
          <p:nvPr/>
        </p:nvCxnSpPr>
        <p:spPr>
          <a:xfrm>
            <a:off x="3893714" y="6008767"/>
            <a:ext cx="0" cy="407532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3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82" y="6166901"/>
            <a:ext cx="282290" cy="199852"/>
          </a:xfrm>
          <a:prstGeom prst="rect">
            <a:avLst/>
          </a:prstGeom>
        </p:spPr>
      </p:pic>
      <p:sp>
        <p:nvSpPr>
          <p:cNvPr id="31" name="円/楕円 654"/>
          <p:cNvSpPr/>
          <p:nvPr/>
        </p:nvSpPr>
        <p:spPr>
          <a:xfrm>
            <a:off x="1570057" y="5663253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655"/>
          <p:cNvSpPr/>
          <p:nvPr/>
        </p:nvSpPr>
        <p:spPr>
          <a:xfrm>
            <a:off x="1751032" y="586010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656"/>
          <p:cNvSpPr/>
          <p:nvPr/>
        </p:nvSpPr>
        <p:spPr>
          <a:xfrm>
            <a:off x="1635144" y="582359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657"/>
          <p:cNvSpPr/>
          <p:nvPr/>
        </p:nvSpPr>
        <p:spPr>
          <a:xfrm>
            <a:off x="1728807" y="572834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659"/>
          <p:cNvSpPr/>
          <p:nvPr/>
        </p:nvSpPr>
        <p:spPr>
          <a:xfrm>
            <a:off x="971569" y="553000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666"/>
          <p:cNvSpPr/>
          <p:nvPr/>
        </p:nvSpPr>
        <p:spPr>
          <a:xfrm>
            <a:off x="2493982" y="5340991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667"/>
          <p:cNvSpPr/>
          <p:nvPr/>
        </p:nvSpPr>
        <p:spPr>
          <a:xfrm>
            <a:off x="2695594" y="5728341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668"/>
          <p:cNvSpPr/>
          <p:nvPr/>
        </p:nvSpPr>
        <p:spPr>
          <a:xfrm>
            <a:off x="3092469" y="5534666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681"/>
          <p:cNvSpPr/>
          <p:nvPr/>
        </p:nvSpPr>
        <p:spPr>
          <a:xfrm>
            <a:off x="2827357" y="579342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685"/>
          <p:cNvSpPr/>
          <p:nvPr/>
        </p:nvSpPr>
        <p:spPr>
          <a:xfrm>
            <a:off x="2627332" y="5534666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689"/>
          <p:cNvSpPr/>
          <p:nvPr/>
        </p:nvSpPr>
        <p:spPr>
          <a:xfrm>
            <a:off x="1022369" y="559350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円/楕円 700"/>
          <p:cNvSpPr/>
          <p:nvPr/>
        </p:nvSpPr>
        <p:spPr>
          <a:xfrm>
            <a:off x="3290907" y="5599753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" name="円/楕円 701"/>
          <p:cNvSpPr/>
          <p:nvPr/>
        </p:nvSpPr>
        <p:spPr>
          <a:xfrm>
            <a:off x="3157557" y="5663253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円/楕円 703"/>
          <p:cNvSpPr/>
          <p:nvPr/>
        </p:nvSpPr>
        <p:spPr>
          <a:xfrm>
            <a:off x="2894032" y="5922016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円/楕円 704"/>
          <p:cNvSpPr/>
          <p:nvPr/>
        </p:nvSpPr>
        <p:spPr>
          <a:xfrm>
            <a:off x="2759094" y="592201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円/楕円 705"/>
          <p:cNvSpPr/>
          <p:nvPr/>
        </p:nvSpPr>
        <p:spPr>
          <a:xfrm>
            <a:off x="1125557" y="560144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円/楕円 706"/>
          <p:cNvSpPr/>
          <p:nvPr/>
        </p:nvSpPr>
        <p:spPr>
          <a:xfrm>
            <a:off x="2563832" y="5406078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円/楕円 707"/>
          <p:cNvSpPr/>
          <p:nvPr/>
        </p:nvSpPr>
        <p:spPr>
          <a:xfrm>
            <a:off x="2695594" y="5450528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円/楕円 837"/>
          <p:cNvSpPr/>
          <p:nvPr/>
        </p:nvSpPr>
        <p:spPr>
          <a:xfrm>
            <a:off x="3246457" y="5728341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0" name="円/楕円 664"/>
          <p:cNvSpPr>
            <a:spLocks noChangeArrowheads="1"/>
          </p:cNvSpPr>
          <p:nvPr/>
        </p:nvSpPr>
        <p:spPr bwMode="auto">
          <a:xfrm rot="16609189">
            <a:off x="1107300" y="4467774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円/楕円 665"/>
          <p:cNvSpPr>
            <a:spLocks noChangeArrowheads="1"/>
          </p:cNvSpPr>
          <p:nvPr/>
        </p:nvSpPr>
        <p:spPr bwMode="auto">
          <a:xfrm rot="5190236">
            <a:off x="1635145" y="4434528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円/楕円 687"/>
          <p:cNvSpPr/>
          <p:nvPr/>
        </p:nvSpPr>
        <p:spPr>
          <a:xfrm>
            <a:off x="1220807" y="4495555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円/楕円 691"/>
          <p:cNvSpPr/>
          <p:nvPr/>
        </p:nvSpPr>
        <p:spPr>
          <a:xfrm>
            <a:off x="1728807" y="4434528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4" name="円/楕円 708"/>
          <p:cNvSpPr/>
          <p:nvPr/>
        </p:nvSpPr>
        <p:spPr>
          <a:xfrm>
            <a:off x="1570057" y="48869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円/楕円 732"/>
          <p:cNvSpPr/>
          <p:nvPr/>
        </p:nvSpPr>
        <p:spPr>
          <a:xfrm>
            <a:off x="1744682" y="454089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6" name="円/楕円 735"/>
          <p:cNvSpPr/>
          <p:nvPr/>
        </p:nvSpPr>
        <p:spPr>
          <a:xfrm>
            <a:off x="1176357" y="4586042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7" name="円/楕円 736"/>
          <p:cNvSpPr/>
          <p:nvPr/>
        </p:nvSpPr>
        <p:spPr>
          <a:xfrm>
            <a:off x="1500207" y="49917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8" name="円/楕円 847"/>
          <p:cNvSpPr/>
          <p:nvPr/>
        </p:nvSpPr>
        <p:spPr>
          <a:xfrm>
            <a:off x="2627332" y="4694878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9" name="円/楕円 848"/>
          <p:cNvSpPr/>
          <p:nvPr/>
        </p:nvSpPr>
        <p:spPr>
          <a:xfrm>
            <a:off x="2827357" y="4759966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0" name="円/楕円 849"/>
          <p:cNvSpPr/>
          <p:nvPr/>
        </p:nvSpPr>
        <p:spPr>
          <a:xfrm>
            <a:off x="2695594" y="4825053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1" name="円/楕円 850"/>
          <p:cNvSpPr/>
          <p:nvPr/>
        </p:nvSpPr>
        <p:spPr>
          <a:xfrm>
            <a:off x="2782907" y="488696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円/楕円 851"/>
          <p:cNvSpPr/>
          <p:nvPr/>
        </p:nvSpPr>
        <p:spPr>
          <a:xfrm>
            <a:off x="2163782" y="4499616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3" name="円/楕円 852"/>
          <p:cNvSpPr/>
          <p:nvPr/>
        </p:nvSpPr>
        <p:spPr>
          <a:xfrm>
            <a:off x="2216169" y="4564703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4" name="円/楕円 853"/>
          <p:cNvSpPr/>
          <p:nvPr/>
        </p:nvSpPr>
        <p:spPr>
          <a:xfrm>
            <a:off x="2317769" y="45742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103183" y="4787573"/>
            <a:ext cx="1654175" cy="7207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864407" y="3854230"/>
            <a:ext cx="2009654" cy="2251586"/>
            <a:chOff x="2864407" y="3854230"/>
            <a:chExt cx="2009654" cy="2251586"/>
          </a:xfrm>
        </p:grpSpPr>
        <p:sp>
          <p:nvSpPr>
            <p:cNvPr id="66" name="フリーフォーム 65"/>
            <p:cNvSpPr/>
            <p:nvPr/>
          </p:nvSpPr>
          <p:spPr>
            <a:xfrm>
              <a:off x="2864407" y="4462995"/>
              <a:ext cx="1038387" cy="1642821"/>
            </a:xfrm>
            <a:custGeom>
              <a:avLst/>
              <a:gdLst>
                <a:gd name="connsiteX0" fmla="*/ 1038387 w 1038387"/>
                <a:gd name="connsiteY0" fmla="*/ 1642821 h 1642821"/>
                <a:gd name="connsiteX1" fmla="*/ 968644 w 1038387"/>
                <a:gd name="connsiteY1" fmla="*/ 1162373 h 1642821"/>
                <a:gd name="connsiteX2" fmla="*/ 743919 w 1038387"/>
                <a:gd name="connsiteY2" fmla="*/ 712922 h 1642821"/>
                <a:gd name="connsiteX3" fmla="*/ 379709 w 1038387"/>
                <a:gd name="connsiteY3" fmla="*/ 294468 h 1642821"/>
                <a:gd name="connsiteX4" fmla="*/ 0 w 1038387"/>
                <a:gd name="connsiteY4" fmla="*/ 0 h 164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387" h="1642821">
                  <a:moveTo>
                    <a:pt x="1038387" y="1642821"/>
                  </a:moveTo>
                  <a:cubicBezTo>
                    <a:pt x="1028054" y="1480088"/>
                    <a:pt x="1017722" y="1317356"/>
                    <a:pt x="968644" y="1162373"/>
                  </a:cubicBezTo>
                  <a:cubicBezTo>
                    <a:pt x="919566" y="1007390"/>
                    <a:pt x="842075" y="857573"/>
                    <a:pt x="743919" y="712922"/>
                  </a:cubicBezTo>
                  <a:cubicBezTo>
                    <a:pt x="645763" y="568271"/>
                    <a:pt x="503695" y="413288"/>
                    <a:pt x="379709" y="294468"/>
                  </a:cubicBezTo>
                  <a:cubicBezTo>
                    <a:pt x="255723" y="175648"/>
                    <a:pt x="127861" y="87824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oval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black"/>
                </a:solidFill>
                <a:latin typeface="Palatino Linotype"/>
                <a:ea typeface="HGS明朝E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894032" y="3854230"/>
              <a:ext cx="1980029" cy="400110"/>
            </a:xfrm>
            <a:prstGeom prst="wedgeRectCallout">
              <a:avLst>
                <a:gd name="adj1" fmla="val -45561"/>
                <a:gd name="adj2" fmla="val 87678"/>
              </a:avLst>
            </a:prstGeom>
            <a:blipFill>
              <a:blip r:embed="rId6"/>
              <a:tile tx="0" ty="0" sx="100000" sy="100000" flip="none" algn="tl"/>
            </a:blipFill>
            <a:ln w="19050"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000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S明朝E"/>
                  <a:ea typeface="HGS明朝E"/>
                </a:rPr>
                <a:t>ＱＣＤ臨界点？</a:t>
              </a:r>
            </a:p>
          </p:txBody>
        </p:sp>
      </p:grpSp>
      <p:pic>
        <p:nvPicPr>
          <p:cNvPr id="71" name="図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155" y="1270655"/>
            <a:ext cx="3274323" cy="356345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188487" y="6385171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</a:rPr>
              <a:t>10</a:t>
            </a:r>
            <a:r>
              <a:rPr kumimoji="1" lang="en-US" altLang="ja-JP" sz="2400" baseline="30000" dirty="0">
                <a:latin typeface="Century" panose="02040604050505020304" pitchFamily="18" charset="0"/>
              </a:rPr>
              <a:t>15</a:t>
            </a:r>
            <a:r>
              <a:rPr kumimoji="1" lang="en-US" altLang="ja-JP" sz="2400" dirty="0">
                <a:latin typeface="Century" panose="02040604050505020304" pitchFamily="18" charset="0"/>
              </a:rPr>
              <a:t>g/cm</a:t>
            </a:r>
            <a:r>
              <a:rPr kumimoji="1" lang="en-US" altLang="ja-JP" sz="2400" baseline="30000" dirty="0">
                <a:latin typeface="Century" panose="02040604050505020304" pitchFamily="18" charset="0"/>
              </a:rPr>
              <a:t>3</a:t>
            </a:r>
            <a:endParaRPr kumimoji="1" lang="ja-JP" altLang="en-US" sz="2400" baseline="30000" dirty="0">
              <a:latin typeface="Century" panose="02040604050505020304" pitchFamily="18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 rot="16200000">
            <a:off x="-1027503" y="3680597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entury" panose="02040604050505020304" pitchFamily="18" charset="0"/>
              </a:rPr>
              <a:t>1.5</a:t>
            </a:r>
            <a:r>
              <a:rPr lang="ja-JP" altLang="en-US" sz="2400" b="1" dirty="0">
                <a:latin typeface="Century" panose="02040604050505020304" pitchFamily="18" charset="0"/>
              </a:rPr>
              <a:t>兆</a:t>
            </a:r>
            <a:r>
              <a:rPr kumimoji="1" lang="en-US" altLang="ja-JP" sz="2400" b="1" dirty="0">
                <a:latin typeface="Century" panose="02040604050505020304" pitchFamily="18" charset="0"/>
              </a:rPr>
              <a:t>K</a:t>
            </a:r>
            <a:r>
              <a:rPr kumimoji="1" lang="ja-JP" altLang="en-US" sz="2400" b="1" dirty="0">
                <a:latin typeface="Century" panose="02040604050505020304" pitchFamily="18" charset="0"/>
              </a:rPr>
              <a:t>～</a:t>
            </a:r>
            <a:r>
              <a:rPr kumimoji="1" lang="en-US" altLang="ja-JP" sz="2400" b="1" dirty="0">
                <a:latin typeface="Century" panose="02040604050505020304" pitchFamily="18" charset="0"/>
              </a:rPr>
              <a:t>150MeV</a:t>
            </a:r>
            <a:endParaRPr kumimoji="1" lang="ja-JP" altLang="en-US" sz="2400" b="1" baseline="30000" dirty="0">
              <a:latin typeface="Century" panose="02040604050505020304" pitchFamily="18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 flipH="1" flipV="1">
            <a:off x="-1327924" y="4079722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5" name="テキスト ボックス 4"/>
          <p:cNvSpPr txBox="1"/>
          <p:nvPr/>
        </p:nvSpPr>
        <p:spPr>
          <a:xfrm rot="3302957">
            <a:off x="3050565" y="488421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一次相転移</a:t>
            </a:r>
            <a:endParaRPr kumimoji="1" lang="ja-JP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5613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27">
            <a:extLst>
              <a:ext uri="{FF2B5EF4-FFF2-40B4-BE49-F238E27FC236}">
                <a16:creationId xmlns:a16="http://schemas.microsoft.com/office/drawing/2014/main" id="{598A4451-AB37-4C79-B6FB-6B272D467EEB}"/>
              </a:ext>
            </a:extLst>
          </p:cNvPr>
          <p:cNvSpPr/>
          <p:nvPr/>
        </p:nvSpPr>
        <p:spPr>
          <a:xfrm>
            <a:off x="1044955" y="4782980"/>
            <a:ext cx="7145216" cy="1942363"/>
          </a:xfrm>
          <a:prstGeom prst="roundRect">
            <a:avLst>
              <a:gd name="adj" fmla="val 13357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971F7A-E12D-48F4-A28C-8FB985F9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格子</a:t>
            </a:r>
            <a:r>
              <a:rPr lang="en-US" altLang="ja-JP" b="1" dirty="0"/>
              <a:t>QCD</a:t>
            </a:r>
            <a:r>
              <a:rPr lang="ja-JP" altLang="en-US" b="1" dirty="0"/>
              <a:t>第一原理数値計算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72FA30-BE31-41E4-88C3-435F8A36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C96745-77D9-431C-8139-DEF5A52C5333}"/>
              </a:ext>
            </a:extLst>
          </p:cNvPr>
          <p:cNvSpPr txBox="1"/>
          <p:nvPr/>
        </p:nvSpPr>
        <p:spPr>
          <a:xfrm>
            <a:off x="3397639" y="4869180"/>
            <a:ext cx="2348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/>
              <a:t>本研究の目的</a:t>
            </a:r>
            <a:endParaRPr kumimoji="1" lang="en-US" altLang="ja-JP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416759-4CD6-4206-96CC-47E6FAE7D887}"/>
              </a:ext>
            </a:extLst>
          </p:cNvPr>
          <p:cNvSpPr txBox="1"/>
          <p:nvPr/>
        </p:nvSpPr>
        <p:spPr>
          <a:xfrm>
            <a:off x="1162077" y="5395551"/>
            <a:ext cx="681110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格子</a:t>
            </a:r>
            <a:r>
              <a:rPr kumimoji="1" lang="en-US" altLang="ja-JP" sz="2400" dirty="0"/>
              <a:t>QCD</a:t>
            </a:r>
            <a:r>
              <a:rPr kumimoji="1" lang="ja-JP" altLang="en-US" sz="2400" dirty="0"/>
              <a:t>大規模数値計算により、初期宇宙を満たしていた超高密度物質の性質を調べる。</a:t>
            </a:r>
            <a:endParaRPr kumimoji="1" lang="en-US" altLang="ja-JP" sz="2400" dirty="0"/>
          </a:p>
          <a:p>
            <a:pPr algn="ctr">
              <a:spcBef>
                <a:spcPts val="600"/>
              </a:spcBef>
            </a:pPr>
            <a:r>
              <a:rPr kumimoji="1" lang="en-US" altLang="ja-JP" dirty="0"/>
              <a:t>WHOT-QCD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kumimoji="1" lang="en-US" altLang="ja-JP" dirty="0" err="1"/>
              <a:t>FlowQCD</a:t>
            </a:r>
            <a:r>
              <a:rPr kumimoji="1" lang="ja-JP" altLang="en-US" dirty="0"/>
              <a:t>共同研究の連携による、ユニークな研究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D8EFB3-E660-4202-A5C5-6EBAF1F782C4}"/>
              </a:ext>
            </a:extLst>
          </p:cNvPr>
          <p:cNvSpPr txBox="1"/>
          <p:nvPr/>
        </p:nvSpPr>
        <p:spPr>
          <a:xfrm>
            <a:off x="1551421" y="13463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QCD</a:t>
            </a:r>
            <a:r>
              <a:rPr kumimoji="1" lang="ja-JP" altLang="en-US" sz="2400" dirty="0"/>
              <a:t>の非摂動的性質を探る現状唯一の手段</a:t>
            </a:r>
          </a:p>
        </p:txBody>
      </p:sp>
      <p:pic>
        <p:nvPicPr>
          <p:cNvPr id="13" name="Picture 76" descr="lattice">
            <a:extLst>
              <a:ext uri="{FF2B5EF4-FFF2-40B4-BE49-F238E27FC236}">
                <a16:creationId xmlns:a16="http://schemas.microsoft.com/office/drawing/2014/main" id="{CFDF5537-0057-4E6B-AA90-08B2F38B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266474" y="1899723"/>
            <a:ext cx="2607641" cy="25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B2F957A-E73D-4265-B37F-FD42A1A15585}"/>
              </a:ext>
            </a:extLst>
          </p:cNvPr>
          <p:cNvGrpSpPr>
            <a:grpSpLocks noChangeAspect="1"/>
          </p:cNvGrpSpPr>
          <p:nvPr/>
        </p:nvGrpSpPr>
        <p:grpSpPr>
          <a:xfrm>
            <a:off x="642731" y="2212552"/>
            <a:ext cx="1835219" cy="1835219"/>
            <a:chOff x="3487275" y="2064132"/>
            <a:chExt cx="2196000" cy="2196000"/>
          </a:xfrm>
        </p:grpSpPr>
        <p:sp>
          <p:nvSpPr>
            <p:cNvPr id="14" name="円/楕円 9">
              <a:extLst>
                <a:ext uri="{FF2B5EF4-FFF2-40B4-BE49-F238E27FC236}">
                  <a16:creationId xmlns:a16="http://schemas.microsoft.com/office/drawing/2014/main" id="{684C0990-2964-4C30-8134-4CE9AFD65E9B}"/>
                </a:ext>
              </a:extLst>
            </p:cNvPr>
            <p:cNvSpPr/>
            <p:nvPr/>
          </p:nvSpPr>
          <p:spPr>
            <a:xfrm>
              <a:off x="3487275" y="2064132"/>
              <a:ext cx="2196000" cy="2196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 w="12700" cap="flat" cmpd="sng" algn="ctr">
              <a:noFill/>
              <a:prstDash val="solid"/>
            </a:ln>
            <a:effectLst>
              <a:softEdge rad="889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5" name="円/楕円 10">
              <a:extLst>
                <a:ext uri="{FF2B5EF4-FFF2-40B4-BE49-F238E27FC236}">
                  <a16:creationId xmlns:a16="http://schemas.microsoft.com/office/drawing/2014/main" id="{9C5C48A3-8AF2-4854-942A-D53AA1BA83C8}"/>
                </a:ext>
              </a:extLst>
            </p:cNvPr>
            <p:cNvSpPr/>
            <p:nvPr/>
          </p:nvSpPr>
          <p:spPr>
            <a:xfrm>
              <a:off x="4026183" y="2287534"/>
              <a:ext cx="1080000" cy="108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 w="127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6" name="円/楕円 11">
              <a:extLst>
                <a:ext uri="{FF2B5EF4-FFF2-40B4-BE49-F238E27FC236}">
                  <a16:creationId xmlns:a16="http://schemas.microsoft.com/office/drawing/2014/main" id="{B987D1CC-A1E1-46EA-A6CC-C4ABB31C7557}"/>
                </a:ext>
              </a:extLst>
            </p:cNvPr>
            <p:cNvSpPr/>
            <p:nvPr/>
          </p:nvSpPr>
          <p:spPr>
            <a:xfrm>
              <a:off x="4339354" y="2758042"/>
              <a:ext cx="1080000" cy="108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 w="127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7" name="円/楕円 12">
              <a:extLst>
                <a:ext uri="{FF2B5EF4-FFF2-40B4-BE49-F238E27FC236}">
                  <a16:creationId xmlns:a16="http://schemas.microsoft.com/office/drawing/2014/main" id="{E579C0C4-A787-4096-9105-6F7EFC5E6EC4}"/>
                </a:ext>
              </a:extLst>
            </p:cNvPr>
            <p:cNvSpPr/>
            <p:nvPr/>
          </p:nvSpPr>
          <p:spPr>
            <a:xfrm>
              <a:off x="3758234" y="2793852"/>
              <a:ext cx="1080000" cy="108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 w="127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F07F3214-EFA8-4D8D-ADA8-AC5BA7B4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541" y="2227475"/>
            <a:ext cx="2992044" cy="187453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DBDCC3C-9956-4FCC-976A-7EED5B1B1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727" y="2218603"/>
            <a:ext cx="2463337" cy="188340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E7176A-5111-4367-9841-54B60E7207B2}"/>
              </a:ext>
            </a:extLst>
          </p:cNvPr>
          <p:cNvSpPr txBox="1"/>
          <p:nvPr/>
        </p:nvSpPr>
        <p:spPr>
          <a:xfrm>
            <a:off x="2808174" y="412781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ハドロンスペクトルの計算例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078898-ADFE-4505-BD05-95F5E628948F}"/>
              </a:ext>
            </a:extLst>
          </p:cNvPr>
          <p:cNvSpPr txBox="1"/>
          <p:nvPr/>
        </p:nvSpPr>
        <p:spPr>
          <a:xfrm>
            <a:off x="6431140" y="4143257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熱力学量の計算例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3BDFCC-9483-4D50-9C48-23942D98386F}"/>
              </a:ext>
            </a:extLst>
          </p:cNvPr>
          <p:cNvSpPr txBox="1"/>
          <p:nvPr/>
        </p:nvSpPr>
        <p:spPr>
          <a:xfrm>
            <a:off x="6670430" y="3601555"/>
            <a:ext cx="125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rgbClr val="FF0000"/>
                </a:solidFill>
              </a:rPr>
              <a:t>HotQCD</a:t>
            </a:r>
            <a:r>
              <a:rPr kumimoji="1" lang="en-US" altLang="ja-JP" sz="1400" dirty="0">
                <a:solidFill>
                  <a:srgbClr val="FF0000"/>
                </a:solidFill>
              </a:rPr>
              <a:t>, 2014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A49B7164-6A0B-4A5A-8E74-FE58BC5B0CFE}"/>
              </a:ext>
            </a:extLst>
          </p:cNvPr>
          <p:cNvSpPr/>
          <p:nvPr/>
        </p:nvSpPr>
        <p:spPr>
          <a:xfrm>
            <a:off x="522514" y="1494900"/>
            <a:ext cx="8098972" cy="1457042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18CFCB-1A59-46F7-8E49-FCF72FEC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三つの研究課題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F93B31-9788-4D02-AE0F-0F4152C2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7F9BC0-7C45-43ED-8701-777495A8A741}"/>
              </a:ext>
            </a:extLst>
          </p:cNvPr>
          <p:cNvSpPr txBox="1"/>
          <p:nvPr/>
        </p:nvSpPr>
        <p:spPr>
          <a:xfrm>
            <a:off x="750154" y="1564572"/>
            <a:ext cx="7168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ja-JP" altLang="en-US" sz="2800" b="1" dirty="0"/>
              <a:t>相転移温度近傍におけるクォーク間相互作用変質の解析</a:t>
            </a:r>
            <a:endParaRPr kumimoji="1" lang="en-US" altLang="ja-JP" sz="2800" b="1" dirty="0"/>
          </a:p>
          <a:p>
            <a:pPr marL="514350" indent="-514350">
              <a:buFont typeface="+mj-ea"/>
              <a:buAutoNum type="circleNumDbPlain"/>
            </a:pPr>
            <a:endParaRPr lang="en-US" altLang="ja-JP" sz="3600" b="1" dirty="0"/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800" b="1" dirty="0"/>
              <a:t>重クォーク領域における </a:t>
            </a:r>
            <a:r>
              <a:rPr kumimoji="1" lang="en-US" altLang="ja-JP" sz="2800" b="1" dirty="0"/>
              <a:t>QCD </a:t>
            </a:r>
            <a:r>
              <a:rPr kumimoji="1" lang="ja-JP" altLang="en-US" sz="2800" b="1" dirty="0"/>
              <a:t>相構造の精密解析</a:t>
            </a:r>
            <a:endParaRPr kumimoji="1" lang="en-US" altLang="ja-JP" sz="2800" b="1" dirty="0"/>
          </a:p>
          <a:p>
            <a:pPr marL="514350" indent="-514350">
              <a:buFont typeface="+mj-ea"/>
              <a:buAutoNum type="circleNumDbPlain"/>
            </a:pPr>
            <a:endParaRPr lang="en-US" altLang="ja-JP" sz="3600" b="1" dirty="0"/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800" dirty="0"/>
              <a:t>境界条件 を課した系における非等方圧力の測定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F02805-FCC3-4045-A1C1-7AFC79BD3396}"/>
              </a:ext>
            </a:extLst>
          </p:cNvPr>
          <p:cNvSpPr txBox="1"/>
          <p:nvPr/>
        </p:nvSpPr>
        <p:spPr>
          <a:xfrm>
            <a:off x="896082" y="5673343"/>
            <a:ext cx="73518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JHPCN:</a:t>
            </a:r>
          </a:p>
          <a:p>
            <a:r>
              <a:rPr lang="en-US" altLang="ja-JP" dirty="0"/>
              <a:t>2019</a:t>
            </a:r>
            <a:r>
              <a:rPr lang="ja-JP" altLang="en-US" dirty="0"/>
              <a:t>年度　格子量子色力学に基づく初期宇宙の諸性質の数値解析</a:t>
            </a:r>
            <a:endParaRPr lang="en-US" altLang="ja-JP" dirty="0"/>
          </a:p>
          <a:p>
            <a:r>
              <a:rPr lang="en-US" altLang="ja-JP" dirty="0"/>
              <a:t>2020</a:t>
            </a:r>
            <a:r>
              <a:rPr lang="ja-JP" altLang="en-US" dirty="0"/>
              <a:t>年度　格子量子色力学に基づく初期宇宙の諸性質の</a:t>
            </a:r>
            <a:r>
              <a:rPr lang="ja-JP" altLang="en-US" dirty="0">
                <a:solidFill>
                  <a:srgbClr val="FFFF00"/>
                </a:solidFill>
              </a:rPr>
              <a:t>精密</a:t>
            </a:r>
            <a:r>
              <a:rPr lang="ja-JP" altLang="en-US" dirty="0"/>
              <a:t>数値解析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F01EA1-A52D-496E-8F51-8CD04E46AEF6}"/>
              </a:ext>
            </a:extLst>
          </p:cNvPr>
          <p:cNvSpPr txBox="1"/>
          <p:nvPr/>
        </p:nvSpPr>
        <p:spPr>
          <a:xfrm>
            <a:off x="2741537" y="2295911"/>
            <a:ext cx="5633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600" dirty="0"/>
              <a:t>Yanagihara</a:t>
            </a:r>
            <a:r>
              <a:rPr kumimoji="1" lang="en-US" altLang="ja-JP" sz="1600" dirty="0"/>
              <a:t>+, PL</a:t>
            </a:r>
            <a:r>
              <a:rPr kumimoji="1" lang="en-US" altLang="ja-JP" sz="1600" b="1" dirty="0"/>
              <a:t>B789</a:t>
            </a:r>
            <a:r>
              <a:rPr kumimoji="1" lang="en-US" altLang="ja-JP" sz="1600" dirty="0"/>
              <a:t> (2019);</a:t>
            </a:r>
          </a:p>
          <a:p>
            <a:pPr algn="r"/>
            <a:r>
              <a:rPr kumimoji="1" lang="en-US" altLang="ja-JP" sz="1600" dirty="0"/>
              <a:t>Yanagihara, MK, PTEP</a:t>
            </a:r>
            <a:r>
              <a:rPr kumimoji="1" lang="en-US" altLang="ja-JP" sz="1600" b="1" dirty="0"/>
              <a:t>2020</a:t>
            </a:r>
            <a:r>
              <a:rPr kumimoji="1" lang="en-US" altLang="ja-JP" sz="1600" dirty="0"/>
              <a:t> (2020);  Yanagihara+, PR</a:t>
            </a:r>
            <a:r>
              <a:rPr kumimoji="1" lang="en-US" altLang="ja-JP" sz="1600" b="1" dirty="0"/>
              <a:t>D102</a:t>
            </a:r>
            <a:r>
              <a:rPr kumimoji="1" lang="en-US" altLang="ja-JP" sz="1600" dirty="0"/>
              <a:t> (2020)</a:t>
            </a:r>
            <a:endParaRPr kumimoji="1" lang="ja-JP" altLang="en-US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3650D4-A5BB-45BF-B8D9-7327B5C95A2F}"/>
              </a:ext>
            </a:extLst>
          </p:cNvPr>
          <p:cNvSpPr txBox="1"/>
          <p:nvPr/>
        </p:nvSpPr>
        <p:spPr>
          <a:xfrm>
            <a:off x="3878863" y="3656972"/>
            <a:ext cx="441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/>
              <a:t>Ejiri</a:t>
            </a:r>
            <a:r>
              <a:rPr kumimoji="1" lang="en-US" altLang="ja-JP" sz="1600" dirty="0"/>
              <a:t>+, PR</a:t>
            </a:r>
            <a:r>
              <a:rPr kumimoji="1" lang="en-US" altLang="ja-JP" sz="1600" b="1" dirty="0"/>
              <a:t>D101</a:t>
            </a:r>
            <a:r>
              <a:rPr kumimoji="1" lang="en-US" altLang="ja-JP" sz="1600" dirty="0"/>
              <a:t> (2020);</a:t>
            </a:r>
          </a:p>
          <a:p>
            <a:pPr algn="r"/>
            <a:r>
              <a:rPr kumimoji="1" lang="en-US" altLang="ja-JP" sz="1600" dirty="0" err="1"/>
              <a:t>Shirogane</a:t>
            </a:r>
            <a:r>
              <a:rPr kumimoji="1" lang="en-US" altLang="ja-JP" sz="1600" dirty="0"/>
              <a:t>+, PTEP</a:t>
            </a:r>
            <a:r>
              <a:rPr kumimoji="1" lang="en-US" altLang="ja-JP" sz="1600" b="1" dirty="0"/>
              <a:t>2021</a:t>
            </a:r>
            <a:r>
              <a:rPr kumimoji="1" lang="en-US" altLang="ja-JP" sz="1600" dirty="0"/>
              <a:t> (2021); </a:t>
            </a:r>
            <a:r>
              <a:rPr kumimoji="1" lang="en-US" altLang="ja-JP" sz="1600" dirty="0" err="1"/>
              <a:t>Kiyohara</a:t>
            </a:r>
            <a:r>
              <a:rPr kumimoji="1" lang="en-US" altLang="ja-JP" sz="1600" dirty="0"/>
              <a:t>+, in prep.</a:t>
            </a:r>
            <a:endParaRPr kumimoji="1"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F3263C-FE4E-48DF-9791-029C5A1F6871}"/>
              </a:ext>
            </a:extLst>
          </p:cNvPr>
          <p:cNvSpPr txBox="1"/>
          <p:nvPr/>
        </p:nvSpPr>
        <p:spPr>
          <a:xfrm>
            <a:off x="6409785" y="4941473"/>
            <a:ext cx="1838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MK+, PR</a:t>
            </a:r>
            <a:r>
              <a:rPr kumimoji="1" lang="en-US" altLang="ja-JP" sz="1600" b="1" dirty="0"/>
              <a:t>D99</a:t>
            </a:r>
            <a:r>
              <a:rPr kumimoji="1" lang="en-US" altLang="ja-JP" sz="1600" dirty="0"/>
              <a:t> (2019)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757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</a:t>
            </a:r>
            <a:r>
              <a:rPr kumimoji="1" lang="en-US" altLang="ja-JP" sz="3600" dirty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In thermal medium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Landau</a:t>
            </a:r>
          </a:p>
          <a:p>
            <a:r>
              <a:rPr lang="en-US" altLang="ja-JP" sz="2000" dirty="0" err="1"/>
              <a:t>Lifshitz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elastic body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fluid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902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Maxwell Stress</a:t>
            </a:r>
            <a:br>
              <a:rPr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245991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Maxwell Stress</a:t>
            </a:r>
            <a:br>
              <a:rPr kumimoji="1"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338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 \ u s e p a c k a g e { a m s m a t h , b m }  
 \ p a g e s t y l e { e m p t y }  
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78291D1-54D9-42CE-8762-571CE4B193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6226</TotalTime>
  <Words>1567</Words>
  <Application>Microsoft Office PowerPoint</Application>
  <PresentationFormat>画面に合わせる (4:3)</PresentationFormat>
  <Paragraphs>392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38</vt:i4>
      </vt:variant>
    </vt:vector>
  </HeadingPairs>
  <TitlesOfParts>
    <vt:vector size="56" baseType="lpstr">
      <vt:lpstr>Andalus</vt:lpstr>
      <vt:lpstr>HGS明朝E</vt:lpstr>
      <vt:lpstr>HGｺﾞｼｯｸE</vt:lpstr>
      <vt:lpstr>HGｺﾞｼｯｸM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Century</vt:lpstr>
      <vt:lpstr>Corbel</vt:lpstr>
      <vt:lpstr>Palatino Linotype</vt:lpstr>
      <vt:lpstr>Symbol</vt:lpstr>
      <vt:lpstr>Wingdings</vt:lpstr>
      <vt:lpstr>Office テーマ</vt:lpstr>
      <vt:lpstr>奥行</vt:lpstr>
      <vt:lpstr>格子量子色力学に基づく 初期宇宙の諸性質の 精密数値解析</vt:lpstr>
      <vt:lpstr>素粒子階層の相転移現象</vt:lpstr>
      <vt:lpstr>ＱＣＤの相図</vt:lpstr>
      <vt:lpstr>相転移の次数</vt:lpstr>
      <vt:lpstr>格子QCD第一原理数値計算</vt:lpstr>
      <vt:lpstr>三つの研究課題</vt:lpstr>
      <vt:lpstr>Stress = Force per Unit Area</vt:lpstr>
      <vt:lpstr>Maxwell Stress (in Maxwell Theory)</vt:lpstr>
      <vt:lpstr>Maxwell Stress (in Maxwell Theory)</vt:lpstr>
      <vt:lpstr>Quark-Anti-quark System</vt:lpstr>
      <vt:lpstr>Stress Tensor in QQ System</vt:lpstr>
      <vt:lpstr>SU(3) YM vs Maxwell</vt:lpstr>
      <vt:lpstr>研究成果</vt:lpstr>
      <vt:lpstr>A Static Quark</vt:lpstr>
      <vt:lpstr>Pressure inside Hadrons</vt:lpstr>
      <vt:lpstr>Stress Tensor Around a Quark</vt:lpstr>
      <vt:lpstr>研究成果</vt:lpstr>
      <vt:lpstr>三つの研究課題</vt:lpstr>
      <vt:lpstr>QCDの一次相転移と臨界点</vt:lpstr>
      <vt:lpstr>重クォークQCD相図</vt:lpstr>
      <vt:lpstr>ヒステリシス曲線</vt:lpstr>
      <vt:lpstr>重クォークQCD相図</vt:lpstr>
      <vt:lpstr>Finite-size Scaling 1: Binder Cumulant analysis</vt:lpstr>
      <vt:lpstr>Finite-size Scaling 2: Scaling of Distribution Func.</vt:lpstr>
      <vt:lpstr>研究成果</vt:lpstr>
      <vt:lpstr>まとめ</vt:lpstr>
      <vt:lpstr>backup</vt:lpstr>
      <vt:lpstr>Lattice Setup</vt:lpstr>
      <vt:lpstr>Lattice Setup</vt:lpstr>
      <vt:lpstr>Casimir Effect</vt:lpstr>
      <vt:lpstr>Pressure Anisotropy @ T≠0</vt:lpstr>
      <vt:lpstr>Pressure Anisotropy @ T≠0</vt:lpstr>
      <vt:lpstr>Lattice Setup</vt:lpstr>
      <vt:lpstr>Stress Distribution on Mid-Plane</vt:lpstr>
      <vt:lpstr>Mid-Plane</vt:lpstr>
      <vt:lpstr>Mid-Plane</vt:lpstr>
      <vt:lpstr>Momentum Conservation</vt:lpstr>
      <vt:lpstr>Force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471</cp:revision>
  <dcterms:created xsi:type="dcterms:W3CDTF">2018-05-13T13:53:28Z</dcterms:created>
  <dcterms:modified xsi:type="dcterms:W3CDTF">2021-07-09T08:11:14Z</dcterms:modified>
</cp:coreProperties>
</file>