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5"/>
  </p:notesMasterIdLst>
  <p:sldIdLst>
    <p:sldId id="256" r:id="rId4"/>
    <p:sldId id="507" r:id="rId5"/>
    <p:sldId id="509" r:id="rId6"/>
    <p:sldId id="421" r:id="rId7"/>
    <p:sldId id="443" r:id="rId8"/>
    <p:sldId id="444" r:id="rId9"/>
    <p:sldId id="511" r:id="rId10"/>
    <p:sldId id="512" r:id="rId11"/>
    <p:sldId id="475" r:id="rId12"/>
    <p:sldId id="448" r:id="rId13"/>
    <p:sldId id="516" r:id="rId14"/>
    <p:sldId id="268" r:id="rId15"/>
    <p:sldId id="514" r:id="rId16"/>
    <p:sldId id="345" r:id="rId17"/>
    <p:sldId id="432" r:id="rId18"/>
    <p:sldId id="518" r:id="rId19"/>
    <p:sldId id="519" r:id="rId20"/>
    <p:sldId id="490" r:id="rId21"/>
    <p:sldId id="488" r:id="rId22"/>
    <p:sldId id="523" r:id="rId23"/>
    <p:sldId id="520" r:id="rId24"/>
    <p:sldId id="491" r:id="rId25"/>
    <p:sldId id="492" r:id="rId26"/>
    <p:sldId id="481" r:id="rId27"/>
    <p:sldId id="334" r:id="rId28"/>
    <p:sldId id="359" r:id="rId29"/>
    <p:sldId id="429" r:id="rId30"/>
    <p:sldId id="447" r:id="rId31"/>
    <p:sldId id="462" r:id="rId32"/>
    <p:sldId id="320" r:id="rId33"/>
    <p:sldId id="510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75F"/>
    <a:srgbClr val="175874"/>
    <a:srgbClr val="FF0000"/>
    <a:srgbClr val="124963"/>
    <a:srgbClr val="11455D"/>
    <a:srgbClr val="FF5050"/>
    <a:srgbClr val="FFCCFF"/>
    <a:srgbClr val="10445C"/>
    <a:srgbClr val="12465D"/>
    <a:srgbClr val="12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A9460-FD29-4FC3-99E4-7082B45A9765}" v="503" dt="2021-07-27T14:45:48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D0CA9460-FD29-4FC3-99E4-7082B45A9765}"/>
    <pc:docChg chg="undo redo custSel addSld delSld modSld sldOrd">
      <pc:chgData name="Kitazawa Masakiyo" userId="2bf3742da7ad8ecb" providerId="LiveId" clId="{D0CA9460-FD29-4FC3-99E4-7082B45A9765}" dt="2021-07-27T14:49:36.393" v="3906" actId="1076"/>
      <pc:docMkLst>
        <pc:docMk/>
      </pc:docMkLst>
      <pc:sldChg chg="addSp delSp modSp mod">
        <pc:chgData name="Kitazawa Masakiyo" userId="2bf3742da7ad8ecb" providerId="LiveId" clId="{D0CA9460-FD29-4FC3-99E4-7082B45A9765}" dt="2021-07-27T12:04:41.556" v="2330" actId="20577"/>
        <pc:sldMkLst>
          <pc:docMk/>
          <pc:sldMk cId="1851464119" sldId="256"/>
        </pc:sldMkLst>
        <pc:spChg chg="mod">
          <ac:chgData name="Kitazawa Masakiyo" userId="2bf3742da7ad8ecb" providerId="LiveId" clId="{D0CA9460-FD29-4FC3-99E4-7082B45A9765}" dt="2021-07-27T12:04:41.556" v="2330" actId="20577"/>
          <ac:spMkLst>
            <pc:docMk/>
            <pc:sldMk cId="1851464119" sldId="256"/>
            <ac:spMk id="2" creationId="{00000000-0000-0000-0000-000000000000}"/>
          </ac:spMkLst>
        </pc:spChg>
        <pc:spChg chg="add del mod">
          <ac:chgData name="Kitazawa Masakiyo" userId="2bf3742da7ad8ecb" providerId="LiveId" clId="{D0CA9460-FD29-4FC3-99E4-7082B45A9765}" dt="2021-07-27T09:32:24.266" v="186" actId="1035"/>
          <ac:spMkLst>
            <pc:docMk/>
            <pc:sldMk cId="1851464119" sldId="256"/>
            <ac:spMk id="3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09:28:38.176" v="36" actId="478"/>
          <ac:spMkLst>
            <pc:docMk/>
            <pc:sldMk cId="1851464119" sldId="256"/>
            <ac:spMk id="4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09:28:21.334" v="34" actId="21"/>
          <ac:spMkLst>
            <pc:docMk/>
            <pc:sldMk cId="1851464119" sldId="256"/>
            <ac:spMk id="6" creationId="{00000000-0000-0000-0000-000000000000}"/>
          </ac:spMkLst>
        </pc:spChg>
        <pc:spChg chg="add del mod">
          <ac:chgData name="Kitazawa Masakiyo" userId="2bf3742da7ad8ecb" providerId="LiveId" clId="{D0CA9460-FD29-4FC3-99E4-7082B45A9765}" dt="2021-07-27T09:29:51.271" v="59" actId="478"/>
          <ac:spMkLst>
            <pc:docMk/>
            <pc:sldMk cId="1851464119" sldId="256"/>
            <ac:spMk id="7" creationId="{35C06D41-78C0-4DCE-981F-2538D0EC52C2}"/>
          </ac:spMkLst>
        </pc:spChg>
        <pc:spChg chg="add mod">
          <ac:chgData name="Kitazawa Masakiyo" userId="2bf3742da7ad8ecb" providerId="LiveId" clId="{D0CA9460-FD29-4FC3-99E4-7082B45A9765}" dt="2021-07-27T09:28:34.389" v="35"/>
          <ac:spMkLst>
            <pc:docMk/>
            <pc:sldMk cId="1851464119" sldId="256"/>
            <ac:spMk id="9" creationId="{64C6B237-901D-4C57-B075-FB9851E99104}"/>
          </ac:spMkLst>
        </pc:spChg>
        <pc:spChg chg="add mod">
          <ac:chgData name="Kitazawa Masakiyo" userId="2bf3742da7ad8ecb" providerId="LiveId" clId="{D0CA9460-FD29-4FC3-99E4-7082B45A9765}" dt="2021-07-27T09:30:00.805" v="60" actId="21"/>
          <ac:spMkLst>
            <pc:docMk/>
            <pc:sldMk cId="1851464119" sldId="256"/>
            <ac:spMk id="10" creationId="{33CBA71E-52CC-402D-B5BC-48D0B1A420DA}"/>
          </ac:spMkLst>
        </pc:spChg>
        <pc:grpChg chg="del">
          <ac:chgData name="Kitazawa Masakiyo" userId="2bf3742da7ad8ecb" providerId="LiveId" clId="{D0CA9460-FD29-4FC3-99E4-7082B45A9765}" dt="2021-07-27T09:27:26.219" v="5" actId="21"/>
          <ac:grpSpMkLst>
            <pc:docMk/>
            <pc:sldMk cId="1851464119" sldId="256"/>
            <ac:grpSpMk id="13" creationId="{00000000-0000-0000-0000-000000000000}"/>
          </ac:grpSpMkLst>
        </pc:grpChg>
        <pc:picChg chg="add mod ord">
          <ac:chgData name="Kitazawa Masakiyo" userId="2bf3742da7ad8ecb" providerId="LiveId" clId="{D0CA9460-FD29-4FC3-99E4-7082B45A9765}" dt="2021-07-27T12:03:58.989" v="2324" actId="1036"/>
          <ac:picMkLst>
            <pc:docMk/>
            <pc:sldMk cId="1851464119" sldId="256"/>
            <ac:picMk id="6" creationId="{49E7FF3F-51F2-49A6-AD14-CE51E8488080}"/>
          </ac:picMkLst>
        </pc:picChg>
      </pc:sldChg>
      <pc:sldChg chg="modSp mod">
        <pc:chgData name="Kitazawa Masakiyo" userId="2bf3742da7ad8ecb" providerId="LiveId" clId="{D0CA9460-FD29-4FC3-99E4-7082B45A9765}" dt="2021-07-27T14:42:44.983" v="3867" actId="14838"/>
        <pc:sldMkLst>
          <pc:docMk/>
          <pc:sldMk cId="1633408377" sldId="268"/>
        </pc:sldMkLst>
        <pc:spChg chg="mod ord">
          <ac:chgData name="Kitazawa Masakiyo" userId="2bf3742da7ad8ecb" providerId="LiveId" clId="{D0CA9460-FD29-4FC3-99E4-7082B45A9765}" dt="2021-07-27T14:42:44.983" v="3867" actId="14838"/>
          <ac:spMkLst>
            <pc:docMk/>
            <pc:sldMk cId="1633408377" sldId="268"/>
            <ac:spMk id="14" creationId="{00000000-0000-0000-0000-000000000000}"/>
          </ac:spMkLst>
        </pc:spChg>
      </pc:sldChg>
      <pc:sldChg chg="add del">
        <pc:chgData name="Kitazawa Masakiyo" userId="2bf3742da7ad8ecb" providerId="LiveId" clId="{D0CA9460-FD29-4FC3-99E4-7082B45A9765}" dt="2021-07-27T10:50:22.223" v="488" actId="2696"/>
        <pc:sldMkLst>
          <pc:docMk/>
          <pc:sldMk cId="4081363426" sldId="270"/>
        </pc:sldMkLst>
      </pc:sldChg>
      <pc:sldChg chg="addSp delSp modSp del mod">
        <pc:chgData name="Kitazawa Masakiyo" userId="2bf3742da7ad8ecb" providerId="LiveId" clId="{D0CA9460-FD29-4FC3-99E4-7082B45A9765}" dt="2021-07-27T10:50:09.732" v="487" actId="2696"/>
        <pc:sldMkLst>
          <pc:docMk/>
          <pc:sldMk cId="2537226406" sldId="279"/>
        </pc:sldMkLst>
        <pc:spChg chg="mod">
          <ac:chgData name="Kitazawa Masakiyo" userId="2bf3742da7ad8ecb" providerId="LiveId" clId="{D0CA9460-FD29-4FC3-99E4-7082B45A9765}" dt="2021-07-27T10:35:54.729" v="340"/>
          <ac:spMkLst>
            <pc:docMk/>
            <pc:sldMk cId="2537226406" sldId="279"/>
            <ac:spMk id="2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47:53.331" v="447" actId="478"/>
          <ac:spMkLst>
            <pc:docMk/>
            <pc:sldMk cId="2537226406" sldId="279"/>
            <ac:spMk id="14" creationId="{00000000-0000-0000-0000-000000000000}"/>
          </ac:spMkLst>
        </pc:spChg>
        <pc:spChg chg="add mod">
          <ac:chgData name="Kitazawa Masakiyo" userId="2bf3742da7ad8ecb" providerId="LiveId" clId="{D0CA9460-FD29-4FC3-99E4-7082B45A9765}" dt="2021-07-27T10:47:50.443" v="446"/>
          <ac:spMkLst>
            <pc:docMk/>
            <pc:sldMk cId="2537226406" sldId="279"/>
            <ac:spMk id="23" creationId="{918F792D-07CD-46B4-8AD4-DFB9C99C6073}"/>
          </ac:spMkLst>
        </pc:spChg>
        <pc:picChg chg="del">
          <ac:chgData name="Kitazawa Masakiyo" userId="2bf3742da7ad8ecb" providerId="LiveId" clId="{D0CA9460-FD29-4FC3-99E4-7082B45A9765}" dt="2021-07-27T10:36:09.775" v="341" actId="478"/>
          <ac:picMkLst>
            <pc:docMk/>
            <pc:sldMk cId="2537226406" sldId="279"/>
            <ac:picMk id="8" creationId="{00000000-0000-0000-0000-000000000000}"/>
          </ac:picMkLst>
        </pc:picChg>
      </pc:sldChg>
      <pc:sldChg chg="ord">
        <pc:chgData name="Kitazawa Masakiyo" userId="2bf3742da7ad8ecb" providerId="LiveId" clId="{D0CA9460-FD29-4FC3-99E4-7082B45A9765}" dt="2021-07-27T10:46:47.729" v="439"/>
        <pc:sldMkLst>
          <pc:docMk/>
          <pc:sldMk cId="1699985801" sldId="320"/>
        </pc:sldMkLst>
      </pc:sldChg>
      <pc:sldChg chg="modSp mod">
        <pc:chgData name="Kitazawa Masakiyo" userId="2bf3742da7ad8ecb" providerId="LiveId" clId="{D0CA9460-FD29-4FC3-99E4-7082B45A9765}" dt="2021-07-27T10:51:57.684" v="546" actId="20577"/>
        <pc:sldMkLst>
          <pc:docMk/>
          <pc:sldMk cId="1274276480" sldId="345"/>
        </pc:sldMkLst>
        <pc:spChg chg="mod">
          <ac:chgData name="Kitazawa Masakiyo" userId="2bf3742da7ad8ecb" providerId="LiveId" clId="{D0CA9460-FD29-4FC3-99E4-7082B45A9765}" dt="2021-07-27T10:51:57.684" v="546" actId="20577"/>
          <ac:spMkLst>
            <pc:docMk/>
            <pc:sldMk cId="1274276480" sldId="345"/>
            <ac:spMk id="11" creationId="{00000000-0000-0000-0000-000000000000}"/>
          </ac:spMkLst>
        </pc:spChg>
      </pc:sldChg>
      <pc:sldChg chg="del">
        <pc:chgData name="Kitazawa Masakiyo" userId="2bf3742da7ad8ecb" providerId="LiveId" clId="{D0CA9460-FD29-4FC3-99E4-7082B45A9765}" dt="2021-07-27T10:46:55.195" v="441" actId="2696"/>
        <pc:sldMkLst>
          <pc:docMk/>
          <pc:sldMk cId="1374432455" sldId="371"/>
        </pc:sldMkLst>
      </pc:sldChg>
      <pc:sldChg chg="addSp delSp modSp mod ord delAnim modAnim">
        <pc:chgData name="Kitazawa Masakiyo" userId="2bf3742da7ad8ecb" providerId="LiveId" clId="{D0CA9460-FD29-4FC3-99E4-7082B45A9765}" dt="2021-07-27T14:39:18.430" v="3781"/>
        <pc:sldMkLst>
          <pc:docMk/>
          <pc:sldMk cId="2651941482" sldId="421"/>
        </pc:sldMkLst>
        <pc:spChg chg="mod">
          <ac:chgData name="Kitazawa Masakiyo" userId="2bf3742da7ad8ecb" providerId="LiveId" clId="{D0CA9460-FD29-4FC3-99E4-7082B45A9765}" dt="2021-07-27T10:32:33.177" v="311" actId="1036"/>
          <ac:spMkLst>
            <pc:docMk/>
            <pc:sldMk cId="2651941482" sldId="421"/>
            <ac:spMk id="3" creationId="{00000000-0000-0000-0000-000000000000}"/>
          </ac:spMkLst>
        </pc:spChg>
        <pc:spChg chg="add mod">
          <ac:chgData name="Kitazawa Masakiyo" userId="2bf3742da7ad8ecb" providerId="LiveId" clId="{D0CA9460-FD29-4FC3-99E4-7082B45A9765}" dt="2021-07-27T10:34:04.316" v="328" actId="1076"/>
          <ac:spMkLst>
            <pc:docMk/>
            <pc:sldMk cId="2651941482" sldId="421"/>
            <ac:spMk id="5" creationId="{C528BA64-0A36-4AF1-AD34-A6AD05951B5A}"/>
          </ac:spMkLst>
        </pc:spChg>
        <pc:spChg chg="mod">
          <ac:chgData name="Kitazawa Masakiyo" userId="2bf3742da7ad8ecb" providerId="LiveId" clId="{D0CA9460-FD29-4FC3-99E4-7082B45A9765}" dt="2021-07-27T10:33:27.553" v="320" actId="1076"/>
          <ac:spMkLst>
            <pc:docMk/>
            <pc:sldMk cId="2651941482" sldId="421"/>
            <ac:spMk id="12" creationId="{C6A94337-5687-42D9-A012-98662FD5BE67}"/>
          </ac:spMkLst>
        </pc:spChg>
        <pc:spChg chg="mod">
          <ac:chgData name="Kitazawa Masakiyo" userId="2bf3742da7ad8ecb" providerId="LiveId" clId="{D0CA9460-FD29-4FC3-99E4-7082B45A9765}" dt="2021-07-27T10:32:51.890" v="314"/>
          <ac:spMkLst>
            <pc:docMk/>
            <pc:sldMk cId="2651941482" sldId="421"/>
            <ac:spMk id="13" creationId="{8FE37527-7156-4327-B2F6-5286E3EBE6B5}"/>
          </ac:spMkLst>
        </pc:spChg>
        <pc:spChg chg="mod">
          <ac:chgData name="Kitazawa Masakiyo" userId="2bf3742da7ad8ecb" providerId="LiveId" clId="{D0CA9460-FD29-4FC3-99E4-7082B45A9765}" dt="2021-07-27T10:33:33.905" v="322" actId="1076"/>
          <ac:spMkLst>
            <pc:docMk/>
            <pc:sldMk cId="2651941482" sldId="421"/>
            <ac:spMk id="15" creationId="{00000000-0000-0000-0000-000000000000}"/>
          </ac:spMkLst>
        </pc:spChg>
        <pc:grpChg chg="del">
          <ac:chgData name="Kitazawa Masakiyo" userId="2bf3742da7ad8ecb" providerId="LiveId" clId="{D0CA9460-FD29-4FC3-99E4-7082B45A9765}" dt="2021-07-27T10:32:21.758" v="281" actId="21"/>
          <ac:grpSpMkLst>
            <pc:docMk/>
            <pc:sldMk cId="2651941482" sldId="421"/>
            <ac:grpSpMk id="4" creationId="{00000000-0000-0000-0000-000000000000}"/>
          </ac:grpSpMkLst>
        </pc:grpChg>
        <pc:grpChg chg="add mod">
          <ac:chgData name="Kitazawa Masakiyo" userId="2bf3742da7ad8ecb" providerId="LiveId" clId="{D0CA9460-FD29-4FC3-99E4-7082B45A9765}" dt="2021-07-27T10:33:40.423" v="323" actId="1076"/>
          <ac:grpSpMkLst>
            <pc:docMk/>
            <pc:sldMk cId="2651941482" sldId="421"/>
            <ac:grpSpMk id="11" creationId="{0A4F911E-841D-4870-99B1-2CAE3854396C}"/>
          </ac:grpSpMkLst>
        </pc:grpChg>
        <pc:picChg chg="mod">
          <ac:chgData name="Kitazawa Masakiyo" userId="2bf3742da7ad8ecb" providerId="LiveId" clId="{D0CA9460-FD29-4FC3-99E4-7082B45A9765}" dt="2021-07-27T10:32:33.177" v="311" actId="1036"/>
          <ac:picMkLst>
            <pc:docMk/>
            <pc:sldMk cId="2651941482" sldId="421"/>
            <ac:picMk id="10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0:32:17.114" v="280" actId="21"/>
          <ac:picMkLst>
            <pc:docMk/>
            <pc:sldMk cId="2651941482" sldId="421"/>
            <ac:picMk id="22" creationId="{00000000-0000-0000-0000-000000000000}"/>
          </ac:picMkLst>
        </pc:picChg>
      </pc:sldChg>
      <pc:sldChg chg="del">
        <pc:chgData name="Kitazawa Masakiyo" userId="2bf3742da7ad8ecb" providerId="LiveId" clId="{D0CA9460-FD29-4FC3-99E4-7082B45A9765}" dt="2021-07-27T12:09:00.587" v="2460" actId="2696"/>
        <pc:sldMkLst>
          <pc:docMk/>
          <pc:sldMk cId="4163931403" sldId="422"/>
        </pc:sldMkLst>
      </pc:sldChg>
      <pc:sldChg chg="del">
        <pc:chgData name="Kitazawa Masakiyo" userId="2bf3742da7ad8ecb" providerId="LiveId" clId="{D0CA9460-FD29-4FC3-99E4-7082B45A9765}" dt="2021-07-27T10:47:00.040" v="442" actId="2696"/>
        <pc:sldMkLst>
          <pc:docMk/>
          <pc:sldMk cId="4026792948" sldId="427"/>
        </pc:sldMkLst>
      </pc:sldChg>
      <pc:sldChg chg="del">
        <pc:chgData name="Kitazawa Masakiyo" userId="2bf3742da7ad8ecb" providerId="LiveId" clId="{D0CA9460-FD29-4FC3-99E4-7082B45A9765}" dt="2021-07-27T10:47:00.040" v="442" actId="2696"/>
        <pc:sldMkLst>
          <pc:docMk/>
          <pc:sldMk cId="4009353827" sldId="428"/>
        </pc:sldMkLst>
      </pc:sldChg>
      <pc:sldChg chg="del">
        <pc:chgData name="Kitazawa Masakiyo" userId="2bf3742da7ad8ecb" providerId="LiveId" clId="{D0CA9460-FD29-4FC3-99E4-7082B45A9765}" dt="2021-07-27T10:47:36.763" v="444" actId="2696"/>
        <pc:sldMkLst>
          <pc:docMk/>
          <pc:sldMk cId="939593391" sldId="442"/>
        </pc:sldMkLst>
      </pc:sldChg>
      <pc:sldChg chg="ord">
        <pc:chgData name="Kitazawa Masakiyo" userId="2bf3742da7ad8ecb" providerId="LiveId" clId="{D0CA9460-FD29-4FC3-99E4-7082B45A9765}" dt="2021-07-27T10:31:59.803" v="279"/>
        <pc:sldMkLst>
          <pc:docMk/>
          <pc:sldMk cId="1874165601" sldId="443"/>
        </pc:sldMkLst>
      </pc:sldChg>
      <pc:sldChg chg="addSp delSp mod ord addAnim delAnim">
        <pc:chgData name="Kitazawa Masakiyo" userId="2bf3742da7ad8ecb" providerId="LiveId" clId="{D0CA9460-FD29-4FC3-99E4-7082B45A9765}" dt="2021-07-27T10:45:50.805" v="435" actId="21"/>
        <pc:sldMkLst>
          <pc:docMk/>
          <pc:sldMk cId="458947801" sldId="444"/>
        </pc:sldMkLst>
        <pc:spChg chg="add del">
          <ac:chgData name="Kitazawa Masakiyo" userId="2bf3742da7ad8ecb" providerId="LiveId" clId="{D0CA9460-FD29-4FC3-99E4-7082B45A9765}" dt="2021-07-27T10:45:50.805" v="435" actId="21"/>
          <ac:spMkLst>
            <pc:docMk/>
            <pc:sldMk cId="458947801" sldId="444"/>
            <ac:spMk id="23" creationId="{00000000-0000-0000-0000-000000000000}"/>
          </ac:spMkLst>
        </pc:spChg>
      </pc:sldChg>
      <pc:sldChg chg="del">
        <pc:chgData name="Kitazawa Masakiyo" userId="2bf3742da7ad8ecb" providerId="LiveId" clId="{D0CA9460-FD29-4FC3-99E4-7082B45A9765}" dt="2021-07-27T10:52:20.691" v="547" actId="2696"/>
        <pc:sldMkLst>
          <pc:docMk/>
          <pc:sldMk cId="1200169567" sldId="445"/>
        </pc:sldMkLst>
      </pc:sldChg>
      <pc:sldChg chg="del">
        <pc:chgData name="Kitazawa Masakiyo" userId="2bf3742da7ad8ecb" providerId="LiveId" clId="{D0CA9460-FD29-4FC3-99E4-7082B45A9765}" dt="2021-07-27T10:52:30.326" v="548" actId="2696"/>
        <pc:sldMkLst>
          <pc:docMk/>
          <pc:sldMk cId="3123775425" sldId="446"/>
        </pc:sldMkLst>
      </pc:sldChg>
      <pc:sldChg chg="ord">
        <pc:chgData name="Kitazawa Masakiyo" userId="2bf3742da7ad8ecb" providerId="LiveId" clId="{D0CA9460-FD29-4FC3-99E4-7082B45A9765}" dt="2021-07-27T10:52:37.649" v="550"/>
        <pc:sldMkLst>
          <pc:docMk/>
          <pc:sldMk cId="3740546523" sldId="447"/>
        </pc:sldMkLst>
      </pc:sldChg>
      <pc:sldChg chg="addSp delSp modSp mod ord">
        <pc:chgData name="Kitazawa Masakiyo" userId="2bf3742da7ad8ecb" providerId="LiveId" clId="{D0CA9460-FD29-4FC3-99E4-7082B45A9765}" dt="2021-07-27T11:32:21.897" v="1717" actId="1076"/>
        <pc:sldMkLst>
          <pc:docMk/>
          <pc:sldMk cId="1243561397" sldId="448"/>
        </pc:sldMkLst>
        <pc:spChg chg="del">
          <ac:chgData name="Kitazawa Masakiyo" userId="2bf3742da7ad8ecb" providerId="LiveId" clId="{D0CA9460-FD29-4FC3-99E4-7082B45A9765}" dt="2021-07-27T10:55:06.048" v="555" actId="478"/>
          <ac:spMkLst>
            <pc:docMk/>
            <pc:sldMk cId="1243561397" sldId="448"/>
            <ac:spMk id="3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1:00:28.372" v="816" actId="20577"/>
          <ac:spMkLst>
            <pc:docMk/>
            <pc:sldMk cId="1243561397" sldId="448"/>
            <ac:spMk id="5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54:59.772" v="553" actId="478"/>
          <ac:spMkLst>
            <pc:docMk/>
            <pc:sldMk cId="1243561397" sldId="448"/>
            <ac:spMk id="7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55:06.048" v="555" actId="478"/>
          <ac:spMkLst>
            <pc:docMk/>
            <pc:sldMk cId="1243561397" sldId="448"/>
            <ac:spMk id="8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55:06.048" v="555" actId="478"/>
          <ac:spMkLst>
            <pc:docMk/>
            <pc:sldMk cId="1243561397" sldId="448"/>
            <ac:spMk id="9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55:06.048" v="555" actId="478"/>
          <ac:spMkLst>
            <pc:docMk/>
            <pc:sldMk cId="1243561397" sldId="448"/>
            <ac:spMk id="10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55:06.048" v="555" actId="478"/>
          <ac:spMkLst>
            <pc:docMk/>
            <pc:sldMk cId="1243561397" sldId="448"/>
            <ac:spMk id="11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55:06.048" v="555" actId="478"/>
          <ac:spMkLst>
            <pc:docMk/>
            <pc:sldMk cId="1243561397" sldId="448"/>
            <ac:spMk id="12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0:55:17.564" v="564" actId="20577"/>
          <ac:spMkLst>
            <pc:docMk/>
            <pc:sldMk cId="1243561397" sldId="448"/>
            <ac:spMk id="14" creationId="{00000000-0000-0000-0000-000000000000}"/>
          </ac:spMkLst>
        </pc:spChg>
        <pc:spChg chg="add del">
          <ac:chgData name="Kitazawa Masakiyo" userId="2bf3742da7ad8ecb" providerId="LiveId" clId="{D0CA9460-FD29-4FC3-99E4-7082B45A9765}" dt="2021-07-27T11:00:33.067" v="818" actId="478"/>
          <ac:spMkLst>
            <pc:docMk/>
            <pc:sldMk cId="1243561397" sldId="448"/>
            <ac:spMk id="16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55:06.048" v="555" actId="478"/>
          <ac:spMkLst>
            <pc:docMk/>
            <pc:sldMk cId="1243561397" sldId="448"/>
            <ac:spMk id="18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55:06.048" v="555" actId="478"/>
          <ac:spMkLst>
            <pc:docMk/>
            <pc:sldMk cId="1243561397" sldId="448"/>
            <ac:spMk id="19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55:06.048" v="555" actId="478"/>
          <ac:spMkLst>
            <pc:docMk/>
            <pc:sldMk cId="1243561397" sldId="448"/>
            <ac:spMk id="20" creationId="{00000000-0000-0000-0000-000000000000}"/>
          </ac:spMkLst>
        </pc:spChg>
        <pc:picChg chg="del">
          <ac:chgData name="Kitazawa Masakiyo" userId="2bf3742da7ad8ecb" providerId="LiveId" clId="{D0CA9460-FD29-4FC3-99E4-7082B45A9765}" dt="2021-07-27T10:54:56.526" v="552" actId="478"/>
          <ac:picMkLst>
            <pc:docMk/>
            <pc:sldMk cId="1243561397" sldId="448"/>
            <ac:picMk id="4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0:55:02.582" v="554" actId="478"/>
          <ac:picMkLst>
            <pc:docMk/>
            <pc:sldMk cId="1243561397" sldId="448"/>
            <ac:picMk id="6" creationId="{00000000-0000-0000-0000-000000000000}"/>
          </ac:picMkLst>
        </pc:picChg>
        <pc:picChg chg="add del">
          <ac:chgData name="Kitazawa Masakiyo" userId="2bf3742da7ad8ecb" providerId="LiveId" clId="{D0CA9460-FD29-4FC3-99E4-7082B45A9765}" dt="2021-07-27T11:00:31.341" v="817" actId="478"/>
          <ac:picMkLst>
            <pc:docMk/>
            <pc:sldMk cId="1243561397" sldId="448"/>
            <ac:picMk id="15" creationId="{00000000-0000-0000-0000-000000000000}"/>
          </ac:picMkLst>
        </pc:picChg>
        <pc:picChg chg="add del mod">
          <ac:chgData name="Kitazawa Masakiyo" userId="2bf3742da7ad8ecb" providerId="LiveId" clId="{D0CA9460-FD29-4FC3-99E4-7082B45A9765}" dt="2021-07-27T11:32:17.154" v="1716" actId="21"/>
          <ac:picMkLst>
            <pc:docMk/>
            <pc:sldMk cId="1243561397" sldId="448"/>
            <ac:picMk id="22" creationId="{CE287112-9F20-490B-BEB8-F2F5E1DAC997}"/>
          </ac:picMkLst>
        </pc:picChg>
        <pc:picChg chg="add mod">
          <ac:chgData name="Kitazawa Masakiyo" userId="2bf3742da7ad8ecb" providerId="LiveId" clId="{D0CA9460-FD29-4FC3-99E4-7082B45A9765}" dt="2021-07-27T11:32:21.897" v="1717" actId="1076"/>
          <ac:picMkLst>
            <pc:docMk/>
            <pc:sldMk cId="1243561397" sldId="448"/>
            <ac:picMk id="23" creationId="{9EFEE4D8-8713-4D77-8FAA-E95C100D1769}"/>
          </ac:picMkLst>
        </pc:picChg>
      </pc:sldChg>
      <pc:sldChg chg="del">
        <pc:chgData name="Kitazawa Masakiyo" userId="2bf3742da7ad8ecb" providerId="LiveId" clId="{D0CA9460-FD29-4FC3-99E4-7082B45A9765}" dt="2021-07-27T11:33:19.937" v="1720" actId="2696"/>
        <pc:sldMkLst>
          <pc:docMk/>
          <pc:sldMk cId="2494708370" sldId="451"/>
        </pc:sldMkLst>
      </pc:sldChg>
      <pc:sldChg chg="del">
        <pc:chgData name="Kitazawa Masakiyo" userId="2bf3742da7ad8ecb" providerId="LiveId" clId="{D0CA9460-FD29-4FC3-99E4-7082B45A9765}" dt="2021-07-27T11:33:19.937" v="1720" actId="2696"/>
        <pc:sldMkLst>
          <pc:docMk/>
          <pc:sldMk cId="2803036515" sldId="452"/>
        </pc:sldMkLst>
      </pc:sldChg>
      <pc:sldChg chg="del">
        <pc:chgData name="Kitazawa Masakiyo" userId="2bf3742da7ad8ecb" providerId="LiveId" clId="{D0CA9460-FD29-4FC3-99E4-7082B45A9765}" dt="2021-07-27T11:33:19.937" v="1720" actId="2696"/>
        <pc:sldMkLst>
          <pc:docMk/>
          <pc:sldMk cId="2303925437" sldId="453"/>
        </pc:sldMkLst>
      </pc:sldChg>
      <pc:sldChg chg="del">
        <pc:chgData name="Kitazawa Masakiyo" userId="2bf3742da7ad8ecb" providerId="LiveId" clId="{D0CA9460-FD29-4FC3-99E4-7082B45A9765}" dt="2021-07-27T10:47:15.784" v="443" actId="2696"/>
        <pc:sldMkLst>
          <pc:docMk/>
          <pc:sldMk cId="2052097374" sldId="454"/>
        </pc:sldMkLst>
      </pc:sldChg>
      <pc:sldChg chg="del">
        <pc:chgData name="Kitazawa Masakiyo" userId="2bf3742da7ad8ecb" providerId="LiveId" clId="{D0CA9460-FD29-4FC3-99E4-7082B45A9765}" dt="2021-07-27T10:47:15.784" v="443" actId="2696"/>
        <pc:sldMkLst>
          <pc:docMk/>
          <pc:sldMk cId="57303747" sldId="455"/>
        </pc:sldMkLst>
      </pc:sldChg>
      <pc:sldChg chg="del">
        <pc:chgData name="Kitazawa Masakiyo" userId="2bf3742da7ad8ecb" providerId="LiveId" clId="{D0CA9460-FD29-4FC3-99E4-7082B45A9765}" dt="2021-07-27T10:47:15.784" v="443" actId="2696"/>
        <pc:sldMkLst>
          <pc:docMk/>
          <pc:sldMk cId="335045867" sldId="456"/>
        </pc:sldMkLst>
      </pc:sldChg>
      <pc:sldChg chg="del">
        <pc:chgData name="Kitazawa Masakiyo" userId="2bf3742da7ad8ecb" providerId="LiveId" clId="{D0CA9460-FD29-4FC3-99E4-7082B45A9765}" dt="2021-07-27T10:45:08.769" v="433" actId="2696"/>
        <pc:sldMkLst>
          <pc:docMk/>
          <pc:sldMk cId="823068128" sldId="457"/>
        </pc:sldMkLst>
      </pc:sldChg>
      <pc:sldChg chg="del">
        <pc:chgData name="Kitazawa Masakiyo" userId="2bf3742da7ad8ecb" providerId="LiveId" clId="{D0CA9460-FD29-4FC3-99E4-7082B45A9765}" dt="2021-07-27T10:45:08.769" v="433" actId="2696"/>
        <pc:sldMkLst>
          <pc:docMk/>
          <pc:sldMk cId="88080116" sldId="459"/>
        </pc:sldMkLst>
      </pc:sldChg>
      <pc:sldChg chg="del">
        <pc:chgData name="Kitazawa Masakiyo" userId="2bf3742da7ad8ecb" providerId="LiveId" clId="{D0CA9460-FD29-4FC3-99E4-7082B45A9765}" dt="2021-07-27T10:45:08.769" v="433" actId="2696"/>
        <pc:sldMkLst>
          <pc:docMk/>
          <pc:sldMk cId="3301876019" sldId="460"/>
        </pc:sldMkLst>
      </pc:sldChg>
      <pc:sldChg chg="ord">
        <pc:chgData name="Kitazawa Masakiyo" userId="2bf3742da7ad8ecb" providerId="LiveId" clId="{D0CA9460-FD29-4FC3-99E4-7082B45A9765}" dt="2021-07-27T11:08:04.876" v="914"/>
        <pc:sldMkLst>
          <pc:docMk/>
          <pc:sldMk cId="644419776" sldId="462"/>
        </pc:sldMkLst>
      </pc:sldChg>
      <pc:sldChg chg="del">
        <pc:chgData name="Kitazawa Masakiyo" userId="2bf3742da7ad8ecb" providerId="LiveId" clId="{D0CA9460-FD29-4FC3-99E4-7082B45A9765}" dt="2021-07-27T10:45:08.769" v="433" actId="2696"/>
        <pc:sldMkLst>
          <pc:docMk/>
          <pc:sldMk cId="81660024" sldId="463"/>
        </pc:sldMkLst>
      </pc:sldChg>
      <pc:sldChg chg="addSp delSp modSp mod">
        <pc:chgData name="Kitazawa Masakiyo" userId="2bf3742da7ad8ecb" providerId="LiveId" clId="{D0CA9460-FD29-4FC3-99E4-7082B45A9765}" dt="2021-07-27T14:41:34.621" v="3796" actId="20577"/>
        <pc:sldMkLst>
          <pc:docMk/>
          <pc:sldMk cId="2303066506" sldId="475"/>
        </pc:sldMkLst>
        <pc:spChg chg="mod">
          <ac:chgData name="Kitazawa Masakiyo" userId="2bf3742da7ad8ecb" providerId="LiveId" clId="{D0CA9460-FD29-4FC3-99E4-7082B45A9765}" dt="2021-07-27T11:18:25.021" v="1367" actId="20577"/>
          <ac:spMkLst>
            <pc:docMk/>
            <pc:sldMk cId="2303066506" sldId="475"/>
            <ac:spMk id="2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4:40:58.410" v="3787" actId="20577"/>
          <ac:spMkLst>
            <pc:docMk/>
            <pc:sldMk cId="2303066506" sldId="475"/>
            <ac:spMk id="3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1:19:47.851" v="1442" actId="1036"/>
          <ac:spMkLst>
            <pc:docMk/>
            <pc:sldMk cId="2303066506" sldId="475"/>
            <ac:spMk id="5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16:20.131" v="1244" actId="478"/>
          <ac:spMkLst>
            <pc:docMk/>
            <pc:sldMk cId="2303066506" sldId="475"/>
            <ac:spMk id="6" creationId="{00000000-0000-0000-0000-000000000000}"/>
          </ac:spMkLst>
        </pc:spChg>
        <pc:spChg chg="add del mod">
          <ac:chgData name="Kitazawa Masakiyo" userId="2bf3742da7ad8ecb" providerId="LiveId" clId="{D0CA9460-FD29-4FC3-99E4-7082B45A9765}" dt="2021-07-27T14:41:01.768" v="3789" actId="20577"/>
          <ac:spMkLst>
            <pc:docMk/>
            <pc:sldMk cId="2303066506" sldId="475"/>
            <ac:spMk id="7" creationId="{00000000-0000-0000-0000-000000000000}"/>
          </ac:spMkLst>
        </pc:spChg>
        <pc:spChg chg="add del mod">
          <ac:chgData name="Kitazawa Masakiyo" userId="2bf3742da7ad8ecb" providerId="LiveId" clId="{D0CA9460-FD29-4FC3-99E4-7082B45A9765}" dt="2021-07-27T11:19:47.851" v="1442" actId="1036"/>
          <ac:spMkLst>
            <pc:docMk/>
            <pc:sldMk cId="2303066506" sldId="475"/>
            <ac:spMk id="9" creationId="{00000000-0000-0000-0000-000000000000}"/>
          </ac:spMkLst>
        </pc:spChg>
        <pc:spChg chg="add mod">
          <ac:chgData name="Kitazawa Masakiyo" userId="2bf3742da7ad8ecb" providerId="LiveId" clId="{D0CA9460-FD29-4FC3-99E4-7082B45A9765}" dt="2021-07-27T12:05:45.224" v="2339" actId="255"/>
          <ac:spMkLst>
            <pc:docMk/>
            <pc:sldMk cId="2303066506" sldId="475"/>
            <ac:spMk id="10" creationId="{4ACB9C05-EB85-41E6-9294-9DB9A0953A3D}"/>
          </ac:spMkLst>
        </pc:spChg>
        <pc:spChg chg="add mod">
          <ac:chgData name="Kitazawa Masakiyo" userId="2bf3742da7ad8ecb" providerId="LiveId" clId="{D0CA9460-FD29-4FC3-99E4-7082B45A9765}" dt="2021-07-27T14:41:24.517" v="3794" actId="6549"/>
          <ac:spMkLst>
            <pc:docMk/>
            <pc:sldMk cId="2303066506" sldId="475"/>
            <ac:spMk id="11" creationId="{47CBB273-46BD-4E33-9A0C-3E2C34A04618}"/>
          </ac:spMkLst>
        </pc:spChg>
        <pc:spChg chg="add mod">
          <ac:chgData name="Kitazawa Masakiyo" userId="2bf3742da7ad8ecb" providerId="LiveId" clId="{D0CA9460-FD29-4FC3-99E4-7082B45A9765}" dt="2021-07-27T12:08:53.125" v="2459" actId="1076"/>
          <ac:spMkLst>
            <pc:docMk/>
            <pc:sldMk cId="2303066506" sldId="475"/>
            <ac:spMk id="12" creationId="{D1B94DE9-1865-430E-948F-417E958BDE5E}"/>
          </ac:spMkLst>
        </pc:spChg>
        <pc:spChg chg="add mod">
          <ac:chgData name="Kitazawa Masakiyo" userId="2bf3742da7ad8ecb" providerId="LiveId" clId="{D0CA9460-FD29-4FC3-99E4-7082B45A9765}" dt="2021-07-27T14:41:34.621" v="3796" actId="20577"/>
          <ac:spMkLst>
            <pc:docMk/>
            <pc:sldMk cId="2303066506" sldId="475"/>
            <ac:spMk id="13" creationId="{DD4C9F94-214F-4F77-B3F8-D4A8323343AD}"/>
          </ac:spMkLst>
        </pc:spChg>
        <pc:spChg chg="add mod ord">
          <ac:chgData name="Kitazawa Masakiyo" userId="2bf3742da7ad8ecb" providerId="LiveId" clId="{D0CA9460-FD29-4FC3-99E4-7082B45A9765}" dt="2021-07-27T12:08:46.471" v="2458" actId="1076"/>
          <ac:spMkLst>
            <pc:docMk/>
            <pc:sldMk cId="2303066506" sldId="475"/>
            <ac:spMk id="14" creationId="{A7FA00C1-A405-427B-B516-66CDC00829D6}"/>
          </ac:spMkLst>
        </pc:spChg>
        <pc:picChg chg="mod">
          <ac:chgData name="Kitazawa Masakiyo" userId="2bf3742da7ad8ecb" providerId="LiveId" clId="{D0CA9460-FD29-4FC3-99E4-7082B45A9765}" dt="2021-07-27T11:19:47.851" v="1442" actId="1036"/>
          <ac:picMkLst>
            <pc:docMk/>
            <pc:sldMk cId="2303066506" sldId="475"/>
            <ac:picMk id="4" creationId="{00000000-0000-0000-0000-000000000000}"/>
          </ac:picMkLst>
        </pc:picChg>
        <pc:picChg chg="add del mod">
          <ac:chgData name="Kitazawa Masakiyo" userId="2bf3742da7ad8ecb" providerId="LiveId" clId="{D0CA9460-FD29-4FC3-99E4-7082B45A9765}" dt="2021-07-27T11:19:47.851" v="1442" actId="1036"/>
          <ac:picMkLst>
            <pc:docMk/>
            <pc:sldMk cId="2303066506" sldId="475"/>
            <ac:picMk id="8" creationId="{00000000-0000-0000-0000-000000000000}"/>
          </ac:picMkLst>
        </pc:picChg>
      </pc:sldChg>
      <pc:sldChg chg="addSp delSp modSp mod">
        <pc:chgData name="Kitazawa Masakiyo" userId="2bf3742da7ad8ecb" providerId="LiveId" clId="{D0CA9460-FD29-4FC3-99E4-7082B45A9765}" dt="2021-07-27T13:02:30.855" v="3779" actId="20577"/>
        <pc:sldMkLst>
          <pc:docMk/>
          <pc:sldMk cId="3567316603" sldId="481"/>
        </pc:sldMkLst>
        <pc:spChg chg="mod">
          <ac:chgData name="Kitazawa Masakiyo" userId="2bf3742da7ad8ecb" providerId="LiveId" clId="{D0CA9460-FD29-4FC3-99E4-7082B45A9765}" dt="2021-07-27T13:02:30.855" v="3779" actId="20577"/>
          <ac:spMkLst>
            <pc:docMk/>
            <pc:sldMk cId="3567316603" sldId="481"/>
            <ac:spMk id="7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3:00:58.332" v="3751" actId="1076"/>
          <ac:spMkLst>
            <pc:docMk/>
            <pc:sldMk cId="3567316603" sldId="481"/>
            <ac:spMk id="10" creationId="{00000000-0000-0000-0000-000000000000}"/>
          </ac:spMkLst>
        </pc:spChg>
        <pc:spChg chg="add mod ord">
          <ac:chgData name="Kitazawa Masakiyo" userId="2bf3742da7ad8ecb" providerId="LiveId" clId="{D0CA9460-FD29-4FC3-99E4-7082B45A9765}" dt="2021-07-27T13:01:56.942" v="3762" actId="1076"/>
          <ac:spMkLst>
            <pc:docMk/>
            <pc:sldMk cId="3567316603" sldId="481"/>
            <ac:spMk id="11" creationId="{2FEB64C1-ABEC-4DB5-A131-2469AF4291D2}"/>
          </ac:spMkLst>
        </pc:spChg>
        <pc:picChg chg="add mod ord">
          <ac:chgData name="Kitazawa Masakiyo" userId="2bf3742da7ad8ecb" providerId="LiveId" clId="{D0CA9460-FD29-4FC3-99E4-7082B45A9765}" dt="2021-07-27T13:01:35.540" v="3759"/>
          <ac:picMkLst>
            <pc:docMk/>
            <pc:sldMk cId="3567316603" sldId="481"/>
            <ac:picMk id="8" creationId="{0A535910-8975-4538-B7B7-BD9ECF725790}"/>
          </ac:picMkLst>
        </pc:picChg>
        <pc:picChg chg="del">
          <ac:chgData name="Kitazawa Masakiyo" userId="2bf3742da7ad8ecb" providerId="LiveId" clId="{D0CA9460-FD29-4FC3-99E4-7082B45A9765}" dt="2021-07-27T12:56:45.528" v="3378" actId="478"/>
          <ac:picMkLst>
            <pc:docMk/>
            <pc:sldMk cId="3567316603" sldId="481"/>
            <ac:picMk id="9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2:56:47.380" v="3379" actId="478"/>
          <ac:picMkLst>
            <pc:docMk/>
            <pc:sldMk cId="3567316603" sldId="481"/>
            <ac:picMk id="15" creationId="{00000000-0000-0000-0000-000000000000}"/>
          </ac:picMkLst>
        </pc:picChg>
      </pc:sldChg>
      <pc:sldChg chg="del">
        <pc:chgData name="Kitazawa Masakiyo" userId="2bf3742da7ad8ecb" providerId="LiveId" clId="{D0CA9460-FD29-4FC3-99E4-7082B45A9765}" dt="2021-07-27T10:46:51.391" v="440" actId="2696"/>
        <pc:sldMkLst>
          <pc:docMk/>
          <pc:sldMk cId="2061046066" sldId="483"/>
        </pc:sldMkLst>
      </pc:sldChg>
      <pc:sldChg chg="addSp delSp modSp mod">
        <pc:chgData name="Kitazawa Masakiyo" userId="2bf3742da7ad8ecb" providerId="LiveId" clId="{D0CA9460-FD29-4FC3-99E4-7082B45A9765}" dt="2021-07-27T12:23:38.656" v="2763" actId="20577"/>
        <pc:sldMkLst>
          <pc:docMk/>
          <pc:sldMk cId="1692944868" sldId="488"/>
        </pc:sldMkLst>
        <pc:spChg chg="mod">
          <ac:chgData name="Kitazawa Masakiyo" userId="2bf3742da7ad8ecb" providerId="LiveId" clId="{D0CA9460-FD29-4FC3-99E4-7082B45A9765}" dt="2021-07-27T12:10:25.489" v="2467" actId="1076"/>
          <ac:spMkLst>
            <pc:docMk/>
            <pc:sldMk cId="1692944868" sldId="488"/>
            <ac:spMk id="8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2:11:10.998" v="2480" actId="1076"/>
          <ac:spMkLst>
            <pc:docMk/>
            <pc:sldMk cId="1692944868" sldId="488"/>
            <ac:spMk id="9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2:11:10.998" v="2480" actId="1076"/>
          <ac:spMkLst>
            <pc:docMk/>
            <pc:sldMk cId="1692944868" sldId="488"/>
            <ac:spMk id="10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2:11:10.998" v="2480" actId="1076"/>
          <ac:spMkLst>
            <pc:docMk/>
            <pc:sldMk cId="1692944868" sldId="488"/>
            <ac:spMk id="11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2:11:10.998" v="2480" actId="1076"/>
          <ac:spMkLst>
            <pc:docMk/>
            <pc:sldMk cId="1692944868" sldId="488"/>
            <ac:spMk id="12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2:11:10.998" v="2480" actId="1076"/>
          <ac:spMkLst>
            <pc:docMk/>
            <pc:sldMk cId="1692944868" sldId="488"/>
            <ac:spMk id="13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2:11:10.998" v="2480" actId="1076"/>
          <ac:spMkLst>
            <pc:docMk/>
            <pc:sldMk cId="1692944868" sldId="488"/>
            <ac:spMk id="14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2:11:10.998" v="2480" actId="1076"/>
          <ac:spMkLst>
            <pc:docMk/>
            <pc:sldMk cId="1692944868" sldId="488"/>
            <ac:spMk id="15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2:11:10.998" v="2480" actId="1076"/>
          <ac:spMkLst>
            <pc:docMk/>
            <pc:sldMk cId="1692944868" sldId="488"/>
            <ac:spMk id="16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2:23:38.656" v="2763" actId="20577"/>
          <ac:spMkLst>
            <pc:docMk/>
            <pc:sldMk cId="1692944868" sldId="488"/>
            <ac:spMk id="19" creationId="{00000000-0000-0000-0000-000000000000}"/>
          </ac:spMkLst>
        </pc:spChg>
        <pc:picChg chg="del">
          <ac:chgData name="Kitazawa Masakiyo" userId="2bf3742da7ad8ecb" providerId="LiveId" clId="{D0CA9460-FD29-4FC3-99E4-7082B45A9765}" dt="2021-07-27T12:10:07.089" v="2463" actId="21"/>
          <ac:picMkLst>
            <pc:docMk/>
            <pc:sldMk cId="1692944868" sldId="488"/>
            <ac:picMk id="5" creationId="{00000000-0000-0000-0000-000000000000}"/>
          </ac:picMkLst>
        </pc:picChg>
        <pc:picChg chg="mod">
          <ac:chgData name="Kitazawa Masakiyo" userId="2bf3742da7ad8ecb" providerId="LiveId" clId="{D0CA9460-FD29-4FC3-99E4-7082B45A9765}" dt="2021-07-27T12:10:46.689" v="2470" actId="1076"/>
          <ac:picMkLst>
            <pc:docMk/>
            <pc:sldMk cId="1692944868" sldId="488"/>
            <ac:picMk id="17" creationId="{00000000-0000-0000-0000-000000000000}"/>
          </ac:picMkLst>
        </pc:picChg>
        <pc:picChg chg="mod">
          <ac:chgData name="Kitazawa Masakiyo" userId="2bf3742da7ad8ecb" providerId="LiveId" clId="{D0CA9460-FD29-4FC3-99E4-7082B45A9765}" dt="2021-07-27T12:10:46.689" v="2470" actId="1076"/>
          <ac:picMkLst>
            <pc:docMk/>
            <pc:sldMk cId="1692944868" sldId="488"/>
            <ac:picMk id="18" creationId="{00000000-0000-0000-0000-000000000000}"/>
          </ac:picMkLst>
        </pc:picChg>
        <pc:picChg chg="add mod">
          <ac:chgData name="Kitazawa Masakiyo" userId="2bf3742da7ad8ecb" providerId="LiveId" clId="{D0CA9460-FD29-4FC3-99E4-7082B45A9765}" dt="2021-07-27T12:10:53.504" v="2471" actId="1076"/>
          <ac:picMkLst>
            <pc:docMk/>
            <pc:sldMk cId="1692944868" sldId="488"/>
            <ac:picMk id="20" creationId="{95ABF2B8-7017-4A9D-9506-D4234142AFF4}"/>
          </ac:picMkLst>
        </pc:picChg>
      </pc:sldChg>
      <pc:sldChg chg="del ord">
        <pc:chgData name="Kitazawa Masakiyo" userId="2bf3742da7ad8ecb" providerId="LiveId" clId="{D0CA9460-FD29-4FC3-99E4-7082B45A9765}" dt="2021-07-27T11:38:45.443" v="1726" actId="2696"/>
        <pc:sldMkLst>
          <pc:docMk/>
          <pc:sldMk cId="516978210" sldId="489"/>
        </pc:sldMkLst>
      </pc:sldChg>
      <pc:sldChg chg="addSp delSp modSp mod">
        <pc:chgData name="Kitazawa Masakiyo" userId="2bf3742da7ad8ecb" providerId="LiveId" clId="{D0CA9460-FD29-4FC3-99E4-7082B45A9765}" dt="2021-07-27T14:48:33.216" v="3901" actId="1038"/>
        <pc:sldMkLst>
          <pc:docMk/>
          <pc:sldMk cId="2013828716" sldId="491"/>
        </pc:sldMkLst>
        <pc:spChg chg="del">
          <ac:chgData name="Kitazawa Masakiyo" userId="2bf3742da7ad8ecb" providerId="LiveId" clId="{D0CA9460-FD29-4FC3-99E4-7082B45A9765}" dt="2021-07-27T12:13:08.003" v="2493" actId="478"/>
          <ac:spMkLst>
            <pc:docMk/>
            <pc:sldMk cId="2013828716" sldId="491"/>
            <ac:spMk id="8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3:08.003" v="2493" actId="478"/>
          <ac:spMkLst>
            <pc:docMk/>
            <pc:sldMk cId="2013828716" sldId="491"/>
            <ac:spMk id="14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2:14:52.720" v="2506" actId="1076"/>
          <ac:spMkLst>
            <pc:docMk/>
            <pc:sldMk cId="2013828716" sldId="491"/>
            <ac:spMk id="15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3:08.003" v="2493" actId="478"/>
          <ac:spMkLst>
            <pc:docMk/>
            <pc:sldMk cId="2013828716" sldId="491"/>
            <ac:spMk id="17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4:48:33.216" v="3901" actId="1038"/>
          <ac:spMkLst>
            <pc:docMk/>
            <pc:sldMk cId="2013828716" sldId="491"/>
            <ac:spMk id="19" creationId="{00000000-0000-0000-0000-000000000000}"/>
          </ac:spMkLst>
        </pc:spChg>
        <pc:grpChg chg="mod">
          <ac:chgData name="Kitazawa Masakiyo" userId="2bf3742da7ad8ecb" providerId="LiveId" clId="{D0CA9460-FD29-4FC3-99E4-7082B45A9765}" dt="2021-07-27T12:14:29.147" v="2503" actId="1076"/>
          <ac:grpSpMkLst>
            <pc:docMk/>
            <pc:sldMk cId="2013828716" sldId="491"/>
            <ac:grpSpMk id="7" creationId="{00000000-0000-0000-0000-000000000000}"/>
          </ac:grpSpMkLst>
        </pc:grpChg>
        <pc:picChg chg="mod">
          <ac:chgData name="Kitazawa Masakiyo" userId="2bf3742da7ad8ecb" providerId="LiveId" clId="{D0CA9460-FD29-4FC3-99E4-7082B45A9765}" dt="2021-07-27T12:14:37.184" v="2505" actId="1076"/>
          <ac:picMkLst>
            <pc:docMk/>
            <pc:sldMk cId="2013828716" sldId="491"/>
            <ac:picMk id="9" creationId="{00000000-0000-0000-0000-000000000000}"/>
          </ac:picMkLst>
        </pc:picChg>
        <pc:picChg chg="mod">
          <ac:chgData name="Kitazawa Masakiyo" userId="2bf3742da7ad8ecb" providerId="LiveId" clId="{D0CA9460-FD29-4FC3-99E4-7082B45A9765}" dt="2021-07-27T12:14:29.147" v="2503" actId="1076"/>
          <ac:picMkLst>
            <pc:docMk/>
            <pc:sldMk cId="2013828716" sldId="491"/>
            <ac:picMk id="11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2:13:08.003" v="2493" actId="478"/>
          <ac:picMkLst>
            <pc:docMk/>
            <pc:sldMk cId="2013828716" sldId="491"/>
            <ac:picMk id="13" creationId="{00000000-0000-0000-0000-000000000000}"/>
          </ac:picMkLst>
        </pc:picChg>
        <pc:picChg chg="add mod">
          <ac:chgData name="Kitazawa Masakiyo" userId="2bf3742da7ad8ecb" providerId="LiveId" clId="{D0CA9460-FD29-4FC3-99E4-7082B45A9765}" dt="2021-07-27T12:14:14.363" v="2500" actId="1076"/>
          <ac:picMkLst>
            <pc:docMk/>
            <pc:sldMk cId="2013828716" sldId="491"/>
            <ac:picMk id="16" creationId="{2DB09D59-E604-4F1D-BCD4-BA62C805A1EC}"/>
          </ac:picMkLst>
        </pc:picChg>
        <pc:picChg chg="add mod">
          <ac:chgData name="Kitazawa Masakiyo" userId="2bf3742da7ad8ecb" providerId="LiveId" clId="{D0CA9460-FD29-4FC3-99E4-7082B45A9765}" dt="2021-07-27T12:14:00.175" v="2495" actId="1076"/>
          <ac:picMkLst>
            <pc:docMk/>
            <pc:sldMk cId="2013828716" sldId="491"/>
            <ac:picMk id="20" creationId="{5334EC56-221F-420A-A2C8-222E15775646}"/>
          </ac:picMkLst>
        </pc:picChg>
        <pc:picChg chg="add mod">
          <ac:chgData name="Kitazawa Masakiyo" userId="2bf3742da7ad8ecb" providerId="LiveId" clId="{D0CA9460-FD29-4FC3-99E4-7082B45A9765}" dt="2021-07-27T12:14:10.081" v="2499" actId="1076"/>
          <ac:picMkLst>
            <pc:docMk/>
            <pc:sldMk cId="2013828716" sldId="491"/>
            <ac:picMk id="21" creationId="{0A52D23D-232A-4171-AB5A-68457C5C5AFA}"/>
          </ac:picMkLst>
        </pc:picChg>
        <pc:picChg chg="add mod">
          <ac:chgData name="Kitazawa Masakiyo" userId="2bf3742da7ad8ecb" providerId="LiveId" clId="{D0CA9460-FD29-4FC3-99E4-7082B45A9765}" dt="2021-07-27T12:14:22.748" v="2502" actId="1076"/>
          <ac:picMkLst>
            <pc:docMk/>
            <pc:sldMk cId="2013828716" sldId="491"/>
            <ac:picMk id="22" creationId="{7DB6A751-6BFA-4422-B1B2-ABFFEB198D5A}"/>
          </ac:picMkLst>
        </pc:picChg>
      </pc:sldChg>
      <pc:sldChg chg="delSp modSp mod">
        <pc:chgData name="Kitazawa Masakiyo" userId="2bf3742da7ad8ecb" providerId="LiveId" clId="{D0CA9460-FD29-4FC3-99E4-7082B45A9765}" dt="2021-07-27T14:49:36.393" v="3906" actId="1076"/>
        <pc:sldMkLst>
          <pc:docMk/>
          <pc:sldMk cId="4146560874" sldId="492"/>
        </pc:sldMkLst>
        <pc:spChg chg="mod">
          <ac:chgData name="Kitazawa Masakiyo" userId="2bf3742da7ad8ecb" providerId="LiveId" clId="{D0CA9460-FD29-4FC3-99E4-7082B45A9765}" dt="2021-07-27T11:59:14.281" v="2209" actId="14100"/>
          <ac:spMkLst>
            <pc:docMk/>
            <pc:sldMk cId="4146560874" sldId="492"/>
            <ac:spMk id="12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1:59:07.854" v="2208" actId="1076"/>
          <ac:spMkLst>
            <pc:docMk/>
            <pc:sldMk cId="4146560874" sldId="492"/>
            <ac:spMk id="13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1:59:20.261" v="2210" actId="1076"/>
          <ac:spMkLst>
            <pc:docMk/>
            <pc:sldMk cId="4146560874" sldId="492"/>
            <ac:spMk id="14" creationId="{00000000-0000-0000-0000-000000000000}"/>
          </ac:spMkLst>
        </pc:spChg>
        <pc:spChg chg="del mod">
          <ac:chgData name="Kitazawa Masakiyo" userId="2bf3742da7ad8ecb" providerId="LiveId" clId="{D0CA9460-FD29-4FC3-99E4-7082B45A9765}" dt="2021-07-27T14:49:22.307" v="3902" actId="478"/>
          <ac:spMkLst>
            <pc:docMk/>
            <pc:sldMk cId="4146560874" sldId="492"/>
            <ac:spMk id="15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4:49:36.393" v="3906" actId="1076"/>
          <ac:spMkLst>
            <pc:docMk/>
            <pc:sldMk cId="4146560874" sldId="492"/>
            <ac:spMk id="16" creationId="{00000000-0000-0000-0000-000000000000}"/>
          </ac:spMkLst>
        </pc:spChg>
      </pc:sldChg>
      <pc:sldChg chg="del">
        <pc:chgData name="Kitazawa Masakiyo" userId="2bf3742da7ad8ecb" providerId="LiveId" clId="{D0CA9460-FD29-4FC3-99E4-7082B45A9765}" dt="2021-07-27T12:15:32.181" v="2507" actId="2696"/>
        <pc:sldMkLst>
          <pc:docMk/>
          <pc:sldMk cId="77197217" sldId="493"/>
        </pc:sldMkLst>
      </pc:sldChg>
      <pc:sldChg chg="del">
        <pc:chgData name="Kitazawa Masakiyo" userId="2bf3742da7ad8ecb" providerId="LiveId" clId="{D0CA9460-FD29-4FC3-99E4-7082B45A9765}" dt="2021-07-27T10:45:08.769" v="433" actId="2696"/>
        <pc:sldMkLst>
          <pc:docMk/>
          <pc:sldMk cId="4139718066" sldId="501"/>
        </pc:sldMkLst>
      </pc:sldChg>
      <pc:sldChg chg="del ord">
        <pc:chgData name="Kitazawa Masakiyo" userId="2bf3742da7ad8ecb" providerId="LiveId" clId="{D0CA9460-FD29-4FC3-99E4-7082B45A9765}" dt="2021-07-27T10:31:23.009" v="277" actId="2696"/>
        <pc:sldMkLst>
          <pc:docMk/>
          <pc:sldMk cId="1275683422" sldId="502"/>
        </pc:sldMkLst>
      </pc:sldChg>
      <pc:sldChg chg="del">
        <pc:chgData name="Kitazawa Masakiyo" userId="2bf3742da7ad8ecb" providerId="LiveId" clId="{D0CA9460-FD29-4FC3-99E4-7082B45A9765}" dt="2021-07-27T10:47:38.947" v="445" actId="2696"/>
        <pc:sldMkLst>
          <pc:docMk/>
          <pc:sldMk cId="3244483152" sldId="503"/>
        </pc:sldMkLst>
      </pc:sldChg>
      <pc:sldChg chg="del">
        <pc:chgData name="Kitazawa Masakiyo" userId="2bf3742da7ad8ecb" providerId="LiveId" clId="{D0CA9460-FD29-4FC3-99E4-7082B45A9765}" dt="2021-07-27T11:09:04.175" v="916" actId="2696"/>
        <pc:sldMkLst>
          <pc:docMk/>
          <pc:sldMk cId="2215342365" sldId="504"/>
        </pc:sldMkLst>
      </pc:sldChg>
      <pc:sldChg chg="del">
        <pc:chgData name="Kitazawa Masakiyo" userId="2bf3742da7ad8ecb" providerId="LiveId" clId="{D0CA9460-FD29-4FC3-99E4-7082B45A9765}" dt="2021-07-27T10:34:12.256" v="329" actId="2696"/>
        <pc:sldMkLst>
          <pc:docMk/>
          <pc:sldMk cId="3359948383" sldId="505"/>
        </pc:sldMkLst>
      </pc:sldChg>
      <pc:sldChg chg="del">
        <pc:chgData name="Kitazawa Masakiyo" userId="2bf3742da7ad8ecb" providerId="LiveId" clId="{D0CA9460-FD29-4FC3-99E4-7082B45A9765}" dt="2021-07-27T11:09:01.312" v="915" actId="2696"/>
        <pc:sldMkLst>
          <pc:docMk/>
          <pc:sldMk cId="3074047924" sldId="506"/>
        </pc:sldMkLst>
      </pc:sldChg>
      <pc:sldChg chg="addSp delSp modSp mod delAnim">
        <pc:chgData name="Kitazawa Masakiyo" userId="2bf3742da7ad8ecb" providerId="LiveId" clId="{D0CA9460-FD29-4FC3-99E4-7082B45A9765}" dt="2021-07-27T10:27:21.486" v="190" actId="20577"/>
        <pc:sldMkLst>
          <pc:docMk/>
          <pc:sldMk cId="3710713579" sldId="507"/>
        </pc:sldMkLst>
        <pc:spChg chg="mod">
          <ac:chgData name="Kitazawa Masakiyo" userId="2bf3742da7ad8ecb" providerId="LiveId" clId="{D0CA9460-FD29-4FC3-99E4-7082B45A9765}" dt="2021-07-27T09:27:10.190" v="4" actId="20577"/>
          <ac:spMkLst>
            <pc:docMk/>
            <pc:sldMk cId="3710713579" sldId="507"/>
            <ac:spMk id="2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0:27:21.486" v="190" actId="20577"/>
          <ac:spMkLst>
            <pc:docMk/>
            <pc:sldMk cId="3710713579" sldId="507"/>
            <ac:spMk id="5" creationId="{00000000-0000-0000-0000-000000000000}"/>
          </ac:spMkLst>
        </pc:spChg>
        <pc:spChg chg="add mod">
          <ac:chgData name="Kitazawa Masakiyo" userId="2bf3742da7ad8ecb" providerId="LiveId" clId="{D0CA9460-FD29-4FC3-99E4-7082B45A9765}" dt="2021-07-27T09:33:17.762" v="188"/>
          <ac:spMkLst>
            <pc:docMk/>
            <pc:sldMk cId="3710713579" sldId="507"/>
            <ac:spMk id="11" creationId="{49180D84-46CF-45D5-8C3E-26AD89B29798}"/>
          </ac:spMkLst>
        </pc:spChg>
        <pc:spChg chg="add del mod">
          <ac:chgData name="Kitazawa Masakiyo" userId="2bf3742da7ad8ecb" providerId="LiveId" clId="{D0CA9460-FD29-4FC3-99E4-7082B45A9765}" dt="2021-07-27T09:35:21.348" v="189" actId="21"/>
          <ac:spMkLst>
            <pc:docMk/>
            <pc:sldMk cId="3710713579" sldId="507"/>
            <ac:spMk id="12" creationId="{2477F3E2-924C-4CE9-81E1-A2EAD91A3803}"/>
          </ac:spMkLst>
        </pc:spChg>
        <pc:grpChg chg="del">
          <ac:chgData name="Kitazawa Masakiyo" userId="2bf3742da7ad8ecb" providerId="LiveId" clId="{D0CA9460-FD29-4FC3-99E4-7082B45A9765}" dt="2021-07-27T09:32:49.850" v="187" actId="478"/>
          <ac:grpSpMkLst>
            <pc:docMk/>
            <pc:sldMk cId="3710713579" sldId="507"/>
            <ac:grpSpMk id="16" creationId="{00000000-0000-0000-0000-000000000000}"/>
          </ac:grpSpMkLst>
        </pc:grpChg>
      </pc:sldChg>
      <pc:sldChg chg="del">
        <pc:chgData name="Kitazawa Masakiyo" userId="2bf3742da7ad8ecb" providerId="LiveId" clId="{D0CA9460-FD29-4FC3-99E4-7082B45A9765}" dt="2021-07-27T10:30:31.769" v="272" actId="2696"/>
        <pc:sldMkLst>
          <pc:docMk/>
          <pc:sldMk cId="806107452" sldId="508"/>
        </pc:sldMkLst>
      </pc:sldChg>
      <pc:sldChg chg="addSp modSp mod modAnim">
        <pc:chgData name="Kitazawa Masakiyo" userId="2bf3742da7ad8ecb" providerId="LiveId" clId="{D0CA9460-FD29-4FC3-99E4-7082B45A9765}" dt="2021-07-27T10:30:24.254" v="271" actId="1076"/>
        <pc:sldMkLst>
          <pc:docMk/>
          <pc:sldMk cId="2812042420" sldId="509"/>
        </pc:sldMkLst>
        <pc:spChg chg="add mod">
          <ac:chgData name="Kitazawa Masakiyo" userId="2bf3742da7ad8ecb" providerId="LiveId" clId="{D0CA9460-FD29-4FC3-99E4-7082B45A9765}" dt="2021-07-27T10:30:24.254" v="271" actId="1076"/>
          <ac:spMkLst>
            <pc:docMk/>
            <pc:sldMk cId="2812042420" sldId="509"/>
            <ac:spMk id="6" creationId="{8A8C163F-5B11-4889-9358-0A39A0F19F7D}"/>
          </ac:spMkLst>
        </pc:spChg>
        <pc:spChg chg="mod">
          <ac:chgData name="Kitazawa Masakiyo" userId="2bf3742da7ad8ecb" providerId="LiveId" clId="{D0CA9460-FD29-4FC3-99E4-7082B45A9765}" dt="2021-07-27T10:29:20.182" v="194"/>
          <ac:spMkLst>
            <pc:docMk/>
            <pc:sldMk cId="2812042420" sldId="509"/>
            <ac:spMk id="8" creationId="{EDE19BD5-7050-4D35-9FA3-2F4069A58614}"/>
          </ac:spMkLst>
        </pc:spChg>
        <pc:spChg chg="mod">
          <ac:chgData name="Kitazawa Masakiyo" userId="2bf3742da7ad8ecb" providerId="LiveId" clId="{D0CA9460-FD29-4FC3-99E4-7082B45A9765}" dt="2021-07-27T10:29:20.182" v="194"/>
          <ac:spMkLst>
            <pc:docMk/>
            <pc:sldMk cId="2812042420" sldId="509"/>
            <ac:spMk id="9" creationId="{A215C1C2-0ACC-4AD6-8F62-83F6BE9BBB0F}"/>
          </ac:spMkLst>
        </pc:spChg>
        <pc:spChg chg="mod">
          <ac:chgData name="Kitazawa Masakiyo" userId="2bf3742da7ad8ecb" providerId="LiveId" clId="{D0CA9460-FD29-4FC3-99E4-7082B45A9765}" dt="2021-07-27T10:29:20.182" v="194"/>
          <ac:spMkLst>
            <pc:docMk/>
            <pc:sldMk cId="2812042420" sldId="509"/>
            <ac:spMk id="10" creationId="{FBF3D6DA-6B18-40F6-A03B-1D9970964002}"/>
          </ac:spMkLst>
        </pc:spChg>
        <pc:spChg chg="mod">
          <ac:chgData name="Kitazawa Masakiyo" userId="2bf3742da7ad8ecb" providerId="LiveId" clId="{D0CA9460-FD29-4FC3-99E4-7082B45A9765}" dt="2021-07-27T10:30:24.254" v="271" actId="1076"/>
          <ac:spMkLst>
            <pc:docMk/>
            <pc:sldMk cId="2812042420" sldId="509"/>
            <ac:spMk id="11" creationId="{49180D84-46CF-45D5-8C3E-26AD89B29798}"/>
          </ac:spMkLst>
        </pc:spChg>
        <pc:spChg chg="mod">
          <ac:chgData name="Kitazawa Masakiyo" userId="2bf3742da7ad8ecb" providerId="LiveId" clId="{D0CA9460-FD29-4FC3-99E4-7082B45A9765}" dt="2021-07-27T10:29:20.182" v="194"/>
          <ac:spMkLst>
            <pc:docMk/>
            <pc:sldMk cId="2812042420" sldId="509"/>
            <ac:spMk id="12" creationId="{B0BAA4FF-D5DC-4625-B6F8-96180CF6E9C2}"/>
          </ac:spMkLst>
        </pc:spChg>
        <pc:spChg chg="add mod">
          <ac:chgData name="Kitazawa Masakiyo" userId="2bf3742da7ad8ecb" providerId="LiveId" clId="{D0CA9460-FD29-4FC3-99E4-7082B45A9765}" dt="2021-07-27T10:30:15.558" v="270" actId="1076"/>
          <ac:spMkLst>
            <pc:docMk/>
            <pc:sldMk cId="2812042420" sldId="509"/>
            <ac:spMk id="14" creationId="{8DB51121-E3F8-41AC-AD87-72D3AADE2901}"/>
          </ac:spMkLst>
        </pc:spChg>
        <pc:grpChg chg="add mod">
          <ac:chgData name="Kitazawa Masakiyo" userId="2bf3742da7ad8ecb" providerId="LiveId" clId="{D0CA9460-FD29-4FC3-99E4-7082B45A9765}" dt="2021-07-27T10:30:04.309" v="268" actId="1076"/>
          <ac:grpSpMkLst>
            <pc:docMk/>
            <pc:sldMk cId="2812042420" sldId="509"/>
            <ac:grpSpMk id="7" creationId="{EF80FDA8-A25F-491D-B3B7-F9446E9BD4A9}"/>
          </ac:grpSpMkLst>
        </pc:grpChg>
        <pc:cxnChg chg="mod">
          <ac:chgData name="Kitazawa Masakiyo" userId="2bf3742da7ad8ecb" providerId="LiveId" clId="{D0CA9460-FD29-4FC3-99E4-7082B45A9765}" dt="2021-07-27T10:29:20.182" v="194"/>
          <ac:cxnSpMkLst>
            <pc:docMk/>
            <pc:sldMk cId="2812042420" sldId="509"/>
            <ac:cxnSpMk id="13" creationId="{4321789A-8095-46ED-AB0E-7D1E8F5C6F6B}"/>
          </ac:cxnSpMkLst>
        </pc:cxnChg>
      </pc:sldChg>
      <pc:sldChg chg="addSp modSp mod modAnim">
        <pc:chgData name="Kitazawa Masakiyo" userId="2bf3742da7ad8ecb" providerId="LiveId" clId="{D0CA9460-FD29-4FC3-99E4-7082B45A9765}" dt="2021-07-27T14:38:42.587" v="3780"/>
        <pc:sldMkLst>
          <pc:docMk/>
          <pc:sldMk cId="688719432" sldId="510"/>
        </pc:sldMkLst>
        <pc:spChg chg="add mod">
          <ac:chgData name="Kitazawa Masakiyo" userId="2bf3742da7ad8ecb" providerId="LiveId" clId="{D0CA9460-FD29-4FC3-99E4-7082B45A9765}" dt="2021-07-27T10:31:17.319" v="276" actId="1076"/>
          <ac:spMkLst>
            <pc:docMk/>
            <pc:sldMk cId="688719432" sldId="510"/>
            <ac:spMk id="17" creationId="{0BDFDC5B-ED1F-4251-810E-2638B10B5DCE}"/>
          </ac:spMkLst>
        </pc:spChg>
        <pc:spChg chg="add mod">
          <ac:chgData name="Kitazawa Masakiyo" userId="2bf3742da7ad8ecb" providerId="LiveId" clId="{D0CA9460-FD29-4FC3-99E4-7082B45A9765}" dt="2021-07-27T10:31:17.319" v="276" actId="1076"/>
          <ac:spMkLst>
            <pc:docMk/>
            <pc:sldMk cId="688719432" sldId="510"/>
            <ac:spMk id="18" creationId="{03040327-0040-40F2-96C8-40B9338F8EA3}"/>
          </ac:spMkLst>
        </pc:spChg>
        <pc:picChg chg="add mod">
          <ac:chgData name="Kitazawa Masakiyo" userId="2bf3742da7ad8ecb" providerId="LiveId" clId="{D0CA9460-FD29-4FC3-99E4-7082B45A9765}" dt="2021-07-27T10:31:17.319" v="276" actId="1076"/>
          <ac:picMkLst>
            <pc:docMk/>
            <pc:sldMk cId="688719432" sldId="510"/>
            <ac:picMk id="15" creationId="{A3622075-9453-4E9D-9B87-EDC99A0D0059}"/>
          </ac:picMkLst>
        </pc:picChg>
        <pc:picChg chg="add mod">
          <ac:chgData name="Kitazawa Masakiyo" userId="2bf3742da7ad8ecb" providerId="LiveId" clId="{D0CA9460-FD29-4FC3-99E4-7082B45A9765}" dt="2021-07-27T10:31:17.319" v="276" actId="1076"/>
          <ac:picMkLst>
            <pc:docMk/>
            <pc:sldMk cId="688719432" sldId="510"/>
            <ac:picMk id="16" creationId="{AB77A40D-4F0D-4F77-A3B3-BE8CDEF7F92D}"/>
          </ac:picMkLst>
        </pc:picChg>
      </pc:sldChg>
      <pc:sldChg chg="delSp mod delAnim">
        <pc:chgData name="Kitazawa Masakiyo" userId="2bf3742da7ad8ecb" providerId="LiveId" clId="{D0CA9460-FD29-4FC3-99E4-7082B45A9765}" dt="2021-07-27T10:45:57.363" v="436" actId="21"/>
        <pc:sldMkLst>
          <pc:docMk/>
          <pc:sldMk cId="3010396646" sldId="511"/>
        </pc:sldMkLst>
        <pc:spChg chg="del">
          <ac:chgData name="Kitazawa Masakiyo" userId="2bf3742da7ad8ecb" providerId="LiveId" clId="{D0CA9460-FD29-4FC3-99E4-7082B45A9765}" dt="2021-07-27T10:45:57.363" v="436" actId="21"/>
          <ac:spMkLst>
            <pc:docMk/>
            <pc:sldMk cId="3010396646" sldId="511"/>
            <ac:spMk id="24" creationId="{00000000-0000-0000-0000-000000000000}"/>
          </ac:spMkLst>
        </pc:spChg>
      </pc:sldChg>
      <pc:sldChg chg="addSp delSp modSp mod">
        <pc:chgData name="Kitazawa Masakiyo" userId="2bf3742da7ad8ecb" providerId="LiveId" clId="{D0CA9460-FD29-4FC3-99E4-7082B45A9765}" dt="2021-07-27T12:08:27.141" v="2455" actId="1076"/>
        <pc:sldMkLst>
          <pc:docMk/>
          <pc:sldMk cId="3463966584" sldId="512"/>
        </pc:sldMkLst>
        <pc:spChg chg="mod">
          <ac:chgData name="Kitazawa Masakiyo" userId="2bf3742da7ad8ecb" providerId="LiveId" clId="{D0CA9460-FD29-4FC3-99E4-7082B45A9765}" dt="2021-07-27T10:44:42.586" v="432" actId="20577"/>
          <ac:spMkLst>
            <pc:docMk/>
            <pc:sldMk cId="3463966584" sldId="512"/>
            <ac:spMk id="2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46:30.176" v="437" actId="478"/>
          <ac:spMkLst>
            <pc:docMk/>
            <pc:sldMk cId="3463966584" sldId="512"/>
            <ac:spMk id="4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11:13.222" v="958" actId="478"/>
          <ac:spMkLst>
            <pc:docMk/>
            <pc:sldMk cId="3463966584" sldId="512"/>
            <ac:spMk id="5" creationId="{00000000-0000-0000-0000-000000000000}"/>
          </ac:spMkLst>
        </pc:spChg>
        <pc:spChg chg="add mod">
          <ac:chgData name="Kitazawa Masakiyo" userId="2bf3742da7ad8ecb" providerId="LiveId" clId="{D0CA9460-FD29-4FC3-99E4-7082B45A9765}" dt="2021-07-27T11:11:49.466" v="1046" actId="1036"/>
          <ac:spMkLst>
            <pc:docMk/>
            <pc:sldMk cId="3463966584" sldId="512"/>
            <ac:spMk id="9" creationId="{95D05C9E-0BE0-4499-8C2E-8FFA2146D5B4}"/>
          </ac:spMkLst>
        </pc:spChg>
        <pc:spChg chg="add mod">
          <ac:chgData name="Kitazawa Masakiyo" userId="2bf3742da7ad8ecb" providerId="LiveId" clId="{D0CA9460-FD29-4FC3-99E4-7082B45A9765}" dt="2021-07-27T11:11:39.535" v="1011" actId="1076"/>
          <ac:spMkLst>
            <pc:docMk/>
            <pc:sldMk cId="3463966584" sldId="512"/>
            <ac:spMk id="10" creationId="{84863E65-E183-4D7D-9DB6-0E43FBF173C6}"/>
          </ac:spMkLst>
        </pc:spChg>
        <pc:spChg chg="add mod">
          <ac:chgData name="Kitazawa Masakiyo" userId="2bf3742da7ad8ecb" providerId="LiveId" clId="{D0CA9460-FD29-4FC3-99E4-7082B45A9765}" dt="2021-07-27T12:08:12.584" v="2453" actId="1076"/>
          <ac:spMkLst>
            <pc:docMk/>
            <pc:sldMk cId="3463966584" sldId="512"/>
            <ac:spMk id="11" creationId="{9D0F410A-A913-48B4-B191-9285F69C1E77}"/>
          </ac:spMkLst>
        </pc:spChg>
        <pc:spChg chg="add mod">
          <ac:chgData name="Kitazawa Masakiyo" userId="2bf3742da7ad8ecb" providerId="LiveId" clId="{D0CA9460-FD29-4FC3-99E4-7082B45A9765}" dt="2021-07-27T12:08:27.141" v="2455" actId="1076"/>
          <ac:spMkLst>
            <pc:docMk/>
            <pc:sldMk cId="3463966584" sldId="512"/>
            <ac:spMk id="13" creationId="{B22A50C7-3F56-4BBF-9779-4F0CEBCAFE92}"/>
          </ac:spMkLst>
        </pc:spChg>
        <pc:spChg chg="del">
          <ac:chgData name="Kitazawa Masakiyo" userId="2bf3742da7ad8ecb" providerId="LiveId" clId="{D0CA9460-FD29-4FC3-99E4-7082B45A9765}" dt="2021-07-27T11:09:22.161" v="918" actId="478"/>
          <ac:spMkLst>
            <pc:docMk/>
            <pc:sldMk cId="3463966584" sldId="512"/>
            <ac:spMk id="15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11:13.222" v="958" actId="478"/>
          <ac:spMkLst>
            <pc:docMk/>
            <pc:sldMk cId="3463966584" sldId="512"/>
            <ac:spMk id="18" creationId="{00000000-0000-0000-0000-000000000000}"/>
          </ac:spMkLst>
        </pc:spChg>
        <pc:spChg chg="add mod">
          <ac:chgData name="Kitazawa Masakiyo" userId="2bf3742da7ad8ecb" providerId="LiveId" clId="{D0CA9460-FD29-4FC3-99E4-7082B45A9765}" dt="2021-07-27T11:11:49.466" v="1046" actId="1036"/>
          <ac:spMkLst>
            <pc:docMk/>
            <pc:sldMk cId="3463966584" sldId="512"/>
            <ac:spMk id="19" creationId="{40A32D3B-3860-44C0-8037-6C3125853F84}"/>
          </ac:spMkLst>
        </pc:spChg>
        <pc:spChg chg="add mod">
          <ac:chgData name="Kitazawa Masakiyo" userId="2bf3742da7ad8ecb" providerId="LiveId" clId="{D0CA9460-FD29-4FC3-99E4-7082B45A9765}" dt="2021-07-27T12:08:22.933" v="2454" actId="14100"/>
          <ac:spMkLst>
            <pc:docMk/>
            <pc:sldMk cId="3463966584" sldId="512"/>
            <ac:spMk id="22" creationId="{D487C1D4-0556-4E8A-8DFE-4BD029938CD2}"/>
          </ac:spMkLst>
        </pc:spChg>
        <pc:spChg chg="add mod ord">
          <ac:chgData name="Kitazawa Masakiyo" userId="2bf3742da7ad8ecb" providerId="LiveId" clId="{D0CA9460-FD29-4FC3-99E4-7082B45A9765}" dt="2021-07-27T12:08:04.429" v="2452" actId="1076"/>
          <ac:spMkLst>
            <pc:docMk/>
            <pc:sldMk cId="3463966584" sldId="512"/>
            <ac:spMk id="23" creationId="{659B4A07-F5E0-470F-95E4-F18C868BC176}"/>
          </ac:spMkLst>
        </pc:spChg>
        <pc:spChg chg="del mod">
          <ac:chgData name="Kitazawa Masakiyo" userId="2bf3742da7ad8ecb" providerId="LiveId" clId="{D0CA9460-FD29-4FC3-99E4-7082B45A9765}" dt="2021-07-27T11:10:30.514" v="936" actId="478"/>
          <ac:spMkLst>
            <pc:docMk/>
            <pc:sldMk cId="3463966584" sldId="512"/>
            <ac:spMk id="26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11:13.222" v="958" actId="478"/>
          <ac:spMkLst>
            <pc:docMk/>
            <pc:sldMk cId="3463966584" sldId="512"/>
            <ac:spMk id="28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11:13.222" v="958" actId="478"/>
          <ac:spMkLst>
            <pc:docMk/>
            <pc:sldMk cId="3463966584" sldId="512"/>
            <ac:spMk id="30" creationId="{00000000-0000-0000-0000-000000000000}"/>
          </ac:spMkLst>
        </pc:spChg>
        <pc:picChg chg="del">
          <ac:chgData name="Kitazawa Masakiyo" userId="2bf3742da7ad8ecb" providerId="LiveId" clId="{D0CA9460-FD29-4FC3-99E4-7082B45A9765}" dt="2021-07-27T10:46:30.176" v="437" actId="478"/>
          <ac:picMkLst>
            <pc:docMk/>
            <pc:sldMk cId="3463966584" sldId="512"/>
            <ac:picMk id="3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1:11:13.222" v="958" actId="478"/>
          <ac:picMkLst>
            <pc:docMk/>
            <pc:sldMk cId="3463966584" sldId="512"/>
            <ac:picMk id="6" creationId="{00000000-0000-0000-0000-000000000000}"/>
          </ac:picMkLst>
        </pc:picChg>
        <pc:picChg chg="mod">
          <ac:chgData name="Kitazawa Masakiyo" userId="2bf3742da7ad8ecb" providerId="LiveId" clId="{D0CA9460-FD29-4FC3-99E4-7082B45A9765}" dt="2021-07-27T11:11:49.466" v="1046" actId="1036"/>
          <ac:picMkLst>
            <pc:docMk/>
            <pc:sldMk cId="3463966584" sldId="512"/>
            <ac:picMk id="7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1:09:19.911" v="917" actId="478"/>
          <ac:picMkLst>
            <pc:docMk/>
            <pc:sldMk cId="3463966584" sldId="512"/>
            <ac:picMk id="12" creationId="{00000000-0000-0000-0000-000000000000}"/>
          </ac:picMkLst>
        </pc:picChg>
        <pc:picChg chg="mod">
          <ac:chgData name="Kitazawa Masakiyo" userId="2bf3742da7ad8ecb" providerId="LiveId" clId="{D0CA9460-FD29-4FC3-99E4-7082B45A9765}" dt="2021-07-27T11:11:49.466" v="1046" actId="1036"/>
          <ac:picMkLst>
            <pc:docMk/>
            <pc:sldMk cId="3463966584" sldId="512"/>
            <ac:picMk id="21" creationId="{00000000-0000-0000-0000-000000000000}"/>
          </ac:picMkLst>
        </pc:picChg>
        <pc:picChg chg="mod">
          <ac:chgData name="Kitazawa Masakiyo" userId="2bf3742da7ad8ecb" providerId="LiveId" clId="{D0CA9460-FD29-4FC3-99E4-7082B45A9765}" dt="2021-07-27T11:11:49.466" v="1046" actId="1036"/>
          <ac:picMkLst>
            <pc:docMk/>
            <pc:sldMk cId="3463966584" sldId="512"/>
            <ac:picMk id="25" creationId="{00000000-0000-0000-0000-000000000000}"/>
          </ac:picMkLst>
        </pc:picChg>
      </pc:sldChg>
      <pc:sldChg chg="del">
        <pc:chgData name="Kitazawa Masakiyo" userId="2bf3742da7ad8ecb" providerId="LiveId" clId="{D0CA9460-FD29-4FC3-99E4-7082B45A9765}" dt="2021-07-27T11:33:56.300" v="1725" actId="2696"/>
        <pc:sldMkLst>
          <pc:docMk/>
          <pc:sldMk cId="702202262" sldId="513"/>
        </pc:sldMkLst>
      </pc:sldChg>
      <pc:sldChg chg="addSp delSp modSp mod">
        <pc:chgData name="Kitazawa Masakiyo" userId="2bf3742da7ad8ecb" providerId="LiveId" clId="{D0CA9460-FD29-4FC3-99E4-7082B45A9765}" dt="2021-07-27T11:31:28.117" v="1711" actId="1076"/>
        <pc:sldMkLst>
          <pc:docMk/>
          <pc:sldMk cId="538214550" sldId="514"/>
        </pc:sldMkLst>
        <pc:spChg chg="mod">
          <ac:chgData name="Kitazawa Masakiyo" userId="2bf3742da7ad8ecb" providerId="LiveId" clId="{D0CA9460-FD29-4FC3-99E4-7082B45A9765}" dt="2021-07-27T11:30:42.853" v="1663" actId="114"/>
          <ac:spMkLst>
            <pc:docMk/>
            <pc:sldMk cId="538214550" sldId="514"/>
            <ac:spMk id="2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48:03.698" v="448" actId="478"/>
          <ac:spMkLst>
            <pc:docMk/>
            <pc:sldMk cId="538214550" sldId="514"/>
            <ac:spMk id="3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0:49:10.716" v="462" actId="1076"/>
          <ac:spMkLst>
            <pc:docMk/>
            <pc:sldMk cId="538214550" sldId="514"/>
            <ac:spMk id="4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48:03.698" v="448" actId="478"/>
          <ac:spMkLst>
            <pc:docMk/>
            <pc:sldMk cId="538214550" sldId="514"/>
            <ac:spMk id="5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1:29:09.277" v="1632" actId="1037"/>
          <ac:spMkLst>
            <pc:docMk/>
            <pc:sldMk cId="538214550" sldId="514"/>
            <ac:spMk id="9" creationId="{00000000-0000-0000-0000-000000000000}"/>
          </ac:spMkLst>
        </pc:spChg>
        <pc:spChg chg="add mod">
          <ac:chgData name="Kitazawa Masakiyo" userId="2bf3742da7ad8ecb" providerId="LiveId" clId="{D0CA9460-FD29-4FC3-99E4-7082B45A9765}" dt="2021-07-27T11:31:17.793" v="1709" actId="1036"/>
          <ac:spMkLst>
            <pc:docMk/>
            <pc:sldMk cId="538214550" sldId="514"/>
            <ac:spMk id="11" creationId="{C5C7679A-9BDE-4E9B-AFF4-3831607D8908}"/>
          </ac:spMkLst>
        </pc:spChg>
        <pc:spChg chg="mod">
          <ac:chgData name="Kitazawa Masakiyo" userId="2bf3742da7ad8ecb" providerId="LiveId" clId="{D0CA9460-FD29-4FC3-99E4-7082B45A9765}" dt="2021-07-27T10:49:10.716" v="462" actId="1076"/>
          <ac:spMkLst>
            <pc:docMk/>
            <pc:sldMk cId="538214550" sldId="514"/>
            <ac:spMk id="13" creationId="{00000000-0000-0000-0000-000000000000}"/>
          </ac:spMkLst>
        </pc:spChg>
        <pc:spChg chg="add mod">
          <ac:chgData name="Kitazawa Masakiyo" userId="2bf3742da7ad8ecb" providerId="LiveId" clId="{D0CA9460-FD29-4FC3-99E4-7082B45A9765}" dt="2021-07-27T11:31:22.172" v="1710" actId="14100"/>
          <ac:spMkLst>
            <pc:docMk/>
            <pc:sldMk cId="538214550" sldId="514"/>
            <ac:spMk id="14" creationId="{D6FFF0E5-EE3F-4928-92CD-67CFF0FD752A}"/>
          </ac:spMkLst>
        </pc:spChg>
        <pc:spChg chg="del">
          <ac:chgData name="Kitazawa Masakiyo" userId="2bf3742da7ad8ecb" providerId="LiveId" clId="{D0CA9460-FD29-4FC3-99E4-7082B45A9765}" dt="2021-07-27T10:48:10.776" v="449" actId="478"/>
          <ac:spMkLst>
            <pc:docMk/>
            <pc:sldMk cId="538214550" sldId="514"/>
            <ac:spMk id="15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48:03.698" v="448" actId="478"/>
          <ac:spMkLst>
            <pc:docMk/>
            <pc:sldMk cId="538214550" sldId="514"/>
            <ac:spMk id="16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48:03.698" v="448" actId="478"/>
          <ac:spMkLst>
            <pc:docMk/>
            <pc:sldMk cId="538214550" sldId="514"/>
            <ac:spMk id="17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48:03.698" v="448" actId="478"/>
          <ac:spMkLst>
            <pc:docMk/>
            <pc:sldMk cId="538214550" sldId="514"/>
            <ac:spMk id="18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1:31:04.862" v="1699" actId="1036"/>
          <ac:spMkLst>
            <pc:docMk/>
            <pc:sldMk cId="538214550" sldId="514"/>
            <ac:spMk id="20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0:49:13.478" v="463" actId="478"/>
          <ac:spMkLst>
            <pc:docMk/>
            <pc:sldMk cId="538214550" sldId="514"/>
            <ac:spMk id="21" creationId="{00000000-0000-0000-0000-000000000000}"/>
          </ac:spMkLst>
        </pc:spChg>
        <pc:spChg chg="del mod">
          <ac:chgData name="Kitazawa Masakiyo" userId="2bf3742da7ad8ecb" providerId="LiveId" clId="{D0CA9460-FD29-4FC3-99E4-7082B45A9765}" dt="2021-07-27T11:30:58.874" v="1693" actId="21"/>
          <ac:spMkLst>
            <pc:docMk/>
            <pc:sldMk cId="538214550" sldId="514"/>
            <ac:spMk id="22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0:48:38.142" v="453" actId="1076"/>
          <ac:spMkLst>
            <pc:docMk/>
            <pc:sldMk cId="538214550" sldId="514"/>
            <ac:spMk id="23" creationId="{918F792D-07CD-46B4-8AD4-DFB9C99C6073}"/>
          </ac:spMkLst>
        </pc:spChg>
        <pc:spChg chg="add mod">
          <ac:chgData name="Kitazawa Masakiyo" userId="2bf3742da7ad8ecb" providerId="LiveId" clId="{D0CA9460-FD29-4FC3-99E4-7082B45A9765}" dt="2021-07-27T11:29:09.277" v="1632" actId="1037"/>
          <ac:spMkLst>
            <pc:docMk/>
            <pc:sldMk cId="538214550" sldId="514"/>
            <ac:spMk id="26" creationId="{C20E9BF4-4058-4624-839A-731ED0981173}"/>
          </ac:spMkLst>
        </pc:spChg>
        <pc:spChg chg="add mod">
          <ac:chgData name="Kitazawa Masakiyo" userId="2bf3742da7ad8ecb" providerId="LiveId" clId="{D0CA9460-FD29-4FC3-99E4-7082B45A9765}" dt="2021-07-27T11:29:09.277" v="1632" actId="1037"/>
          <ac:spMkLst>
            <pc:docMk/>
            <pc:sldMk cId="538214550" sldId="514"/>
            <ac:spMk id="28" creationId="{01F6297F-D5B1-4DEF-B27E-33A3BAEFFC67}"/>
          </ac:spMkLst>
        </pc:spChg>
        <pc:spChg chg="add mod">
          <ac:chgData name="Kitazawa Masakiyo" userId="2bf3742da7ad8ecb" providerId="LiveId" clId="{D0CA9460-FD29-4FC3-99E4-7082B45A9765}" dt="2021-07-27T11:29:09.277" v="1632" actId="1037"/>
          <ac:spMkLst>
            <pc:docMk/>
            <pc:sldMk cId="538214550" sldId="514"/>
            <ac:spMk id="30" creationId="{4733F6EF-9BDB-4FC1-999C-D86D43EE5FF5}"/>
          </ac:spMkLst>
        </pc:spChg>
        <pc:spChg chg="add mod">
          <ac:chgData name="Kitazawa Masakiyo" userId="2bf3742da7ad8ecb" providerId="LiveId" clId="{D0CA9460-FD29-4FC3-99E4-7082B45A9765}" dt="2021-07-27T11:29:09.277" v="1632" actId="1037"/>
          <ac:spMkLst>
            <pc:docMk/>
            <pc:sldMk cId="538214550" sldId="514"/>
            <ac:spMk id="31" creationId="{A79537F4-92FA-43B9-A320-C6ADDE330CB1}"/>
          </ac:spMkLst>
        </pc:spChg>
        <pc:spChg chg="add mod">
          <ac:chgData name="Kitazawa Masakiyo" userId="2bf3742da7ad8ecb" providerId="LiveId" clId="{D0CA9460-FD29-4FC3-99E4-7082B45A9765}" dt="2021-07-27T11:29:09.277" v="1632" actId="1037"/>
          <ac:spMkLst>
            <pc:docMk/>
            <pc:sldMk cId="538214550" sldId="514"/>
            <ac:spMk id="32" creationId="{19073FEC-86BA-4C3F-8A3F-9175AE33FEE8}"/>
          </ac:spMkLst>
        </pc:spChg>
        <pc:spChg chg="add mod">
          <ac:chgData name="Kitazawa Masakiyo" userId="2bf3742da7ad8ecb" providerId="LiveId" clId="{D0CA9460-FD29-4FC3-99E4-7082B45A9765}" dt="2021-07-27T11:29:09.277" v="1632" actId="1037"/>
          <ac:spMkLst>
            <pc:docMk/>
            <pc:sldMk cId="538214550" sldId="514"/>
            <ac:spMk id="35" creationId="{B4B21CE2-25B2-4455-9814-25C72614C9CC}"/>
          </ac:spMkLst>
        </pc:spChg>
        <pc:spChg chg="add mod ord">
          <ac:chgData name="Kitazawa Masakiyo" userId="2bf3742da7ad8ecb" providerId="LiveId" clId="{D0CA9460-FD29-4FC3-99E4-7082B45A9765}" dt="2021-07-27T11:31:17.793" v="1709" actId="1036"/>
          <ac:spMkLst>
            <pc:docMk/>
            <pc:sldMk cId="538214550" sldId="514"/>
            <ac:spMk id="37" creationId="{F2F40E99-B0DC-4447-A35C-E4F24FD190D4}"/>
          </ac:spMkLst>
        </pc:spChg>
        <pc:spChg chg="add mod">
          <ac:chgData name="Kitazawa Masakiyo" userId="2bf3742da7ad8ecb" providerId="LiveId" clId="{D0CA9460-FD29-4FC3-99E4-7082B45A9765}" dt="2021-07-27T11:31:17.793" v="1709" actId="1036"/>
          <ac:spMkLst>
            <pc:docMk/>
            <pc:sldMk cId="538214550" sldId="514"/>
            <ac:spMk id="38" creationId="{C1FEF2DA-72B2-455A-ABC2-680E837E1D72}"/>
          </ac:spMkLst>
        </pc:spChg>
        <pc:picChg chg="del">
          <ac:chgData name="Kitazawa Masakiyo" userId="2bf3742da7ad8ecb" providerId="LiveId" clId="{D0CA9460-FD29-4FC3-99E4-7082B45A9765}" dt="2021-07-27T10:48:03.698" v="448" actId="478"/>
          <ac:picMkLst>
            <pc:docMk/>
            <pc:sldMk cId="538214550" sldId="514"/>
            <ac:picMk id="6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0:48:03.698" v="448" actId="478"/>
          <ac:picMkLst>
            <pc:docMk/>
            <pc:sldMk cId="538214550" sldId="514"/>
            <ac:picMk id="7" creationId="{00000000-0000-0000-0000-000000000000}"/>
          </ac:picMkLst>
        </pc:picChg>
        <pc:picChg chg="add mod">
          <ac:chgData name="Kitazawa Masakiyo" userId="2bf3742da7ad8ecb" providerId="LiveId" clId="{D0CA9460-FD29-4FC3-99E4-7082B45A9765}" dt="2021-07-27T11:31:17.793" v="1709" actId="1036"/>
          <ac:picMkLst>
            <pc:docMk/>
            <pc:sldMk cId="538214550" sldId="514"/>
            <ac:picMk id="10" creationId="{8E946770-2D0B-4540-BCE1-0232FA1AA01D}"/>
          </ac:picMkLst>
        </pc:picChg>
        <pc:picChg chg="mod">
          <ac:chgData name="Kitazawa Masakiyo" userId="2bf3742da7ad8ecb" providerId="LiveId" clId="{D0CA9460-FD29-4FC3-99E4-7082B45A9765}" dt="2021-07-27T10:49:10.716" v="462" actId="1076"/>
          <ac:picMkLst>
            <pc:docMk/>
            <pc:sldMk cId="538214550" sldId="514"/>
            <ac:picMk id="19" creationId="{00000000-0000-0000-0000-000000000000}"/>
          </ac:picMkLst>
        </pc:picChg>
        <pc:picChg chg="add mod">
          <ac:chgData name="Kitazawa Masakiyo" userId="2bf3742da7ad8ecb" providerId="LiveId" clId="{D0CA9460-FD29-4FC3-99E4-7082B45A9765}" dt="2021-07-27T11:29:09.277" v="1632" actId="1037"/>
          <ac:picMkLst>
            <pc:docMk/>
            <pc:sldMk cId="538214550" sldId="514"/>
            <ac:picMk id="24" creationId="{2A718812-B113-4098-AE98-D8BA3864E130}"/>
          </ac:picMkLst>
        </pc:picChg>
        <pc:picChg chg="add mod">
          <ac:chgData name="Kitazawa Masakiyo" userId="2bf3742da7ad8ecb" providerId="LiveId" clId="{D0CA9460-FD29-4FC3-99E4-7082B45A9765}" dt="2021-07-27T11:29:21.671" v="1635" actId="1076"/>
          <ac:picMkLst>
            <pc:docMk/>
            <pc:sldMk cId="538214550" sldId="514"/>
            <ac:picMk id="25" creationId="{7F68A883-11A3-4E52-98BA-2555A9470766}"/>
          </ac:picMkLst>
        </pc:picChg>
        <pc:picChg chg="add mod">
          <ac:chgData name="Kitazawa Masakiyo" userId="2bf3742da7ad8ecb" providerId="LiveId" clId="{D0CA9460-FD29-4FC3-99E4-7082B45A9765}" dt="2021-07-27T11:31:28.117" v="1711" actId="1076"/>
          <ac:picMkLst>
            <pc:docMk/>
            <pc:sldMk cId="538214550" sldId="514"/>
            <ac:picMk id="27" creationId="{54AC09E7-E1B3-4E83-A9B5-91089E067EA3}"/>
          </ac:picMkLst>
        </pc:picChg>
        <pc:picChg chg="add mod">
          <ac:chgData name="Kitazawa Masakiyo" userId="2bf3742da7ad8ecb" providerId="LiveId" clId="{D0CA9460-FD29-4FC3-99E4-7082B45A9765}" dt="2021-07-27T11:29:09.277" v="1632" actId="1037"/>
          <ac:picMkLst>
            <pc:docMk/>
            <pc:sldMk cId="538214550" sldId="514"/>
            <ac:picMk id="33" creationId="{5507C45E-0E9F-4013-9E0E-7135178B9C0F}"/>
          </ac:picMkLst>
        </pc:picChg>
        <pc:picChg chg="add del mod">
          <ac:chgData name="Kitazawa Masakiyo" userId="2bf3742da7ad8ecb" providerId="LiveId" clId="{D0CA9460-FD29-4FC3-99E4-7082B45A9765}" dt="2021-07-27T11:26:50.544" v="1570"/>
          <ac:picMkLst>
            <pc:docMk/>
            <pc:sldMk cId="538214550" sldId="514"/>
            <ac:picMk id="36" creationId="{ED41F820-A2B0-4EA4-AC53-716D55FE21C3}"/>
          </ac:picMkLst>
        </pc:picChg>
        <pc:cxnChg chg="add mod">
          <ac:chgData name="Kitazawa Masakiyo" userId="2bf3742da7ad8ecb" providerId="LiveId" clId="{D0CA9460-FD29-4FC3-99E4-7082B45A9765}" dt="2021-07-27T11:29:09.277" v="1632" actId="1037"/>
          <ac:cxnSpMkLst>
            <pc:docMk/>
            <pc:sldMk cId="538214550" sldId="514"/>
            <ac:cxnSpMk id="29" creationId="{F95FC3F4-A726-4FF8-8C36-63CA1277B0EC}"/>
          </ac:cxnSpMkLst>
        </pc:cxnChg>
        <pc:cxnChg chg="add mod">
          <ac:chgData name="Kitazawa Masakiyo" userId="2bf3742da7ad8ecb" providerId="LiveId" clId="{D0CA9460-FD29-4FC3-99E4-7082B45A9765}" dt="2021-07-27T11:29:17.211" v="1633" actId="14100"/>
          <ac:cxnSpMkLst>
            <pc:docMk/>
            <pc:sldMk cId="538214550" sldId="514"/>
            <ac:cxnSpMk id="34" creationId="{542B53D0-AF99-40C6-B28C-F0854AC0B23E}"/>
          </ac:cxnSpMkLst>
        </pc:cxnChg>
      </pc:sldChg>
      <pc:sldChg chg="del">
        <pc:chgData name="Kitazawa Masakiyo" userId="2bf3742da7ad8ecb" providerId="LiveId" clId="{D0CA9460-FD29-4FC3-99E4-7082B45A9765}" dt="2021-07-27T11:07:12.301" v="912" actId="2696"/>
        <pc:sldMkLst>
          <pc:docMk/>
          <pc:sldMk cId="3641074802" sldId="515"/>
        </pc:sldMkLst>
      </pc:sldChg>
      <pc:sldChg chg="addSp delSp modSp new mod">
        <pc:chgData name="Kitazawa Masakiyo" userId="2bf3742da7ad8ecb" providerId="LiveId" clId="{D0CA9460-FD29-4FC3-99E4-7082B45A9765}" dt="2021-07-27T11:55:04.930" v="2146" actId="1076"/>
        <pc:sldMkLst>
          <pc:docMk/>
          <pc:sldMk cId="3968379429" sldId="516"/>
        </pc:sldMkLst>
        <pc:spChg chg="mod">
          <ac:chgData name="Kitazawa Masakiyo" userId="2bf3742da7ad8ecb" providerId="LiveId" clId="{D0CA9460-FD29-4FC3-99E4-7082B45A9765}" dt="2021-07-27T10:56:04.956" v="613" actId="20577"/>
          <ac:spMkLst>
            <pc:docMk/>
            <pc:sldMk cId="3968379429" sldId="516"/>
            <ac:spMk id="2" creationId="{B9942EFB-B056-490D-9A99-A5B108533127}"/>
          </ac:spMkLst>
        </pc:spChg>
        <pc:spChg chg="del">
          <ac:chgData name="Kitazawa Masakiyo" userId="2bf3742da7ad8ecb" providerId="LiveId" clId="{D0CA9460-FD29-4FC3-99E4-7082B45A9765}" dt="2021-07-27T10:56:02.335" v="611" actId="478"/>
          <ac:spMkLst>
            <pc:docMk/>
            <pc:sldMk cId="3968379429" sldId="516"/>
            <ac:spMk id="3" creationId="{68E8F019-3596-4CDF-AC34-883E5772FAD1}"/>
          </ac:spMkLst>
        </pc:spChg>
        <pc:spChg chg="add mod">
          <ac:chgData name="Kitazawa Masakiyo" userId="2bf3742da7ad8ecb" providerId="LiveId" clId="{D0CA9460-FD29-4FC3-99E4-7082B45A9765}" dt="2021-07-27T11:55:01.550" v="2145" actId="14100"/>
          <ac:spMkLst>
            <pc:docMk/>
            <pc:sldMk cId="3968379429" sldId="516"/>
            <ac:spMk id="5" creationId="{6BD16A1F-8116-4C7F-B59E-C1D1294B2478}"/>
          </ac:spMkLst>
        </pc:spChg>
        <pc:spChg chg="add mod">
          <ac:chgData name="Kitazawa Masakiyo" userId="2bf3742da7ad8ecb" providerId="LiveId" clId="{D0CA9460-FD29-4FC3-99E4-7082B45A9765}" dt="2021-07-27T11:53:07.326" v="2125" actId="1076"/>
          <ac:spMkLst>
            <pc:docMk/>
            <pc:sldMk cId="3968379429" sldId="516"/>
            <ac:spMk id="15" creationId="{C772C867-4945-4E17-8BB7-434EAB051EFE}"/>
          </ac:spMkLst>
        </pc:spChg>
        <pc:spChg chg="add mod">
          <ac:chgData name="Kitazawa Masakiyo" userId="2bf3742da7ad8ecb" providerId="LiveId" clId="{D0CA9460-FD29-4FC3-99E4-7082B45A9765}" dt="2021-07-27T11:54:23.249" v="2140" actId="1076"/>
          <ac:spMkLst>
            <pc:docMk/>
            <pc:sldMk cId="3968379429" sldId="516"/>
            <ac:spMk id="16" creationId="{32682925-76CD-4D4B-BBB4-AA97FC8BC264}"/>
          </ac:spMkLst>
        </pc:spChg>
        <pc:spChg chg="add del mod ord">
          <ac:chgData name="Kitazawa Masakiyo" userId="2bf3742da7ad8ecb" providerId="LiveId" clId="{D0CA9460-FD29-4FC3-99E4-7082B45A9765}" dt="2021-07-27T11:52:39.781" v="2121" actId="1076"/>
          <ac:spMkLst>
            <pc:docMk/>
            <pc:sldMk cId="3968379429" sldId="516"/>
            <ac:spMk id="17" creationId="{75A9CA39-262E-4A34-A31F-DBA6EF12639D}"/>
          </ac:spMkLst>
        </pc:spChg>
        <pc:spChg chg="mod">
          <ac:chgData name="Kitazawa Masakiyo" userId="2bf3742da7ad8ecb" providerId="LiveId" clId="{D0CA9460-FD29-4FC3-99E4-7082B45A9765}" dt="2021-07-27T11:40:09.542" v="1788"/>
          <ac:spMkLst>
            <pc:docMk/>
            <pc:sldMk cId="3968379429" sldId="516"/>
            <ac:spMk id="19" creationId="{584B4B0F-8F9E-4D3B-912B-B968BD2DFBF9}"/>
          </ac:spMkLst>
        </pc:spChg>
        <pc:spChg chg="mod">
          <ac:chgData name="Kitazawa Masakiyo" userId="2bf3742da7ad8ecb" providerId="LiveId" clId="{D0CA9460-FD29-4FC3-99E4-7082B45A9765}" dt="2021-07-27T11:40:09.542" v="1788"/>
          <ac:spMkLst>
            <pc:docMk/>
            <pc:sldMk cId="3968379429" sldId="516"/>
            <ac:spMk id="20" creationId="{A37861FF-7F5A-439C-80B0-D38E582745C2}"/>
          </ac:spMkLst>
        </pc:spChg>
        <pc:spChg chg="mod">
          <ac:chgData name="Kitazawa Masakiyo" userId="2bf3742da7ad8ecb" providerId="LiveId" clId="{D0CA9460-FD29-4FC3-99E4-7082B45A9765}" dt="2021-07-27T11:40:09.542" v="1788"/>
          <ac:spMkLst>
            <pc:docMk/>
            <pc:sldMk cId="3968379429" sldId="516"/>
            <ac:spMk id="26" creationId="{708BA29C-2E56-4A81-8886-C6CEA01A88A6}"/>
          </ac:spMkLst>
        </pc:spChg>
        <pc:spChg chg="mod">
          <ac:chgData name="Kitazawa Masakiyo" userId="2bf3742da7ad8ecb" providerId="LiveId" clId="{D0CA9460-FD29-4FC3-99E4-7082B45A9765}" dt="2021-07-27T11:40:09.542" v="1788"/>
          <ac:spMkLst>
            <pc:docMk/>
            <pc:sldMk cId="3968379429" sldId="516"/>
            <ac:spMk id="27" creationId="{BB87C24A-7E72-4148-8C19-F32B6A204186}"/>
          </ac:spMkLst>
        </pc:spChg>
        <pc:spChg chg="del mod topLvl">
          <ac:chgData name="Kitazawa Masakiyo" userId="2bf3742da7ad8ecb" providerId="LiveId" clId="{D0CA9460-FD29-4FC3-99E4-7082B45A9765}" dt="2021-07-27T11:45:49.792" v="1927" actId="21"/>
          <ac:spMkLst>
            <pc:docMk/>
            <pc:sldMk cId="3968379429" sldId="516"/>
            <ac:spMk id="29" creationId="{C688723C-FDC2-4021-8E42-0F9AC5D96CAF}"/>
          </ac:spMkLst>
        </pc:spChg>
        <pc:spChg chg="mod topLvl">
          <ac:chgData name="Kitazawa Masakiyo" userId="2bf3742da7ad8ecb" providerId="LiveId" clId="{D0CA9460-FD29-4FC3-99E4-7082B45A9765}" dt="2021-07-27T11:52:39.781" v="2121" actId="1076"/>
          <ac:spMkLst>
            <pc:docMk/>
            <pc:sldMk cId="3968379429" sldId="516"/>
            <ac:spMk id="30" creationId="{FCB98F06-082F-4041-98B3-989BCF402ED2}"/>
          </ac:spMkLst>
        </pc:spChg>
        <pc:spChg chg="add del mod">
          <ac:chgData name="Kitazawa Masakiyo" userId="2bf3742da7ad8ecb" providerId="LiveId" clId="{D0CA9460-FD29-4FC3-99E4-7082B45A9765}" dt="2021-07-27T11:52:39.781" v="2121" actId="1076"/>
          <ac:spMkLst>
            <pc:docMk/>
            <pc:sldMk cId="3968379429" sldId="516"/>
            <ac:spMk id="31" creationId="{3CBCCCB6-6CE1-451F-AAAD-D816DF6D00D2}"/>
          </ac:spMkLst>
        </pc:spChg>
        <pc:spChg chg="add del mod">
          <ac:chgData name="Kitazawa Masakiyo" userId="2bf3742da7ad8ecb" providerId="LiveId" clId="{D0CA9460-FD29-4FC3-99E4-7082B45A9765}" dt="2021-07-27T11:40:29.490" v="1800" actId="478"/>
          <ac:spMkLst>
            <pc:docMk/>
            <pc:sldMk cId="3968379429" sldId="516"/>
            <ac:spMk id="32" creationId="{A9A0A0D2-EEC0-47A3-8CC8-4E3EA4232003}"/>
          </ac:spMkLst>
        </pc:spChg>
        <pc:spChg chg="del mod topLvl">
          <ac:chgData name="Kitazawa Masakiyo" userId="2bf3742da7ad8ecb" providerId="LiveId" clId="{D0CA9460-FD29-4FC3-99E4-7082B45A9765}" dt="2021-07-27T11:44:25.396" v="1852" actId="21"/>
          <ac:spMkLst>
            <pc:docMk/>
            <pc:sldMk cId="3968379429" sldId="516"/>
            <ac:spMk id="41" creationId="{F06B98FD-C1D6-45FA-8098-C9DE97D1526D}"/>
          </ac:spMkLst>
        </pc:spChg>
        <pc:spChg chg="mod ord topLvl">
          <ac:chgData name="Kitazawa Masakiyo" userId="2bf3742da7ad8ecb" providerId="LiveId" clId="{D0CA9460-FD29-4FC3-99E4-7082B45A9765}" dt="2021-07-27T11:52:39.781" v="2121" actId="1076"/>
          <ac:spMkLst>
            <pc:docMk/>
            <pc:sldMk cId="3968379429" sldId="516"/>
            <ac:spMk id="42" creationId="{6BF16D08-BA7E-4CAF-A336-C971DC21E6F7}"/>
          </ac:spMkLst>
        </pc:spChg>
        <pc:spChg chg="del mod topLvl">
          <ac:chgData name="Kitazawa Masakiyo" userId="2bf3742da7ad8ecb" providerId="LiveId" clId="{D0CA9460-FD29-4FC3-99E4-7082B45A9765}" dt="2021-07-27T11:44:21.003" v="1851" actId="21"/>
          <ac:spMkLst>
            <pc:docMk/>
            <pc:sldMk cId="3968379429" sldId="516"/>
            <ac:spMk id="44" creationId="{1E4F1801-72B6-44B6-B328-9BD8829F94F2}"/>
          </ac:spMkLst>
        </pc:spChg>
        <pc:spChg chg="mod topLvl">
          <ac:chgData name="Kitazawa Masakiyo" userId="2bf3742da7ad8ecb" providerId="LiveId" clId="{D0CA9460-FD29-4FC3-99E4-7082B45A9765}" dt="2021-07-27T11:52:39.781" v="2121" actId="1076"/>
          <ac:spMkLst>
            <pc:docMk/>
            <pc:sldMk cId="3968379429" sldId="516"/>
            <ac:spMk id="45" creationId="{93C9A6CB-D3BD-4BD2-863B-DED6673C0E27}"/>
          </ac:spMkLst>
        </pc:spChg>
        <pc:spChg chg="add mod">
          <ac:chgData name="Kitazawa Masakiyo" userId="2bf3742da7ad8ecb" providerId="LiveId" clId="{D0CA9460-FD29-4FC3-99E4-7082B45A9765}" dt="2021-07-27T11:52:39.781" v="2121" actId="1076"/>
          <ac:spMkLst>
            <pc:docMk/>
            <pc:sldMk cId="3968379429" sldId="516"/>
            <ac:spMk id="46" creationId="{D12E23C0-64B3-4304-B32A-41F2DBA255C1}"/>
          </ac:spMkLst>
        </pc:spChg>
        <pc:spChg chg="add mod">
          <ac:chgData name="Kitazawa Masakiyo" userId="2bf3742da7ad8ecb" providerId="LiveId" clId="{D0CA9460-FD29-4FC3-99E4-7082B45A9765}" dt="2021-07-27T11:52:39.781" v="2121" actId="1076"/>
          <ac:spMkLst>
            <pc:docMk/>
            <pc:sldMk cId="3968379429" sldId="516"/>
            <ac:spMk id="47" creationId="{222D2762-5F9F-403B-A5CA-C4DBA156FA2E}"/>
          </ac:spMkLst>
        </pc:spChg>
        <pc:spChg chg="add mod">
          <ac:chgData name="Kitazawa Masakiyo" userId="2bf3742da7ad8ecb" providerId="LiveId" clId="{D0CA9460-FD29-4FC3-99E4-7082B45A9765}" dt="2021-07-27T11:52:39.781" v="2121" actId="1076"/>
          <ac:spMkLst>
            <pc:docMk/>
            <pc:sldMk cId="3968379429" sldId="516"/>
            <ac:spMk id="48" creationId="{F09E65B9-55BB-49DF-91A1-2341A396C4A9}"/>
          </ac:spMkLst>
        </pc:spChg>
        <pc:spChg chg="add mod">
          <ac:chgData name="Kitazawa Masakiyo" userId="2bf3742da7ad8ecb" providerId="LiveId" clId="{D0CA9460-FD29-4FC3-99E4-7082B45A9765}" dt="2021-07-27T11:54:01.707" v="2131" actId="1076"/>
          <ac:spMkLst>
            <pc:docMk/>
            <pc:sldMk cId="3968379429" sldId="516"/>
            <ac:spMk id="50" creationId="{872B0BAD-2AAD-4E89-BC1F-D5367DD17123}"/>
          </ac:spMkLst>
        </pc:spChg>
        <pc:grpChg chg="add del mod">
          <ac:chgData name="Kitazawa Masakiyo" userId="2bf3742da7ad8ecb" providerId="LiveId" clId="{D0CA9460-FD29-4FC3-99E4-7082B45A9765}" dt="2021-07-27T11:40:54.842" v="1802" actId="478"/>
          <ac:grpSpMkLst>
            <pc:docMk/>
            <pc:sldMk cId="3968379429" sldId="516"/>
            <ac:grpSpMk id="18" creationId="{773E30A3-D67D-4538-96C9-E34A77C56B57}"/>
          </ac:grpSpMkLst>
        </pc:grpChg>
        <pc:grpChg chg="add del mod">
          <ac:chgData name="Kitazawa Masakiyo" userId="2bf3742da7ad8ecb" providerId="LiveId" clId="{D0CA9460-FD29-4FC3-99E4-7082B45A9765}" dt="2021-07-27T11:40:57.790" v="1803" actId="478"/>
          <ac:grpSpMkLst>
            <pc:docMk/>
            <pc:sldMk cId="3968379429" sldId="516"/>
            <ac:grpSpMk id="25" creationId="{9C83C113-BD1A-4A68-B655-2AD88DD060C8}"/>
          </ac:grpSpMkLst>
        </pc:grpChg>
        <pc:grpChg chg="add del mod">
          <ac:chgData name="Kitazawa Masakiyo" userId="2bf3742da7ad8ecb" providerId="LiveId" clId="{D0CA9460-FD29-4FC3-99E4-7082B45A9765}" dt="2021-07-27T11:45:49.792" v="1927" actId="21"/>
          <ac:grpSpMkLst>
            <pc:docMk/>
            <pc:sldMk cId="3968379429" sldId="516"/>
            <ac:grpSpMk id="28" creationId="{8B357F75-CAEE-44C2-8BA9-CED88B855C37}"/>
          </ac:grpSpMkLst>
        </pc:grpChg>
        <pc:grpChg chg="add del mod">
          <ac:chgData name="Kitazawa Masakiyo" userId="2bf3742da7ad8ecb" providerId="LiveId" clId="{D0CA9460-FD29-4FC3-99E4-7082B45A9765}" dt="2021-07-27T11:44:25.396" v="1852" actId="21"/>
          <ac:grpSpMkLst>
            <pc:docMk/>
            <pc:sldMk cId="3968379429" sldId="516"/>
            <ac:grpSpMk id="40" creationId="{B089B687-3ACE-420D-897E-B56E82EA3950}"/>
          </ac:grpSpMkLst>
        </pc:grpChg>
        <pc:grpChg chg="add del mod">
          <ac:chgData name="Kitazawa Masakiyo" userId="2bf3742da7ad8ecb" providerId="LiveId" clId="{D0CA9460-FD29-4FC3-99E4-7082B45A9765}" dt="2021-07-27T11:44:21.003" v="1851" actId="21"/>
          <ac:grpSpMkLst>
            <pc:docMk/>
            <pc:sldMk cId="3968379429" sldId="516"/>
            <ac:grpSpMk id="43" creationId="{23A7B6B2-D6E4-4100-9781-342D381825BC}"/>
          </ac:grpSpMkLst>
        </pc:grpChg>
        <pc:picChg chg="add del mod">
          <ac:chgData name="Kitazawa Masakiyo" userId="2bf3742da7ad8ecb" providerId="LiveId" clId="{D0CA9460-FD29-4FC3-99E4-7082B45A9765}" dt="2021-07-27T10:57:40.208" v="627"/>
          <ac:picMkLst>
            <pc:docMk/>
            <pc:sldMk cId="3968379429" sldId="516"/>
            <ac:picMk id="6" creationId="{CFAD96AC-A9D4-420C-A01A-89F6495480BC}"/>
          </ac:picMkLst>
        </pc:picChg>
        <pc:picChg chg="add del mod">
          <ac:chgData name="Kitazawa Masakiyo" userId="2bf3742da7ad8ecb" providerId="LiveId" clId="{D0CA9460-FD29-4FC3-99E4-7082B45A9765}" dt="2021-07-27T11:02:05.726" v="831"/>
          <ac:picMkLst>
            <pc:docMk/>
            <pc:sldMk cId="3968379429" sldId="516"/>
            <ac:picMk id="8" creationId="{03B5E59E-B060-4995-A648-2B242CB16746}"/>
          </ac:picMkLst>
        </pc:picChg>
        <pc:picChg chg="add del mod">
          <ac:chgData name="Kitazawa Masakiyo" userId="2bf3742da7ad8ecb" providerId="LiveId" clId="{D0CA9460-FD29-4FC3-99E4-7082B45A9765}" dt="2021-07-27T11:04:07.658" v="843"/>
          <ac:picMkLst>
            <pc:docMk/>
            <pc:sldMk cId="3968379429" sldId="516"/>
            <ac:picMk id="10" creationId="{CDA1D45A-E8F1-4713-8707-DA0C21B2F720}"/>
          </ac:picMkLst>
        </pc:picChg>
        <pc:picChg chg="add del mod">
          <ac:chgData name="Kitazawa Masakiyo" userId="2bf3742da7ad8ecb" providerId="LiveId" clId="{D0CA9460-FD29-4FC3-99E4-7082B45A9765}" dt="2021-07-27T11:04:20.377" v="855"/>
          <ac:picMkLst>
            <pc:docMk/>
            <pc:sldMk cId="3968379429" sldId="516"/>
            <ac:picMk id="12" creationId="{380A98E4-04BA-4598-A121-C67748F6A378}"/>
          </ac:picMkLst>
        </pc:picChg>
        <pc:picChg chg="add mod">
          <ac:chgData name="Kitazawa Masakiyo" userId="2bf3742da7ad8ecb" providerId="LiveId" clId="{D0CA9460-FD29-4FC3-99E4-7082B45A9765}" dt="2021-07-27T11:55:04.930" v="2146" actId="1076"/>
          <ac:picMkLst>
            <pc:docMk/>
            <pc:sldMk cId="3968379429" sldId="516"/>
            <ac:picMk id="14" creationId="{6420FA44-2ABB-4369-BE00-AA3A97A573D5}"/>
          </ac:picMkLst>
        </pc:picChg>
        <pc:picChg chg="add mod">
          <ac:chgData name="Kitazawa Masakiyo" userId="2bf3742da7ad8ecb" providerId="LiveId" clId="{D0CA9460-FD29-4FC3-99E4-7082B45A9765}" dt="2021-07-27T11:54:11.885" v="2139" actId="14861"/>
          <ac:picMkLst>
            <pc:docMk/>
            <pc:sldMk cId="3968379429" sldId="516"/>
            <ac:picMk id="52" creationId="{3A7FD037-BAE4-494F-BC38-185482E6CAA4}"/>
          </ac:picMkLst>
        </pc:picChg>
        <pc:cxnChg chg="add del mod">
          <ac:chgData name="Kitazawa Masakiyo" userId="2bf3742da7ad8ecb" providerId="LiveId" clId="{D0CA9460-FD29-4FC3-99E4-7082B45A9765}" dt="2021-07-27T11:44:00.914" v="1847" actId="478"/>
          <ac:cxnSpMkLst>
            <pc:docMk/>
            <pc:sldMk cId="3968379429" sldId="516"/>
            <ac:cxnSpMk id="21" creationId="{E0B52B02-A557-4B67-9DF4-6140C2B3C8B4}"/>
          </ac:cxnSpMkLst>
        </pc:cxnChg>
        <pc:cxnChg chg="add del mod">
          <ac:chgData name="Kitazawa Masakiyo" userId="2bf3742da7ad8ecb" providerId="LiveId" clId="{D0CA9460-FD29-4FC3-99E4-7082B45A9765}" dt="2021-07-27T11:52:39.781" v="2121" actId="1076"/>
          <ac:cxnSpMkLst>
            <pc:docMk/>
            <pc:sldMk cId="3968379429" sldId="516"/>
            <ac:cxnSpMk id="22" creationId="{D06018EE-833F-4204-86A8-E6D4C6A036BA}"/>
          </ac:cxnSpMkLst>
        </pc:cxnChg>
        <pc:cxnChg chg="add del mod">
          <ac:chgData name="Kitazawa Masakiyo" userId="2bf3742da7ad8ecb" providerId="LiveId" clId="{D0CA9460-FD29-4FC3-99E4-7082B45A9765}" dt="2021-07-27T11:52:39.781" v="2121" actId="1076"/>
          <ac:cxnSpMkLst>
            <pc:docMk/>
            <pc:sldMk cId="3968379429" sldId="516"/>
            <ac:cxnSpMk id="23" creationId="{E30BB07F-72F0-4579-A1BD-872837743353}"/>
          </ac:cxnSpMkLst>
        </pc:cxnChg>
        <pc:cxnChg chg="add del mod">
          <ac:chgData name="Kitazawa Masakiyo" userId="2bf3742da7ad8ecb" providerId="LiveId" clId="{D0CA9460-FD29-4FC3-99E4-7082B45A9765}" dt="2021-07-27T11:44:04.450" v="1848" actId="478"/>
          <ac:cxnSpMkLst>
            <pc:docMk/>
            <pc:sldMk cId="3968379429" sldId="516"/>
            <ac:cxnSpMk id="24" creationId="{E4F561D9-AC39-49F8-A580-4FE6A0B3C1F7}"/>
          </ac:cxnSpMkLst>
        </pc:cxnChg>
        <pc:cxnChg chg="add del mod">
          <ac:chgData name="Kitazawa Masakiyo" userId="2bf3742da7ad8ecb" providerId="LiveId" clId="{D0CA9460-FD29-4FC3-99E4-7082B45A9765}" dt="2021-07-27T11:52:39.781" v="2121" actId="1076"/>
          <ac:cxnSpMkLst>
            <pc:docMk/>
            <pc:sldMk cId="3968379429" sldId="516"/>
            <ac:cxnSpMk id="33" creationId="{30745ED6-C8D9-4E7F-AD9D-A22FB616710E}"/>
          </ac:cxnSpMkLst>
        </pc:cxnChg>
        <pc:cxnChg chg="add del mod">
          <ac:chgData name="Kitazawa Masakiyo" userId="2bf3742da7ad8ecb" providerId="LiveId" clId="{D0CA9460-FD29-4FC3-99E4-7082B45A9765}" dt="2021-07-27T11:40:45.604" v="1801" actId="478"/>
          <ac:cxnSpMkLst>
            <pc:docMk/>
            <pc:sldMk cId="3968379429" sldId="516"/>
            <ac:cxnSpMk id="34" creationId="{AED755BF-AAF5-41A1-BC5B-AFF82D9A27E6}"/>
          </ac:cxnSpMkLst>
        </pc:cxnChg>
        <pc:cxnChg chg="add del mod">
          <ac:chgData name="Kitazawa Masakiyo" userId="2bf3742da7ad8ecb" providerId="LiveId" clId="{D0CA9460-FD29-4FC3-99E4-7082B45A9765}" dt="2021-07-27T11:45:38.419" v="1926" actId="21"/>
          <ac:cxnSpMkLst>
            <pc:docMk/>
            <pc:sldMk cId="3968379429" sldId="516"/>
            <ac:cxnSpMk id="35" creationId="{9381D55C-5B1C-4985-917E-F9264DEEF619}"/>
          </ac:cxnSpMkLst>
        </pc:cxnChg>
        <pc:cxnChg chg="add mod">
          <ac:chgData name="Kitazawa Masakiyo" userId="2bf3742da7ad8ecb" providerId="LiveId" clId="{D0CA9460-FD29-4FC3-99E4-7082B45A9765}" dt="2021-07-27T11:52:39.781" v="2121" actId="1076"/>
          <ac:cxnSpMkLst>
            <pc:docMk/>
            <pc:sldMk cId="3968379429" sldId="516"/>
            <ac:cxnSpMk id="36" creationId="{4C6308A5-17CA-4C5F-A308-1F3F26B16783}"/>
          </ac:cxnSpMkLst>
        </pc:cxnChg>
        <pc:cxnChg chg="add mod">
          <ac:chgData name="Kitazawa Masakiyo" userId="2bf3742da7ad8ecb" providerId="LiveId" clId="{D0CA9460-FD29-4FC3-99E4-7082B45A9765}" dt="2021-07-27T11:52:39.781" v="2121" actId="1076"/>
          <ac:cxnSpMkLst>
            <pc:docMk/>
            <pc:sldMk cId="3968379429" sldId="516"/>
            <ac:cxnSpMk id="37" creationId="{58DAB2AC-C987-4351-ACA8-4F419BA5194F}"/>
          </ac:cxnSpMkLst>
        </pc:cxnChg>
        <pc:cxnChg chg="add mod">
          <ac:chgData name="Kitazawa Masakiyo" userId="2bf3742da7ad8ecb" providerId="LiveId" clId="{D0CA9460-FD29-4FC3-99E4-7082B45A9765}" dt="2021-07-27T11:52:39.781" v="2121" actId="1076"/>
          <ac:cxnSpMkLst>
            <pc:docMk/>
            <pc:sldMk cId="3968379429" sldId="516"/>
            <ac:cxnSpMk id="38" creationId="{C9BF6D6E-A76B-4F47-8EC2-AE315BEFCFB3}"/>
          </ac:cxnSpMkLst>
        </pc:cxnChg>
        <pc:cxnChg chg="add mod">
          <ac:chgData name="Kitazawa Masakiyo" userId="2bf3742da7ad8ecb" providerId="LiveId" clId="{D0CA9460-FD29-4FC3-99E4-7082B45A9765}" dt="2021-07-27T11:52:39.781" v="2121" actId="1076"/>
          <ac:cxnSpMkLst>
            <pc:docMk/>
            <pc:sldMk cId="3968379429" sldId="516"/>
            <ac:cxnSpMk id="39" creationId="{3FB22AC3-1672-46C8-9987-DB7FE3B91FB7}"/>
          </ac:cxnSpMkLst>
        </pc:cxnChg>
        <pc:cxnChg chg="add mod">
          <ac:chgData name="Kitazawa Masakiyo" userId="2bf3742da7ad8ecb" providerId="LiveId" clId="{D0CA9460-FD29-4FC3-99E4-7082B45A9765}" dt="2021-07-27T11:52:39.781" v="2121" actId="1076"/>
          <ac:cxnSpMkLst>
            <pc:docMk/>
            <pc:sldMk cId="3968379429" sldId="516"/>
            <ac:cxnSpMk id="49" creationId="{5D6B0B03-65B3-462E-AA2E-780F679A941A}"/>
          </ac:cxnSpMkLst>
        </pc:cxnChg>
      </pc:sldChg>
      <pc:sldChg chg="del">
        <pc:chgData name="Kitazawa Masakiyo" userId="2bf3742da7ad8ecb" providerId="LiveId" clId="{D0CA9460-FD29-4FC3-99E4-7082B45A9765}" dt="2021-07-27T11:56:06.795" v="2151" actId="2696"/>
        <pc:sldMkLst>
          <pc:docMk/>
          <pc:sldMk cId="83489680" sldId="517"/>
        </pc:sldMkLst>
      </pc:sldChg>
      <pc:sldChg chg="addSp delSp modSp mod">
        <pc:chgData name="Kitazawa Masakiyo" userId="2bf3742da7ad8ecb" providerId="LiveId" clId="{D0CA9460-FD29-4FC3-99E4-7082B45A9765}" dt="2021-07-27T14:45:48.784" v="3884" actId="20577"/>
        <pc:sldMkLst>
          <pc:docMk/>
          <pc:sldMk cId="1024399698" sldId="518"/>
        </pc:sldMkLst>
        <pc:spChg chg="mod">
          <ac:chgData name="Kitazawa Masakiyo" userId="2bf3742da7ad8ecb" providerId="LiveId" clId="{D0CA9460-FD29-4FC3-99E4-7082B45A9765}" dt="2021-07-27T14:45:48.784" v="3884" actId="20577"/>
          <ac:spMkLst>
            <pc:docMk/>
            <pc:sldMk cId="1024399698" sldId="518"/>
            <ac:spMk id="2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55:32.611" v="2147" actId="478"/>
          <ac:spMkLst>
            <pc:docMk/>
            <pc:sldMk cId="1024399698" sldId="518"/>
            <ac:spMk id="4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1:55:42.088" v="2148" actId="1076"/>
          <ac:spMkLst>
            <pc:docMk/>
            <pc:sldMk cId="1024399698" sldId="518"/>
            <ac:spMk id="10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1:55:42.088" v="2148" actId="1076"/>
          <ac:spMkLst>
            <pc:docMk/>
            <pc:sldMk cId="1024399698" sldId="518"/>
            <ac:spMk id="11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55:32.611" v="2147" actId="478"/>
          <ac:spMkLst>
            <pc:docMk/>
            <pc:sldMk cId="1024399698" sldId="518"/>
            <ac:spMk id="14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55:32.611" v="2147" actId="478"/>
          <ac:spMkLst>
            <pc:docMk/>
            <pc:sldMk cId="1024399698" sldId="518"/>
            <ac:spMk id="18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55:32.611" v="2147" actId="478"/>
          <ac:spMkLst>
            <pc:docMk/>
            <pc:sldMk cId="1024399698" sldId="518"/>
            <ac:spMk id="19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55:32.611" v="2147" actId="478"/>
          <ac:spMkLst>
            <pc:docMk/>
            <pc:sldMk cId="1024399698" sldId="518"/>
            <ac:spMk id="20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1:55:32.611" v="2147" actId="478"/>
          <ac:spMkLst>
            <pc:docMk/>
            <pc:sldMk cId="1024399698" sldId="518"/>
            <ac:spMk id="21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1:55:42.088" v="2148" actId="1076"/>
          <ac:spMkLst>
            <pc:docMk/>
            <pc:sldMk cId="1024399698" sldId="518"/>
            <ac:spMk id="22" creationId="{00000000-0000-0000-0000-000000000000}"/>
          </ac:spMkLst>
        </pc:spChg>
        <pc:spChg chg="mod">
          <ac:chgData name="Kitazawa Masakiyo" userId="2bf3742da7ad8ecb" providerId="LiveId" clId="{D0CA9460-FD29-4FC3-99E4-7082B45A9765}" dt="2021-07-27T11:55:42.088" v="2148" actId="1076"/>
          <ac:spMkLst>
            <pc:docMk/>
            <pc:sldMk cId="1024399698" sldId="518"/>
            <ac:spMk id="23" creationId="{00000000-0000-0000-0000-000000000000}"/>
          </ac:spMkLst>
        </pc:spChg>
        <pc:spChg chg="add mod">
          <ac:chgData name="Kitazawa Masakiyo" userId="2bf3742da7ad8ecb" providerId="LiveId" clId="{D0CA9460-FD29-4FC3-99E4-7082B45A9765}" dt="2021-07-27T11:56:02.054" v="2150" actId="1076"/>
          <ac:spMkLst>
            <pc:docMk/>
            <pc:sldMk cId="1024399698" sldId="518"/>
            <ac:spMk id="30" creationId="{FAE8BCC9-DFEA-4EDE-AE5E-445D9F736EB9}"/>
          </ac:spMkLst>
        </pc:spChg>
        <pc:spChg chg="add mod">
          <ac:chgData name="Kitazawa Masakiyo" userId="2bf3742da7ad8ecb" providerId="LiveId" clId="{D0CA9460-FD29-4FC3-99E4-7082B45A9765}" dt="2021-07-27T11:56:02.054" v="2150" actId="1076"/>
          <ac:spMkLst>
            <pc:docMk/>
            <pc:sldMk cId="1024399698" sldId="518"/>
            <ac:spMk id="36" creationId="{B5817F45-3FC8-4D2F-9E5D-0361C9AB7E2F}"/>
          </ac:spMkLst>
        </pc:spChg>
        <pc:spChg chg="add mod">
          <ac:chgData name="Kitazawa Masakiyo" userId="2bf3742da7ad8ecb" providerId="LiveId" clId="{D0CA9460-FD29-4FC3-99E4-7082B45A9765}" dt="2021-07-27T11:56:02.054" v="2150" actId="1076"/>
          <ac:spMkLst>
            <pc:docMk/>
            <pc:sldMk cId="1024399698" sldId="518"/>
            <ac:spMk id="39" creationId="{E5C84FF7-8535-4B2D-B261-0FCAFBD0DD51}"/>
          </ac:spMkLst>
        </pc:spChg>
        <pc:spChg chg="add mod">
          <ac:chgData name="Kitazawa Masakiyo" userId="2bf3742da7ad8ecb" providerId="LiveId" clId="{D0CA9460-FD29-4FC3-99E4-7082B45A9765}" dt="2021-07-27T11:56:02.054" v="2150" actId="1076"/>
          <ac:spMkLst>
            <pc:docMk/>
            <pc:sldMk cId="1024399698" sldId="518"/>
            <ac:spMk id="40" creationId="{33486A1A-3B87-46A7-876F-2DC03B0DA732}"/>
          </ac:spMkLst>
        </pc:spChg>
        <pc:spChg chg="add mod">
          <ac:chgData name="Kitazawa Masakiyo" userId="2bf3742da7ad8ecb" providerId="LiveId" clId="{D0CA9460-FD29-4FC3-99E4-7082B45A9765}" dt="2021-07-27T11:56:02.054" v="2150" actId="1076"/>
          <ac:spMkLst>
            <pc:docMk/>
            <pc:sldMk cId="1024399698" sldId="518"/>
            <ac:spMk id="41" creationId="{ECC3D03E-1783-4AAF-AB54-5EC5B27F3546}"/>
          </ac:spMkLst>
        </pc:spChg>
        <pc:spChg chg="add mod">
          <ac:chgData name="Kitazawa Masakiyo" userId="2bf3742da7ad8ecb" providerId="LiveId" clId="{D0CA9460-FD29-4FC3-99E4-7082B45A9765}" dt="2021-07-27T11:56:02.054" v="2150" actId="1076"/>
          <ac:spMkLst>
            <pc:docMk/>
            <pc:sldMk cId="1024399698" sldId="518"/>
            <ac:spMk id="42" creationId="{7115DB8F-E210-4A59-81EE-6022001F7F8B}"/>
          </ac:spMkLst>
        </pc:spChg>
        <pc:picChg chg="mod">
          <ac:chgData name="Kitazawa Masakiyo" userId="2bf3742da7ad8ecb" providerId="LiveId" clId="{D0CA9460-FD29-4FC3-99E4-7082B45A9765}" dt="2021-07-27T11:55:42.088" v="2148" actId="1076"/>
          <ac:picMkLst>
            <pc:docMk/>
            <pc:sldMk cId="1024399698" sldId="518"/>
            <ac:picMk id="15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1:55:32.611" v="2147" actId="478"/>
          <ac:picMkLst>
            <pc:docMk/>
            <pc:sldMk cId="1024399698" sldId="518"/>
            <ac:picMk id="16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1:55:32.611" v="2147" actId="478"/>
          <ac:picMkLst>
            <pc:docMk/>
            <pc:sldMk cId="1024399698" sldId="518"/>
            <ac:picMk id="17" creationId="{00000000-0000-0000-0000-000000000000}"/>
          </ac:picMkLst>
        </pc:picChg>
        <pc:picChg chg="mod">
          <ac:chgData name="Kitazawa Masakiyo" userId="2bf3742da7ad8ecb" providerId="LiveId" clId="{D0CA9460-FD29-4FC3-99E4-7082B45A9765}" dt="2021-07-27T11:55:42.088" v="2148" actId="1076"/>
          <ac:picMkLst>
            <pc:docMk/>
            <pc:sldMk cId="1024399698" sldId="518"/>
            <ac:picMk id="24" creationId="{00000000-0000-0000-0000-000000000000}"/>
          </ac:picMkLst>
        </pc:picChg>
        <pc:picChg chg="add mod">
          <ac:chgData name="Kitazawa Masakiyo" userId="2bf3742da7ad8ecb" providerId="LiveId" clId="{D0CA9460-FD29-4FC3-99E4-7082B45A9765}" dt="2021-07-27T11:56:02.054" v="2150" actId="1076"/>
          <ac:picMkLst>
            <pc:docMk/>
            <pc:sldMk cId="1024399698" sldId="518"/>
            <ac:picMk id="37" creationId="{472A2F16-D9BA-4132-BCE0-2A12EA67C09F}"/>
          </ac:picMkLst>
        </pc:picChg>
        <pc:picChg chg="add mod">
          <ac:chgData name="Kitazawa Masakiyo" userId="2bf3742da7ad8ecb" providerId="LiveId" clId="{D0CA9460-FD29-4FC3-99E4-7082B45A9765}" dt="2021-07-27T11:56:02.054" v="2150" actId="1076"/>
          <ac:picMkLst>
            <pc:docMk/>
            <pc:sldMk cId="1024399698" sldId="518"/>
            <ac:picMk id="38" creationId="{5559DF0D-BCF3-4277-966A-28FB40A70839}"/>
          </ac:picMkLst>
        </pc:picChg>
        <pc:cxnChg chg="del">
          <ac:chgData name="Kitazawa Masakiyo" userId="2bf3742da7ad8ecb" providerId="LiveId" clId="{D0CA9460-FD29-4FC3-99E4-7082B45A9765}" dt="2021-07-27T11:55:32.611" v="2147" actId="478"/>
          <ac:cxnSpMkLst>
            <pc:docMk/>
            <pc:sldMk cId="1024399698" sldId="518"/>
            <ac:cxnSpMk id="5" creationId="{00000000-0000-0000-0000-000000000000}"/>
          </ac:cxnSpMkLst>
        </pc:cxnChg>
        <pc:cxnChg chg="del">
          <ac:chgData name="Kitazawa Masakiyo" userId="2bf3742da7ad8ecb" providerId="LiveId" clId="{D0CA9460-FD29-4FC3-99E4-7082B45A9765}" dt="2021-07-27T11:55:32.611" v="2147" actId="478"/>
          <ac:cxnSpMkLst>
            <pc:docMk/>
            <pc:sldMk cId="1024399698" sldId="518"/>
            <ac:cxnSpMk id="6" creationId="{00000000-0000-0000-0000-000000000000}"/>
          </ac:cxnSpMkLst>
        </pc:cxnChg>
        <pc:cxnChg chg="del">
          <ac:chgData name="Kitazawa Masakiyo" userId="2bf3742da7ad8ecb" providerId="LiveId" clId="{D0CA9460-FD29-4FC3-99E4-7082B45A9765}" dt="2021-07-27T11:55:32.611" v="2147" actId="478"/>
          <ac:cxnSpMkLst>
            <pc:docMk/>
            <pc:sldMk cId="1024399698" sldId="518"/>
            <ac:cxnSpMk id="7" creationId="{00000000-0000-0000-0000-000000000000}"/>
          </ac:cxnSpMkLst>
        </pc:cxnChg>
        <pc:cxnChg chg="del">
          <ac:chgData name="Kitazawa Masakiyo" userId="2bf3742da7ad8ecb" providerId="LiveId" clId="{D0CA9460-FD29-4FC3-99E4-7082B45A9765}" dt="2021-07-27T11:55:32.611" v="2147" actId="478"/>
          <ac:cxnSpMkLst>
            <pc:docMk/>
            <pc:sldMk cId="1024399698" sldId="518"/>
            <ac:cxnSpMk id="8" creationId="{00000000-0000-0000-0000-000000000000}"/>
          </ac:cxnSpMkLst>
        </pc:cxnChg>
        <pc:cxnChg chg="del">
          <ac:chgData name="Kitazawa Masakiyo" userId="2bf3742da7ad8ecb" providerId="LiveId" clId="{D0CA9460-FD29-4FC3-99E4-7082B45A9765}" dt="2021-07-27T11:55:32.611" v="2147" actId="478"/>
          <ac:cxnSpMkLst>
            <pc:docMk/>
            <pc:sldMk cId="1024399698" sldId="518"/>
            <ac:cxnSpMk id="9" creationId="{00000000-0000-0000-0000-000000000000}"/>
          </ac:cxnSpMkLst>
        </pc:cxnChg>
        <pc:cxnChg chg="add mod">
          <ac:chgData name="Kitazawa Masakiyo" userId="2bf3742da7ad8ecb" providerId="LiveId" clId="{D0CA9460-FD29-4FC3-99E4-7082B45A9765}" dt="2021-07-27T11:56:02.054" v="2150" actId="1076"/>
          <ac:cxnSpMkLst>
            <pc:docMk/>
            <pc:sldMk cId="1024399698" sldId="518"/>
            <ac:cxnSpMk id="31" creationId="{E9AF2ED1-67DB-4891-A1CF-0FE927A627B5}"/>
          </ac:cxnSpMkLst>
        </pc:cxnChg>
        <pc:cxnChg chg="add mod">
          <ac:chgData name="Kitazawa Masakiyo" userId="2bf3742da7ad8ecb" providerId="LiveId" clId="{D0CA9460-FD29-4FC3-99E4-7082B45A9765}" dt="2021-07-27T11:56:02.054" v="2150" actId="1076"/>
          <ac:cxnSpMkLst>
            <pc:docMk/>
            <pc:sldMk cId="1024399698" sldId="518"/>
            <ac:cxnSpMk id="32" creationId="{5E1584C4-DDBF-4536-8FB6-95E7150BDA53}"/>
          </ac:cxnSpMkLst>
        </pc:cxnChg>
        <pc:cxnChg chg="add mod">
          <ac:chgData name="Kitazawa Masakiyo" userId="2bf3742da7ad8ecb" providerId="LiveId" clId="{D0CA9460-FD29-4FC3-99E4-7082B45A9765}" dt="2021-07-27T11:56:02.054" v="2150" actId="1076"/>
          <ac:cxnSpMkLst>
            <pc:docMk/>
            <pc:sldMk cId="1024399698" sldId="518"/>
            <ac:cxnSpMk id="33" creationId="{3AA456AD-1E00-47AC-9E31-85ABA80BD2D9}"/>
          </ac:cxnSpMkLst>
        </pc:cxnChg>
        <pc:cxnChg chg="add mod">
          <ac:chgData name="Kitazawa Masakiyo" userId="2bf3742da7ad8ecb" providerId="LiveId" clId="{D0CA9460-FD29-4FC3-99E4-7082B45A9765}" dt="2021-07-27T11:56:02.054" v="2150" actId="1076"/>
          <ac:cxnSpMkLst>
            <pc:docMk/>
            <pc:sldMk cId="1024399698" sldId="518"/>
            <ac:cxnSpMk id="34" creationId="{A1253E12-AD8A-42A2-94F3-295EA221193B}"/>
          </ac:cxnSpMkLst>
        </pc:cxnChg>
        <pc:cxnChg chg="add mod">
          <ac:chgData name="Kitazawa Masakiyo" userId="2bf3742da7ad8ecb" providerId="LiveId" clId="{D0CA9460-FD29-4FC3-99E4-7082B45A9765}" dt="2021-07-27T11:56:02.054" v="2150" actId="1076"/>
          <ac:cxnSpMkLst>
            <pc:docMk/>
            <pc:sldMk cId="1024399698" sldId="518"/>
            <ac:cxnSpMk id="35" creationId="{179B50F8-332C-490D-911A-DF994F1EC398}"/>
          </ac:cxnSpMkLst>
        </pc:cxnChg>
      </pc:sldChg>
      <pc:sldChg chg="addSp modSp mod">
        <pc:chgData name="Kitazawa Masakiyo" userId="2bf3742da7ad8ecb" providerId="LiveId" clId="{D0CA9460-FD29-4FC3-99E4-7082B45A9765}" dt="2021-07-27T14:46:16.634" v="3885"/>
        <pc:sldMkLst>
          <pc:docMk/>
          <pc:sldMk cId="3420431140" sldId="519"/>
        </pc:sldMkLst>
        <pc:spChg chg="mod">
          <ac:chgData name="Kitazawa Masakiyo" userId="2bf3742da7ad8ecb" providerId="LiveId" clId="{D0CA9460-FD29-4FC3-99E4-7082B45A9765}" dt="2021-07-27T14:46:16.634" v="3885"/>
          <ac:spMkLst>
            <pc:docMk/>
            <pc:sldMk cId="3420431140" sldId="519"/>
            <ac:spMk id="2" creationId="{00000000-0000-0000-0000-000000000000}"/>
          </ac:spMkLst>
        </pc:spChg>
        <pc:picChg chg="add mod">
          <ac:chgData name="Kitazawa Masakiyo" userId="2bf3742da7ad8ecb" providerId="LiveId" clId="{D0CA9460-FD29-4FC3-99E4-7082B45A9765}" dt="2021-07-27T11:57:18.066" v="2158" actId="1076"/>
          <ac:picMkLst>
            <pc:docMk/>
            <pc:sldMk cId="3420431140" sldId="519"/>
            <ac:picMk id="5" creationId="{27953C8F-F057-4ABA-8D45-A7869D0F175E}"/>
          </ac:picMkLst>
        </pc:picChg>
        <pc:picChg chg="add mod">
          <ac:chgData name="Kitazawa Masakiyo" userId="2bf3742da7ad8ecb" providerId="LiveId" clId="{D0CA9460-FD29-4FC3-99E4-7082B45A9765}" dt="2021-07-27T11:57:14.008" v="2157" actId="14100"/>
          <ac:picMkLst>
            <pc:docMk/>
            <pc:sldMk cId="3420431140" sldId="519"/>
            <ac:picMk id="7" creationId="{E7C450C9-100D-4670-ADEC-1B8C980369B2}"/>
          </ac:picMkLst>
        </pc:picChg>
      </pc:sldChg>
      <pc:sldChg chg="addSp delSp modSp del mod">
        <pc:chgData name="Kitazawa Masakiyo" userId="2bf3742da7ad8ecb" providerId="LiveId" clId="{D0CA9460-FD29-4FC3-99E4-7082B45A9765}" dt="2021-07-27T12:12:41.699" v="2492" actId="2696"/>
        <pc:sldMkLst>
          <pc:docMk/>
          <pc:sldMk cId="2986144754" sldId="520"/>
        </pc:sldMkLst>
        <pc:spChg chg="del">
          <ac:chgData name="Kitazawa Masakiyo" userId="2bf3742da7ad8ecb" providerId="LiveId" clId="{D0CA9460-FD29-4FC3-99E4-7082B45A9765}" dt="2021-07-27T12:11:30.662" v="2481" actId="478"/>
          <ac:spMkLst>
            <pc:docMk/>
            <pc:sldMk cId="2986144754" sldId="520"/>
            <ac:spMk id="8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1:30.662" v="2481" actId="478"/>
          <ac:spMkLst>
            <pc:docMk/>
            <pc:sldMk cId="2986144754" sldId="520"/>
            <ac:spMk id="9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1:30.662" v="2481" actId="478"/>
          <ac:spMkLst>
            <pc:docMk/>
            <pc:sldMk cId="2986144754" sldId="520"/>
            <ac:spMk id="10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1:30.662" v="2481" actId="478"/>
          <ac:spMkLst>
            <pc:docMk/>
            <pc:sldMk cId="2986144754" sldId="520"/>
            <ac:spMk id="11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1:30.662" v="2481" actId="478"/>
          <ac:spMkLst>
            <pc:docMk/>
            <pc:sldMk cId="2986144754" sldId="520"/>
            <ac:spMk id="12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1:30.662" v="2481" actId="478"/>
          <ac:spMkLst>
            <pc:docMk/>
            <pc:sldMk cId="2986144754" sldId="520"/>
            <ac:spMk id="13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1:30.662" v="2481" actId="478"/>
          <ac:spMkLst>
            <pc:docMk/>
            <pc:sldMk cId="2986144754" sldId="520"/>
            <ac:spMk id="14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1:30.662" v="2481" actId="478"/>
          <ac:spMkLst>
            <pc:docMk/>
            <pc:sldMk cId="2986144754" sldId="520"/>
            <ac:spMk id="15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1:30.662" v="2481" actId="478"/>
          <ac:spMkLst>
            <pc:docMk/>
            <pc:sldMk cId="2986144754" sldId="520"/>
            <ac:spMk id="16" creationId="{00000000-0000-0000-0000-000000000000}"/>
          </ac:spMkLst>
        </pc:spChg>
        <pc:picChg chg="add del mod">
          <ac:chgData name="Kitazawa Masakiyo" userId="2bf3742da7ad8ecb" providerId="LiveId" clId="{D0CA9460-FD29-4FC3-99E4-7082B45A9765}" dt="2021-07-27T12:12:34.832" v="2491" actId="22"/>
          <ac:picMkLst>
            <pc:docMk/>
            <pc:sldMk cId="2986144754" sldId="520"/>
            <ac:picMk id="5" creationId="{CA62EBB4-88D2-4FF9-9298-C3E70E9219E3}"/>
          </ac:picMkLst>
        </pc:picChg>
        <pc:picChg chg="del">
          <ac:chgData name="Kitazawa Masakiyo" userId="2bf3742da7ad8ecb" providerId="LiveId" clId="{D0CA9460-FD29-4FC3-99E4-7082B45A9765}" dt="2021-07-27T12:11:30.662" v="2481" actId="478"/>
          <ac:picMkLst>
            <pc:docMk/>
            <pc:sldMk cId="2986144754" sldId="520"/>
            <ac:picMk id="20" creationId="{95ABF2B8-7017-4A9D-9506-D4234142AFF4}"/>
          </ac:picMkLst>
        </pc:picChg>
      </pc:sldChg>
      <pc:sldChg chg="addSp delSp modSp new mod">
        <pc:chgData name="Kitazawa Masakiyo" userId="2bf3742da7ad8ecb" providerId="LiveId" clId="{D0CA9460-FD29-4FC3-99E4-7082B45A9765}" dt="2021-07-27T12:53:45.829" v="3198" actId="1076"/>
        <pc:sldMkLst>
          <pc:docMk/>
          <pc:sldMk cId="3422660464" sldId="520"/>
        </pc:sldMkLst>
        <pc:spChg chg="mod">
          <ac:chgData name="Kitazawa Masakiyo" userId="2bf3742da7ad8ecb" providerId="LiveId" clId="{D0CA9460-FD29-4FC3-99E4-7082B45A9765}" dt="2021-07-27T12:24:44.442" v="2818" actId="6549"/>
          <ac:spMkLst>
            <pc:docMk/>
            <pc:sldMk cId="3422660464" sldId="520"/>
            <ac:spMk id="2" creationId="{5053AD6D-7448-405F-B15E-F28E95B660D8}"/>
          </ac:spMkLst>
        </pc:spChg>
        <pc:spChg chg="del">
          <ac:chgData name="Kitazawa Masakiyo" userId="2bf3742da7ad8ecb" providerId="LiveId" clId="{D0CA9460-FD29-4FC3-99E4-7082B45A9765}" dt="2021-07-27T12:15:48.654" v="2544" actId="478"/>
          <ac:spMkLst>
            <pc:docMk/>
            <pc:sldMk cId="3422660464" sldId="520"/>
            <ac:spMk id="3" creationId="{C2903670-6850-47E3-BAB7-71D421EEBC09}"/>
          </ac:spMkLst>
        </pc:spChg>
        <pc:spChg chg="add mod">
          <ac:chgData name="Kitazawa Masakiyo" userId="2bf3742da7ad8ecb" providerId="LiveId" clId="{D0CA9460-FD29-4FC3-99E4-7082B45A9765}" dt="2021-07-27T12:50:55.694" v="3059" actId="20577"/>
          <ac:spMkLst>
            <pc:docMk/>
            <pc:sldMk cId="3422660464" sldId="520"/>
            <ac:spMk id="5" creationId="{786599B0-E7A2-48BB-AFA0-531266F7416B}"/>
          </ac:spMkLst>
        </pc:spChg>
        <pc:spChg chg="add mod">
          <ac:chgData name="Kitazawa Masakiyo" userId="2bf3742da7ad8ecb" providerId="LiveId" clId="{D0CA9460-FD29-4FC3-99E4-7082B45A9765}" dt="2021-07-27T12:51:05.135" v="3094" actId="1036"/>
          <ac:spMkLst>
            <pc:docMk/>
            <pc:sldMk cId="3422660464" sldId="520"/>
            <ac:spMk id="18" creationId="{70BD2EE2-3603-4B91-BE66-B69DA95EA516}"/>
          </ac:spMkLst>
        </pc:spChg>
        <pc:spChg chg="add mod">
          <ac:chgData name="Kitazawa Masakiyo" userId="2bf3742da7ad8ecb" providerId="LiveId" clId="{D0CA9460-FD29-4FC3-99E4-7082B45A9765}" dt="2021-07-27T12:53:24.320" v="3196" actId="1076"/>
          <ac:spMkLst>
            <pc:docMk/>
            <pc:sldMk cId="3422660464" sldId="520"/>
            <ac:spMk id="21" creationId="{8838C25F-63BF-4F97-B679-91E088ABAC1E}"/>
          </ac:spMkLst>
        </pc:spChg>
        <pc:spChg chg="add mod">
          <ac:chgData name="Kitazawa Masakiyo" userId="2bf3742da7ad8ecb" providerId="LiveId" clId="{D0CA9460-FD29-4FC3-99E4-7082B45A9765}" dt="2021-07-27T12:53:45.829" v="3198" actId="1076"/>
          <ac:spMkLst>
            <pc:docMk/>
            <pc:sldMk cId="3422660464" sldId="520"/>
            <ac:spMk id="22" creationId="{56282277-588F-4696-B2B5-FA0E9F7EDDA7}"/>
          </ac:spMkLst>
        </pc:spChg>
        <pc:picChg chg="add mod">
          <ac:chgData name="Kitazawa Masakiyo" userId="2bf3742da7ad8ecb" providerId="LiveId" clId="{D0CA9460-FD29-4FC3-99E4-7082B45A9765}" dt="2021-07-27T12:51:05.135" v="3094" actId="1036"/>
          <ac:picMkLst>
            <pc:docMk/>
            <pc:sldMk cId="3422660464" sldId="520"/>
            <ac:picMk id="7" creationId="{EF25F8E3-E5A1-4D49-A933-909AB7B81FE7}"/>
          </ac:picMkLst>
        </pc:picChg>
        <pc:picChg chg="add del">
          <ac:chgData name="Kitazawa Masakiyo" userId="2bf3742da7ad8ecb" providerId="LiveId" clId="{D0CA9460-FD29-4FC3-99E4-7082B45A9765}" dt="2021-07-27T12:26:37.063" v="2820" actId="21"/>
          <ac:picMkLst>
            <pc:docMk/>
            <pc:sldMk cId="3422660464" sldId="520"/>
            <ac:picMk id="9" creationId="{5131A29A-C905-4367-8FDC-D704364B79F9}"/>
          </ac:picMkLst>
        </pc:picChg>
        <pc:picChg chg="add del mod">
          <ac:chgData name="Kitazawa Masakiyo" userId="2bf3742da7ad8ecb" providerId="LiveId" clId="{D0CA9460-FD29-4FC3-99E4-7082B45A9765}" dt="2021-07-27T12:27:01.621" v="2833"/>
          <ac:picMkLst>
            <pc:docMk/>
            <pc:sldMk cId="3422660464" sldId="520"/>
            <ac:picMk id="10" creationId="{7000782C-537E-497C-80F8-5C395CDC1224}"/>
          </ac:picMkLst>
        </pc:picChg>
        <pc:picChg chg="add del mod">
          <ac:chgData name="Kitazawa Masakiyo" userId="2bf3742da7ad8ecb" providerId="LiveId" clId="{D0CA9460-FD29-4FC3-99E4-7082B45A9765}" dt="2021-07-27T12:27:15.098" v="2846"/>
          <ac:picMkLst>
            <pc:docMk/>
            <pc:sldMk cId="3422660464" sldId="520"/>
            <ac:picMk id="12" creationId="{F3A5826B-D669-4D90-8F48-50753585B1F4}"/>
          </ac:picMkLst>
        </pc:picChg>
        <pc:picChg chg="add mod">
          <ac:chgData name="Kitazawa Masakiyo" userId="2bf3742da7ad8ecb" providerId="LiveId" clId="{D0CA9460-FD29-4FC3-99E4-7082B45A9765}" dt="2021-07-27T12:51:05.135" v="3094" actId="1036"/>
          <ac:picMkLst>
            <pc:docMk/>
            <pc:sldMk cId="3422660464" sldId="520"/>
            <ac:picMk id="14" creationId="{70EFAAC4-722D-4098-B365-EC0C6656B05C}"/>
          </ac:picMkLst>
        </pc:picChg>
        <pc:picChg chg="add mod">
          <ac:chgData name="Kitazawa Masakiyo" userId="2bf3742da7ad8ecb" providerId="LiveId" clId="{D0CA9460-FD29-4FC3-99E4-7082B45A9765}" dt="2021-07-27T12:51:05.135" v="3094" actId="1036"/>
          <ac:picMkLst>
            <pc:docMk/>
            <pc:sldMk cId="3422660464" sldId="520"/>
            <ac:picMk id="16" creationId="{F9C70B55-9FC3-42AA-BD95-50E07D4C991F}"/>
          </ac:picMkLst>
        </pc:picChg>
        <pc:picChg chg="add mod modCrop">
          <ac:chgData name="Kitazawa Masakiyo" userId="2bf3742da7ad8ecb" providerId="LiveId" clId="{D0CA9460-FD29-4FC3-99E4-7082B45A9765}" dt="2021-07-27T12:51:05.135" v="3094" actId="1036"/>
          <ac:picMkLst>
            <pc:docMk/>
            <pc:sldMk cId="3422660464" sldId="520"/>
            <ac:picMk id="17" creationId="{62EE4334-877F-4FC1-BE1B-3B214FF04003}"/>
          </ac:picMkLst>
        </pc:picChg>
        <pc:picChg chg="add mod">
          <ac:chgData name="Kitazawa Masakiyo" userId="2bf3742da7ad8ecb" providerId="LiveId" clId="{D0CA9460-FD29-4FC3-99E4-7082B45A9765}" dt="2021-07-27T12:51:05.135" v="3094" actId="1036"/>
          <ac:picMkLst>
            <pc:docMk/>
            <pc:sldMk cId="3422660464" sldId="520"/>
            <ac:picMk id="20" creationId="{FD106906-D6B4-454B-AFC9-2D0AD11832DB}"/>
          </ac:picMkLst>
        </pc:picChg>
      </pc:sldChg>
      <pc:sldChg chg="addSp delSp modSp del mod">
        <pc:chgData name="Kitazawa Masakiyo" userId="2bf3742da7ad8ecb" providerId="LiveId" clId="{D0CA9460-FD29-4FC3-99E4-7082B45A9765}" dt="2021-07-27T12:23:22.968" v="2722" actId="2696"/>
        <pc:sldMkLst>
          <pc:docMk/>
          <pc:sldMk cId="2263242797" sldId="521"/>
        </pc:sldMkLst>
        <pc:spChg chg="mod">
          <ac:chgData name="Kitazawa Masakiyo" userId="2bf3742da7ad8ecb" providerId="LiveId" clId="{D0CA9460-FD29-4FC3-99E4-7082B45A9765}" dt="2021-07-27T12:19:57.991" v="2657"/>
          <ac:spMkLst>
            <pc:docMk/>
            <pc:sldMk cId="2263242797" sldId="521"/>
            <ac:spMk id="2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9:48.259" v="2655" actId="478"/>
          <ac:spMkLst>
            <pc:docMk/>
            <pc:sldMk cId="2263242797" sldId="521"/>
            <ac:spMk id="8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9:48.259" v="2655" actId="478"/>
          <ac:spMkLst>
            <pc:docMk/>
            <pc:sldMk cId="2263242797" sldId="521"/>
            <ac:spMk id="9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9:48.259" v="2655" actId="478"/>
          <ac:spMkLst>
            <pc:docMk/>
            <pc:sldMk cId="2263242797" sldId="521"/>
            <ac:spMk id="10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9:48.259" v="2655" actId="478"/>
          <ac:spMkLst>
            <pc:docMk/>
            <pc:sldMk cId="2263242797" sldId="521"/>
            <ac:spMk id="11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9:48.259" v="2655" actId="478"/>
          <ac:spMkLst>
            <pc:docMk/>
            <pc:sldMk cId="2263242797" sldId="521"/>
            <ac:spMk id="12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9:48.259" v="2655" actId="478"/>
          <ac:spMkLst>
            <pc:docMk/>
            <pc:sldMk cId="2263242797" sldId="521"/>
            <ac:spMk id="13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9:48.259" v="2655" actId="478"/>
          <ac:spMkLst>
            <pc:docMk/>
            <pc:sldMk cId="2263242797" sldId="521"/>
            <ac:spMk id="14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9:48.259" v="2655" actId="478"/>
          <ac:spMkLst>
            <pc:docMk/>
            <pc:sldMk cId="2263242797" sldId="521"/>
            <ac:spMk id="15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9:48.259" v="2655" actId="478"/>
          <ac:spMkLst>
            <pc:docMk/>
            <pc:sldMk cId="2263242797" sldId="521"/>
            <ac:spMk id="16" creationId="{00000000-0000-0000-0000-000000000000}"/>
          </ac:spMkLst>
        </pc:spChg>
        <pc:spChg chg="del">
          <ac:chgData name="Kitazawa Masakiyo" userId="2bf3742da7ad8ecb" providerId="LiveId" clId="{D0CA9460-FD29-4FC3-99E4-7082B45A9765}" dt="2021-07-27T12:19:48.259" v="2655" actId="478"/>
          <ac:spMkLst>
            <pc:docMk/>
            <pc:sldMk cId="2263242797" sldId="521"/>
            <ac:spMk id="19" creationId="{00000000-0000-0000-0000-000000000000}"/>
          </ac:spMkLst>
        </pc:spChg>
        <pc:picChg chg="add mod">
          <ac:chgData name="Kitazawa Masakiyo" userId="2bf3742da7ad8ecb" providerId="LiveId" clId="{D0CA9460-FD29-4FC3-99E4-7082B45A9765}" dt="2021-07-27T12:20:54.503" v="2660" actId="1076"/>
          <ac:picMkLst>
            <pc:docMk/>
            <pc:sldMk cId="2263242797" sldId="521"/>
            <ac:picMk id="5" creationId="{0BB36781-14E0-43A4-B640-A66501614483}"/>
          </ac:picMkLst>
        </pc:picChg>
        <pc:picChg chg="del">
          <ac:chgData name="Kitazawa Masakiyo" userId="2bf3742da7ad8ecb" providerId="LiveId" clId="{D0CA9460-FD29-4FC3-99E4-7082B45A9765}" dt="2021-07-27T12:19:48.259" v="2655" actId="478"/>
          <ac:picMkLst>
            <pc:docMk/>
            <pc:sldMk cId="2263242797" sldId="521"/>
            <ac:picMk id="17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2:19:48.259" v="2655" actId="478"/>
          <ac:picMkLst>
            <pc:docMk/>
            <pc:sldMk cId="2263242797" sldId="521"/>
            <ac:picMk id="18" creationId="{00000000-0000-0000-0000-000000000000}"/>
          </ac:picMkLst>
        </pc:picChg>
        <pc:picChg chg="del">
          <ac:chgData name="Kitazawa Masakiyo" userId="2bf3742da7ad8ecb" providerId="LiveId" clId="{D0CA9460-FD29-4FC3-99E4-7082B45A9765}" dt="2021-07-27T12:19:48.259" v="2655" actId="478"/>
          <ac:picMkLst>
            <pc:docMk/>
            <pc:sldMk cId="2263242797" sldId="521"/>
            <ac:picMk id="20" creationId="{95ABF2B8-7017-4A9D-9506-D4234142AFF4}"/>
          </ac:picMkLst>
        </pc:picChg>
      </pc:sldChg>
      <pc:sldChg chg="addSp delSp modSp add del mod ord">
        <pc:chgData name="Kitazawa Masakiyo" userId="2bf3742da7ad8ecb" providerId="LiveId" clId="{D0CA9460-FD29-4FC3-99E4-7082B45A9765}" dt="2021-07-27T12:23:19.539" v="2721" actId="2696"/>
        <pc:sldMkLst>
          <pc:docMk/>
          <pc:sldMk cId="1277493795" sldId="522"/>
        </pc:sldMkLst>
        <pc:picChg chg="add del mod">
          <ac:chgData name="Kitazawa Masakiyo" userId="2bf3742da7ad8ecb" providerId="LiveId" clId="{D0CA9460-FD29-4FC3-99E4-7082B45A9765}" dt="2021-07-27T12:23:04.065" v="2718" actId="21"/>
          <ac:picMkLst>
            <pc:docMk/>
            <pc:sldMk cId="1277493795" sldId="522"/>
            <ac:picMk id="21" creationId="{674E750B-2202-4138-8788-41A478F35FD0}"/>
          </ac:picMkLst>
        </pc:picChg>
      </pc:sldChg>
      <pc:sldChg chg="addSp modSp mod">
        <pc:chgData name="Kitazawa Masakiyo" userId="2bf3742da7ad8ecb" providerId="LiveId" clId="{D0CA9460-FD29-4FC3-99E4-7082B45A9765}" dt="2021-07-27T12:24:05.581" v="2799"/>
        <pc:sldMkLst>
          <pc:docMk/>
          <pc:sldMk cId="362604482" sldId="523"/>
        </pc:sldMkLst>
        <pc:spChg chg="mod">
          <ac:chgData name="Kitazawa Masakiyo" userId="2bf3742da7ad8ecb" providerId="LiveId" clId="{D0CA9460-FD29-4FC3-99E4-7082B45A9765}" dt="2021-07-27T12:24:05.581" v="2799"/>
          <ac:spMkLst>
            <pc:docMk/>
            <pc:sldMk cId="362604482" sldId="523"/>
            <ac:spMk id="19" creationId="{00000000-0000-0000-0000-000000000000}"/>
          </ac:spMkLst>
        </pc:spChg>
        <pc:picChg chg="add mod">
          <ac:chgData name="Kitazawa Masakiyo" userId="2bf3742da7ad8ecb" providerId="LiveId" clId="{D0CA9460-FD29-4FC3-99E4-7082B45A9765}" dt="2021-07-27T12:23:11.826" v="2720" actId="14100"/>
          <ac:picMkLst>
            <pc:docMk/>
            <pc:sldMk cId="362604482" sldId="523"/>
            <ac:picMk id="21" creationId="{040B9CA1-310A-423A-A68F-996A612477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D9FDC-903F-4F1E-83C2-29AAF86D0162}" type="datetimeFigureOut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11F2-3F8B-4B66-AF29-B4F9CEDB5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7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3906-F51C-4100-8DFA-528C59429999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27EB-4E94-4315-B233-03C0AAB5CF8F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BF01-2A30-445F-AA8B-78DD65ACC8D3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7FFE9-091B-4A59-8B96-68CBA24736C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82AB4-7721-462B-829F-73CB6BF7CB5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0797"/>
            <a:ext cx="2057400" cy="365125"/>
          </a:xfrm>
        </p:spPr>
        <p:txBody>
          <a:bodyPr/>
          <a:lstStyle>
            <a:lvl1pPr algn="l">
              <a:defRPr sz="6000" b="1">
                <a:solidFill>
                  <a:schemeClr val="tx1">
                    <a:alpha val="50000"/>
                  </a:schemeClr>
                </a:solidFill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8AF66-8FA8-4BE6-B1DB-86463CDAAC53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D01B1-C391-4068-8772-D193B50E00E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5B8C9-815F-4736-9CB3-AD963069018A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A28CF-4DC4-40F3-83E4-3D7ECF3E92C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CE54F-6F97-4485-ADD8-721F1487058E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0257-05D9-4831-8F4F-776905E9B9A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B66C-31AB-4458-BAD2-0A318E7AB111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D58F88-E27C-4B17-A3B2-37BBE29B6EB6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9CAA4-D423-49B9-B1A0-429F084CA1DB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226C6-7144-463D-A0A6-6A0AD65D433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97148-F8DD-47A7-BE9F-9F4AB3412681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47FEA-3908-4F66-A819-CB744C5861B0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5D4C60-0F7B-49A7-A0B3-8F247E8EA60C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3646F-5C49-4AF9-A464-CE3CD4AAE25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1106-19ED-41C4-B68C-8083E1611C2F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E6A89-FB9D-4717-B90D-85115333EFD7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151C-5DB6-4FED-9E91-31E6DA829537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F9E-1696-44BF-88E9-EDA97287EE4C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E952-FD5B-43FB-9F96-C5641F37F764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7EA-4295-445F-919B-82F0E70E409D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EB7-042D-4B5B-BA0C-31CDEF4C7C83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53E9-B347-4AA0-A88B-99967CA3A822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D29-B876-4C4D-BDBA-1D4D8BCB2005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2BA6-98A7-4192-A0E3-76CC9C9C67A9}" type="datetime1">
              <a:rPr kumimoji="1" lang="ja-JP" altLang="en-US" smtClean="0"/>
              <a:t>2021/7/28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0D21A-32F4-4AC6-B268-C3FF3C99F8E2}" type="datetime1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2021/7/28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emf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03.png"/><Relationship Id="rId7" Type="http://schemas.openxmlformats.org/officeDocument/2006/relationships/image" Target="../media/image66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emf"/><Relationship Id="rId5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9E7FF3F-51F2-49A6-AD14-CE51E8488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571" y="107055"/>
            <a:ext cx="6940080" cy="6478407"/>
          </a:xfrm>
          <a:prstGeom prst="rect">
            <a:avLst/>
          </a:prstGeom>
          <a:scene3d>
            <a:camera prst="perspectiveContrastingRightFacing">
              <a:rot lat="651223" lon="18353805" rev="100476"/>
            </a:camera>
            <a:lightRig rig="freezing" dir="t"/>
          </a:scene3d>
          <a:sp3d prstMaterial="translucentPowder"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217108"/>
            <a:ext cx="6858000" cy="1194650"/>
          </a:xfrm>
        </p:spPr>
        <p:txBody>
          <a:bodyPr>
            <a:noAutofit/>
          </a:bodyPr>
          <a:lstStyle/>
          <a:p>
            <a:r>
              <a:rPr kumimoji="1" lang="en-US" altLang="ja-JP" sz="48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  <a:t>Single-static-quark system</a:t>
            </a:r>
            <a:br>
              <a:rPr kumimoji="1" lang="en-US" altLang="ja-JP" sz="44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</a:br>
            <a:r>
              <a:rPr kumimoji="1" lang="en-US" altLang="ja-JP" sz="44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  <a:t> </a:t>
            </a:r>
            <a:r>
              <a:rPr kumimoji="1" lang="en-US" altLang="ja-JP" sz="36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  <a:t>above T</a:t>
            </a:r>
            <a:r>
              <a:rPr kumimoji="1" lang="en-US" altLang="ja-JP" sz="3600" b="1" i="0" u="none" strike="noStrike" kern="1200" cap="none" spc="-225" normalizeH="0" baseline="-2500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  <a:t>c</a:t>
            </a:r>
            <a:r>
              <a:rPr kumimoji="1" lang="en-US" altLang="ja-JP" sz="28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  <a:t>  </a:t>
            </a:r>
            <a:r>
              <a:rPr kumimoji="1" lang="en-US" altLang="ja-JP" sz="36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  <a:t>investigated by</a:t>
            </a:r>
            <a:br>
              <a:rPr kumimoji="1" lang="en-US" altLang="ja-JP" sz="40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</a:br>
            <a:r>
              <a:rPr kumimoji="1" lang="en-US" altLang="ja-JP" sz="48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  <a:t> Energy-momentum tensor</a:t>
            </a:r>
            <a:br>
              <a:rPr kumimoji="1" lang="en-US" altLang="ja-JP" sz="48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</a:br>
            <a:r>
              <a:rPr kumimoji="1" lang="en-US" altLang="ja-JP" sz="44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  <a:t> </a:t>
            </a:r>
            <a:r>
              <a:rPr kumimoji="1" lang="en-US" altLang="ja-JP" sz="3600" b="1" i="0" u="none" strike="noStrike" kern="1200" cap="none" spc="-225" normalizeH="0" baseline="0" noProof="0" dirty="0">
                <a:ln>
                  <a:noFill/>
                </a:ln>
                <a:gradFill flip="none" rotWithShape="1">
                  <a:gsLst>
                    <a:gs pos="32000">
                      <a:prstClr val="white">
                        <a:lumMod val="89000"/>
                      </a:prstClr>
                    </a:gs>
                    <a:gs pos="1000">
                      <a:prstClr val="black">
                        <a:lumMod val="41000"/>
                        <a:lumOff val="59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8100000" scaled="1"/>
                  <a:tileRect/>
                </a:gradFill>
                <a:effectLst>
                  <a:glow rad="635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j-cs"/>
              </a:rPr>
              <a:t>in SU(3) Yang-Mills theory</a:t>
            </a:r>
            <a:endParaRPr kumimoji="1" lang="ja-JP" altLang="en-US" sz="1000" dirty="0">
              <a:effectLst>
                <a:glow rad="635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5717221"/>
            <a:ext cx="6858000" cy="61852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3600" b="1" dirty="0"/>
              <a:t>Masakiyo Kitazawa</a:t>
            </a:r>
            <a:endParaRPr kumimoji="1" lang="en-US" altLang="ja-JP" sz="3600" b="1" dirty="0"/>
          </a:p>
          <a:p>
            <a:pPr>
              <a:lnSpc>
                <a:spcPct val="80000"/>
              </a:lnSpc>
            </a:pPr>
            <a:r>
              <a:rPr lang="en-US" altLang="ja-JP" sz="3200" dirty="0"/>
              <a:t>(Osaka U.)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with R. Yanagihara, M. Asakawa, T. </a:t>
            </a:r>
            <a:r>
              <a:rPr lang="en-US" altLang="ja-JP" dirty="0" err="1"/>
              <a:t>Hatsuda</a:t>
            </a:r>
            <a:endParaRPr lang="en-US" altLang="ja-JP" dirty="0"/>
          </a:p>
          <a:p>
            <a:pPr>
              <a:lnSpc>
                <a:spcPct val="80000"/>
              </a:lnSpc>
            </a:pPr>
            <a:r>
              <a:rPr lang="en-US" altLang="ja-JP" dirty="0" err="1"/>
              <a:t>FlowQCD</a:t>
            </a:r>
            <a:r>
              <a:rPr lang="en-US" altLang="ja-JP" dirty="0"/>
              <a:t> Collaboration</a:t>
            </a:r>
          </a:p>
          <a:p>
            <a:pPr>
              <a:lnSpc>
                <a:spcPct val="80000"/>
              </a:lnSpc>
            </a:pPr>
            <a:r>
              <a:rPr lang="en-US" altLang="ja-JP" dirty="0"/>
              <a:t>Phys. Rev. </a:t>
            </a:r>
            <a:r>
              <a:rPr lang="en-US" altLang="ja-JP" b="1" dirty="0"/>
              <a:t>D102</a:t>
            </a:r>
            <a:r>
              <a:rPr lang="en-US" altLang="ja-JP" dirty="0"/>
              <a:t>, 114522 (2020)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C6B237-901D-4C57-B075-FB9851E99104}"/>
              </a:ext>
            </a:extLst>
          </p:cNvPr>
          <p:cNvSpPr txBox="1"/>
          <p:nvPr/>
        </p:nvSpPr>
        <p:spPr>
          <a:xfrm>
            <a:off x="1146195" y="168948"/>
            <a:ext cx="687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38th International Symposium on Lattice Field Theory, Jul. 27, 2021</a:t>
            </a:r>
            <a:endParaRPr kumimoji="1" lang="ja-JP" altLang="en-US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33CBA71E-52CC-402D-B5BC-48D0B1A420DA}"/>
              </a:ext>
            </a:extLst>
          </p:cNvPr>
          <p:cNvSpPr txBox="1">
            <a:spLocks/>
          </p:cNvSpPr>
          <p:nvPr/>
        </p:nvSpPr>
        <p:spPr>
          <a:xfrm>
            <a:off x="1674767" y="5559880"/>
            <a:ext cx="6858000" cy="618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Lattice Setup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402" y="1458219"/>
            <a:ext cx="41493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around a Polyakov loop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Noise reduction by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Gauge invariant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>
                <a:solidFill>
                  <a:srgbClr val="FFFF00"/>
                </a:solidFill>
              </a:rPr>
              <a:t>T/Tc=1.2, 1.44, 2.0, 2.6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>
                <a:solidFill>
                  <a:srgbClr val="FFFF00"/>
                </a:solidFill>
              </a:rPr>
              <a:t>5 lattice spacings for each T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4952" y="1058107"/>
            <a:ext cx="250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FlowQCD</a:t>
            </a:r>
            <a:r>
              <a:rPr kumimoji="1" lang="en-US" altLang="ja-JP" sz="2000" dirty="0"/>
              <a:t>, PRD (2020)</a:t>
            </a:r>
            <a:endParaRPr kumimoji="1" lang="ja-JP" altLang="en-US" sz="2000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EFEE4D8-8713-4D77-8FAA-E95C100D1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77" y="1503810"/>
            <a:ext cx="3221325" cy="49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楕円 16">
            <a:extLst>
              <a:ext uri="{FF2B5EF4-FFF2-40B4-BE49-F238E27FC236}">
                <a16:creationId xmlns:a16="http://schemas.microsoft.com/office/drawing/2014/main" id="{75A9CA39-262E-4A34-A31F-DBA6EF12639D}"/>
              </a:ext>
            </a:extLst>
          </p:cNvPr>
          <p:cNvSpPr/>
          <p:nvPr/>
        </p:nvSpPr>
        <p:spPr>
          <a:xfrm>
            <a:off x="7488492" y="3429000"/>
            <a:ext cx="1814712" cy="1982419"/>
          </a:xfrm>
          <a:prstGeom prst="ellipse">
            <a:avLst/>
          </a:prstGeom>
          <a:noFill/>
          <a:ln w="12700">
            <a:solidFill>
              <a:schemeClr val="accent1">
                <a:lumMod val="60000"/>
                <a:lumOff val="40000"/>
                <a:alpha val="10000"/>
              </a:schemeClr>
            </a:solidFill>
            <a:prstDash val="dash"/>
          </a:ln>
          <a:scene3d>
            <a:camera prst="isometricOffAxis2Right">
              <a:rot lat="0" lon="17459996" rev="0"/>
            </a:camera>
            <a:lightRig rig="threePt" dir="t"/>
          </a:scene3d>
          <a:sp3d extrusionH="2921000">
            <a:extrusionClr>
              <a:schemeClr val="accent1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6BF16D08-BA7E-4CAF-A336-C971DC21E6F7}"/>
              </a:ext>
            </a:extLst>
          </p:cNvPr>
          <p:cNvSpPr/>
          <p:nvPr/>
        </p:nvSpPr>
        <p:spPr>
          <a:xfrm>
            <a:off x="6206225" y="3428987"/>
            <a:ext cx="650081" cy="1982419"/>
          </a:xfrm>
          <a:prstGeom prst="arc">
            <a:avLst>
              <a:gd name="adj1" fmla="val 5404899"/>
              <a:gd name="adj2" fmla="val 16204108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942EFB-B056-490D-9A99-A5B10853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Around a Static Q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9229AF-F4AD-4807-8FA2-7EDFF08D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5" name="角丸四角形 15">
            <a:extLst>
              <a:ext uri="{FF2B5EF4-FFF2-40B4-BE49-F238E27FC236}">
                <a16:creationId xmlns:a16="http://schemas.microsoft.com/office/drawing/2014/main" id="{6BD16A1F-8116-4C7F-B59E-C1D1294B2478}"/>
              </a:ext>
            </a:extLst>
          </p:cNvPr>
          <p:cNvSpPr/>
          <p:nvPr/>
        </p:nvSpPr>
        <p:spPr>
          <a:xfrm>
            <a:off x="1219076" y="1440289"/>
            <a:ext cx="6705847" cy="1311134"/>
          </a:xfrm>
          <a:prstGeom prst="roundRect">
            <a:avLst>
              <a:gd name="adj" fmla="val 11292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x) \rangle_{\rm Q} = \frac{ \langle T_{\mu\nu}(x) {\rm Tr}\Omega(0)\rangle }{\langle {\rm Tr} \Omega(0) \rangle} - \langle T_{\mu\nu} (x) \rangle&#10;\end{align*}&lt;/body&gt;&#10;  &lt;fcolor&gt;FFFFFFFF&lt;/fcolor&gt;&#10;  &lt;bcolor&gt;FF000000&lt;/bcolor&gt;&#10;  &lt;transparent&gt;True&lt;/transparent&gt;&#10;  &lt;resolution&gt;1800&lt;/resolution&gt;&#10;  &lt;imageh&gt;589&lt;/imageh&gt;&#10;  &lt;imagew&gt;4325&lt;/imagew&gt;&#10;  &lt;scale&gt;50&lt;/scale&gt;&#10;  &lt;cursor&gt;173&lt;/cursor&gt;&#10;&lt;/TeXTeX&gt;">
            <a:extLst>
              <a:ext uri="{FF2B5EF4-FFF2-40B4-BE49-F238E27FC236}">
                <a16:creationId xmlns:a16="http://schemas.microsoft.com/office/drawing/2014/main" id="{6420FA44-2ABB-4369-BE00-AA3A97A57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43" y="1683942"/>
            <a:ext cx="6178311" cy="84139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72C867-4945-4E17-8BB7-434EAB051EFE}"/>
              </a:ext>
            </a:extLst>
          </p:cNvPr>
          <p:cNvSpPr txBox="1"/>
          <p:nvPr/>
        </p:nvSpPr>
        <p:spPr>
          <a:xfrm>
            <a:off x="476249" y="3375680"/>
            <a:ext cx="44435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EMT-Polyakov loop correlation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Gauge invariant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Z3 symmetry has to be broken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EMT by </a:t>
            </a:r>
            <a:r>
              <a:rPr lang="en-US" altLang="ja-JP" sz="2400" dirty="0" err="1"/>
              <a:t>SF</a:t>
            </a:r>
            <a:r>
              <a:rPr lang="en-US" altLang="ja-JP" sz="2400" i="1" dirty="0" err="1"/>
              <a:t>t</a:t>
            </a:r>
            <a:r>
              <a:rPr lang="en-US" altLang="ja-JP" sz="2400" dirty="0" err="1"/>
              <a:t>X</a:t>
            </a:r>
            <a:r>
              <a:rPr lang="en-US" altLang="ja-JP" sz="2400" dirty="0"/>
              <a:t> method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682925-76CD-4D4B-BBB4-AA97FC8BC264}"/>
              </a:ext>
            </a:extLst>
          </p:cNvPr>
          <p:cNvSpPr txBox="1"/>
          <p:nvPr/>
        </p:nvSpPr>
        <p:spPr>
          <a:xfrm>
            <a:off x="5181179" y="2892098"/>
            <a:ext cx="232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FF00"/>
                </a:solidFill>
              </a:rPr>
              <a:t>Ω: </a:t>
            </a:r>
            <a:r>
              <a:rPr lang="en-US" altLang="ja-JP" sz="2400" dirty="0" err="1">
                <a:solidFill>
                  <a:srgbClr val="FFFF00"/>
                </a:solidFill>
              </a:rPr>
              <a:t>Polyakov</a:t>
            </a:r>
            <a:r>
              <a:rPr lang="en-US" altLang="ja-JP" sz="2400" dirty="0">
                <a:solidFill>
                  <a:srgbClr val="FFFF00"/>
                </a:solidFill>
              </a:rPr>
              <a:t> loop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06018EE-833F-4204-86A8-E6D4C6A036BA}"/>
              </a:ext>
            </a:extLst>
          </p:cNvPr>
          <p:cNvCxnSpPr>
            <a:cxnSpLocks/>
          </p:cNvCxnSpPr>
          <p:nvPr/>
        </p:nvCxnSpPr>
        <p:spPr>
          <a:xfrm>
            <a:off x="5387756" y="4914248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30BB07F-72F0-4579-A1BD-872837743353}"/>
              </a:ext>
            </a:extLst>
          </p:cNvPr>
          <p:cNvCxnSpPr>
            <a:cxnSpLocks/>
          </p:cNvCxnSpPr>
          <p:nvPr/>
        </p:nvCxnSpPr>
        <p:spPr>
          <a:xfrm>
            <a:off x="5333948" y="4422987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弧 29">
            <a:extLst>
              <a:ext uri="{FF2B5EF4-FFF2-40B4-BE49-F238E27FC236}">
                <a16:creationId xmlns:a16="http://schemas.microsoft.com/office/drawing/2014/main" id="{FCB98F06-082F-4041-98B3-989BCF402ED2}"/>
              </a:ext>
            </a:extLst>
          </p:cNvPr>
          <p:cNvSpPr/>
          <p:nvPr/>
        </p:nvSpPr>
        <p:spPr>
          <a:xfrm>
            <a:off x="6710192" y="3428976"/>
            <a:ext cx="650081" cy="1982419"/>
          </a:xfrm>
          <a:prstGeom prst="arc">
            <a:avLst>
              <a:gd name="adj1" fmla="val 5404899"/>
              <a:gd name="adj2" fmla="val 16204108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3CBCCCB6-6CE1-451F-AAAD-D816DF6D00D2}"/>
              </a:ext>
            </a:extLst>
          </p:cNvPr>
          <p:cNvSpPr/>
          <p:nvPr/>
        </p:nvSpPr>
        <p:spPr>
          <a:xfrm>
            <a:off x="6203708" y="3428952"/>
            <a:ext cx="650081" cy="1982419"/>
          </a:xfrm>
          <a:prstGeom prst="arc">
            <a:avLst>
              <a:gd name="adj1" fmla="val 5445336"/>
              <a:gd name="adj2" fmla="val 16216005"/>
            </a:avLst>
          </a:prstGeom>
          <a:ln w="31750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0745ED6-C8D9-4E7F-AD9D-A22FB616710E}"/>
              </a:ext>
            </a:extLst>
          </p:cNvPr>
          <p:cNvCxnSpPr>
            <a:cxnSpLocks/>
          </p:cNvCxnSpPr>
          <p:nvPr/>
        </p:nvCxnSpPr>
        <p:spPr>
          <a:xfrm rot="10620000" flipH="1">
            <a:off x="6231597" y="3977864"/>
            <a:ext cx="9525" cy="48557"/>
          </a:xfrm>
          <a:prstGeom prst="straightConnector1">
            <a:avLst/>
          </a:prstGeom>
          <a:ln w="28575" cap="rnd">
            <a:solidFill>
              <a:srgbClr val="FFFF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C6308A5-17CA-4C5F-A308-1F3F26B16783}"/>
              </a:ext>
            </a:extLst>
          </p:cNvPr>
          <p:cNvCxnSpPr>
            <a:cxnSpLocks/>
          </p:cNvCxnSpPr>
          <p:nvPr/>
        </p:nvCxnSpPr>
        <p:spPr>
          <a:xfrm>
            <a:off x="5559268" y="5354972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8DAB2AC-C987-4351-ACA8-4F419BA5194F}"/>
              </a:ext>
            </a:extLst>
          </p:cNvPr>
          <p:cNvCxnSpPr>
            <a:cxnSpLocks/>
          </p:cNvCxnSpPr>
          <p:nvPr/>
        </p:nvCxnSpPr>
        <p:spPr>
          <a:xfrm>
            <a:off x="5468766" y="5214296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9BF6D6E-A76B-4F47-8EC2-AE315BEFCFB3}"/>
              </a:ext>
            </a:extLst>
          </p:cNvPr>
          <p:cNvCxnSpPr>
            <a:cxnSpLocks/>
          </p:cNvCxnSpPr>
          <p:nvPr/>
        </p:nvCxnSpPr>
        <p:spPr>
          <a:xfrm>
            <a:off x="5468766" y="3631679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FB22AC3-1672-46C8-9987-DB7FE3B91FB7}"/>
              </a:ext>
            </a:extLst>
          </p:cNvPr>
          <p:cNvCxnSpPr>
            <a:cxnSpLocks/>
          </p:cNvCxnSpPr>
          <p:nvPr/>
        </p:nvCxnSpPr>
        <p:spPr>
          <a:xfrm>
            <a:off x="5583159" y="3451835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弧 44">
            <a:extLst>
              <a:ext uri="{FF2B5EF4-FFF2-40B4-BE49-F238E27FC236}">
                <a16:creationId xmlns:a16="http://schemas.microsoft.com/office/drawing/2014/main" id="{93C9A6CB-D3BD-4BD2-863B-DED6673C0E27}"/>
              </a:ext>
            </a:extLst>
          </p:cNvPr>
          <p:cNvSpPr/>
          <p:nvPr/>
        </p:nvSpPr>
        <p:spPr>
          <a:xfrm>
            <a:off x="7182097" y="3428976"/>
            <a:ext cx="650081" cy="1982419"/>
          </a:xfrm>
          <a:prstGeom prst="arc">
            <a:avLst>
              <a:gd name="adj1" fmla="val 5404899"/>
              <a:gd name="adj2" fmla="val 16204108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弧 45">
            <a:extLst>
              <a:ext uri="{FF2B5EF4-FFF2-40B4-BE49-F238E27FC236}">
                <a16:creationId xmlns:a16="http://schemas.microsoft.com/office/drawing/2014/main" id="{D12E23C0-64B3-4304-B32A-41F2DBA255C1}"/>
              </a:ext>
            </a:extLst>
          </p:cNvPr>
          <p:cNvSpPr/>
          <p:nvPr/>
        </p:nvSpPr>
        <p:spPr>
          <a:xfrm>
            <a:off x="7620820" y="3428988"/>
            <a:ext cx="650081" cy="1982419"/>
          </a:xfrm>
          <a:prstGeom prst="arc">
            <a:avLst>
              <a:gd name="adj1" fmla="val 5404899"/>
              <a:gd name="adj2" fmla="val 16204108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222D2762-5F9F-403B-A5CA-C4DBA156FA2E}"/>
              </a:ext>
            </a:extLst>
          </p:cNvPr>
          <p:cNvSpPr/>
          <p:nvPr/>
        </p:nvSpPr>
        <p:spPr>
          <a:xfrm>
            <a:off x="5682153" y="3428987"/>
            <a:ext cx="650081" cy="1982419"/>
          </a:xfrm>
          <a:prstGeom prst="arc">
            <a:avLst>
              <a:gd name="adj1" fmla="val 5404899"/>
              <a:gd name="adj2" fmla="val 16204108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F09E65B9-55BB-49DF-91A1-2341A396C4A9}"/>
              </a:ext>
            </a:extLst>
          </p:cNvPr>
          <p:cNvSpPr/>
          <p:nvPr/>
        </p:nvSpPr>
        <p:spPr>
          <a:xfrm>
            <a:off x="6222148" y="3428952"/>
            <a:ext cx="650081" cy="1982419"/>
          </a:xfrm>
          <a:prstGeom prst="arc">
            <a:avLst>
              <a:gd name="adj1" fmla="val 16195155"/>
              <a:gd name="adj2" fmla="val 5461119"/>
            </a:avLst>
          </a:prstGeom>
          <a:ln w="31750">
            <a:solidFill>
              <a:srgbClr val="FFFF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D6B0B03-65B3-462E-AA2E-780F679A941A}"/>
              </a:ext>
            </a:extLst>
          </p:cNvPr>
          <p:cNvCxnSpPr>
            <a:cxnSpLocks/>
          </p:cNvCxnSpPr>
          <p:nvPr/>
        </p:nvCxnSpPr>
        <p:spPr>
          <a:xfrm>
            <a:off x="5381894" y="3971185"/>
            <a:ext cx="273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乗算記号 4">
            <a:extLst>
              <a:ext uri="{FF2B5EF4-FFF2-40B4-BE49-F238E27FC236}">
                <a16:creationId xmlns:a16="http://schemas.microsoft.com/office/drawing/2014/main" id="{872B0BAD-2AAD-4E89-BC1F-D5367DD17123}"/>
              </a:ext>
            </a:extLst>
          </p:cNvPr>
          <p:cNvSpPr/>
          <p:nvPr/>
        </p:nvSpPr>
        <p:spPr>
          <a:xfrm>
            <a:off x="7059005" y="4289483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TexTeXPicture" descr="&lt;?xml version=&quot;1.0&quot; encoding=&quot;utf-16&quot;?&gt;&#10;&lt;TeXTeX&gt;&#10;  &lt;preamble&gt;\documentclass{jarticle}&#10;\usepackage{amsmath,bm}&#10;\pagestyle{empty}&#10;&lt;/preamble&gt;&#10;  &lt;body&gt;\begin{align*} &#10;T_{\mu\nu} (x)&#10;\end{align*}&lt;/body&gt;&#10;  &lt;fcolor&gt;FFFFFFFF&lt;/fcolor&gt;&#10;  &lt;bcolor&gt;FF000000&lt;/bcolor&gt;&#10;  &lt;transparent&gt;True&lt;/transparent&gt;&#10;  &lt;resolution&gt;1800&lt;/resolution&gt;&#10;  &lt;imageh&gt;261&lt;/imageh&gt;&#10;  &lt;imagew&gt;695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3A7FD037-BAE4-494F-BC38-185482E6C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90" y="3968596"/>
            <a:ext cx="1022669" cy="384053"/>
          </a:xfrm>
          <a:prstGeom prst="rect">
            <a:avLst/>
          </a:prstGeom>
          <a:effectLst>
            <a:glow rad="63500">
              <a:srgbClr val="FF0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96837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/>
              <a:t>t: “flow time”</a:t>
            </a:r>
          </a:p>
          <a:p>
            <a:r>
              <a:rPr lang="en-US" altLang="ja-JP" sz="2400" dirty="0"/>
              <a:t>dim:[length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Luscher</a:t>
            </a:r>
            <a:r>
              <a:rPr kumimoji="1" lang="en-US" altLang="ja-JP" sz="2000" dirty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2011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57608" y="5132671"/>
                <a:ext cx="473398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90500">
                        <a:srgbClr val="175874">
                          <a:alpha val="70000"/>
                        </a:srgbClr>
                      </a:glow>
                    </a:effectLst>
                  </a:rPr>
                  <a:t>diffusion equation in 4-dim space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>
                    <a:effectLst>
                      <a:glow rad="190500">
                        <a:srgbClr val="175874">
                          <a:alpha val="70000"/>
                        </a:srgbClr>
                      </a:glow>
                    </a:effectLst>
                  </a:rPr>
                  <a:t>diffusion distance</a:t>
                </a:r>
                <a:r>
                  <a:rPr kumimoji="1" lang="ja-JP" altLang="en-US" sz="2400" dirty="0">
                    <a:effectLst>
                      <a:glow rad="190500">
                        <a:srgbClr val="175874">
                          <a:alpha val="70000"/>
                        </a:srgbClr>
                      </a:glow>
                    </a:effectLst>
                  </a:rPr>
                  <a:t>　</a:t>
                </a:r>
                <a:endParaRPr kumimoji="1" lang="en-US" altLang="ja-JP" sz="2400" dirty="0">
                  <a:effectLst>
                    <a:glow rad="190500">
                      <a:srgbClr val="175874">
                        <a:alpha val="70000"/>
                      </a:srgbClr>
                    </a:glow>
                  </a:effectLst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90500">
                        <a:srgbClr val="175874">
                          <a:alpha val="70000"/>
                        </a:srgbClr>
                      </a:glow>
                    </a:effectLst>
                  </a:rPr>
                  <a:t>“continuous” cooling/smearing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>
                    <a:effectLst>
                      <a:glow rad="190500">
                        <a:srgbClr val="175874">
                          <a:alpha val="70000"/>
                        </a:srgbClr>
                      </a:glow>
                    </a:effectLst>
                  </a:rPr>
                  <a:t>No UV divergence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effectLst>
                          <a:glow rad="190500">
                            <a:srgbClr val="175874">
                              <a:alpha val="70000"/>
                            </a:srgbClr>
                          </a:glow>
                        </a:effectLst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effectLst>
                          <a:glow rad="190500">
                            <a:srgbClr val="175874">
                              <a:alpha val="70000"/>
                            </a:srgbClr>
                          </a:glow>
                        </a:effectLst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kumimoji="1" lang="ja-JP" altLang="en-US" sz="2400" dirty="0">
                  <a:effectLst>
                    <a:glow rad="190500">
                      <a:srgbClr val="175874">
                        <a:alpha val="7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8" y="5132671"/>
                <a:ext cx="4733988" cy="1569660"/>
              </a:xfrm>
              <a:prstGeom prst="rect">
                <a:avLst/>
              </a:prstGeom>
              <a:blipFill>
                <a:blip r:embed="rId7"/>
                <a:stretch>
                  <a:fillRect l="-3608" t="-8560" r="-2964" b="-13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4">
            <a:extLst>
              <a:ext uri="{FF2B5EF4-FFF2-40B4-BE49-F238E27FC236}">
                <a16:creationId xmlns:a16="http://schemas.microsoft.com/office/drawing/2014/main" id="{F2F40E99-B0DC-4447-A35C-E4F24FD190D4}"/>
              </a:ext>
            </a:extLst>
          </p:cNvPr>
          <p:cNvSpPr/>
          <p:nvPr/>
        </p:nvSpPr>
        <p:spPr>
          <a:xfrm>
            <a:off x="3800773" y="4009298"/>
            <a:ext cx="5215199" cy="17232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S</a:t>
            </a:r>
            <a:r>
              <a:rPr kumimoji="1" lang="en-US" altLang="ja-JP" dirty="0"/>
              <a:t>mall </a:t>
            </a:r>
            <a:r>
              <a:rPr kumimoji="1" lang="en-US" altLang="ja-JP" dirty="0">
                <a:solidFill>
                  <a:srgbClr val="FFFF00"/>
                </a:solidFill>
              </a:rPr>
              <a:t>F</a:t>
            </a:r>
            <a:r>
              <a:rPr kumimoji="1" lang="en-US" altLang="ja-JP" dirty="0"/>
              <a:t>low-</a:t>
            </a:r>
            <a:r>
              <a:rPr kumimoji="1" lang="en-US" altLang="ja-JP" i="1" dirty="0">
                <a:solidFill>
                  <a:srgbClr val="FFFF00"/>
                </a:solidFill>
              </a:rPr>
              <a:t>t</a:t>
            </a:r>
            <a:r>
              <a:rPr kumimoji="1" lang="en-US" altLang="ja-JP" dirty="0"/>
              <a:t>ime E</a:t>
            </a:r>
            <a:r>
              <a:rPr kumimoji="1" lang="en-US" altLang="ja-JP" dirty="0">
                <a:solidFill>
                  <a:srgbClr val="FFFF00"/>
                </a:solidFill>
              </a:rPr>
              <a:t>x</a:t>
            </a:r>
            <a:r>
              <a:rPr kumimoji="1" lang="en-US" altLang="ja-JP" dirty="0"/>
              <a:t>pansion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60242" y="2061537"/>
            <a:ext cx="7618293" cy="150814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6714" y="2149967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>
                <a:latin typeface="+mj-lt"/>
              </a:rPr>
              <a:t>Remormalized</a:t>
            </a:r>
            <a:r>
              <a:rPr kumimoji="1" lang="en-US" altLang="ja-JP" sz="3200" b="1" dirty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795496"/>
            <a:ext cx="7172897" cy="50539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947994" y="1187713"/>
            <a:ext cx="3248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>
                <a:latin typeface="+mj-lt"/>
              </a:rPr>
              <a:t>“</a:t>
            </a:r>
            <a:r>
              <a:rPr kumimoji="1" lang="en-US" altLang="ja-JP" sz="3600" b="1" dirty="0" err="1">
                <a:solidFill>
                  <a:srgbClr val="FFFF00"/>
                </a:solidFill>
                <a:latin typeface="+mj-lt"/>
              </a:rPr>
              <a:t>SF</a:t>
            </a:r>
            <a:r>
              <a:rPr kumimoji="1" lang="en-US" altLang="ja-JP" sz="3600" b="1" i="1" dirty="0" err="1">
                <a:solidFill>
                  <a:srgbClr val="FFFF00"/>
                </a:solidFill>
                <a:latin typeface="+mj-lt"/>
              </a:rPr>
              <a:t>t</a:t>
            </a:r>
            <a:r>
              <a:rPr kumimoji="1" lang="en-US" altLang="ja-JP" sz="3600" b="1" dirty="0" err="1">
                <a:solidFill>
                  <a:srgbClr val="FFFF00"/>
                </a:solidFill>
                <a:latin typeface="+mj-lt"/>
              </a:rPr>
              <a:t>X</a:t>
            </a:r>
            <a:r>
              <a:rPr kumimoji="1" lang="en-US" altLang="ja-JP" sz="3600" b="1" dirty="0">
                <a:latin typeface="+mj-lt"/>
              </a:rPr>
              <a:t> method”</a:t>
            </a:r>
            <a:endParaRPr kumimoji="1" lang="ja-JP" altLang="en-US" sz="3600" b="1" dirty="0">
              <a:latin typeface="+mj-lt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-46895" y="6380797"/>
            <a:ext cx="2057400" cy="365125"/>
          </a:xfrm>
        </p:spPr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8F792D-07CD-46B4-8AD4-DFB9C99C6073}"/>
              </a:ext>
            </a:extLst>
          </p:cNvPr>
          <p:cNvSpPr txBox="1"/>
          <p:nvPr/>
        </p:nvSpPr>
        <p:spPr>
          <a:xfrm>
            <a:off x="6807118" y="6115699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/>
              <a:t>Luescher</a:t>
            </a:r>
            <a:r>
              <a:rPr kumimoji="1" lang="en-US" altLang="ja-JP" dirty="0"/>
              <a:t>, Weisz, 2011</a:t>
            </a:r>
          </a:p>
          <a:p>
            <a:pPr algn="r"/>
            <a:r>
              <a:rPr lang="en-US" altLang="ja-JP" dirty="0"/>
              <a:t>Suzuki, 2013</a:t>
            </a:r>
            <a:endParaRPr kumimoji="1" lang="en-US" altLang="ja-JP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2A718812-B113-4098-AE98-D8BA3864E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562705" y="3529104"/>
            <a:ext cx="1366124" cy="3328896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F68A883-11A3-4E52-98BA-2555A9470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75" y="5258898"/>
            <a:ext cx="139582" cy="290186"/>
          </a:xfrm>
          <a:prstGeom prst="rect">
            <a:avLst/>
          </a:prstGeom>
        </p:spPr>
      </p:pic>
      <p:sp>
        <p:nvSpPr>
          <p:cNvPr id="26" name="円/楕円 12">
            <a:extLst>
              <a:ext uri="{FF2B5EF4-FFF2-40B4-BE49-F238E27FC236}">
                <a16:creationId xmlns:a16="http://schemas.microsoft.com/office/drawing/2014/main" id="{C20E9BF4-4058-4624-839A-731ED0981173}"/>
              </a:ext>
            </a:extLst>
          </p:cNvPr>
          <p:cNvSpPr/>
          <p:nvPr/>
        </p:nvSpPr>
        <p:spPr>
          <a:xfrm>
            <a:off x="1152974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54AC09E7-E1B3-4E83-A9B5-91089E067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26" y="4647223"/>
            <a:ext cx="789702" cy="328013"/>
          </a:xfrm>
          <a:prstGeom prst="rect">
            <a:avLst/>
          </a:prstGeom>
        </p:spPr>
      </p:pic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01F6297F-D5B1-4DEF-B27E-33A3BAEFFC67}"/>
              </a:ext>
            </a:extLst>
          </p:cNvPr>
          <p:cNvSpPr/>
          <p:nvPr/>
        </p:nvSpPr>
        <p:spPr>
          <a:xfrm rot="5400000">
            <a:off x="1348647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95FC3F4-A726-4FF8-8C36-63CA1277B0EC}"/>
              </a:ext>
            </a:extLst>
          </p:cNvPr>
          <p:cNvCxnSpPr>
            <a:stCxn id="26" idx="1"/>
          </p:cNvCxnSpPr>
          <p:nvPr/>
        </p:nvCxnSpPr>
        <p:spPr>
          <a:xfrm>
            <a:off x="1206801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右矢印 18">
            <a:extLst>
              <a:ext uri="{FF2B5EF4-FFF2-40B4-BE49-F238E27FC236}">
                <a16:creationId xmlns:a16="http://schemas.microsoft.com/office/drawing/2014/main" id="{4733F6EF-9BDB-4FC1-999C-D86D43EE5FF5}"/>
              </a:ext>
            </a:extLst>
          </p:cNvPr>
          <p:cNvSpPr/>
          <p:nvPr/>
        </p:nvSpPr>
        <p:spPr>
          <a:xfrm flipH="1">
            <a:off x="1626425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79537F4-92FA-43B9-A320-C6ADDE330CB1}"/>
              </a:ext>
            </a:extLst>
          </p:cNvPr>
          <p:cNvSpPr txBox="1"/>
          <p:nvPr/>
        </p:nvSpPr>
        <p:spPr>
          <a:xfrm>
            <a:off x="1777658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9073FEC-86BA-4C3F-8A3F-9175AE33FEE8}"/>
              </a:ext>
            </a:extLst>
          </p:cNvPr>
          <p:cNvSpPr txBox="1"/>
          <p:nvPr/>
        </p:nvSpPr>
        <p:spPr>
          <a:xfrm rot="16200000">
            <a:off x="-1036105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original 4-dim theory</a:t>
            </a:r>
            <a:endParaRPr kumimoji="1" lang="ja-JP" altLang="en-US" sz="24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5507C45E-0E9F-4013-9E0E-7135178B9C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6" y="5675561"/>
            <a:ext cx="566208" cy="263525"/>
          </a:xfrm>
          <a:prstGeom prst="rect">
            <a:avLst/>
          </a:prstGeom>
          <a:effectLst>
            <a:glow rad="38100">
              <a:schemeClr val="tx1">
                <a:alpha val="84000"/>
              </a:schemeClr>
            </a:glow>
          </a:effectLst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542B53D0-AF99-40C6-B28C-F0854AC0B23E}"/>
              </a:ext>
            </a:extLst>
          </p:cNvPr>
          <p:cNvCxnSpPr>
            <a:cxnSpLocks/>
          </p:cNvCxnSpPr>
          <p:nvPr/>
        </p:nvCxnSpPr>
        <p:spPr>
          <a:xfrm flipV="1">
            <a:off x="1313080" y="5162965"/>
            <a:ext cx="2069028" cy="219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乗算記号 4">
            <a:extLst>
              <a:ext uri="{FF2B5EF4-FFF2-40B4-BE49-F238E27FC236}">
                <a16:creationId xmlns:a16="http://schemas.microsoft.com/office/drawing/2014/main" id="{B4B21CE2-25B2-4455-9814-25C72614C9CC}"/>
              </a:ext>
            </a:extLst>
          </p:cNvPr>
          <p:cNvSpPr/>
          <p:nvPr/>
        </p:nvSpPr>
        <p:spPr>
          <a:xfrm>
            <a:off x="2323431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5C7679A-9BDE-4E9B-AFF4-3831607D8908}"/>
                  </a:ext>
                </a:extLst>
              </p:cNvPr>
              <p:cNvSpPr txBox="1"/>
              <p:nvPr/>
            </p:nvSpPr>
            <p:spPr>
              <a:xfrm>
                <a:off x="3942583" y="4053706"/>
                <a:ext cx="26479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/>
                  <a:t>Operators at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ja-JP" altLang="en-US" sz="2400" b="1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5C7679A-9BDE-4E9B-AFF4-3831607D8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583" y="4053706"/>
                <a:ext cx="2647904" cy="461665"/>
              </a:xfrm>
              <a:prstGeom prst="rect">
                <a:avLst/>
              </a:prstGeom>
              <a:blipFill>
                <a:blip r:embed="rId7"/>
                <a:stretch>
                  <a:fillRect l="-368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左中かっこ 37">
            <a:extLst>
              <a:ext uri="{FF2B5EF4-FFF2-40B4-BE49-F238E27FC236}">
                <a16:creationId xmlns:a16="http://schemas.microsoft.com/office/drawing/2014/main" id="{C1FEF2DA-72B2-455A-ABC2-680E837E1D72}"/>
              </a:ext>
            </a:extLst>
          </p:cNvPr>
          <p:cNvSpPr/>
          <p:nvPr/>
        </p:nvSpPr>
        <p:spPr>
          <a:xfrm>
            <a:off x="3983985" y="4548809"/>
            <a:ext cx="219794" cy="961045"/>
          </a:xfrm>
          <a:prstGeom prst="leftBrace">
            <a:avLst>
              <a:gd name="adj1" fmla="val 2107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上 13">
            <a:extLst>
              <a:ext uri="{FF2B5EF4-FFF2-40B4-BE49-F238E27FC236}">
                <a16:creationId xmlns:a16="http://schemas.microsoft.com/office/drawing/2014/main" id="{D6FFF0E5-EE3F-4928-92CD-67CFF0FD752A}"/>
              </a:ext>
            </a:extLst>
          </p:cNvPr>
          <p:cNvSpPr/>
          <p:nvPr/>
        </p:nvSpPr>
        <p:spPr>
          <a:xfrm>
            <a:off x="4340507" y="3503789"/>
            <a:ext cx="1186924" cy="549917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&amp;amp; E(t,x) = \frac14&#10;G_{\mu\nu}(t,x)G_{\mu\nu}(t,x) &#10;\\&#10;&amp;amp; U_{\mu\nu}(t,x) =&#10;G_{\mu\rho}(t,x)G_{\nu\rho}(t,x) - \delta_{\mu\nu} E(t,x) &#10;\end{align*}&lt;/body&gt;&#10;  &lt;fcolor&gt;FFFFFFFF&lt;/fcolor&gt;&#10;  &lt;bcolor&gt;FFFFFFFF&lt;/bcolor&gt;&#10;  &lt;transparent&gt;True&lt;/transparent&gt;&#10;  &lt;resolution&gt;1800&lt;/resolution&gt;&#10;  &lt;imageh&gt;938&lt;/imageh&gt;&#10;  &lt;imagew&gt;4574&lt;/imagew&gt;&#10;  &lt;scale&gt;50&lt;/scale&gt;&#10;  &lt;cursor&gt;141&lt;/cursor&gt;&#10;&lt;/TeXTeX&gt;">
            <a:extLst>
              <a:ext uri="{FF2B5EF4-FFF2-40B4-BE49-F238E27FC236}">
                <a16:creationId xmlns:a16="http://schemas.microsoft.com/office/drawing/2014/main" id="{5017DD5D-A51B-4826-BD5C-7F1F86A759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6" y="4499420"/>
            <a:ext cx="4686382" cy="9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267548" y="5593499"/>
            <a:ext cx="6968358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Thermodynamics: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2019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22162" y="3718638"/>
            <a:ext cx="147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</a:rPr>
              <a:t>□</a:t>
            </a:r>
            <a:r>
              <a:rPr lang="en-US" altLang="ja-JP" sz="2800" b="1" dirty="0">
                <a:solidFill>
                  <a:srgbClr val="0000FF"/>
                </a:solidFill>
              </a:rPr>
              <a:t>: </a:t>
            </a:r>
            <a:r>
              <a:rPr lang="en-US" altLang="ja-JP" sz="2800" b="1" dirty="0" err="1">
                <a:solidFill>
                  <a:srgbClr val="0000FF"/>
                </a:solidFill>
              </a:rPr>
              <a:t>SF</a:t>
            </a:r>
            <a:r>
              <a:rPr lang="en-US" altLang="ja-JP" sz="2800" b="1" i="1" dirty="0" err="1">
                <a:solidFill>
                  <a:srgbClr val="0000FF"/>
                </a:solidFill>
              </a:rPr>
              <a:t>t</a:t>
            </a:r>
            <a:r>
              <a:rPr lang="en-US" altLang="ja-JP" sz="2800" b="1" dirty="0" err="1">
                <a:solidFill>
                  <a:srgbClr val="0000FF"/>
                </a:solidFill>
              </a:rPr>
              <a:t>X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50176" y="5732362"/>
            <a:ext cx="6588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Agreement with other methods within 1% level!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Suppression of errors thanks to smearing nature</a:t>
            </a:r>
            <a:endParaRPr lang="en-US" altLang="ja-JP" sz="2400" baseline="-250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74872" y="3789890"/>
            <a:ext cx="147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</a:rPr>
              <a:t>□</a:t>
            </a:r>
            <a:r>
              <a:rPr lang="en-US" altLang="ja-JP" sz="2800" b="1" dirty="0">
                <a:solidFill>
                  <a:srgbClr val="0000FF"/>
                </a:solidFill>
              </a:rPr>
              <a:t>: </a:t>
            </a:r>
            <a:r>
              <a:rPr lang="en-US" altLang="ja-JP" sz="2800" b="1" dirty="0" err="1">
                <a:solidFill>
                  <a:srgbClr val="0000FF"/>
                </a:solidFill>
              </a:rPr>
              <a:t>SF</a:t>
            </a:r>
            <a:r>
              <a:rPr lang="en-US" altLang="ja-JP" sz="2800" b="1" i="1" dirty="0" err="1">
                <a:solidFill>
                  <a:srgbClr val="0000FF"/>
                </a:solidFill>
              </a:rPr>
              <a:t>t</a:t>
            </a:r>
            <a:r>
              <a:rPr lang="en-US" altLang="ja-JP" sz="2800" b="1" dirty="0" err="1">
                <a:solidFill>
                  <a:srgbClr val="0000FF"/>
                </a:solidFill>
              </a:rPr>
              <a:t>X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bm}&#10;\pagestyle{empty}&#10;&lt;/preamble&gt;&#10;  &lt;body&gt;\begin{align*} &#10;\varepsilon = \langle T_{00} \rangle,~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2165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79" y="623133"/>
            <a:ext cx="3235227" cy="3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2+1</a:t>
            </a:r>
            <a:r>
              <a:rPr kumimoji="1" lang="en-US" altLang="ja-JP" dirty="0"/>
              <a:t> QCD </a:t>
            </a:r>
            <a:r>
              <a:rPr lang="en-US" altLang="ja-JP" dirty="0" err="1"/>
              <a:t>EoS</a:t>
            </a:r>
            <a:r>
              <a:rPr lang="en-US" altLang="ja-JP" dirty="0"/>
              <a:t> from Gradient Flow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90728" y="1112305"/>
            <a:ext cx="439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WHOT-QCD, PR</a:t>
            </a:r>
            <a:r>
              <a:rPr kumimoji="1" lang="en-US" altLang="ja-JP" b="1" dirty="0"/>
              <a:t>D96</a:t>
            </a:r>
            <a:r>
              <a:rPr kumimoji="1" lang="en-US" altLang="ja-JP" dirty="0"/>
              <a:t> (2017);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D102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 (2020)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401790"/>
            <a:ext cx="596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Substantial suppression of statistical errors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6975" y="6401702"/>
            <a:ext cx="496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Physical mass: </a:t>
            </a:r>
            <a:r>
              <a:rPr kumimoji="1" lang="en-US" altLang="ja-JP" dirty="0" err="1"/>
              <a:t>Kanaya</a:t>
            </a:r>
            <a:r>
              <a:rPr kumimoji="1" lang="en-US" altLang="ja-JP" dirty="0"/>
              <a:t>+ (WHOT-QCD), </a:t>
            </a:r>
            <a:r>
              <a:rPr lang="en-US" altLang="ja-JP" dirty="0"/>
              <a:t>1910.13036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066043" y="5359412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0" y="2419514"/>
            <a:ext cx="3638475" cy="276223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9514"/>
            <a:ext cx="3661407" cy="27622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+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353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18" y="1927708"/>
            <a:ext cx="2054057" cy="37953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 &#10;-3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47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49" y="1927708"/>
            <a:ext cx="2242308" cy="37953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767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altLang="ja-JP" dirty="0"/>
                  <a:t>Double Extrapolation</a:t>
                </a:r>
                <a:br>
                  <a:rPr lang="en-US" altLang="ja-JP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0, 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299942" y="3275961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9942" y="5256302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Small t extrapolation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4" y="3856341"/>
            <a:ext cx="4237271" cy="335614"/>
          </a:xfrm>
          <a:prstGeom prst="rect">
            <a:avLst/>
          </a:prstGeom>
        </p:spPr>
      </p:pic>
      <p:sp>
        <p:nvSpPr>
          <p:cNvPr id="22" name="右矢印 21"/>
          <p:cNvSpPr/>
          <p:nvPr/>
        </p:nvSpPr>
        <p:spPr>
          <a:xfrm flipH="1">
            <a:off x="411919" y="2937569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11918" y="48170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4" y="5829951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30" name="直角三角形 29">
            <a:extLst>
              <a:ext uri="{FF2B5EF4-FFF2-40B4-BE49-F238E27FC236}">
                <a16:creationId xmlns:a16="http://schemas.microsoft.com/office/drawing/2014/main" id="{FAE8BCC9-DFEA-4EDE-AE5E-445D9F736EB9}"/>
              </a:ext>
            </a:extLst>
          </p:cNvPr>
          <p:cNvSpPr/>
          <p:nvPr/>
        </p:nvSpPr>
        <p:spPr>
          <a:xfrm flipH="1">
            <a:off x="5759131" y="4002696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9AF2ED1-67DB-4891-A1CF-0FE927A627B5}"/>
              </a:ext>
            </a:extLst>
          </p:cNvPr>
          <p:cNvCxnSpPr/>
          <p:nvPr/>
        </p:nvCxnSpPr>
        <p:spPr>
          <a:xfrm>
            <a:off x="5275807" y="6039831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E1584C4-DDBF-4536-8FB6-95E7150BDA53}"/>
              </a:ext>
            </a:extLst>
          </p:cNvPr>
          <p:cNvCxnSpPr/>
          <p:nvPr/>
        </p:nvCxnSpPr>
        <p:spPr>
          <a:xfrm rot="16200000">
            <a:off x="4000002" y="4781443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AA456AD-1E00-47AC-9E31-85ABA80BD2D9}"/>
              </a:ext>
            </a:extLst>
          </p:cNvPr>
          <p:cNvCxnSpPr/>
          <p:nvPr/>
        </p:nvCxnSpPr>
        <p:spPr>
          <a:xfrm>
            <a:off x="6302078" y="3267831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1253E12-AD8A-42A2-94F3-295EA221193B}"/>
              </a:ext>
            </a:extLst>
          </p:cNvPr>
          <p:cNvCxnSpPr/>
          <p:nvPr/>
        </p:nvCxnSpPr>
        <p:spPr>
          <a:xfrm>
            <a:off x="6846363" y="3267831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79B50F8-332C-490D-911A-DF994F1EC398}"/>
              </a:ext>
            </a:extLst>
          </p:cNvPr>
          <p:cNvCxnSpPr/>
          <p:nvPr/>
        </p:nvCxnSpPr>
        <p:spPr>
          <a:xfrm>
            <a:off x="7541374" y="3267831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5817F45-3FC8-4D2F-9E5D-0361C9AB7E2F}"/>
              </a:ext>
            </a:extLst>
          </p:cNvPr>
          <p:cNvSpPr txBox="1"/>
          <p:nvPr/>
        </p:nvSpPr>
        <p:spPr>
          <a:xfrm>
            <a:off x="7220807" y="5051146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72A2F16-D9BA-4132-BCE0-2A12EA67C0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579" y="6218691"/>
            <a:ext cx="441119" cy="462224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559DF0D-BCF3-4277-966A-28FB40A708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7" y="2937569"/>
            <a:ext cx="221064" cy="456673"/>
          </a:xfrm>
          <a:prstGeom prst="rect">
            <a:avLst/>
          </a:prstGeom>
        </p:spPr>
      </p:pic>
      <p:sp>
        <p:nvSpPr>
          <p:cNvPr id="39" name="右矢印 17">
            <a:extLst>
              <a:ext uri="{FF2B5EF4-FFF2-40B4-BE49-F238E27FC236}">
                <a16:creationId xmlns:a16="http://schemas.microsoft.com/office/drawing/2014/main" id="{E5C84FF7-8535-4B2D-B261-0FCAFBD0DD51}"/>
              </a:ext>
            </a:extLst>
          </p:cNvPr>
          <p:cNvSpPr/>
          <p:nvPr/>
        </p:nvSpPr>
        <p:spPr>
          <a:xfrm flipH="1">
            <a:off x="5759129" y="3504633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右矢印 18">
            <a:extLst>
              <a:ext uri="{FF2B5EF4-FFF2-40B4-BE49-F238E27FC236}">
                <a16:creationId xmlns:a16="http://schemas.microsoft.com/office/drawing/2014/main" id="{33486A1A-3B87-46A7-876F-2DC03B0DA732}"/>
              </a:ext>
            </a:extLst>
          </p:cNvPr>
          <p:cNvSpPr/>
          <p:nvPr/>
        </p:nvSpPr>
        <p:spPr>
          <a:xfrm flipH="1">
            <a:off x="5759129" y="394877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右矢印 19">
            <a:extLst>
              <a:ext uri="{FF2B5EF4-FFF2-40B4-BE49-F238E27FC236}">
                <a16:creationId xmlns:a16="http://schemas.microsoft.com/office/drawing/2014/main" id="{ECC3D03E-1783-4AAF-AB54-5EC5B27F3546}"/>
              </a:ext>
            </a:extLst>
          </p:cNvPr>
          <p:cNvSpPr/>
          <p:nvPr/>
        </p:nvSpPr>
        <p:spPr>
          <a:xfrm flipH="1">
            <a:off x="5759129" y="443876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右矢印 20">
            <a:extLst>
              <a:ext uri="{FF2B5EF4-FFF2-40B4-BE49-F238E27FC236}">
                <a16:creationId xmlns:a16="http://schemas.microsoft.com/office/drawing/2014/main" id="{7115DB8F-E210-4A59-81EE-6022001F7F8B}"/>
              </a:ext>
            </a:extLst>
          </p:cNvPr>
          <p:cNvSpPr/>
          <p:nvPr/>
        </p:nvSpPr>
        <p:spPr>
          <a:xfrm rot="16200000" flipH="1">
            <a:off x="4493370" y="4636404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39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altLang="ja-JP" dirty="0"/>
                  <a:t>Double Extrapolation</a:t>
                </a:r>
                <a:br>
                  <a:rPr lang="en-US" altLang="ja-JP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0, 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299942" y="3275961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9942" y="5256302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Small t extrapolation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4" y="3856341"/>
            <a:ext cx="4237271" cy="335614"/>
          </a:xfrm>
          <a:prstGeom prst="rect">
            <a:avLst/>
          </a:prstGeom>
        </p:spPr>
      </p:pic>
      <p:sp>
        <p:nvSpPr>
          <p:cNvPr id="22" name="右矢印 21"/>
          <p:cNvSpPr/>
          <p:nvPr/>
        </p:nvSpPr>
        <p:spPr>
          <a:xfrm flipH="1">
            <a:off x="411919" y="2937569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11918" y="48170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4" y="5829951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sp>
        <p:nvSpPr>
          <p:cNvPr id="30" name="直角三角形 29">
            <a:extLst>
              <a:ext uri="{FF2B5EF4-FFF2-40B4-BE49-F238E27FC236}">
                <a16:creationId xmlns:a16="http://schemas.microsoft.com/office/drawing/2014/main" id="{FAE8BCC9-DFEA-4EDE-AE5E-445D9F736EB9}"/>
              </a:ext>
            </a:extLst>
          </p:cNvPr>
          <p:cNvSpPr/>
          <p:nvPr/>
        </p:nvSpPr>
        <p:spPr>
          <a:xfrm flipH="1">
            <a:off x="5759131" y="4002696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9AF2ED1-67DB-4891-A1CF-0FE927A627B5}"/>
              </a:ext>
            </a:extLst>
          </p:cNvPr>
          <p:cNvCxnSpPr/>
          <p:nvPr/>
        </p:nvCxnSpPr>
        <p:spPr>
          <a:xfrm>
            <a:off x="5275807" y="6039831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E1584C4-DDBF-4536-8FB6-95E7150BDA53}"/>
              </a:ext>
            </a:extLst>
          </p:cNvPr>
          <p:cNvCxnSpPr/>
          <p:nvPr/>
        </p:nvCxnSpPr>
        <p:spPr>
          <a:xfrm rot="16200000">
            <a:off x="4000002" y="4781443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AA456AD-1E00-47AC-9E31-85ABA80BD2D9}"/>
              </a:ext>
            </a:extLst>
          </p:cNvPr>
          <p:cNvCxnSpPr/>
          <p:nvPr/>
        </p:nvCxnSpPr>
        <p:spPr>
          <a:xfrm>
            <a:off x="6302078" y="3267831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1253E12-AD8A-42A2-94F3-295EA221193B}"/>
              </a:ext>
            </a:extLst>
          </p:cNvPr>
          <p:cNvCxnSpPr/>
          <p:nvPr/>
        </p:nvCxnSpPr>
        <p:spPr>
          <a:xfrm>
            <a:off x="6846363" y="3267831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79B50F8-332C-490D-911A-DF994F1EC398}"/>
              </a:ext>
            </a:extLst>
          </p:cNvPr>
          <p:cNvCxnSpPr/>
          <p:nvPr/>
        </p:nvCxnSpPr>
        <p:spPr>
          <a:xfrm>
            <a:off x="7541374" y="3267831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5817F45-3FC8-4D2F-9E5D-0361C9AB7E2F}"/>
              </a:ext>
            </a:extLst>
          </p:cNvPr>
          <p:cNvSpPr txBox="1"/>
          <p:nvPr/>
        </p:nvSpPr>
        <p:spPr>
          <a:xfrm>
            <a:off x="7220807" y="5051146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72A2F16-D9BA-4132-BCE0-2A12EA67C0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579" y="6218691"/>
            <a:ext cx="441119" cy="462224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559DF0D-BCF3-4277-966A-28FB40A708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7" y="2937569"/>
            <a:ext cx="221064" cy="456673"/>
          </a:xfrm>
          <a:prstGeom prst="rect">
            <a:avLst/>
          </a:prstGeom>
        </p:spPr>
      </p:pic>
      <p:sp>
        <p:nvSpPr>
          <p:cNvPr id="39" name="右矢印 17">
            <a:extLst>
              <a:ext uri="{FF2B5EF4-FFF2-40B4-BE49-F238E27FC236}">
                <a16:creationId xmlns:a16="http://schemas.microsoft.com/office/drawing/2014/main" id="{E5C84FF7-8535-4B2D-B261-0FCAFBD0DD51}"/>
              </a:ext>
            </a:extLst>
          </p:cNvPr>
          <p:cNvSpPr/>
          <p:nvPr/>
        </p:nvSpPr>
        <p:spPr>
          <a:xfrm flipH="1">
            <a:off x="5759129" y="3504633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右矢印 18">
            <a:extLst>
              <a:ext uri="{FF2B5EF4-FFF2-40B4-BE49-F238E27FC236}">
                <a16:creationId xmlns:a16="http://schemas.microsoft.com/office/drawing/2014/main" id="{33486A1A-3B87-46A7-876F-2DC03B0DA732}"/>
              </a:ext>
            </a:extLst>
          </p:cNvPr>
          <p:cNvSpPr/>
          <p:nvPr/>
        </p:nvSpPr>
        <p:spPr>
          <a:xfrm flipH="1">
            <a:off x="5759129" y="394877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右矢印 19">
            <a:extLst>
              <a:ext uri="{FF2B5EF4-FFF2-40B4-BE49-F238E27FC236}">
                <a16:creationId xmlns:a16="http://schemas.microsoft.com/office/drawing/2014/main" id="{ECC3D03E-1783-4AAF-AB54-5EC5B27F3546}"/>
              </a:ext>
            </a:extLst>
          </p:cNvPr>
          <p:cNvSpPr/>
          <p:nvPr/>
        </p:nvSpPr>
        <p:spPr>
          <a:xfrm flipH="1">
            <a:off x="5759129" y="443876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右矢印 20">
            <a:extLst>
              <a:ext uri="{FF2B5EF4-FFF2-40B4-BE49-F238E27FC236}">
                <a16:creationId xmlns:a16="http://schemas.microsoft.com/office/drawing/2014/main" id="{7115DB8F-E210-4A59-81EE-6022001F7F8B}"/>
              </a:ext>
            </a:extLst>
          </p:cNvPr>
          <p:cNvSpPr/>
          <p:nvPr/>
        </p:nvSpPr>
        <p:spPr>
          <a:xfrm rot="16200000" flipH="1">
            <a:off x="4493370" y="4636404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7953C8F-F057-4ABA-8D45-A7869D0F1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5807" y="2597956"/>
            <a:ext cx="3039828" cy="200976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7C450C9-100D-4670-ADEC-1B8C98036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5807" y="4715294"/>
            <a:ext cx="3034936" cy="20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1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/>
          <p:cNvSpPr/>
          <p:nvPr/>
        </p:nvSpPr>
        <p:spPr>
          <a:xfrm rot="16200000">
            <a:off x="6227413" y="1398484"/>
            <a:ext cx="1504509" cy="4025733"/>
          </a:xfrm>
          <a:prstGeom prst="ellipse">
            <a:avLst/>
          </a:prstGeom>
          <a:solidFill>
            <a:schemeClr val="tx1">
              <a:alpha val="32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4966799" y="1399014"/>
            <a:ext cx="4026088" cy="4026088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2000"/>
                </a:schemeClr>
              </a:gs>
              <a:gs pos="74000">
                <a:schemeClr val="tx2">
                  <a:lumMod val="75000"/>
                  <a:alpha val="44000"/>
                </a:schemeClr>
              </a:gs>
              <a:gs pos="83000">
                <a:schemeClr val="tx2">
                  <a:lumMod val="75000"/>
                  <a:alpha val="3200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510078" y="1253112"/>
            <a:ext cx="4296988" cy="3506956"/>
          </a:xfrm>
          <a:prstGeom prst="roundRect">
            <a:avLst>
              <a:gd name="adj" fmla="val 1038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6833234" y="3264708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Spherical Coordinates</a:t>
            </a:r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9" y="3582453"/>
            <a:ext cx="218055" cy="290304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6979667" y="1985465"/>
            <a:ext cx="794280" cy="1425887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 flipV="1">
            <a:off x="7514804" y="1560668"/>
            <a:ext cx="253534" cy="439821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cxnSpLocks noChangeAspect="1"/>
          </p:cNvCxnSpPr>
          <p:nvPr/>
        </p:nvCxnSpPr>
        <p:spPr>
          <a:xfrm flipV="1">
            <a:off x="7768980" y="1344475"/>
            <a:ext cx="357149" cy="64800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7767690" y="1794895"/>
            <a:ext cx="436331" cy="197581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74" y="2000489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65" y="1211512"/>
            <a:ext cx="294326" cy="330926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6790936" y="1858617"/>
            <a:ext cx="789022" cy="1425887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69811" y="1399014"/>
            <a:ext cx="3760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EMT is </a:t>
            </a:r>
            <a:r>
              <a:rPr lang="en-US" altLang="ja-JP" sz="2800" dirty="0" err="1"/>
              <a:t>diagonalized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in</a:t>
            </a:r>
            <a:r>
              <a:rPr kumimoji="1" lang="en-US" altLang="ja-JP" sz="2800" dirty="0"/>
              <a:t> </a:t>
            </a:r>
            <a:r>
              <a:rPr lang="en-US" altLang="ja-JP" sz="2800" dirty="0"/>
              <a:t>Spherical</a:t>
            </a:r>
            <a:r>
              <a:rPr kumimoji="1" lang="en-US" altLang="ja-JP" sz="2800" dirty="0"/>
              <a:t> Coordinates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62175" y="5261114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Maxwell theory</a:t>
            </a: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23" y="2366032"/>
            <a:ext cx="179560" cy="19931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47" y="1449652"/>
            <a:ext cx="292801" cy="330926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\theta\theta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49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9" y="2609861"/>
            <a:ext cx="3581485" cy="1753741"/>
          </a:xfrm>
          <a:prstGeom prst="rect">
            <a:avLst/>
          </a:prstGeom>
        </p:spPr>
      </p:pic>
      <p:pic>
        <p:nvPicPr>
          <p:cNvPr id="60" name="TexTeXPicture" descr="&lt;?xml version=&quot;1.0&quot; encoding=&quot;utf-16&quot;?&gt;&#10;&lt;TeXTeX&gt;&#10;  &lt;preamble&gt;\documentclass{jarticle}&#10;\usepackage{amsmath,bm}&#10;\pagestyle{empty}&#10;&lt;/preamble&gt;&#10;  &lt;body&gt;\begin{align*} &#10;T_{44} = T_{rr} = -T_{\theta\theta} = &#10;-\frac{|\bm{E}|^2}2 = -\frac{\alpha}{8\pi}\frac1{r^4}&#10;\end{align*}&lt;/body&gt;&#10;  &lt;fcolor&gt;FFFFFFFF&lt;/fcolor&gt;&#10;  &lt;bcolor&gt;FF000000&lt;/bcolor&gt;&#10;  &lt;transparent&gt;True&lt;/transparent&gt;&#10;  &lt;resolution&gt;1800&lt;/resolution&gt;&#10;  &lt;imageh&gt;547&lt;/imageh&gt;&#10;  &lt;imagew&gt;4095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09" y="5893919"/>
            <a:ext cx="4333875" cy="57890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7767689" y="2008962"/>
            <a:ext cx="4041" cy="167335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992533" y="3411350"/>
            <a:ext cx="775156" cy="2709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67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Around a Quark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32062" y="1280702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sp>
        <p:nvSpPr>
          <p:cNvPr id="9" name="右矢印 8"/>
          <p:cNvSpPr/>
          <p:nvPr/>
        </p:nvSpPr>
        <p:spPr>
          <a:xfrm rot="10800000" flipH="1">
            <a:off x="7024976" y="532191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 flipH="1">
            <a:off x="5928698" y="56896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5678256" y="542798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 flipV="1">
            <a:off x="5928698" y="509051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平行四辺形 12"/>
          <p:cNvSpPr/>
          <p:nvPr/>
        </p:nvSpPr>
        <p:spPr>
          <a:xfrm rot="16200000" flipH="1">
            <a:off x="7076538" y="537044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7624068" y="531812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37182" y="608886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70280" y="608886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9" y="1803922"/>
            <a:ext cx="3914911" cy="29720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28050" y="5043713"/>
                <a:ext cx="46073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Suppression at large distance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Separation of </a:t>
                </a:r>
                <a:r>
                  <a:rPr lang="en-US" altLang="ja-JP" sz="2400" dirty="0"/>
                  <a:t>different channels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0" y="5043713"/>
                <a:ext cx="4607352" cy="1200329"/>
              </a:xfrm>
              <a:prstGeom prst="rect">
                <a:avLst/>
              </a:prstGeom>
              <a:blipFill>
                <a:blip r:embed="rId3"/>
                <a:stretch>
                  <a:fillRect l="-1720" t="-4061" r="-1058" b="-8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50040" t="4778" r="6951" b="50605"/>
          <a:stretch/>
        </p:blipFill>
        <p:spPr>
          <a:xfrm>
            <a:off x="2319035" y="1608190"/>
            <a:ext cx="2464460" cy="194091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5ABF2B8-7017-4A9D-9506-D4234142A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810" y="1803922"/>
            <a:ext cx="3183898" cy="29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4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Static Charge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76389" y="1276838"/>
            <a:ext cx="539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F</a:t>
            </a:r>
            <a:r>
              <a:rPr kumimoji="1" lang="en-US" altLang="ja-JP" sz="2400" dirty="0"/>
              <a:t>undamental tool to study field theories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49180D84-46CF-45D5-8C3E-26AD89B29798}"/>
              </a:ext>
            </a:extLst>
          </p:cNvPr>
          <p:cNvSpPr>
            <a:spLocks noChangeAspect="1"/>
          </p:cNvSpPr>
          <p:nvPr/>
        </p:nvSpPr>
        <p:spPr>
          <a:xfrm>
            <a:off x="4237771" y="3549204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7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Stress Tensor Around a Quark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32062" y="1280702"/>
            <a:ext cx="147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T=1.44T</a:t>
            </a:r>
            <a:r>
              <a:rPr kumimoji="1" lang="en-US" altLang="ja-JP" sz="2800" baseline="-25000" dirty="0"/>
              <a:t>c</a:t>
            </a:r>
            <a:endParaRPr kumimoji="1" lang="ja-JP" altLang="en-US" sz="2800" baseline="-25000" dirty="0"/>
          </a:p>
        </p:txBody>
      </p:sp>
      <p:sp>
        <p:nvSpPr>
          <p:cNvPr id="9" name="右矢印 8"/>
          <p:cNvSpPr/>
          <p:nvPr/>
        </p:nvSpPr>
        <p:spPr>
          <a:xfrm rot="10800000" flipH="1">
            <a:off x="7024976" y="532191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 rot="16200000" flipH="1">
            <a:off x="5928698" y="56896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5678256" y="542798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 flipV="1">
            <a:off x="5928698" y="509051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平行四辺形 12"/>
          <p:cNvSpPr/>
          <p:nvPr/>
        </p:nvSpPr>
        <p:spPr>
          <a:xfrm rot="16200000" flipH="1">
            <a:off x="7076538" y="537044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7624068" y="531812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37182" y="608886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70280" y="608886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9" y="1803922"/>
            <a:ext cx="3914911" cy="29720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28050" y="5043713"/>
                <a:ext cx="460735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Suppression at large distance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Separation of </a:t>
                </a:r>
                <a:r>
                  <a:rPr lang="en-US" altLang="ja-JP" sz="2400" dirty="0"/>
                  <a:t>different channels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Clearer separation for lower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0" y="5043713"/>
                <a:ext cx="4607352" cy="1569660"/>
              </a:xfrm>
              <a:prstGeom prst="rect">
                <a:avLst/>
              </a:prstGeom>
              <a:blipFill>
                <a:blip r:embed="rId3"/>
                <a:stretch>
                  <a:fillRect l="-1720" t="-3101" r="-1058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50040" t="4778" r="6951" b="50605"/>
          <a:stretch/>
        </p:blipFill>
        <p:spPr>
          <a:xfrm>
            <a:off x="2319035" y="1608190"/>
            <a:ext cx="2464460" cy="194091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5ABF2B8-7017-4A9D-9506-D4234142A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810" y="1803922"/>
            <a:ext cx="3183898" cy="297209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40B9CA1-310A-423A-A68F-996A61247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320" y="1037600"/>
            <a:ext cx="6518679" cy="50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1330DE6-6596-4FBA-BE92-E7006B95C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4"/>
          <a:stretch/>
        </p:blipFill>
        <p:spPr>
          <a:xfrm>
            <a:off x="759286" y="1976394"/>
            <a:ext cx="3599363" cy="286462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53AD6D-7448-405F-B15E-F28E95B6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Perturbative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36559F-2345-47F9-B003-32A7322C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6599B0-E7A2-48BB-AFA0-531266F7416B}"/>
              </a:ext>
            </a:extLst>
          </p:cNvPr>
          <p:cNvSpPr txBox="1"/>
          <p:nvPr/>
        </p:nvSpPr>
        <p:spPr>
          <a:xfrm>
            <a:off x="5900018" y="1084932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b="1" dirty="0"/>
              <a:t>M. </a:t>
            </a:r>
            <a:r>
              <a:rPr kumimoji="1" lang="en-US" altLang="ja-JP" sz="2000" b="1" dirty="0" err="1"/>
              <a:t>Berwein</a:t>
            </a:r>
            <a:r>
              <a:rPr kumimoji="1" lang="en-US" altLang="ja-JP" sz="2000" dirty="0"/>
              <a:t>, private comm.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bm}&#10;\pagestyle{empty}&#10;&lt;/preamble&gt;&#10;  &lt;body&gt;\begin{align*} &#10;T=2T_c&#10;\end{align*}&lt;/body&gt;&#10;  &lt;fcolor&gt;FF000000&lt;/fcolor&gt;&#10;  &lt;bcolor&gt;FF000000&lt;/bcolor&gt;&#10;  &lt;transparent&gt;True&lt;/transparent&gt;&#10;  &lt;resolution&gt;1800&lt;/resolution&gt;&#10;  &lt;imageh&gt;208&lt;/imageh&gt;&#10;  &lt;imagew&gt;86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F9C70B55-9FC3-42AA-BD95-50E07D4C9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73" y="2204300"/>
            <a:ext cx="911225" cy="22013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2EE4334-877F-4FC1-BE1B-3B214FF04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51" r="50175"/>
          <a:stretch/>
        </p:blipFill>
        <p:spPr>
          <a:xfrm>
            <a:off x="5151917" y="1976394"/>
            <a:ext cx="3599362" cy="2864623"/>
          </a:xfrm>
          <a:prstGeom prst="rect">
            <a:avLst/>
          </a:prstGeom>
        </p:spPr>
      </p:pic>
      <p:sp>
        <p:nvSpPr>
          <p:cNvPr id="18" name="矢印: 左右 17">
            <a:extLst>
              <a:ext uri="{FF2B5EF4-FFF2-40B4-BE49-F238E27FC236}">
                <a16:creationId xmlns:a16="http://schemas.microsoft.com/office/drawing/2014/main" id="{70BD2EE2-3603-4B91-BE66-B69DA95EA516}"/>
              </a:ext>
            </a:extLst>
          </p:cNvPr>
          <p:cNvSpPr/>
          <p:nvPr/>
        </p:nvSpPr>
        <p:spPr>
          <a:xfrm>
            <a:off x="4200589" y="3004259"/>
            <a:ext cx="1096108" cy="808892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,bm}&#10;\pagestyle{empty}&#10;&lt;/preamble&gt;&#10;  &lt;body&gt;\begin{align*} &#10;rT&#10;\end{align*}&lt;/body&gt;&#10;  &lt;fcolor&gt;FFFFFFFF&lt;/fcolor&gt;&#10;  &lt;bcolor&gt;FF000000&lt;/bcolor&gt;&#10;  &lt;transparent&gt;True&lt;/transparent&gt;&#10;  &lt;resolution&gt;1800&lt;/resolution&gt;&#10;  &lt;imageh&gt;171&lt;/imageh&gt;&#10;  &lt;imagew&gt;288&lt;/imagew&gt;&#10;  &lt;scale&gt;50&lt;/scale&gt;&#10;  &lt;cursor&gt;18&lt;/cursor&gt;&#10;&lt;/TeXTeX&gt;">
            <a:extLst>
              <a:ext uri="{FF2B5EF4-FFF2-40B4-BE49-F238E27FC236}">
                <a16:creationId xmlns:a16="http://schemas.microsoft.com/office/drawing/2014/main" id="{FD106906-D6B4-454B-AFC9-2D0AD11832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73" y="4934802"/>
            <a:ext cx="304800" cy="180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838C25F-63BF-4F97-B679-91E088ABAC1E}"/>
                  </a:ext>
                </a:extLst>
              </p:cNvPr>
              <p:cNvSpPr txBox="1"/>
              <p:nvPr/>
            </p:nvSpPr>
            <p:spPr>
              <a:xfrm>
                <a:off x="4572000" y="4993699"/>
                <a:ext cx="4114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/>
                  <a:t> is reproduced by perturbation.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Hierarchy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does not match?</a:t>
                </a:r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838C25F-63BF-4F97-B679-91E088AB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93699"/>
                <a:ext cx="4114800" cy="1569660"/>
              </a:xfrm>
              <a:prstGeom prst="rect">
                <a:avLst/>
              </a:prstGeom>
              <a:blipFill>
                <a:blip r:embed="rId6"/>
                <a:stretch>
                  <a:fillRect l="-1926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282277-588F-4696-B2B5-FA0E9F7EDDA7}"/>
              </a:ext>
            </a:extLst>
          </p:cNvPr>
          <p:cNvSpPr txBox="1"/>
          <p:nvPr/>
        </p:nvSpPr>
        <p:spPr>
          <a:xfrm>
            <a:off x="1132506" y="5229965"/>
            <a:ext cx="2658933" cy="10772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Perturbation:</a:t>
            </a:r>
          </a:p>
          <a:p>
            <a:r>
              <a:rPr lang="en-US" altLang="ja-JP" sz="2000" dirty="0"/>
              <a:t>Combination of </a:t>
            </a:r>
            <a:endParaRPr kumimoji="1" lang="en-US" altLang="ja-JP" sz="2000" dirty="0"/>
          </a:p>
          <a:p>
            <a:r>
              <a:rPr lang="en-US" altLang="ja-JP" sz="2000" dirty="0"/>
              <a:t>NLO pert. + </a:t>
            </a:r>
            <a:r>
              <a:rPr kumimoji="1" lang="en-US" altLang="ja-JP" sz="2000" dirty="0"/>
              <a:t>NLO EQCD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\langle T_{\gamma\gamma}(r) \rangle / T^4&#10;\end{align*}&lt;/body&gt;&#10;  &lt;fcolor&gt;FFFFFFFF&lt;/fcolor&gt;&#10;  &lt;bcolor&gt;FF000000&lt;/bcolor&gt;&#10;  &lt;transparent&gt;True&lt;/transparent&gt;&#10;  &lt;resolution&gt;1800&lt;/resolution&gt;&#10;  &lt;imageh&gt;292&lt;/imageh&gt;&#10;  &lt;imagew&gt;1265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1843DBD9-83CB-4452-9F1E-647AFFF444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82567" y="3043929"/>
            <a:ext cx="1956710" cy="45166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E9CF8C-96F6-462F-8C1D-7261BA5837E8}"/>
              </a:ext>
            </a:extLst>
          </p:cNvPr>
          <p:cNvSpPr txBox="1"/>
          <p:nvPr/>
        </p:nvSpPr>
        <p:spPr>
          <a:xfrm>
            <a:off x="1391313" y="1437500"/>
            <a:ext cx="244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Perturbation</a:t>
            </a:r>
            <a:endParaRPr kumimoji="1" lang="ja-JP" altLang="en-US" sz="3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BE5D50-82FA-4F06-B49C-99E5187B91EC}"/>
              </a:ext>
            </a:extLst>
          </p:cNvPr>
          <p:cNvSpPr txBox="1"/>
          <p:nvPr/>
        </p:nvSpPr>
        <p:spPr>
          <a:xfrm>
            <a:off x="6240506" y="1440773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Lattice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266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10" y="1458219"/>
            <a:ext cx="4169710" cy="2934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dirty="0"/>
                  <a:t> Dependence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878413" y="5090912"/>
                <a:ext cx="72602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Increase at short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sz="2400" dirty="0"/>
                  <a:t> / suppression at larger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en-US" altLang="ja-JP" sz="2400" i="1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 dependence is suppressed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&lt;1/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Too noisy at large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ja-JP" sz="2400" dirty="0"/>
                  <a:t> for extracting screening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13" y="5090912"/>
                <a:ext cx="7260257" cy="1200329"/>
              </a:xfrm>
              <a:prstGeom prst="rect">
                <a:avLst/>
              </a:prstGeom>
              <a:blipFill>
                <a:blip r:embed="rId4"/>
                <a:stretch>
                  <a:fillRect l="-1092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285467" y="1727946"/>
            <a:ext cx="2800267" cy="1234548"/>
            <a:chOff x="1787236" y="2200460"/>
            <a:chExt cx="2800267" cy="1234548"/>
          </a:xfrm>
        </p:grpSpPr>
        <p:sp>
          <p:nvSpPr>
            <p:cNvPr id="5" name="フリーフォーム 4"/>
            <p:cNvSpPr/>
            <p:nvPr/>
          </p:nvSpPr>
          <p:spPr>
            <a:xfrm>
              <a:off x="1787236" y="2591666"/>
              <a:ext cx="920338" cy="54626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flipV="1">
              <a:off x="3521032" y="2840853"/>
              <a:ext cx="592769" cy="594155"/>
            </a:xfrm>
            <a:custGeom>
              <a:avLst/>
              <a:gdLst>
                <a:gd name="connsiteX0" fmla="*/ 0 w 920338"/>
                <a:gd name="connsiteY0" fmla="*/ 546265 h 546265"/>
                <a:gd name="connsiteX1" fmla="*/ 599704 w 920338"/>
                <a:gd name="connsiteY1" fmla="*/ 314697 h 546265"/>
                <a:gd name="connsiteX2" fmla="*/ 920338 w 920338"/>
                <a:gd name="connsiteY2" fmla="*/ 0 h 54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338" h="546265">
                  <a:moveTo>
                    <a:pt x="0" y="546265"/>
                  </a:moveTo>
                  <a:cubicBezTo>
                    <a:pt x="223157" y="476003"/>
                    <a:pt x="446314" y="405741"/>
                    <a:pt x="599704" y="314697"/>
                  </a:cubicBezTo>
                  <a:cubicBezTo>
                    <a:pt x="753094" y="223653"/>
                    <a:pt x="836716" y="111826"/>
                    <a:pt x="920338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arrow" w="lg" len="lg"/>
            </a:ln>
            <a:effectLst>
              <a:glow rad="1270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057400" y="2200460"/>
              <a:ext cx="1287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Increase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240659" y="2403133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rgbClr val="FF0000"/>
                  </a:solidFill>
                  <a:effectLst>
                    <a:glow rad="101600">
                      <a:schemeClr val="tx1">
                        <a:alpha val="40000"/>
                      </a:schemeClr>
                    </a:glow>
                  </a:effectLst>
                </a:rPr>
                <a:t>suppress</a:t>
              </a:r>
              <a:endParaRPr kumimoji="1" lang="ja-JP" alt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00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7486" y="2665541"/>
            <a:ext cx="1639614" cy="43465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DB09D59-E604-4F1D-BCD4-BA62C805A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827" y="1113168"/>
            <a:ext cx="2699706" cy="189978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334EC56-221F-420A-A2C8-222E15775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827" y="3099780"/>
            <a:ext cx="2699706" cy="1899787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,bm}&#10;\pagestyle{empty}&#10;&lt;/preamble&gt;&#10;  &lt;body&gt;\begin{align*} &#10;r^4 \langle T_{\theta\theta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062&lt;/imagew&gt;&#10;  &lt;scale&gt;50&lt;/scale&gt;&#10;  &lt;cursor&gt;43&lt;/cursor&gt;&#10;&lt;/TeXTeX&gt;">
            <a:extLst>
              <a:ext uri="{FF2B5EF4-FFF2-40B4-BE49-F238E27FC236}">
                <a16:creationId xmlns:a16="http://schemas.microsoft.com/office/drawing/2014/main" id="{0A52D23D-232A-4171-AB5A-68457C5C5A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3063" y="3930842"/>
            <a:ext cx="1369103" cy="36225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}&#10;\pagestyle{empty}&#10;&lt;/preamble&gt;&#10;  &lt;body&gt;\begin{align*} &#10;-r^4 \langle T_{rr}(r) \rangle&#10;\end{align*}&lt;/body&gt;&#10;  &lt;fcolor&gt;FFFFFFFF&lt;/fcolor&gt;&#10;  &lt;bcolor&gt;FF000000&lt;/bcolor&gt;&#10;  &lt;transparent&gt;True&lt;/transparent&gt;&#10;  &lt;resolution&gt;1800&lt;/resolution&gt;&#10;  &lt;imageh&gt;281&lt;/imageh&gt;&#10;  &lt;imagew&gt;1238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DB6A751-6BFA-4422-B1B2-ABFFEB198D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8754" y="1907816"/>
            <a:ext cx="1595997" cy="3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Running Coupling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29" y="1453315"/>
            <a:ext cx="4101975" cy="316013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}&#10;\pagestyle{empty}&#10;&lt;/preamble&gt;&#10;  &lt;body&gt;\begin{align*} &#10; \left|\frac{\langle T_{\mu\mu} \rangle}{ \langle {\cal T}_{44,rr,\theta\theta}(r) \rangle}\right|&#10; = \frac{11}{2\pi} \alpha_s + \mathcal{O}(g^3),&#10;\end{align*}&lt;/body&gt;&#10;  &lt;fcolor&gt;FFFFFFFF&lt;/fcolor&gt;&#10;  &lt;bcolor&gt;FF000000&lt;/bcolor&gt;&#10;  &lt;transparent&gt;True&lt;/transparent&gt;&#10;  &lt;resolution&gt;1800&lt;/resolution&gt;&#10;  &lt;imageh&gt;609&lt;/imageh&gt;&#10;  &lt;imagew&gt;3473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253174"/>
            <a:ext cx="3675592" cy="6445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314" y="4773797"/>
            <a:ext cx="2788860" cy="196374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38200" y="2998040"/>
            <a:ext cx="355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at the leading-order perturbation theory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c</a:t>
            </a:r>
            <a:r>
              <a:rPr kumimoji="1" lang="en-US" altLang="ja-JP" sz="2400" dirty="0"/>
              <a:t>hannel dependent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39052" y="4981036"/>
                <a:ext cx="4523521" cy="1201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All results are approximately consistent with the estimate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kumimoji="1" lang="en-US" altLang="ja-JP" sz="2400" dirty="0"/>
                  <a:t> potential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2" y="4981036"/>
                <a:ext cx="4523521" cy="1201098"/>
              </a:xfrm>
              <a:prstGeom prst="rect">
                <a:avLst/>
              </a:prstGeom>
              <a:blipFill>
                <a:blip r:embed="rId5"/>
                <a:stretch>
                  <a:fillRect l="-1752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1516521" y="6215594"/>
            <a:ext cx="3770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Kaczmarek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Karsch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Zantow</a:t>
            </a:r>
            <a:r>
              <a:rPr lang="en-US" altLang="ja-JP" sz="2000" dirty="0"/>
              <a:t>, 2004</a:t>
            </a:r>
            <a:endParaRPr kumimoji="1" lang="ja-JP" altLang="en-US" sz="2000" dirty="0"/>
          </a:p>
        </p:txBody>
      </p:sp>
      <p:sp>
        <p:nvSpPr>
          <p:cNvPr id="16" name="下矢印 15"/>
          <p:cNvSpPr/>
          <p:nvPr/>
        </p:nvSpPr>
        <p:spPr>
          <a:xfrm rot="16200000">
            <a:off x="4744845" y="4971508"/>
            <a:ext cx="637978" cy="84921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258444" y="4843166"/>
            <a:ext cx="369035" cy="1645920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}&#10;\pagestyle{empty}&#10;&lt;/preamble&gt;&#10;  &lt;body&gt;\begin{align*} &#10;\alpha_s&#10;\end{align*}&lt;/body&gt;&#10;  &lt;fcolor&gt;FF000000&lt;/fcolor&gt;&#10;  &lt;bcolor&gt;FF000000&lt;/bcolor&gt;&#10;  &lt;transparent&gt;True&lt;/transparent&gt;&#10;  &lt;resolution&gt;1800&lt;/resolution&gt;&#10;  &lt;imageh&gt;148&lt;/imageh&gt;&#10;  &lt;imagew&gt;22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14" y="2700561"/>
            <a:ext cx="514972" cy="33282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/>
                  <a:t>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0" y="1499279"/>
                <a:ext cx="4276827" cy="523220"/>
              </a:xfrm>
              <a:prstGeom prst="rect">
                <a:avLst/>
              </a:prstGeom>
              <a:blipFill>
                <a:blip r:embed="rId8"/>
                <a:stretch>
                  <a:fillRect l="-2422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560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A535910-8975-4538-B7B7-BD9ECF72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571" y="107055"/>
            <a:ext cx="6940080" cy="6478407"/>
          </a:xfrm>
          <a:prstGeom prst="rect">
            <a:avLst/>
          </a:prstGeom>
          <a:scene3d>
            <a:camera prst="perspectiveContrastingRightFacing">
              <a:rot lat="651223" lon="18353805" rev="100476"/>
            </a:camera>
            <a:lightRig rig="freezing" dir="t"/>
          </a:scene3d>
          <a:sp3d prstMaterial="translucentPowder"/>
        </p:spPr>
      </p:pic>
      <p:sp>
        <p:nvSpPr>
          <p:cNvPr id="11" name="角丸四角形 31">
            <a:extLst>
              <a:ext uri="{FF2B5EF4-FFF2-40B4-BE49-F238E27FC236}">
                <a16:creationId xmlns:a16="http://schemas.microsoft.com/office/drawing/2014/main" id="{2FEB64C1-ABEC-4DB5-A131-2469AF4291D2}"/>
              </a:ext>
            </a:extLst>
          </p:cNvPr>
          <p:cNvSpPr/>
          <p:nvPr/>
        </p:nvSpPr>
        <p:spPr>
          <a:xfrm>
            <a:off x="408475" y="1458219"/>
            <a:ext cx="8445703" cy="4736516"/>
          </a:xfrm>
          <a:prstGeom prst="roundRect">
            <a:avLst>
              <a:gd name="adj" fmla="val 7076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47304" y="1675653"/>
                <a:ext cx="776804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27000">
                        <a:schemeClr val="accent1">
                          <a:lumMod val="50000"/>
                        </a:schemeClr>
                      </a:glow>
                    </a:effectLst>
                  </a:rPr>
                  <a:t>First measurement of EMT distribution around a static quark in the deconfined phase.</a:t>
                </a:r>
                <a:endParaRPr kumimoji="1" lang="en-US" altLang="ja-JP" sz="2400" dirty="0">
                  <a:effectLst>
                    <a:glow rad="127000">
                      <a:schemeClr val="accent1">
                        <a:lumMod val="50000"/>
                      </a:schemeClr>
                    </a:glow>
                  </a:effectLst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27000">
                        <a:schemeClr val="accent1">
                          <a:lumMod val="50000"/>
                        </a:schemeClr>
                      </a:glow>
                    </a:effectLst>
                  </a:rPr>
                  <a:t>Gradient-flow (</a:t>
                </a:r>
                <a:r>
                  <a:rPr lang="en-US" altLang="ja-JP" sz="2400" dirty="0" err="1">
                    <a:effectLst>
                      <a:glow rad="127000">
                        <a:schemeClr val="accent1">
                          <a:lumMod val="50000"/>
                        </a:schemeClr>
                      </a:glow>
                    </a:effectLst>
                  </a:rPr>
                  <a:t>SF</a:t>
                </a:r>
                <a:r>
                  <a:rPr lang="en-US" altLang="ja-JP" sz="2400" i="1" dirty="0" err="1">
                    <a:effectLst>
                      <a:glow rad="127000">
                        <a:schemeClr val="accent1">
                          <a:lumMod val="50000"/>
                        </a:schemeClr>
                      </a:glow>
                    </a:effectLst>
                  </a:rPr>
                  <a:t>t</a:t>
                </a:r>
                <a:r>
                  <a:rPr lang="en-US" altLang="ja-JP" sz="2400" dirty="0" err="1">
                    <a:effectLst>
                      <a:glow rad="127000">
                        <a:schemeClr val="accent1">
                          <a:lumMod val="50000"/>
                        </a:schemeClr>
                      </a:glow>
                    </a:effectLst>
                  </a:rPr>
                  <a:t>X</a:t>
                </a:r>
                <a:r>
                  <a:rPr lang="en-US" altLang="ja-JP" sz="2400" dirty="0">
                    <a:effectLst>
                      <a:glow rad="127000">
                        <a:schemeClr val="accent1">
                          <a:lumMod val="50000"/>
                        </a:schemeClr>
                      </a:glow>
                    </a:effectLst>
                  </a:rPr>
                  <a:t>) method plays a crucial role to realize the measurement of EMT distribution.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>
                    <a:effectLst>
                      <a:glow rad="127000">
                        <a:schemeClr val="accent1">
                          <a:lumMod val="50000"/>
                        </a:schemeClr>
                      </a:glow>
                    </a:effectLst>
                  </a:rPr>
                  <a:t>Numerical results show separation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𝜃𝜃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 Qualitative agreement with the perturbative calculation.</a:t>
                </a: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1675653"/>
                <a:ext cx="7768046" cy="2308324"/>
              </a:xfrm>
              <a:prstGeom prst="rect">
                <a:avLst/>
              </a:prstGeom>
              <a:blipFill>
                <a:blip r:embed="rId3"/>
                <a:stretch>
                  <a:fillRect l="-1884" t="-4749" r="-2590" b="-5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747304" y="4218660"/>
            <a:ext cx="74284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32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M</a:t>
            </a:r>
            <a:r>
              <a:rPr kumimoji="1" lang="en-US" altLang="ja-JP" sz="32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any future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Single Q in full QCD 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@ </a:t>
            </a:r>
            <a:r>
              <a:rPr lang="en-US" altLang="ja-JP" sz="2400" i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&lt;</a:t>
            </a:r>
            <a:r>
              <a:rPr lang="en-US" altLang="ja-JP" sz="2400" i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baseline="-250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c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= heavy-light meson </a:t>
            </a:r>
            <a:endParaRPr lang="en-US" altLang="ja-JP" sz="24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QQQ, QQ, etc. / </a:t>
            </a:r>
            <a:r>
              <a:rPr lang="en-US" altLang="ja-JP" sz="2400" i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dependence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distribution inside hadrons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7316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Suzuki,</a:t>
                </a:r>
              </a:p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zero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LO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/>
              <a:t>-loop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66CCFF"/>
                </a:solidFill>
              </a:rPr>
              <a:t>Suzuki (2013)</a:t>
            </a:r>
            <a:endParaRPr kumimoji="1" lang="ja-JP" altLang="en-US" sz="2000" dirty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Suzuki, PTEP 2013, 083B03</a:t>
            </a:r>
          </a:p>
          <a:p>
            <a:r>
              <a:rPr kumimoji="1" lang="en-US" altLang="ja-JP" sz="2000" dirty="0" err="1"/>
              <a:t>Harlander</a:t>
            </a:r>
            <a:r>
              <a:rPr kumimoji="1" lang="en-US" altLang="ja-JP" sz="2000" dirty="0"/>
              <a:t>+, 1808.09837</a:t>
            </a:r>
          </a:p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/>
              <a:t>Takaura</a:t>
            </a:r>
            <a:r>
              <a:rPr lang="en-US" altLang="ja-JP" sz="2000" dirty="0"/>
              <a:t>, PTEP 2019</a:t>
            </a:r>
            <a:endParaRPr kumimoji="1" lang="en-US" altLang="ja-JP" sz="20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Choice of the scale of g</a:t>
            </a:r>
            <a:r>
              <a:rPr kumimoji="1" lang="en-US" altLang="ja-JP" sz="2800" b="1" baseline="30000" dirty="0"/>
              <a:t>2</a:t>
            </a:r>
            <a:endParaRPr kumimoji="1" lang="ja-JP" altLang="en-US" sz="2800" b="1" baseline="300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Previous:</a:t>
            </a:r>
          </a:p>
          <a:p>
            <a:r>
              <a:rPr lang="en-US" altLang="ja-JP" sz="2400" dirty="0"/>
              <a:t>Improved: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Harlander</a:t>
            </a:r>
            <a:r>
              <a:rPr kumimoji="1" lang="en-US" altLang="ja-JP" dirty="0"/>
              <a:t>+ (2018)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>
                <a:solidFill>
                  <a:srgbClr val="FFCCFF"/>
                </a:solidFill>
              </a:rPr>
              <a:t>+(2018)</a:t>
            </a:r>
            <a:endParaRPr kumimoji="1" lang="ja-JP" altLang="en-US" sz="2000" dirty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Double Extrapolation</a:t>
            </a:r>
            <a:br>
              <a:rPr lang="en-US" altLang="ja-JP" dirty="0"/>
            </a:br>
            <a:r>
              <a:rPr lang="en-US" altLang="ja-JP" sz="2800" dirty="0">
                <a:latin typeface="Century" panose="02040604050505020304" pitchFamily="18" charset="0"/>
              </a:rPr>
              <a:t>t</a:t>
            </a:r>
            <a:r>
              <a:rPr lang="en-US" altLang="ja-JP" sz="2800" dirty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strong </a:t>
            </a:r>
          </a:p>
          <a:p>
            <a:r>
              <a:rPr kumimoji="1" lang="en-US" altLang="ja-JP" sz="2000" dirty="0"/>
              <a:t>discretization</a:t>
            </a:r>
            <a:endParaRPr lang="en-US" altLang="ja-JP" sz="2000" dirty="0"/>
          </a:p>
          <a:p>
            <a:r>
              <a:rPr kumimoji="1" lang="en-US" altLang="ja-JP" sz="2000" dirty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707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SU(3) Yang-Mills</a:t>
            </a:r>
          </a:p>
          <a:p>
            <a:pPr algn="ctr"/>
            <a:r>
              <a:rPr lang="en-US" altLang="ja-JP" sz="2400" dirty="0"/>
              <a:t>(quantum)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Maxwell</a:t>
            </a:r>
          </a:p>
          <a:p>
            <a:pPr algn="ctr"/>
            <a:r>
              <a:rPr lang="en-US" altLang="ja-JP" sz="2400" dirty="0"/>
              <a:t>(classical)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Propagation of the force is clearly different </a:t>
            </a:r>
          </a:p>
          <a:p>
            <a:pPr algn="ctr"/>
            <a:r>
              <a:rPr kumimoji="1" lang="en-US" altLang="ja-JP" sz="2400" dirty="0"/>
              <a:t>in YM and Maxwell theories! 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054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494958" y="3600797"/>
            <a:ext cx="2936220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815569" y="2007458"/>
            <a:ext cx="4337527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Momentum Conservation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762"/>
          <a:stretch/>
        </p:blipFill>
        <p:spPr>
          <a:xfrm>
            <a:off x="5529942" y="3468560"/>
            <a:ext cx="3474719" cy="3205538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95486"/>
          <a:stretch/>
        </p:blipFill>
        <p:spPr>
          <a:xfrm>
            <a:off x="5062798" y="3468560"/>
            <a:ext cx="471871" cy="320553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617028" y="3552120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 - r \partial_z T_{rz}&#10;\end{align*}&lt;/body&gt;&#10;  &lt;fcolor&gt;FFFFFFFF&lt;/fcolor&gt;&#10;  &lt;bcolor&gt;FF000000&lt;/bcolor&gt;&#10;  &lt;transparent&gt;True&lt;/transparent&gt;&#10;  &lt;resolution&gt;1800&lt;/resolution&gt;&#10;  &lt;imageh&gt;250&lt;/imageh&gt;&#10;  &lt;imagew&gt;259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56" y="2247268"/>
            <a:ext cx="3935954" cy="379186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6328120" y="1697591"/>
            <a:ext cx="3600000" cy="3998421"/>
            <a:chOff x="6496595" y="1347844"/>
            <a:chExt cx="3600000" cy="3998421"/>
          </a:xfrm>
        </p:grpSpPr>
        <p:cxnSp>
          <p:nvCxnSpPr>
            <p:cNvPr id="20" name="直線矢印コネクタ 19"/>
            <p:cNvCxnSpPr/>
            <p:nvPr/>
          </p:nvCxnSpPr>
          <p:spPr>
            <a:xfrm flipH="1">
              <a:off x="7588159" y="1937696"/>
              <a:ext cx="375150" cy="717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8296595" y="2145886"/>
              <a:ext cx="0" cy="3447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アーチ 10"/>
            <p:cNvSpPr/>
            <p:nvPr/>
          </p:nvSpPr>
          <p:spPr>
            <a:xfrm>
              <a:off x="6496595" y="1746265"/>
              <a:ext cx="3600000" cy="3600000"/>
            </a:xfrm>
            <a:prstGeom prst="blockArc">
              <a:avLst>
                <a:gd name="adj1" fmla="val 15226072"/>
                <a:gd name="adj2" fmla="val 16791656"/>
                <a:gd name="adj3" fmla="val 11450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isometricOffAxis2Left"/>
              <a:lightRig rig="threePt" dir="t"/>
            </a:scene3d>
            <a:sp3d extrusionH="381000" contourW="12700" prstMaterial="clear">
              <a:extrusionClr>
                <a:schemeClr val="tx2">
                  <a:lumMod val="20000"/>
                  <a:lumOff val="80000"/>
                </a:schemeClr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8296595" y="1347844"/>
              <a:ext cx="10388" cy="34199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8640583" y="1956293"/>
              <a:ext cx="375150" cy="11634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384810" y="1435981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 In cylindrical</a:t>
            </a:r>
            <a:r>
              <a:rPr lang="ja-JP" altLang="en-US" sz="2800" dirty="0"/>
              <a:t> </a:t>
            </a:r>
            <a:r>
              <a:rPr lang="en-US" altLang="ja-JP" sz="2800" dirty="0" err="1"/>
              <a:t>coordinats</a:t>
            </a:r>
            <a:r>
              <a:rPr lang="en-US" altLang="ja-JP" sz="2800" dirty="0"/>
              <a:t>,</a:t>
            </a:r>
            <a:endParaRPr kumimoji="1" lang="ja-JP" altLang="en-US" sz="28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i T_{ij}=0&#10;\end{align*}&lt;/body&gt;&#10;  &lt;fcolor&gt;FFFFFFFF&lt;/fcolor&gt;&#10;  &lt;bcolor&gt;FF000000&lt;/bcolor&gt;&#10;  &lt;transparent&gt;True&lt;/transparent&gt;&#10;  &lt;resolution&gt;1800&lt;/resolution&gt;&#10;  &lt;imageh&gt;249&lt;/imageh&gt;&#10;  &lt;imagew&gt;97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2253573"/>
            <a:ext cx="1474276" cy="377669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>
            <a:off x="2380506" y="2158749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4810" y="2964199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 For infinitely-long flux tube</a:t>
            </a:r>
            <a:endParaRPr kumimoji="1" lang="ja-JP" altLang="en-US" sz="28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&#10;\end{align*}&lt;/body&gt;&#10;  &lt;fcolor&gt;FFFFFFFF&lt;/fcolor&gt;&#10;  &lt;bcolor&gt;FF000000&lt;/bcolor&gt;&#10;  &lt;transparent&gt;True&lt;/transparent&gt;&#10;  &lt;resolution&gt;1800&lt;/resolution&gt;&#10;  &lt;imageh&gt;250&lt;/imageh&gt;&#10;  &lt;imagew&gt;1565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3844507"/>
            <a:ext cx="2373706" cy="379186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>
            <a:off x="510159" y="4514270"/>
            <a:ext cx="453212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65129" y="4566465"/>
            <a:ext cx="3589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/>
              <a:t>T</a:t>
            </a:r>
            <a:r>
              <a:rPr kumimoji="1" lang="en-US" altLang="ja-JP" sz="2400" b="1" baseline="-25000" dirty="0" err="1"/>
              <a:t>rr</a:t>
            </a:r>
            <a:r>
              <a:rPr kumimoji="1" lang="en-US" altLang="ja-JP" sz="2400" b="1" dirty="0"/>
              <a:t> and </a:t>
            </a:r>
            <a:r>
              <a:rPr kumimoji="1" lang="en-US" altLang="ja-JP" sz="2400" b="1" dirty="0" err="1"/>
              <a:t>T</a:t>
            </a:r>
            <a:r>
              <a:rPr kumimoji="1" lang="en-US" altLang="ja-JP" sz="2400" b="1" baseline="-25000" dirty="0" err="1"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/>
              <a:t> must separate!</a:t>
            </a:r>
          </a:p>
          <a:p>
            <a:r>
              <a:rPr lang="en-US" altLang="ja-JP" sz="2400" b="1" dirty="0" err="1"/>
              <a:t>T</a:t>
            </a:r>
            <a:r>
              <a:rPr lang="en-US" altLang="ja-JP" sz="2400" b="1" baseline="-25000" dirty="0" err="1">
                <a:latin typeface="Symbol" panose="05050102010706020507" pitchFamily="18" charset="2"/>
              </a:rPr>
              <a:t>qq</a:t>
            </a:r>
            <a:r>
              <a:rPr lang="en-US" altLang="ja-JP" sz="2400" b="1" dirty="0"/>
              <a:t> must change sign!</a:t>
            </a:r>
          </a:p>
          <a:p>
            <a:endParaRPr kumimoji="1" lang="ja-JP" altLang="en-US" sz="24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17888" y="1041212"/>
            <a:ext cx="312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Yanagihara</a:t>
            </a:r>
            <a:r>
              <a:rPr kumimoji="1" lang="en-US" altLang="ja-JP" sz="2000" dirty="0"/>
              <a:t>, MK, PTEP2019</a:t>
            </a:r>
            <a:endParaRPr kumimoji="1" lang="ja-JP" altLang="en-US" sz="2000" dirty="0"/>
          </a:p>
        </p:txBody>
      </p:sp>
      <p:sp>
        <p:nvSpPr>
          <p:cNvPr id="3" name="左右矢印 2"/>
          <p:cNvSpPr/>
          <p:nvPr/>
        </p:nvSpPr>
        <p:spPr>
          <a:xfrm>
            <a:off x="4433249" y="4607030"/>
            <a:ext cx="685765" cy="410734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28184" y="4136895"/>
            <a:ext cx="1798890" cy="830997"/>
          </a:xfrm>
          <a:prstGeom prst="rect">
            <a:avLst/>
          </a:prstGeom>
          <a:noFill/>
          <a:effectLst>
            <a:glow rad="139700">
              <a:schemeClr val="tx1">
                <a:alpha val="58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rr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and </a:t>
            </a:r>
            <a:r>
              <a:rPr kumimoji="1" lang="en-US" altLang="ja-JP" sz="2400" b="1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T</a:t>
            </a:r>
            <a:r>
              <a:rPr kumimoji="1" lang="en-US" altLang="ja-JP" sz="2400" b="1" baseline="-25000" dirty="0" err="1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 </a:t>
            </a:r>
          </a:p>
          <a:p>
            <a:r>
              <a:rPr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degene</a:t>
            </a:r>
            <a:r>
              <a: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tx1">
                      <a:alpha val="90000"/>
                    </a:schemeClr>
                  </a:glow>
                </a:effectLst>
              </a:rPr>
              <a:t>rate!</a:t>
            </a:r>
            <a:endParaRPr kumimoji="1" lang="ja-JP" altLang="en-US" sz="2400" b="1" dirty="0">
              <a:solidFill>
                <a:srgbClr val="FF0000"/>
              </a:solidFill>
              <a:effectLst>
                <a:glow rad="127000">
                  <a:schemeClr val="tx1">
                    <a:alpha val="90000"/>
                  </a:schemeClr>
                </a:glow>
              </a:effectLst>
            </a:endParaRPr>
          </a:p>
        </p:txBody>
      </p:sp>
      <p:sp>
        <p:nvSpPr>
          <p:cNvPr id="7" name="楕円 6"/>
          <p:cNvSpPr/>
          <p:nvPr/>
        </p:nvSpPr>
        <p:spPr>
          <a:xfrm rot="163320">
            <a:off x="5549656" y="5505846"/>
            <a:ext cx="1052182" cy="5082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017888" y="4903536"/>
            <a:ext cx="255885" cy="707728"/>
          </a:xfrm>
          <a:prstGeom prst="straightConnector1">
            <a:avLst/>
          </a:prstGeom>
          <a:ln w="41275">
            <a:solidFill>
              <a:srgbClr val="FF0000"/>
            </a:solidFill>
            <a:headEnd type="none" w="lg" len="lg"/>
            <a:tailEnd type="triangle" w="med" len="lg"/>
          </a:ln>
          <a:effectLst>
            <a:glow rad="63500">
              <a:schemeClr val="tx1">
                <a:alpha val="87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502949" y="5629314"/>
            <a:ext cx="4707054" cy="1121415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69978" y="5813148"/>
            <a:ext cx="4540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E</a:t>
            </a:r>
            <a:r>
              <a:rPr kumimoji="1" lang="en-US" altLang="ja-JP" sz="2400" b="1" dirty="0"/>
              <a:t>ffect of boundaries is important</a:t>
            </a:r>
          </a:p>
          <a:p>
            <a:r>
              <a:rPr lang="en-US" altLang="ja-JP" sz="2400" b="1" dirty="0"/>
              <a:t>for the flux tube at R=0.92fm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441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0FA9709-05CD-48E7-80A1-AAA1A1EF3383}"/>
              </a:ext>
            </a:extLst>
          </p:cNvPr>
          <p:cNvGrpSpPr/>
          <p:nvPr/>
        </p:nvGrpSpPr>
        <p:grpSpPr>
          <a:xfrm>
            <a:off x="4286393" y="1880166"/>
            <a:ext cx="4472596" cy="4095519"/>
            <a:chOff x="4286393" y="1539323"/>
            <a:chExt cx="4472596" cy="4997834"/>
          </a:xfrm>
        </p:grpSpPr>
        <p:sp>
          <p:nvSpPr>
            <p:cNvPr id="20" name="角丸四角形 2">
              <a:extLst>
                <a:ext uri="{FF2B5EF4-FFF2-40B4-BE49-F238E27FC236}">
                  <a16:creationId xmlns:a16="http://schemas.microsoft.com/office/drawing/2014/main" id="{4FBF8661-072E-43A3-8505-812FBB090519}"/>
                </a:ext>
              </a:extLst>
            </p:cNvPr>
            <p:cNvSpPr/>
            <p:nvPr/>
          </p:nvSpPr>
          <p:spPr>
            <a:xfrm>
              <a:off x="4286393" y="1925053"/>
              <a:ext cx="4472596" cy="4612104"/>
            </a:xfrm>
            <a:prstGeom prst="roundRect">
              <a:avLst>
                <a:gd name="adj" fmla="val 10397"/>
              </a:avLst>
            </a:prstGeom>
            <a:solidFill>
              <a:schemeClr val="tx1">
                <a:alpha val="9000"/>
              </a:scheme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D609E45-0671-44AE-BE1A-26318ADBF9B3}"/>
                </a:ext>
              </a:extLst>
            </p:cNvPr>
            <p:cNvSpPr txBox="1"/>
            <p:nvPr/>
          </p:nvSpPr>
          <p:spPr>
            <a:xfrm>
              <a:off x="5338644" y="1539323"/>
              <a:ext cx="22284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b="1" dirty="0">
                  <a:solidFill>
                    <a:srgbClr val="FFFF00"/>
                  </a:solidFill>
                  <a:effectLst>
                    <a:glow rad="127000">
                      <a:srgbClr val="12475F"/>
                    </a:glow>
                  </a:effectLst>
                </a:rPr>
                <a:t>This study</a:t>
              </a:r>
              <a:endParaRPr kumimoji="1" lang="ja-JP" altLang="en-US" sz="3600" b="1" dirty="0">
                <a:solidFill>
                  <a:srgbClr val="FFFF00"/>
                </a:solidFill>
                <a:effectLst>
                  <a:glow rad="127000">
                    <a:srgbClr val="12475F"/>
                  </a:glow>
                </a:effectLst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Static Charge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76389" y="1276838"/>
            <a:ext cx="539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F</a:t>
            </a:r>
            <a:r>
              <a:rPr kumimoji="1" lang="en-US" altLang="ja-JP" sz="2400" dirty="0"/>
              <a:t>undamental tool to study field theories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49180D84-46CF-45D5-8C3E-26AD89B29798}"/>
              </a:ext>
            </a:extLst>
          </p:cNvPr>
          <p:cNvSpPr>
            <a:spLocks noChangeAspect="1"/>
          </p:cNvSpPr>
          <p:nvPr/>
        </p:nvSpPr>
        <p:spPr>
          <a:xfrm>
            <a:off x="1248382" y="4767348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A8C163F-5B11-4889-9358-0A39A0F19F7D}"/>
              </a:ext>
            </a:extLst>
          </p:cNvPr>
          <p:cNvSpPr>
            <a:spLocks noChangeAspect="1"/>
          </p:cNvSpPr>
          <p:nvPr/>
        </p:nvSpPr>
        <p:spPr>
          <a:xfrm>
            <a:off x="3030290" y="4767348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E19BD5-7050-4D35-9FA3-2F4069A58614}"/>
              </a:ext>
            </a:extLst>
          </p:cNvPr>
          <p:cNvSpPr txBox="1"/>
          <p:nvPr/>
        </p:nvSpPr>
        <p:spPr>
          <a:xfrm>
            <a:off x="4644980" y="2501576"/>
            <a:ext cx="21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Single Q</a:t>
            </a:r>
            <a:endParaRPr kumimoji="1" lang="ja-JP" altLang="en-US" sz="3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215C1C2-0ACC-4AD6-8F62-83F6BE9BBB0F}"/>
              </a:ext>
            </a:extLst>
          </p:cNvPr>
          <p:cNvSpPr txBox="1"/>
          <p:nvPr/>
        </p:nvSpPr>
        <p:spPr>
          <a:xfrm>
            <a:off x="4644980" y="3015095"/>
            <a:ext cx="3929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Heavy-light meson @ </a:t>
            </a:r>
            <a:r>
              <a:rPr kumimoji="1" lang="en-US" altLang="ja-JP" sz="2400" i="1" dirty="0"/>
              <a:t>T</a:t>
            </a:r>
            <a:r>
              <a:rPr kumimoji="1" lang="en-US" altLang="ja-JP" sz="2400" dirty="0"/>
              <a:t>&lt;</a:t>
            </a:r>
            <a:r>
              <a:rPr kumimoji="1" lang="en-US" altLang="ja-JP" sz="2400" i="1" dirty="0"/>
              <a:t>T</a:t>
            </a:r>
            <a:r>
              <a:rPr kumimoji="1" lang="en-US" altLang="ja-JP" sz="2400" baseline="-25000" dirty="0"/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Debye screening @ </a:t>
            </a:r>
            <a:r>
              <a:rPr kumimoji="1" lang="en-US" altLang="ja-JP" sz="2400" i="1" dirty="0"/>
              <a:t>T</a:t>
            </a:r>
            <a:r>
              <a:rPr kumimoji="1" lang="en-US" altLang="ja-JP" sz="2400" dirty="0"/>
              <a:t>&gt;</a:t>
            </a:r>
            <a:r>
              <a:rPr kumimoji="1" lang="en-US" altLang="ja-JP" sz="2400" i="1" dirty="0"/>
              <a:t>T</a:t>
            </a:r>
            <a:r>
              <a:rPr kumimoji="1" lang="en-US" altLang="ja-JP" sz="2400" baseline="-25000" dirty="0"/>
              <a:t>c</a:t>
            </a:r>
            <a:endParaRPr kumimoji="1" lang="ja-JP" altLang="en-US" sz="2400" baseline="-25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F3D6DA-6B18-40F6-A03B-1D9970964002}"/>
              </a:ext>
            </a:extLst>
          </p:cNvPr>
          <p:cNvSpPr txBox="1"/>
          <p:nvPr/>
        </p:nvSpPr>
        <p:spPr>
          <a:xfrm>
            <a:off x="710311" y="2501575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QQ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0BAA4FF-D5DC-4625-B6F8-96180CF6E9C2}"/>
              </a:ext>
            </a:extLst>
          </p:cNvPr>
          <p:cNvSpPr txBox="1"/>
          <p:nvPr/>
        </p:nvSpPr>
        <p:spPr>
          <a:xfrm>
            <a:off x="710311" y="3015094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F</a:t>
            </a:r>
            <a:r>
              <a:rPr kumimoji="1" lang="en-US" altLang="ja-JP" sz="2400" dirty="0"/>
              <a:t>lux tube formation</a:t>
            </a:r>
            <a:endParaRPr kumimoji="1" lang="ja-JP" altLang="en-US" sz="2400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321789A-8095-46ED-AB0E-7D1E8F5C6F6B}"/>
              </a:ext>
            </a:extLst>
          </p:cNvPr>
          <p:cNvCxnSpPr/>
          <p:nvPr/>
        </p:nvCxnSpPr>
        <p:spPr>
          <a:xfrm>
            <a:off x="1600811" y="2600699"/>
            <a:ext cx="237506" cy="0"/>
          </a:xfrm>
          <a:prstGeom prst="line">
            <a:avLst/>
          </a:prstGeom>
          <a:ln w="412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8DB51121-E3F8-41AC-AD87-72D3AADE2901}"/>
              </a:ext>
            </a:extLst>
          </p:cNvPr>
          <p:cNvSpPr>
            <a:spLocks noChangeAspect="1"/>
          </p:cNvSpPr>
          <p:nvPr/>
        </p:nvSpPr>
        <p:spPr>
          <a:xfrm>
            <a:off x="6365506" y="4811104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,bm}&#10;\pagestyle{empty}&#10;&lt;/preamble&gt;&#10;  &lt;body&gt;\begin{align*} &#10;Q&#10;\end{align*}&lt;/body&gt;&#10;  &lt;fcolor&gt;FFFFFFFF&lt;/fcolor&gt;&#10;  &lt;bcolor&gt;FF000000&lt;/bcolor&gt;&#10;  &lt;transparent&gt;True&lt;/transparent&gt;&#10;  &lt;resolution&gt;1800&lt;/resolution&gt;&#10;  &lt;imageh&gt;221&lt;/imageh&gt;&#10;  &lt;imagew&gt;17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31AF10F-34D4-410E-B1FF-7D8A44533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74" y="5244351"/>
            <a:ext cx="180975" cy="23389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}&#10;\pagestyle{empty}&#10;&lt;/preamble&gt;&#10;  &lt;body&gt;\begin{align*} &#10;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71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E4A0248C-3EE8-4A7F-9C9B-B7CAEE562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87" y="5204666"/>
            <a:ext cx="180975" cy="2698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}&#10;\pagestyle{empty}&#10;&lt;/preamble&gt;&#10;  &lt;body&gt;\begin{align*} &#10;Q&#10;\end{align*}&lt;/body&gt;&#10;  &lt;fcolor&gt;FFFFFFFF&lt;/fcolor&gt;&#10;  &lt;bcolor&gt;FF000000&lt;/bcolor&gt;&#10;  &lt;transparent&gt;True&lt;/transparent&gt;&#10;  &lt;resolution&gt;1800&lt;/resolution&gt;&#10;  &lt;imageh&gt;221&lt;/imageh&gt;&#10;  &lt;imagew&gt;17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49180BA0-C1C4-47A4-B175-9BC5FD048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06" y="5240649"/>
            <a:ext cx="180975" cy="2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55222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64333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/>
              <a:t>Lattice EMT Operator</a:t>
            </a:r>
            <a:endParaRPr kumimoji="1" lang="ja-JP" altLang="en-US" sz="3200" b="1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323314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323314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316800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827610" y="5184268"/>
            <a:ext cx="384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white"/>
                </a:solidFill>
              </a:rPr>
              <a:t>Shifted-boundary method</a:t>
            </a:r>
            <a:endParaRPr kumimoji="1" lang="en-US" altLang="ja-JP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Full QCD with fermions</a:t>
            </a:r>
            <a:endParaRPr kumimoji="1" lang="en-US" altLang="ja-JP" sz="2400" baseline="-25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534493" y="186848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/>
              <a:t>Caracciolo</a:t>
            </a:r>
            <a:r>
              <a:rPr lang="en-US" altLang="ja-JP" sz="2000" dirty="0"/>
              <a:t>+, 1990</a:t>
            </a:r>
            <a:endParaRPr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40792" y="5368934"/>
            <a:ext cx="361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Giusti</a:t>
            </a:r>
            <a:r>
              <a:rPr lang="en-US" altLang="ja-JP" dirty="0"/>
              <a:t>, Pepe, 2014~; </a:t>
            </a:r>
            <a:r>
              <a:rPr kumimoji="1" lang="en-US" altLang="ja-JP" dirty="0" err="1"/>
              <a:t>Borsanyi</a:t>
            </a:r>
            <a:r>
              <a:rPr kumimoji="1" lang="en-US" altLang="ja-JP" dirty="0"/>
              <a:t>+, 2018</a:t>
            </a:r>
            <a:endParaRPr kumimoji="1" lang="en-US" altLang="ja-JP" sz="1100" dirty="0"/>
          </a:p>
          <a:p>
            <a:r>
              <a:rPr lang="en-US" altLang="ja-JP" dirty="0" err="1"/>
              <a:t>Brida</a:t>
            </a:r>
            <a:r>
              <a:rPr lang="en-US" altLang="ja-JP" dirty="0"/>
              <a:t>, </a:t>
            </a:r>
            <a:r>
              <a:rPr lang="en-US" altLang="ja-JP" dirty="0" err="1"/>
              <a:t>Giusti</a:t>
            </a:r>
            <a:r>
              <a:rPr lang="en-US" altLang="ja-JP" dirty="0"/>
              <a:t>, Pepe, 2020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445963"/>
            <a:ext cx="7099424" cy="5264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1953" y="4230161"/>
            <a:ext cx="565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Determination of </a:t>
            </a:r>
            <a:r>
              <a:rPr kumimoji="1" lang="en-US" altLang="ja-JP" sz="2800" dirty="0" err="1"/>
              <a:t>Zs</a:t>
            </a:r>
            <a:r>
              <a:rPr kumimoji="1" lang="en-US" altLang="ja-JP" sz="2800" dirty="0"/>
              <a:t> are necessary.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Non-pert. Determination of </a:t>
            </a:r>
            <a:r>
              <a:rPr kumimoji="1" lang="en-US" altLang="ja-JP" sz="2800" dirty="0" err="1"/>
              <a:t>Zs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Static Charge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76389" y="1276838"/>
            <a:ext cx="539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F</a:t>
            </a:r>
            <a:r>
              <a:rPr kumimoji="1" lang="en-US" altLang="ja-JP" sz="2400" dirty="0"/>
              <a:t>undamental tool to study field theories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49180D84-46CF-45D5-8C3E-26AD89B29798}"/>
              </a:ext>
            </a:extLst>
          </p:cNvPr>
          <p:cNvSpPr>
            <a:spLocks noChangeAspect="1"/>
          </p:cNvSpPr>
          <p:nvPr/>
        </p:nvSpPr>
        <p:spPr>
          <a:xfrm>
            <a:off x="1248382" y="4350256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A8C163F-5B11-4889-9358-0A39A0F19F7D}"/>
              </a:ext>
            </a:extLst>
          </p:cNvPr>
          <p:cNvSpPr>
            <a:spLocks noChangeAspect="1"/>
          </p:cNvSpPr>
          <p:nvPr/>
        </p:nvSpPr>
        <p:spPr>
          <a:xfrm>
            <a:off x="3030290" y="4350256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F80FDA8-A25F-491D-B3B7-F9446E9BD4A9}"/>
              </a:ext>
            </a:extLst>
          </p:cNvPr>
          <p:cNvGrpSpPr/>
          <p:nvPr/>
        </p:nvGrpSpPr>
        <p:grpSpPr>
          <a:xfrm>
            <a:off x="710311" y="2084483"/>
            <a:ext cx="7863950" cy="1344517"/>
            <a:chOff x="528603" y="2618739"/>
            <a:chExt cx="7863950" cy="1344517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DE19BD5-7050-4D35-9FA3-2F4069A58614}"/>
                </a:ext>
              </a:extLst>
            </p:cNvPr>
            <p:cNvSpPr txBox="1"/>
            <p:nvPr/>
          </p:nvSpPr>
          <p:spPr>
            <a:xfrm>
              <a:off x="4463272" y="2618740"/>
              <a:ext cx="21355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p"/>
              </a:pPr>
              <a:r>
                <a:rPr kumimoji="1" lang="en-US" altLang="ja-JP" sz="3200" b="1" dirty="0"/>
                <a:t>Single Q</a:t>
              </a:r>
              <a:endParaRPr kumimoji="1" lang="ja-JP" altLang="en-US" sz="3200" b="1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215C1C2-0ACC-4AD6-8F62-83F6BE9BBB0F}"/>
                </a:ext>
              </a:extLst>
            </p:cNvPr>
            <p:cNvSpPr txBox="1"/>
            <p:nvPr/>
          </p:nvSpPr>
          <p:spPr>
            <a:xfrm>
              <a:off x="4463272" y="3132259"/>
              <a:ext cx="39292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Heavy-light meson @ </a:t>
              </a:r>
              <a:r>
                <a:rPr kumimoji="1" lang="en-US" altLang="ja-JP" sz="2400" i="1" dirty="0"/>
                <a:t>T</a:t>
              </a:r>
              <a:r>
                <a:rPr kumimoji="1" lang="en-US" altLang="ja-JP" sz="2400" dirty="0"/>
                <a:t>&lt;</a:t>
              </a:r>
              <a:r>
                <a:rPr kumimoji="1" lang="en-US" altLang="ja-JP" sz="2400" i="1" dirty="0"/>
                <a:t>T</a:t>
              </a:r>
              <a:r>
                <a:rPr kumimoji="1" lang="en-US" altLang="ja-JP" sz="2400" baseline="-25000" dirty="0"/>
                <a:t>c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400" dirty="0"/>
                <a:t>Debye screening @ </a:t>
              </a:r>
              <a:r>
                <a:rPr kumimoji="1" lang="en-US" altLang="ja-JP" sz="2400" i="1" dirty="0"/>
                <a:t>T</a:t>
              </a:r>
              <a:r>
                <a:rPr kumimoji="1" lang="en-US" altLang="ja-JP" sz="2400" dirty="0"/>
                <a:t>&gt;</a:t>
              </a:r>
              <a:r>
                <a:rPr kumimoji="1" lang="en-US" altLang="ja-JP" sz="2400" i="1" dirty="0"/>
                <a:t>T</a:t>
              </a:r>
              <a:r>
                <a:rPr kumimoji="1" lang="en-US" altLang="ja-JP" sz="2400" baseline="-25000" dirty="0"/>
                <a:t>c</a:t>
              </a:r>
              <a:endParaRPr kumimoji="1" lang="ja-JP" altLang="en-US" sz="2400" baseline="-25000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BF3D6DA-6B18-40F6-A03B-1D9970964002}"/>
                </a:ext>
              </a:extLst>
            </p:cNvPr>
            <p:cNvSpPr txBox="1"/>
            <p:nvPr/>
          </p:nvSpPr>
          <p:spPr>
            <a:xfrm>
              <a:off x="528603" y="2618739"/>
              <a:ext cx="12715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p"/>
              </a:pPr>
              <a:r>
                <a:rPr kumimoji="1" lang="en-US" altLang="ja-JP" sz="3200" b="1" dirty="0"/>
                <a:t>QQ</a:t>
              </a:r>
              <a:endParaRPr kumimoji="1" lang="ja-JP" altLang="en-US" sz="3200" b="1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0BAA4FF-D5DC-4625-B6F8-96180CF6E9C2}"/>
                </a:ext>
              </a:extLst>
            </p:cNvPr>
            <p:cNvSpPr txBox="1"/>
            <p:nvPr/>
          </p:nvSpPr>
          <p:spPr>
            <a:xfrm>
              <a:off x="528603" y="3132258"/>
              <a:ext cx="3038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/>
                <a:t>F</a:t>
              </a:r>
              <a:r>
                <a:rPr kumimoji="1" lang="en-US" altLang="ja-JP" sz="2400" dirty="0"/>
                <a:t>lux tube formation</a:t>
              </a:r>
              <a:endParaRPr kumimoji="1" lang="ja-JP" altLang="en-US" sz="2400" dirty="0"/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321789A-8095-46ED-AB0E-7D1E8F5C6F6B}"/>
                </a:ext>
              </a:extLst>
            </p:cNvPr>
            <p:cNvCxnSpPr/>
            <p:nvPr/>
          </p:nvCxnSpPr>
          <p:spPr>
            <a:xfrm>
              <a:off x="1419103" y="2717863"/>
              <a:ext cx="237506" cy="0"/>
            </a:xfrm>
            <a:prstGeom prst="line">
              <a:avLst/>
            </a:prstGeom>
            <a:ln w="41275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楕円 13">
            <a:extLst>
              <a:ext uri="{FF2B5EF4-FFF2-40B4-BE49-F238E27FC236}">
                <a16:creationId xmlns:a16="http://schemas.microsoft.com/office/drawing/2014/main" id="{8DB51121-E3F8-41AC-AD87-72D3AADE2901}"/>
              </a:ext>
            </a:extLst>
          </p:cNvPr>
          <p:cNvSpPr>
            <a:spLocks noChangeAspect="1"/>
          </p:cNvSpPr>
          <p:nvPr/>
        </p:nvSpPr>
        <p:spPr>
          <a:xfrm>
            <a:off x="6365506" y="4394012"/>
            <a:ext cx="174772" cy="174772"/>
          </a:xfrm>
          <a:prstGeom prst="ellipse">
            <a:avLst/>
          </a:prstGeom>
          <a:effectLst>
            <a:glow rad="1905000">
              <a:schemeClr val="accent5">
                <a:satMod val="175000"/>
                <a:alpha val="14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3622075-9453-4E9D-9B87-EDC99A0D0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710311" y="3649861"/>
            <a:ext cx="3313958" cy="224528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B77A40D-4F0D-4F77-A3B3-BE8CDEF7F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766" y="3649861"/>
            <a:ext cx="2403791" cy="2243884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BDFDC5B-ED1F-4251-810E-2638B10B5DCE}"/>
              </a:ext>
            </a:extLst>
          </p:cNvPr>
          <p:cNvSpPr/>
          <p:nvPr/>
        </p:nvSpPr>
        <p:spPr>
          <a:xfrm>
            <a:off x="1068798" y="5893745"/>
            <a:ext cx="31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PLB </a:t>
            </a:r>
            <a:r>
              <a:rPr lang="en-US" altLang="ja-JP" b="1" dirty="0"/>
              <a:t>789</a:t>
            </a:r>
            <a:r>
              <a:rPr lang="en-US" altLang="ja-JP" dirty="0"/>
              <a:t>, 210 (2019)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3040327-0040-40F2-96C8-40B9338F8EA3}"/>
              </a:ext>
            </a:extLst>
          </p:cNvPr>
          <p:cNvSpPr/>
          <p:nvPr/>
        </p:nvSpPr>
        <p:spPr>
          <a:xfrm>
            <a:off x="4791025" y="5922701"/>
            <a:ext cx="343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FlowQCD</a:t>
            </a:r>
            <a:r>
              <a:rPr lang="en-US" altLang="ja-JP" dirty="0"/>
              <a:t>, PRD </a:t>
            </a:r>
            <a:r>
              <a:rPr lang="en-US" altLang="ja-JP" b="1" dirty="0"/>
              <a:t>102</a:t>
            </a:r>
            <a:r>
              <a:rPr lang="en-US" altLang="ja-JP" dirty="0"/>
              <a:t>, 114522 (2020)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9BA145C-2410-4DEE-AC79-C785A77C3571}"/>
              </a:ext>
            </a:extLst>
          </p:cNvPr>
          <p:cNvGrpSpPr/>
          <p:nvPr/>
        </p:nvGrpSpPr>
        <p:grpSpPr>
          <a:xfrm>
            <a:off x="4286393" y="1605691"/>
            <a:ext cx="4472596" cy="4931466"/>
            <a:chOff x="4286393" y="1605691"/>
            <a:chExt cx="4472596" cy="4931466"/>
          </a:xfrm>
        </p:grpSpPr>
        <p:sp>
          <p:nvSpPr>
            <p:cNvPr id="19" name="角丸四角形 2">
              <a:extLst>
                <a:ext uri="{FF2B5EF4-FFF2-40B4-BE49-F238E27FC236}">
                  <a16:creationId xmlns:a16="http://schemas.microsoft.com/office/drawing/2014/main" id="{9FFCA043-52B1-4A94-92D6-7E44E6D0DBFE}"/>
                </a:ext>
              </a:extLst>
            </p:cNvPr>
            <p:cNvSpPr/>
            <p:nvPr/>
          </p:nvSpPr>
          <p:spPr>
            <a:xfrm>
              <a:off x="4286393" y="1925053"/>
              <a:ext cx="4472596" cy="4612104"/>
            </a:xfrm>
            <a:prstGeom prst="roundRect">
              <a:avLst>
                <a:gd name="adj" fmla="val 10397"/>
              </a:avLst>
            </a:prstGeom>
            <a:solidFill>
              <a:schemeClr val="tx1">
                <a:alpha val="9000"/>
              </a:scheme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8D9EE389-02BF-4DE6-9A9B-87EAF3B0129F}"/>
                </a:ext>
              </a:extLst>
            </p:cNvPr>
            <p:cNvSpPr txBox="1"/>
            <p:nvPr/>
          </p:nvSpPr>
          <p:spPr>
            <a:xfrm>
              <a:off x="5395324" y="1605691"/>
              <a:ext cx="22284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b="1" dirty="0">
                  <a:solidFill>
                    <a:srgbClr val="FFFF00"/>
                  </a:solidFill>
                  <a:effectLst>
                    <a:glow rad="127000">
                      <a:srgbClr val="12475F"/>
                    </a:glow>
                  </a:effectLst>
                </a:rPr>
                <a:t>This study</a:t>
              </a:r>
              <a:endParaRPr kumimoji="1" lang="ja-JP" altLang="en-US" sz="3600" b="1" dirty="0">
                <a:solidFill>
                  <a:srgbClr val="FFFF00"/>
                </a:solidFill>
                <a:effectLst>
                  <a:glow rad="127000">
                    <a:srgbClr val="12475F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7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/>
              <a:t>Energy-Momentum Tensor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1578" y="4414832"/>
            <a:ext cx="60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The most fundamental quantity in physics.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All</a:t>
            </a:r>
            <a:r>
              <a:rPr kumimoji="1" lang="en-US" altLang="ja-JP" sz="2400" dirty="0"/>
              <a:t> components are important</a:t>
            </a:r>
            <a:r>
              <a:rPr lang="ja-JP" altLang="en-US" sz="2400" dirty="0"/>
              <a:t> </a:t>
            </a:r>
            <a:r>
              <a:rPr lang="en-US" altLang="ja-JP" sz="2400" dirty="0"/>
              <a:t>quantities</a:t>
            </a:r>
            <a:r>
              <a:rPr kumimoji="1" lang="en-US" altLang="ja-JP" sz="2400" dirty="0"/>
              <a:t>.</a:t>
            </a: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54" y="1523648"/>
            <a:ext cx="6718901" cy="2710437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A4F911E-841D-4870-99B1-2CAE3854396C}"/>
              </a:ext>
            </a:extLst>
          </p:cNvPr>
          <p:cNvGrpSpPr/>
          <p:nvPr/>
        </p:nvGrpSpPr>
        <p:grpSpPr>
          <a:xfrm>
            <a:off x="2406563" y="5426576"/>
            <a:ext cx="6348047" cy="1194865"/>
            <a:chOff x="1328040" y="4674061"/>
            <a:chExt cx="6348047" cy="1194865"/>
          </a:xfrm>
        </p:grpSpPr>
        <p:sp>
          <p:nvSpPr>
            <p:cNvPr id="12" name="角丸四角形 12">
              <a:extLst>
                <a:ext uri="{FF2B5EF4-FFF2-40B4-BE49-F238E27FC236}">
                  <a16:creationId xmlns:a16="http://schemas.microsoft.com/office/drawing/2014/main" id="{C6A94337-5687-42D9-A012-98662FD5BE67}"/>
                </a:ext>
              </a:extLst>
            </p:cNvPr>
            <p:cNvSpPr/>
            <p:nvPr/>
          </p:nvSpPr>
          <p:spPr>
            <a:xfrm>
              <a:off x="1328040" y="4674061"/>
              <a:ext cx="6348047" cy="1194865"/>
            </a:xfrm>
            <a:prstGeom prst="roundRect">
              <a:avLst/>
            </a:prstGeom>
            <a:solidFill>
              <a:schemeClr val="tx1">
                <a:alpha val="1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FE37527-7156-4327-B2F6-5286E3EBE6B5}"/>
                </a:ext>
              </a:extLst>
            </p:cNvPr>
            <p:cNvSpPr txBox="1"/>
            <p:nvPr/>
          </p:nvSpPr>
          <p:spPr>
            <a:xfrm>
              <a:off x="1645609" y="4674061"/>
              <a:ext cx="5712910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FFFF00"/>
                  </a:solidFill>
                </a:rPr>
                <a:t>EMT</a:t>
              </a:r>
              <a:r>
                <a:rPr kumimoji="1" lang="en-US" altLang="ja-JP" sz="4000" b="1" dirty="0"/>
                <a:t>  </a:t>
              </a:r>
              <a:r>
                <a:rPr kumimoji="1" lang="en-US" altLang="ja-JP" sz="4000" dirty="0"/>
                <a:t>in</a:t>
              </a:r>
              <a:r>
                <a:rPr kumimoji="1" lang="en-US" altLang="ja-JP" sz="4000" b="1" dirty="0"/>
                <a:t>  </a:t>
              </a:r>
              <a:r>
                <a:rPr kumimoji="1" lang="en-US" altLang="ja-JP" sz="4000" b="1" dirty="0">
                  <a:solidFill>
                    <a:srgbClr val="FFFF00"/>
                  </a:solidFill>
                </a:rPr>
                <a:t>Static Q systems</a:t>
              </a:r>
            </a:p>
            <a:p>
              <a:pPr algn="ctr"/>
              <a:r>
                <a:rPr kumimoji="1" lang="en-US" altLang="ja-JP" sz="2800" dirty="0"/>
                <a:t>Combine 2 fundamental tools!</a:t>
              </a:r>
              <a:endParaRPr kumimoji="1" lang="ja-JP" altLang="en-US" sz="2800" dirty="0"/>
            </a:p>
          </p:txBody>
        </p:sp>
      </p:grpSp>
      <p:sp>
        <p:nvSpPr>
          <p:cNvPr id="5" name="矢印: 右 4">
            <a:extLst>
              <a:ext uri="{FF2B5EF4-FFF2-40B4-BE49-F238E27FC236}">
                <a16:creationId xmlns:a16="http://schemas.microsoft.com/office/drawing/2014/main" id="{C528BA64-0A36-4AF1-AD34-A6AD05951B5A}"/>
              </a:ext>
            </a:extLst>
          </p:cNvPr>
          <p:cNvSpPr/>
          <p:nvPr/>
        </p:nvSpPr>
        <p:spPr>
          <a:xfrm>
            <a:off x="1657350" y="5484987"/>
            <a:ext cx="800100" cy="95333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94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Maxwell Stress</a:t>
            </a:r>
            <a:br>
              <a:rPr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526859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506966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255001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T_{ij} = \frac12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310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5E29F7D4-3728-4F05-9A5F-F639B6F4B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4273937" cy="14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6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Maxwell Stress</a:t>
            </a:r>
            <a:br>
              <a:rPr kumimoji="1" lang="en-US" altLang="ja-JP" dirty="0"/>
            </a:br>
            <a:r>
              <a:rPr lang="en-US" altLang="ja-JP" sz="2400" dirty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Stress Tensor </a:t>
            </a:r>
            <a:r>
              <a:rPr lang="en-US" altLang="ja-JP" dirty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>
                <a:solidFill>
                  <a:srgbClr val="FFFF00"/>
                </a:solidFill>
              </a:rPr>
              <a:t>SU(3) Yang-Mills</a:t>
            </a:r>
            <a:endParaRPr lang="en-US" altLang="ja-JP" sz="2400" dirty="0">
              <a:solidFill>
                <a:srgbClr val="FFFF00"/>
              </a:solidFill>
            </a:endParaRPr>
          </a:p>
          <a:p>
            <a:r>
              <a:rPr kumimoji="1" lang="en-US" altLang="ja-JP" sz="2400" dirty="0"/>
              <a:t>a=0.029 </a:t>
            </a:r>
            <a:r>
              <a:rPr kumimoji="1"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R=0.69 </a:t>
            </a:r>
            <a:r>
              <a:rPr lang="en-US" altLang="ja-JP" sz="2400" dirty="0" err="1"/>
              <a:t>fm</a:t>
            </a:r>
            <a:endParaRPr kumimoji="1" lang="en-US" altLang="ja-JP" sz="2400" dirty="0"/>
          </a:p>
          <a:p>
            <a:r>
              <a:rPr lang="en-US" altLang="ja-JP" sz="2400" dirty="0"/>
              <a:t>t/a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=2.0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6773" y="1161108"/>
            <a:ext cx="2460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err="1"/>
              <a:t>FlowQCD</a:t>
            </a:r>
            <a:r>
              <a:rPr lang="en-US" altLang="ja-JP" sz="2000" dirty="0"/>
              <a:t>, PLB (2019)</a:t>
            </a:r>
            <a:endParaRPr kumimoji="1" lang="ja-JP" altLang="en-US" sz="2000" dirty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/>
              <a:t>ー</a:t>
            </a:r>
            <a:endParaRPr kumimoji="1" lang="ja-JP" altLang="en-US" sz="2800" dirty="0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Distortion of field, line of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Manifestly gauge invariant</a:t>
            </a:r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Definite physical meaning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1039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10">
            <a:extLst>
              <a:ext uri="{FF2B5EF4-FFF2-40B4-BE49-F238E27FC236}">
                <a16:creationId xmlns:a16="http://schemas.microsoft.com/office/drawing/2014/main" id="{659B4A07-F5E0-470F-95E4-F18C868BC176}"/>
              </a:ext>
            </a:extLst>
          </p:cNvPr>
          <p:cNvSpPr/>
          <p:nvPr/>
        </p:nvSpPr>
        <p:spPr>
          <a:xfrm>
            <a:off x="1028700" y="5371383"/>
            <a:ext cx="6959775" cy="1191976"/>
          </a:xfrm>
          <a:prstGeom prst="roundRect">
            <a:avLst>
              <a:gd name="adj" fmla="val 13144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EMT in</a:t>
            </a:r>
            <a:r>
              <a:rPr kumimoji="1" lang="en-US" altLang="ja-JP" dirty="0"/>
              <a:t> Abelian-Higgs Model</a:t>
            </a:r>
            <a:endParaRPr kumimoji="1" lang="ja-JP" altLang="en-US" sz="3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323678"/>
            <a:ext cx="3796129" cy="279599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l="66762"/>
          <a:stretch/>
        </p:blipFill>
        <p:spPr>
          <a:xfrm>
            <a:off x="1036131" y="2323678"/>
            <a:ext cx="3030789" cy="2795999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/>
          <a:srcRect r="95486"/>
          <a:stretch/>
        </p:blipFill>
        <p:spPr>
          <a:xfrm>
            <a:off x="628650" y="2323678"/>
            <a:ext cx="411585" cy="2795999"/>
          </a:xfrm>
          <a:prstGeom prst="rect">
            <a:avLst/>
          </a:prstGeom>
          <a:effectLst/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2F49B-2D2B-4CC7-A2AF-312F666331BA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D05C9E-0BE0-4499-8C2E-8FFA2146D5B4}"/>
              </a:ext>
            </a:extLst>
          </p:cNvPr>
          <p:cNvSpPr txBox="1"/>
          <p:nvPr/>
        </p:nvSpPr>
        <p:spPr>
          <a:xfrm>
            <a:off x="539261" y="1743225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Lattice</a:t>
            </a:r>
            <a:endParaRPr kumimoji="1" lang="ja-JP" altLang="en-US" sz="3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0A32D3B-3860-44C0-8037-6C3125853F84}"/>
              </a:ext>
            </a:extLst>
          </p:cNvPr>
          <p:cNvSpPr txBox="1"/>
          <p:nvPr/>
        </p:nvSpPr>
        <p:spPr>
          <a:xfrm>
            <a:off x="4474401" y="1725225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AH model</a:t>
            </a:r>
            <a:endParaRPr kumimoji="1" lang="ja-JP" altLang="en-US" sz="32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863E65-E183-4D7D-9DB6-0E43FBF173C6}"/>
              </a:ext>
            </a:extLst>
          </p:cNvPr>
          <p:cNvSpPr txBox="1"/>
          <p:nvPr/>
        </p:nvSpPr>
        <p:spPr>
          <a:xfrm>
            <a:off x="5955324" y="1133897"/>
            <a:ext cx="3051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Yanagihara, MK (2019)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0F410A-A913-48B4-B191-9285F69C1E77}"/>
              </a:ext>
            </a:extLst>
          </p:cNvPr>
          <p:cNvSpPr txBox="1"/>
          <p:nvPr/>
        </p:nvSpPr>
        <p:spPr>
          <a:xfrm>
            <a:off x="1109351" y="5452209"/>
            <a:ext cx="584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EMT has 4 </a:t>
            </a:r>
            <a:r>
              <a:rPr lang="en-US" altLang="ja-JP" sz="2400" dirty="0"/>
              <a:t>components / conservation law</a:t>
            </a:r>
          </a:p>
        </p:txBody>
      </p:sp>
      <p:sp>
        <p:nvSpPr>
          <p:cNvPr id="22" name="右矢印 12">
            <a:extLst>
              <a:ext uri="{FF2B5EF4-FFF2-40B4-BE49-F238E27FC236}">
                <a16:creationId xmlns:a16="http://schemas.microsoft.com/office/drawing/2014/main" id="{D487C1D4-0556-4E8A-8DFE-4BD029938CD2}"/>
              </a:ext>
            </a:extLst>
          </p:cNvPr>
          <p:cNvSpPr/>
          <p:nvPr/>
        </p:nvSpPr>
        <p:spPr>
          <a:xfrm>
            <a:off x="1573539" y="5956864"/>
            <a:ext cx="483861" cy="36512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2A50C7-3F56-4BBF-9779-4F0CEBCAFE92}"/>
              </a:ext>
            </a:extLst>
          </p:cNvPr>
          <p:cNvSpPr txBox="1"/>
          <p:nvPr/>
        </p:nvSpPr>
        <p:spPr>
          <a:xfrm>
            <a:off x="2057400" y="5913874"/>
            <a:ext cx="5793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Insight into detailed property of the system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396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0">
            <a:extLst>
              <a:ext uri="{FF2B5EF4-FFF2-40B4-BE49-F238E27FC236}">
                <a16:creationId xmlns:a16="http://schemas.microsoft.com/office/drawing/2014/main" id="{A7FA00C1-A405-427B-B516-66CDC00829D6}"/>
              </a:ext>
            </a:extLst>
          </p:cNvPr>
          <p:cNvSpPr/>
          <p:nvPr/>
        </p:nvSpPr>
        <p:spPr>
          <a:xfrm>
            <a:off x="896632" y="5552636"/>
            <a:ext cx="6959775" cy="1191976"/>
          </a:xfrm>
          <a:prstGeom prst="roundRect">
            <a:avLst>
              <a:gd name="adj" fmla="val 13144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EMT Distribution Inside Hadrons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2547"/>
          <a:stretch/>
        </p:blipFill>
        <p:spPr>
          <a:xfrm>
            <a:off x="896632" y="2059617"/>
            <a:ext cx="2614627" cy="23362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01001" y="4394294"/>
            <a:ext cx="261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Nature </a:t>
            </a:r>
            <a:r>
              <a:rPr kumimoji="1" lang="en-US" altLang="ja-JP" sz="2000" b="1" dirty="0"/>
              <a:t>557</a:t>
            </a:r>
            <a:r>
              <a:rPr kumimoji="1" lang="en-US" altLang="ja-JP" sz="2000" dirty="0"/>
              <a:t>, 396 (2018)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0582" y="1433409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kumimoji="1" lang="en-US" altLang="ja-JP" sz="3200" b="1" dirty="0"/>
              <a:t>Proton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50912" y="1433409"/>
            <a:ext cx="1451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p"/>
            </a:pPr>
            <a:r>
              <a:rPr lang="en-US" altLang="ja-JP" sz="3200" b="1" dirty="0"/>
              <a:t>P</a:t>
            </a:r>
            <a:r>
              <a:rPr kumimoji="1" lang="en-US" altLang="ja-JP" sz="3200" b="1" dirty="0"/>
              <a:t>ion</a:t>
            </a:r>
            <a:endParaRPr kumimoji="1" lang="ja-JP" altLang="en-US" sz="32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282" y="2043976"/>
            <a:ext cx="2915749" cy="235031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686667" y="43942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/>
              <a:t>Kumano+, PR</a:t>
            </a:r>
            <a:r>
              <a:rPr lang="en-US" altLang="ja-JP" sz="2000" b="1" dirty="0"/>
              <a:t>D97</a:t>
            </a:r>
            <a:r>
              <a:rPr lang="en-US" altLang="ja-JP" sz="2000" dirty="0"/>
              <a:t>, 014020 (2018)</a:t>
            </a:r>
            <a:endParaRPr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CB9C05-EB85-41E6-9294-9DB9A0953A3D}"/>
              </a:ext>
            </a:extLst>
          </p:cNvPr>
          <p:cNvSpPr txBox="1"/>
          <p:nvPr/>
        </p:nvSpPr>
        <p:spPr>
          <a:xfrm>
            <a:off x="801001" y="4794404"/>
            <a:ext cx="3545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Lattice:</a:t>
            </a:r>
          </a:p>
          <a:p>
            <a:r>
              <a:rPr kumimoji="1" lang="en-US" altLang="ja-JP" sz="2000" dirty="0"/>
              <a:t>Shanahan, Detmold PRL</a:t>
            </a:r>
            <a:r>
              <a:rPr lang="en-US" altLang="ja-JP" sz="2000" b="1" dirty="0"/>
              <a:t> </a:t>
            </a:r>
            <a:r>
              <a:rPr kumimoji="1" lang="en-US" altLang="ja-JP" sz="2000" dirty="0"/>
              <a:t>(2019) 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7CBB273-46BD-4E33-9A0C-3E2C34A04618}"/>
                  </a:ext>
                </a:extLst>
              </p:cNvPr>
              <p:cNvSpPr txBox="1"/>
              <p:nvPr/>
            </p:nvSpPr>
            <p:spPr>
              <a:xfrm>
                <a:off x="1049032" y="5660625"/>
                <a:ext cx="6428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Static-Q system 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= Heavy-light meson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7CBB273-46BD-4E33-9A0C-3E2C34A04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32" y="5660625"/>
                <a:ext cx="6428619" cy="461665"/>
              </a:xfrm>
              <a:prstGeom prst="rect">
                <a:avLst/>
              </a:prstGeom>
              <a:blipFill>
                <a:blip r:embed="rId4"/>
                <a:stretch>
                  <a:fillRect l="-1232" t="-10667" r="-474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矢印: 右 11">
            <a:extLst>
              <a:ext uri="{FF2B5EF4-FFF2-40B4-BE49-F238E27FC236}">
                <a16:creationId xmlns:a16="http://schemas.microsoft.com/office/drawing/2014/main" id="{D1B94DE9-1865-430E-948F-417E958BDE5E}"/>
              </a:ext>
            </a:extLst>
          </p:cNvPr>
          <p:cNvSpPr/>
          <p:nvPr/>
        </p:nvSpPr>
        <p:spPr>
          <a:xfrm>
            <a:off x="1843336" y="6221258"/>
            <a:ext cx="556846" cy="3048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4C9F94-214F-4F77-B3F8-D4A8323343AD}"/>
              </a:ext>
            </a:extLst>
          </p:cNvPr>
          <p:cNvSpPr txBox="1"/>
          <p:nvPr/>
        </p:nvSpPr>
        <p:spPr>
          <a:xfrm>
            <a:off x="2400182" y="6138393"/>
            <a:ext cx="485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Gravitational structure / dissociation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3066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 \ u s e p a c k a g e { a m s m a t h , b m }  
 \ p a g e s t y l e { e m p t y }  
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978291D1-54D9-42CE-8762-571CE4B193C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6469</TotalTime>
  <Words>1110</Words>
  <Application>Microsoft Office PowerPoint</Application>
  <PresentationFormat>画面に合わせる (4:3)</PresentationFormat>
  <Paragraphs>273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45" baseType="lpstr">
      <vt:lpstr>Andalus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Century</vt:lpstr>
      <vt:lpstr>Corbel</vt:lpstr>
      <vt:lpstr>Symbol</vt:lpstr>
      <vt:lpstr>Wingdings</vt:lpstr>
      <vt:lpstr>Office テーマ</vt:lpstr>
      <vt:lpstr>奥行</vt:lpstr>
      <vt:lpstr>Single-static-quark system  above Tc  investigated by  Energy-momentum tensor  in SU(3) Yang-Mills theory</vt:lpstr>
      <vt:lpstr>Static Charge</vt:lpstr>
      <vt:lpstr>Static Charge</vt:lpstr>
      <vt:lpstr>PowerPoint プレゼンテーション</vt:lpstr>
      <vt:lpstr>Maxwell Stress (in Maxwell Theory)</vt:lpstr>
      <vt:lpstr>Maxwell Stress (in Maxwell Theory)</vt:lpstr>
      <vt:lpstr>Stress Tensor in QQ System</vt:lpstr>
      <vt:lpstr>EMT in Abelian-Higgs Model</vt:lpstr>
      <vt:lpstr>EMT Distribution Inside Hadrons</vt:lpstr>
      <vt:lpstr>Lattice Setup</vt:lpstr>
      <vt:lpstr>EMT Around a Static Q</vt:lpstr>
      <vt:lpstr>Yang-Mills Gradient Flow</vt:lpstr>
      <vt:lpstr>Small Flow-time Expansion</vt:lpstr>
      <vt:lpstr>Thermodynamics:</vt:lpstr>
      <vt:lpstr>2+1 QCD EoS from Gradient Flow</vt:lpstr>
      <vt:lpstr>Double Extrapolation t→0, a→0</vt:lpstr>
      <vt:lpstr>Double Extrapolation t→0, a→0</vt:lpstr>
      <vt:lpstr>Spherical Coordinates</vt:lpstr>
      <vt:lpstr>Stress Tensor Around a Quark</vt:lpstr>
      <vt:lpstr>Stress Tensor Around a Quark</vt:lpstr>
      <vt:lpstr>Perturbative Analysis</vt:lpstr>
      <vt:lpstr>r Dependence</vt:lpstr>
      <vt:lpstr>Running Coupling</vt:lpstr>
      <vt:lpstr>Summary</vt:lpstr>
      <vt:lpstr>backup</vt:lpstr>
      <vt:lpstr>Perturbative Coefficients</vt:lpstr>
      <vt:lpstr>Double Extrapolation t0, a0</vt:lpstr>
      <vt:lpstr>SU(3) YM vs Maxwell</vt:lpstr>
      <vt:lpstr>Momentum Conservation</vt:lpstr>
      <vt:lpstr>EMT on the Lattice: Conventional</vt:lpstr>
      <vt:lpstr>Static Charge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500</cp:revision>
  <dcterms:created xsi:type="dcterms:W3CDTF">2018-05-13T13:53:28Z</dcterms:created>
  <dcterms:modified xsi:type="dcterms:W3CDTF">2021-07-28T02:30:08Z</dcterms:modified>
</cp:coreProperties>
</file>