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2"/>
    <p:sldMasterId id="2147483750" r:id="rId3"/>
    <p:sldMasterId id="2147483762" r:id="rId4"/>
  </p:sldMasterIdLst>
  <p:notesMasterIdLst>
    <p:notesMasterId r:id="rId49"/>
  </p:notesMasterIdLst>
  <p:sldIdLst>
    <p:sldId id="256" r:id="rId5"/>
    <p:sldId id="507" r:id="rId6"/>
    <p:sldId id="539" r:id="rId7"/>
    <p:sldId id="508" r:id="rId8"/>
    <p:sldId id="514" r:id="rId9"/>
    <p:sldId id="513" r:id="rId10"/>
    <p:sldId id="467" r:id="rId11"/>
    <p:sldId id="515" r:id="rId12"/>
    <p:sldId id="518" r:id="rId13"/>
    <p:sldId id="519" r:id="rId14"/>
    <p:sldId id="516" r:id="rId15"/>
    <p:sldId id="321" r:id="rId16"/>
    <p:sldId id="510" r:id="rId17"/>
    <p:sldId id="472" r:id="rId18"/>
    <p:sldId id="473" r:id="rId19"/>
    <p:sldId id="504" r:id="rId20"/>
    <p:sldId id="535" r:id="rId21"/>
    <p:sldId id="475" r:id="rId22"/>
    <p:sldId id="509" r:id="rId23"/>
    <p:sldId id="476" r:id="rId24"/>
    <p:sldId id="512" r:id="rId25"/>
    <p:sldId id="517" r:id="rId26"/>
    <p:sldId id="536" r:id="rId27"/>
    <p:sldId id="522" r:id="rId28"/>
    <p:sldId id="521" r:id="rId29"/>
    <p:sldId id="523" r:id="rId30"/>
    <p:sldId id="421" r:id="rId31"/>
    <p:sldId id="525" r:id="rId32"/>
    <p:sldId id="481" r:id="rId33"/>
    <p:sldId id="534" r:id="rId34"/>
    <p:sldId id="478" r:id="rId35"/>
    <p:sldId id="497" r:id="rId36"/>
    <p:sldId id="447" r:id="rId37"/>
    <p:sldId id="533" r:id="rId38"/>
    <p:sldId id="524" r:id="rId39"/>
    <p:sldId id="527" r:id="rId40"/>
    <p:sldId id="526" r:id="rId41"/>
    <p:sldId id="528" r:id="rId42"/>
    <p:sldId id="538" r:id="rId43"/>
    <p:sldId id="529" r:id="rId44"/>
    <p:sldId id="530" r:id="rId45"/>
    <p:sldId id="531" r:id="rId46"/>
    <p:sldId id="532" r:id="rId47"/>
    <p:sldId id="455" r:id="rId4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861"/>
    <a:srgbClr val="FF66CC"/>
    <a:srgbClr val="FFCCFF"/>
    <a:srgbClr val="20575F"/>
    <a:srgbClr val="92D050"/>
    <a:srgbClr val="99CCFF"/>
    <a:srgbClr val="FFAD99"/>
    <a:srgbClr val="10445C"/>
    <a:srgbClr val="113E55"/>
    <a:srgbClr val="144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319DF0-672F-484E-9379-5FB1B9723CB0}" v="1797" dt="2021-09-11T04:59:13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7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C3319DF0-672F-484E-9379-5FB1B9723CB0}"/>
    <pc:docChg chg="undo redo custSel addSld delSld modSld sldOrd">
      <pc:chgData name="Kitazawa Masakiyo" userId="2bf3742da7ad8ecb" providerId="LiveId" clId="{C3319DF0-672F-484E-9379-5FB1B9723CB0}" dt="2021-09-11T04:59:41.161" v="11582" actId="1076"/>
      <pc:docMkLst>
        <pc:docMk/>
      </pc:docMkLst>
      <pc:sldChg chg="modSp mod">
        <pc:chgData name="Kitazawa Masakiyo" userId="2bf3742da7ad8ecb" providerId="LiveId" clId="{C3319DF0-672F-484E-9379-5FB1B9723CB0}" dt="2021-09-11T00:38:31.292" v="8788" actId="404"/>
        <pc:sldMkLst>
          <pc:docMk/>
          <pc:sldMk cId="1310061875" sldId="256"/>
        </pc:sldMkLst>
        <pc:spChg chg="mod">
          <ac:chgData name="Kitazawa Masakiyo" userId="2bf3742da7ad8ecb" providerId="LiveId" clId="{C3319DF0-672F-484E-9379-5FB1B9723CB0}" dt="2021-09-10T06:35:24.691" v="93" actId="403"/>
          <ac:spMkLst>
            <pc:docMk/>
            <pc:sldMk cId="1310061875" sldId="25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6:35:11.028" v="91" actId="1035"/>
          <ac:spMkLst>
            <pc:docMk/>
            <pc:sldMk cId="1310061875" sldId="256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38:31.292" v="8788" actId="404"/>
          <ac:spMkLst>
            <pc:docMk/>
            <pc:sldMk cId="1310061875" sldId="256"/>
            <ac:spMk id="4" creationId="{00000000-0000-0000-0000-000000000000}"/>
          </ac:spMkLst>
        </pc:spChg>
      </pc:sldChg>
      <pc:sldChg chg="addSp delSp modSp del mod">
        <pc:chgData name="Kitazawa Masakiyo" userId="2bf3742da7ad8ecb" providerId="LiveId" clId="{C3319DF0-672F-484E-9379-5FB1B9723CB0}" dt="2021-09-11T02:00:26.886" v="10804" actId="2696"/>
        <pc:sldMkLst>
          <pc:docMk/>
          <pc:sldMk cId="2637124215" sldId="321"/>
        </pc:sldMkLst>
        <pc:spChg chg="mod">
          <ac:chgData name="Kitazawa Masakiyo" userId="2bf3742da7ad8ecb" providerId="LiveId" clId="{C3319DF0-672F-484E-9379-5FB1B9723CB0}" dt="2021-09-10T08:24:52.101" v="572" actId="20577"/>
          <ac:spMkLst>
            <pc:docMk/>
            <pc:sldMk cId="2637124215" sldId="321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09:27:52.388" v="785" actId="478"/>
          <ac:spMkLst>
            <pc:docMk/>
            <pc:sldMk cId="2637124215" sldId="321"/>
            <ac:spMk id="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54.280" v="10739" actId="122"/>
          <ac:spMkLst>
            <pc:docMk/>
            <pc:sldMk cId="2637124215" sldId="321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03.873" v="10741" actId="1076"/>
          <ac:spMkLst>
            <pc:docMk/>
            <pc:sldMk cId="2637124215" sldId="321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6:34.848" v="10746" actId="1076"/>
          <ac:spMkLst>
            <pc:docMk/>
            <pc:sldMk cId="2637124215" sldId="321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55:27.919" v="10725" actId="1076"/>
          <ac:spMkLst>
            <pc:docMk/>
            <pc:sldMk cId="2637124215" sldId="321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4:43.971" v="10649" actId="1076"/>
          <ac:spMkLst>
            <pc:docMk/>
            <pc:sldMk cId="2637124215" sldId="321"/>
            <ac:spMk id="10" creationId="{4BD670F3-BCAC-40B8-A1BD-A481C745E972}"/>
          </ac:spMkLst>
        </pc:spChg>
        <pc:spChg chg="add mod">
          <ac:chgData name="Kitazawa Masakiyo" userId="2bf3742da7ad8ecb" providerId="LiveId" clId="{C3319DF0-672F-484E-9379-5FB1B9723CB0}" dt="2021-09-11T01:56:51.480" v="10749" actId="14838"/>
          <ac:spMkLst>
            <pc:docMk/>
            <pc:sldMk cId="2637124215" sldId="321"/>
            <ac:spMk id="12" creationId="{453F0B63-2DC9-4C92-841D-7E0E65A27D39}"/>
          </ac:spMkLst>
        </pc:spChg>
        <pc:picChg chg="del">
          <ac:chgData name="Kitazawa Masakiyo" userId="2bf3742da7ad8ecb" providerId="LiveId" clId="{C3319DF0-672F-484E-9379-5FB1B9723CB0}" dt="2021-09-10T08:24:18.515" v="550" actId="21"/>
          <ac:picMkLst>
            <pc:docMk/>
            <pc:sldMk cId="2637124215" sldId="321"/>
            <ac:picMk id="6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08:20:17.695" v="547" actId="21"/>
          <ac:picMkLst>
            <pc:docMk/>
            <pc:sldMk cId="2637124215" sldId="321"/>
            <ac:picMk id="10" creationId="{58770BC2-2137-446E-9382-DC77C3E8329E}"/>
          </ac:picMkLst>
        </pc:picChg>
        <pc:picChg chg="add mod ord modCrop">
          <ac:chgData name="Kitazawa Masakiyo" userId="2bf3742da7ad8ecb" providerId="LiveId" clId="{C3319DF0-672F-484E-9379-5FB1B9723CB0}" dt="2021-09-10T08:35:08.729" v="777" actId="732"/>
          <ac:picMkLst>
            <pc:docMk/>
            <pc:sldMk cId="2637124215" sldId="321"/>
            <ac:picMk id="11" creationId="{58AA3BF5-9E85-4CE3-8423-E5B64EE24FCF}"/>
          </ac:picMkLst>
        </pc:picChg>
      </pc:sldChg>
      <pc:sldChg chg="addSp delSp modSp del mod ord delAnim modAnim">
        <pc:chgData name="Kitazawa Masakiyo" userId="2bf3742da7ad8ecb" providerId="LiveId" clId="{C3319DF0-672F-484E-9379-5FB1B9723CB0}" dt="2021-09-10T15:55:19.432" v="4214" actId="2696"/>
        <pc:sldMkLst>
          <pc:docMk/>
          <pc:sldMk cId="1857290847" sldId="419"/>
        </pc:sldMkLst>
        <pc:spChg chg="mod">
          <ac:chgData name="Kitazawa Masakiyo" userId="2bf3742da7ad8ecb" providerId="LiveId" clId="{C3319DF0-672F-484E-9379-5FB1B9723CB0}" dt="2021-09-10T12:11:13.269" v="2111" actId="113"/>
          <ac:spMkLst>
            <pc:docMk/>
            <pc:sldMk cId="1857290847" sldId="419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5" creationId="{BCF8E81A-4CBB-4B68-89D8-3DC12DF5DF52}"/>
          </ac:spMkLst>
        </pc:spChg>
        <pc:spChg chg="del">
          <ac:chgData name="Kitazawa Masakiyo" userId="2bf3742da7ad8ecb" providerId="LiveId" clId="{C3319DF0-672F-484E-9379-5FB1B9723CB0}" dt="2021-09-10T12:03:15.220" v="2073" actId="478"/>
          <ac:spMkLst>
            <pc:docMk/>
            <pc:sldMk cId="1857290847" sldId="419"/>
            <ac:spMk id="6" creationId="{00000000-0000-0000-0000-000000000000}"/>
          </ac:spMkLst>
        </pc:spChg>
        <pc:spChg chg="add del mod ord">
          <ac:chgData name="Kitazawa Masakiyo" userId="2bf3742da7ad8ecb" providerId="LiveId" clId="{C3319DF0-672F-484E-9379-5FB1B9723CB0}" dt="2021-09-10T15:47:15.551" v="3971" actId="478"/>
          <ac:spMkLst>
            <pc:docMk/>
            <pc:sldMk cId="1857290847" sldId="419"/>
            <ac:spMk id="7" creationId="{085C1840-DDD3-417F-92A0-A3C67FA1CC74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1" creationId="{00000000-0000-0000-0000-000000000000}"/>
          </ac:spMkLst>
        </pc:spChg>
        <pc:spChg chg="add del mod">
          <ac:chgData name="Kitazawa Masakiyo" userId="2bf3742da7ad8ecb" providerId="LiveId" clId="{C3319DF0-672F-484E-9379-5FB1B9723CB0}" dt="2021-09-10T15:47:16.605" v="3972" actId="478"/>
          <ac:spMkLst>
            <pc:docMk/>
            <pc:sldMk cId="1857290847" sldId="419"/>
            <ac:spMk id="21" creationId="{A416B34E-E03C-4C03-8B6B-CEFFC39A0F3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5:47:23.581" v="3973" actId="164"/>
          <ac:spMkLst>
            <pc:docMk/>
            <pc:sldMk cId="1857290847" sldId="419"/>
            <ac:spMk id="22" creationId="{ABB11A06-0F78-48C4-8438-9CC2A133E041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6" creationId="{069D143C-FF8B-4D45-9492-A990FCF240F5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22.957" v="4007"/>
          <ac:spMkLst>
            <pc:docMk/>
            <pc:sldMk cId="1857290847" sldId="419"/>
            <ac:spMk id="27" creationId="{01FAC104-6024-452D-970E-2199FBFB35A7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2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29" creationId="{3633708E-A328-47C9-88EF-146B7610A3BF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5:48:36.020" v="4009"/>
          <ac:spMkLst>
            <pc:docMk/>
            <pc:sldMk cId="1857290847" sldId="419"/>
            <ac:spMk id="30" creationId="{3216055C-0681-40B7-A136-4AE6A92091D3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3:27.890" v="2076" actId="478"/>
          <ac:spMkLst>
            <pc:docMk/>
            <pc:sldMk cId="1857290847" sldId="419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0:00.977" v="2069" actId="478"/>
          <ac:spMkLst>
            <pc:docMk/>
            <pc:sldMk cId="1857290847" sldId="419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2:04:08.153" v="2092" actId="478"/>
          <ac:spMkLst>
            <pc:docMk/>
            <pc:sldMk cId="1857290847" sldId="419"/>
            <ac:spMk id="5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05.977" v="757" actId="1076"/>
          <ac:spMkLst>
            <pc:docMk/>
            <pc:sldMk cId="1857290847" sldId="419"/>
            <ac:spMk id="5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08:34:26.305" v="774" actId="1076"/>
          <ac:spMkLst>
            <pc:docMk/>
            <pc:sldMk cId="1857290847" sldId="419"/>
            <ac:spMk id="61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5.530" v="2078" actId="478"/>
          <ac:spMkLst>
            <pc:docMk/>
            <pc:sldMk cId="1857290847" sldId="419"/>
            <ac:spMk id="66" creationId="{00000000-0000-0000-0000-000000000000}"/>
          </ac:spMkLst>
        </pc:spChg>
        <pc:spChg chg="del topLvl">
          <ac:chgData name="Kitazawa Masakiyo" userId="2bf3742da7ad8ecb" providerId="LiveId" clId="{C3319DF0-672F-484E-9379-5FB1B9723CB0}" dt="2021-09-10T12:03:34.227" v="2077" actId="478"/>
          <ac:spMkLst>
            <pc:docMk/>
            <pc:sldMk cId="1857290847" sldId="419"/>
            <ac:spMk id="67" creationId="{00000000-0000-0000-0000-000000000000}"/>
          </ac:spMkLst>
        </pc:spChg>
        <pc:grpChg chg="del ord">
          <ac:chgData name="Kitazawa Masakiyo" userId="2bf3742da7ad8ecb" providerId="LiveId" clId="{C3319DF0-672F-484E-9379-5FB1B9723CB0}" dt="2021-09-10T15:55:11.886" v="4212" actId="21"/>
          <ac:grpSpMkLst>
            <pc:docMk/>
            <pc:sldMk cId="1857290847" sldId="419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23.581" v="3973" actId="164"/>
          <ac:grpSpMkLst>
            <pc:docMk/>
            <pc:sldMk cId="1857290847" sldId="419"/>
            <ac:grpSpMk id="6" creationId="{336571A2-635D-4C46-B46C-3F8BB1D9A32C}"/>
          </ac:grpSpMkLst>
        </pc:grpChg>
        <pc:grpChg chg="add mod">
          <ac:chgData name="Kitazawa Masakiyo" userId="2bf3742da7ad8ecb" providerId="LiveId" clId="{C3319DF0-672F-484E-9379-5FB1B9723CB0}" dt="2021-09-10T15:48:22.957" v="4007"/>
          <ac:grpSpMkLst>
            <pc:docMk/>
            <pc:sldMk cId="1857290847" sldId="419"/>
            <ac:grpSpMk id="25" creationId="{447278C3-DBFB-4F23-8B8A-4BA594BC5916}"/>
          </ac:grpSpMkLst>
        </pc:grpChg>
        <pc:grpChg chg="add mod">
          <ac:chgData name="Kitazawa Masakiyo" userId="2bf3742da7ad8ecb" providerId="LiveId" clId="{C3319DF0-672F-484E-9379-5FB1B9723CB0}" dt="2021-09-10T15:48:36.020" v="4009"/>
          <ac:grpSpMkLst>
            <pc:docMk/>
            <pc:sldMk cId="1857290847" sldId="419"/>
            <ac:grpSpMk id="28" creationId="{5C588347-7279-4D2D-A0E3-36C1E028B20A}"/>
          </ac:grpSpMkLst>
        </pc:grpChg>
        <pc:grpChg chg="del">
          <ac:chgData name="Kitazawa Masakiyo" userId="2bf3742da7ad8ecb" providerId="LiveId" clId="{C3319DF0-672F-484E-9379-5FB1B9723CB0}" dt="2021-09-10T15:55:03.922" v="4210" actId="21"/>
          <ac:grpSpMkLst>
            <pc:docMk/>
            <pc:sldMk cId="1857290847" sldId="419"/>
            <ac:grpSpMk id="56" creationId="{00000000-0000-0000-0000-000000000000}"/>
          </ac:grpSpMkLst>
        </pc:grpChg>
        <pc:grpChg chg="del">
          <ac:chgData name="Kitazawa Masakiyo" userId="2bf3742da7ad8ecb" providerId="LiveId" clId="{C3319DF0-672F-484E-9379-5FB1B9723CB0}" dt="2021-09-10T12:03:34.227" v="2077" actId="478"/>
          <ac:grpSpMkLst>
            <pc:docMk/>
            <pc:sldMk cId="1857290847" sldId="419"/>
            <ac:grpSpMk id="65" creationId="{00000000-0000-0000-0000-000000000000}"/>
          </ac:grpSpMkLst>
        </pc:grpChg>
        <pc:picChg chg="add del">
          <ac:chgData name="Kitazawa Masakiyo" userId="2bf3742da7ad8ecb" providerId="LiveId" clId="{C3319DF0-672F-484E-9379-5FB1B9723CB0}" dt="2021-09-10T12:03:18.163" v="2074" actId="478"/>
          <ac:picMkLst>
            <pc:docMk/>
            <pc:sldMk cId="1857290847" sldId="419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0T12:10:59.008" v="2110" actId="1038"/>
          <ac:picMkLst>
            <pc:docMk/>
            <pc:sldMk cId="1857290847" sldId="419"/>
            <ac:picMk id="46" creationId="{00000000-0000-0000-0000-000000000000}"/>
          </ac:picMkLst>
        </pc:picChg>
        <pc:picChg chg="del">
          <ac:chgData name="Kitazawa Masakiyo" userId="2bf3742da7ad8ecb" providerId="LiveId" clId="{C3319DF0-672F-484E-9379-5FB1B9723CB0}" dt="2021-09-10T06:38:08.872" v="196" actId="21"/>
          <ac:picMkLst>
            <pc:docMk/>
            <pc:sldMk cId="1857290847" sldId="419"/>
            <ac:picMk id="63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0T11:56:43.606" v="2059"/>
          <ac:picMkLst>
            <pc:docMk/>
            <pc:sldMk cId="1857290847" sldId="419"/>
            <ac:picMk id="64" creationId="{BDF5AE86-DC23-48F1-B2DA-AF1F46BEA963}"/>
          </ac:picMkLst>
        </pc:picChg>
        <pc:picChg chg="add mod ord">
          <ac:chgData name="Kitazawa Masakiyo" userId="2bf3742da7ad8ecb" providerId="LiveId" clId="{C3319DF0-672F-484E-9379-5FB1B9723CB0}" dt="2021-09-10T12:04:01.429" v="2091" actId="1036"/>
          <ac:picMkLst>
            <pc:docMk/>
            <pc:sldMk cId="1857290847" sldId="419"/>
            <ac:picMk id="68" creationId="{89D20072-17AD-4EA7-8D62-420CBDF75AB4}"/>
          </ac:picMkLst>
        </pc:picChg>
        <pc:cxnChg chg="mod">
          <ac:chgData name="Kitazawa Masakiyo" userId="2bf3742da7ad8ecb" providerId="LiveId" clId="{C3319DF0-672F-484E-9379-5FB1B9723CB0}" dt="2021-09-10T12:10:59.008" v="2110" actId="1038"/>
          <ac:cxnSpMkLst>
            <pc:docMk/>
            <pc:sldMk cId="1857290847" sldId="419"/>
            <ac:cxnSpMk id="45" creationId="{00000000-0000-0000-0000-000000000000}"/>
          </ac:cxnSpMkLst>
        </pc:cxnChg>
      </pc:sldChg>
      <pc:sldChg chg="modSp mod ord">
        <pc:chgData name="Kitazawa Masakiyo" userId="2bf3742da7ad8ecb" providerId="LiveId" clId="{C3319DF0-672F-484E-9379-5FB1B9723CB0}" dt="2021-09-11T01:00:56.212" v="9209" actId="20577"/>
        <pc:sldMkLst>
          <pc:docMk/>
          <pc:sldMk cId="2492989210" sldId="421"/>
        </pc:sldMkLst>
        <pc:spChg chg="mod">
          <ac:chgData name="Kitazawa Masakiyo" userId="2bf3742da7ad8ecb" providerId="LiveId" clId="{C3319DF0-672F-484E-9379-5FB1B9723CB0}" dt="2021-09-10T16:43:02.949" v="5539" actId="20577"/>
          <ac:spMkLst>
            <pc:docMk/>
            <pc:sldMk cId="2492989210" sldId="421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0:56.212" v="9209" actId="20577"/>
          <ac:spMkLst>
            <pc:docMk/>
            <pc:sldMk cId="2492989210" sldId="421"/>
            <ac:spMk id="49" creationId="{00000000-0000-0000-0000-000000000000}"/>
          </ac:spMkLst>
        </pc:spChg>
      </pc:sldChg>
      <pc:sldChg chg="addSp delSp modSp mod modAnim">
        <pc:chgData name="Kitazawa Masakiyo" userId="2bf3742da7ad8ecb" providerId="LiveId" clId="{C3319DF0-672F-484E-9379-5FB1B9723CB0}" dt="2021-09-11T04:59:41.161" v="11582" actId="1076"/>
        <pc:sldMkLst>
          <pc:docMk/>
          <pc:sldMk cId="3423327001" sldId="447"/>
        </pc:sldMkLst>
        <pc:spChg chg="mod">
          <ac:chgData name="Kitazawa Masakiyo" userId="2bf3742da7ad8ecb" providerId="LiveId" clId="{C3319DF0-672F-484E-9379-5FB1B9723CB0}" dt="2021-09-11T01:47:13.597" v="10131" actId="20577"/>
          <ac:spMkLst>
            <pc:docMk/>
            <pc:sldMk cId="3423327001" sldId="447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9:41.161" v="11582" actId="1076"/>
          <ac:spMkLst>
            <pc:docMk/>
            <pc:sldMk cId="3423327001" sldId="447"/>
            <ac:spMk id="6" creationId="{1848F712-F4EF-476A-B85B-4EE6AB6E211F}"/>
          </ac:spMkLst>
        </pc:spChg>
        <pc:spChg chg="add mod">
          <ac:chgData name="Kitazawa Masakiyo" userId="2bf3742da7ad8ecb" providerId="LiveId" clId="{C3319DF0-672F-484E-9379-5FB1B9723CB0}" dt="2021-09-11T01:50:06.101" v="10402" actId="1076"/>
          <ac:spMkLst>
            <pc:docMk/>
            <pc:sldMk cId="3423327001" sldId="447"/>
            <ac:spMk id="7" creationId="{B5C8387A-FECD-4949-9ECB-13BF8336B062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8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41.054" v="10528" actId="20577"/>
          <ac:spMkLst>
            <pc:docMk/>
            <pc:sldMk cId="3423327001" sldId="447"/>
            <ac:spMk id="9" creationId="{63A998B7-71E8-4A9A-9BC8-5D85DF2A61D7}"/>
          </ac:spMkLst>
        </pc:spChg>
        <pc:spChg chg="mod">
          <ac:chgData name="Kitazawa Masakiyo" userId="2bf3742da7ad8ecb" providerId="LiveId" clId="{C3319DF0-672F-484E-9379-5FB1B9723CB0}" dt="2021-09-11T01:49:33.605" v="10352" actId="1035"/>
          <ac:spMkLst>
            <pc:docMk/>
            <pc:sldMk cId="3423327001" sldId="447"/>
            <ac:spMk id="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8:33.701" v="10284" actId="478"/>
          <ac:spMkLst>
            <pc:docMk/>
            <pc:sldMk cId="3423327001" sldId="44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47:20.972" v="10133" actId="478"/>
          <ac:spMkLst>
            <pc:docMk/>
            <pc:sldMk cId="3423327001" sldId="447"/>
            <ac:spMk id="20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3:04.137" v="10593" actId="20577"/>
          <ac:spMkLst>
            <pc:docMk/>
            <pc:sldMk cId="3423327001" sldId="447"/>
            <ac:spMk id="21" creationId="{5CEFC868-3916-4876-AC59-99F0644FFDCF}"/>
          </ac:spMkLst>
        </pc:spChg>
        <pc:spChg chg="mod">
          <ac:chgData name="Kitazawa Masakiyo" userId="2bf3742da7ad8ecb" providerId="LiveId" clId="{C3319DF0-672F-484E-9379-5FB1B9723CB0}" dt="2021-09-11T03:26:12.178" v="11275" actId="1035"/>
          <ac:spMkLst>
            <pc:docMk/>
            <pc:sldMk cId="3423327001" sldId="447"/>
            <ac:spMk id="2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52:55.124" v="10584" actId="6549"/>
          <ac:spMkLst>
            <pc:docMk/>
            <pc:sldMk cId="3423327001" sldId="447"/>
            <ac:spMk id="24" creationId="{A8061895-9EE8-4681-9E02-531CF336BB20}"/>
          </ac:spMkLst>
        </pc:spChg>
        <pc:spChg chg="add mod ord">
          <ac:chgData name="Kitazawa Masakiyo" userId="2bf3742da7ad8ecb" providerId="LiveId" clId="{C3319DF0-672F-484E-9379-5FB1B9723CB0}" dt="2021-09-11T03:26:06.441" v="11273" actId="14100"/>
          <ac:spMkLst>
            <pc:docMk/>
            <pc:sldMk cId="3423327001" sldId="447"/>
            <ac:spMk id="25" creationId="{099533E1-73A0-4DE8-9A78-72D2BA059EA1}"/>
          </ac:spMkLst>
        </pc:spChg>
        <pc:spChg chg="mod">
          <ac:chgData name="Kitazawa Masakiyo" userId="2bf3742da7ad8ecb" providerId="LiveId" clId="{C3319DF0-672F-484E-9379-5FB1B9723CB0}" dt="2021-09-11T01:50:23.511" v="10433" actId="1076"/>
          <ac:spMkLst>
            <pc:docMk/>
            <pc:sldMk cId="3423327001" sldId="447"/>
            <ac:spMk id="37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4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5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1:49:33.605" v="10352" actId="1035"/>
          <ac:picMkLst>
            <pc:docMk/>
            <pc:sldMk cId="3423327001" sldId="447"/>
            <ac:picMk id="10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1:52:18.412" v="10460" actId="1037"/>
          <ac:picMkLst>
            <pc:docMk/>
            <pc:sldMk cId="3423327001" sldId="447"/>
            <ac:picMk id="13" creationId="{4338977B-3693-4698-AB41-EFCFB2545A43}"/>
          </ac:picMkLst>
        </pc:picChg>
        <pc:picChg chg="del">
          <ac:chgData name="Kitazawa Masakiyo" userId="2bf3742da7ad8ecb" providerId="LiveId" clId="{C3319DF0-672F-484E-9379-5FB1B9723CB0}" dt="2021-09-11T01:48:33.701" v="10284" actId="478"/>
          <ac:picMkLst>
            <pc:docMk/>
            <pc:sldMk cId="3423327001" sldId="447"/>
            <ac:picMk id="15" creationId="{00000000-0000-0000-0000-000000000000}"/>
          </ac:picMkLst>
        </pc:picChg>
        <pc:picChg chg="add mod modCrop">
          <ac:chgData name="Kitazawa Masakiyo" userId="2bf3742da7ad8ecb" providerId="LiveId" clId="{C3319DF0-672F-484E-9379-5FB1B9723CB0}" dt="2021-09-11T01:52:12.618" v="10454" actId="732"/>
          <ac:picMkLst>
            <pc:docMk/>
            <pc:sldMk cId="3423327001" sldId="447"/>
            <ac:picMk id="16" creationId="{E9EDEFD3-C57E-4157-97D5-BC059AD4048A}"/>
          </ac:picMkLst>
        </pc:picChg>
        <pc:picChg chg="del">
          <ac:chgData name="Kitazawa Masakiyo" userId="2bf3742da7ad8ecb" providerId="LiveId" clId="{C3319DF0-672F-484E-9379-5FB1B9723CB0}" dt="2021-09-11T01:47:17.847" v="10132" actId="478"/>
          <ac:picMkLst>
            <pc:docMk/>
            <pc:sldMk cId="3423327001" sldId="447"/>
            <ac:picMk id="1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1:51:38.988" v="10450"/>
          <ac:picMkLst>
            <pc:docMk/>
            <pc:sldMk cId="3423327001" sldId="447"/>
            <ac:picMk id="23" creationId="{3E75F152-CA28-48CA-8D2F-51A3EA99F444}"/>
          </ac:picMkLst>
        </pc:picChg>
        <pc:cxnChg chg="del">
          <ac:chgData name="Kitazawa Masakiyo" userId="2bf3742da7ad8ecb" providerId="LiveId" clId="{C3319DF0-672F-484E-9379-5FB1B9723CB0}" dt="2021-09-11T01:48:33.701" v="10284" actId="478"/>
          <ac:cxnSpMkLst>
            <pc:docMk/>
            <pc:sldMk cId="3423327001" sldId="447"/>
            <ac:cxnSpMk id="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2:44:21.844" v="11056" actId="6549"/>
        <pc:sldMkLst>
          <pc:docMk/>
          <pc:sldMk cId="2458661376" sldId="455"/>
        </pc:sldMkLst>
        <pc:spChg chg="mod">
          <ac:chgData name="Kitazawa Masakiyo" userId="2bf3742da7ad8ecb" providerId="LiveId" clId="{C3319DF0-672F-484E-9379-5FB1B9723CB0}" dt="2021-09-10T17:33:44.753" v="7243" actId="20577"/>
          <ac:spMkLst>
            <pc:docMk/>
            <pc:sldMk cId="2458661376" sldId="455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34:40.580" v="7358" actId="478"/>
          <ac:spMkLst>
            <pc:docMk/>
            <pc:sldMk cId="2458661376" sldId="455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44:21.844" v="11056" actId="6549"/>
          <ac:spMkLst>
            <pc:docMk/>
            <pc:sldMk cId="2458661376" sldId="455"/>
            <ac:spMk id="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7:50:21.720" v="8083" actId="478"/>
          <ac:spMkLst>
            <pc:docMk/>
            <pc:sldMk cId="2458661376" sldId="455"/>
            <ac:spMk id="9" creationId="{00000000-0000-0000-0000-000000000000}"/>
          </ac:spMkLst>
        </pc:spChg>
        <pc:picChg chg="del">
          <ac:chgData name="Kitazawa Masakiyo" userId="2bf3742da7ad8ecb" providerId="LiveId" clId="{C3319DF0-672F-484E-9379-5FB1B9723CB0}" dt="2021-09-10T17:50:24.705" v="8084" actId="478"/>
          <ac:picMkLst>
            <pc:docMk/>
            <pc:sldMk cId="2458661376" sldId="455"/>
            <ac:picMk id="5" creationId="{00000000-0000-0000-0000-000000000000}"/>
          </ac:picMkLst>
        </pc:picChg>
        <pc:picChg chg="add mod">
          <ac:chgData name="Kitazawa Masakiyo" userId="2bf3742da7ad8ecb" providerId="LiveId" clId="{C3319DF0-672F-484E-9379-5FB1B9723CB0}" dt="2021-09-11T02:44:06.334" v="11045" actId="14100"/>
          <ac:picMkLst>
            <pc:docMk/>
            <pc:sldMk cId="2458661376" sldId="455"/>
            <ac:picMk id="8" creationId="{CC7ACFED-111B-40A4-995F-A4C68F53631F}"/>
          </ac:picMkLst>
        </pc:picChg>
        <pc:picChg chg="add mod">
          <ac:chgData name="Kitazawa Masakiyo" userId="2bf3742da7ad8ecb" providerId="LiveId" clId="{C3319DF0-672F-484E-9379-5FB1B9723CB0}" dt="2021-09-11T02:44:03.725" v="11044" actId="14100"/>
          <ac:picMkLst>
            <pc:docMk/>
            <pc:sldMk cId="2458661376" sldId="455"/>
            <ac:picMk id="10" creationId="{BB55D7D6-3A06-4B53-AB9D-12AC536928DA}"/>
          </ac:picMkLst>
        </pc:picChg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2370974775" sldId="458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3179172976" sldId="459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448877701" sldId="460"/>
        </pc:sldMkLst>
      </pc:sldChg>
      <pc:sldChg chg="del">
        <pc:chgData name="Kitazawa Masakiyo" userId="2bf3742da7ad8ecb" providerId="LiveId" clId="{C3319DF0-672F-484E-9379-5FB1B9723CB0}" dt="2021-09-10T06:35:36.399" v="94" actId="2696"/>
        <pc:sldMkLst>
          <pc:docMk/>
          <pc:sldMk cId="3258548962" sldId="461"/>
        </pc:sldMkLst>
      </pc:sldChg>
      <pc:sldChg chg="del">
        <pc:chgData name="Kitazawa Masakiyo" userId="2bf3742da7ad8ecb" providerId="LiveId" clId="{C3319DF0-672F-484E-9379-5FB1B9723CB0}" dt="2021-09-10T06:42:55.567" v="371" actId="2696"/>
        <pc:sldMkLst>
          <pc:docMk/>
          <pc:sldMk cId="1760231051" sldId="462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3076174480" sldId="463"/>
        </pc:sldMkLst>
      </pc:sldChg>
      <pc:sldChg chg="del">
        <pc:chgData name="Kitazawa Masakiyo" userId="2bf3742da7ad8ecb" providerId="LiveId" clId="{C3319DF0-672F-484E-9379-5FB1B9723CB0}" dt="2021-09-10T11:57:41.917" v="2061" actId="2696"/>
        <pc:sldMkLst>
          <pc:docMk/>
          <pc:sldMk cId="1758683475" sldId="466"/>
        </pc:sldMkLst>
      </pc:sldChg>
      <pc:sldChg chg="addSp delSp modSp mod">
        <pc:chgData name="Kitazawa Masakiyo" userId="2bf3742da7ad8ecb" providerId="LiveId" clId="{C3319DF0-672F-484E-9379-5FB1B9723CB0}" dt="2021-09-11T01:22:46.106" v="9758" actId="1076"/>
        <pc:sldMkLst>
          <pc:docMk/>
          <pc:sldMk cId="2175004114" sldId="467"/>
        </pc:sldMkLst>
        <pc:spChg chg="add mod">
          <ac:chgData name="Kitazawa Masakiyo" userId="2bf3742da7ad8ecb" providerId="LiveId" clId="{C3319DF0-672F-484E-9379-5FB1B9723CB0}" dt="2021-09-10T11:55:40.078" v="2034" actId="14100"/>
          <ac:spMkLst>
            <pc:docMk/>
            <pc:sldMk cId="2175004114" sldId="467"/>
            <ac:spMk id="4" creationId="{200C1EC6-8E05-4405-8269-79848EAB1E98}"/>
          </ac:spMkLst>
        </pc:spChg>
        <pc:spChg chg="mod">
          <ac:chgData name="Kitazawa Masakiyo" userId="2bf3742da7ad8ecb" providerId="LiveId" clId="{C3319DF0-672F-484E-9379-5FB1B9723CB0}" dt="2021-09-10T11:54:55.810" v="2016" actId="20577"/>
          <ac:spMkLst>
            <pc:docMk/>
            <pc:sldMk cId="2175004114" sldId="467"/>
            <ac:spMk id="2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5:51.967" v="2036" actId="20577"/>
          <ac:spMkLst>
            <pc:docMk/>
            <pc:sldMk cId="2175004114" sldId="467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1:56:21.238" v="2056" actId="1076"/>
          <ac:spMkLst>
            <pc:docMk/>
            <pc:sldMk cId="2175004114" sldId="467"/>
            <ac:spMk id="79" creationId="{00000000-0000-0000-0000-000000000000}"/>
          </ac:spMkLst>
        </pc:spChg>
        <pc:spChg chg="ord">
          <ac:chgData name="Kitazawa Masakiyo" userId="2bf3742da7ad8ecb" providerId="LiveId" clId="{C3319DF0-672F-484E-9379-5FB1B9723CB0}" dt="2021-09-10T11:56:09.841" v="2055" actId="167"/>
          <ac:spMkLst>
            <pc:docMk/>
            <pc:sldMk cId="2175004114" sldId="467"/>
            <ac:spMk id="209" creationId="{00000000-0000-0000-0000-000000000000}"/>
          </ac:spMkLst>
        </pc:spChg>
        <pc:picChg chg="add mod">
          <ac:chgData name="Kitazawa Masakiyo" userId="2bf3742da7ad8ecb" providerId="LiveId" clId="{C3319DF0-672F-484E-9379-5FB1B9723CB0}" dt="2021-09-11T01:22:43.500" v="9757" actId="1076"/>
          <ac:picMkLst>
            <pc:docMk/>
            <pc:sldMk cId="2175004114" sldId="467"/>
            <ac:picMk id="6" creationId="{961DFA59-B188-42C5-8E61-663408A3DAE0}"/>
          </ac:picMkLst>
        </pc:picChg>
        <pc:picChg chg="add del mod">
          <ac:chgData name="Kitazawa Masakiyo" userId="2bf3742da7ad8ecb" providerId="LiveId" clId="{C3319DF0-672F-484E-9379-5FB1B9723CB0}" dt="2021-09-11T01:22:31.553" v="9753"/>
          <ac:picMkLst>
            <pc:docMk/>
            <pc:sldMk cId="2175004114" sldId="467"/>
            <ac:picMk id="8" creationId="{FDFB9F36-D7C3-430E-B518-BA28B42910BB}"/>
          </ac:picMkLst>
        </pc:picChg>
        <pc:picChg chg="add mod">
          <ac:chgData name="Kitazawa Masakiyo" userId="2bf3742da7ad8ecb" providerId="LiveId" clId="{C3319DF0-672F-484E-9379-5FB1B9723CB0}" dt="2021-09-11T01:22:46.106" v="9758" actId="1076"/>
          <ac:picMkLst>
            <pc:docMk/>
            <pc:sldMk cId="2175004114" sldId="467"/>
            <ac:picMk id="10" creationId="{93FDCF00-D7E1-4981-99C3-308CB593CFFB}"/>
          </ac:picMkLst>
        </pc:picChg>
      </pc:sldChg>
      <pc:sldChg chg="del">
        <pc:chgData name="Kitazawa Masakiyo" userId="2bf3742da7ad8ecb" providerId="LiveId" clId="{C3319DF0-672F-484E-9379-5FB1B9723CB0}" dt="2021-09-10T06:42:21.599" v="370" actId="2696"/>
        <pc:sldMkLst>
          <pc:docMk/>
          <pc:sldMk cId="2565245838" sldId="471"/>
        </pc:sldMkLst>
      </pc:sldChg>
      <pc:sldChg chg="delSp modSp mod">
        <pc:chgData name="Kitazawa Masakiyo" userId="2bf3742da7ad8ecb" providerId="LiveId" clId="{C3319DF0-672F-484E-9379-5FB1B9723CB0}" dt="2021-09-10T14:34:43.124" v="2971" actId="478"/>
        <pc:sldMkLst>
          <pc:docMk/>
          <pc:sldMk cId="417083449" sldId="472"/>
        </pc:sldMkLst>
        <pc:spChg chg="mod">
          <ac:chgData name="Kitazawa Masakiyo" userId="2bf3742da7ad8ecb" providerId="LiveId" clId="{C3319DF0-672F-484E-9379-5FB1B9723CB0}" dt="2021-09-10T14:34:39.218" v="2970" actId="20577"/>
          <ac:spMkLst>
            <pc:docMk/>
            <pc:sldMk cId="417083449" sldId="472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4:34:43.124" v="2971" actId="478"/>
          <ac:spMkLst>
            <pc:docMk/>
            <pc:sldMk cId="417083449" sldId="472"/>
            <ac:spMk id="7" creationId="{00000000-0000-0000-0000-000000000000}"/>
          </ac:spMkLst>
        </pc:spChg>
      </pc:sldChg>
      <pc:sldChg chg="delSp modSp mod">
        <pc:chgData name="Kitazawa Masakiyo" userId="2bf3742da7ad8ecb" providerId="LiveId" clId="{C3319DF0-672F-484E-9379-5FB1B9723CB0}" dt="2021-09-10T14:39:06.068" v="3304" actId="20577"/>
        <pc:sldMkLst>
          <pc:docMk/>
          <pc:sldMk cId="3598459797" sldId="473"/>
        </pc:sldMkLst>
        <pc:spChg chg="mod">
          <ac:chgData name="Kitazawa Masakiyo" userId="2bf3742da7ad8ecb" providerId="LiveId" clId="{C3319DF0-672F-484E-9379-5FB1B9723CB0}" dt="2021-09-10T14:34:22.536" v="2969" actId="20577"/>
          <ac:spMkLst>
            <pc:docMk/>
            <pc:sldMk cId="3598459797" sldId="473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15.647" v="1265" actId="21"/>
          <ac:spMkLst>
            <pc:docMk/>
            <pc:sldMk cId="3598459797" sldId="473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4:55.403" v="2984" actId="20577"/>
          <ac:spMkLst>
            <pc:docMk/>
            <pc:sldMk cId="3598459797" sldId="473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9:06.068" v="3304" actId="20577"/>
          <ac:spMkLst>
            <pc:docMk/>
            <pc:sldMk cId="3598459797" sldId="473"/>
            <ac:spMk id="19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5:08.111" v="3004" actId="20577"/>
          <ac:spMkLst>
            <pc:docMk/>
            <pc:sldMk cId="3598459797" sldId="473"/>
            <ac:spMk id="2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0T14:38:57.134" v="3291" actId="20577"/>
          <ac:spMkLst>
            <pc:docMk/>
            <pc:sldMk cId="3598459797" sldId="473"/>
            <ac:spMk id="124" creationId="{00000000-0000-0000-0000-000000000000}"/>
          </ac:spMkLst>
        </pc:spChg>
      </pc:sldChg>
      <pc:sldChg chg="addSp delSp modSp mod">
        <pc:chgData name="Kitazawa Masakiyo" userId="2bf3742da7ad8ecb" providerId="LiveId" clId="{C3319DF0-672F-484E-9379-5FB1B9723CB0}" dt="2021-09-11T02:02:02.499" v="10831" actId="403"/>
        <pc:sldMkLst>
          <pc:docMk/>
          <pc:sldMk cId="866465732" sldId="475"/>
        </pc:sldMkLst>
        <pc:spChg chg="mod">
          <ac:chgData name="Kitazawa Masakiyo" userId="2bf3742da7ad8ecb" providerId="LiveId" clId="{C3319DF0-672F-484E-9379-5FB1B9723CB0}" dt="2021-09-10T14:39:28.930" v="3345" actId="20577"/>
          <ac:spMkLst>
            <pc:docMk/>
            <pc:sldMk cId="866465732" sldId="475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2:14.622" v="8833" actId="20577"/>
          <ac:spMkLst>
            <pc:docMk/>
            <pc:sldMk cId="866465732" sldId="475"/>
            <ac:spMk id="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8.617" v="1267" actId="478"/>
          <ac:spMkLst>
            <pc:docMk/>
            <pc:sldMk cId="866465732" sldId="475"/>
            <ac:spMk id="36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2:01:54.478" v="10828" actId="1076"/>
          <ac:spMkLst>
            <pc:docMk/>
            <pc:sldMk cId="866465732" sldId="475"/>
            <ac:spMk id="36" creationId="{07AFB34B-9F8E-4E80-9C38-DACB7E93AE29}"/>
          </ac:spMkLst>
        </pc:spChg>
        <pc:spChg chg="add mod">
          <ac:chgData name="Kitazawa Masakiyo" userId="2bf3742da7ad8ecb" providerId="LiveId" clId="{C3319DF0-672F-484E-9379-5FB1B9723CB0}" dt="2021-09-11T02:02:02.499" v="10831" actId="403"/>
          <ac:spMkLst>
            <pc:docMk/>
            <pc:sldMk cId="866465732" sldId="475"/>
            <ac:spMk id="37" creationId="{620A00D7-FD40-4A13-923D-76E4E5FC7574}"/>
          </ac:spMkLst>
        </pc:spChg>
      </pc:sldChg>
      <pc:sldChg chg="addSp delSp modSp mod addAnim delAnim">
        <pc:chgData name="Kitazawa Masakiyo" userId="2bf3742da7ad8ecb" providerId="LiveId" clId="{C3319DF0-672F-484E-9379-5FB1B9723CB0}" dt="2021-09-11T03:11:27.200" v="11088" actId="1036"/>
        <pc:sldMkLst>
          <pc:docMk/>
          <pc:sldMk cId="631472661" sldId="476"/>
        </pc:sldMkLst>
        <pc:spChg chg="mod">
          <ac:chgData name="Kitazawa Masakiyo" userId="2bf3742da7ad8ecb" providerId="LiveId" clId="{C3319DF0-672F-484E-9379-5FB1B9723CB0}" dt="2021-09-10T14:45:11.374" v="3383" actId="20577"/>
          <ac:spMkLst>
            <pc:docMk/>
            <pc:sldMk cId="631472661" sldId="476"/>
            <ac:spMk id="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3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3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47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3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4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5" creationId="{00000000-0000-0000-0000-000000000000}"/>
          </ac:spMkLst>
        </pc:spChg>
        <pc:spChg chg="add del">
          <ac:chgData name="Kitazawa Masakiyo" userId="2bf3742da7ad8ecb" providerId="LiveId" clId="{C3319DF0-672F-484E-9379-5FB1B9723CB0}" dt="2021-09-10T14:57:49.105" v="3416" actId="21"/>
          <ac:spMkLst>
            <pc:docMk/>
            <pc:sldMk cId="631472661" sldId="476"/>
            <ac:spMk id="5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11:27.200" v="11088" actId="1036"/>
          <ac:spMkLst>
            <pc:docMk/>
            <pc:sldMk cId="631472661" sldId="476"/>
            <ac:spMk id="58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3:11:27.200" v="11088" actId="1036"/>
          <ac:grpSpMkLst>
            <pc:docMk/>
            <pc:sldMk cId="631472661" sldId="476"/>
            <ac:grpSpMk id="36" creationId="{00000000-0000-0000-0000-000000000000}"/>
          </ac:grpSpMkLst>
        </pc:grpChg>
        <pc:grpChg chg="add del">
          <ac:chgData name="Kitazawa Masakiyo" userId="2bf3742da7ad8ecb" providerId="LiveId" clId="{C3319DF0-672F-484E-9379-5FB1B9723CB0}" dt="2021-09-10T14:57:49.105" v="3416" actId="21"/>
          <ac:grpSpMkLst>
            <pc:docMk/>
            <pc:sldMk cId="631472661" sldId="476"/>
            <ac:grpSpMk id="48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3:11:27.200" v="11088" actId="1036"/>
          <ac:picMkLst>
            <pc:docMk/>
            <pc:sldMk cId="631472661" sldId="476"/>
            <ac:picMk id="35" creationId="{00000000-0000-0000-0000-000000000000}"/>
          </ac:picMkLst>
        </pc:picChg>
        <pc:cxnChg chg="add del">
          <ac:chgData name="Kitazawa Masakiyo" userId="2bf3742da7ad8ecb" providerId="LiveId" clId="{C3319DF0-672F-484E-9379-5FB1B9723CB0}" dt="2021-09-10T14:57:49.105" v="3416" actId="21"/>
          <ac:cxnSpMkLst>
            <pc:docMk/>
            <pc:sldMk cId="631472661" sldId="476"/>
            <ac:cxnSpMk id="56" creationId="{00000000-0000-0000-0000-000000000000}"/>
          </ac:cxnSpMkLst>
        </pc:cxnChg>
      </pc:sldChg>
      <pc:sldChg chg="addSp delSp modSp mod">
        <pc:chgData name="Kitazawa Masakiyo" userId="2bf3742da7ad8ecb" providerId="LiveId" clId="{C3319DF0-672F-484E-9379-5FB1B9723CB0}" dt="2021-09-11T04:57:38.271" v="11537" actId="14100"/>
        <pc:sldMkLst>
          <pc:docMk/>
          <pc:sldMk cId="3940480334" sldId="478"/>
        </pc:sldMkLst>
        <pc:spChg chg="mod">
          <ac:chgData name="Kitazawa Masakiyo" userId="2bf3742da7ad8ecb" providerId="LiveId" clId="{C3319DF0-672F-484E-9379-5FB1B9723CB0}" dt="2021-09-11T01:01:22.364" v="9247" actId="20577"/>
          <ac:spMkLst>
            <pc:docMk/>
            <pc:sldMk cId="3940480334" sldId="478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7:38.271" v="11537" actId="14100"/>
          <ac:spMkLst>
            <pc:docMk/>
            <pc:sldMk cId="3940480334" sldId="478"/>
            <ac:spMk id="6" creationId="{F3F2AD00-5ACD-4F26-8EA8-5BB6A4CE40DB}"/>
          </ac:spMkLst>
        </pc:spChg>
        <pc:spChg chg="add mod">
          <ac:chgData name="Kitazawa Masakiyo" userId="2bf3742da7ad8ecb" providerId="LiveId" clId="{C3319DF0-672F-484E-9379-5FB1B9723CB0}" dt="2021-09-11T01:04:20.426" v="9439"/>
          <ac:spMkLst>
            <pc:docMk/>
            <pc:sldMk cId="3940480334" sldId="478"/>
            <ac:spMk id="8" creationId="{0AD066A1-5D3F-4262-AAC5-D7284992BA7A}"/>
          </ac:spMkLst>
        </pc:spChg>
        <pc:spChg chg="del">
          <ac:chgData name="Kitazawa Masakiyo" userId="2bf3742da7ad8ecb" providerId="LiveId" clId="{C3319DF0-672F-484E-9379-5FB1B9723CB0}" dt="2021-09-11T01:01:56.986" v="9311" actId="21"/>
          <ac:spMkLst>
            <pc:docMk/>
            <pc:sldMk cId="3940480334" sldId="478"/>
            <ac:spMk id="12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44.227" v="11230" actId="1036"/>
          <ac:spMkLst>
            <pc:docMk/>
            <pc:sldMk cId="3940480334" sldId="478"/>
            <ac:spMk id="14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05:51.945" v="9538" actId="1076"/>
          <ac:spMkLst>
            <pc:docMk/>
            <pc:sldMk cId="3940480334" sldId="478"/>
            <ac:spMk id="17" creationId="{4BA71514-5772-4C52-A2FD-81EBFE4B35F5}"/>
          </ac:spMkLst>
        </pc:spChg>
        <pc:spChg chg="add mod">
          <ac:chgData name="Kitazawa Masakiyo" userId="2bf3742da7ad8ecb" providerId="LiveId" clId="{C3319DF0-672F-484E-9379-5FB1B9723CB0}" dt="2021-09-11T01:05:28.096" v="9520" actId="207"/>
          <ac:spMkLst>
            <pc:docMk/>
            <pc:sldMk cId="3940480334" sldId="478"/>
            <ac:spMk id="18" creationId="{327E9F7E-29E6-4DBC-8054-B45C4D5AC4A7}"/>
          </ac:spMkLst>
        </pc:spChg>
        <pc:spChg chg="add mod ord">
          <ac:chgData name="Kitazawa Masakiyo" userId="2bf3742da7ad8ecb" providerId="LiveId" clId="{C3319DF0-672F-484E-9379-5FB1B9723CB0}" dt="2021-09-11T03:24:40.694" v="11224" actId="14100"/>
          <ac:spMkLst>
            <pc:docMk/>
            <pc:sldMk cId="3940480334" sldId="478"/>
            <ac:spMk id="19" creationId="{8316069D-9663-4334-A04C-2DA09B88374D}"/>
          </ac:spMkLst>
        </pc:spChg>
      </pc:sldChg>
      <pc:sldChg chg="del">
        <pc:chgData name="Kitazawa Masakiyo" userId="2bf3742da7ad8ecb" providerId="LiveId" clId="{C3319DF0-672F-484E-9379-5FB1B9723CB0}" dt="2021-09-10T16:05:36.437" v="4440" actId="2696"/>
        <pc:sldMkLst>
          <pc:docMk/>
          <pc:sldMk cId="79666215" sldId="480"/>
        </pc:sldMkLst>
      </pc:sldChg>
      <pc:sldChg chg="addSp delSp modSp mod ord">
        <pc:chgData name="Kitazawa Masakiyo" userId="2bf3742da7ad8ecb" providerId="LiveId" clId="{C3319DF0-672F-484E-9379-5FB1B9723CB0}" dt="2021-09-11T04:54:43.172" v="11529" actId="20577"/>
        <pc:sldMkLst>
          <pc:docMk/>
          <pc:sldMk cId="29805803" sldId="481"/>
        </pc:sldMkLst>
        <pc:spChg chg="mod">
          <ac:chgData name="Kitazawa Masakiyo" userId="2bf3742da7ad8ecb" providerId="LiveId" clId="{C3319DF0-672F-484E-9379-5FB1B9723CB0}" dt="2021-09-10T16:46:04.033" v="5724" actId="20577"/>
          <ac:spMkLst>
            <pc:docMk/>
            <pc:sldMk cId="29805803" sldId="481"/>
            <ac:spMk id="2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3" creationId="{04BDB247-FC19-465F-BD8C-C052C548B54B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4:54:43.172" v="11529" actId="20577"/>
          <ac:spMkLst>
            <pc:docMk/>
            <pc:sldMk cId="29805803" sldId="481"/>
            <ac:spMk id="5" creationId="{4BE151BA-BE59-40ED-A13E-E864BDAD1C44}"/>
          </ac:spMkLst>
        </pc:spChg>
        <pc:spChg chg="del">
          <ac:chgData name="Kitazawa Masakiyo" userId="2bf3742da7ad8ecb" providerId="LiveId" clId="{C3319DF0-672F-484E-9379-5FB1B9723CB0}" dt="2021-09-10T16:46:21.257" v="5725" actId="478"/>
          <ac:spMkLst>
            <pc:docMk/>
            <pc:sldMk cId="29805803" sldId="481"/>
            <ac:spMk id="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2:08.717" v="11204" actId="1036"/>
          <ac:spMkLst>
            <pc:docMk/>
            <pc:sldMk cId="29805803" sldId="481"/>
            <ac:spMk id="7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5" creationId="{80752C26-95EE-42F5-9BCD-D9CEF8898E71}"/>
          </ac:spMkLst>
        </pc:spChg>
        <pc:spChg chg="add mod">
          <ac:chgData name="Kitazawa Masakiyo" userId="2bf3742da7ad8ecb" providerId="LiveId" clId="{C3319DF0-672F-484E-9379-5FB1B9723CB0}" dt="2021-09-11T00:56:18.172" v="9048" actId="1076"/>
          <ac:spMkLst>
            <pc:docMk/>
            <pc:sldMk cId="29805803" sldId="481"/>
            <ac:spMk id="16" creationId="{FC4B1498-E93B-44C8-920F-3B3AEFF00A65}"/>
          </ac:spMkLst>
        </pc:spChg>
        <pc:spChg chg="mod">
          <ac:chgData name="Kitazawa Masakiyo" userId="2bf3742da7ad8ecb" providerId="LiveId" clId="{C3319DF0-672F-484E-9379-5FB1B9723CB0}" dt="2021-09-11T03:23:00.827" v="11215" actId="20577"/>
          <ac:spMkLst>
            <pc:docMk/>
            <pc:sldMk cId="29805803" sldId="481"/>
            <ac:spMk id="1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19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0" creationId="{00000000-0000-0000-0000-000000000000}"/>
          </ac:spMkLst>
        </pc:spChg>
        <pc:spChg chg="del mod">
          <ac:chgData name="Kitazawa Masakiyo" userId="2bf3742da7ad8ecb" providerId="LiveId" clId="{C3319DF0-672F-484E-9379-5FB1B9723CB0}" dt="2021-09-11T00:57:08.018" v="9073" actId="478"/>
          <ac:spMkLst>
            <pc:docMk/>
            <pc:sldMk cId="29805803" sldId="481"/>
            <ac:spMk id="21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1:58.827" v="11174" actId="1036"/>
          <ac:spMkLst>
            <pc:docMk/>
            <pc:sldMk cId="29805803" sldId="481"/>
            <ac:spMk id="22" creationId="{00000000-0000-0000-0000-000000000000}"/>
          </ac:spMkLst>
        </pc:sp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8" creationId="{00000000-0000-0000-0000-000000000000}"/>
          </ac:picMkLst>
        </pc:picChg>
        <pc:picChg chg="mod">
          <ac:chgData name="Kitazawa Masakiyo" userId="2bf3742da7ad8ecb" providerId="LiveId" clId="{C3319DF0-672F-484E-9379-5FB1B9723CB0}" dt="2021-09-11T03:21:30.987" v="11154" actId="1036"/>
          <ac:picMkLst>
            <pc:docMk/>
            <pc:sldMk cId="29805803" sldId="481"/>
            <ac:picMk id="9" creationId="{00000000-0000-0000-0000-000000000000}"/>
          </ac:picMkLst>
        </pc:picChg>
        <pc:picChg chg="add del mod">
          <ac:chgData name="Kitazawa Masakiyo" userId="2bf3742da7ad8ecb" providerId="LiveId" clId="{C3319DF0-672F-484E-9379-5FB1B9723CB0}" dt="2021-09-11T03:36:04.475" v="11401"/>
          <ac:picMkLst>
            <pc:docMk/>
            <pc:sldMk cId="29805803" sldId="481"/>
            <ac:picMk id="10" creationId="{3142E933-7011-4E69-9EA3-19F85C62774B}"/>
          </ac:picMkLst>
        </pc:picChg>
        <pc:picChg chg="add mod">
          <ac:chgData name="Kitazawa Masakiyo" userId="2bf3742da7ad8ecb" providerId="LiveId" clId="{C3319DF0-672F-484E-9379-5FB1B9723CB0}" dt="2021-09-11T03:36:04.475" v="11399"/>
          <ac:picMkLst>
            <pc:docMk/>
            <pc:sldMk cId="29805803" sldId="481"/>
            <ac:picMk id="12" creationId="{53007048-ADBB-42FD-844D-5A8DF2C280B7}"/>
          </ac:picMkLst>
        </pc:picChg>
        <pc:picChg chg="mod">
          <ac:chgData name="Kitazawa Masakiyo" userId="2bf3742da7ad8ecb" providerId="LiveId" clId="{C3319DF0-672F-484E-9379-5FB1B9723CB0}" dt="2021-09-11T03:21:22.497" v="11133" actId="14100"/>
          <ac:picMkLst>
            <pc:docMk/>
            <pc:sldMk cId="29805803" sldId="481"/>
            <ac:picMk id="17" creationId="{00000000-0000-0000-0000-000000000000}"/>
          </ac:picMkLst>
        </pc:picChg>
        <pc:picChg chg="del mod">
          <ac:chgData name="Kitazawa Masakiyo" userId="2bf3742da7ad8ecb" providerId="LiveId" clId="{C3319DF0-672F-484E-9379-5FB1B9723CB0}" dt="2021-09-11T00:56:52.381" v="9069"/>
          <ac:picMkLst>
            <pc:docMk/>
            <pc:sldMk cId="29805803" sldId="481"/>
            <ac:picMk id="24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5:32.448" v="4439" actId="2696"/>
        <pc:sldMkLst>
          <pc:docMk/>
          <pc:sldMk cId="1223075434" sldId="483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1210010493" sldId="48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588854434" sldId="48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2494909816" sldId="486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620699651" sldId="487"/>
        </pc:sldMkLst>
      </pc:sldChg>
      <pc:sldChg chg="del">
        <pc:chgData name="Kitazawa Masakiyo" userId="2bf3742da7ad8ecb" providerId="LiveId" clId="{C3319DF0-672F-484E-9379-5FB1B9723CB0}" dt="2021-09-10T16:07:56.517" v="4446" actId="2696"/>
        <pc:sldMkLst>
          <pc:docMk/>
          <pc:sldMk cId="1662697457" sldId="489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568705342" sldId="490"/>
        </pc:sldMkLst>
      </pc:sldChg>
      <pc:sldChg chg="del">
        <pc:chgData name="Kitazawa Masakiyo" userId="2bf3742da7ad8ecb" providerId="LiveId" clId="{C3319DF0-672F-484E-9379-5FB1B9723CB0}" dt="2021-09-10T16:08:01.055" v="4447" actId="2696"/>
        <pc:sldMkLst>
          <pc:docMk/>
          <pc:sldMk cId="3479137646" sldId="492"/>
        </pc:sldMkLst>
      </pc:sldChg>
      <pc:sldChg chg="del">
        <pc:chgData name="Kitazawa Masakiyo" userId="2bf3742da7ad8ecb" providerId="LiveId" clId="{C3319DF0-672F-484E-9379-5FB1B9723CB0}" dt="2021-09-10T16:06:55.749" v="4441" actId="2696"/>
        <pc:sldMkLst>
          <pc:docMk/>
          <pc:sldMk cId="2562146631" sldId="493"/>
        </pc:sldMkLst>
      </pc:sldChg>
      <pc:sldChg chg="del">
        <pc:chgData name="Kitazawa Masakiyo" userId="2bf3742da7ad8ecb" providerId="LiveId" clId="{C3319DF0-672F-484E-9379-5FB1B9723CB0}" dt="2021-09-10T16:07:14.807" v="4442" actId="2696"/>
        <pc:sldMkLst>
          <pc:docMk/>
          <pc:sldMk cId="3591985493" sldId="494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852038345" sldId="495"/>
        </pc:sldMkLst>
      </pc:sldChg>
      <pc:sldChg chg="del">
        <pc:chgData name="Kitazawa Masakiyo" userId="2bf3742da7ad8ecb" providerId="LiveId" clId="{C3319DF0-672F-484E-9379-5FB1B9723CB0}" dt="2021-09-10T16:07:27.933" v="4443" actId="2696"/>
        <pc:sldMkLst>
          <pc:docMk/>
          <pc:sldMk cId="3785761784" sldId="496"/>
        </pc:sldMkLst>
      </pc:sldChg>
      <pc:sldChg chg="addSp delSp modSp mod">
        <pc:chgData name="Kitazawa Masakiyo" userId="2bf3742da7ad8ecb" providerId="LiveId" clId="{C3319DF0-672F-484E-9379-5FB1B9723CB0}" dt="2021-09-11T03:25:16.218" v="11238" actId="14100"/>
        <pc:sldMkLst>
          <pc:docMk/>
          <pc:sldMk cId="3528122422" sldId="497"/>
        </pc:sldMkLst>
        <pc:spChg chg="mod">
          <ac:chgData name="Kitazawa Masakiyo" userId="2bf3742da7ad8ecb" providerId="LiveId" clId="{C3319DF0-672F-484E-9379-5FB1B9723CB0}" dt="2021-09-11T01:06:13.432" v="9565" actId="20577"/>
          <ac:spMkLst>
            <pc:docMk/>
            <pc:sldMk cId="3528122422" sldId="497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6:20.491" v="9566" actId="478"/>
          <ac:spMkLst>
            <pc:docMk/>
            <pc:sldMk cId="3528122422" sldId="497"/>
            <ac:spMk id="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10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5:09.616" v="11237" actId="1076"/>
          <ac:spMkLst>
            <pc:docMk/>
            <pc:sldMk cId="3528122422" sldId="497"/>
            <ac:spMk id="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15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1T01:46:30.604" v="10038" actId="14100"/>
          <ac:spMkLst>
            <pc:docMk/>
            <pc:sldMk cId="3528122422" sldId="497"/>
            <ac:spMk id="18" creationId="{A3C79DD5-7E11-4392-94C0-481EB2822A6A}"/>
          </ac:spMkLst>
        </pc:spChg>
        <pc:spChg chg="add mod">
          <ac:chgData name="Kitazawa Masakiyo" userId="2bf3742da7ad8ecb" providerId="LiveId" clId="{C3319DF0-672F-484E-9379-5FB1B9723CB0}" dt="2021-09-11T01:46:39.934" v="10059" actId="20577"/>
          <ac:spMkLst>
            <pc:docMk/>
            <pc:sldMk cId="3528122422" sldId="497"/>
            <ac:spMk id="19" creationId="{57EE21C7-D0E0-4F70-ACD4-E9DD67D884AE}"/>
          </ac:spMkLst>
        </pc:spChg>
        <pc:spChg chg="add mod ord">
          <ac:chgData name="Kitazawa Masakiyo" userId="2bf3742da7ad8ecb" providerId="LiveId" clId="{C3319DF0-672F-484E-9379-5FB1B9723CB0}" dt="2021-09-11T03:25:16.218" v="11238" actId="14100"/>
          <ac:spMkLst>
            <pc:docMk/>
            <pc:sldMk cId="3528122422" sldId="497"/>
            <ac:spMk id="20" creationId="{A3C6262C-44F3-4CC5-B21F-AF06221CC0F6}"/>
          </ac:spMkLst>
        </pc:spChg>
        <pc:spChg chg="mod">
          <ac:chgData name="Kitazawa Masakiyo" userId="2bf3742da7ad8ecb" providerId="LiveId" clId="{C3319DF0-672F-484E-9379-5FB1B9723CB0}" dt="2021-09-11T01:09:54.589" v="9724" actId="1076"/>
          <ac:spMkLst>
            <pc:docMk/>
            <pc:sldMk cId="3528122422" sldId="497"/>
            <ac:spMk id="25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30.481" v="9634" actId="14100"/>
          <ac:spMkLst>
            <pc:docMk/>
            <pc:sldMk cId="3528122422" sldId="497"/>
            <ac:spMk id="266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1:07:26.175" v="9633" actId="20577"/>
          <ac:spMkLst>
            <pc:docMk/>
            <pc:sldMk cId="3528122422" sldId="497"/>
            <ac:spMk id="267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24:54.455" v="11234" actId="1076"/>
          <ac:spMkLst>
            <pc:docMk/>
            <pc:sldMk cId="3528122422" sldId="497"/>
            <ac:spMk id="2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1T01:09:27.652" v="9721" actId="478"/>
          <ac:spMkLst>
            <pc:docMk/>
            <pc:sldMk cId="3528122422" sldId="497"/>
            <ac:spMk id="271" creationId="{00000000-0000-0000-0000-000000000000}"/>
          </ac:spMkLst>
        </pc:spChg>
        <pc:grpChg chg="mod">
          <ac:chgData name="Kitazawa Masakiyo" userId="2bf3742da7ad8ecb" providerId="LiveId" clId="{C3319DF0-672F-484E-9379-5FB1B9723CB0}" dt="2021-09-11T01:09:54.589" v="9724" actId="1076"/>
          <ac:grpSpMkLst>
            <pc:docMk/>
            <pc:sldMk cId="3528122422" sldId="497"/>
            <ac:grpSpMk id="11" creationId="{00000000-0000-0000-0000-000000000000}"/>
          </ac:grpSpMkLst>
        </pc:grpChg>
        <pc:picChg chg="mod">
          <ac:chgData name="Kitazawa Masakiyo" userId="2bf3742da7ad8ecb" providerId="LiveId" clId="{C3319DF0-672F-484E-9379-5FB1B9723CB0}" dt="2021-09-11T01:09:44.780" v="9723" actId="1076"/>
          <ac:picMkLst>
            <pc:docMk/>
            <pc:sldMk cId="3528122422" sldId="497"/>
            <ac:picMk id="6" creationId="{00000000-0000-0000-0000-000000000000}"/>
          </ac:picMkLst>
        </pc:picChg>
      </pc:sldChg>
      <pc:sldChg chg="del">
        <pc:chgData name="Kitazawa Masakiyo" userId="2bf3742da7ad8ecb" providerId="LiveId" clId="{C3319DF0-672F-484E-9379-5FB1B9723CB0}" dt="2021-09-10T16:07:50.944" v="4445" actId="2696"/>
        <pc:sldMkLst>
          <pc:docMk/>
          <pc:sldMk cId="34683320" sldId="498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346653771" sldId="501"/>
        </pc:sldMkLst>
      </pc:sldChg>
      <pc:sldChg chg="del">
        <pc:chgData name="Kitazawa Masakiyo" userId="2bf3742da7ad8ecb" providerId="LiveId" clId="{C3319DF0-672F-484E-9379-5FB1B9723CB0}" dt="2021-09-10T16:07:45.458" v="4444" actId="2696"/>
        <pc:sldMkLst>
          <pc:docMk/>
          <pc:sldMk cId="3933465968" sldId="502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4036481705" sldId="503"/>
        </pc:sldMkLst>
      </pc:sldChg>
      <pc:sldChg chg="delSp modSp mod">
        <pc:chgData name="Kitazawa Masakiyo" userId="2bf3742da7ad8ecb" providerId="LiveId" clId="{C3319DF0-672F-484E-9379-5FB1B9723CB0}" dt="2021-09-10T14:39:18.153" v="3326" actId="20577"/>
        <pc:sldMkLst>
          <pc:docMk/>
          <pc:sldMk cId="2953531374" sldId="504"/>
        </pc:sldMkLst>
        <pc:spChg chg="mod">
          <ac:chgData name="Kitazawa Masakiyo" userId="2bf3742da7ad8ecb" providerId="LiveId" clId="{C3319DF0-672F-484E-9379-5FB1B9723CB0}" dt="2021-09-10T14:39:18.153" v="3326" actId="20577"/>
          <ac:spMkLst>
            <pc:docMk/>
            <pc:sldMk cId="2953531374" sldId="504"/>
            <ac:spMk id="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0:30:20.062" v="1266" actId="478"/>
          <ac:spMkLst>
            <pc:docMk/>
            <pc:sldMk cId="2953531374" sldId="504"/>
            <ac:spMk id="36" creationId="{00000000-0000-0000-0000-000000000000}"/>
          </ac:spMkLst>
        </pc:spChg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1278681877" sldId="505"/>
        </pc:sldMkLst>
      </pc:sldChg>
      <pc:sldChg chg="del">
        <pc:chgData name="Kitazawa Masakiyo" userId="2bf3742da7ad8ecb" providerId="LiveId" clId="{C3319DF0-672F-484E-9379-5FB1B9723CB0}" dt="2021-09-10T17:50:39.768" v="8085" actId="2696"/>
        <pc:sldMkLst>
          <pc:docMk/>
          <pc:sldMk cId="2629618057" sldId="506"/>
        </pc:sldMkLst>
      </pc:sldChg>
      <pc:sldChg chg="addSp delSp modSp new mod addAnim delAnim modAnim">
        <pc:chgData name="Kitazawa Masakiyo" userId="2bf3742da7ad8ecb" providerId="LiveId" clId="{C3319DF0-672F-484E-9379-5FB1B9723CB0}" dt="2021-09-11T02:45:00.549" v="11058"/>
        <pc:sldMkLst>
          <pc:docMk/>
          <pc:sldMk cId="1805618827" sldId="507"/>
        </pc:sldMkLst>
        <pc:spChg chg="mod">
          <ac:chgData name="Kitazawa Masakiyo" userId="2bf3742da7ad8ecb" providerId="LiveId" clId="{C3319DF0-672F-484E-9379-5FB1B9723CB0}" dt="2021-09-10T06:37:43.868" v="194" actId="20577"/>
          <ac:spMkLst>
            <pc:docMk/>
            <pc:sldMk cId="1805618827" sldId="507"/>
            <ac:spMk id="2" creationId="{8EAD1800-23E2-4CEE-B19E-37074B9F1E3D}"/>
          </ac:spMkLst>
        </pc:spChg>
        <pc:spChg chg="del">
          <ac:chgData name="Kitazawa Masakiyo" userId="2bf3742da7ad8ecb" providerId="LiveId" clId="{C3319DF0-672F-484E-9379-5FB1B9723CB0}" dt="2021-09-10T06:37:47.830" v="195" actId="478"/>
          <ac:spMkLst>
            <pc:docMk/>
            <pc:sldMk cId="1805618827" sldId="507"/>
            <ac:spMk id="3" creationId="{2A5BE2BD-D9CB-4B2D-95A2-430AA77E024A}"/>
          </ac:spMkLst>
        </pc:spChg>
        <pc:spChg chg="add mod">
          <ac:chgData name="Kitazawa Masakiyo" userId="2bf3742da7ad8ecb" providerId="LiveId" clId="{C3319DF0-672F-484E-9379-5FB1B9723CB0}" dt="2021-09-11T00:38:49.678" v="8805" actId="20577"/>
          <ac:spMkLst>
            <pc:docMk/>
            <pc:sldMk cId="1805618827" sldId="507"/>
            <ac:spMk id="6" creationId="{75F19A73-A3DD-4812-98CD-E474051053D8}"/>
          </ac:spMkLst>
        </pc:spChg>
        <pc:spChg chg="add mod">
          <ac:chgData name="Kitazawa Masakiyo" userId="2bf3742da7ad8ecb" providerId="LiveId" clId="{C3319DF0-672F-484E-9379-5FB1B9723CB0}" dt="2021-09-10T11:46:29.348" v="1809" actId="1037"/>
          <ac:spMkLst>
            <pc:docMk/>
            <pc:sldMk cId="1805618827" sldId="507"/>
            <ac:spMk id="7" creationId="{8BE7C942-2BEC-49FE-AE00-D599A97BD7AA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8" creationId="{6EA73231-4D09-4062-BAB7-76CFFA870EDF}"/>
          </ac:spMkLst>
        </pc:spChg>
        <pc:spChg chg="add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9" creationId="{9DC2DB15-CBBC-4B67-B984-3DB8BE44A705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3" creationId="{16619AC7-F488-4C66-B841-CF949CF18282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4" creationId="{1F81399D-2F6B-4076-9BF1-787F343DCFAB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5" creationId="{DF1D605B-32EC-4B59-A045-41FD1DA8D4D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6" creationId="{32A04CE2-C201-4A4E-9BBB-461D8E66A91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7" creationId="{C7F23D1D-71D2-40D1-BF2A-D2DA3B1C2C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8" creationId="{F3D71E75-41AE-40EE-BD15-3E20C84FBE5E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29" creationId="{AE75EF66-80EC-4FDB-8E72-17C0A74278E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30" creationId="{288DB8D3-7063-4927-909E-20817750D397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43" creationId="{C1F2C7D4-2BEF-4666-A2F2-3D4A893498E7}"/>
          </ac:spMkLst>
        </pc:spChg>
        <pc:spChg chg="add del mod">
          <ac:chgData name="Kitazawa Masakiyo" userId="2bf3742da7ad8ecb" providerId="LiveId" clId="{C3319DF0-672F-484E-9379-5FB1B9723CB0}" dt="2021-09-10T11:33:03.748" v="1575"/>
          <ac:spMkLst>
            <pc:docMk/>
            <pc:sldMk cId="1805618827" sldId="507"/>
            <ac:spMk id="48" creationId="{EF238E4A-E349-4676-A8CC-AF946A0EB049}"/>
          </ac:spMkLst>
        </pc:spChg>
        <pc:spChg chg="add mod">
          <ac:chgData name="Kitazawa Masakiyo" userId="2bf3742da7ad8ecb" providerId="LiveId" clId="{C3319DF0-672F-484E-9379-5FB1B9723CB0}" dt="2021-09-10T11:38:11.147" v="1670" actId="1035"/>
          <ac:spMkLst>
            <pc:docMk/>
            <pc:sldMk cId="1805618827" sldId="507"/>
            <ac:spMk id="53" creationId="{A5C9EA1A-685F-4B6A-825B-F130C016DE74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4" creationId="{777B336E-9566-4F31-AFA1-404E6229D757}"/>
          </ac:spMkLst>
        </pc:spChg>
        <pc:spChg chg="add mod">
          <ac:chgData name="Kitazawa Masakiyo" userId="2bf3742da7ad8ecb" providerId="LiveId" clId="{C3319DF0-672F-484E-9379-5FB1B9723CB0}" dt="2021-09-10T11:38:21.062" v="1684" actId="1035"/>
          <ac:spMkLst>
            <pc:docMk/>
            <pc:sldMk cId="1805618827" sldId="507"/>
            <ac:spMk id="55" creationId="{8F8A1863-7C71-41C1-A94B-AB1BD66DB5FA}"/>
          </ac:spMkLst>
        </pc:spChg>
        <pc:spChg chg="add del mod">
          <ac:chgData name="Kitazawa Masakiyo" userId="2bf3742da7ad8ecb" providerId="LiveId" clId="{C3319DF0-672F-484E-9379-5FB1B9723CB0}" dt="2021-09-11T02:44:51.122" v="11057" actId="164"/>
          <ac:spMkLst>
            <pc:docMk/>
            <pc:sldMk cId="1805618827" sldId="507"/>
            <ac:spMk id="56" creationId="{2D2054F8-0EF8-4ED4-8D63-F14D295464BA}"/>
          </ac:spMkLst>
        </pc:spChg>
        <pc:grpChg chg="add mod">
          <ac:chgData name="Kitazawa Masakiyo" userId="2bf3742da7ad8ecb" providerId="LiveId" clId="{C3319DF0-672F-484E-9379-5FB1B9723CB0}" dt="2021-09-11T02:44:51.122" v="11057" actId="164"/>
          <ac:grpSpMkLst>
            <pc:docMk/>
            <pc:sldMk cId="1805618827" sldId="507"/>
            <ac:grpSpMk id="3" creationId="{0C00E9DC-F577-4E4A-BE02-951E5BA0AA80}"/>
          </ac:grpSpMkLst>
        </pc:grpChg>
        <pc:picChg chg="add del mod">
          <ac:chgData name="Kitazawa Masakiyo" userId="2bf3742da7ad8ecb" providerId="LiveId" clId="{C3319DF0-672F-484E-9379-5FB1B9723CB0}" dt="2021-09-10T11:29:55.615" v="1525" actId="21"/>
          <ac:picMkLst>
            <pc:docMk/>
            <pc:sldMk cId="1805618827" sldId="507"/>
            <ac:picMk id="5" creationId="{B424FAB8-8CB5-4192-9C1A-F0248D0A4BE1}"/>
          </ac:picMkLst>
        </pc:picChg>
        <pc:picChg chg="add del mod">
          <ac:chgData name="Kitazawa Masakiyo" userId="2bf3742da7ad8ecb" providerId="LiveId" clId="{C3319DF0-672F-484E-9379-5FB1B9723CB0}" dt="2021-09-10T11:27:31.550" v="1480"/>
          <ac:picMkLst>
            <pc:docMk/>
            <pc:sldMk cId="1805618827" sldId="507"/>
            <ac:picMk id="32" creationId="{F4213455-0451-472B-8FC3-2DB58C99C147}"/>
          </ac:picMkLst>
        </pc:picChg>
        <pc:picChg chg="add del mod">
          <ac:chgData name="Kitazawa Masakiyo" userId="2bf3742da7ad8ecb" providerId="LiveId" clId="{C3319DF0-672F-484E-9379-5FB1B9723CB0}" dt="2021-09-10T11:27:43.249" v="1494"/>
          <ac:picMkLst>
            <pc:docMk/>
            <pc:sldMk cId="1805618827" sldId="507"/>
            <ac:picMk id="34" creationId="{BE3D2724-E2FE-4A46-8336-A576BBFECD0A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6" creationId="{C85836DD-1AD0-4BFE-9402-5A48A473EF39}"/>
          </ac:picMkLst>
        </pc:picChg>
        <pc:picChg chg="add del mod">
          <ac:chgData name="Kitazawa Masakiyo" userId="2bf3742da7ad8ecb" providerId="LiveId" clId="{C3319DF0-672F-484E-9379-5FB1B9723CB0}" dt="2021-09-10T11:29:22.879" v="1509"/>
          <ac:picMkLst>
            <pc:docMk/>
            <pc:sldMk cId="1805618827" sldId="507"/>
            <ac:picMk id="37" creationId="{7CD258EA-E36C-45CF-B4F0-1DA662E736E0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39" creationId="{9F8EFE26-A87F-4AE6-9011-974F5BC6BFFD}"/>
          </ac:picMkLst>
        </pc:picChg>
        <pc:picChg chg="add del mod">
          <ac:chgData name="Kitazawa Masakiyo" userId="2bf3742da7ad8ecb" providerId="LiveId" clId="{C3319DF0-672F-484E-9379-5FB1B9723CB0}" dt="2021-09-10T11:29:41.050" v="1523"/>
          <ac:picMkLst>
            <pc:docMk/>
            <pc:sldMk cId="1805618827" sldId="507"/>
            <ac:picMk id="40" creationId="{573660FE-BB86-4717-875B-DB008F453366}"/>
          </ac:picMkLst>
        </pc:picChg>
        <pc:picChg chg="add mod">
          <ac:chgData name="Kitazawa Masakiyo" userId="2bf3742da7ad8ecb" providerId="LiveId" clId="{C3319DF0-672F-484E-9379-5FB1B9723CB0}" dt="2021-09-10T11:38:11.147" v="1670" actId="1035"/>
          <ac:picMkLst>
            <pc:docMk/>
            <pc:sldMk cId="1805618827" sldId="507"/>
            <ac:picMk id="42" creationId="{86977E0D-8CA4-43B4-9D76-DA022F1047B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47" creationId="{A723F63B-9080-4F71-86B8-B7EB4C195D6A}"/>
          </ac:picMkLst>
        </pc:picChg>
        <pc:picChg chg="add mod">
          <ac:chgData name="Kitazawa Masakiyo" userId="2bf3742da7ad8ecb" providerId="LiveId" clId="{C3319DF0-672F-484E-9379-5FB1B9723CB0}" dt="2021-09-10T11:38:21.062" v="1684" actId="1035"/>
          <ac:picMkLst>
            <pc:docMk/>
            <pc:sldMk cId="1805618827" sldId="507"/>
            <ac:picMk id="50" creationId="{0CAD8B29-E494-4644-A154-81AE260C7255}"/>
          </ac:picMkLst>
        </pc:picChg>
        <pc:picChg chg="add mod">
          <ac:chgData name="Kitazawa Masakiyo" userId="2bf3742da7ad8ecb" providerId="LiveId" clId="{C3319DF0-672F-484E-9379-5FB1B9723CB0}" dt="2021-09-11T02:44:51.122" v="11057" actId="164"/>
          <ac:picMkLst>
            <pc:docMk/>
            <pc:sldMk cId="1805618827" sldId="507"/>
            <ac:picMk id="58" creationId="{92BE8C43-917B-4EF2-9CB5-0AA9B043AE7A}"/>
          </ac:picMkLst>
        </pc:pic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1" creationId="{EBD1FEE1-4382-4EAC-9A0E-2C7A3519DFF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2" creationId="{ED57A5EE-CEEA-4F00-9EE3-F613B4420BC3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6" creationId="{076DA0CF-F086-42B0-A3B3-9D054E7157C4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17" creationId="{D7D81B0D-231D-4C8F-9F50-0E0ED9565E32}"/>
          </ac:cxnSpMkLst>
        </pc:cxnChg>
        <pc:cxnChg chg="add mod">
          <ac:chgData name="Kitazawa Masakiyo" userId="2bf3742da7ad8ecb" providerId="LiveId" clId="{C3319DF0-672F-484E-9379-5FB1B9723CB0}" dt="2021-09-10T11:38:11.147" v="1670" actId="1035"/>
          <ac:cxnSpMkLst>
            <pc:docMk/>
            <pc:sldMk cId="1805618827" sldId="507"/>
            <ac:cxnSpMk id="20" creationId="{019808DE-851D-4B0E-981F-F5A4231489BA}"/>
          </ac:cxnSpMkLst>
        </pc:cxnChg>
        <pc:cxnChg chg="add mod or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4" creationId="{02A667E1-4B3A-49A6-8306-501D0B5547AF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45" creationId="{42FD2F2C-6592-4D02-8986-9705B3B0187C}"/>
          </ac:cxnSpMkLst>
        </pc:cxnChg>
        <pc:cxnChg chg="add mod">
          <ac:chgData name="Kitazawa Masakiyo" userId="2bf3742da7ad8ecb" providerId="LiveId" clId="{C3319DF0-672F-484E-9379-5FB1B9723CB0}" dt="2021-09-10T11:38:21.062" v="1684" actId="1035"/>
          <ac:cxnSpMkLst>
            <pc:docMk/>
            <pc:sldMk cId="1805618827" sldId="507"/>
            <ac:cxnSpMk id="52" creationId="{12689800-162D-424C-A4DA-77C9FF9802D2}"/>
          </ac:cxnSpMkLst>
        </pc:cxnChg>
      </pc:sldChg>
      <pc:sldChg chg="addSp delSp modSp new mod ord modAnim">
        <pc:chgData name="Kitazawa Masakiyo" userId="2bf3742da7ad8ecb" providerId="LiveId" clId="{C3319DF0-672F-484E-9379-5FB1B9723CB0}" dt="2021-09-11T04:19:36.917" v="11526"/>
        <pc:sldMkLst>
          <pc:docMk/>
          <pc:sldMk cId="6996306" sldId="508"/>
        </pc:sldMkLst>
        <pc:spChg chg="mod">
          <ac:chgData name="Kitazawa Masakiyo" userId="2bf3742da7ad8ecb" providerId="LiveId" clId="{C3319DF0-672F-484E-9379-5FB1B9723CB0}" dt="2021-09-10T06:41:35.339" v="319" actId="20577"/>
          <ac:spMkLst>
            <pc:docMk/>
            <pc:sldMk cId="6996306" sldId="508"/>
            <ac:spMk id="2" creationId="{DFECEADA-F460-4929-A5A6-79EB428A8DC4}"/>
          </ac:spMkLst>
        </pc:spChg>
        <pc:spChg chg="del">
          <ac:chgData name="Kitazawa Masakiyo" userId="2bf3742da7ad8ecb" providerId="LiveId" clId="{C3319DF0-672F-484E-9379-5FB1B9723CB0}" dt="2021-09-10T06:41:43.247" v="320" actId="478"/>
          <ac:spMkLst>
            <pc:docMk/>
            <pc:sldMk cId="6996306" sldId="508"/>
            <ac:spMk id="3" creationId="{390A50FD-B860-4614-87C8-F9E9D0947A42}"/>
          </ac:spMkLst>
        </pc:spChg>
        <pc:spChg chg="add mod">
          <ac:chgData name="Kitazawa Masakiyo" userId="2bf3742da7ad8ecb" providerId="LiveId" clId="{C3319DF0-672F-484E-9379-5FB1B9723CB0}" dt="2021-09-10T14:05:12.389" v="2271" actId="1076"/>
          <ac:spMkLst>
            <pc:docMk/>
            <pc:sldMk cId="6996306" sldId="508"/>
            <ac:spMk id="5" creationId="{10CCE272-8C6B-4909-A4FF-58F4731D4E2B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7" creationId="{7626817C-0C1F-4F17-8E0F-968FB828DDB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8" creationId="{51556683-C276-4812-98D2-575F9F1C9E1E}"/>
          </ac:spMkLst>
        </pc:spChg>
        <pc:spChg chg="add mod">
          <ac:chgData name="Kitazawa Masakiyo" userId="2bf3742da7ad8ecb" providerId="LiveId" clId="{C3319DF0-672F-484E-9379-5FB1B9723CB0}" dt="2021-09-10T14:05:02.245" v="2253" actId="1035"/>
          <ac:spMkLst>
            <pc:docMk/>
            <pc:sldMk cId="6996306" sldId="508"/>
            <ac:spMk id="9" creationId="{1ADBE898-B7E2-42EA-B7B5-D43DCC89BD64}"/>
          </ac:spMkLst>
        </pc:spChg>
        <pc:spChg chg="add mod">
          <ac:chgData name="Kitazawa Masakiyo" userId="2bf3742da7ad8ecb" providerId="LiveId" clId="{C3319DF0-672F-484E-9379-5FB1B9723CB0}" dt="2021-09-10T14:04:55.299" v="2244" actId="1035"/>
          <ac:spMkLst>
            <pc:docMk/>
            <pc:sldMk cId="6996306" sldId="508"/>
            <ac:spMk id="16" creationId="{A15A8A3F-500B-43B0-969E-BD3F4AB8816E}"/>
          </ac:spMkLst>
        </pc:spChg>
        <pc:spChg chg="add mod">
          <ac:chgData name="Kitazawa Masakiyo" userId="2bf3742da7ad8ecb" providerId="LiveId" clId="{C3319DF0-672F-484E-9379-5FB1B9723CB0}" dt="2021-09-10T14:05:08.377" v="2270" actId="1035"/>
          <ac:spMkLst>
            <pc:docMk/>
            <pc:sldMk cId="6996306" sldId="508"/>
            <ac:spMk id="17" creationId="{8553962E-C106-4AFD-B33D-1BBA2942C7E1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8" creationId="{4B420B24-D13B-4C05-A71A-AC61DF0B098F}"/>
          </ac:spMkLst>
        </pc:spChg>
        <pc:spChg chg="add mo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19" creationId="{9B6D2458-E1E2-4F11-8950-299B0B8CBCC8}"/>
          </ac:spMkLst>
        </pc:spChg>
        <pc:spChg chg="add mod">
          <ac:chgData name="Kitazawa Masakiyo" userId="2bf3742da7ad8ecb" providerId="LiveId" clId="{C3319DF0-672F-484E-9379-5FB1B9723CB0}" dt="2021-09-11T01:21:21.839" v="9728" actId="1076"/>
          <ac:spMkLst>
            <pc:docMk/>
            <pc:sldMk cId="6996306" sldId="508"/>
            <ac:spMk id="24" creationId="{2EF07E15-4167-47AD-9C78-AAEFA93FB953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5" creationId="{62EFF349-85F9-46A8-B7D3-D4546BE00573}"/>
          </ac:spMkLst>
        </pc:spChg>
        <pc:spChg chg="add mod">
          <ac:chgData name="Kitazawa Masakiyo" userId="2bf3742da7ad8ecb" providerId="LiveId" clId="{C3319DF0-672F-484E-9379-5FB1B9723CB0}" dt="2021-09-11T04:19:36.917" v="11526"/>
          <ac:spMkLst>
            <pc:docMk/>
            <pc:sldMk cId="6996306" sldId="508"/>
            <ac:spMk id="25" creationId="{BD1467C2-5D66-457A-8210-53155EFE80AD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6" creationId="{B80C8D68-9DB7-4EDB-BB72-9939E26DD7AE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29" creationId="{B27B1FF3-EECE-495A-A58C-8184A46DBD9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0" creationId="{26C63E0C-39EE-4136-8A2D-8892E2B34A9C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1" creationId="{BE8CD53F-8F1B-4261-A012-D0CCAFA45472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8" creationId="{642EEFBF-E10C-4DF9-BD93-50D62EE944C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39" creationId="{AF025180-D06F-4F5B-8031-9DD652F96B39}"/>
          </ac:spMkLst>
        </pc:spChg>
        <pc:spChg chg="mod">
          <ac:chgData name="Kitazawa Masakiyo" userId="2bf3742da7ad8ecb" providerId="LiveId" clId="{C3319DF0-672F-484E-9379-5FB1B9723CB0}" dt="2021-09-10T14:03:46.091" v="2209"/>
          <ac:spMkLst>
            <pc:docMk/>
            <pc:sldMk cId="6996306" sldId="508"/>
            <ac:spMk id="40" creationId="{EE34CF6A-FA25-40B1-9FC1-44C9678A7841}"/>
          </ac:spMkLst>
        </pc:spChg>
        <pc:spChg chg="add mod ord">
          <ac:chgData name="Kitazawa Masakiyo" userId="2bf3742da7ad8ecb" providerId="LiveId" clId="{C3319DF0-672F-484E-9379-5FB1B9723CB0}" dt="2021-09-10T14:05:24.136" v="2281" actId="1038"/>
          <ac:spMkLst>
            <pc:docMk/>
            <pc:sldMk cId="6996306" sldId="508"/>
            <ac:spMk id="41" creationId="{D0D5DDE0-FDDF-4BD5-B826-8F0AB4A48CDD}"/>
          </ac:spMkLst>
        </pc:spChg>
        <pc:grpChg chg="add del mod">
          <ac:chgData name="Kitazawa Masakiyo" userId="2bf3742da7ad8ecb" providerId="LiveId" clId="{C3319DF0-672F-484E-9379-5FB1B9723CB0}" dt="2021-09-10T14:03:50.376" v="2210"/>
          <ac:grpSpMkLst>
            <pc:docMk/>
            <pc:sldMk cId="6996306" sldId="508"/>
            <ac:grpSpMk id="24" creationId="{831276B8-88EE-4B78-8CAB-412A2A075CB6}"/>
          </ac:grpSpMkLst>
        </pc:grpChg>
        <pc:picChg chg="add mod">
          <ac:chgData name="Kitazawa Masakiyo" userId="2bf3742da7ad8ecb" providerId="LiveId" clId="{C3319DF0-672F-484E-9379-5FB1B9723CB0}" dt="2021-09-10T14:05:02.245" v="2253" actId="1035"/>
          <ac:picMkLst>
            <pc:docMk/>
            <pc:sldMk cId="6996306" sldId="508"/>
            <ac:picMk id="6" creationId="{A3D8B2F1-445A-4AC1-A653-58BC2694217A}"/>
          </ac:picMkLst>
        </pc:picChg>
        <pc:picChg chg="add del mod">
          <ac:chgData name="Kitazawa Masakiyo" userId="2bf3742da7ad8ecb" providerId="LiveId" clId="{C3319DF0-672F-484E-9379-5FB1B9723CB0}" dt="2021-09-10T11:06:53.097" v="1312"/>
          <ac:picMkLst>
            <pc:docMk/>
            <pc:sldMk cId="6996306" sldId="508"/>
            <ac:picMk id="10" creationId="{1C3F1416-C35C-45FD-9B63-B4ED3B8A4A74}"/>
          </ac:picMkLst>
        </pc:picChg>
        <pc:picChg chg="add del mod">
          <ac:chgData name="Kitazawa Masakiyo" userId="2bf3742da7ad8ecb" providerId="LiveId" clId="{C3319DF0-672F-484E-9379-5FB1B9723CB0}" dt="2021-09-10T11:07:08.897" v="1324"/>
          <ac:picMkLst>
            <pc:docMk/>
            <pc:sldMk cId="6996306" sldId="508"/>
            <ac:picMk id="12" creationId="{4C1EC357-F596-49E0-ABAD-1DFCECF96F54}"/>
          </ac:picMkLst>
        </pc:picChg>
        <pc:picChg chg="add mod">
          <ac:chgData name="Kitazawa Masakiyo" userId="2bf3742da7ad8ecb" providerId="LiveId" clId="{C3319DF0-672F-484E-9379-5FB1B9723CB0}" dt="2021-09-10T14:05:24.136" v="2281" actId="1038"/>
          <ac:picMkLst>
            <pc:docMk/>
            <pc:sldMk cId="6996306" sldId="508"/>
            <ac:picMk id="14" creationId="{459851FB-5866-45A1-8954-7DC49841CA11}"/>
          </ac:picMkLst>
        </pc:picChg>
        <pc:picChg chg="add mod">
          <ac:chgData name="Kitazawa Masakiyo" userId="2bf3742da7ad8ecb" providerId="LiveId" clId="{C3319DF0-672F-484E-9379-5FB1B9723CB0}" dt="2021-09-10T14:04:18.896" v="2215" actId="1076"/>
          <ac:picMkLst>
            <pc:docMk/>
            <pc:sldMk cId="6996306" sldId="508"/>
            <ac:picMk id="15" creationId="{EC39DA99-6F41-4076-8038-EF42C104CBE3}"/>
          </ac:picMkLst>
        </pc:pic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1" creationId="{669D5627-E76E-41F0-8E4D-1F223C2E713B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3" creationId="{DAB491D9-85C5-45BF-AB47-86C326070C51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7" creationId="{275B276D-3994-46AB-B5EE-080C20AFA5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28" creationId="{76E2A30A-C1ED-42E7-9B8E-A33C94862197}"/>
          </ac:cxnSpMkLst>
        </pc:cxnChg>
        <pc:cxnChg chg="add del mod">
          <ac:chgData name="Kitazawa Masakiyo" userId="2bf3742da7ad8ecb" providerId="LiveId" clId="{C3319DF0-672F-484E-9379-5FB1B9723CB0}" dt="2021-09-10T11:53:41.080" v="1997" actId="478"/>
          <ac:cxnSpMkLst>
            <pc:docMk/>
            <pc:sldMk cId="6996306" sldId="508"/>
            <ac:cxnSpMk id="31" creationId="{620C23FD-2627-424F-8411-1367698F59E0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2" creationId="{BF03C3D2-FC00-4CFE-96E2-C3CCB1AF4343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3" creationId="{2AD3794B-5227-4660-9AEE-FD872411B9B2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4" creationId="{FFB8B8FF-C000-4B0F-A401-31AD8FBA490B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5" creationId="{00C3978E-D0D8-4BD5-AC22-48B38DA45A85}"/>
          </ac:cxnSpMkLst>
        </pc:cxnChg>
        <pc:cxnChg chg="mod">
          <ac:chgData name="Kitazawa Masakiyo" userId="2bf3742da7ad8ecb" providerId="LiveId" clId="{C3319DF0-672F-484E-9379-5FB1B9723CB0}" dt="2021-09-10T14:03:46.091" v="2209"/>
          <ac:cxnSpMkLst>
            <pc:docMk/>
            <pc:sldMk cId="6996306" sldId="508"/>
            <ac:cxnSpMk id="36" creationId="{A6D2D4D1-21B9-46D9-B21A-FDA4DF2EC728}"/>
          </ac:cxnSpMkLst>
        </pc:cxnChg>
        <pc:cxnChg chg="add mod">
          <ac:chgData name="Kitazawa Masakiyo" userId="2bf3742da7ad8ecb" providerId="LiveId" clId="{C3319DF0-672F-484E-9379-5FB1B9723CB0}" dt="2021-09-10T14:05:24.136" v="2281" actId="1038"/>
          <ac:cxnSpMkLst>
            <pc:docMk/>
            <pc:sldMk cId="6996306" sldId="508"/>
            <ac:cxnSpMk id="37" creationId="{7785C395-6B10-44FF-A9A4-1C92962CB35A}"/>
          </ac:cxnSpMkLst>
        </pc:cxnChg>
      </pc:sldChg>
      <pc:sldChg chg="addSp delSp modSp new del mod">
        <pc:chgData name="Kitazawa Masakiyo" userId="2bf3742da7ad8ecb" providerId="LiveId" clId="{C3319DF0-672F-484E-9379-5FB1B9723CB0}" dt="2021-09-10T09:27:16.345" v="784" actId="2696"/>
        <pc:sldMkLst>
          <pc:docMk/>
          <pc:sldMk cId="1381028225" sldId="509"/>
        </pc:sldMkLst>
        <pc:spChg chg="mod">
          <ac:chgData name="Kitazawa Masakiyo" userId="2bf3742da7ad8ecb" providerId="LiveId" clId="{C3319DF0-672F-484E-9379-5FB1B9723CB0}" dt="2021-09-10T06:45:23.169" v="414" actId="20577"/>
          <ac:spMkLst>
            <pc:docMk/>
            <pc:sldMk cId="1381028225" sldId="509"/>
            <ac:spMk id="2" creationId="{D5D92A1A-9E0B-4826-8550-0A64071DCF5E}"/>
          </ac:spMkLst>
        </pc:spChg>
        <pc:spChg chg="del">
          <ac:chgData name="Kitazawa Masakiyo" userId="2bf3742da7ad8ecb" providerId="LiveId" clId="{C3319DF0-672F-484E-9379-5FB1B9723CB0}" dt="2021-09-10T06:50:46.390" v="415" actId="478"/>
          <ac:spMkLst>
            <pc:docMk/>
            <pc:sldMk cId="1381028225" sldId="509"/>
            <ac:spMk id="3" creationId="{2E4DB55A-70A9-4F11-BB03-78B77DA17AA6}"/>
          </ac:spMkLst>
        </pc:spChg>
        <pc:spChg chg="add mod">
          <ac:chgData name="Kitazawa Masakiyo" userId="2bf3742da7ad8ecb" providerId="LiveId" clId="{C3319DF0-672F-484E-9379-5FB1B9723CB0}" dt="2021-09-10T06:51:16.933" v="452" actId="12"/>
          <ac:spMkLst>
            <pc:docMk/>
            <pc:sldMk cId="1381028225" sldId="509"/>
            <ac:spMk id="5" creationId="{75EE33FF-BFE6-4B9B-824F-CD80DA1CCB79}"/>
          </ac:spMkLst>
        </pc:spChg>
        <pc:spChg chg="add mod">
          <ac:chgData name="Kitazawa Masakiyo" userId="2bf3742da7ad8ecb" providerId="LiveId" clId="{C3319DF0-672F-484E-9379-5FB1B9723CB0}" dt="2021-09-10T06:51:38.118" v="524" actId="6549"/>
          <ac:spMkLst>
            <pc:docMk/>
            <pc:sldMk cId="1381028225" sldId="509"/>
            <ac:spMk id="6" creationId="{0244D5AD-07C4-4FE6-A61C-E216EBE189F7}"/>
          </ac:spMkLst>
        </pc:spChg>
        <pc:spChg chg="add mod">
          <ac:chgData name="Kitazawa Masakiyo" userId="2bf3742da7ad8ecb" providerId="LiveId" clId="{C3319DF0-672F-484E-9379-5FB1B9723CB0}" dt="2021-09-10T06:55:08.625" v="534" actId="20577"/>
          <ac:spMkLst>
            <pc:docMk/>
            <pc:sldMk cId="1381028225" sldId="509"/>
            <ac:spMk id="7" creationId="{9523FC16-CEA6-462A-9EAC-C4B5BEB666CC}"/>
          </ac:spMkLst>
        </pc:spChg>
        <pc:picChg chg="add mod modCrop">
          <ac:chgData name="Kitazawa Masakiyo" userId="2bf3742da7ad8ecb" providerId="LiveId" clId="{C3319DF0-672F-484E-9379-5FB1B9723CB0}" dt="2021-09-10T07:57:38.757" v="543" actId="1076"/>
          <ac:picMkLst>
            <pc:docMk/>
            <pc:sldMk cId="1381028225" sldId="509"/>
            <ac:picMk id="9" creationId="{2E36B0E9-DA2D-4417-AB5F-8DEEA410CD5E}"/>
          </ac:picMkLst>
        </pc:picChg>
      </pc:sldChg>
      <pc:sldChg chg="addSp modSp mod">
        <pc:chgData name="Kitazawa Masakiyo" userId="2bf3742da7ad8ecb" providerId="LiveId" clId="{C3319DF0-672F-484E-9379-5FB1B9723CB0}" dt="2021-09-11T03:55:54.452" v="11488" actId="20577"/>
        <pc:sldMkLst>
          <pc:docMk/>
          <pc:sldMk cId="2185758981" sldId="509"/>
        </pc:sldMkLst>
        <pc:spChg chg="add mod">
          <ac:chgData name="Kitazawa Masakiyo" userId="2bf3742da7ad8ecb" providerId="LiveId" clId="{C3319DF0-672F-484E-9379-5FB1B9723CB0}" dt="2021-09-11T00:45:01.065" v="8842" actId="113"/>
          <ac:spMkLst>
            <pc:docMk/>
            <pc:sldMk cId="2185758981" sldId="509"/>
            <ac:spMk id="3" creationId="{0B94EAE8-95FE-4468-B45D-6FB42C6F07BC}"/>
          </ac:spMkLst>
        </pc:spChg>
        <pc:spChg chg="mod">
          <ac:chgData name="Kitazawa Masakiyo" userId="2bf3742da7ad8ecb" providerId="LiveId" clId="{C3319DF0-672F-484E-9379-5FB1B9723CB0}" dt="2021-09-11T00:44:33.480" v="8840" actId="113"/>
          <ac:spMkLst>
            <pc:docMk/>
            <pc:sldMk cId="2185758981" sldId="509"/>
            <ac:spMk id="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0:44:38.292" v="8841" actId="113"/>
          <ac:spMkLst>
            <pc:docMk/>
            <pc:sldMk cId="2185758981" sldId="509"/>
            <ac:spMk id="5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3:55:54.452" v="11488" actId="20577"/>
          <ac:spMkLst>
            <pc:docMk/>
            <pc:sldMk cId="2185758981" sldId="509"/>
            <ac:spMk id="8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57:21.047" v="11071" actId="20577"/>
          <ac:spMkLst>
            <pc:docMk/>
            <pc:sldMk cId="2185758981" sldId="509"/>
            <ac:spMk id="9" creationId="{00000000-0000-0000-0000-000000000000}"/>
          </ac:spMkLst>
        </pc:spChg>
        <pc:spChg chg="add mod">
          <ac:chgData name="Kitazawa Masakiyo" userId="2bf3742da7ad8ecb" providerId="LiveId" clId="{C3319DF0-672F-484E-9379-5FB1B9723CB0}" dt="2021-09-10T16:00:51.490" v="4360" actId="1037"/>
          <ac:spMkLst>
            <pc:docMk/>
            <pc:sldMk cId="2185758981" sldId="509"/>
            <ac:spMk id="10" creationId="{098D045C-114E-4196-9B8B-E98AFC945222}"/>
          </ac:spMkLst>
        </pc:spChg>
        <pc:spChg chg="add mod">
          <ac:chgData name="Kitazawa Masakiyo" userId="2bf3742da7ad8ecb" providerId="LiveId" clId="{C3319DF0-672F-484E-9379-5FB1B9723CB0}" dt="2021-09-10T16:01:48.127" v="4368" actId="1076"/>
          <ac:spMkLst>
            <pc:docMk/>
            <pc:sldMk cId="2185758981" sldId="509"/>
            <ac:spMk id="12" creationId="{186999C2-CD34-446A-ACB0-716EA7B82259}"/>
          </ac:spMkLst>
        </pc:spChg>
        <pc:spChg chg="add mod">
          <ac:chgData name="Kitazawa Masakiyo" userId="2bf3742da7ad8ecb" providerId="LiveId" clId="{C3319DF0-672F-484E-9379-5FB1B9723CB0}" dt="2021-09-10T16:01:54.346" v="4375" actId="1035"/>
          <ac:spMkLst>
            <pc:docMk/>
            <pc:sldMk cId="2185758981" sldId="509"/>
            <ac:spMk id="13" creationId="{C70013B0-8DE6-466E-9C19-17D9223F144B}"/>
          </ac:spMkLst>
        </pc:spChg>
        <pc:spChg chg="add mod ord">
          <ac:chgData name="Kitazawa Masakiyo" userId="2bf3742da7ad8ecb" providerId="LiveId" clId="{C3319DF0-672F-484E-9379-5FB1B9723CB0}" dt="2021-09-10T16:04:01.031" v="4436" actId="1076"/>
          <ac:spMkLst>
            <pc:docMk/>
            <pc:sldMk cId="2185758981" sldId="509"/>
            <ac:spMk id="14" creationId="{648908A2-29E5-4DD9-8AE9-72E916A53ABD}"/>
          </ac:spMkLst>
        </pc:spChg>
        <pc:picChg chg="mod">
          <ac:chgData name="Kitazawa Masakiyo" userId="2bf3742da7ad8ecb" providerId="LiveId" clId="{C3319DF0-672F-484E-9379-5FB1B9723CB0}" dt="2021-09-10T15:58:45.915" v="4306" actId="1076"/>
          <ac:picMkLst>
            <pc:docMk/>
            <pc:sldMk cId="2185758981" sldId="509"/>
            <ac:picMk id="11" creationId="{58AA3BF5-9E85-4CE3-8423-E5B64EE24FCF}"/>
          </ac:picMkLst>
        </pc:picChg>
      </pc:sldChg>
      <pc:sldChg chg="addSp delSp modSp new mod ord">
        <pc:chgData name="Kitazawa Masakiyo" userId="2bf3742da7ad8ecb" providerId="LiveId" clId="{C3319DF0-672F-484E-9379-5FB1B9723CB0}" dt="2021-09-11T03:54:18.631" v="11487" actId="1035"/>
        <pc:sldMkLst>
          <pc:docMk/>
          <pc:sldMk cId="3450543633" sldId="510"/>
        </pc:sldMkLst>
        <pc:spChg chg="mod">
          <ac:chgData name="Kitazawa Masakiyo" userId="2bf3742da7ad8ecb" providerId="LiveId" clId="{C3319DF0-672F-484E-9379-5FB1B9723CB0}" dt="2021-09-11T02:00:10.195" v="10803" actId="14100"/>
          <ac:spMkLst>
            <pc:docMk/>
            <pc:sldMk cId="3450543633" sldId="510"/>
            <ac:spMk id="2" creationId="{8183D61F-859D-4889-A804-C55ACC0EB0D3}"/>
          </ac:spMkLst>
        </pc:spChg>
        <pc:spChg chg="del">
          <ac:chgData name="Kitazawa Masakiyo" userId="2bf3742da7ad8ecb" providerId="LiveId" clId="{C3319DF0-672F-484E-9379-5FB1B9723CB0}" dt="2021-09-10T09:33:34.590" v="1157" actId="478"/>
          <ac:spMkLst>
            <pc:docMk/>
            <pc:sldMk cId="3450543633" sldId="510"/>
            <ac:spMk id="3" creationId="{3298B36B-1205-46B1-AC91-7065ABCACB4A}"/>
          </ac:spMkLst>
        </pc:spChg>
        <pc:spChg chg="add mod">
          <ac:chgData name="Kitazawa Masakiyo" userId="2bf3742da7ad8ecb" providerId="LiveId" clId="{C3319DF0-672F-484E-9379-5FB1B9723CB0}" dt="2021-09-11T01:41:21.099" v="9826" actId="113"/>
          <ac:spMkLst>
            <pc:docMk/>
            <pc:sldMk cId="3450543633" sldId="510"/>
            <ac:spMk id="3" creationId="{FC358A88-8555-49CF-B1E0-EE037B9636DE}"/>
          </ac:spMkLst>
        </pc:spChg>
        <pc:spChg chg="add mod">
          <ac:chgData name="Kitazawa Masakiyo" userId="2bf3742da7ad8ecb" providerId="LiveId" clId="{C3319DF0-672F-484E-9379-5FB1B9723CB0}" dt="2021-09-11T03:54:18.631" v="11487" actId="1035"/>
          <ac:spMkLst>
            <pc:docMk/>
            <pc:sldMk cId="3450543633" sldId="510"/>
            <ac:spMk id="5" creationId="{37B642DC-2A18-4993-A8DA-3DFFD5431999}"/>
          </ac:spMkLst>
        </pc:spChg>
        <pc:spChg chg="add mod">
          <ac:chgData name="Kitazawa Masakiyo" userId="2bf3742da7ad8ecb" providerId="LiveId" clId="{C3319DF0-672F-484E-9379-5FB1B9723CB0}" dt="2021-09-11T03:32:06.572" v="11388" actId="1076"/>
          <ac:spMkLst>
            <pc:docMk/>
            <pc:sldMk cId="3450543633" sldId="510"/>
            <ac:spMk id="7" creationId="{6B3EE52F-CA5E-46E3-9B93-E533A9B4CCE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8" creationId="{411CB3F4-3B54-4591-87B3-473DBD9FA720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9" creationId="{A2E9E530-0095-4308-9F50-0D7CFE54C299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0" creationId="{74E53E0D-8D4D-46B6-AFFA-934E48E2D40E}"/>
          </ac:spMkLst>
        </pc:spChg>
        <pc:spChg chg="add del mod">
          <ac:chgData name="Kitazawa Masakiyo" userId="2bf3742da7ad8ecb" providerId="LiveId" clId="{C3319DF0-672F-484E-9379-5FB1B9723CB0}" dt="2021-09-11T01:40:19.172" v="9789"/>
          <ac:spMkLst>
            <pc:docMk/>
            <pc:sldMk cId="3450543633" sldId="510"/>
            <ac:spMk id="11" creationId="{23464A3E-EF79-416F-8BBD-03B6739C9D95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2" creationId="{F6733666-64B7-47C1-9212-D085E382F087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3" creationId="{72A6E4B9-8DA9-486F-9C06-E6C136C3A8F1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4" creationId="{74E74941-092A-495A-AC74-5498D18894CE}"/>
          </ac:spMkLst>
        </pc:spChg>
        <pc:spChg chg="add del mod">
          <ac:chgData name="Kitazawa Masakiyo" userId="2bf3742da7ad8ecb" providerId="LiveId" clId="{C3319DF0-672F-484E-9379-5FB1B9723CB0}" dt="2021-09-11T01:40:23.222" v="9791"/>
          <ac:spMkLst>
            <pc:docMk/>
            <pc:sldMk cId="3450543633" sldId="510"/>
            <ac:spMk id="15" creationId="{F54303F5-E6DE-4390-81DA-822F74D34D55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6" creationId="{E11ADFED-0677-4C15-83D6-C99E2A152120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7" creationId="{001707DF-F9D8-4241-B5C7-F61BDC080F37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8" creationId="{83EA8F23-9F74-44C2-BA09-67C279B0ABDE}"/>
          </ac:spMkLst>
        </pc:spChg>
        <pc:spChg chg="add del mod">
          <ac:chgData name="Kitazawa Masakiyo" userId="2bf3742da7ad8ecb" providerId="LiveId" clId="{C3319DF0-672F-484E-9379-5FB1B9723CB0}" dt="2021-09-11T01:40:27.221" v="9793"/>
          <ac:spMkLst>
            <pc:docMk/>
            <pc:sldMk cId="3450543633" sldId="510"/>
            <ac:spMk id="19" creationId="{722F6548-DAFE-47CB-8DDA-2D83EAA67E8D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1" creationId="{BED54160-6AB7-4628-A5D6-4C1F0E9C032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2" creationId="{13D85FEF-2901-462A-9C4C-D720F558401B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3" creationId="{F5D5CCA2-85D7-4324-81FA-5F347D954D63}"/>
          </ac:spMkLst>
        </pc:spChg>
        <pc:spChg chg="add mod">
          <ac:chgData name="Kitazawa Masakiyo" userId="2bf3742da7ad8ecb" providerId="LiveId" clId="{C3319DF0-672F-484E-9379-5FB1B9723CB0}" dt="2021-09-11T01:42:02.488" v="9855" actId="1076"/>
          <ac:spMkLst>
            <pc:docMk/>
            <pc:sldMk cId="3450543633" sldId="510"/>
            <ac:spMk id="24" creationId="{7F3F5C2B-A718-44D6-A85A-6637FFB11B3E}"/>
          </ac:spMkLst>
        </pc:spChg>
        <pc:spChg chg="add mod">
          <ac:chgData name="Kitazawa Masakiyo" userId="2bf3742da7ad8ecb" providerId="LiveId" clId="{C3319DF0-672F-484E-9379-5FB1B9723CB0}" dt="2021-09-11T01:58:46.195" v="10774" actId="1035"/>
          <ac:spMkLst>
            <pc:docMk/>
            <pc:sldMk cId="3450543633" sldId="510"/>
            <ac:spMk id="25" creationId="{EEB39C38-4A7D-4FB8-8DBB-F433F971D9B6}"/>
          </ac:spMkLst>
        </pc:spChg>
        <pc:picChg chg="add mod">
          <ac:chgData name="Kitazawa Masakiyo" userId="2bf3742da7ad8ecb" providerId="LiveId" clId="{C3319DF0-672F-484E-9379-5FB1B9723CB0}" dt="2021-09-11T03:32:03.242" v="11387" actId="14100"/>
          <ac:picMkLst>
            <pc:docMk/>
            <pc:sldMk cId="3450543633" sldId="510"/>
            <ac:picMk id="6" creationId="{B745AFA2-3D75-482D-A964-E931A54E09AD}"/>
          </ac:picMkLst>
        </pc:picChg>
        <pc:picChg chg="add mod">
          <ac:chgData name="Kitazawa Masakiyo" userId="2bf3742da7ad8ecb" providerId="LiveId" clId="{C3319DF0-672F-484E-9379-5FB1B9723CB0}" dt="2021-09-11T01:42:02.488" v="9855" actId="1076"/>
          <ac:picMkLst>
            <pc:docMk/>
            <pc:sldMk cId="3450543633" sldId="510"/>
            <ac:picMk id="20" creationId="{4D8D51E2-F783-4DF6-9446-DC8684C344C0}"/>
          </ac:picMkLst>
        </pc:picChg>
        <pc:picChg chg="add mod">
          <ac:chgData name="Kitazawa Masakiyo" userId="2bf3742da7ad8ecb" providerId="LiveId" clId="{C3319DF0-672F-484E-9379-5FB1B9723CB0}" dt="2021-09-11T03:32:09.736" v="11389" actId="14100"/>
          <ac:picMkLst>
            <pc:docMk/>
            <pc:sldMk cId="3450543633" sldId="510"/>
            <ac:picMk id="27" creationId="{88661E89-E854-4B68-BC7E-2E5491B88A2D}"/>
          </ac:picMkLst>
        </pc:picChg>
      </pc:sldChg>
      <pc:sldChg chg="add del">
        <pc:chgData name="Kitazawa Masakiyo" userId="2bf3742da7ad8ecb" providerId="LiveId" clId="{C3319DF0-672F-484E-9379-5FB1B9723CB0}" dt="2021-09-10T14:57:44.060" v="3414"/>
        <pc:sldMkLst>
          <pc:docMk/>
          <pc:sldMk cId="2466214695" sldId="511"/>
        </pc:sldMkLst>
      </pc:sldChg>
      <pc:sldChg chg="delSp modSp new del mod">
        <pc:chgData name="Kitazawa Masakiyo" userId="2bf3742da7ad8ecb" providerId="LiveId" clId="{C3319DF0-672F-484E-9379-5FB1B9723CB0}" dt="2021-09-10T14:39:54.331" v="3346" actId="2696"/>
        <pc:sldMkLst>
          <pc:docMk/>
          <pc:sldMk cId="3163387490" sldId="511"/>
        </pc:sldMkLst>
        <pc:spChg chg="mod">
          <ac:chgData name="Kitazawa Masakiyo" userId="2bf3742da7ad8ecb" providerId="LiveId" clId="{C3319DF0-672F-484E-9379-5FB1B9723CB0}" dt="2021-09-10T09:35:01.723" v="1205"/>
          <ac:spMkLst>
            <pc:docMk/>
            <pc:sldMk cId="3163387490" sldId="511"/>
            <ac:spMk id="2" creationId="{A5201639-47BA-400A-B142-3429F87F349C}"/>
          </ac:spMkLst>
        </pc:spChg>
        <pc:spChg chg="del">
          <ac:chgData name="Kitazawa Masakiyo" userId="2bf3742da7ad8ecb" providerId="LiveId" clId="{C3319DF0-672F-484E-9379-5FB1B9723CB0}" dt="2021-09-10T09:35:06.476" v="1206" actId="478"/>
          <ac:spMkLst>
            <pc:docMk/>
            <pc:sldMk cId="3163387490" sldId="511"/>
            <ac:spMk id="3" creationId="{6FF25F27-2EEA-46EE-A223-E5704C737145}"/>
          </ac:spMkLst>
        </pc:spChg>
      </pc:sldChg>
      <pc:sldChg chg="addSp delSp modSp new mod ord delAnim modAnim">
        <pc:chgData name="Kitazawa Masakiyo" userId="2bf3742da7ad8ecb" providerId="LiveId" clId="{C3319DF0-672F-484E-9379-5FB1B9723CB0}" dt="2021-09-11T04:02:06.827" v="11505" actId="1076"/>
        <pc:sldMkLst>
          <pc:docMk/>
          <pc:sldMk cId="4155151995" sldId="512"/>
        </pc:sldMkLst>
        <pc:spChg chg="mod">
          <ac:chgData name="Kitazawa Masakiyo" userId="2bf3742da7ad8ecb" providerId="LiveId" clId="{C3319DF0-672F-484E-9379-5FB1B9723CB0}" dt="2021-09-10T15:00:54.840" v="3482" actId="20577"/>
          <ac:spMkLst>
            <pc:docMk/>
            <pc:sldMk cId="4155151995" sldId="512"/>
            <ac:spMk id="2" creationId="{A37ADAFC-EC1E-410E-8CEF-CEC098442720}"/>
          </ac:spMkLst>
        </pc:spChg>
        <pc:spChg chg="del">
          <ac:chgData name="Kitazawa Masakiyo" userId="2bf3742da7ad8ecb" providerId="LiveId" clId="{C3319DF0-672F-484E-9379-5FB1B9723CB0}" dt="2021-09-10T09:36:34.728" v="1220" actId="478"/>
          <ac:spMkLst>
            <pc:docMk/>
            <pc:sldMk cId="4155151995" sldId="512"/>
            <ac:spMk id="3" creationId="{59DE6934-33D6-434A-89BF-FCD6C91F9C2D}"/>
          </ac:spMkLst>
        </pc:spChg>
        <pc:spChg chg="mod topLvl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9" creationId="{D401D690-CE21-427F-84EE-568B02A5CD61}"/>
          </ac:spMkLst>
        </pc:spChg>
        <pc:spChg chg="add del mod">
          <ac:chgData name="Kitazawa Masakiyo" userId="2bf3742da7ad8ecb" providerId="LiveId" clId="{C3319DF0-672F-484E-9379-5FB1B9723CB0}" dt="2021-09-10T14:57:55.197" v="3418" actId="478"/>
          <ac:spMkLst>
            <pc:docMk/>
            <pc:sldMk cId="4155151995" sldId="512"/>
            <ac:spMk id="10" creationId="{47C5F6E7-CE20-4628-A4B7-9F4A07DE909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1" creationId="{ABDA94EB-5E81-41D8-ABA8-BD78F2E62578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2" creationId="{97B64995-789D-4BA5-902F-0B351F8C57B3}"/>
          </ac:spMkLst>
        </pc:spChg>
        <pc:spChg chg="add del mod">
          <ac:chgData name="Kitazawa Masakiyo" userId="2bf3742da7ad8ecb" providerId="LiveId" clId="{C3319DF0-672F-484E-9379-5FB1B9723CB0}" dt="2021-09-10T15:07:54.288" v="3562" actId="478"/>
          <ac:spMkLst>
            <pc:docMk/>
            <pc:sldMk cId="4155151995" sldId="512"/>
            <ac:spMk id="14" creationId="{572E524A-B234-47AB-A3C3-3960AB1089AA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1" creationId="{B5647462-128C-4353-BEB3-D6BD246FB12F}"/>
          </ac:spMkLst>
        </pc:spChg>
        <pc:spChg chg="add mod">
          <ac:chgData name="Kitazawa Masakiyo" userId="2bf3742da7ad8ecb" providerId="LiveId" clId="{C3319DF0-672F-484E-9379-5FB1B9723CB0}" dt="2021-09-11T04:02:06.827" v="11505" actId="1076"/>
          <ac:spMkLst>
            <pc:docMk/>
            <pc:sldMk cId="4155151995" sldId="512"/>
            <ac:spMk id="22" creationId="{6ED94DA1-10E7-4519-93AA-22BC700CAD65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3" creationId="{CFEDEB56-2EEE-4D60-9387-46EEE7A6526E}"/>
          </ac:spMkLst>
        </pc:spChg>
        <pc:spChg chg="mod">
          <ac:chgData name="Kitazawa Masakiyo" userId="2bf3742da7ad8ecb" providerId="LiveId" clId="{C3319DF0-672F-484E-9379-5FB1B9723CB0}" dt="2021-09-10T15:03:59.589" v="3504"/>
          <ac:spMkLst>
            <pc:docMk/>
            <pc:sldMk cId="4155151995" sldId="512"/>
            <ac:spMk id="24" creationId="{6FC9E47B-D118-41EA-BEF9-79255955224C}"/>
          </ac:spMkLst>
        </pc:spChg>
        <pc:spChg chg="add del mod">
          <ac:chgData name="Kitazawa Masakiyo" userId="2bf3742da7ad8ecb" providerId="LiveId" clId="{C3319DF0-672F-484E-9379-5FB1B9723CB0}" dt="2021-09-10T15:04:42.727" v="3509"/>
          <ac:spMkLst>
            <pc:docMk/>
            <pc:sldMk cId="4155151995" sldId="512"/>
            <ac:spMk id="26" creationId="{C298097F-DD61-463B-9CB4-8AD77AA84193}"/>
          </ac:spMkLst>
        </pc:spChg>
        <pc:spChg chg="add mod or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7" creationId="{01AF39A0-6846-4862-8168-BC492054828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28" creationId="{AAFC3BA2-B1CA-4B90-8870-24D8F2251D48}"/>
          </ac:spMkLst>
        </pc:spChg>
        <pc:spChg chg="add del mod">
          <ac:chgData name="Kitazawa Masakiyo" userId="2bf3742da7ad8ecb" providerId="LiveId" clId="{C3319DF0-672F-484E-9379-5FB1B9723CB0}" dt="2021-09-10T15:06:10.612" v="3527"/>
          <ac:spMkLst>
            <pc:docMk/>
            <pc:sldMk cId="4155151995" sldId="512"/>
            <ac:spMk id="29" creationId="{2010CD4D-1D35-4E1F-A339-6DE39CA48928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0" creationId="{3124B9D2-5701-482C-834D-C37781218247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1" creationId="{4893CA75-68EC-41E8-A009-BB57EEC6305F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38" creationId="{1E2EBEF8-D4B2-4F9E-8670-F95BA3919CAB}"/>
          </ac:spMkLst>
        </pc:spChg>
        <pc:spChg chg="add del mod">
          <ac:chgData name="Kitazawa Masakiyo" userId="2bf3742da7ad8ecb" providerId="LiveId" clId="{C3319DF0-672F-484E-9379-5FB1B9723CB0}" dt="2021-09-10T15:11:42.144" v="3628"/>
          <ac:spMkLst>
            <pc:docMk/>
            <pc:sldMk cId="4155151995" sldId="512"/>
            <ac:spMk id="39" creationId="{37BDD17F-0703-48D2-9998-B6C9900CD3F2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0" creationId="{525F4F6A-B77F-464D-AEE9-F902CBB12390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1" creationId="{02CB7977-F61A-417B-94F2-17DBB17D72E4}"/>
          </ac:spMkLst>
        </pc:spChg>
        <pc:spChg chg="add mod or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4" creationId="{7128949C-B8BB-4626-8D2B-F212EACF6143}"/>
          </ac:spMkLst>
        </pc:spChg>
        <pc:spChg chg="add mod">
          <ac:chgData name="Kitazawa Masakiyo" userId="2bf3742da7ad8ecb" providerId="LiveId" clId="{C3319DF0-672F-484E-9379-5FB1B9723CB0}" dt="2021-09-10T15:17:26.425" v="3801" actId="1036"/>
          <ac:spMkLst>
            <pc:docMk/>
            <pc:sldMk cId="4155151995" sldId="512"/>
            <ac:spMk id="48" creationId="{60EDA4F8-7AD4-4BA0-B07E-EB682C355DCC}"/>
          </ac:spMkLst>
        </pc:spChg>
        <pc:spChg chg="add mod">
          <ac:chgData name="Kitazawa Masakiyo" userId="2bf3742da7ad8ecb" providerId="LiveId" clId="{C3319DF0-672F-484E-9379-5FB1B9723CB0}" dt="2021-09-11T04:01:59.044" v="11504" actId="1035"/>
          <ac:spMkLst>
            <pc:docMk/>
            <pc:sldMk cId="4155151995" sldId="512"/>
            <ac:spMk id="49" creationId="{5B3E6F5F-97C4-4C02-B170-3A2FBD65661E}"/>
          </ac:spMkLst>
        </pc:spChg>
        <pc:grpChg chg="add del mod">
          <ac:chgData name="Kitazawa Masakiyo" userId="2bf3742da7ad8ecb" providerId="LiveId" clId="{C3319DF0-672F-484E-9379-5FB1B9723CB0}" dt="2021-09-10T15:06:38.675" v="3539" actId="165"/>
          <ac:grpSpMkLst>
            <pc:docMk/>
            <pc:sldMk cId="4155151995" sldId="512"/>
            <ac:grpSpMk id="5" creationId="{BE4F9AF3-E939-441A-91CB-F8180334B2D5}"/>
          </ac:grpSpMkLst>
        </pc:grpChg>
        <pc:grpChg chg="add del mod">
          <ac:chgData name="Kitazawa Masakiyo" userId="2bf3742da7ad8ecb" providerId="LiveId" clId="{C3319DF0-672F-484E-9379-5FB1B9723CB0}" dt="2021-09-10T15:04:03.256" v="3505"/>
          <ac:grpSpMkLst>
            <pc:docMk/>
            <pc:sldMk cId="4155151995" sldId="512"/>
            <ac:grpSpMk id="22" creationId="{E6983914-C8A7-4D7D-A588-E8E717F7EAFC}"/>
          </ac:grpSpMkLst>
        </pc:grpChg>
        <pc:picChg chg="del mod topLvl">
          <ac:chgData name="Kitazawa Masakiyo" userId="2bf3742da7ad8ecb" providerId="LiveId" clId="{C3319DF0-672F-484E-9379-5FB1B9723CB0}" dt="2021-09-10T15:07:59.676" v="3563" actId="478"/>
          <ac:picMkLst>
            <pc:docMk/>
            <pc:sldMk cId="4155151995" sldId="512"/>
            <ac:picMk id="6" creationId="{7BE204A0-83DC-4C63-AE5B-C1BB2D3048F0}"/>
          </ac:picMkLst>
        </pc:picChg>
        <pc:picChg chg="del mod topLvl">
          <ac:chgData name="Kitazawa Masakiyo" userId="2bf3742da7ad8ecb" providerId="LiveId" clId="{C3319DF0-672F-484E-9379-5FB1B9723CB0}" dt="2021-09-10T15:09:01.922" v="3578"/>
          <ac:picMkLst>
            <pc:docMk/>
            <pc:sldMk cId="4155151995" sldId="512"/>
            <ac:picMk id="7" creationId="{09FBD9AE-D073-4962-AD90-FFFBB021D187}"/>
          </ac:picMkLst>
        </pc:picChg>
        <pc:picChg chg="del mod topLvl">
          <ac:chgData name="Kitazawa Masakiyo" userId="2bf3742da7ad8ecb" providerId="LiveId" clId="{C3319DF0-672F-484E-9379-5FB1B9723CB0}" dt="2021-09-10T15:10:04.551" v="3602"/>
          <ac:picMkLst>
            <pc:docMk/>
            <pc:sldMk cId="4155151995" sldId="512"/>
            <ac:picMk id="8" creationId="{636487E1-18FD-4FAF-B249-BCBFAE0CED0F}"/>
          </ac:picMkLst>
        </pc:picChg>
        <pc:picChg chg="add del mod">
          <ac:chgData name="Kitazawa Masakiyo" userId="2bf3742da7ad8ecb" providerId="LiveId" clId="{C3319DF0-672F-484E-9379-5FB1B9723CB0}" dt="2021-09-10T15:00:39.650" v="3437"/>
          <ac:picMkLst>
            <pc:docMk/>
            <pc:sldMk cId="4155151995" sldId="512"/>
            <ac:picMk id="15" creationId="{E17D1A89-C3E3-4FDC-997E-72E5AEEA0D38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17" creationId="{319AFB7A-A879-4820-87FF-B6C15E56E0D5}"/>
          </ac:picMkLst>
        </pc:picChg>
        <pc:picChg chg="add del mod modCrop">
          <ac:chgData name="Kitazawa Masakiyo" userId="2bf3742da7ad8ecb" providerId="LiveId" clId="{C3319DF0-672F-484E-9379-5FB1B9723CB0}" dt="2021-09-10T15:03:29.573" v="3490" actId="21"/>
          <ac:picMkLst>
            <pc:docMk/>
            <pc:sldMk cId="4155151995" sldId="512"/>
            <ac:picMk id="19" creationId="{2D2A4733-8854-4C99-9D39-655E6F9C269A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20" creationId="{2F0F3326-1649-4121-98C4-6F58E71B9F30}"/>
          </ac:picMkLst>
        </pc:picChg>
        <pc:picChg chg="mod">
          <ac:chgData name="Kitazawa Masakiyo" userId="2bf3742da7ad8ecb" providerId="LiveId" clId="{C3319DF0-672F-484E-9379-5FB1B9723CB0}" dt="2021-09-10T15:03:59.589" v="3504"/>
          <ac:picMkLst>
            <pc:docMk/>
            <pc:sldMk cId="4155151995" sldId="512"/>
            <ac:picMk id="25" creationId="{94B6F4E9-4F51-4C8D-8E98-E07BD924A91A}"/>
          </ac:picMkLst>
        </pc:picChg>
        <pc:picChg chg="add del mod">
          <ac:chgData name="Kitazawa Masakiyo" userId="2bf3742da7ad8ecb" providerId="LiveId" clId="{C3319DF0-672F-484E-9379-5FB1B9723CB0}" dt="2021-09-10T15:09:09.760" v="3590"/>
          <ac:picMkLst>
            <pc:docMk/>
            <pc:sldMk cId="4155151995" sldId="512"/>
            <ac:picMk id="33" creationId="{B70D812C-31BC-4129-A156-34C64A7F86FC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5" creationId="{75D73FCC-CDD7-4630-B757-305669E96CC1}"/>
          </ac:picMkLst>
        </pc:picChg>
        <pc:picChg chg="add mod">
          <ac:chgData name="Kitazawa Masakiyo" userId="2bf3742da7ad8ecb" providerId="LiveId" clId="{C3319DF0-672F-484E-9379-5FB1B9723CB0}" dt="2021-09-10T15:17:26.425" v="3801" actId="1036"/>
          <ac:picMkLst>
            <pc:docMk/>
            <pc:sldMk cId="4155151995" sldId="512"/>
            <ac:picMk id="37" creationId="{03D5522B-D5C4-4F07-8838-AD1EFD72D795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3" creationId="{D5593133-50BD-4942-965D-3698E0530098}"/>
          </ac:picMkLst>
        </pc:picChg>
        <pc:picChg chg="add del mod">
          <ac:chgData name="Kitazawa Masakiyo" userId="2bf3742da7ad8ecb" providerId="LiveId" clId="{C3319DF0-672F-484E-9379-5FB1B9723CB0}" dt="2021-09-10T15:14:42.984" v="3730"/>
          <ac:picMkLst>
            <pc:docMk/>
            <pc:sldMk cId="4155151995" sldId="512"/>
            <ac:picMk id="45" creationId="{AEA25777-98CC-4B8C-A63E-13CBC380A49E}"/>
          </ac:picMkLst>
        </pc:picChg>
        <pc:picChg chg="add mod ord">
          <ac:chgData name="Kitazawa Masakiyo" userId="2bf3742da7ad8ecb" providerId="LiveId" clId="{C3319DF0-672F-484E-9379-5FB1B9723CB0}" dt="2021-09-11T04:01:59.044" v="11504" actId="1035"/>
          <ac:picMkLst>
            <pc:docMk/>
            <pc:sldMk cId="4155151995" sldId="512"/>
            <ac:picMk id="47" creationId="{BFF2B6AB-7D88-4C25-9D44-933E21577BA2}"/>
          </ac:picMkLst>
        </pc:picChg>
        <pc:cxnChg chg="add del mod">
          <ac:chgData name="Kitazawa Masakiyo" userId="2bf3742da7ad8ecb" providerId="LiveId" clId="{C3319DF0-672F-484E-9379-5FB1B9723CB0}" dt="2021-09-10T15:07:54.288" v="3562" actId="478"/>
          <ac:cxnSpMkLst>
            <pc:docMk/>
            <pc:sldMk cId="4155151995" sldId="512"/>
            <ac:cxnSpMk id="13" creationId="{346AD1F3-7CFC-4CFD-90BC-6BC8D5DBDC9C}"/>
          </ac:cxnSpMkLst>
        </pc:cxnChg>
      </pc:sldChg>
      <pc:sldChg chg="delSp modSp mod">
        <pc:chgData name="Kitazawa Masakiyo" userId="2bf3742da7ad8ecb" providerId="LiveId" clId="{C3319DF0-672F-484E-9379-5FB1B9723CB0}" dt="2021-09-10T11:58:08.964" v="2065" actId="478"/>
        <pc:sldMkLst>
          <pc:docMk/>
          <pc:sldMk cId="1711892721" sldId="513"/>
        </pc:sldMkLst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5.356" v="2064" actId="478"/>
          <ac:spMkLst>
            <pc:docMk/>
            <pc:sldMk cId="1711892721" sldId="513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8:08.964" v="2065" actId="478"/>
          <ac:spMkLst>
            <pc:docMk/>
            <pc:sldMk cId="1711892721" sldId="513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8:05.356" v="2064" actId="478"/>
          <ac:cxnSpMkLst>
            <pc:docMk/>
            <pc:sldMk cId="1711892721" sldId="513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8:08.964" v="2065" actId="478"/>
          <ac:cxnSpMkLst>
            <pc:docMk/>
            <pc:sldMk cId="1711892721" sldId="513"/>
            <ac:cxnSpMk id="208" creationId="{00000000-0000-0000-0000-000000000000}"/>
          </ac:cxnSpMkLst>
        </pc:cxnChg>
      </pc:sldChg>
      <pc:sldChg chg="delSp modSp mod">
        <pc:chgData name="Kitazawa Masakiyo" userId="2bf3742da7ad8ecb" providerId="LiveId" clId="{C3319DF0-672F-484E-9379-5FB1B9723CB0}" dt="2021-09-10T11:57:58.770" v="2063" actId="478"/>
        <pc:sldMkLst>
          <pc:docMk/>
          <pc:sldMk cId="2827220079" sldId="514"/>
        </pc:sldMkLst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" creationId="{200C1EC6-8E05-4405-8269-79848EAB1E98}"/>
          </ac:spMkLst>
        </pc:spChg>
        <pc:spChg chg="del">
          <ac:chgData name="Kitazawa Masakiyo" userId="2bf3742da7ad8ecb" providerId="LiveId" clId="{C3319DF0-672F-484E-9379-5FB1B9723CB0}" dt="2021-09-10T11:57:58.770" v="2063" actId="478"/>
          <ac:spMkLst>
            <pc:docMk/>
            <pc:sldMk cId="2827220079" sldId="514"/>
            <ac:spMk id="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0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1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2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3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4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5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6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7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8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6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8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199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0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1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2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3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4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5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7" creationId="{00000000-0000-0000-0000-000000000000}"/>
          </ac:spMkLst>
        </pc:spChg>
        <pc:spChg chg="del">
          <ac:chgData name="Kitazawa Masakiyo" userId="2bf3742da7ad8ecb" providerId="LiveId" clId="{C3319DF0-672F-484E-9379-5FB1B9723CB0}" dt="2021-09-10T11:57:55.384" v="2062" actId="478"/>
          <ac:spMkLst>
            <pc:docMk/>
            <pc:sldMk cId="2827220079" sldId="514"/>
            <ac:spMk id="209" creationId="{00000000-0000-0000-0000-000000000000}"/>
          </ac:spMkLst>
        </pc:spChg>
        <pc:cxnChg chg="del mod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6" creationId="{00000000-0000-0000-0000-000000000000}"/>
          </ac:cxnSpMkLst>
        </pc:cxnChg>
        <pc:cxnChg chg="del">
          <ac:chgData name="Kitazawa Masakiyo" userId="2bf3742da7ad8ecb" providerId="LiveId" clId="{C3319DF0-672F-484E-9379-5FB1B9723CB0}" dt="2021-09-10T11:57:55.384" v="2062" actId="478"/>
          <ac:cxnSpMkLst>
            <pc:docMk/>
            <pc:sldMk cId="2827220079" sldId="514"/>
            <ac:cxnSpMk id="208" creationId="{00000000-0000-0000-0000-000000000000}"/>
          </ac:cxnSpMkLst>
        </pc:cxnChg>
      </pc:sldChg>
      <pc:sldChg chg="addSp delSp modSp mod ord delAnim modAnim">
        <pc:chgData name="Kitazawa Masakiyo" userId="2bf3742da7ad8ecb" providerId="LiveId" clId="{C3319DF0-672F-484E-9379-5FB1B9723CB0}" dt="2021-09-11T02:02:49.489" v="10847" actId="1076"/>
        <pc:sldMkLst>
          <pc:docMk/>
          <pc:sldMk cId="59959534" sldId="515"/>
        </pc:sldMkLst>
        <pc:spChg chg="add mod">
          <ac:chgData name="Kitazawa Masakiyo" userId="2bf3742da7ad8ecb" providerId="LiveId" clId="{C3319DF0-672F-484E-9379-5FB1B9723CB0}" dt="2021-09-11T01:26:52.291" v="9779" actId="113"/>
          <ac:spMkLst>
            <pc:docMk/>
            <pc:sldMk cId="59959534" sldId="515"/>
            <ac:spMk id="5" creationId="{BD55DA5D-6EBE-4661-9C5C-7E974595128C}"/>
          </ac:spMkLst>
        </pc:spChg>
        <pc:spChg chg="del">
          <ac:chgData name="Kitazawa Masakiyo" userId="2bf3742da7ad8ecb" providerId="LiveId" clId="{C3319DF0-672F-484E-9379-5FB1B9723CB0}" dt="2021-09-10T15:46:59.325" v="3968" actId="478"/>
          <ac:spMkLst>
            <pc:docMk/>
            <pc:sldMk cId="59959534" sldId="515"/>
            <ac:spMk id="7" creationId="{085C1840-DDD3-417F-92A0-A3C67FA1CC74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5" creationId="{FAD5733B-7D2B-4E22-8CA4-287151FA672C}"/>
          </ac:spMkLst>
        </pc:spChg>
        <pc:spChg chg="add mod">
          <ac:chgData name="Kitazawa Masakiyo" userId="2bf3742da7ad8ecb" providerId="LiveId" clId="{C3319DF0-672F-484E-9379-5FB1B9723CB0}" dt="2021-09-10T15:47:05.978" v="3969" actId="164"/>
          <ac:spMkLst>
            <pc:docMk/>
            <pc:sldMk cId="59959534" sldId="515"/>
            <ac:spMk id="16" creationId="{77FCCA36-EEDF-4D6E-AAAB-733D4337D9BF}"/>
          </ac:spMkLst>
        </pc:spChg>
        <pc:spChg chg="mod">
          <ac:chgData name="Kitazawa Masakiyo" userId="2bf3742da7ad8ecb" providerId="LiveId" clId="{C3319DF0-672F-484E-9379-5FB1B9723CB0}" dt="2021-09-10T15:47:29.095" v="3974"/>
          <ac:spMkLst>
            <pc:docMk/>
            <pc:sldMk cId="59959534" sldId="515"/>
            <ac:spMk id="19" creationId="{1A8022AA-7404-40F6-B995-93883D27CF2C}"/>
          </ac:spMkLst>
        </pc:spChg>
        <pc:spChg chg="mod">
          <ac:chgData name="Kitazawa Masakiyo" userId="2bf3742da7ad8ecb" providerId="LiveId" clId="{C3319DF0-672F-484E-9379-5FB1B9723CB0}" dt="2021-09-11T01:25:32.278" v="9766" actId="20577"/>
          <ac:spMkLst>
            <pc:docMk/>
            <pc:sldMk cId="59959534" sldId="515"/>
            <ac:spMk id="20" creationId="{138489C5-01F1-4434-9EED-857E46258342}"/>
          </ac:spMkLst>
        </pc:spChg>
        <pc:spChg chg="add del mod">
          <ac:chgData name="Kitazawa Masakiyo" userId="2bf3742da7ad8ecb" providerId="LiveId" clId="{C3319DF0-672F-484E-9379-5FB1B9723CB0}" dt="2021-09-10T15:47:43.764" v="3976"/>
          <ac:spMkLst>
            <pc:docMk/>
            <pc:sldMk cId="59959534" sldId="515"/>
            <ac:spMk id="21" creationId="{01D1E61C-2621-49F8-83EF-4A14144D7E84}"/>
          </ac:spMkLst>
        </pc:spChg>
        <pc:spChg chg="mod">
          <ac:chgData name="Kitazawa Masakiyo" userId="2bf3742da7ad8ecb" providerId="LiveId" clId="{C3319DF0-672F-484E-9379-5FB1B9723CB0}" dt="2021-09-10T15:48:11.975" v="4005" actId="14100"/>
          <ac:spMkLst>
            <pc:docMk/>
            <pc:sldMk cId="59959534" sldId="515"/>
            <ac:spMk id="23" creationId="{E531D7D4-3705-4CAB-ACB7-7EC823EC8147}"/>
          </ac:spMkLst>
        </pc:spChg>
        <pc:spChg chg="mod">
          <ac:chgData name="Kitazawa Masakiyo" userId="2bf3742da7ad8ecb" providerId="LiveId" clId="{C3319DF0-672F-484E-9379-5FB1B9723CB0}" dt="2021-09-10T15:48:07.124" v="4004" actId="20577"/>
          <ac:spMkLst>
            <pc:docMk/>
            <pc:sldMk cId="59959534" sldId="515"/>
            <ac:spMk id="24" creationId="{132FA351-9551-4990-A0AF-CCB2F157C0E6}"/>
          </ac:spMkLst>
        </pc:spChg>
        <pc:spChg chg="add mod">
          <ac:chgData name="Kitazawa Masakiyo" userId="2bf3742da7ad8ecb" providerId="LiveId" clId="{C3319DF0-672F-484E-9379-5FB1B9723CB0}" dt="2021-09-10T15:50:23.844" v="4080" actId="1076"/>
          <ac:spMkLst>
            <pc:docMk/>
            <pc:sldMk cId="59959534" sldId="515"/>
            <ac:spMk id="25" creationId="{D2D3B3A3-5D1B-40E8-AAFC-771143D6ABD4}"/>
          </ac:spMkLst>
        </pc:spChg>
        <pc:spChg chg="add del mod">
          <ac:chgData name="Kitazawa Masakiyo" userId="2bf3742da7ad8ecb" providerId="LiveId" clId="{C3319DF0-672F-484E-9379-5FB1B9723CB0}" dt="2021-09-10T15:50:12.833" v="4078" actId="478"/>
          <ac:spMkLst>
            <pc:docMk/>
            <pc:sldMk cId="59959534" sldId="515"/>
            <ac:spMk id="26" creationId="{2A17A835-46FC-42A7-891F-9999DC2F8596}"/>
          </ac:spMkLst>
        </pc:spChg>
        <pc:spChg chg="mod">
          <ac:chgData name="Kitazawa Masakiyo" userId="2bf3742da7ad8ecb" providerId="LiveId" clId="{C3319DF0-672F-484E-9379-5FB1B9723CB0}" dt="2021-09-10T12:12:03.606" v="2171" actId="1076"/>
          <ac:spMkLst>
            <pc:docMk/>
            <pc:sldMk cId="59959534" sldId="515"/>
            <ac:spMk id="54" creationId="{00000000-0000-0000-0000-000000000000}"/>
          </ac:spMkLst>
        </pc:spChg>
        <pc:spChg chg="mod">
          <ac:chgData name="Kitazawa Masakiyo" userId="2bf3742da7ad8ecb" providerId="LiveId" clId="{C3319DF0-672F-484E-9379-5FB1B9723CB0}" dt="2021-09-11T02:02:49.489" v="10847" actId="1076"/>
          <ac:spMkLst>
            <pc:docMk/>
            <pc:sldMk cId="59959534" sldId="515"/>
            <ac:spMk id="55" creationId="{00000000-0000-0000-0000-000000000000}"/>
          </ac:spMkLst>
        </pc:spChg>
        <pc:grpChg chg="del">
          <ac:chgData name="Kitazawa Masakiyo" userId="2bf3742da7ad8ecb" providerId="LiveId" clId="{C3319DF0-672F-484E-9379-5FB1B9723CB0}" dt="2021-09-10T12:11:24.177" v="2113" actId="478"/>
          <ac:grpSpMkLst>
            <pc:docMk/>
            <pc:sldMk cId="59959534" sldId="515"/>
            <ac:grpSpMk id="3" creationId="{00000000-0000-0000-0000-000000000000}"/>
          </ac:grpSpMkLst>
        </pc:grpChg>
        <pc:grpChg chg="add mod">
          <ac:chgData name="Kitazawa Masakiyo" userId="2bf3742da7ad8ecb" providerId="LiveId" clId="{C3319DF0-672F-484E-9379-5FB1B9723CB0}" dt="2021-09-10T15:47:08.440" v="3970" actId="1076"/>
          <ac:grpSpMkLst>
            <pc:docMk/>
            <pc:sldMk cId="59959534" sldId="515"/>
            <ac:grpSpMk id="3" creationId="{3BFE8B08-0CD5-41A8-8669-30204B6A533B}"/>
          </ac:grpSpMkLst>
        </pc:grpChg>
        <pc:grpChg chg="add mod">
          <ac:chgData name="Kitazawa Masakiyo" userId="2bf3742da7ad8ecb" providerId="LiveId" clId="{C3319DF0-672F-484E-9379-5FB1B9723CB0}" dt="2021-09-10T15:47:29.095" v="3974"/>
          <ac:grpSpMkLst>
            <pc:docMk/>
            <pc:sldMk cId="59959534" sldId="515"/>
            <ac:grpSpMk id="18" creationId="{4FCA6DCA-EA57-41F6-800A-319C89AC63F3}"/>
          </ac:grpSpMkLst>
        </pc:grpChg>
        <pc:grpChg chg="add mod">
          <ac:chgData name="Kitazawa Masakiyo" userId="2bf3742da7ad8ecb" providerId="LiveId" clId="{C3319DF0-672F-484E-9379-5FB1B9723CB0}" dt="2021-09-10T15:48:17.363" v="4006" actId="1076"/>
          <ac:grpSpMkLst>
            <pc:docMk/>
            <pc:sldMk cId="59959534" sldId="515"/>
            <ac:grpSpMk id="22" creationId="{E1B8DDBB-1636-41F0-8CB9-69CBC4422871}"/>
          </ac:grpSpMkLst>
        </pc:grpChg>
        <pc:grpChg chg="del">
          <ac:chgData name="Kitazawa Masakiyo" userId="2bf3742da7ad8ecb" providerId="LiveId" clId="{C3319DF0-672F-484E-9379-5FB1B9723CB0}" dt="2021-09-10T12:11:21.891" v="2112" actId="478"/>
          <ac:grpSpMkLst>
            <pc:docMk/>
            <pc:sldMk cId="59959534" sldId="515"/>
            <ac:grpSpMk id="56" creationId="{00000000-0000-0000-0000-000000000000}"/>
          </ac:grpSpMkLst>
        </pc:grpChg>
      </pc:sldChg>
      <pc:sldChg chg="delSp del mod">
        <pc:chgData name="Kitazawa Masakiyo" userId="2bf3742da7ad8ecb" providerId="LiveId" clId="{C3319DF0-672F-484E-9379-5FB1B9723CB0}" dt="2021-09-10T12:04:56.111" v="2107" actId="2696"/>
        <pc:sldMkLst>
          <pc:docMk/>
          <pc:sldMk cId="3235425844" sldId="515"/>
        </pc:sldMkLst>
        <pc:picChg chg="del">
          <ac:chgData name="Kitazawa Masakiyo" userId="2bf3742da7ad8ecb" providerId="LiveId" clId="{C3319DF0-672F-484E-9379-5FB1B9723CB0}" dt="2021-09-10T11:59:50.680" v="2066" actId="21"/>
          <ac:picMkLst>
            <pc:docMk/>
            <pc:sldMk cId="3235425844" sldId="515"/>
            <ac:picMk id="19" creationId="{00000000-0000-0000-0000-0000000000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4:32:32.562" v="11527" actId="166"/>
        <pc:sldMkLst>
          <pc:docMk/>
          <pc:sldMk cId="1874607313" sldId="516"/>
        </pc:sldMkLst>
        <pc:spChg chg="mod">
          <ac:chgData name="Kitazawa Masakiyo" userId="2bf3742da7ad8ecb" providerId="LiveId" clId="{C3319DF0-672F-484E-9379-5FB1B9723CB0}" dt="2021-09-10T12:13:43.266" v="2203" actId="20577"/>
          <ac:spMkLst>
            <pc:docMk/>
            <pc:sldMk cId="1874607313" sldId="516"/>
            <ac:spMk id="2" creationId="{8DA09DA1-CB25-49BB-879D-476347354144}"/>
          </ac:spMkLst>
        </pc:spChg>
        <pc:spChg chg="del">
          <ac:chgData name="Kitazawa Masakiyo" userId="2bf3742da7ad8ecb" providerId="LiveId" clId="{C3319DF0-672F-484E-9379-5FB1B9723CB0}" dt="2021-09-10T12:13:28.354" v="2173" actId="478"/>
          <ac:spMkLst>
            <pc:docMk/>
            <pc:sldMk cId="1874607313" sldId="516"/>
            <ac:spMk id="3" creationId="{503A9E82-DF20-42E5-ABEB-C1041EBAAD89}"/>
          </ac:spMkLst>
        </pc:spChg>
        <pc:spChg chg="add mod">
          <ac:chgData name="Kitazawa Masakiyo" userId="2bf3742da7ad8ecb" providerId="LiveId" clId="{C3319DF0-672F-484E-9379-5FB1B9723CB0}" dt="2021-09-10T14:16:22.416" v="2647" actId="113"/>
          <ac:spMkLst>
            <pc:docMk/>
            <pc:sldMk cId="1874607313" sldId="516"/>
            <ac:spMk id="6" creationId="{54602A24-22C4-47FE-BFE5-3EA154FE4809}"/>
          </ac:spMkLst>
        </pc:spChg>
        <pc:spChg chg="add mod">
          <ac:chgData name="Kitazawa Masakiyo" userId="2bf3742da7ad8ecb" providerId="LiveId" clId="{C3319DF0-672F-484E-9379-5FB1B9723CB0}" dt="2021-09-11T00:40:52.038" v="8829" actId="20577"/>
          <ac:spMkLst>
            <pc:docMk/>
            <pc:sldMk cId="1874607313" sldId="516"/>
            <ac:spMk id="7" creationId="{1E4581A2-4784-49CF-8A16-B6E13C9D8E62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9" creationId="{08FBD244-1031-43B2-AC04-5382E12C142B}"/>
          </ac:spMkLst>
        </pc:spChg>
        <pc:spChg chg="add mod">
          <ac:chgData name="Kitazawa Masakiyo" userId="2bf3742da7ad8ecb" providerId="LiveId" clId="{C3319DF0-672F-484E-9379-5FB1B9723CB0}" dt="2021-09-11T02:03:24.208" v="10853" actId="164"/>
          <ac:spMkLst>
            <pc:docMk/>
            <pc:sldMk cId="1874607313" sldId="516"/>
            <ac:spMk id="12" creationId="{A992CF42-74CD-443F-B968-DE8808047B8D}"/>
          </ac:spMkLst>
        </pc:spChg>
        <pc:spChg chg="add mod">
          <ac:chgData name="Kitazawa Masakiyo" userId="2bf3742da7ad8ecb" providerId="LiveId" clId="{C3319DF0-672F-484E-9379-5FB1B9723CB0}" dt="2021-09-11T02:03:42.520" v="10855" actId="164"/>
          <ac:spMkLst>
            <pc:docMk/>
            <pc:sldMk cId="1874607313" sldId="516"/>
            <ac:spMk id="13" creationId="{D34788B0-589C-4B50-B537-784733C057A5}"/>
          </ac:spMkLst>
        </pc:spChg>
        <pc:spChg chg="add mod">
          <ac:chgData name="Kitazawa Masakiyo" userId="2bf3742da7ad8ecb" providerId="LiveId" clId="{C3319DF0-672F-484E-9379-5FB1B9723CB0}" dt="2021-09-10T14:29:54.116" v="2773" actId="6549"/>
          <ac:spMkLst>
            <pc:docMk/>
            <pc:sldMk cId="1874607313" sldId="516"/>
            <ac:spMk id="18" creationId="{E6407667-EE3B-4C62-8EE5-81FD6286E934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5" creationId="{6E83FE55-37FE-492B-88D3-90001B5586D7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6" creationId="{CCBFA970-4129-4F82-B479-AA33D85A043E}"/>
          </ac:spMkLst>
        </pc:spChg>
        <pc:spChg chg="add mod">
          <ac:chgData name="Kitazawa Masakiyo" userId="2bf3742da7ad8ecb" providerId="LiveId" clId="{C3319DF0-672F-484E-9379-5FB1B9723CB0}" dt="2021-09-10T14:30:23.418" v="2813" actId="1076"/>
          <ac:spMkLst>
            <pc:docMk/>
            <pc:sldMk cId="1874607313" sldId="516"/>
            <ac:spMk id="27" creationId="{0641F3D1-D075-4F00-93A6-72079742A29B}"/>
          </ac:spMkLst>
        </pc:spChg>
        <pc:spChg chg="add mod">
          <ac:chgData name="Kitazawa Masakiyo" userId="2bf3742da7ad8ecb" providerId="LiveId" clId="{C3319DF0-672F-484E-9379-5FB1B9723CB0}" dt="2021-09-10T14:30:12.255" v="2812" actId="14100"/>
          <ac:spMkLst>
            <pc:docMk/>
            <pc:sldMk cId="1874607313" sldId="516"/>
            <ac:spMk id="29" creationId="{F6ACE865-8616-4E1F-BDB9-926D400DE4B0}"/>
          </ac:spMkLst>
        </pc:spChg>
        <pc:spChg chg="add mod ord">
          <ac:chgData name="Kitazawa Masakiyo" userId="2bf3742da7ad8ecb" providerId="LiveId" clId="{C3319DF0-672F-484E-9379-5FB1B9723CB0}" dt="2021-09-11T04:32:32.562" v="11527" actId="166"/>
          <ac:spMkLst>
            <pc:docMk/>
            <pc:sldMk cId="1874607313" sldId="516"/>
            <ac:spMk id="30" creationId="{DD276764-B658-498A-AE5A-82AE0C23310D}"/>
          </ac:spMkLst>
        </pc:spChg>
        <pc:grpChg chg="add mod">
          <ac:chgData name="Kitazawa Masakiyo" userId="2bf3742da7ad8ecb" providerId="LiveId" clId="{C3319DF0-672F-484E-9379-5FB1B9723CB0}" dt="2021-09-11T02:03:24.208" v="10853" actId="164"/>
          <ac:grpSpMkLst>
            <pc:docMk/>
            <pc:sldMk cId="1874607313" sldId="516"/>
            <ac:grpSpMk id="3" creationId="{9C27D7BC-B533-4BA0-9901-3CF44ACAC799}"/>
          </ac:grpSpMkLst>
        </pc:grpChg>
        <pc:grpChg chg="add mod">
          <ac:chgData name="Kitazawa Masakiyo" userId="2bf3742da7ad8ecb" providerId="LiveId" clId="{C3319DF0-672F-484E-9379-5FB1B9723CB0}" dt="2021-09-11T02:03:42.520" v="10855" actId="164"/>
          <ac:grpSpMkLst>
            <pc:docMk/>
            <pc:sldMk cId="1874607313" sldId="516"/>
            <ac:grpSpMk id="10" creationId="{CF3C7C90-D41F-4608-B39D-B149F820519B}"/>
          </ac:grpSpMkLst>
        </pc:grpChg>
        <pc:picChg chg="add mod">
          <ac:chgData name="Kitazawa Masakiyo" userId="2bf3742da7ad8ecb" providerId="LiveId" clId="{C3319DF0-672F-484E-9379-5FB1B9723CB0}" dt="2021-09-10T14:16:37.258" v="2653" actId="14100"/>
          <ac:picMkLst>
            <pc:docMk/>
            <pc:sldMk cId="1874607313" sldId="516"/>
            <ac:picMk id="5" creationId="{C52EB6D4-D634-411A-A18F-F347889C84F2}"/>
          </ac:picMkLst>
        </pc:picChg>
        <pc:picChg chg="add mod ord">
          <ac:chgData name="Kitazawa Masakiyo" userId="2bf3742da7ad8ecb" providerId="LiveId" clId="{C3319DF0-672F-484E-9379-5FB1B9723CB0}" dt="2021-09-11T02:03:24.208" v="10853" actId="164"/>
          <ac:picMkLst>
            <pc:docMk/>
            <pc:sldMk cId="1874607313" sldId="516"/>
            <ac:picMk id="11" creationId="{34CA37D1-3A04-4CD2-B0F0-A21417CF3CF0}"/>
          </ac:picMkLst>
        </pc:picChg>
        <pc:picChg chg="add del mod">
          <ac:chgData name="Kitazawa Masakiyo" userId="2bf3742da7ad8ecb" providerId="LiveId" clId="{C3319DF0-672F-484E-9379-5FB1B9723CB0}" dt="2021-09-10T14:14:45.206" v="2563"/>
          <ac:picMkLst>
            <pc:docMk/>
            <pc:sldMk cId="1874607313" sldId="516"/>
            <ac:picMk id="14" creationId="{20A4655D-85A5-45DC-B396-740B7E1C82F1}"/>
          </ac:picMkLst>
        </pc:picChg>
        <pc:picChg chg="add mod">
          <ac:chgData name="Kitazawa Masakiyo" userId="2bf3742da7ad8ecb" providerId="LiveId" clId="{C3319DF0-672F-484E-9379-5FB1B9723CB0}" dt="2021-09-11T02:03:42.520" v="10855" actId="164"/>
          <ac:picMkLst>
            <pc:docMk/>
            <pc:sldMk cId="1874607313" sldId="516"/>
            <ac:picMk id="16" creationId="{A0856AEA-034A-4801-8333-54454CD164A9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2" creationId="{5FA892B4-68C7-4492-B0AA-9D4E7FE7A5BF}"/>
          </ac:picMkLst>
        </pc:picChg>
        <pc:picChg chg="add mod">
          <ac:chgData name="Kitazawa Masakiyo" userId="2bf3742da7ad8ecb" providerId="LiveId" clId="{C3319DF0-672F-484E-9379-5FB1B9723CB0}" dt="2021-09-10T14:30:23.418" v="2813" actId="1076"/>
          <ac:picMkLst>
            <pc:docMk/>
            <pc:sldMk cId="1874607313" sldId="516"/>
            <ac:picMk id="24" creationId="{2064C6D3-F265-462C-8535-C00A0862F114}"/>
          </ac:picMkLst>
        </pc:picChg>
        <pc:cxnChg chg="add del mod">
          <ac:chgData name="Kitazawa Masakiyo" userId="2bf3742da7ad8ecb" providerId="LiveId" clId="{C3319DF0-672F-484E-9379-5FB1B9723CB0}" dt="2021-09-10T12:26:40.851" v="2206" actId="21"/>
          <ac:cxnSpMkLst>
            <pc:docMk/>
            <pc:sldMk cId="1874607313" sldId="516"/>
            <ac:cxnSpMk id="6" creationId="{B5712A2C-AF91-4232-9A23-0258F6D0DE30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8" creationId="{B2B9737B-BAA0-4D24-A850-E044712B941E}"/>
          </ac:cxnSpMkLst>
        </pc:cxnChg>
        <pc:cxnChg chg="add mod">
          <ac:chgData name="Kitazawa Masakiyo" userId="2bf3742da7ad8ecb" providerId="LiveId" clId="{C3319DF0-672F-484E-9379-5FB1B9723CB0}" dt="2021-09-10T14:30:23.418" v="2813" actId="1076"/>
          <ac:cxnSpMkLst>
            <pc:docMk/>
            <pc:sldMk cId="1874607313" sldId="516"/>
            <ac:cxnSpMk id="19" creationId="{6FA692B9-F74D-466A-995F-1C4B50BAF4C0}"/>
          </ac:cxnSpMkLst>
        </pc:cxnChg>
      </pc:sldChg>
      <pc:sldChg chg="addSp delSp modSp new mod ord">
        <pc:chgData name="Kitazawa Masakiyo" userId="2bf3742da7ad8ecb" providerId="LiveId" clId="{C3319DF0-672F-484E-9379-5FB1B9723CB0}" dt="2021-09-11T03:15:17.793" v="11089" actId="478"/>
        <pc:sldMkLst>
          <pc:docMk/>
          <pc:sldMk cId="2307839957" sldId="517"/>
        </pc:sldMkLst>
        <pc:spChg chg="mod">
          <ac:chgData name="Kitazawa Masakiyo" userId="2bf3742da7ad8ecb" providerId="LiveId" clId="{C3319DF0-672F-484E-9379-5FB1B9723CB0}" dt="2021-09-10T15:17:57.050" v="3845" actId="20577"/>
          <ac:spMkLst>
            <pc:docMk/>
            <pc:sldMk cId="2307839957" sldId="517"/>
            <ac:spMk id="2" creationId="{A836448A-86F6-4584-872C-21F11576C2BF}"/>
          </ac:spMkLst>
        </pc:spChg>
        <pc:spChg chg="del">
          <ac:chgData name="Kitazawa Masakiyo" userId="2bf3742da7ad8ecb" providerId="LiveId" clId="{C3319DF0-672F-484E-9379-5FB1B9723CB0}" dt="2021-09-10T15:17:47.207" v="3814" actId="478"/>
          <ac:spMkLst>
            <pc:docMk/>
            <pc:sldMk cId="2307839957" sldId="517"/>
            <ac:spMk id="3" creationId="{0DC175D1-21B3-48BA-919E-99F5506FF3F9}"/>
          </ac:spMkLst>
        </pc:spChg>
        <pc:spChg chg="add mod">
          <ac:chgData name="Kitazawa Masakiyo" userId="2bf3742da7ad8ecb" providerId="LiveId" clId="{C3319DF0-672F-484E-9379-5FB1B9723CB0}" dt="2021-09-10T16:29:46.394" v="5145" actId="1038"/>
          <ac:spMkLst>
            <pc:docMk/>
            <pc:sldMk cId="2307839957" sldId="517"/>
            <ac:spMk id="11" creationId="{06FE8E3E-76A8-443F-9E02-52AAA29F75FD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17" creationId="{2D29F4DF-1643-470B-B9CF-56B887F91CA1}"/>
          </ac:spMkLst>
        </pc:spChg>
        <pc:spChg chg="add del mod">
          <ac:chgData name="Kitazawa Masakiyo" userId="2bf3742da7ad8ecb" providerId="LiveId" clId="{C3319DF0-672F-484E-9379-5FB1B9723CB0}" dt="2021-09-10T15:45:09.385" v="3932" actId="478"/>
          <ac:spMkLst>
            <pc:docMk/>
            <pc:sldMk cId="2307839957" sldId="517"/>
            <ac:spMk id="18" creationId="{31357614-F996-4D0F-83D8-9A79CB6B40E9}"/>
          </ac:spMkLst>
        </pc:spChg>
        <pc:spChg chg="add mod ord">
          <ac:chgData name="Kitazawa Masakiyo" userId="2bf3742da7ad8ecb" providerId="LiveId" clId="{C3319DF0-672F-484E-9379-5FB1B9723CB0}" dt="2021-09-10T16:29:55.213" v="5156" actId="14100"/>
          <ac:spMkLst>
            <pc:docMk/>
            <pc:sldMk cId="2307839957" sldId="517"/>
            <ac:spMk id="19" creationId="{F331B16B-0B5B-4C49-BAEC-3CFB0911D3BB}"/>
          </ac:spMkLst>
        </pc:spChg>
        <pc:spChg chg="add mod ord">
          <ac:chgData name="Kitazawa Masakiyo" userId="2bf3742da7ad8ecb" providerId="LiveId" clId="{C3319DF0-672F-484E-9379-5FB1B9723CB0}" dt="2021-09-10T16:29:38.860" v="5130" actId="1076"/>
          <ac:spMkLst>
            <pc:docMk/>
            <pc:sldMk cId="2307839957" sldId="517"/>
            <ac:spMk id="20" creationId="{45753C71-D203-4BF3-B815-FA02FD50F9B0}"/>
          </ac:spMkLst>
        </pc:spChg>
        <pc:spChg chg="add del mod ord">
          <ac:chgData name="Kitazawa Masakiyo" userId="2bf3742da7ad8ecb" providerId="LiveId" clId="{C3319DF0-672F-484E-9379-5FB1B9723CB0}" dt="2021-09-11T03:15:17.793" v="11089" actId="478"/>
          <ac:spMkLst>
            <pc:docMk/>
            <pc:sldMk cId="2307839957" sldId="517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1" creationId="{8A74CBDF-C920-4F6F-849A-93F64326E072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6" creationId="{B9BA4445-DE72-4E50-A5D1-9AB679EB3F17}"/>
          </ac:spMkLst>
        </pc:spChg>
        <pc:spChg chg="add del mod or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39" creationId="{511F376F-DF1E-4DB1-B574-145C4604A8BD}"/>
          </ac:spMkLst>
        </pc:spChg>
        <pc:spChg chg="add del mod">
          <ac:chgData name="Kitazawa Masakiyo" userId="2bf3742da7ad8ecb" providerId="LiveId" clId="{C3319DF0-672F-484E-9379-5FB1B9723CB0}" dt="2021-09-11T02:04:21.446" v="10858" actId="478"/>
          <ac:spMkLst>
            <pc:docMk/>
            <pc:sldMk cId="2307839957" sldId="517"/>
            <ac:spMk id="41" creationId="{BA25EF99-72ED-4094-B393-23781C86671E}"/>
          </ac:spMkLst>
        </pc:spChg>
        <pc:spChg chg="add del mod">
          <ac:chgData name="Kitazawa Masakiyo" userId="2bf3742da7ad8ecb" providerId="LiveId" clId="{C3319DF0-672F-484E-9379-5FB1B9723CB0}" dt="2021-09-11T02:04:29.233" v="10860" actId="478"/>
          <ac:spMkLst>
            <pc:docMk/>
            <pc:sldMk cId="2307839957" sldId="517"/>
            <ac:spMk id="42" creationId="{BF0F43DE-FE6D-4B16-A43D-A02360A11C2F}"/>
          </ac:spMkLst>
        </pc:spChg>
        <pc:spChg chg="add del mod">
          <ac:chgData name="Kitazawa Masakiyo" userId="2bf3742da7ad8ecb" providerId="LiveId" clId="{C3319DF0-672F-484E-9379-5FB1B9723CB0}" dt="2021-09-10T16:28:22.291" v="5114" actId="21"/>
          <ac:spMkLst>
            <pc:docMk/>
            <pc:sldMk cId="2307839957" sldId="517"/>
            <ac:spMk id="43" creationId="{79C7C766-CC61-4245-B35D-822C666A6F85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48" creationId="{951F9D22-9232-4711-B92E-79E231F264AA}"/>
          </ac:spMkLst>
        </pc:spChg>
        <pc:spChg chg="add del mo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2" creationId="{4E1B2296-984C-429F-B5E6-92B2AF5126A1}"/>
          </ac:spMkLst>
        </pc:spChg>
        <pc:spChg chg="add del mod ord">
          <ac:chgData name="Kitazawa Masakiyo" userId="2bf3742da7ad8ecb" providerId="LiveId" clId="{C3319DF0-672F-484E-9379-5FB1B9723CB0}" dt="2021-09-11T02:04:26.440" v="10859" actId="478"/>
          <ac:spMkLst>
            <pc:docMk/>
            <pc:sldMk cId="2307839957" sldId="517"/>
            <ac:spMk id="54" creationId="{DF1F5D4F-1899-40C3-A06E-CB4DA32C4FE9}"/>
          </ac:spMkLst>
        </pc:spChg>
        <pc:spChg chg="add mod">
          <ac:chgData name="Kitazawa Masakiyo" userId="2bf3742da7ad8ecb" providerId="LiveId" clId="{C3319DF0-672F-484E-9379-5FB1B9723CB0}" dt="2021-09-10T16:31:11.121" v="5232" actId="1076"/>
          <ac:spMkLst>
            <pc:docMk/>
            <pc:sldMk cId="2307839957" sldId="517"/>
            <ac:spMk id="55" creationId="{AE57B51E-B88B-4EBA-A1DE-1701DA3C0710}"/>
          </ac:spMkLst>
        </pc:spChg>
        <pc:picChg chg="add del mod">
          <ac:chgData name="Kitazawa Masakiyo" userId="2bf3742da7ad8ecb" providerId="LiveId" clId="{C3319DF0-672F-484E-9379-5FB1B9723CB0}" dt="2021-09-10T15:18:52.176" v="3864"/>
          <ac:picMkLst>
            <pc:docMk/>
            <pc:sldMk cId="2307839957" sldId="517"/>
            <ac:picMk id="6" creationId="{5CFAA733-4BFB-4708-AE05-F57EAA09FB5D}"/>
          </ac:picMkLst>
        </pc:picChg>
        <pc:picChg chg="add del mod">
          <ac:chgData name="Kitazawa Masakiyo" userId="2bf3742da7ad8ecb" providerId="LiveId" clId="{C3319DF0-672F-484E-9379-5FB1B9723CB0}" dt="2021-09-10T15:25:40.594" v="3876"/>
          <ac:picMkLst>
            <pc:docMk/>
            <pc:sldMk cId="2307839957" sldId="517"/>
            <ac:picMk id="8" creationId="{78D38C18-0CF3-4D2F-AD13-3473CA619183}"/>
          </ac:picMkLst>
        </pc:picChg>
        <pc:picChg chg="add mod">
          <ac:chgData name="Kitazawa Masakiyo" userId="2bf3742da7ad8ecb" providerId="LiveId" clId="{C3319DF0-672F-484E-9379-5FB1B9723CB0}" dt="2021-09-10T16:29:50.113" v="5154" actId="1038"/>
          <ac:picMkLst>
            <pc:docMk/>
            <pc:sldMk cId="2307839957" sldId="517"/>
            <ac:picMk id="10" creationId="{CDFD9113-DA28-495C-9598-D5E45AC8C073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4" creationId="{D49FE5CC-E1E4-43C1-B736-D75511837B76}"/>
          </ac:picMkLst>
        </pc:picChg>
        <pc:picChg chg="add mod ord">
          <ac:chgData name="Kitazawa Masakiyo" userId="2bf3742da7ad8ecb" providerId="LiveId" clId="{C3319DF0-672F-484E-9379-5FB1B9723CB0}" dt="2021-09-10T16:29:38.860" v="5130" actId="1076"/>
          <ac:picMkLst>
            <pc:docMk/>
            <pc:sldMk cId="2307839957" sldId="517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29" creationId="{F3ED5458-E846-4EC1-B225-A01BB6409769}"/>
          </ac:picMkLst>
        </pc:picChg>
        <pc:picChg chg="add del mod">
          <ac:chgData name="Kitazawa Masakiyo" userId="2bf3742da7ad8ecb" providerId="LiveId" clId="{C3319DF0-672F-484E-9379-5FB1B9723CB0}" dt="2021-09-10T16:19:53.650" v="4756"/>
          <ac:picMkLst>
            <pc:docMk/>
            <pc:sldMk cId="2307839957" sldId="517"/>
            <ac:picMk id="34" creationId="{9AD7946D-6304-4A29-8816-FCB8953E1C1E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5" creationId="{A23E54C8-9FB1-407F-A8C8-8D4206DDAAC2}"/>
          </ac:picMkLst>
        </pc:picChg>
        <pc:picChg chg="add del mod">
          <ac:chgData name="Kitazawa Masakiyo" userId="2bf3742da7ad8ecb" providerId="LiveId" clId="{C3319DF0-672F-484E-9379-5FB1B9723CB0}" dt="2021-09-11T02:04:21.446" v="10858" actId="478"/>
          <ac:picMkLst>
            <pc:docMk/>
            <pc:sldMk cId="2307839957" sldId="517"/>
            <ac:picMk id="38" creationId="{540B609E-A3E5-4EC2-94B9-CB3D3C616C5D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6" creationId="{D86253A4-567B-465F-90D2-1AE7DC65C7E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47" creationId="{23570347-2682-47F2-A91C-F43AED2B6123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1" creationId="{5664C7D5-1454-4DE4-94D1-86483BA697F0}"/>
          </ac:picMkLst>
        </pc:picChg>
        <pc:picChg chg="add del mod">
          <ac:chgData name="Kitazawa Masakiyo" userId="2bf3742da7ad8ecb" providerId="LiveId" clId="{C3319DF0-672F-484E-9379-5FB1B9723CB0}" dt="2021-09-11T02:04:26.440" v="10859" actId="478"/>
          <ac:picMkLst>
            <pc:docMk/>
            <pc:sldMk cId="2307839957" sldId="517"/>
            <ac:picMk id="53" creationId="{B0CF2457-D11B-4FCC-9171-E45922C8767E}"/>
          </ac:picMkLst>
        </pc:pic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2" creationId="{D5EC309E-3914-42D7-B2D8-73D66CF76D7E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3" creationId="{3CAF5865-D896-4353-ADB1-234D55D7C8EF}"/>
          </ac:cxnSpMkLst>
        </pc:cxnChg>
        <pc:cxnChg chg="add mod ord">
          <ac:chgData name="Kitazawa Masakiyo" userId="2bf3742da7ad8ecb" providerId="LiveId" clId="{C3319DF0-672F-484E-9379-5FB1B9723CB0}" dt="2021-09-10T16:29:38.860" v="5130" actId="1076"/>
          <ac:cxnSpMkLst>
            <pc:docMk/>
            <pc:sldMk cId="2307839957" sldId="517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24" creationId="{FE236FA0-F140-40DE-8132-6F87A9614AAB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2" creationId="{6B7B5C87-D175-46A6-B493-9EF58822E0BE}"/>
          </ac:cxnSpMkLst>
        </pc:cxnChg>
        <pc:cxnChg chg="add del mod">
          <ac:chgData name="Kitazawa Masakiyo" userId="2bf3742da7ad8ecb" providerId="LiveId" clId="{C3319DF0-672F-484E-9379-5FB1B9723CB0}" dt="2021-09-11T02:04:21.446" v="10858" actId="478"/>
          <ac:cxnSpMkLst>
            <pc:docMk/>
            <pc:sldMk cId="2307839957" sldId="517"/>
            <ac:cxnSpMk id="33" creationId="{D1DB318E-C5C0-488B-947F-9B0DF31E6C66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4" creationId="{22C74F73-DC10-4918-B59B-F953040DA253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5" creationId="{3E90CCC6-7D63-4A13-A8C0-C14D0A63BC49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49" creationId="{159DA3F7-031B-453A-A219-AB7B36F3D1BF}"/>
          </ac:cxnSpMkLst>
        </pc:cxnChg>
        <pc:cxnChg chg="add del mod">
          <ac:chgData name="Kitazawa Masakiyo" userId="2bf3742da7ad8ecb" providerId="LiveId" clId="{C3319DF0-672F-484E-9379-5FB1B9723CB0}" dt="2021-09-11T02:04:26.440" v="10859" actId="478"/>
          <ac:cxnSpMkLst>
            <pc:docMk/>
            <pc:sldMk cId="2307839957" sldId="517"/>
            <ac:cxnSpMk id="50" creationId="{74ED0CCC-8708-401D-987A-2204D32BFC63}"/>
          </ac:cxnSpMkLst>
        </pc:cxnChg>
      </pc:sldChg>
      <pc:sldChg chg="addSp delSp modSp mod">
        <pc:chgData name="Kitazawa Masakiyo" userId="2bf3742da7ad8ecb" providerId="LiveId" clId="{C3319DF0-672F-484E-9379-5FB1B9723CB0}" dt="2021-09-11T02:03:06.233" v="10850"/>
        <pc:sldMkLst>
          <pc:docMk/>
          <pc:sldMk cId="166578406" sldId="518"/>
        </pc:sldMkLst>
        <pc:spChg chg="add mod">
          <ac:chgData name="Kitazawa Masakiyo" userId="2bf3742da7ad8ecb" providerId="LiveId" clId="{C3319DF0-672F-484E-9379-5FB1B9723CB0}" dt="2021-09-10T15:53:16.515" v="4163" actId="14100"/>
          <ac:spMkLst>
            <pc:docMk/>
            <pc:sldMk cId="166578406" sldId="518"/>
            <ac:spMk id="5" creationId="{D5B12A6D-B9FD-474A-B410-9F25B7DD35FA}"/>
          </ac:spMkLst>
        </pc:spChg>
        <pc:spChg chg="add mod">
          <ac:chgData name="Kitazawa Masakiyo" userId="2bf3742da7ad8ecb" providerId="LiveId" clId="{C3319DF0-672F-484E-9379-5FB1B9723CB0}" dt="2021-09-10T15:53:12.280" v="4162" actId="1036"/>
          <ac:spMkLst>
            <pc:docMk/>
            <pc:sldMk cId="166578406" sldId="518"/>
            <ac:spMk id="6" creationId="{77CCF065-1D0D-4A19-8A3E-61BE7C751A96}"/>
          </ac:spMkLst>
        </pc:spChg>
        <pc:spChg chg="mod">
          <ac:chgData name="Kitazawa Masakiyo" userId="2bf3742da7ad8ecb" providerId="LiveId" clId="{C3319DF0-672F-484E-9379-5FB1B9723CB0}" dt="2021-09-11T01:29:23.585" v="9785" actId="20577"/>
          <ac:spMkLst>
            <pc:docMk/>
            <pc:sldMk cId="166578406" sldId="518"/>
            <ac:spMk id="20" creationId="{138489C5-01F1-4434-9EED-857E46258342}"/>
          </ac:spMkLst>
        </pc:spChg>
        <pc:spChg chg="add mod">
          <ac:chgData name="Kitazawa Masakiyo" userId="2bf3742da7ad8ecb" providerId="LiveId" clId="{C3319DF0-672F-484E-9379-5FB1B9723CB0}" dt="2021-09-10T15:54:52.939" v="4209" actId="14100"/>
          <ac:spMkLst>
            <pc:docMk/>
            <pc:sldMk cId="166578406" sldId="518"/>
            <ac:spMk id="26" creationId="{19B17319-CD12-4BA8-9B51-EF0731AAA5EB}"/>
          </ac:spMkLst>
        </pc:spChg>
        <pc:spChg chg="add mod">
          <ac:chgData name="Kitazawa Masakiyo" userId="2bf3742da7ad8ecb" providerId="LiveId" clId="{C3319DF0-672F-484E-9379-5FB1B9723CB0}" dt="2021-09-11T01:26:58.671" v="9780"/>
          <ac:spMkLst>
            <pc:docMk/>
            <pc:sldMk cId="166578406" sldId="518"/>
            <ac:spMk id="27" creationId="{85172E09-EC7F-4667-AE9C-5866D4BAFF33}"/>
          </ac:spMkLst>
        </pc:spChg>
        <pc:spChg chg="add mod">
          <ac:chgData name="Kitazawa Masakiyo" userId="2bf3742da7ad8ecb" providerId="LiveId" clId="{C3319DF0-672F-484E-9379-5FB1B9723CB0}" dt="2021-09-11T02:03:06.233" v="10850"/>
          <ac:spMkLst>
            <pc:docMk/>
            <pc:sldMk cId="166578406" sldId="518"/>
            <ac:spMk id="28" creationId="{015A5892-2112-4F94-9D03-DA42B11142F7}"/>
          </ac:spMkLst>
        </pc:spChg>
        <pc:spChg chg="del">
          <ac:chgData name="Kitazawa Masakiyo" userId="2bf3742da7ad8ecb" providerId="LiveId" clId="{C3319DF0-672F-484E-9379-5FB1B9723CB0}" dt="2021-09-11T02:02:53.583" v="10848" actId="478"/>
          <ac:spMkLst>
            <pc:docMk/>
            <pc:sldMk cId="166578406" sldId="518"/>
            <ac:spMk id="55" creationId="{00000000-0000-0000-0000-000000000000}"/>
          </ac:spMkLst>
        </pc:spChg>
        <pc:cxnChg chg="ord">
          <ac:chgData name="Kitazawa Masakiyo" userId="2bf3742da7ad8ecb" providerId="LiveId" clId="{C3319DF0-672F-484E-9379-5FB1B9723CB0}" dt="2021-09-10T15:52:08.739" v="4134" actId="166"/>
          <ac:cxnSpMkLst>
            <pc:docMk/>
            <pc:sldMk cId="166578406" sldId="518"/>
            <ac:cxnSpMk id="44" creationId="{00000000-0000-0000-0000-000000000000}"/>
          </ac:cxnSpMkLst>
        </pc:cxnChg>
      </pc:sldChg>
      <pc:sldChg chg="addSp delSp modSp mod modAnim">
        <pc:chgData name="Kitazawa Masakiyo" userId="2bf3742da7ad8ecb" providerId="LiveId" clId="{C3319DF0-672F-484E-9379-5FB1B9723CB0}" dt="2021-09-11T02:47:08.350" v="11070"/>
        <pc:sldMkLst>
          <pc:docMk/>
          <pc:sldMk cId="3369235161" sldId="519"/>
        </pc:sldMkLst>
        <pc:spChg chg="mod">
          <ac:chgData name="Kitazawa Masakiyo" userId="2bf3742da7ad8ecb" providerId="LiveId" clId="{C3319DF0-672F-484E-9379-5FB1B9723CB0}" dt="2021-09-11T01:29:20.021" v="9783" actId="20577"/>
          <ac:spMkLst>
            <pc:docMk/>
            <pc:sldMk cId="3369235161" sldId="519"/>
            <ac:spMk id="20" creationId="{138489C5-01F1-4434-9EED-857E46258342}"/>
          </ac:spMkLst>
        </pc:spChg>
        <pc:spChg chg="mod">
          <ac:chgData name="Kitazawa Masakiyo" userId="2bf3742da7ad8ecb" providerId="LiveId" clId="{C3319DF0-672F-484E-9379-5FB1B9723CB0}" dt="2021-09-10T15:55:07.502" v="4211"/>
          <ac:spMkLst>
            <pc:docMk/>
            <pc:sldMk cId="3369235161" sldId="519"/>
            <ac:spMk id="29" creationId="{4DDF62BA-7F3F-4AD9-A88C-DE24BB2407D0}"/>
          </ac:spMkLst>
        </pc:spChg>
        <pc:spChg chg="mod">
          <ac:chgData name="Kitazawa Masakiyo" userId="2bf3742da7ad8ecb" providerId="LiveId" clId="{C3319DF0-672F-484E-9379-5FB1B9723CB0}" dt="2021-09-10T15:55:15.402" v="4213"/>
          <ac:spMkLst>
            <pc:docMk/>
            <pc:sldMk cId="3369235161" sldId="519"/>
            <ac:spMk id="32" creationId="{5625D2F2-82DF-4875-9145-67CABAF0BB42}"/>
          </ac:spMkLst>
        </pc:spChg>
        <pc:spChg chg="add mod">
          <ac:chgData name="Kitazawa Masakiyo" userId="2bf3742da7ad8ecb" providerId="LiveId" clId="{C3319DF0-672F-484E-9379-5FB1B9723CB0}" dt="2021-09-11T01:27:01.049" v="9781"/>
          <ac:spMkLst>
            <pc:docMk/>
            <pc:sldMk cId="3369235161" sldId="519"/>
            <ac:spMk id="33" creationId="{17953295-5B99-4D08-A54A-A3089C076D68}"/>
          </ac:spMkLst>
        </pc:spChg>
        <pc:spChg chg="add mod ord">
          <ac:chgData name="Kitazawa Masakiyo" userId="2bf3742da7ad8ecb" providerId="LiveId" clId="{C3319DF0-672F-484E-9379-5FB1B9723CB0}" dt="2021-09-11T02:03:13.070" v="10852" actId="167"/>
          <ac:spMkLst>
            <pc:docMk/>
            <pc:sldMk cId="3369235161" sldId="519"/>
            <ac:spMk id="34" creationId="{181DF6AD-1000-4D41-A3A3-4E5557AFA129}"/>
          </ac:spMkLst>
        </pc:spChg>
        <pc:spChg chg="del">
          <ac:chgData name="Kitazawa Masakiyo" userId="2bf3742da7ad8ecb" providerId="LiveId" clId="{C3319DF0-672F-484E-9379-5FB1B9723CB0}" dt="2021-09-11T02:02:58.496" v="10849" actId="478"/>
          <ac:spMkLst>
            <pc:docMk/>
            <pc:sldMk cId="3369235161" sldId="519"/>
            <ac:spMk id="55" creationId="{00000000-0000-0000-0000-000000000000}"/>
          </ac:spMkLst>
        </pc:spChg>
        <pc:grpChg chg="add mod">
          <ac:chgData name="Kitazawa Masakiyo" userId="2bf3742da7ad8ecb" providerId="LiveId" clId="{C3319DF0-672F-484E-9379-5FB1B9723CB0}" dt="2021-09-10T15:55:07.502" v="4211"/>
          <ac:grpSpMkLst>
            <pc:docMk/>
            <pc:sldMk cId="3369235161" sldId="519"/>
            <ac:grpSpMk id="27" creationId="{D56095D4-D1AA-46D2-8FEA-E8C4BAFF754C}"/>
          </ac:grpSpMkLst>
        </pc:grpChg>
        <pc:grpChg chg="add mod">
          <ac:chgData name="Kitazawa Masakiyo" userId="2bf3742da7ad8ecb" providerId="LiveId" clId="{C3319DF0-672F-484E-9379-5FB1B9723CB0}" dt="2021-09-10T16:12:35.672" v="4497" actId="1076"/>
          <ac:grpSpMkLst>
            <pc:docMk/>
            <pc:sldMk cId="3369235161" sldId="519"/>
            <ac:grpSpMk id="30" creationId="{BF979EDF-22E6-4DBE-B7AD-61705716FFA4}"/>
          </ac:grpSpMkLst>
        </pc:grpChg>
        <pc:picChg chg="mod">
          <ac:chgData name="Kitazawa Masakiyo" userId="2bf3742da7ad8ecb" providerId="LiveId" clId="{C3319DF0-672F-484E-9379-5FB1B9723CB0}" dt="2021-09-10T15:55:07.502" v="4211"/>
          <ac:picMkLst>
            <pc:docMk/>
            <pc:sldMk cId="3369235161" sldId="519"/>
            <ac:picMk id="28" creationId="{275B746C-81D3-4F44-AA49-6AA003C1E198}"/>
          </ac:picMkLst>
        </pc:picChg>
        <pc:picChg chg="mod">
          <ac:chgData name="Kitazawa Masakiyo" userId="2bf3742da7ad8ecb" providerId="LiveId" clId="{C3319DF0-672F-484E-9379-5FB1B9723CB0}" dt="2021-09-10T15:55:15.402" v="4213"/>
          <ac:picMkLst>
            <pc:docMk/>
            <pc:sldMk cId="3369235161" sldId="519"/>
            <ac:picMk id="31" creationId="{C3A7CF26-BE37-46C9-83BF-95BB32D758B2}"/>
          </ac:picMkLst>
        </pc:picChg>
      </pc:sldChg>
      <pc:sldChg chg="addSp delSp modSp new del mod modAnim">
        <pc:chgData name="Kitazawa Masakiyo" userId="2bf3742da7ad8ecb" providerId="LiveId" clId="{C3319DF0-672F-484E-9379-5FB1B9723CB0}" dt="2021-09-11T01:53:34.816" v="10594" actId="2696"/>
        <pc:sldMkLst>
          <pc:docMk/>
          <pc:sldMk cId="4273058643" sldId="520"/>
        </pc:sldMkLst>
        <pc:spChg chg="del">
          <ac:chgData name="Kitazawa Masakiyo" userId="2bf3742da7ad8ecb" providerId="LiveId" clId="{C3319DF0-672F-484E-9379-5FB1B9723CB0}" dt="2021-09-10T16:09:41.645" v="4450" actId="478"/>
          <ac:spMkLst>
            <pc:docMk/>
            <pc:sldMk cId="4273058643" sldId="520"/>
            <ac:spMk id="3" creationId="{C441E4C9-9CFD-48D9-B084-9AD1D20D22E7}"/>
          </ac:spMkLst>
        </pc:spChg>
        <pc:picChg chg="add mod">
          <ac:chgData name="Kitazawa Masakiyo" userId="2bf3742da7ad8ecb" providerId="LiveId" clId="{C3319DF0-672F-484E-9379-5FB1B9723CB0}" dt="2021-09-10T16:09:45.099" v="4451" actId="1076"/>
          <ac:picMkLst>
            <pc:docMk/>
            <pc:sldMk cId="4273058643" sldId="520"/>
            <ac:picMk id="5" creationId="{754D293A-0967-4988-9FBE-07E0C0B50B00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1:43:52.645" v="9926"/>
        <pc:sldMkLst>
          <pc:docMk/>
          <pc:sldMk cId="1498939057" sldId="521"/>
        </pc:sldMkLst>
        <pc:spChg chg="mod">
          <ac:chgData name="Kitazawa Masakiyo" userId="2bf3742da7ad8ecb" providerId="LiveId" clId="{C3319DF0-672F-484E-9379-5FB1B9723CB0}" dt="2021-09-10T16:40:11.032" v="5386" actId="1035"/>
          <ac:spMkLst>
            <pc:docMk/>
            <pc:sldMk cId="1498939057" sldId="521"/>
            <ac:spMk id="2" creationId="{2A94806B-9E28-4877-B6D1-0A457B5B68E9}"/>
          </ac:spMkLst>
        </pc:spChg>
        <pc:spChg chg="del">
          <ac:chgData name="Kitazawa Masakiyo" userId="2bf3742da7ad8ecb" providerId="LiveId" clId="{C3319DF0-672F-484E-9379-5FB1B9723CB0}" dt="2021-09-10T16:13:13.252" v="4499" actId="478"/>
          <ac:spMkLst>
            <pc:docMk/>
            <pc:sldMk cId="1498939057" sldId="521"/>
            <ac:spMk id="3" creationId="{25A7A882-DF3B-45D1-9F75-C9F08B0B1A65}"/>
          </ac:spMkLst>
        </pc:spChg>
        <pc:spChg chg="add mod">
          <ac:chgData name="Kitazawa Masakiyo" userId="2bf3742da7ad8ecb" providerId="LiveId" clId="{C3319DF0-672F-484E-9379-5FB1B9723CB0}" dt="2021-09-11T00:46:21.475" v="8874" actId="1076"/>
          <ac:spMkLst>
            <pc:docMk/>
            <pc:sldMk cId="1498939057" sldId="521"/>
            <ac:spMk id="7" creationId="{FCACAF01-1CAF-4C5E-840B-8CAD3033FFBC}"/>
          </ac:spMkLst>
        </pc:spChg>
        <pc:picChg chg="add mod">
          <ac:chgData name="Kitazawa Masakiyo" userId="2bf3742da7ad8ecb" providerId="LiveId" clId="{C3319DF0-672F-484E-9379-5FB1B9723CB0}" dt="2021-09-10T16:40:07.272" v="5373" actId="1076"/>
          <ac:picMkLst>
            <pc:docMk/>
            <pc:sldMk cId="1498939057" sldId="521"/>
            <ac:picMk id="6" creationId="{48A4F761-C440-4D48-8749-9BEFB7866F19}"/>
          </ac:picMkLst>
        </pc:picChg>
      </pc:sldChg>
      <pc:sldChg chg="addSp delSp modSp mod">
        <pc:chgData name="Kitazawa Masakiyo" userId="2bf3742da7ad8ecb" providerId="LiveId" clId="{C3319DF0-672F-484E-9379-5FB1B9723CB0}" dt="2021-09-10T16:38:40.682" v="5369" actId="1076"/>
        <pc:sldMkLst>
          <pc:docMk/>
          <pc:sldMk cId="4092919874" sldId="522"/>
        </pc:sldMkLst>
        <pc:spChg chg="mod">
          <ac:chgData name="Kitazawa Masakiyo" userId="2bf3742da7ad8ecb" providerId="LiveId" clId="{C3319DF0-672F-484E-9379-5FB1B9723CB0}" dt="2021-09-10T16:32:07.287" v="5236" actId="1076"/>
          <ac:spMkLst>
            <pc:docMk/>
            <pc:sldMk cId="4092919874" sldId="522"/>
            <ac:spMk id="2" creationId="{A836448A-86F6-4584-872C-21F11576C2B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0T16:34:48.209" v="5254" actId="478"/>
          <ac:spMkLst>
            <pc:docMk/>
            <pc:sldMk cId="4092919874" sldId="522"/>
            <ac:spMk id="11" creationId="{06FE8E3E-76A8-443F-9E02-52AAA29F75FD}"/>
          </ac:spMkLst>
        </pc:spChg>
        <pc:spChg chg="del mod">
          <ac:chgData name="Kitazawa Masakiyo" userId="2bf3742da7ad8ecb" providerId="LiveId" clId="{C3319DF0-672F-484E-9379-5FB1B9723CB0}" dt="2021-09-10T16:32:55.077" v="5240" actId="478"/>
          <ac:spMkLst>
            <pc:docMk/>
            <pc:sldMk cId="4092919874" sldId="522"/>
            <ac:spMk id="17" creationId="{2D29F4DF-1643-470B-B9CF-56B887F91CA1}"/>
          </ac:spMkLst>
        </pc:spChg>
        <pc:spChg chg="del">
          <ac:chgData name="Kitazawa Masakiyo" userId="2bf3742da7ad8ecb" providerId="LiveId" clId="{C3319DF0-672F-484E-9379-5FB1B9723CB0}" dt="2021-09-10T16:34:49.779" v="5255" actId="478"/>
          <ac:spMkLst>
            <pc:docMk/>
            <pc:sldMk cId="4092919874" sldId="522"/>
            <ac:spMk id="19" creationId="{F331B16B-0B5B-4C49-BAEC-3CFB0911D3BB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0" creationId="{45753C71-D203-4BF3-B815-FA02FD50F9B0}"/>
          </ac:spMkLst>
        </pc:spChg>
        <pc:spChg chg="mod">
          <ac:chgData name="Kitazawa Masakiyo" userId="2bf3742da7ad8ecb" providerId="LiveId" clId="{C3319DF0-672F-484E-9379-5FB1B9723CB0}" dt="2021-09-10T16:32:36.393" v="5239" actId="1076"/>
          <ac:spMkLst>
            <pc:docMk/>
            <pc:sldMk cId="4092919874" sldId="522"/>
            <ac:spMk id="21" creationId="{9B78AB44-F704-4DA0-BF13-367C48B647F4}"/>
          </ac:spMkLst>
        </pc:spChg>
        <pc:spChg chg="add del mod">
          <ac:chgData name="Kitazawa Masakiyo" userId="2bf3742da7ad8ecb" providerId="LiveId" clId="{C3319DF0-672F-484E-9379-5FB1B9723CB0}" dt="2021-09-10T16:36:06.261" v="5266" actId="478"/>
          <ac:spMkLst>
            <pc:docMk/>
            <pc:sldMk cId="4092919874" sldId="522"/>
            <ac:spMk id="31" creationId="{8A74CBDF-C920-4F6F-849A-93F64326E072}"/>
          </ac:spMkLst>
        </pc:spChg>
        <pc:spChg chg="del mod">
          <ac:chgData name="Kitazawa Masakiyo" userId="2bf3742da7ad8ecb" providerId="LiveId" clId="{C3319DF0-672F-484E-9379-5FB1B9723CB0}" dt="2021-09-10T16:36:56.937" v="5315" actId="478"/>
          <ac:spMkLst>
            <pc:docMk/>
            <pc:sldMk cId="4092919874" sldId="522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0T16:37:32.884" v="5324" actId="14100"/>
          <ac:spMkLst>
            <pc:docMk/>
            <pc:sldMk cId="4092919874" sldId="522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0T16:33:04.433" v="5241" actId="1076"/>
          <ac:spMkLst>
            <pc:docMk/>
            <pc:sldMk cId="4092919874" sldId="522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0T16:33:10.244" v="5242" actId="1076"/>
          <ac:spMkLst>
            <pc:docMk/>
            <pc:sldMk cId="4092919874" sldId="522"/>
            <ac:spMk id="42" creationId="{BF0F43DE-FE6D-4B16-A43D-A02360A11C2F}"/>
          </ac:spMkLst>
        </pc:spChg>
        <pc:spChg chg="add mod">
          <ac:chgData name="Kitazawa Masakiyo" userId="2bf3742da7ad8ecb" providerId="LiveId" clId="{C3319DF0-672F-484E-9379-5FB1B9723CB0}" dt="2021-09-10T16:35:23.636" v="5261" actId="1076"/>
          <ac:spMkLst>
            <pc:docMk/>
            <pc:sldMk cId="4092919874" sldId="522"/>
            <ac:spMk id="43" creationId="{041CA915-2667-4CAA-8F2E-8ED4A86D00DF}"/>
          </ac:spMkLst>
        </pc:spChg>
        <pc:spChg chg="del mod">
          <ac:chgData name="Kitazawa Masakiyo" userId="2bf3742da7ad8ecb" providerId="LiveId" clId="{C3319DF0-672F-484E-9379-5FB1B9723CB0}" dt="2021-09-10T16:33:34.408" v="5245" actId="478"/>
          <ac:spMkLst>
            <pc:docMk/>
            <pc:sldMk cId="4092919874" sldId="522"/>
            <ac:spMk id="48" creationId="{951F9D22-9232-4711-B92E-79E231F264AA}"/>
          </ac:spMkLst>
        </pc:spChg>
        <pc:spChg chg="del mod">
          <ac:chgData name="Kitazawa Masakiyo" userId="2bf3742da7ad8ecb" providerId="LiveId" clId="{C3319DF0-672F-484E-9379-5FB1B9723CB0}" dt="2021-09-10T16:34:11.976" v="5253" actId="478"/>
          <ac:spMkLst>
            <pc:docMk/>
            <pc:sldMk cId="4092919874" sldId="522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0T16:35:28.633" v="5262" actId="14100"/>
          <ac:spMkLst>
            <pc:docMk/>
            <pc:sldMk cId="4092919874" sldId="522"/>
            <ac:spMk id="54" creationId="{DF1F5D4F-1899-40C3-A06E-CB4DA32C4FE9}"/>
          </ac:spMkLst>
        </pc:spChg>
        <pc:spChg chg="mod">
          <ac:chgData name="Kitazawa Masakiyo" userId="2bf3742da7ad8ecb" providerId="LiveId" clId="{C3319DF0-672F-484E-9379-5FB1B9723CB0}" dt="2021-09-10T16:38:05.420" v="5367" actId="6549"/>
          <ac:spMkLst>
            <pc:docMk/>
            <pc:sldMk cId="4092919874" sldId="522"/>
            <ac:spMk id="55" creationId="{AE57B51E-B88B-4EBA-A1DE-1701DA3C0710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7" creationId="{D58B142A-98E7-4B91-9C7E-487D159DDF87}"/>
          </ac:spMkLst>
        </pc:spChg>
        <pc:spChg chg="add mod">
          <ac:chgData name="Kitazawa Masakiyo" userId="2bf3742da7ad8ecb" providerId="LiveId" clId="{C3319DF0-672F-484E-9379-5FB1B9723CB0}" dt="2021-09-10T16:38:40.682" v="5369" actId="1076"/>
          <ac:spMkLst>
            <pc:docMk/>
            <pc:sldMk cId="4092919874" sldId="522"/>
            <ac:spMk id="59" creationId="{53024F96-8365-465E-9870-3E35E5ED0842}"/>
          </ac:spMkLst>
        </pc:spChg>
        <pc:picChg chg="del">
          <ac:chgData name="Kitazawa Masakiyo" userId="2bf3742da7ad8ecb" providerId="LiveId" clId="{C3319DF0-672F-484E-9379-5FB1B9723CB0}" dt="2021-09-10T16:34:51.750" v="5256" actId="478"/>
          <ac:picMkLst>
            <pc:docMk/>
            <pc:sldMk cId="4092919874" sldId="522"/>
            <ac:picMk id="10" creationId="{CDFD9113-DA28-495C-9598-D5E45AC8C073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4" creationId="{D49FE5CC-E1E4-43C1-B736-D75511837B76}"/>
          </ac:picMkLst>
        </pc:picChg>
        <pc:picChg chg="mod">
          <ac:chgData name="Kitazawa Masakiyo" userId="2bf3742da7ad8ecb" providerId="LiveId" clId="{C3319DF0-672F-484E-9379-5FB1B9723CB0}" dt="2021-09-10T16:32:36.393" v="5239" actId="1076"/>
          <ac:picMkLst>
            <pc:docMk/>
            <pc:sldMk cId="4092919874" sldId="522"/>
            <ac:picMk id="15" creationId="{6B1DAB73-16EC-4A1B-B8AC-B8555ED65775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7" creationId="{361F595D-1EE0-463B-BC13-47938B27A7B7}"/>
          </ac:picMkLst>
        </pc:picChg>
        <pc:picChg chg="add del mod">
          <ac:chgData name="Kitazawa Masakiyo" userId="2bf3742da7ad8ecb" providerId="LiveId" clId="{C3319DF0-672F-484E-9379-5FB1B9723CB0}" dt="2021-09-10T16:36:43.536" v="5267" actId="478"/>
          <ac:picMkLst>
            <pc:docMk/>
            <pc:sldMk cId="4092919874" sldId="522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0T16:36:51.211" v="5314" actId="1038"/>
          <ac:picMkLst>
            <pc:docMk/>
            <pc:sldMk cId="4092919874" sldId="522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0T16:35:23.636" v="5261" actId="1076"/>
          <ac:picMkLst>
            <pc:docMk/>
            <pc:sldMk cId="4092919874" sldId="522"/>
            <ac:picMk id="53" creationId="{B0CF2457-D11B-4FCC-9171-E45922C8767E}"/>
          </ac:picMkLst>
        </pc:picChg>
        <pc:picChg chg="add mod">
          <ac:chgData name="Kitazawa Masakiyo" userId="2bf3742da7ad8ecb" providerId="LiveId" clId="{C3319DF0-672F-484E-9379-5FB1B9723CB0}" dt="2021-09-10T16:38:40.682" v="5369" actId="1076"/>
          <ac:picMkLst>
            <pc:docMk/>
            <pc:sldMk cId="4092919874" sldId="522"/>
            <ac:picMk id="58" creationId="{709DD1DF-F9FC-4EDD-965B-D90AA7FD1A03}"/>
          </ac:picMkLst>
        </pc:picChg>
        <pc:cxnChg chg="add mod">
          <ac:chgData name="Kitazawa Masakiyo" userId="2bf3742da7ad8ecb" providerId="LiveId" clId="{C3319DF0-672F-484E-9379-5FB1B9723CB0}" dt="2021-09-10T16:37:13.837" v="5320" actId="692"/>
          <ac:cxnSpMkLst>
            <pc:docMk/>
            <pc:sldMk cId="4092919874" sldId="522"/>
            <ac:cxnSpMk id="6" creationId="{94537439-FE89-492E-9854-0076027A86C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2" creationId="{D5EC309E-3914-42D7-B2D8-73D66CF76D7E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0T16:32:36.393" v="5239" actId="1076"/>
          <ac:cxnSpMkLst>
            <pc:docMk/>
            <pc:sldMk cId="4092919874" sldId="522"/>
            <ac:cxnSpMk id="16" creationId="{94ADFCCC-E3AD-4C0B-B863-EA28441D3328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3" creationId="{BDB3283D-2495-454D-BAE4-54964C3F88D7}"/>
          </ac:cxnSpMkLst>
        </pc:cxnChg>
        <pc:cxnChg chg="add del mod">
          <ac:chgData name="Kitazawa Masakiyo" userId="2bf3742da7ad8ecb" providerId="LiveId" clId="{C3319DF0-672F-484E-9379-5FB1B9723CB0}" dt="2021-09-10T16:36:43.536" v="5267" actId="478"/>
          <ac:cxnSpMkLst>
            <pc:docMk/>
            <pc:sldMk cId="4092919874" sldId="522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0T16:36:51.211" v="5314" actId="1038"/>
          <ac:cxnSpMkLst>
            <pc:docMk/>
            <pc:sldMk cId="4092919874" sldId="522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0T16:35:23.636" v="5261" actId="1076"/>
          <ac:cxnSpMkLst>
            <pc:docMk/>
            <pc:sldMk cId="4092919874" sldId="522"/>
            <ac:cxnSpMk id="50" creationId="{74ED0CCC-8708-401D-987A-2204D32BFC63}"/>
          </ac:cxnSpMkLst>
        </pc:cxnChg>
        <pc:cxnChg chg="add mod">
          <ac:chgData name="Kitazawa Masakiyo" userId="2bf3742da7ad8ecb" providerId="LiveId" clId="{C3319DF0-672F-484E-9379-5FB1B9723CB0}" dt="2021-09-10T16:37:24.084" v="5322" actId="1076"/>
          <ac:cxnSpMkLst>
            <pc:docMk/>
            <pc:sldMk cId="4092919874" sldId="522"/>
            <ac:cxnSpMk id="56" creationId="{24FEF89D-6313-476A-A125-FB74A404C46C}"/>
          </ac:cxnSpMkLst>
        </pc:cxnChg>
      </pc:sldChg>
      <pc:sldChg chg="delSp mod delAnim">
        <pc:chgData name="Kitazawa Masakiyo" userId="2bf3742da7ad8ecb" providerId="LiveId" clId="{C3319DF0-672F-484E-9379-5FB1B9723CB0}" dt="2021-09-10T16:39:14.318" v="5370" actId="21"/>
        <pc:sldMkLst>
          <pc:docMk/>
          <pc:sldMk cId="2202082363" sldId="523"/>
        </pc:sldMkLst>
        <pc:picChg chg="del">
          <ac:chgData name="Kitazawa Masakiyo" userId="2bf3742da7ad8ecb" providerId="LiveId" clId="{C3319DF0-672F-484E-9379-5FB1B9723CB0}" dt="2021-09-10T16:39:14.318" v="5370" actId="21"/>
          <ac:picMkLst>
            <pc:docMk/>
            <pc:sldMk cId="2202082363" sldId="523"/>
            <ac:picMk id="34" creationId="{00000000-0000-0000-0000-000000000000}"/>
          </ac:picMkLst>
        </pc:picChg>
      </pc:sldChg>
      <pc:sldChg chg="addSp delSp modSp new mod">
        <pc:chgData name="Kitazawa Masakiyo" userId="2bf3742da7ad8ecb" providerId="LiveId" clId="{C3319DF0-672F-484E-9379-5FB1B9723CB0}" dt="2021-09-10T18:01:04.271" v="8530" actId="1076"/>
        <pc:sldMkLst>
          <pc:docMk/>
          <pc:sldMk cId="688306005" sldId="524"/>
        </pc:sldMkLst>
        <pc:spChg chg="mod">
          <ac:chgData name="Kitazawa Masakiyo" userId="2bf3742da7ad8ecb" providerId="LiveId" clId="{C3319DF0-672F-484E-9379-5FB1B9723CB0}" dt="2021-09-10T16:44:27.831" v="5638" actId="1036"/>
          <ac:spMkLst>
            <pc:docMk/>
            <pc:sldMk cId="688306005" sldId="524"/>
            <ac:spMk id="2" creationId="{C548D1D5-9F44-4400-A41E-A815E73C753B}"/>
          </ac:spMkLst>
        </pc:spChg>
        <pc:spChg chg="del">
          <ac:chgData name="Kitazawa Masakiyo" userId="2bf3742da7ad8ecb" providerId="LiveId" clId="{C3319DF0-672F-484E-9379-5FB1B9723CB0}" dt="2021-09-10T16:43:39.971" v="5541" actId="478"/>
          <ac:spMkLst>
            <pc:docMk/>
            <pc:sldMk cId="688306005" sldId="524"/>
            <ac:spMk id="3" creationId="{6B9A96C4-8FB0-4FE6-B2EE-2881922E2289}"/>
          </ac:spMkLst>
        </pc:spChg>
        <pc:spChg chg="add mod">
          <ac:chgData name="Kitazawa Masakiyo" userId="2bf3742da7ad8ecb" providerId="LiveId" clId="{C3319DF0-672F-484E-9379-5FB1B9723CB0}" dt="2021-09-10T16:45:03.339" v="5688" actId="122"/>
          <ac:spMkLst>
            <pc:docMk/>
            <pc:sldMk cId="688306005" sldId="524"/>
            <ac:spMk id="5" creationId="{DECD8108-71E0-4048-B444-8DCF2A130E4A}"/>
          </ac:spMkLst>
        </pc:spChg>
        <pc:spChg chg="add mod">
          <ac:chgData name="Kitazawa Masakiyo" userId="2bf3742da7ad8ecb" providerId="LiveId" clId="{C3319DF0-672F-484E-9379-5FB1B9723CB0}" dt="2021-09-10T18:01:04.271" v="8530" actId="1076"/>
          <ac:spMkLst>
            <pc:docMk/>
            <pc:sldMk cId="688306005" sldId="524"/>
            <ac:spMk id="6" creationId="{9D06A7ED-812E-454F-ABE5-C7BC8E03DAEF}"/>
          </ac:spMkLst>
        </pc:spChg>
      </pc:sldChg>
      <pc:sldChg chg="addSp delSp modSp new mod">
        <pc:chgData name="Kitazawa Masakiyo" userId="2bf3742da7ad8ecb" providerId="LiveId" clId="{C3319DF0-672F-484E-9379-5FB1B9723CB0}" dt="2021-09-11T02:34:45.320" v="10995" actId="167"/>
        <pc:sldMkLst>
          <pc:docMk/>
          <pc:sldMk cId="640073571" sldId="528"/>
        </pc:sldMkLst>
        <pc:spChg chg="mod">
          <ac:chgData name="Kitazawa Masakiyo" userId="2bf3742da7ad8ecb" providerId="LiveId" clId="{C3319DF0-672F-484E-9379-5FB1B9723CB0}" dt="2021-09-10T16:59:07.805" v="5834" actId="20577"/>
          <ac:spMkLst>
            <pc:docMk/>
            <pc:sldMk cId="640073571" sldId="528"/>
            <ac:spMk id="2" creationId="{5C0E59F2-F8C4-48A5-9788-B9C8CFAEFE40}"/>
          </ac:spMkLst>
        </pc:spChg>
        <pc:spChg chg="del">
          <ac:chgData name="Kitazawa Masakiyo" userId="2bf3742da7ad8ecb" providerId="LiveId" clId="{C3319DF0-672F-484E-9379-5FB1B9723CB0}" dt="2021-09-10T16:56:09.604" v="5765" actId="478"/>
          <ac:spMkLst>
            <pc:docMk/>
            <pc:sldMk cId="640073571" sldId="528"/>
            <ac:spMk id="3" creationId="{96ED805F-2FC4-4F4C-8AC8-C83154F58048}"/>
          </ac:spMkLst>
        </pc:spChg>
        <pc:spChg chg="add mod">
          <ac:chgData name="Kitazawa Masakiyo" userId="2bf3742da7ad8ecb" providerId="LiveId" clId="{C3319DF0-672F-484E-9379-5FB1B9723CB0}" dt="2021-09-11T02:26:55.293" v="10911" actId="1076"/>
          <ac:spMkLst>
            <pc:docMk/>
            <pc:sldMk cId="640073571" sldId="528"/>
            <ac:spMk id="3" creationId="{EF870DF1-FD80-477D-B3E3-27128E3AC404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0" creationId="{AE9648B7-38C3-470C-AEE4-9936E0CBA3FA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1" creationId="{AFAC5618-400C-4E76-90F7-994123E36995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2" creationId="{6E90527E-A8A1-4DBA-8C7F-6F3C88C64559}"/>
          </ac:spMkLst>
        </pc:spChg>
        <pc:spChg chg="add mod">
          <ac:chgData name="Kitazawa Masakiyo" userId="2bf3742da7ad8ecb" providerId="LiveId" clId="{C3319DF0-672F-484E-9379-5FB1B9723CB0}" dt="2021-09-10T16:59:41.571" v="5839" actId="1076"/>
          <ac:spMkLst>
            <pc:docMk/>
            <pc:sldMk cId="640073571" sldId="528"/>
            <ac:spMk id="13" creationId="{4EF4647A-FCD6-409E-A544-A4AB542F8F4B}"/>
          </ac:spMkLst>
        </pc:spChg>
        <pc:spChg chg="add mod">
          <ac:chgData name="Kitazawa Masakiyo" userId="2bf3742da7ad8ecb" providerId="LiveId" clId="{C3319DF0-672F-484E-9379-5FB1B9723CB0}" dt="2021-09-11T02:31:04.890" v="10933"/>
          <ac:spMkLst>
            <pc:docMk/>
            <pc:sldMk cId="640073571" sldId="528"/>
            <ac:spMk id="29" creationId="{6A17B219-50C1-4A75-A68C-6D36FC0F8C87}"/>
          </ac:spMkLst>
        </pc:spChg>
        <pc:spChg chg="add mod ord">
          <ac:chgData name="Kitazawa Masakiyo" userId="2bf3742da7ad8ecb" providerId="LiveId" clId="{C3319DF0-672F-484E-9379-5FB1B9723CB0}" dt="2021-09-11T02:34:45.320" v="10995" actId="167"/>
          <ac:spMkLst>
            <pc:docMk/>
            <pc:sldMk cId="640073571" sldId="528"/>
            <ac:spMk id="31" creationId="{5435D23D-A386-4C0D-A5F9-75C17F482C3F}"/>
          </ac:spMkLst>
        </pc:spChg>
        <pc:spChg chg="add del mod">
          <ac:chgData name="Kitazawa Masakiyo" userId="2bf3742da7ad8ecb" providerId="LiveId" clId="{C3319DF0-672F-484E-9379-5FB1B9723CB0}" dt="2021-09-11T02:26:03.414" v="10892" actId="478"/>
          <ac:spMkLst>
            <pc:docMk/>
            <pc:sldMk cId="640073571" sldId="528"/>
            <ac:spMk id="44" creationId="{E310CCA3-D688-498B-A26F-A502A16D8A61}"/>
          </ac:spMkLst>
        </pc:spChg>
        <pc:spChg chg="add del mod">
          <ac:chgData name="Kitazawa Masakiyo" userId="2bf3742da7ad8ecb" providerId="LiveId" clId="{C3319DF0-672F-484E-9379-5FB1B9723CB0}" dt="2021-09-11T02:26:01.493" v="10891" actId="478"/>
          <ac:spMkLst>
            <pc:docMk/>
            <pc:sldMk cId="640073571" sldId="528"/>
            <ac:spMk id="45" creationId="{ED98624E-D6CA-4B87-A43C-E25F50B1CB1E}"/>
          </ac:spMkLst>
        </pc:spChg>
        <pc:spChg chg="add mod">
          <ac:chgData name="Kitazawa Masakiyo" userId="2bf3742da7ad8ecb" providerId="LiveId" clId="{C3319DF0-672F-484E-9379-5FB1B9723CB0}" dt="2021-09-10T17:06:15.443" v="5956" actId="207"/>
          <ac:spMkLst>
            <pc:docMk/>
            <pc:sldMk cId="640073571" sldId="528"/>
            <ac:spMk id="46" creationId="{63DBCE6E-D178-4A95-9E60-781C02E71F2F}"/>
          </ac:spMkLst>
        </pc:spChg>
        <pc:spChg chg="add del mod">
          <ac:chgData name="Kitazawa Masakiyo" userId="2bf3742da7ad8ecb" providerId="LiveId" clId="{C3319DF0-672F-484E-9379-5FB1B9723CB0}" dt="2021-09-11T02:26:04.066" v="10893" actId="478"/>
          <ac:spMkLst>
            <pc:docMk/>
            <pc:sldMk cId="640073571" sldId="528"/>
            <ac:spMk id="47" creationId="{485EC1A6-3D18-40D0-9C25-D17484A5051E}"/>
          </ac:spMkLst>
        </pc:spChg>
        <pc:spChg chg="add del mod">
          <ac:chgData name="Kitazawa Masakiyo" userId="2bf3742da7ad8ecb" providerId="LiveId" clId="{C3319DF0-672F-484E-9379-5FB1B9723CB0}" dt="2021-09-11T02:26:05.966" v="10894" actId="478"/>
          <ac:spMkLst>
            <pc:docMk/>
            <pc:sldMk cId="640073571" sldId="528"/>
            <ac:spMk id="48" creationId="{2B77A44C-356F-48FF-97B1-3C04F1EE053C}"/>
          </ac:spMkLst>
        </pc:spChg>
        <pc:spChg chg="add del mod">
          <ac:chgData name="Kitazawa Masakiyo" userId="2bf3742da7ad8ecb" providerId="LiveId" clId="{C3319DF0-672F-484E-9379-5FB1B9723CB0}" dt="2021-09-10T17:07:44.634" v="6013"/>
          <ac:spMkLst>
            <pc:docMk/>
            <pc:sldMk cId="640073571" sldId="528"/>
            <ac:spMk id="49" creationId="{6837169E-211D-4B4D-8796-2C010097CE1C}"/>
          </ac:spMkLst>
        </pc:spChg>
        <pc:spChg chg="add del mod">
          <ac:chgData name="Kitazawa Masakiyo" userId="2bf3742da7ad8ecb" providerId="LiveId" clId="{C3319DF0-672F-484E-9379-5FB1B9723CB0}" dt="2021-09-11T02:31:07.352" v="10934" actId="478"/>
          <ac:spMkLst>
            <pc:docMk/>
            <pc:sldMk cId="640073571" sldId="52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7" creationId="{B2C398EE-1E07-4EDD-B5FB-662D40561298}"/>
          </ac:picMkLst>
        </pc:picChg>
        <pc:picChg chg="add mod">
          <ac:chgData name="Kitazawa Masakiyo" userId="2bf3742da7ad8ecb" providerId="LiveId" clId="{C3319DF0-672F-484E-9379-5FB1B9723CB0}" dt="2021-09-10T16:59:41.571" v="5839" actId="1076"/>
          <ac:picMkLst>
            <pc:docMk/>
            <pc:sldMk cId="640073571" sldId="528"/>
            <ac:picMk id="8" creationId="{3929E76C-A007-46AF-8F65-4EA7869D2A8B}"/>
          </ac:picMkLst>
        </pc:picChg>
        <pc:picChg chg="add del mod">
          <ac:chgData name="Kitazawa Masakiyo" userId="2bf3742da7ad8ecb" providerId="LiveId" clId="{C3319DF0-672F-484E-9379-5FB1B9723CB0}" dt="2021-09-10T17:00:38.441" v="5851"/>
          <ac:picMkLst>
            <pc:docMk/>
            <pc:sldMk cId="640073571" sldId="528"/>
            <ac:picMk id="17" creationId="{2F8086A8-5228-4BB4-80AC-5E6172F31B42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19" creationId="{71538E9F-B43D-4E3F-8DE9-92FFEE5AB599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30" creationId="{632763F5-98BB-44B6-861D-2A90BD617CE4}"/>
          </ac:picMkLst>
        </pc:picChg>
        <pc:picChg chg="add mod">
          <ac:chgData name="Kitazawa Masakiyo" userId="2bf3742da7ad8ecb" providerId="LiveId" clId="{C3319DF0-672F-484E-9379-5FB1B9723CB0}" dt="2021-09-11T02:26:57.291" v="10912" actId="1076"/>
          <ac:picMkLst>
            <pc:docMk/>
            <pc:sldMk cId="640073571" sldId="528"/>
            <ac:picMk id="34" creationId="{4B7EBB4F-1CC9-45E5-9F96-EB946675E91F}"/>
          </ac:picMkLst>
        </pc:picChg>
        <pc:picChg chg="add mod">
          <ac:chgData name="Kitazawa Masakiyo" userId="2bf3742da7ad8ecb" providerId="LiveId" clId="{C3319DF0-672F-484E-9379-5FB1B9723CB0}" dt="2021-09-10T17:03:20.605" v="5890" actId="1036"/>
          <ac:picMkLst>
            <pc:docMk/>
            <pc:sldMk cId="640073571" sldId="528"/>
            <ac:picMk id="43" creationId="{58AD83ED-5293-46F8-87B6-39252B5E0527}"/>
          </ac:picMkLst>
        </pc:pic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5" creationId="{87B4B93A-C6E3-4E6F-A25A-A7B814465FD8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6" creationId="{78B033DE-A45E-4006-8C6D-652668CC6F30}"/>
          </ac:cxnSpMkLst>
        </pc:cxnChg>
        <pc:cxnChg chg="add mod">
          <ac:chgData name="Kitazawa Masakiyo" userId="2bf3742da7ad8ecb" providerId="LiveId" clId="{C3319DF0-672F-484E-9379-5FB1B9723CB0}" dt="2021-09-10T16:59:41.571" v="5839" actId="1076"/>
          <ac:cxnSpMkLst>
            <pc:docMk/>
            <pc:sldMk cId="640073571" sldId="528"/>
            <ac:cxnSpMk id="9" creationId="{703AE2F3-F2C2-4557-90BB-61335A58B98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14" creationId="{012E6C25-C63A-4465-952F-3B225C354014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0" creationId="{69121D9F-4172-4F09-B00A-B10BA49A05CB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4" creationId="{F7B5D82E-E4B5-49BE-9A94-B96D0BB0BCDD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5" creationId="{1D0418BE-0B3D-44DC-A10F-D1794BF8D731}"/>
          </ac:cxnSpMkLst>
        </pc:cxnChg>
        <pc:cxnChg chg="add mod">
          <ac:chgData name="Kitazawa Masakiyo" userId="2bf3742da7ad8ecb" providerId="LiveId" clId="{C3319DF0-672F-484E-9379-5FB1B9723CB0}" dt="2021-09-10T17:03:20.605" v="5890" actId="1036"/>
          <ac:cxnSpMkLst>
            <pc:docMk/>
            <pc:sldMk cId="640073571" sldId="528"/>
            <ac:cxnSpMk id="26" creationId="{4822798A-A15B-4DF0-B3B4-95D3366A1D50}"/>
          </ac:cxnSpMkLst>
        </pc:cxnChg>
      </pc:sldChg>
      <pc:sldChg chg="addSp delSp modSp new mod modAnim">
        <pc:chgData name="Kitazawa Masakiyo" userId="2bf3742da7ad8ecb" providerId="LiveId" clId="{C3319DF0-672F-484E-9379-5FB1B9723CB0}" dt="2021-09-11T04:06:38.999" v="11508" actId="20577"/>
        <pc:sldMkLst>
          <pc:docMk/>
          <pc:sldMk cId="2044297109" sldId="529"/>
        </pc:sldMkLst>
        <pc:spChg chg="mod">
          <ac:chgData name="Kitazawa Masakiyo" userId="2bf3742da7ad8ecb" providerId="LiveId" clId="{C3319DF0-672F-484E-9379-5FB1B9723CB0}" dt="2021-09-10T17:19:40.453" v="6503" actId="20577"/>
          <ac:spMkLst>
            <pc:docMk/>
            <pc:sldMk cId="2044297109" sldId="529"/>
            <ac:spMk id="2" creationId="{D4DAFC72-CC80-444F-B698-3835D58D4336}"/>
          </ac:spMkLst>
        </pc:spChg>
        <pc:spChg chg="add del mod">
          <ac:chgData name="Kitazawa Masakiyo" userId="2bf3742da7ad8ecb" providerId="LiveId" clId="{C3319DF0-672F-484E-9379-5FB1B9723CB0}" dt="2021-09-11T02:31:51.884" v="10944" actId="478"/>
          <ac:spMkLst>
            <pc:docMk/>
            <pc:sldMk cId="2044297109" sldId="529"/>
            <ac:spMk id="3" creationId="{691ED7E3-CA15-41E4-AD4C-CD73DDFF164F}"/>
          </ac:spMkLst>
        </pc:spChg>
        <pc:spChg chg="del">
          <ac:chgData name="Kitazawa Masakiyo" userId="2bf3742da7ad8ecb" providerId="LiveId" clId="{C3319DF0-672F-484E-9379-5FB1B9723CB0}" dt="2021-09-10T17:11:10.593" v="6257" actId="478"/>
          <ac:spMkLst>
            <pc:docMk/>
            <pc:sldMk cId="2044297109" sldId="529"/>
            <ac:spMk id="3" creationId="{BBE66221-535C-4ACE-98D1-5798116BA594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8" creationId="{3B174FBC-10B4-4D46-A37B-A02F3E5F60B2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9" creationId="{6FFEFB0A-9721-4E5E-BCE7-1DFD852CA9F9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0" creationId="{54FA1028-2035-45A0-B6B7-625DC26CC1BB}"/>
          </ac:spMkLst>
        </pc:spChg>
        <pc:spChg chg="add mod">
          <ac:chgData name="Kitazawa Masakiyo" userId="2bf3742da7ad8ecb" providerId="LiveId" clId="{C3319DF0-672F-484E-9379-5FB1B9723CB0}" dt="2021-09-10T17:22:49.769" v="6728" actId="1036"/>
          <ac:spMkLst>
            <pc:docMk/>
            <pc:sldMk cId="2044297109" sldId="529"/>
            <ac:spMk id="11" creationId="{4A2792D8-F292-4CF9-8800-A0C25BBB290B}"/>
          </ac:spMkLst>
        </pc:spChg>
        <pc:spChg chg="add mod">
          <ac:chgData name="Kitazawa Masakiyo" userId="2bf3742da7ad8ecb" providerId="LiveId" clId="{C3319DF0-672F-484E-9379-5FB1B9723CB0}" dt="2021-09-11T02:34:20.288" v="10989" actId="1076"/>
          <ac:spMkLst>
            <pc:docMk/>
            <pc:sldMk cId="2044297109" sldId="529"/>
            <ac:spMk id="14" creationId="{1DC1640A-EFA6-4B27-BF1B-D34038132EB1}"/>
          </ac:spMkLst>
        </pc:spChg>
        <pc:spChg chg="add mod">
          <ac:chgData name="Kitazawa Masakiyo" userId="2bf3742da7ad8ecb" providerId="LiveId" clId="{C3319DF0-672F-484E-9379-5FB1B9723CB0}" dt="2021-09-11T02:34:11.938" v="10987" actId="1076"/>
          <ac:spMkLst>
            <pc:docMk/>
            <pc:sldMk cId="2044297109" sldId="529"/>
            <ac:spMk id="15" creationId="{372A1359-C5C1-4E95-A5AA-A1068BEE853B}"/>
          </ac:spMkLst>
        </pc:spChg>
        <pc:spChg chg="add mod">
          <ac:chgData name="Kitazawa Masakiyo" userId="2bf3742da7ad8ecb" providerId="LiveId" clId="{C3319DF0-672F-484E-9379-5FB1B9723CB0}" dt="2021-09-10T17:23:07.964" v="6732" actId="1076"/>
          <ac:spMkLst>
            <pc:docMk/>
            <pc:sldMk cId="2044297109" sldId="529"/>
            <ac:spMk id="16" creationId="{07F45482-E2E9-4045-AA80-424B820C1990}"/>
          </ac:spMkLst>
        </pc:spChg>
        <pc:spChg chg="add mod">
          <ac:chgData name="Kitazawa Masakiyo" userId="2bf3742da7ad8ecb" providerId="LiveId" clId="{C3319DF0-672F-484E-9379-5FB1B9723CB0}" dt="2021-09-11T04:06:38.999" v="11508" actId="20577"/>
          <ac:spMkLst>
            <pc:docMk/>
            <pc:sldMk cId="2044297109" sldId="529"/>
            <ac:spMk id="17" creationId="{0BBC9503-F9BA-43C8-B47D-2E643625FC57}"/>
          </ac:spMkLst>
        </pc:spChg>
        <pc:spChg chg="mod topLvl">
          <ac:chgData name="Kitazawa Masakiyo" userId="2bf3742da7ad8ecb" providerId="LiveId" clId="{C3319DF0-672F-484E-9379-5FB1B9723CB0}" dt="2021-09-11T02:33:07.906" v="10962" actId="14100"/>
          <ac:spMkLst>
            <pc:docMk/>
            <pc:sldMk cId="2044297109" sldId="529"/>
            <ac:spMk id="19" creationId="{E19E1E6C-D5F8-4DC1-8F44-041F82E7921E}"/>
          </ac:spMkLst>
        </pc:spChg>
        <pc:spChg chg="add mod">
          <ac:chgData name="Kitazawa Masakiyo" userId="2bf3742da7ad8ecb" providerId="LiveId" clId="{C3319DF0-672F-484E-9379-5FB1B9723CB0}" dt="2021-09-11T02:33:18.692" v="10964" actId="1076"/>
          <ac:spMkLst>
            <pc:docMk/>
            <pc:sldMk cId="2044297109" sldId="529"/>
            <ac:spMk id="21" creationId="{8B4F4C6C-35EB-4CC6-85E0-F0A897BD9617}"/>
          </ac:spMkLst>
        </pc:spChg>
        <pc:spChg chg="add mod ord">
          <ac:chgData name="Kitazawa Masakiyo" userId="2bf3742da7ad8ecb" providerId="LiveId" clId="{C3319DF0-672F-484E-9379-5FB1B9723CB0}" dt="2021-09-11T02:35:03.721" v="11000" actId="167"/>
          <ac:spMkLst>
            <pc:docMk/>
            <pc:sldMk cId="2044297109" sldId="529"/>
            <ac:spMk id="23" creationId="{819144EA-7C98-4AD4-B372-9CEDBCAC4121}"/>
          </ac:spMkLst>
        </pc:spChg>
        <pc:spChg chg="add mod">
          <ac:chgData name="Kitazawa Masakiyo" userId="2bf3742da7ad8ecb" providerId="LiveId" clId="{C3319DF0-672F-484E-9379-5FB1B9723CB0}" dt="2021-09-11T02:35:27.351" v="11005" actId="1076"/>
          <ac:spMkLst>
            <pc:docMk/>
            <pc:sldMk cId="2044297109" sldId="529"/>
            <ac:spMk id="24" creationId="{F5C123DA-57DA-44E9-88FC-21753E5B0676}"/>
          </ac:spMkLst>
        </pc:spChg>
        <pc:grpChg chg="add del mod">
          <ac:chgData name="Kitazawa Masakiyo" userId="2bf3742da7ad8ecb" providerId="LiveId" clId="{C3319DF0-672F-484E-9379-5FB1B9723CB0}" dt="2021-09-11T02:32:35.758" v="10947" actId="165"/>
          <ac:grpSpMkLst>
            <pc:docMk/>
            <pc:sldMk cId="2044297109" sldId="529"/>
            <ac:grpSpMk id="18" creationId="{9BDB4060-9C21-4F4B-807A-1DCB535CD261}"/>
          </ac:grpSpMkLst>
        </pc:grp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6" creationId="{AAEEE4FF-8D6D-4238-A303-E880DCF0D626}"/>
          </ac:picMkLst>
        </pc:picChg>
        <pc:picChg chg="add mod">
          <ac:chgData name="Kitazawa Masakiyo" userId="2bf3742da7ad8ecb" providerId="LiveId" clId="{C3319DF0-672F-484E-9379-5FB1B9723CB0}" dt="2021-09-10T17:23:00.334" v="6731" actId="14100"/>
          <ac:picMkLst>
            <pc:docMk/>
            <pc:sldMk cId="2044297109" sldId="529"/>
            <ac:picMk id="7" creationId="{61355F24-7CD0-48CC-B958-46CC63485E4E}"/>
          </ac:picMkLst>
        </pc:picChg>
        <pc:picChg chg="add mod">
          <ac:chgData name="Kitazawa Masakiyo" userId="2bf3742da7ad8ecb" providerId="LiveId" clId="{C3319DF0-672F-484E-9379-5FB1B9723CB0}" dt="2021-09-11T02:32:52.564" v="10960" actId="1076"/>
          <ac:picMkLst>
            <pc:docMk/>
            <pc:sldMk cId="2044297109" sldId="529"/>
            <ac:picMk id="12" creationId="{48E31B0B-EA4D-40E2-93A4-E9BBF521951E}"/>
          </ac:picMkLst>
        </pc:picChg>
        <pc:picChg chg="add mod">
          <ac:chgData name="Kitazawa Masakiyo" userId="2bf3742da7ad8ecb" providerId="LiveId" clId="{C3319DF0-672F-484E-9379-5FB1B9723CB0}" dt="2021-09-10T17:22:49.769" v="6728" actId="1036"/>
          <ac:picMkLst>
            <pc:docMk/>
            <pc:sldMk cId="2044297109" sldId="529"/>
            <ac:picMk id="13" creationId="{1378EE61-FD2E-43F4-B582-516B26FFEDF4}"/>
          </ac:picMkLst>
        </pc:picChg>
        <pc:picChg chg="del mod topLvl">
          <ac:chgData name="Kitazawa Masakiyo" userId="2bf3742da7ad8ecb" providerId="LiveId" clId="{C3319DF0-672F-484E-9379-5FB1B9723CB0}" dt="2021-09-11T02:32:48.030" v="10959"/>
          <ac:picMkLst>
            <pc:docMk/>
            <pc:sldMk cId="2044297109" sldId="529"/>
            <ac:picMk id="20" creationId="{9656087B-AA0D-413A-A63D-D180DA17B6DF}"/>
          </ac:picMkLst>
        </pc:picChg>
        <pc:picChg chg="add mod">
          <ac:chgData name="Kitazawa Masakiyo" userId="2bf3742da7ad8ecb" providerId="LiveId" clId="{C3319DF0-672F-484E-9379-5FB1B9723CB0}" dt="2021-09-11T02:33:18.692" v="10964" actId="1076"/>
          <ac:picMkLst>
            <pc:docMk/>
            <pc:sldMk cId="2044297109" sldId="529"/>
            <ac:picMk id="22" creationId="{4DCB363B-DC0B-41F2-99AA-849591FED77C}"/>
          </ac:picMkLst>
        </pc:picChg>
      </pc:sldChg>
      <pc:sldChg chg="addSp delSp modSp new mod">
        <pc:chgData name="Kitazawa Masakiyo" userId="2bf3742da7ad8ecb" providerId="LiveId" clId="{C3319DF0-672F-484E-9379-5FB1B9723CB0}" dt="2021-09-11T02:36:52.431" v="11023" actId="20577"/>
        <pc:sldMkLst>
          <pc:docMk/>
          <pc:sldMk cId="108412035" sldId="530"/>
        </pc:sldMkLst>
        <pc:spChg chg="mod">
          <ac:chgData name="Kitazawa Masakiyo" userId="2bf3742da7ad8ecb" providerId="LiveId" clId="{C3319DF0-672F-484E-9379-5FB1B9723CB0}" dt="2021-09-11T02:36:52.431" v="11023" actId="20577"/>
          <ac:spMkLst>
            <pc:docMk/>
            <pc:sldMk cId="108412035" sldId="530"/>
            <ac:spMk id="2" creationId="{B24FCAE3-8A03-42AE-BF39-1E43B17EA6A3}"/>
          </ac:spMkLst>
        </pc:spChg>
        <pc:spChg chg="del">
          <ac:chgData name="Kitazawa Masakiyo" userId="2bf3742da7ad8ecb" providerId="LiveId" clId="{C3319DF0-672F-484E-9379-5FB1B9723CB0}" dt="2021-09-10T17:23:30.944" v="6793" actId="478"/>
          <ac:spMkLst>
            <pc:docMk/>
            <pc:sldMk cId="108412035" sldId="530"/>
            <ac:spMk id="3" creationId="{B7EEB34F-BD44-4857-9241-7D00DDFFDBAA}"/>
          </ac:spMkLst>
        </pc:spChg>
        <pc:spChg chg="add mod">
          <ac:chgData name="Kitazawa Masakiyo" userId="2bf3742da7ad8ecb" providerId="LiveId" clId="{C3319DF0-672F-484E-9379-5FB1B9723CB0}" dt="2021-09-11T02:36:00.712" v="11019" actId="20577"/>
          <ac:spMkLst>
            <pc:docMk/>
            <pc:sldMk cId="108412035" sldId="530"/>
            <ac:spMk id="5" creationId="{0FA8A2C2-D3CD-47F7-A789-550A5499F046}"/>
          </ac:spMkLst>
        </pc:spChg>
        <pc:spChg chg="add mod">
          <ac:chgData name="Kitazawa Masakiyo" userId="2bf3742da7ad8ecb" providerId="LiveId" clId="{C3319DF0-672F-484E-9379-5FB1B9723CB0}" dt="2021-09-10T17:32:46.065" v="7198" actId="20577"/>
          <ac:spMkLst>
            <pc:docMk/>
            <pc:sldMk cId="108412035" sldId="530"/>
            <ac:spMk id="10" creationId="{D3200960-4CEE-437D-B255-2A2F1AA1B575}"/>
          </ac:spMkLst>
        </pc:spChg>
        <pc:picChg chg="add mod">
          <ac:chgData name="Kitazawa Masakiyo" userId="2bf3742da7ad8ecb" providerId="LiveId" clId="{C3319DF0-672F-484E-9379-5FB1B9723CB0}" dt="2021-09-10T17:32:39.195" v="7179" actId="1076"/>
          <ac:picMkLst>
            <pc:docMk/>
            <pc:sldMk cId="108412035" sldId="530"/>
            <ac:picMk id="7" creationId="{49948925-ECE5-4C3E-8CFC-9FD1BA9D1A2B}"/>
          </ac:picMkLst>
        </pc:picChg>
        <pc:picChg chg="add mod">
          <ac:chgData name="Kitazawa Masakiyo" userId="2bf3742da7ad8ecb" providerId="LiveId" clId="{C3319DF0-672F-484E-9379-5FB1B9723CB0}" dt="2021-09-10T17:33:12.657" v="7207" actId="1076"/>
          <ac:picMkLst>
            <pc:docMk/>
            <pc:sldMk cId="108412035" sldId="530"/>
            <ac:picMk id="9" creationId="{3A856C9B-D38A-4B1D-981D-4388318ED56D}"/>
          </ac:picMkLst>
        </pc:picChg>
      </pc:sldChg>
      <pc:sldChg chg="addSp delSp modSp new mod">
        <pc:chgData name="Kitazawa Masakiyo" userId="2bf3742da7ad8ecb" providerId="LiveId" clId="{C3319DF0-672F-484E-9379-5FB1B9723CB0}" dt="2021-09-11T04:10:57.858" v="11522" actId="6549"/>
        <pc:sldMkLst>
          <pc:docMk/>
          <pc:sldMk cId="4153900253" sldId="531"/>
        </pc:sldMkLst>
        <pc:spChg chg="mod">
          <ac:chgData name="Kitazawa Masakiyo" userId="2bf3742da7ad8ecb" providerId="LiveId" clId="{C3319DF0-672F-484E-9379-5FB1B9723CB0}" dt="2021-09-10T17:33:28.195" v="7233" actId="20577"/>
          <ac:spMkLst>
            <pc:docMk/>
            <pc:sldMk cId="4153900253" sldId="531"/>
            <ac:spMk id="2" creationId="{0BC641C0-EB79-4F9E-869B-2E8EC9060FC8}"/>
          </ac:spMkLst>
        </pc:spChg>
        <pc:spChg chg="del mod">
          <ac:chgData name="Kitazawa Masakiyo" userId="2bf3742da7ad8ecb" providerId="LiveId" clId="{C3319DF0-672F-484E-9379-5FB1B9723CB0}" dt="2021-09-10T17:28:58.057" v="7068" actId="478"/>
          <ac:spMkLst>
            <pc:docMk/>
            <pc:sldMk cId="4153900253" sldId="531"/>
            <ac:spMk id="3" creationId="{58F0DC93-E04B-4727-85E2-E081257E1E8B}"/>
          </ac:spMkLst>
        </pc:spChg>
        <pc:spChg chg="add mod">
          <ac:chgData name="Kitazawa Masakiyo" userId="2bf3742da7ad8ecb" providerId="LiveId" clId="{C3319DF0-672F-484E-9379-5FB1B9723CB0}" dt="2021-09-10T17:46:49.179" v="7920" actId="14100"/>
          <ac:spMkLst>
            <pc:docMk/>
            <pc:sldMk cId="4153900253" sldId="531"/>
            <ac:spMk id="9" creationId="{E0370872-FF60-44D1-B2AF-C99DB4E6F93A}"/>
          </ac:spMkLst>
        </pc:spChg>
        <pc:spChg chg="add mod">
          <ac:chgData name="Kitazawa Masakiyo" userId="2bf3742da7ad8ecb" providerId="LiveId" clId="{C3319DF0-672F-484E-9379-5FB1B9723CB0}" dt="2021-09-11T04:10:57.858" v="11522" actId="6549"/>
          <ac:spMkLst>
            <pc:docMk/>
            <pc:sldMk cId="4153900253" sldId="531"/>
            <ac:spMk id="15" creationId="{5E05A449-4A04-4B86-8CC5-888EBEA1F7AC}"/>
          </ac:spMkLst>
        </pc:spChg>
        <pc:spChg chg="add mod">
          <ac:chgData name="Kitazawa Masakiyo" userId="2bf3742da7ad8ecb" providerId="LiveId" clId="{C3319DF0-672F-484E-9379-5FB1B9723CB0}" dt="2021-09-10T17:45:35.655" v="7879" actId="1076"/>
          <ac:spMkLst>
            <pc:docMk/>
            <pc:sldMk cId="4153900253" sldId="531"/>
            <ac:spMk id="16" creationId="{424151BF-D01F-4B20-A9CF-DA98943880E3}"/>
          </ac:spMkLst>
        </pc:spChg>
        <pc:spChg chg="add del mod">
          <ac:chgData name="Kitazawa Masakiyo" userId="2bf3742da7ad8ecb" providerId="LiveId" clId="{C3319DF0-672F-484E-9379-5FB1B9723CB0}" dt="2021-09-10T17:43:36.388" v="7833"/>
          <ac:spMkLst>
            <pc:docMk/>
            <pc:sldMk cId="4153900253" sldId="531"/>
            <ac:spMk id="29" creationId="{C1991AB1-1090-47B7-B7ED-395B2D356630}"/>
          </ac:spMkLst>
        </pc:sp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6" creationId="{3D70826C-9A1A-4297-8E56-703F4BFA8226}"/>
          </ac:picMkLst>
        </pc:picChg>
        <pc:picChg chg="add mod">
          <ac:chgData name="Kitazawa Masakiyo" userId="2bf3742da7ad8ecb" providerId="LiveId" clId="{C3319DF0-672F-484E-9379-5FB1B9723CB0}" dt="2021-09-10T17:42:44.161" v="7823" actId="1076"/>
          <ac:picMkLst>
            <pc:docMk/>
            <pc:sldMk cId="4153900253" sldId="531"/>
            <ac:picMk id="8" creationId="{6B542EDD-7228-43D9-9809-B67B33D1292F}"/>
          </ac:picMkLst>
        </pc:picChg>
        <pc:picChg chg="add del mod">
          <ac:chgData name="Kitazawa Masakiyo" userId="2bf3742da7ad8ecb" providerId="LiveId" clId="{C3319DF0-672F-484E-9379-5FB1B9723CB0}" dt="2021-09-10T17:39:38.766" v="7579"/>
          <ac:picMkLst>
            <pc:docMk/>
            <pc:sldMk cId="4153900253" sldId="531"/>
            <ac:picMk id="18" creationId="{B8B274E3-512C-4261-9CCC-F7C45731306E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0" creationId="{772FF7C1-4B59-4F41-AEE8-281AF0525A25}"/>
          </ac:picMkLst>
        </pc:picChg>
        <pc:picChg chg="add del mod">
          <ac:chgData name="Kitazawa Masakiyo" userId="2bf3742da7ad8ecb" providerId="LiveId" clId="{C3319DF0-672F-484E-9379-5FB1B9723CB0}" dt="2021-09-10T17:40:20.929" v="7598"/>
          <ac:picMkLst>
            <pc:docMk/>
            <pc:sldMk cId="4153900253" sldId="531"/>
            <ac:picMk id="21" creationId="{9B2C5A71-61D8-4212-AC3E-BF590DF0ECDA}"/>
          </ac:picMkLst>
        </pc:picChg>
        <pc:picChg chg="add del mod">
          <ac:chgData name="Kitazawa Masakiyo" userId="2bf3742da7ad8ecb" providerId="LiveId" clId="{C3319DF0-672F-484E-9379-5FB1B9723CB0}" dt="2021-09-10T17:40:47.146" v="7624"/>
          <ac:picMkLst>
            <pc:docMk/>
            <pc:sldMk cId="4153900253" sldId="531"/>
            <ac:picMk id="23" creationId="{E4884D21-9184-4359-B811-863B50C41800}"/>
          </ac:picMkLst>
        </pc:picChg>
        <pc:picChg chg="add del mod">
          <ac:chgData name="Kitazawa Masakiyo" userId="2bf3742da7ad8ecb" providerId="LiveId" clId="{C3319DF0-672F-484E-9379-5FB1B9723CB0}" dt="2021-09-10T17:40:34.630" v="7611"/>
          <ac:picMkLst>
            <pc:docMk/>
            <pc:sldMk cId="4153900253" sldId="531"/>
            <ac:picMk id="24" creationId="{9362C211-255C-4395-9113-6C078BAA49B0}"/>
          </ac:picMkLst>
        </pc:picChg>
        <pc:picChg chg="add mod">
          <ac:chgData name="Kitazawa Masakiyo" userId="2bf3742da7ad8ecb" providerId="LiveId" clId="{C3319DF0-672F-484E-9379-5FB1B9723CB0}" dt="2021-09-11T02:38:49.225" v="11025" actId="1037"/>
          <ac:picMkLst>
            <pc:docMk/>
            <pc:sldMk cId="4153900253" sldId="531"/>
            <ac:picMk id="26" creationId="{13FC3075-9E92-4738-9B26-F0B53397C5BB}"/>
          </ac:picMkLst>
        </pc:picChg>
        <pc:picChg chg="add mod">
          <ac:chgData name="Kitazawa Masakiyo" userId="2bf3742da7ad8ecb" providerId="LiveId" clId="{C3319DF0-672F-484E-9379-5FB1B9723CB0}" dt="2021-09-10T17:45:35.655" v="7879" actId="1076"/>
          <ac:picMkLst>
            <pc:docMk/>
            <pc:sldMk cId="4153900253" sldId="531"/>
            <ac:picMk id="28" creationId="{6B675041-5B46-4343-B34C-C3C08CEF0008}"/>
          </ac:picMkLst>
        </pc:picChg>
        <pc:picChg chg="add del mod">
          <ac:chgData name="Kitazawa Masakiyo" userId="2bf3742da7ad8ecb" providerId="LiveId" clId="{C3319DF0-672F-484E-9379-5FB1B9723CB0}" dt="2021-09-10T17:45:52.207" v="7891"/>
          <ac:picMkLst>
            <pc:docMk/>
            <pc:sldMk cId="4153900253" sldId="531"/>
            <ac:picMk id="30" creationId="{45946F07-8E75-4491-92CD-4556B430DAD3}"/>
          </ac:picMkLst>
        </pc:picChg>
        <pc:picChg chg="add del mod">
          <ac:chgData name="Kitazawa Masakiyo" userId="2bf3742da7ad8ecb" providerId="LiveId" clId="{C3319DF0-672F-484E-9379-5FB1B9723CB0}" dt="2021-09-10T17:46:04.254" v="7903"/>
          <ac:picMkLst>
            <pc:docMk/>
            <pc:sldMk cId="4153900253" sldId="531"/>
            <ac:picMk id="35" creationId="{0477F05A-38BB-4935-AB0E-C6C1F63E4577}"/>
          </ac:picMkLst>
        </pc:picChg>
        <pc:picChg chg="add mod">
          <ac:chgData name="Kitazawa Masakiyo" userId="2bf3742da7ad8ecb" providerId="LiveId" clId="{C3319DF0-672F-484E-9379-5FB1B9723CB0}" dt="2021-09-10T17:46:04.254" v="7901"/>
          <ac:picMkLst>
            <pc:docMk/>
            <pc:sldMk cId="4153900253" sldId="531"/>
            <ac:picMk id="37" creationId="{C8D2CB81-2ECE-46D4-A9D0-AE9F87A86590}"/>
          </ac:picMkLst>
        </pc:picChg>
        <pc:cxnChg chg="add mod">
          <ac:chgData name="Kitazawa Masakiyo" userId="2bf3742da7ad8ecb" providerId="LiveId" clId="{C3319DF0-672F-484E-9379-5FB1B9723CB0}" dt="2021-09-10T17:47:10.516" v="7925" actId="14100"/>
          <ac:cxnSpMkLst>
            <pc:docMk/>
            <pc:sldMk cId="4153900253" sldId="531"/>
            <ac:cxnSpMk id="11" creationId="{BC35E11C-2D52-46CA-A955-174D545BA167}"/>
          </ac:cxnSpMkLst>
        </pc:cxnChg>
        <pc:cxnChg chg="add mod">
          <ac:chgData name="Kitazawa Masakiyo" userId="2bf3742da7ad8ecb" providerId="LiveId" clId="{C3319DF0-672F-484E-9379-5FB1B9723CB0}" dt="2021-09-10T17:46:54.679" v="7922" actId="14100"/>
          <ac:cxnSpMkLst>
            <pc:docMk/>
            <pc:sldMk cId="4153900253" sldId="531"/>
            <ac:cxnSpMk id="12" creationId="{B7B36365-636C-4598-BE64-ECB5FF3C06A3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2" creationId="{CF635FFC-B92D-4B7F-A788-4C4258601C3F}"/>
          </ac:cxnSpMkLst>
        </pc:cxnChg>
        <pc:cxnChg chg="add mod">
          <ac:chgData name="Kitazawa Masakiyo" userId="2bf3742da7ad8ecb" providerId="LiveId" clId="{C3319DF0-672F-484E-9379-5FB1B9723CB0}" dt="2021-09-10T17:45:35.655" v="7879" actId="1076"/>
          <ac:cxnSpMkLst>
            <pc:docMk/>
            <pc:sldMk cId="4153900253" sldId="531"/>
            <ac:cxnSpMk id="33" creationId="{8F64F256-DCDE-4190-87D0-3185B08667DE}"/>
          </ac:cxnSpMkLst>
        </pc:cxnChg>
      </pc:sldChg>
      <pc:sldChg chg="addSp delSp modSp new mod">
        <pc:chgData name="Kitazawa Masakiyo" userId="2bf3742da7ad8ecb" providerId="LiveId" clId="{C3319DF0-672F-484E-9379-5FB1B9723CB0}" dt="2021-09-11T02:42:33.350" v="11032" actId="403"/>
        <pc:sldMkLst>
          <pc:docMk/>
          <pc:sldMk cId="997242121" sldId="532"/>
        </pc:sldMkLst>
        <pc:spChg chg="mod">
          <ac:chgData name="Kitazawa Masakiyo" userId="2bf3742da7ad8ecb" providerId="LiveId" clId="{C3319DF0-672F-484E-9379-5FB1B9723CB0}" dt="2021-09-10T17:48:32.600" v="7972" actId="20577"/>
          <ac:spMkLst>
            <pc:docMk/>
            <pc:sldMk cId="997242121" sldId="532"/>
            <ac:spMk id="2" creationId="{C4675DC0-0F9C-4F05-9D00-601D262E0161}"/>
          </ac:spMkLst>
        </pc:spChg>
        <pc:spChg chg="del">
          <ac:chgData name="Kitazawa Masakiyo" userId="2bf3742da7ad8ecb" providerId="LiveId" clId="{C3319DF0-672F-484E-9379-5FB1B9723CB0}" dt="2021-09-10T17:47:57.407" v="7954" actId="478"/>
          <ac:spMkLst>
            <pc:docMk/>
            <pc:sldMk cId="997242121" sldId="532"/>
            <ac:spMk id="3" creationId="{5C16DD5A-3D16-453A-AA19-0D6C49CAF9BF}"/>
          </ac:spMkLst>
        </pc:spChg>
        <pc:spChg chg="add mod">
          <ac:chgData name="Kitazawa Masakiyo" userId="2bf3742da7ad8ecb" providerId="LiveId" clId="{C3319DF0-672F-484E-9379-5FB1B9723CB0}" dt="2021-09-10T17:48:58.875" v="8015" actId="12"/>
          <ac:spMkLst>
            <pc:docMk/>
            <pc:sldMk cId="997242121" sldId="532"/>
            <ac:spMk id="7" creationId="{E4327DF2-FB97-4641-ADF9-D9B823FCCA35}"/>
          </ac:spMkLst>
        </pc:spChg>
        <pc:spChg chg="add mod">
          <ac:chgData name="Kitazawa Masakiyo" userId="2bf3742da7ad8ecb" providerId="LiveId" clId="{C3319DF0-672F-484E-9379-5FB1B9723CB0}" dt="2021-09-10T17:49:18.537" v="8046" actId="1076"/>
          <ac:spMkLst>
            <pc:docMk/>
            <pc:sldMk cId="997242121" sldId="532"/>
            <ac:spMk id="8" creationId="{596ABF37-4CEF-420C-9424-5D962C85C2A1}"/>
          </ac:spMkLst>
        </pc:spChg>
        <pc:spChg chg="add mod">
          <ac:chgData name="Kitazawa Masakiyo" userId="2bf3742da7ad8ecb" providerId="LiveId" clId="{C3319DF0-672F-484E-9379-5FB1B9723CB0}" dt="2021-09-11T02:42:33.350" v="11032" actId="403"/>
          <ac:spMkLst>
            <pc:docMk/>
            <pc:sldMk cId="997242121" sldId="532"/>
            <ac:spMk id="11" creationId="{26472D1D-A5F9-40E5-9BFC-FF1F99A11F7F}"/>
          </ac:spMkLst>
        </pc:spChg>
        <pc:picChg chg="add mod">
          <ac:chgData name="Kitazawa Masakiyo" userId="2bf3742da7ad8ecb" providerId="LiveId" clId="{C3319DF0-672F-484E-9379-5FB1B9723CB0}" dt="2021-09-10T17:49:21.992" v="8047" actId="14100"/>
          <ac:picMkLst>
            <pc:docMk/>
            <pc:sldMk cId="997242121" sldId="532"/>
            <ac:picMk id="6" creationId="{4A641859-3C1D-404A-B4C2-06E4E13842C4}"/>
          </ac:picMkLst>
        </pc:picChg>
        <pc:picChg chg="add mod">
          <ac:chgData name="Kitazawa Masakiyo" userId="2bf3742da7ad8ecb" providerId="LiveId" clId="{C3319DF0-672F-484E-9379-5FB1B9723CB0}" dt="2021-09-10T17:49:49.417" v="8051" actId="1076"/>
          <ac:picMkLst>
            <pc:docMk/>
            <pc:sldMk cId="997242121" sldId="532"/>
            <ac:picMk id="10" creationId="{2E2E5078-9E02-4645-AB46-A71C6DBF78B6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9:01.072" v="11371" actId="1035"/>
        <pc:sldMkLst>
          <pc:docMk/>
          <pc:sldMk cId="601369771" sldId="533"/>
        </pc:sldMkLst>
        <pc:spChg chg="mod">
          <ac:chgData name="Kitazawa Masakiyo" userId="2bf3742da7ad8ecb" providerId="LiveId" clId="{C3319DF0-672F-484E-9379-5FB1B9723CB0}" dt="2021-09-10T17:56:07.286" v="8476" actId="20577"/>
          <ac:spMkLst>
            <pc:docMk/>
            <pc:sldMk cId="601369771" sldId="533"/>
            <ac:spMk id="2" creationId="{E13D28BC-3D5C-4982-94DB-358D40C6EA67}"/>
          </ac:spMkLst>
        </pc:spChg>
        <pc:spChg chg="del mod">
          <ac:chgData name="Kitazawa Masakiyo" userId="2bf3742da7ad8ecb" providerId="LiveId" clId="{C3319DF0-672F-484E-9379-5FB1B9723CB0}" dt="2021-09-10T17:55:54.186" v="8456" actId="478"/>
          <ac:spMkLst>
            <pc:docMk/>
            <pc:sldMk cId="601369771" sldId="533"/>
            <ac:spMk id="3" creationId="{48A123CF-E4FB-4A5B-8D96-F8FB6581C996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6" creationId="{D5C6AA79-6E88-4C21-AD2A-EE1A19DB185F}"/>
          </ac:spMkLst>
        </pc:spChg>
        <pc:spChg chg="add mod">
          <ac:chgData name="Kitazawa Masakiyo" userId="2bf3742da7ad8ecb" providerId="LiveId" clId="{C3319DF0-672F-484E-9379-5FB1B9723CB0}" dt="2021-09-11T03:29:01.072" v="11371" actId="1035"/>
          <ac:spMkLst>
            <pc:docMk/>
            <pc:sldMk cId="601369771" sldId="533"/>
            <ac:spMk id="7" creationId="{25EAB6A9-DBD4-41CB-91DE-4128831E1BD5}"/>
          </ac:spMkLst>
        </pc:spChg>
        <pc:spChg chg="add mod">
          <ac:chgData name="Kitazawa Masakiyo" userId="2bf3742da7ad8ecb" providerId="LiveId" clId="{C3319DF0-672F-484E-9379-5FB1B9723CB0}" dt="2021-09-10T18:17:37.997" v="8777" actId="1076"/>
          <ac:spMkLst>
            <pc:docMk/>
            <pc:sldMk cId="601369771" sldId="533"/>
            <ac:spMk id="8" creationId="{AC770BAE-01A0-4D1E-AF85-62E1F6D48093}"/>
          </ac:spMkLst>
        </pc:spChg>
        <pc:spChg chg="add mod">
          <ac:chgData name="Kitazawa Masakiyo" userId="2bf3742da7ad8ecb" providerId="LiveId" clId="{C3319DF0-672F-484E-9379-5FB1B9723CB0}" dt="2021-09-10T18:19:24.884" v="8785" actId="20577"/>
          <ac:spMkLst>
            <pc:docMk/>
            <pc:sldMk cId="601369771" sldId="533"/>
            <ac:spMk id="9" creationId="{7B3E8AD3-DEAC-4DE0-B6AB-9F2F90E8458E}"/>
          </ac:spMkLst>
        </pc:spChg>
        <pc:spChg chg="add mod">
          <ac:chgData name="Kitazawa Masakiyo" userId="2bf3742da7ad8ecb" providerId="LiveId" clId="{C3319DF0-672F-484E-9379-5FB1B9723CB0}" dt="2021-09-11T03:26:28.380" v="11276" actId="403"/>
          <ac:spMkLst>
            <pc:docMk/>
            <pc:sldMk cId="601369771" sldId="533"/>
            <ac:spMk id="10" creationId="{4D9765D3-E684-4214-8465-8DEE621463AF}"/>
          </ac:spMkLst>
        </pc:spChg>
        <pc:spChg chg="add mod">
          <ac:chgData name="Kitazawa Masakiyo" userId="2bf3742da7ad8ecb" providerId="LiveId" clId="{C3319DF0-672F-484E-9379-5FB1B9723CB0}" dt="2021-09-10T18:13:46.946" v="8716" actId="1076"/>
          <ac:spMkLst>
            <pc:docMk/>
            <pc:sldMk cId="601369771" sldId="533"/>
            <ac:spMk id="11" creationId="{4A77B6CA-4426-4473-BC78-EDA0857DD7AA}"/>
          </ac:spMkLst>
        </pc:spChg>
        <pc:spChg chg="add mod">
          <ac:chgData name="Kitazawa Masakiyo" userId="2bf3742da7ad8ecb" providerId="LiveId" clId="{C3319DF0-672F-484E-9379-5FB1B9723CB0}" dt="2021-09-11T03:27:13.353" v="11325" actId="6549"/>
          <ac:spMkLst>
            <pc:docMk/>
            <pc:sldMk cId="601369771" sldId="533"/>
            <ac:spMk id="12" creationId="{B433C4C3-EE49-461D-9DE7-002414840358}"/>
          </ac:spMkLst>
        </pc:spChg>
        <pc:spChg chg="add mod">
          <ac:chgData name="Kitazawa Masakiyo" userId="2bf3742da7ad8ecb" providerId="LiveId" clId="{C3319DF0-672F-484E-9379-5FB1B9723CB0}" dt="2021-09-11T03:27:00.118" v="11280" actId="1036"/>
          <ac:spMkLst>
            <pc:docMk/>
            <pc:sldMk cId="601369771" sldId="533"/>
            <ac:spMk id="13" creationId="{F014FC90-42F1-443F-B59E-772D0FB76B24}"/>
          </ac:spMkLst>
        </pc:sp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5" creationId="{E90F4277-D126-4B53-B3F7-CB2F89E5C7B0}"/>
          </ac:picMkLst>
        </pc:picChg>
        <pc:picChg chg="add mod">
          <ac:chgData name="Kitazawa Masakiyo" userId="2bf3742da7ad8ecb" providerId="LiveId" clId="{C3319DF0-672F-484E-9379-5FB1B9723CB0}" dt="2021-09-11T03:29:01.072" v="11371" actId="1035"/>
          <ac:picMkLst>
            <pc:docMk/>
            <pc:sldMk cId="601369771" sldId="533"/>
            <ac:picMk id="14" creationId="{1C548250-552E-4A83-960C-1A2CE957E242}"/>
          </ac:picMkLst>
        </pc:picChg>
      </pc:sldChg>
      <pc:sldChg chg="addSp delSp modSp new mod modAnim">
        <pc:chgData name="Kitazawa Masakiyo" userId="2bf3742da7ad8ecb" providerId="LiveId" clId="{C3319DF0-672F-484E-9379-5FB1B9723CB0}" dt="2021-09-11T03:23:11.583" v="11217" actId="1076"/>
        <pc:sldMkLst>
          <pc:docMk/>
          <pc:sldMk cId="4168222760" sldId="534"/>
        </pc:sldMkLst>
        <pc:spChg chg="del">
          <ac:chgData name="Kitazawa Masakiyo" userId="2bf3742da7ad8ecb" providerId="LiveId" clId="{C3319DF0-672F-484E-9379-5FB1B9723CB0}" dt="2021-09-11T00:59:06.762" v="9192" actId="478"/>
          <ac:spMkLst>
            <pc:docMk/>
            <pc:sldMk cId="4168222760" sldId="534"/>
            <ac:spMk id="2" creationId="{FD94EF89-B1A9-4248-9060-9D5F8441E581}"/>
          </ac:spMkLst>
        </pc:spChg>
        <pc:spChg chg="del">
          <ac:chgData name="Kitazawa Masakiyo" userId="2bf3742da7ad8ecb" providerId="LiveId" clId="{C3319DF0-672F-484E-9379-5FB1B9723CB0}" dt="2021-09-11T00:58:53.169" v="9190" actId="478"/>
          <ac:spMkLst>
            <pc:docMk/>
            <pc:sldMk cId="4168222760" sldId="534"/>
            <ac:spMk id="3" creationId="{2DC98617-AFEC-44E7-A64D-B93B22F63FED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6" creationId="{70A5D24C-1EC5-4829-B121-F2314813DCAF}"/>
          </ac:spMkLst>
        </pc:spChg>
        <pc:spChg chg="add mod">
          <ac:chgData name="Kitazawa Masakiyo" userId="2bf3742da7ad8ecb" providerId="LiveId" clId="{C3319DF0-672F-484E-9379-5FB1B9723CB0}" dt="2021-09-11T01:45:25.385" v="9966" actId="1076"/>
          <ac:spMkLst>
            <pc:docMk/>
            <pc:sldMk cId="4168222760" sldId="534"/>
            <ac:spMk id="7" creationId="{A297DC78-039D-4D6C-9A69-380C84E99877}"/>
          </ac:spMkLst>
        </pc:spChg>
        <pc:spChg chg="add mod">
          <ac:chgData name="Kitazawa Masakiyo" userId="2bf3742da7ad8ecb" providerId="LiveId" clId="{C3319DF0-672F-484E-9379-5FB1B9723CB0}" dt="2021-09-11T01:44:54.431" v="9965" actId="6549"/>
          <ac:spMkLst>
            <pc:docMk/>
            <pc:sldMk cId="4168222760" sldId="534"/>
            <ac:spMk id="8" creationId="{5F9BECA3-59DF-4489-9F72-C7A32E2805BE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9" creationId="{14087F44-6A76-45E8-AE95-C3D1ABE1ED4A}"/>
          </ac:spMkLst>
        </pc:spChg>
        <pc:spChg chg="add del mod">
          <ac:chgData name="Kitazawa Masakiyo" userId="2bf3742da7ad8ecb" providerId="LiveId" clId="{C3319DF0-672F-484E-9379-5FB1B9723CB0}" dt="2021-09-11T00:59:32.962" v="9195" actId="478"/>
          <ac:spMkLst>
            <pc:docMk/>
            <pc:sldMk cId="4168222760" sldId="534"/>
            <ac:spMk id="10" creationId="{84DB890A-C86B-4E12-A25B-31AA3B65B2EB}"/>
          </ac:spMkLst>
        </pc:spChg>
        <pc:spChg chg="add mod">
          <ac:chgData name="Kitazawa Masakiyo" userId="2bf3742da7ad8ecb" providerId="LiveId" clId="{C3319DF0-672F-484E-9379-5FB1B9723CB0}" dt="2021-09-11T00:59:29.801" v="9194" actId="1076"/>
          <ac:spMkLst>
            <pc:docMk/>
            <pc:sldMk cId="4168222760" sldId="534"/>
            <ac:spMk id="11" creationId="{75CB0AEE-01EA-418A-B9C3-550A14C33F78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3" creationId="{57387E0D-A50F-42D6-8213-42181A286AB9}"/>
          </ac:spMkLst>
        </pc:spChg>
        <pc:spChg chg="del mod">
          <ac:chgData name="Kitazawa Masakiyo" userId="2bf3742da7ad8ecb" providerId="LiveId" clId="{C3319DF0-672F-484E-9379-5FB1B9723CB0}" dt="2021-09-11T00:59:46.114" v="9196" actId="478"/>
          <ac:spMkLst>
            <pc:docMk/>
            <pc:sldMk cId="4168222760" sldId="534"/>
            <ac:spMk id="14" creationId="{BABF9164-C880-41AD-AEC8-1CE2D7920982}"/>
          </ac:spMkLst>
        </pc:spChg>
        <pc:spChg chg="mod">
          <ac:chgData name="Kitazawa Masakiyo" userId="2bf3742da7ad8ecb" providerId="LiveId" clId="{C3319DF0-672F-484E-9379-5FB1B9723CB0}" dt="2021-09-11T01:00:26.475" v="9198" actId="1076"/>
          <ac:spMkLst>
            <pc:docMk/>
            <pc:sldMk cId="4168222760" sldId="534"/>
            <ac:spMk id="15" creationId="{63745582-50B7-4E87-BCAD-88B357C84949}"/>
          </ac:spMkLst>
        </pc:spChg>
        <pc:spChg chg="add mod">
          <ac:chgData name="Kitazawa Masakiyo" userId="2bf3742da7ad8ecb" providerId="LiveId" clId="{C3319DF0-672F-484E-9379-5FB1B9723CB0}" dt="2021-09-11T01:45:57.389" v="10035" actId="1035"/>
          <ac:spMkLst>
            <pc:docMk/>
            <pc:sldMk cId="4168222760" sldId="534"/>
            <ac:spMk id="16" creationId="{7A6F5DCC-EE24-45E9-88C0-E9C8F0AF5F41}"/>
          </ac:spMkLst>
        </pc:spChg>
        <pc:spChg chg="add mod">
          <ac:chgData name="Kitazawa Masakiyo" userId="2bf3742da7ad8ecb" providerId="LiveId" clId="{C3319DF0-672F-484E-9379-5FB1B9723CB0}" dt="2021-09-11T03:23:11.583" v="11217" actId="1076"/>
          <ac:spMkLst>
            <pc:docMk/>
            <pc:sldMk cId="4168222760" sldId="534"/>
            <ac:spMk id="17" creationId="{EF65084E-AAC7-43CD-B54D-7FDF51B14098}"/>
          </ac:spMkLst>
        </pc:spChg>
        <pc:grpChg chg="add mod">
          <ac:chgData name="Kitazawa Masakiyo" userId="2bf3742da7ad8ecb" providerId="LiveId" clId="{C3319DF0-672F-484E-9379-5FB1B9723CB0}" dt="2021-09-11T01:00:26.475" v="9198" actId="1076"/>
          <ac:grpSpMkLst>
            <pc:docMk/>
            <pc:sldMk cId="4168222760" sldId="534"/>
            <ac:grpSpMk id="12" creationId="{87DC95F3-6758-4C85-B16E-DCF380244941}"/>
          </ac:grpSpMkLst>
        </pc:grpChg>
        <pc:picChg chg="add mod">
          <ac:chgData name="Kitazawa Masakiyo" userId="2bf3742da7ad8ecb" providerId="LiveId" clId="{C3319DF0-672F-484E-9379-5FB1B9723CB0}" dt="2021-09-11T00:59:01.615" v="9191"/>
          <ac:picMkLst>
            <pc:docMk/>
            <pc:sldMk cId="4168222760" sldId="534"/>
            <ac:picMk id="5" creationId="{6D7D6968-204F-4F9E-B0D3-85A5AF0F4851}"/>
          </ac:picMkLst>
        </pc:picChg>
      </pc:sldChg>
      <pc:sldChg chg="delSp mod">
        <pc:chgData name="Kitazawa Masakiyo" userId="2bf3742da7ad8ecb" providerId="LiveId" clId="{C3319DF0-672F-484E-9379-5FB1B9723CB0}" dt="2021-09-11T02:02:18.809" v="10833" actId="478"/>
        <pc:sldMkLst>
          <pc:docMk/>
          <pc:sldMk cId="3893212106" sldId="535"/>
        </pc:sldMkLst>
        <pc:spChg chg="del">
          <ac:chgData name="Kitazawa Masakiyo" userId="2bf3742da7ad8ecb" providerId="LiveId" clId="{C3319DF0-672F-484E-9379-5FB1B9723CB0}" dt="2021-09-11T02:02:18.809" v="10833" actId="478"/>
          <ac:spMkLst>
            <pc:docMk/>
            <pc:sldMk cId="3893212106" sldId="535"/>
            <ac:spMk id="36" creationId="{07AFB34B-9F8E-4E80-9C38-DACB7E93AE29}"/>
          </ac:spMkLst>
        </pc:spChg>
        <pc:spChg chg="del">
          <ac:chgData name="Kitazawa Masakiyo" userId="2bf3742da7ad8ecb" providerId="LiveId" clId="{C3319DF0-672F-484E-9379-5FB1B9723CB0}" dt="2021-09-11T02:02:17.405" v="10832" actId="478"/>
          <ac:spMkLst>
            <pc:docMk/>
            <pc:sldMk cId="3893212106" sldId="535"/>
            <ac:spMk id="37" creationId="{620A00D7-FD40-4A13-923D-76E4E5FC7574}"/>
          </ac:spMkLst>
        </pc:spChg>
      </pc:sldChg>
      <pc:sldChg chg="modSp mod">
        <pc:chgData name="Kitazawa Masakiyo" userId="2bf3742da7ad8ecb" providerId="LiveId" clId="{C3319DF0-672F-484E-9379-5FB1B9723CB0}" dt="2021-09-11T03:16:02.865" v="11131" actId="14100"/>
        <pc:sldMkLst>
          <pc:docMk/>
          <pc:sldMk cId="2775258824" sldId="536"/>
        </pc:sldMkLst>
        <pc:spChg chg="mod">
          <ac:chgData name="Kitazawa Masakiyo" userId="2bf3742da7ad8ecb" providerId="LiveId" clId="{C3319DF0-672F-484E-9379-5FB1B9723CB0}" dt="2021-09-11T03:16:02.865" v="11131" actId="14100"/>
          <ac:spMkLst>
            <pc:docMk/>
            <pc:sldMk cId="2775258824" sldId="536"/>
            <ac:spMk id="21" creationId="{9B78AB44-F704-4DA0-BF13-367C48B647F4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1" creationId="{8A74CBDF-C920-4F6F-849A-93F64326E072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6" creationId="{B9BA4445-DE72-4E50-A5D1-9AB679EB3F17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39" creationId="{511F376F-DF1E-4DB1-B574-145C4604A8BD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1" creationId="{BA25EF99-72ED-4094-B393-23781C86671E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2" creationId="{BF0F43DE-FE6D-4B16-A43D-A02360A11C2F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48" creationId="{951F9D22-9232-4711-B92E-79E231F264AA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2" creationId="{4E1B2296-984C-429F-B5E6-92B2AF5126A1}"/>
          </ac:spMkLst>
        </pc:spChg>
        <pc:spChg chg="mod">
          <ac:chgData name="Kitazawa Masakiyo" userId="2bf3742da7ad8ecb" providerId="LiveId" clId="{C3319DF0-672F-484E-9379-5FB1B9723CB0}" dt="2021-09-11T03:15:41.448" v="11109" actId="1036"/>
          <ac:spMkLst>
            <pc:docMk/>
            <pc:sldMk cId="2775258824" sldId="536"/>
            <ac:spMk id="54" creationId="{DF1F5D4F-1899-40C3-A06E-CB4DA32C4FE9}"/>
          </ac:spMkLst>
        </pc:sp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7" creationId="{361F595D-1EE0-463B-BC13-47938B27A7B7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29" creationId="{F3ED5458-E846-4EC1-B225-A01BB6409769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5" creationId="{A23E54C8-9FB1-407F-A8C8-8D4206DDAAC2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38" creationId="{540B609E-A3E5-4EC2-94B9-CB3D3C616C5D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6" creationId="{D86253A4-567B-465F-90D2-1AE7DC65C7E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47" creationId="{23570347-2682-47F2-A91C-F43AED2B6123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1" creationId="{5664C7D5-1454-4DE4-94D1-86483BA697F0}"/>
          </ac:picMkLst>
        </pc:picChg>
        <pc:picChg chg="mod">
          <ac:chgData name="Kitazawa Masakiyo" userId="2bf3742da7ad8ecb" providerId="LiveId" clId="{C3319DF0-672F-484E-9379-5FB1B9723CB0}" dt="2021-09-11T03:15:41.448" v="11109" actId="1036"/>
          <ac:picMkLst>
            <pc:docMk/>
            <pc:sldMk cId="2775258824" sldId="536"/>
            <ac:picMk id="53" creationId="{B0CF2457-D11B-4FCC-9171-E45922C8767E}"/>
          </ac:picMkLst>
        </pc:picChg>
        <pc:cxnChg chg="mod">
          <ac:chgData name="Kitazawa Masakiyo" userId="2bf3742da7ad8ecb" providerId="LiveId" clId="{C3319DF0-672F-484E-9379-5FB1B9723CB0}" dt="2021-09-11T03:15:50.596" v="11129" actId="1035"/>
          <ac:cxnSpMkLst>
            <pc:docMk/>
            <pc:sldMk cId="2775258824" sldId="536"/>
            <ac:cxnSpMk id="13" creationId="{3CAF5865-D896-4353-ADB1-234D55D7C8E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3" creationId="{BDB3283D-2495-454D-BAE4-54964C3F88D7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24" creationId="{FE236FA0-F140-40DE-8132-6F87A9614AAB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2" creationId="{6B7B5C87-D175-46A6-B493-9EF58822E0BE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33" creationId="{D1DB318E-C5C0-488B-947F-9B0DF31E6C66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4" creationId="{22C74F73-DC10-4918-B59B-F953040DA253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5" creationId="{3E90CCC6-7D63-4A13-A8C0-C14D0A63BC49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49" creationId="{159DA3F7-031B-453A-A219-AB7B36F3D1BF}"/>
          </ac:cxnSpMkLst>
        </pc:cxnChg>
        <pc:cxnChg chg="mod">
          <ac:chgData name="Kitazawa Masakiyo" userId="2bf3742da7ad8ecb" providerId="LiveId" clId="{C3319DF0-672F-484E-9379-5FB1B9723CB0}" dt="2021-09-11T03:15:41.448" v="11109" actId="1036"/>
          <ac:cxnSpMkLst>
            <pc:docMk/>
            <pc:sldMk cId="2775258824" sldId="536"/>
            <ac:cxnSpMk id="50" creationId="{74ED0CCC-8708-401D-987A-2204D32BFC63}"/>
          </ac:cxnSpMkLst>
        </pc:cxnChg>
      </pc:sldChg>
      <pc:sldChg chg="delSp del mod">
        <pc:chgData name="Kitazawa Masakiyo" userId="2bf3742da7ad8ecb" providerId="LiveId" clId="{C3319DF0-672F-484E-9379-5FB1B9723CB0}" dt="2021-09-11T03:57:28.062" v="11489" actId="2696"/>
        <pc:sldMkLst>
          <pc:docMk/>
          <pc:sldMk cId="2402569112" sldId="537"/>
        </pc:sldMkLst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3" creationId="{2D50F5D2-EC31-448C-BC6D-A36F713AA146}"/>
          </ac:spMkLst>
        </pc:spChg>
        <pc:spChg chg="del">
          <ac:chgData name="Kitazawa Masakiyo" userId="2bf3742da7ad8ecb" providerId="LiveId" clId="{C3319DF0-672F-484E-9379-5FB1B9723CB0}" dt="2021-09-11T03:18:02.402" v="11132" actId="478"/>
          <ac:spMkLst>
            <pc:docMk/>
            <pc:sldMk cId="2402569112" sldId="537"/>
            <ac:spMk id="21" creationId="{9B78AB44-F704-4DA0-BF13-367C48B647F4}"/>
          </ac:spMkLst>
        </pc:spChg>
        <pc:spChg chg="del">
          <ac:chgData name="Kitazawa Masakiyo" userId="2bf3742da7ad8ecb" providerId="LiveId" clId="{C3319DF0-672F-484E-9379-5FB1B9723CB0}" dt="2021-09-11T02:05:01.349" v="10863" actId="478"/>
          <ac:spMkLst>
            <pc:docMk/>
            <pc:sldMk cId="2402569112" sldId="537"/>
            <ac:spMk id="39" creationId="{511F376F-DF1E-4DB1-B574-145C4604A8BD}"/>
          </ac:spMkLst>
        </pc:spChg>
        <pc:spChg chg="del">
          <ac:chgData name="Kitazawa Masakiyo" userId="2bf3742da7ad8ecb" providerId="LiveId" clId="{C3319DF0-672F-484E-9379-5FB1B9723CB0}" dt="2021-09-11T02:04:58.948" v="10862" actId="478"/>
          <ac:spMkLst>
            <pc:docMk/>
            <pc:sldMk cId="2402569112" sldId="537"/>
            <ac:spMk id="41" creationId="{BA25EF99-72ED-4094-B393-23781C86671E}"/>
          </ac:spMkLst>
        </pc:spChg>
        <pc:spChg chg="del">
          <ac:chgData name="Kitazawa Masakiyo" userId="2bf3742da7ad8ecb" providerId="LiveId" clId="{C3319DF0-672F-484E-9379-5FB1B9723CB0}" dt="2021-09-11T02:05:03.223" v="10864" actId="478"/>
          <ac:spMkLst>
            <pc:docMk/>
            <pc:sldMk cId="2402569112" sldId="537"/>
            <ac:spMk id="42" creationId="{BF0F43DE-FE6D-4B16-A43D-A02360A11C2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43" creationId="{041CA915-2667-4CAA-8F2E-8ED4A86D00DF}"/>
          </ac:spMkLst>
        </pc:spChg>
        <pc:spChg chg="del">
          <ac:chgData name="Kitazawa Masakiyo" userId="2bf3742da7ad8ecb" providerId="LiveId" clId="{C3319DF0-672F-484E-9379-5FB1B9723CB0}" dt="2021-09-11T02:04:56.057" v="10861" actId="478"/>
          <ac:spMkLst>
            <pc:docMk/>
            <pc:sldMk cId="2402569112" sldId="537"/>
            <ac:spMk id="54" creationId="{DF1F5D4F-1899-40C3-A06E-CB4DA32C4FE9}"/>
          </ac:spMkLst>
        </pc:sp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5" creationId="{A23E54C8-9FB1-407F-A8C8-8D4206DDAAC2}"/>
          </ac:picMkLst>
        </pc:picChg>
        <pc:picChg chg="del">
          <ac:chgData name="Kitazawa Masakiyo" userId="2bf3742da7ad8ecb" providerId="LiveId" clId="{C3319DF0-672F-484E-9379-5FB1B9723CB0}" dt="2021-09-11T02:05:01.349" v="10863" actId="478"/>
          <ac:picMkLst>
            <pc:docMk/>
            <pc:sldMk cId="2402569112" sldId="537"/>
            <ac:picMk id="38" creationId="{540B609E-A3E5-4EC2-94B9-CB3D3C616C5D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6" creationId="{D86253A4-567B-465F-90D2-1AE7DC65C7E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47" creationId="{23570347-2682-47F2-A91C-F43AED2B6123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1" creationId="{5664C7D5-1454-4DE4-94D1-86483BA697F0}"/>
          </ac:picMkLst>
        </pc:picChg>
        <pc:picChg chg="del">
          <ac:chgData name="Kitazawa Masakiyo" userId="2bf3742da7ad8ecb" providerId="LiveId" clId="{C3319DF0-672F-484E-9379-5FB1B9723CB0}" dt="2021-09-11T02:04:56.057" v="10861" actId="478"/>
          <ac:picMkLst>
            <pc:docMk/>
            <pc:sldMk cId="2402569112" sldId="537"/>
            <ac:picMk id="53" creationId="{B0CF2457-D11B-4FCC-9171-E45922C8767E}"/>
          </ac:picMkLst>
        </pc:pic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6" creationId="{94537439-FE89-492E-9854-0076027A86CF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2" creationId="{6B7B5C87-D175-46A6-B493-9EF58822E0BE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33" creationId="{D1DB318E-C5C0-488B-947F-9B0DF31E6C66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4" creationId="{22C74F73-DC10-4918-B59B-F953040DA253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5" creationId="{3E90CCC6-7D63-4A13-A8C0-C14D0A63BC49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49" creationId="{159DA3F7-031B-453A-A219-AB7B36F3D1BF}"/>
          </ac:cxnSpMkLst>
        </pc:cxnChg>
        <pc:cxnChg chg="del">
          <ac:chgData name="Kitazawa Masakiyo" userId="2bf3742da7ad8ecb" providerId="LiveId" clId="{C3319DF0-672F-484E-9379-5FB1B9723CB0}" dt="2021-09-11T02:04:56.057" v="10861" actId="478"/>
          <ac:cxnSpMkLst>
            <pc:docMk/>
            <pc:sldMk cId="2402569112" sldId="537"/>
            <ac:cxnSpMk id="50" creationId="{74ED0CCC-8708-401D-987A-2204D32BFC63}"/>
          </ac:cxnSpMkLst>
        </pc:cxnChg>
        <pc:cxnChg chg="del">
          <ac:chgData name="Kitazawa Masakiyo" userId="2bf3742da7ad8ecb" providerId="LiveId" clId="{C3319DF0-672F-484E-9379-5FB1B9723CB0}" dt="2021-09-11T02:05:01.349" v="10863" actId="478"/>
          <ac:cxnSpMkLst>
            <pc:docMk/>
            <pc:sldMk cId="2402569112" sldId="537"/>
            <ac:cxnSpMk id="56" creationId="{24FEF89D-6313-476A-A125-FB74A404C46C}"/>
          </ac:cxnSpMkLst>
        </pc:cxnChg>
      </pc:sldChg>
      <pc:sldChg chg="addSp delSp modSp mod">
        <pc:chgData name="Kitazawa Masakiyo" userId="2bf3742da7ad8ecb" providerId="LiveId" clId="{C3319DF0-672F-484E-9379-5FB1B9723CB0}" dt="2021-09-11T02:34:53.683" v="10997" actId="167"/>
        <pc:sldMkLst>
          <pc:docMk/>
          <pc:sldMk cId="3921175366" sldId="538"/>
        </pc:sldMkLst>
        <pc:spChg chg="add mod">
          <ac:chgData name="Kitazawa Masakiyo" userId="2bf3742da7ad8ecb" providerId="LiveId" clId="{C3319DF0-672F-484E-9379-5FB1B9723CB0}" dt="2021-09-11T02:27:05.646" v="10913"/>
          <ac:spMkLst>
            <pc:docMk/>
            <pc:sldMk cId="3921175366" sldId="538"/>
            <ac:spMk id="29" creationId="{00D302A6-7F83-48C9-BE54-67412B0395FE}"/>
          </ac:spMkLst>
        </pc:spChg>
        <pc:spChg chg="add mod ord">
          <ac:chgData name="Kitazawa Masakiyo" userId="2bf3742da7ad8ecb" providerId="LiveId" clId="{C3319DF0-672F-484E-9379-5FB1B9723CB0}" dt="2021-09-11T02:34:53.683" v="10997" actId="167"/>
          <ac:spMkLst>
            <pc:docMk/>
            <pc:sldMk cId="3921175366" sldId="538"/>
            <ac:spMk id="31" creationId="{38D759E2-235B-489B-8FCD-4BE2CBDA2D81}"/>
          </ac:spMkLst>
        </pc:spChg>
        <pc:spChg chg="mod">
          <ac:chgData name="Kitazawa Masakiyo" userId="2bf3742da7ad8ecb" providerId="LiveId" clId="{C3319DF0-672F-484E-9379-5FB1B9723CB0}" dt="2021-09-11T02:29:50.276" v="10931" actId="20577"/>
          <ac:spMkLst>
            <pc:docMk/>
            <pc:sldMk cId="3921175366" sldId="538"/>
            <ac:spMk id="50" creationId="{41EADEED-4EA7-4476-80C7-22A8020D38E7}"/>
          </ac:spMkLst>
        </pc:spChg>
        <pc:picChg chg="add mod">
          <ac:chgData name="Kitazawa Masakiyo" userId="2bf3742da7ad8ecb" providerId="LiveId" clId="{C3319DF0-672F-484E-9379-5FB1B9723CB0}" dt="2021-09-11T02:27:05.646" v="10913"/>
          <ac:picMkLst>
            <pc:docMk/>
            <pc:sldMk cId="3921175366" sldId="538"/>
            <ac:picMk id="28" creationId="{29A32004-3C7B-45D2-A066-7AB78A3F2569}"/>
          </ac:picMkLst>
        </pc:picChg>
        <pc:picChg chg="del">
          <ac:chgData name="Kitazawa Masakiyo" userId="2bf3742da7ad8ecb" providerId="LiveId" clId="{C3319DF0-672F-484E-9379-5FB1B9723CB0}" dt="2021-09-11T02:27:08.524" v="10914" actId="478"/>
          <ac:picMkLst>
            <pc:docMk/>
            <pc:sldMk cId="3921175366" sldId="538"/>
            <ac:picMk id="34" creationId="{4B7EBB4F-1CC9-45E5-9F96-EB946675E91F}"/>
          </ac:picMkLst>
        </pc:picChg>
      </pc:sldChg>
      <pc:sldChg chg="addSp delSp modSp mod">
        <pc:chgData name="Kitazawa Masakiyo" userId="2bf3742da7ad8ecb" providerId="LiveId" clId="{C3319DF0-672F-484E-9379-5FB1B9723CB0}" dt="2021-09-11T04:19:22.645" v="11525" actId="207"/>
        <pc:sldMkLst>
          <pc:docMk/>
          <pc:sldMk cId="2558316333" sldId="539"/>
        </pc:sldMkLst>
        <pc:spChg chg="add mod">
          <ac:chgData name="Kitazawa Masakiyo" userId="2bf3742da7ad8ecb" providerId="LiveId" clId="{C3319DF0-672F-484E-9379-5FB1B9723CB0}" dt="2021-09-11T04:19:22.645" v="11525" actId="207"/>
          <ac:spMkLst>
            <pc:docMk/>
            <pc:sldMk cId="2558316333" sldId="539"/>
            <ac:spMk id="3" creationId="{F6C706B6-FA0F-4654-9FBB-5485F75B3786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5" creationId="{10CCE272-8C6B-4909-A4FF-58F4731D4E2B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7" creationId="{8553962E-C106-4AFD-B33D-1BBA2942C7E1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8" creationId="{4B420B24-D13B-4C05-A71A-AC61DF0B098F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19" creationId="{9B6D2458-E1E2-4F11-8950-299B0B8CBCC8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24" creationId="{2EF07E15-4167-47AD-9C78-AAEFA93FB953}"/>
          </ac:spMkLst>
        </pc:spChg>
        <pc:spChg chg="del">
          <ac:chgData name="Kitazawa Masakiyo" userId="2bf3742da7ad8ecb" providerId="LiveId" clId="{C3319DF0-672F-484E-9379-5FB1B9723CB0}" dt="2021-09-11T02:45:12.939" v="11059" actId="478"/>
          <ac:spMkLst>
            <pc:docMk/>
            <pc:sldMk cId="2558316333" sldId="539"/>
            <ac:spMk id="41" creationId="{D0D5DDE0-FDDF-4BD5-B826-8F0AB4A48CDD}"/>
          </ac:spMkLst>
        </pc:sp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4" creationId="{459851FB-5866-45A1-8954-7DC49841CA11}"/>
          </ac:picMkLst>
        </pc:picChg>
        <pc:picChg chg="del">
          <ac:chgData name="Kitazawa Masakiyo" userId="2bf3742da7ad8ecb" providerId="LiveId" clId="{C3319DF0-672F-484E-9379-5FB1B9723CB0}" dt="2021-09-11T02:45:12.939" v="11059" actId="478"/>
          <ac:picMkLst>
            <pc:docMk/>
            <pc:sldMk cId="2558316333" sldId="539"/>
            <ac:picMk id="15" creationId="{EC39DA99-6F41-4076-8038-EF42C104CBE3}"/>
          </ac:picMkLst>
        </pc:pic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1" creationId="{669D5627-E76E-41F0-8E4D-1F223C2E713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3" creationId="{DAB491D9-85C5-45BF-AB47-86C326070C51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7" creationId="{275B276D-3994-46AB-B5EE-080C20AFA5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28" creationId="{76E2A30A-C1ED-42E7-9B8E-A33C94862197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2" creationId="{BF03C3D2-FC00-4CFE-96E2-C3CCB1AF4343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3" creationId="{2AD3794B-5227-4660-9AEE-FD872411B9B2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4" creationId="{FFB8B8FF-C000-4B0F-A401-31AD8FBA490B}"/>
          </ac:cxnSpMkLst>
        </pc:cxnChg>
        <pc:cxnChg chg="del">
          <ac:chgData name="Kitazawa Masakiyo" userId="2bf3742da7ad8ecb" providerId="LiveId" clId="{C3319DF0-672F-484E-9379-5FB1B9723CB0}" dt="2021-09-11T02:45:12.939" v="11059" actId="478"/>
          <ac:cxnSpMkLst>
            <pc:docMk/>
            <pc:sldMk cId="2558316333" sldId="539"/>
            <ac:cxnSpMk id="37" creationId="{7785C395-6B10-44FF-A9A4-1C92962CB35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F8D4-EBA7-4A56-A373-BEFE02A8E3C4}" type="datetimeFigureOut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2743-8808-47BC-9728-2E293F3825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87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1866-ADE8-4CC7-BFC4-912292AEAB32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2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FD1F-0FF7-4055-9E2C-ECD0C58E36DF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7AC9-54FC-4EC4-89A0-4B5021478B52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94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96DD-EAE0-484A-B636-59958C5F3F56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41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74521-D54E-4CB4-A6C6-281DD2C61D0E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5535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153-2E6E-465A-ADF9-08FE95F66C9A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18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54B2-93FB-451C-901F-09640E870709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2933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23FD2-FB49-4D15-9A32-34784F910FDB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6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5DF2-237D-493A-B3DB-82B38F4CDE91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3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E8604-8223-47B1-A246-0AC3409233F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185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F522-C520-4692-BEF0-59E35A267F2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2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F49B-1A77-43F4-B695-93569E1617EC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68720"/>
            <a:ext cx="1534160" cy="589280"/>
          </a:xfrm>
        </p:spPr>
        <p:txBody>
          <a:bodyPr/>
          <a:lstStyle>
            <a:lvl1pPr algn="l">
              <a:defRPr sz="6000">
                <a:gradFill flip="none" rotWithShape="1">
                  <a:gsLst>
                    <a:gs pos="100000">
                      <a:schemeClr val="tx1">
                        <a:alpha val="30000"/>
                      </a:schemeClr>
                    </a:gs>
                    <a:gs pos="0">
                      <a:schemeClr val="tx1">
                        <a:alpha val="40000"/>
                      </a:schemeClr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</a:defRPr>
            </a:lvl1pPr>
          </a:lstStyle>
          <a:p>
            <a:fld id="{2EF2F49B-2D2B-4CC7-A2AF-312F666331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62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68D2-4E85-450C-83EF-30EC4D9600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73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7526C-834F-468F-B4D6-D25635D697E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04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6E63-9414-4530-BB0B-60C5ADE4BCD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08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D0E81-CDF9-463A-862A-9B08A337856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329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4A9DA-CBE9-4795-8D4D-F56080BF1C2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7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0E85B-EC8B-4F86-A135-CA0636A079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55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CD2E37-B1EF-4EA5-89C5-753A67B8167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49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8D1A4-750D-4386-B3CD-7D3237C9BE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8C3A5-5ED0-4EEC-8472-09DE5DA1F92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8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19CFD-4643-4214-A3E3-EAEBC77BC27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6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077B-DFCA-4FB5-8395-7C8A0D7F786D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07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79D27-9CCC-4EA6-BF5B-3F1AE400A2E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93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E2A9C3-4F7C-4385-8BE6-9AC342FA9FA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398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BEAF1-5A82-4B22-A877-819F37FC8C5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930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DC033-EAA5-432D-B057-049C47B635B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4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B1E82-B8A6-4858-990A-AEF19E6F6F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88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ABA95-FFCA-49D2-9B9B-BE023C76403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80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70B2F-7D8B-4CF1-B0CB-BEEE1868713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7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1EA44-EA30-4616-B710-10A24F28F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55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97267-7354-402D-B4CF-3960A234F1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329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87C7ED-8D22-41EC-AC81-E5ADA15889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4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523B-E050-4178-BD57-AEC738053A7C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0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A3EE-B4C3-4E89-AD3A-9B0A81C311F3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9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CC3D-3F14-48FC-982F-ED90A0294756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3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127FB-4625-4ACC-AFCE-812EE5DA9F5E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5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1CD8-307B-454A-9406-D5ECB4A6E1BE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690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D8BF-1CF7-43C3-8264-332D41B309EF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16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2438FE4-33E5-4EFA-BC3A-F8E9B84D2AE9}" type="datetime1">
              <a:rPr kumimoji="1" lang="ja-JP" altLang="en-US" smtClean="0"/>
              <a:t>2021/9/11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F2F49B-2D2B-4CC7-A2AF-312F66633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16516-0953-49DF-990B-2A966FC336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4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84A7C-0891-4551-9D51-A9B4DD4253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59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0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.png"/><Relationship Id="rId7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0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0.png"/><Relationship Id="rId7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10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78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2.emf"/><Relationship Id="rId7" Type="http://schemas.openxmlformats.org/officeDocument/2006/relationships/image" Target="../media/image87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81637" y="1228013"/>
            <a:ext cx="6858000" cy="1194650"/>
          </a:xfrm>
        </p:spPr>
        <p:txBody>
          <a:bodyPr>
            <a:noAutofit/>
          </a:bodyPr>
          <a:lstStyle/>
          <a:p>
            <a:r>
              <a:rPr lang="en-US" altLang="ja-JP" sz="66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Critical Points</a:t>
            </a:r>
            <a:br>
              <a:rPr lang="en-US" altLang="ja-JP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</a:br>
            <a:r>
              <a:rPr lang="en-US" altLang="ja-JP" sz="48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in </a:t>
            </a:r>
            <a:r>
              <a:rPr lang="en-US" altLang="ja-JP" sz="5400" b="1" dirty="0">
                <a:effectLst>
                  <a:glow rad="101600">
                    <a:srgbClr val="124860"/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ea typeface="+mn-ea"/>
              </a:rPr>
              <a:t>Strongly-Interacting Media</a:t>
            </a:r>
            <a:endParaRPr kumimoji="1" lang="ja-JP" altLang="en-US" sz="4800" b="1" dirty="0">
              <a:effectLst>
                <a:glow rad="101600">
                  <a:srgbClr val="124860"/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ea typeface="+mn-ea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81637" y="4448593"/>
            <a:ext cx="6858000" cy="618523"/>
          </a:xfrm>
        </p:spPr>
        <p:txBody>
          <a:bodyPr>
            <a:noAutofit/>
          </a:bodyPr>
          <a:lstStyle/>
          <a:p>
            <a:r>
              <a:rPr lang="en-US" altLang="ja-JP" sz="3600" b="1" dirty="0"/>
              <a:t>Masakiyo Kitazawa</a:t>
            </a:r>
          </a:p>
          <a:p>
            <a:r>
              <a:rPr lang="en-US" altLang="ja-JP" sz="3200" dirty="0"/>
              <a:t>(Osaka</a:t>
            </a:r>
            <a:r>
              <a:rPr lang="ja-JP" altLang="en-US" sz="3200" dirty="0"/>
              <a:t> </a:t>
            </a:r>
            <a:r>
              <a:rPr lang="en-US" altLang="ja-JP" sz="3200" dirty="0"/>
              <a:t>U.)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17717" y="6230717"/>
            <a:ext cx="5774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+mj-lt"/>
              </a:rPr>
              <a:t>Tsukuba Global Science Week (TGSW), 2021/9/11, online (Tsukuba)</a:t>
            </a:r>
          </a:p>
        </p:txBody>
      </p:sp>
    </p:spTree>
    <p:extLst>
      <p:ext uri="{BB962C8B-B14F-4D97-AF65-F5344CB8AC3E}">
        <p14:creationId xmlns:p14="http://schemas.microsoft.com/office/powerpoint/2010/main" val="1310061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81DF6AD-1000-4D41-A3A3-4E5557AFA129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10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9B17319-CD12-4BA8-9B51-EF0731AAA5EB}"/>
              </a:ext>
            </a:extLst>
          </p:cNvPr>
          <p:cNvSpPr/>
          <p:nvPr/>
        </p:nvSpPr>
        <p:spPr>
          <a:xfrm>
            <a:off x="4706505" y="4242699"/>
            <a:ext cx="1976411" cy="784043"/>
          </a:xfrm>
          <a:prstGeom prst="wedgeRoundRectCallout">
            <a:avLst>
              <a:gd name="adj1" fmla="val -42660"/>
              <a:gd name="adj2" fmla="val 89838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56095D4-D1AA-46D2-8FEA-E8C4BAFF754C}"/>
              </a:ext>
            </a:extLst>
          </p:cNvPr>
          <p:cNvGrpSpPr/>
          <p:nvPr/>
        </p:nvGrpSpPr>
        <p:grpSpPr>
          <a:xfrm rot="21103398">
            <a:off x="312826" y="875449"/>
            <a:ext cx="2978829" cy="2023595"/>
            <a:chOff x="907938" y="1467689"/>
            <a:chExt cx="2978829" cy="2023595"/>
          </a:xfrm>
        </p:grpSpPr>
        <p:pic>
          <p:nvPicPr>
            <p:cNvPr id="28" name="Picture 230">
              <a:extLst>
                <a:ext uri="{FF2B5EF4-FFF2-40B4-BE49-F238E27FC236}">
                  <a16:creationId xmlns:a16="http://schemas.microsoft.com/office/drawing/2014/main" id="{275B746C-81D3-4F44-AA49-6AA003C1E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DDF62BA-7F3F-4AD9-A88C-DE24BB2407D0}"/>
                </a:ext>
              </a:extLst>
            </p:cNvPr>
            <p:cNvSpPr txBox="1"/>
            <p:nvPr/>
          </p:nvSpPr>
          <p:spPr>
            <a:xfrm>
              <a:off x="985760" y="1510458"/>
              <a:ext cx="146059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Early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j-ea"/>
                  <a:ea typeface="+mj-ea"/>
                </a:rPr>
                <a:t>Universe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F979EDF-22E6-4DBE-B7AD-61705716FFA4}"/>
              </a:ext>
            </a:extLst>
          </p:cNvPr>
          <p:cNvGrpSpPr/>
          <p:nvPr/>
        </p:nvGrpSpPr>
        <p:grpSpPr>
          <a:xfrm rot="21191551">
            <a:off x="5613451" y="4838903"/>
            <a:ext cx="2797811" cy="1922666"/>
            <a:chOff x="5678279" y="3028927"/>
            <a:chExt cx="2797811" cy="192266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3A7CF26-BE37-46C9-83BF-95BB32D75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661" t="19563" r="19623" b="18881"/>
            <a:stretch/>
          </p:blipFill>
          <p:spPr>
            <a:xfrm>
              <a:off x="5678279" y="3028927"/>
              <a:ext cx="2797811" cy="192266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625D2F2-82DF-4875-9145-67CABAF0BB42}"/>
                </a:ext>
              </a:extLst>
            </p:cNvPr>
            <p:cNvSpPr txBox="1"/>
            <p:nvPr/>
          </p:nvSpPr>
          <p:spPr>
            <a:xfrm>
              <a:off x="6892910" y="3973002"/>
              <a:ext cx="14847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+mj-ea"/>
                  <a:ea typeface="+mj-ea"/>
                  <a:cs typeface="+mn-cs"/>
                </a:rPr>
                <a:t>Compact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2800" dirty="0"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latin typeface="+mj-ea"/>
                  <a:ea typeface="+mj-ea"/>
                </a:rPr>
                <a:t>Stars</a:t>
              </a:r>
              <a:endPara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7953295-5B99-4D08-A54A-A3089C076D68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3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A09DA1-CB25-49BB-879D-4763473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Varying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B9737B-BAA0-4D24-A850-E044712B941E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55079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4" y="2288448"/>
            <a:ext cx="3771200" cy="33451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35901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814281"/>
                <a:ext cx="383874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814281"/>
                <a:ext cx="3838743" cy="490199"/>
              </a:xfrm>
              <a:prstGeom prst="rect">
                <a:avLst/>
              </a:prstGeom>
              <a:blipFill>
                <a:blip r:embed="rId3"/>
                <a:stretch>
                  <a:fillRect l="-2540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C27D7BC-B533-4BA0-9901-3CF44ACAC799}"/>
              </a:ext>
            </a:extLst>
          </p:cNvPr>
          <p:cNvGrpSpPr/>
          <p:nvPr/>
        </p:nvGrpSpPr>
        <p:grpSpPr>
          <a:xfrm>
            <a:off x="189037" y="5402535"/>
            <a:ext cx="1115917" cy="422252"/>
            <a:chOff x="189037" y="5402535"/>
            <a:chExt cx="1115917" cy="422252"/>
          </a:xfrm>
        </p:grpSpPr>
        <p:sp>
          <p:nvSpPr>
            <p:cNvPr id="12" name="角丸四角形 5">
              <a:extLst>
                <a:ext uri="{FF2B5EF4-FFF2-40B4-BE49-F238E27FC236}">
                  <a16:creationId xmlns:a16="http://schemas.microsoft.com/office/drawing/2014/main" id="{A992CF42-74CD-443F-B968-DE8808047B8D}"/>
                </a:ext>
              </a:extLst>
            </p:cNvPr>
            <p:cNvSpPr/>
            <p:nvPr/>
          </p:nvSpPr>
          <p:spPr>
            <a:xfrm>
              <a:off x="189037" y="5402535"/>
              <a:ext cx="1115917" cy="422252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m_q=0&#10;\end{align*}&lt;/body&gt;&#10;  &lt;fcolor&gt;FFFFFFFF&lt;/fcolor&gt;&#10;  &lt;bcolor&gt;FFFFFFFF&lt;/bcolor&gt;&#10;  &lt;transparent&gt;True&lt;/transparent&gt;&#10;  &lt;resolution&gt;1800&lt;/resolution&gt;&#10;  &lt;imageh&gt;236&lt;/imageh&gt;&#10;  &lt;imagew&gt;768&lt;/imagew&gt;&#10;  &lt;scale&gt;50&lt;/scale&gt;&#10;  &lt;cursor&gt;21&lt;/cursor&gt;&#10;&lt;/TeXTeX&gt;">
              <a:extLst>
                <a:ext uri="{FF2B5EF4-FFF2-40B4-BE49-F238E27FC236}">
                  <a16:creationId xmlns:a16="http://schemas.microsoft.com/office/drawing/2014/main" id="{34CA37D1-3A04-4CD2-B0F0-A21417CF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80" y="5488777"/>
              <a:ext cx="812800" cy="249767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F3C7C90-D41F-4608-B39D-B149F820519B}"/>
              </a:ext>
            </a:extLst>
          </p:cNvPr>
          <p:cNvGrpSpPr/>
          <p:nvPr/>
        </p:nvGrpSpPr>
        <p:grpSpPr>
          <a:xfrm>
            <a:off x="3569830" y="2245886"/>
            <a:ext cx="1229297" cy="422252"/>
            <a:chOff x="3569830" y="2245886"/>
            <a:chExt cx="1229297" cy="422252"/>
          </a:xfrm>
        </p:grpSpPr>
        <p:sp>
          <p:nvSpPr>
            <p:cNvPr id="13" name="角丸四角形 5">
              <a:extLst>
                <a:ext uri="{FF2B5EF4-FFF2-40B4-BE49-F238E27FC236}">
                  <a16:creationId xmlns:a16="http://schemas.microsoft.com/office/drawing/2014/main" id="{D34788B0-589C-4B50-B537-784733C057A5}"/>
                </a:ext>
              </a:extLst>
            </p:cNvPr>
            <p:cNvSpPr/>
            <p:nvPr/>
          </p:nvSpPr>
          <p:spPr>
            <a:xfrm>
              <a:off x="3569830" y="2245886"/>
              <a:ext cx="1229297" cy="422252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6&lt;/cursor&gt;&#10;&lt;/TeXTeX&gt;">
              <a:extLst>
                <a:ext uri="{FF2B5EF4-FFF2-40B4-BE49-F238E27FC236}">
                  <a16:creationId xmlns:a16="http://schemas.microsoft.com/office/drawing/2014/main" id="{A0856AEA-034A-4801-8333-54454CD16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4578" y="2361232"/>
              <a:ext cx="939800" cy="191559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35901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Example</a:t>
            </a:r>
            <a:endParaRPr kumimoji="1" lang="ja-JP" altLang="en-US" sz="28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FA692B9-F74D-466A-995F-1C4B50BAF4C0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A892B4-68C7-4492-B0AA-9D4E7FE7A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2064C6D3-F265-462C-8535-C00A0862F1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91" y="5268615"/>
            <a:ext cx="564092" cy="274108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E83FE55-37FE-492B-88D3-90001B5586D7}"/>
              </a:ext>
            </a:extLst>
          </p:cNvPr>
          <p:cNvSpPr/>
          <p:nvPr/>
        </p:nvSpPr>
        <p:spPr>
          <a:xfrm flipH="1">
            <a:off x="5492388" y="3558984"/>
            <a:ext cx="1285928" cy="510769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CCBFA970-4129-4F82-B479-AA33D85A043E}"/>
              </a:ext>
            </a:extLst>
          </p:cNvPr>
          <p:cNvSpPr/>
          <p:nvPr/>
        </p:nvSpPr>
        <p:spPr>
          <a:xfrm>
            <a:off x="7142456" y="3500414"/>
            <a:ext cx="1214472" cy="784043"/>
          </a:xfrm>
          <a:prstGeom prst="wedgeRoundRectCallout">
            <a:avLst>
              <a:gd name="adj1" fmla="val -67486"/>
              <a:gd name="adj2" fmla="val 22430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41F3D1-D075-4F00-93A6-72079742A29B}"/>
              </a:ext>
            </a:extLst>
          </p:cNvPr>
          <p:cNvSpPr txBox="1"/>
          <p:nvPr/>
        </p:nvSpPr>
        <p:spPr>
          <a:xfrm rot="1236307">
            <a:off x="5894262" y="335488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6ACE865-8616-4E1F-BDB9-926D400DE4B0}"/>
              </a:ext>
            </a:extLst>
          </p:cNvPr>
          <p:cNvSpPr txBox="1"/>
          <p:nvPr/>
        </p:nvSpPr>
        <p:spPr>
          <a:xfrm>
            <a:off x="5348377" y="1882236"/>
            <a:ext cx="316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Phase diagram in heavy-quark region</a:t>
            </a:r>
            <a:endParaRPr kumimoji="1" lang="ja-JP" altLang="en-US" sz="2400" dirty="0"/>
          </a:p>
        </p:txBody>
      </p:sp>
      <p:sp>
        <p:nvSpPr>
          <p:cNvPr id="30" name="角丸四角形 165">
            <a:extLst>
              <a:ext uri="{FF2B5EF4-FFF2-40B4-BE49-F238E27FC236}">
                <a16:creationId xmlns:a16="http://schemas.microsoft.com/office/drawing/2014/main" id="{DD276764-B658-498A-AE5A-82AE0C23310D}"/>
              </a:ext>
            </a:extLst>
          </p:cNvPr>
          <p:cNvSpPr/>
          <p:nvPr/>
        </p:nvSpPr>
        <p:spPr>
          <a:xfrm>
            <a:off x="815715" y="6029467"/>
            <a:ext cx="7447440" cy="611268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/>
              <p:nvPr/>
            </p:nvSpPr>
            <p:spPr>
              <a:xfrm>
                <a:off x="994160" y="6084564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0" y="6084564"/>
                <a:ext cx="7609933" cy="490199"/>
              </a:xfrm>
              <a:prstGeom prst="rect">
                <a:avLst/>
              </a:prstGeom>
              <a:blipFill>
                <a:blip r:embed="rId8"/>
                <a:stretch>
                  <a:fillRect l="-120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6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水の中にあるプール&#10;&#10;低い精度で自動的に生成された説明">
            <a:extLst>
              <a:ext uri="{FF2B5EF4-FFF2-40B4-BE49-F238E27FC236}">
                <a16:creationId xmlns:a16="http://schemas.microsoft.com/office/drawing/2014/main" id="{58AA3BF5-9E85-4CE3-8423-E5B64EE2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5507" r="22354" b="39345"/>
          <a:stretch/>
        </p:blipFill>
        <p:spPr>
          <a:xfrm>
            <a:off x="4669275" y="1401009"/>
            <a:ext cx="4036934" cy="1970330"/>
          </a:xfrm>
          <a:prstGeom prst="rect">
            <a:avLst/>
          </a:prstGeom>
        </p:spPr>
      </p:pic>
      <p:pic>
        <p:nvPicPr>
          <p:cNvPr id="7" name="Picture 25" descr="ev2_front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4411"/>
          <a:stretch/>
        </p:blipFill>
        <p:spPr bwMode="auto">
          <a:xfrm>
            <a:off x="440626" y="1401009"/>
            <a:ext cx="3990779" cy="1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Experimental Tools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997" y="2141663"/>
            <a:ext cx="227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Real Experiment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B9BD5">
                    <a:lumMod val="50000"/>
                    <a:alpha val="40000"/>
                  </a:srgbClr>
                </a:glow>
              </a:effectLst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99569" y="2155341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70AD47">
                      <a:lumMod val="75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Virtual Experiment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70AD47">
                    <a:lumMod val="75000"/>
                    <a:alpha val="40000"/>
                  </a:srgbClr>
                </a:glow>
              </a:effectLst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39328" y="4549976"/>
            <a:ext cx="3966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First-principle simulations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on supercomputers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0567" y="4549976"/>
            <a:ext cx="399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Colliding two heavy nuclei in accelerators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HGPｺﾞｼｯｸM"/>
                <a:cs typeface="+mn-cs"/>
              </a:rPr>
              <a:t>RHIC (USA), LHC (EU), etc.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HGPｺﾞｼｯｸM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D670F3-BCAC-40B8-A1BD-A481C745E972}"/>
              </a:ext>
            </a:extLst>
          </p:cNvPr>
          <p:cNvSpPr txBox="1"/>
          <p:nvPr/>
        </p:nvSpPr>
        <p:spPr>
          <a:xfrm>
            <a:off x="410567" y="3404867"/>
            <a:ext cx="4161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5B9BD5">
                      <a:lumMod val="50000"/>
                      <a:alpha val="40000"/>
                    </a:srgbClr>
                  </a:glow>
                </a:effectLst>
                <a:uLnTx/>
                <a:uFillTx/>
                <a:latin typeface="Corbel"/>
                <a:ea typeface="+mj-ea"/>
                <a:cs typeface="+mn-cs"/>
              </a:rPr>
              <a:t>Relativistic Heavy-Ion Collisions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5B9BD5">
                    <a:lumMod val="50000"/>
                    <a:alpha val="40000"/>
                  </a:srgbClr>
                </a:glow>
              </a:effectLst>
              <a:uLnTx/>
              <a:uFillTx/>
              <a:latin typeface="Corbel"/>
              <a:ea typeface="+mj-ea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53F0B63-2DC9-4C92-841D-7E0E65A27D39}"/>
              </a:ext>
            </a:extLst>
          </p:cNvPr>
          <p:cNvSpPr txBox="1"/>
          <p:nvPr/>
        </p:nvSpPr>
        <p:spPr>
          <a:xfrm>
            <a:off x="4936394" y="3429000"/>
            <a:ext cx="3769815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n-cs"/>
              </a:rPr>
              <a:t>Lattice QCD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j-ea"/>
                <a:cs typeface="+mn-cs"/>
              </a:rPr>
              <a:t> Numerical Simulations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23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3D61F-859D-4889-A804-C55ACC0E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/>
              <a:t>Lattice QCD Numerical Simulations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6D5B2-0969-4167-B0C6-B5602A9D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45AFA2-3D75-482D-A964-E931A54E0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47" y="1847077"/>
            <a:ext cx="2950817" cy="20296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B3EE52F-CA5E-46E3-9B93-E533A9B4CCEE}"/>
              </a:ext>
            </a:extLst>
          </p:cNvPr>
          <p:cNvSpPr txBox="1"/>
          <p:nvPr/>
        </p:nvSpPr>
        <p:spPr>
          <a:xfrm>
            <a:off x="7070375" y="2844225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PACS-CS, </a:t>
            </a:r>
          </a:p>
          <a:p>
            <a:r>
              <a:rPr kumimoji="1" lang="en-US" altLang="ja-JP" sz="1600" dirty="0">
                <a:solidFill>
                  <a:schemeClr val="bg1"/>
                </a:solidFill>
              </a:rPr>
              <a:t>PR</a:t>
            </a:r>
            <a:r>
              <a:rPr kumimoji="1" lang="en-US" altLang="ja-JP" sz="1600" b="1" dirty="0">
                <a:solidFill>
                  <a:schemeClr val="bg1"/>
                </a:solidFill>
              </a:rPr>
              <a:t>D</a:t>
            </a:r>
            <a:r>
              <a:rPr kumimoji="1" lang="en-US" altLang="ja-JP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</a:t>
            </a:r>
            <a:r>
              <a:rPr kumimoji="1" lang="en-US" altLang="ja-JP" sz="1600" dirty="0">
                <a:solidFill>
                  <a:schemeClr val="bg1"/>
                </a:solidFill>
              </a:rPr>
              <a:t> (’</a:t>
            </a:r>
            <a:r>
              <a:rPr kumimoji="1" lang="en-US" altLang="ja-JP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r>
              <a:rPr kumimoji="1" lang="en-US" altLang="ja-JP" sz="1600" dirty="0">
                <a:solidFill>
                  <a:schemeClr val="bg1"/>
                </a:solidFill>
              </a:rPr>
              <a:t>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20" name="Picture 76" descr="lattice">
            <a:extLst>
              <a:ext uri="{FF2B5EF4-FFF2-40B4-BE49-F238E27FC236}">
                <a16:creationId xmlns:a16="http://schemas.microsoft.com/office/drawing/2014/main" id="{4D8D51E2-F783-4DF6-9446-DC8684C3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729537" y="1306681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円/楕円 9">
            <a:extLst>
              <a:ext uri="{FF2B5EF4-FFF2-40B4-BE49-F238E27FC236}">
                <a16:creationId xmlns:a16="http://schemas.microsoft.com/office/drawing/2014/main" id="{BED54160-6AB7-4628-A5D6-4C1F0E9C032B}"/>
              </a:ext>
            </a:extLst>
          </p:cNvPr>
          <p:cNvSpPr/>
          <p:nvPr/>
        </p:nvSpPr>
        <p:spPr>
          <a:xfrm>
            <a:off x="1472494" y="2039748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円/楕円 10">
            <a:extLst>
              <a:ext uri="{FF2B5EF4-FFF2-40B4-BE49-F238E27FC236}">
                <a16:creationId xmlns:a16="http://schemas.microsoft.com/office/drawing/2014/main" id="{13D85FEF-2901-462A-9C4C-D720F558401B}"/>
              </a:ext>
            </a:extLst>
          </p:cNvPr>
          <p:cNvSpPr/>
          <p:nvPr/>
        </p:nvSpPr>
        <p:spPr>
          <a:xfrm>
            <a:off x="2011402" y="2263150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円/楕円 11">
            <a:extLst>
              <a:ext uri="{FF2B5EF4-FFF2-40B4-BE49-F238E27FC236}">
                <a16:creationId xmlns:a16="http://schemas.microsoft.com/office/drawing/2014/main" id="{F5D5CCA2-85D7-4324-81FA-5F347D954D63}"/>
              </a:ext>
            </a:extLst>
          </p:cNvPr>
          <p:cNvSpPr/>
          <p:nvPr/>
        </p:nvSpPr>
        <p:spPr>
          <a:xfrm>
            <a:off x="2324573" y="2733658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円/楕円 12">
            <a:extLst>
              <a:ext uri="{FF2B5EF4-FFF2-40B4-BE49-F238E27FC236}">
                <a16:creationId xmlns:a16="http://schemas.microsoft.com/office/drawing/2014/main" id="{7F3F5C2B-A718-44D6-A85A-6637FFB11B3E}"/>
              </a:ext>
            </a:extLst>
          </p:cNvPr>
          <p:cNvSpPr/>
          <p:nvPr/>
        </p:nvSpPr>
        <p:spPr>
          <a:xfrm>
            <a:off x="1743453" y="2769468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 w="127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358A88-8555-49CF-B1E0-EE037B9636DE}"/>
              </a:ext>
            </a:extLst>
          </p:cNvPr>
          <p:cNvSpPr txBox="1"/>
          <p:nvPr/>
        </p:nvSpPr>
        <p:spPr>
          <a:xfrm>
            <a:off x="5023104" y="1311233"/>
            <a:ext cx="385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Hadron Spectroscopy</a:t>
            </a:r>
            <a:endParaRPr kumimoji="1" lang="ja-JP" altLang="en-US" sz="28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EB39C38-4A7D-4FB8-8DBB-F433F971D9B6}"/>
              </a:ext>
            </a:extLst>
          </p:cNvPr>
          <p:cNvSpPr txBox="1"/>
          <p:nvPr/>
        </p:nvSpPr>
        <p:spPr>
          <a:xfrm>
            <a:off x="5023104" y="3949754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Thermodynamics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B642DC-2A18-4993-A8DA-3DFFD5431999}"/>
              </a:ext>
            </a:extLst>
          </p:cNvPr>
          <p:cNvSpPr txBox="1"/>
          <p:nvPr/>
        </p:nvSpPr>
        <p:spPr>
          <a:xfrm>
            <a:off x="169646" y="4770033"/>
            <a:ext cx="4801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Unique tool to perform </a:t>
            </a:r>
          </a:p>
          <a:p>
            <a:pPr algn="ctr"/>
            <a:r>
              <a:rPr lang="en-US" altLang="ja-JP" sz="2800" b="1" dirty="0"/>
              <a:t>quantitative</a:t>
            </a:r>
            <a:r>
              <a:rPr lang="en-US" altLang="ja-JP" sz="2800" dirty="0"/>
              <a:t> analyses of</a:t>
            </a:r>
            <a:endParaRPr kumimoji="1" lang="en-US" altLang="ja-JP" sz="2800" dirty="0"/>
          </a:p>
          <a:p>
            <a:pPr algn="ctr"/>
            <a:r>
              <a:rPr lang="en-US" altLang="ja-JP" sz="2800" b="1" dirty="0"/>
              <a:t>non-perturbative</a:t>
            </a:r>
            <a:r>
              <a:rPr lang="en-US" altLang="ja-JP" sz="2800" dirty="0"/>
              <a:t> QCD aspects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8661E89-E854-4B68-BC7E-2E5491B88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047" y="4472974"/>
            <a:ext cx="2950817" cy="22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3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Relativistic Heavy-Ion Collisions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6515" y="1204320"/>
            <a:ext cx="7030969" cy="5511339"/>
            <a:chOff x="1056515" y="1204320"/>
            <a:chExt cx="7030969" cy="5511339"/>
          </a:xfrm>
        </p:grpSpPr>
        <p:pic>
          <p:nvPicPr>
            <p:cNvPr id="122" name="Picture 2" descr="http://legacy.kek.jp/newskek/2002/marapr/photo/CERN-MonBlan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" b="6160"/>
            <a:stretch/>
          </p:blipFill>
          <p:spPr bwMode="auto">
            <a:xfrm>
              <a:off x="1056515" y="1204320"/>
              <a:ext cx="7030969" cy="551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テキスト ボックス 122"/>
            <p:cNvSpPr txBox="1"/>
            <p:nvPr/>
          </p:nvSpPr>
          <p:spPr>
            <a:xfrm>
              <a:off x="1056515" y="6253994"/>
              <a:ext cx="3627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LHC – Large Hadron Collider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0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Relativistic Heavy-Ion Collisions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056515" y="1204320"/>
            <a:ext cx="7030969" cy="5511339"/>
            <a:chOff x="1056515" y="1204320"/>
            <a:chExt cx="7030969" cy="5511339"/>
          </a:xfrm>
        </p:grpSpPr>
        <p:pic>
          <p:nvPicPr>
            <p:cNvPr id="122" name="Picture 2" descr="http://legacy.kek.jp/newskek/2002/marapr/photo/CERN-MonBlan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32" b="6160"/>
            <a:stretch/>
          </p:blipFill>
          <p:spPr bwMode="auto">
            <a:xfrm>
              <a:off x="1056515" y="1204320"/>
              <a:ext cx="7030969" cy="551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テキスト ボックス 122"/>
            <p:cNvSpPr txBox="1"/>
            <p:nvPr/>
          </p:nvSpPr>
          <p:spPr>
            <a:xfrm>
              <a:off x="1056515" y="6253994"/>
              <a:ext cx="36279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LHC – Large Hadron Collider</a:t>
              </a:r>
              <a:endParaRPr kumimoji="1" lang="ja-JP" altLang="en-US" sz="2400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0567" y="1612239"/>
            <a:ext cx="4118470" cy="4832949"/>
            <a:chOff x="160567" y="1612239"/>
            <a:chExt cx="4118470" cy="4832949"/>
          </a:xfrm>
        </p:grpSpPr>
        <p:sp>
          <p:nvSpPr>
            <p:cNvPr id="10" name="角丸四角形 9"/>
            <p:cNvSpPr/>
            <p:nvPr/>
          </p:nvSpPr>
          <p:spPr>
            <a:xfrm>
              <a:off x="160567" y="1612239"/>
              <a:ext cx="4118470" cy="4832949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351038" y="1833955"/>
              <a:ext cx="3823855" cy="2449487"/>
            </a:xfrm>
            <a:prstGeom prst="roundRect">
              <a:avLst/>
            </a:prstGeom>
            <a:solidFill>
              <a:srgbClr val="808DA9">
                <a:lumMod val="40000"/>
                <a:lumOff val="60000"/>
              </a:srgbClr>
            </a:solidFill>
            <a:ln w="127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58857" y="2051064"/>
              <a:ext cx="23233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>
                  <a:solidFill>
                    <a:srgbClr val="424E5B">
                      <a:lumMod val="50000"/>
                    </a:srgbClr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rPr>
                <a:t>Proton-proton</a:t>
              </a:r>
              <a:endParaRPr lang="ja-JP" altLang="en-US" sz="2800" b="1" dirty="0">
                <a:solidFill>
                  <a:srgbClr val="424E5B">
                    <a:lumMod val="50000"/>
                  </a:srgbClr>
                </a:solidFill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円/楕円 5"/>
            <p:cNvSpPr>
              <a:spLocks noChangeAspect="1"/>
            </p:cNvSpPr>
            <p:nvPr/>
          </p:nvSpPr>
          <p:spPr>
            <a:xfrm>
              <a:off x="875130" y="334410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AD0101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6"/>
            <p:cNvSpPr>
              <a:spLocks noChangeAspect="1"/>
            </p:cNvSpPr>
            <p:nvPr/>
          </p:nvSpPr>
          <p:spPr>
            <a:xfrm>
              <a:off x="3404970" y="334410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AD0101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>
              <a:off x="1132437" y="3416105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AD0101"/>
              </a:solidFill>
              <a:prstDash val="solid"/>
              <a:tailEnd type="stealth" w="lg" len="lg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>
            <a:xfrm flipH="1">
              <a:off x="2440306" y="3416105"/>
              <a:ext cx="8092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AD0101"/>
              </a:solidFill>
              <a:prstDash val="solid"/>
              <a:tailEnd type="stealth" w="lg" len="lg"/>
            </a:ln>
            <a:effectLst/>
          </p:spPr>
        </p:cxnSp>
        <p:sp>
          <p:nvSpPr>
            <p:cNvPr id="17" name="テキスト ボックス 16"/>
            <p:cNvSpPr txBox="1"/>
            <p:nvPr/>
          </p:nvSpPr>
          <p:spPr>
            <a:xfrm>
              <a:off x="435323" y="3488105"/>
              <a:ext cx="1023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5050"/>
                  </a:solidFill>
                  <a:latin typeface="Calibri Light" panose="020F0302020204030204"/>
                  <a:ea typeface="ＭＳ Ｐゴシック" panose="020B0600070205080204" pitchFamily="50" charset="-128"/>
                </a:rPr>
                <a:t>proton</a:t>
              </a:r>
              <a:endParaRPr lang="ja-JP" altLang="en-US" sz="2400" dirty="0">
                <a:solidFill>
                  <a:srgbClr val="FF5050"/>
                </a:solidFill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965163" y="3493472"/>
              <a:ext cx="1023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solidFill>
                    <a:srgbClr val="FF5050"/>
                  </a:solidFill>
                  <a:latin typeface="Calibri Light" panose="020F0302020204030204"/>
                  <a:ea typeface="ＭＳ Ｐゴシック" panose="020B0600070205080204" pitchFamily="50" charset="-128"/>
                </a:rPr>
                <a:t>proton</a:t>
              </a:r>
              <a:endParaRPr lang="ja-JP" altLang="en-US" sz="2400" dirty="0">
                <a:solidFill>
                  <a:srgbClr val="FF5050"/>
                </a:solidFill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3417" y="4478759"/>
              <a:ext cx="343074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>
                  <a:latin typeface="+mj-ea"/>
                  <a:ea typeface="+mj-ea"/>
                </a:rPr>
                <a:t>Elementary processes</a:t>
              </a:r>
            </a:p>
            <a:p>
              <a:r>
                <a:rPr lang="en-US" altLang="ja-JP" sz="2800" dirty="0"/>
                <a:t>new</a:t>
              </a:r>
              <a:r>
                <a:rPr lang="ja-JP" altLang="en-US" sz="2800" dirty="0"/>
                <a:t> </a:t>
              </a:r>
              <a:r>
                <a:rPr lang="en-US" altLang="ja-JP" sz="2800" dirty="0"/>
                <a:t>particle</a:t>
              </a:r>
              <a:r>
                <a:rPr lang="ja-JP" altLang="en-US" sz="2800" dirty="0"/>
                <a:t> </a:t>
              </a:r>
              <a:r>
                <a:rPr lang="en-US" altLang="ja-JP" sz="2800" dirty="0"/>
                <a:t>search</a:t>
              </a:r>
            </a:p>
            <a:p>
              <a:r>
                <a:rPr lang="en-US" altLang="ja-JP" sz="2800" dirty="0"/>
                <a:t>properties of particles</a:t>
              </a:r>
              <a:endParaRPr kumimoji="1" lang="ja-JP" altLang="en-US" sz="2800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4633504" y="1627952"/>
            <a:ext cx="4118470" cy="4832949"/>
            <a:chOff x="4633504" y="1627952"/>
            <a:chExt cx="4118470" cy="4832949"/>
          </a:xfrm>
        </p:grpSpPr>
        <p:sp>
          <p:nvSpPr>
            <p:cNvPr id="21" name="角丸四角形 20"/>
            <p:cNvSpPr/>
            <p:nvPr/>
          </p:nvSpPr>
          <p:spPr>
            <a:xfrm>
              <a:off x="4633504" y="1627952"/>
              <a:ext cx="4118470" cy="4832949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749267" y="183395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270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306583" y="2076830"/>
              <a:ext cx="3157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800" b="1" dirty="0">
                  <a:solidFill>
                    <a:srgbClr val="FF0000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rPr>
                <a:t>Heavy Ion Collisions</a:t>
              </a:r>
              <a:endParaRPr lang="ja-JP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円/楕円 13"/>
            <p:cNvSpPr>
              <a:spLocks noChangeAspect="1"/>
            </p:cNvSpPr>
            <p:nvPr/>
          </p:nvSpPr>
          <p:spPr>
            <a:xfrm>
              <a:off x="7690287" y="337019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14"/>
            <p:cNvSpPr>
              <a:spLocks noChangeAspect="1"/>
            </p:cNvSpPr>
            <p:nvPr/>
          </p:nvSpPr>
          <p:spPr>
            <a:xfrm>
              <a:off x="7779187" y="351419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15"/>
            <p:cNvSpPr>
              <a:spLocks noChangeAspect="1"/>
            </p:cNvSpPr>
            <p:nvPr/>
          </p:nvSpPr>
          <p:spPr>
            <a:xfrm>
              <a:off x="7931893" y="364262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16"/>
            <p:cNvSpPr>
              <a:spLocks noChangeAspect="1"/>
            </p:cNvSpPr>
            <p:nvPr/>
          </p:nvSpPr>
          <p:spPr>
            <a:xfrm>
              <a:off x="7834287" y="337019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17"/>
            <p:cNvSpPr>
              <a:spLocks noChangeAspect="1"/>
            </p:cNvSpPr>
            <p:nvPr/>
          </p:nvSpPr>
          <p:spPr>
            <a:xfrm>
              <a:off x="7999387" y="352259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18"/>
            <p:cNvSpPr>
              <a:spLocks noChangeAspect="1"/>
            </p:cNvSpPr>
            <p:nvPr/>
          </p:nvSpPr>
          <p:spPr>
            <a:xfrm>
              <a:off x="8046236" y="364388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19"/>
            <p:cNvSpPr>
              <a:spLocks noChangeAspect="1"/>
            </p:cNvSpPr>
            <p:nvPr/>
          </p:nvSpPr>
          <p:spPr>
            <a:xfrm>
              <a:off x="8061406" y="34842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20"/>
            <p:cNvSpPr>
              <a:spLocks noChangeAspect="1"/>
            </p:cNvSpPr>
            <p:nvPr/>
          </p:nvSpPr>
          <p:spPr>
            <a:xfrm>
              <a:off x="7886463" y="352114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21"/>
            <p:cNvSpPr>
              <a:spLocks noChangeAspect="1"/>
            </p:cNvSpPr>
            <p:nvPr/>
          </p:nvSpPr>
          <p:spPr>
            <a:xfrm>
              <a:off x="7905513" y="37483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22"/>
            <p:cNvSpPr>
              <a:spLocks noChangeAspect="1"/>
            </p:cNvSpPr>
            <p:nvPr/>
          </p:nvSpPr>
          <p:spPr>
            <a:xfrm>
              <a:off x="7699366" y="324297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23"/>
            <p:cNvSpPr>
              <a:spLocks noChangeAspect="1"/>
            </p:cNvSpPr>
            <p:nvPr/>
          </p:nvSpPr>
          <p:spPr>
            <a:xfrm>
              <a:off x="7965295" y="35414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24"/>
            <p:cNvSpPr>
              <a:spLocks noChangeAspect="1"/>
            </p:cNvSpPr>
            <p:nvPr/>
          </p:nvSpPr>
          <p:spPr>
            <a:xfrm>
              <a:off x="7843888" y="319957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25"/>
            <p:cNvSpPr>
              <a:spLocks noChangeAspect="1"/>
            </p:cNvSpPr>
            <p:nvPr/>
          </p:nvSpPr>
          <p:spPr>
            <a:xfrm>
              <a:off x="7921396" y="3282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26"/>
            <p:cNvSpPr>
              <a:spLocks noChangeAspect="1"/>
            </p:cNvSpPr>
            <p:nvPr/>
          </p:nvSpPr>
          <p:spPr>
            <a:xfrm>
              <a:off x="7989645" y="337538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27"/>
            <p:cNvSpPr>
              <a:spLocks noChangeAspect="1"/>
            </p:cNvSpPr>
            <p:nvPr/>
          </p:nvSpPr>
          <p:spPr>
            <a:xfrm>
              <a:off x="8070621" y="357486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28"/>
            <p:cNvSpPr>
              <a:spLocks noChangeAspect="1"/>
            </p:cNvSpPr>
            <p:nvPr/>
          </p:nvSpPr>
          <p:spPr>
            <a:xfrm>
              <a:off x="7646242" y="33903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29"/>
            <p:cNvSpPr>
              <a:spLocks noChangeAspect="1"/>
            </p:cNvSpPr>
            <p:nvPr/>
          </p:nvSpPr>
          <p:spPr>
            <a:xfrm>
              <a:off x="7671137" y="362483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30"/>
            <p:cNvSpPr>
              <a:spLocks noChangeAspect="1"/>
            </p:cNvSpPr>
            <p:nvPr/>
          </p:nvSpPr>
          <p:spPr>
            <a:xfrm>
              <a:off x="7873094" y="38979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31"/>
            <p:cNvSpPr>
              <a:spLocks noChangeAspect="1"/>
            </p:cNvSpPr>
            <p:nvPr/>
          </p:nvSpPr>
          <p:spPr>
            <a:xfrm>
              <a:off x="7804238" y="32716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32"/>
            <p:cNvSpPr>
              <a:spLocks noChangeAspect="1"/>
            </p:cNvSpPr>
            <p:nvPr/>
          </p:nvSpPr>
          <p:spPr>
            <a:xfrm>
              <a:off x="7680171" y="37247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33"/>
            <p:cNvSpPr>
              <a:spLocks noChangeAspect="1"/>
            </p:cNvSpPr>
            <p:nvPr/>
          </p:nvSpPr>
          <p:spPr>
            <a:xfrm>
              <a:off x="7816938" y="359479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34"/>
            <p:cNvSpPr>
              <a:spLocks noChangeAspect="1"/>
            </p:cNvSpPr>
            <p:nvPr/>
          </p:nvSpPr>
          <p:spPr>
            <a:xfrm>
              <a:off x="7738729" y="365168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35"/>
            <p:cNvSpPr>
              <a:spLocks noChangeAspect="1"/>
            </p:cNvSpPr>
            <p:nvPr/>
          </p:nvSpPr>
          <p:spPr>
            <a:xfrm>
              <a:off x="7742591" y="33643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7" name="円/楕円 36"/>
            <p:cNvSpPr>
              <a:spLocks noChangeAspect="1"/>
            </p:cNvSpPr>
            <p:nvPr/>
          </p:nvSpPr>
          <p:spPr>
            <a:xfrm>
              <a:off x="7730437" y="317437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8" name="円/楕円 37"/>
            <p:cNvSpPr>
              <a:spLocks noChangeAspect="1"/>
            </p:cNvSpPr>
            <p:nvPr/>
          </p:nvSpPr>
          <p:spPr>
            <a:xfrm>
              <a:off x="7632468" y="359721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38"/>
            <p:cNvSpPr>
              <a:spLocks noChangeAspect="1"/>
            </p:cNvSpPr>
            <p:nvPr/>
          </p:nvSpPr>
          <p:spPr>
            <a:xfrm>
              <a:off x="8071116" y="340554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39"/>
            <p:cNvSpPr>
              <a:spLocks noChangeAspect="1"/>
            </p:cNvSpPr>
            <p:nvPr/>
          </p:nvSpPr>
          <p:spPr>
            <a:xfrm>
              <a:off x="7763703" y="385457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40"/>
            <p:cNvSpPr>
              <a:spLocks noChangeAspect="1"/>
            </p:cNvSpPr>
            <p:nvPr/>
          </p:nvSpPr>
          <p:spPr>
            <a:xfrm>
              <a:off x="7668756" y="328884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41"/>
            <p:cNvSpPr>
              <a:spLocks noChangeAspect="1"/>
            </p:cNvSpPr>
            <p:nvPr/>
          </p:nvSpPr>
          <p:spPr>
            <a:xfrm>
              <a:off x="7811875" y="309705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42"/>
            <p:cNvSpPr>
              <a:spLocks noChangeAspect="1"/>
            </p:cNvSpPr>
            <p:nvPr/>
          </p:nvSpPr>
          <p:spPr>
            <a:xfrm>
              <a:off x="7867777" y="378112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43"/>
            <p:cNvSpPr>
              <a:spLocks noChangeAspect="1"/>
            </p:cNvSpPr>
            <p:nvPr/>
          </p:nvSpPr>
          <p:spPr>
            <a:xfrm>
              <a:off x="7977513" y="383154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44"/>
            <p:cNvSpPr>
              <a:spLocks noChangeAspect="1"/>
            </p:cNvSpPr>
            <p:nvPr/>
          </p:nvSpPr>
          <p:spPr>
            <a:xfrm>
              <a:off x="7891176" y="316890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45"/>
            <p:cNvSpPr>
              <a:spLocks noChangeAspect="1"/>
            </p:cNvSpPr>
            <p:nvPr/>
          </p:nvSpPr>
          <p:spPr>
            <a:xfrm>
              <a:off x="8001137" y="31833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46"/>
            <p:cNvSpPr>
              <a:spLocks noChangeAspect="1"/>
            </p:cNvSpPr>
            <p:nvPr/>
          </p:nvSpPr>
          <p:spPr>
            <a:xfrm>
              <a:off x="8016208" y="37468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47"/>
            <p:cNvSpPr>
              <a:spLocks noChangeAspect="1"/>
            </p:cNvSpPr>
            <p:nvPr/>
          </p:nvSpPr>
          <p:spPr>
            <a:xfrm>
              <a:off x="7634310" y="350918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48"/>
            <p:cNvSpPr>
              <a:spLocks noChangeAspect="1"/>
            </p:cNvSpPr>
            <p:nvPr/>
          </p:nvSpPr>
          <p:spPr>
            <a:xfrm>
              <a:off x="8053514" y="329033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49"/>
            <p:cNvSpPr>
              <a:spLocks noChangeAspect="1"/>
            </p:cNvSpPr>
            <p:nvPr/>
          </p:nvSpPr>
          <p:spPr>
            <a:xfrm>
              <a:off x="7714715" y="377895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50"/>
            <p:cNvSpPr>
              <a:spLocks noChangeAspect="1"/>
            </p:cNvSpPr>
            <p:nvPr/>
          </p:nvSpPr>
          <p:spPr>
            <a:xfrm>
              <a:off x="7899762" y="339699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右矢印 61"/>
            <p:cNvSpPr/>
            <p:nvPr/>
          </p:nvSpPr>
          <p:spPr>
            <a:xfrm>
              <a:off x="5899362" y="2966761"/>
              <a:ext cx="677348" cy="678597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右矢印 62"/>
            <p:cNvSpPr/>
            <p:nvPr/>
          </p:nvSpPr>
          <p:spPr>
            <a:xfrm flipH="1">
              <a:off x="6841582" y="3241548"/>
              <a:ext cx="692507" cy="678597"/>
            </a:xfrm>
            <a:prstGeom prst="right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53"/>
            <p:cNvSpPr>
              <a:spLocks noChangeAspect="1"/>
            </p:cNvSpPr>
            <p:nvPr/>
          </p:nvSpPr>
          <p:spPr>
            <a:xfrm>
              <a:off x="7708604" y="3572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54"/>
            <p:cNvSpPr>
              <a:spLocks noChangeAspect="1"/>
            </p:cNvSpPr>
            <p:nvPr/>
          </p:nvSpPr>
          <p:spPr>
            <a:xfrm>
              <a:off x="7821387" y="36944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55"/>
            <p:cNvSpPr>
              <a:spLocks noChangeAspect="1"/>
            </p:cNvSpPr>
            <p:nvPr/>
          </p:nvSpPr>
          <p:spPr>
            <a:xfrm>
              <a:off x="7709709" y="348237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56"/>
            <p:cNvSpPr>
              <a:spLocks noChangeAspect="1"/>
            </p:cNvSpPr>
            <p:nvPr/>
          </p:nvSpPr>
          <p:spPr>
            <a:xfrm>
              <a:off x="7831007" y="380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57"/>
            <p:cNvSpPr>
              <a:spLocks noChangeAspect="1"/>
            </p:cNvSpPr>
            <p:nvPr/>
          </p:nvSpPr>
          <p:spPr>
            <a:xfrm>
              <a:off x="7969043" y="34455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58"/>
            <p:cNvSpPr>
              <a:spLocks noChangeAspect="1"/>
            </p:cNvSpPr>
            <p:nvPr/>
          </p:nvSpPr>
          <p:spPr>
            <a:xfrm>
              <a:off x="7822886" y="343471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59"/>
            <p:cNvSpPr>
              <a:spLocks noChangeAspect="1"/>
            </p:cNvSpPr>
            <p:nvPr/>
          </p:nvSpPr>
          <p:spPr>
            <a:xfrm>
              <a:off x="8005854" y="3422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60"/>
            <p:cNvSpPr>
              <a:spLocks noChangeAspect="1"/>
            </p:cNvSpPr>
            <p:nvPr/>
          </p:nvSpPr>
          <p:spPr>
            <a:xfrm>
              <a:off x="7808467" y="319884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61"/>
            <p:cNvSpPr>
              <a:spLocks noChangeAspect="1"/>
            </p:cNvSpPr>
            <p:nvPr/>
          </p:nvSpPr>
          <p:spPr>
            <a:xfrm>
              <a:off x="7921266" y="31075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62"/>
            <p:cNvSpPr>
              <a:spLocks noChangeAspect="1"/>
            </p:cNvSpPr>
            <p:nvPr/>
          </p:nvSpPr>
          <p:spPr>
            <a:xfrm>
              <a:off x="7843903" y="334408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63"/>
            <p:cNvSpPr>
              <a:spLocks noChangeAspect="1"/>
            </p:cNvSpPr>
            <p:nvPr/>
          </p:nvSpPr>
          <p:spPr>
            <a:xfrm>
              <a:off x="5286498" y="312216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64"/>
            <p:cNvSpPr>
              <a:spLocks noChangeAspect="1"/>
            </p:cNvSpPr>
            <p:nvPr/>
          </p:nvSpPr>
          <p:spPr>
            <a:xfrm>
              <a:off x="5375398" y="326616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65"/>
            <p:cNvSpPr>
              <a:spLocks noChangeAspect="1"/>
            </p:cNvSpPr>
            <p:nvPr/>
          </p:nvSpPr>
          <p:spPr>
            <a:xfrm>
              <a:off x="5528104" y="339459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66"/>
            <p:cNvSpPr>
              <a:spLocks noChangeAspect="1"/>
            </p:cNvSpPr>
            <p:nvPr/>
          </p:nvSpPr>
          <p:spPr>
            <a:xfrm>
              <a:off x="5430498" y="312216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67"/>
            <p:cNvSpPr>
              <a:spLocks noChangeAspect="1"/>
            </p:cNvSpPr>
            <p:nvPr/>
          </p:nvSpPr>
          <p:spPr>
            <a:xfrm>
              <a:off x="5595598" y="327456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68"/>
            <p:cNvSpPr>
              <a:spLocks noChangeAspect="1"/>
            </p:cNvSpPr>
            <p:nvPr/>
          </p:nvSpPr>
          <p:spPr>
            <a:xfrm>
              <a:off x="5642447" y="339585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69"/>
            <p:cNvSpPr>
              <a:spLocks noChangeAspect="1"/>
            </p:cNvSpPr>
            <p:nvPr/>
          </p:nvSpPr>
          <p:spPr>
            <a:xfrm>
              <a:off x="5657617" y="323626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70"/>
            <p:cNvSpPr>
              <a:spLocks noChangeAspect="1"/>
            </p:cNvSpPr>
            <p:nvPr/>
          </p:nvSpPr>
          <p:spPr>
            <a:xfrm>
              <a:off x="5482674" y="327311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71"/>
            <p:cNvSpPr>
              <a:spLocks noChangeAspect="1"/>
            </p:cNvSpPr>
            <p:nvPr/>
          </p:nvSpPr>
          <p:spPr>
            <a:xfrm>
              <a:off x="5501724" y="350034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72"/>
            <p:cNvSpPr>
              <a:spLocks noChangeAspect="1"/>
            </p:cNvSpPr>
            <p:nvPr/>
          </p:nvSpPr>
          <p:spPr>
            <a:xfrm>
              <a:off x="5295577" y="29949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73"/>
            <p:cNvSpPr>
              <a:spLocks noChangeAspect="1"/>
            </p:cNvSpPr>
            <p:nvPr/>
          </p:nvSpPr>
          <p:spPr>
            <a:xfrm>
              <a:off x="5561506" y="32934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74"/>
            <p:cNvSpPr>
              <a:spLocks noChangeAspect="1"/>
            </p:cNvSpPr>
            <p:nvPr/>
          </p:nvSpPr>
          <p:spPr>
            <a:xfrm>
              <a:off x="5440099" y="295154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75"/>
            <p:cNvSpPr>
              <a:spLocks noChangeAspect="1"/>
            </p:cNvSpPr>
            <p:nvPr/>
          </p:nvSpPr>
          <p:spPr>
            <a:xfrm>
              <a:off x="5517607" y="3034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76"/>
            <p:cNvSpPr>
              <a:spLocks noChangeAspect="1"/>
            </p:cNvSpPr>
            <p:nvPr/>
          </p:nvSpPr>
          <p:spPr>
            <a:xfrm>
              <a:off x="5585856" y="31273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77"/>
            <p:cNvSpPr>
              <a:spLocks noChangeAspect="1"/>
            </p:cNvSpPr>
            <p:nvPr/>
          </p:nvSpPr>
          <p:spPr>
            <a:xfrm>
              <a:off x="5666832" y="332683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78"/>
            <p:cNvSpPr>
              <a:spLocks noChangeAspect="1"/>
            </p:cNvSpPr>
            <p:nvPr/>
          </p:nvSpPr>
          <p:spPr>
            <a:xfrm>
              <a:off x="5242453" y="314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79"/>
            <p:cNvSpPr>
              <a:spLocks noChangeAspect="1"/>
            </p:cNvSpPr>
            <p:nvPr/>
          </p:nvSpPr>
          <p:spPr>
            <a:xfrm>
              <a:off x="5267348" y="337680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80"/>
            <p:cNvSpPr>
              <a:spLocks noChangeAspect="1"/>
            </p:cNvSpPr>
            <p:nvPr/>
          </p:nvSpPr>
          <p:spPr>
            <a:xfrm>
              <a:off x="5469305" y="364993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81"/>
            <p:cNvSpPr>
              <a:spLocks noChangeAspect="1"/>
            </p:cNvSpPr>
            <p:nvPr/>
          </p:nvSpPr>
          <p:spPr>
            <a:xfrm>
              <a:off x="5400449" y="302357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82"/>
            <p:cNvSpPr>
              <a:spLocks noChangeAspect="1"/>
            </p:cNvSpPr>
            <p:nvPr/>
          </p:nvSpPr>
          <p:spPr>
            <a:xfrm>
              <a:off x="5276382" y="3476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83"/>
            <p:cNvSpPr>
              <a:spLocks noChangeAspect="1"/>
            </p:cNvSpPr>
            <p:nvPr/>
          </p:nvSpPr>
          <p:spPr>
            <a:xfrm>
              <a:off x="5413149" y="334676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84"/>
            <p:cNvSpPr>
              <a:spLocks noChangeAspect="1"/>
            </p:cNvSpPr>
            <p:nvPr/>
          </p:nvSpPr>
          <p:spPr>
            <a:xfrm>
              <a:off x="5334940" y="340365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85"/>
            <p:cNvSpPr>
              <a:spLocks noChangeAspect="1"/>
            </p:cNvSpPr>
            <p:nvPr/>
          </p:nvSpPr>
          <p:spPr>
            <a:xfrm>
              <a:off x="5338802" y="31163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86"/>
            <p:cNvSpPr>
              <a:spLocks noChangeAspect="1"/>
            </p:cNvSpPr>
            <p:nvPr/>
          </p:nvSpPr>
          <p:spPr>
            <a:xfrm>
              <a:off x="5326648" y="292634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87"/>
            <p:cNvSpPr>
              <a:spLocks noChangeAspect="1"/>
            </p:cNvSpPr>
            <p:nvPr/>
          </p:nvSpPr>
          <p:spPr>
            <a:xfrm>
              <a:off x="5228679" y="334918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88"/>
            <p:cNvSpPr>
              <a:spLocks noChangeAspect="1"/>
            </p:cNvSpPr>
            <p:nvPr/>
          </p:nvSpPr>
          <p:spPr>
            <a:xfrm>
              <a:off x="5667327" y="31575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89"/>
            <p:cNvSpPr>
              <a:spLocks noChangeAspect="1"/>
            </p:cNvSpPr>
            <p:nvPr/>
          </p:nvSpPr>
          <p:spPr>
            <a:xfrm>
              <a:off x="5359914" y="360654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90"/>
            <p:cNvSpPr>
              <a:spLocks noChangeAspect="1"/>
            </p:cNvSpPr>
            <p:nvPr/>
          </p:nvSpPr>
          <p:spPr>
            <a:xfrm>
              <a:off x="5264967" y="30408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91"/>
            <p:cNvSpPr>
              <a:spLocks noChangeAspect="1"/>
            </p:cNvSpPr>
            <p:nvPr/>
          </p:nvSpPr>
          <p:spPr>
            <a:xfrm>
              <a:off x="5408086" y="284902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92"/>
            <p:cNvSpPr>
              <a:spLocks noChangeAspect="1"/>
            </p:cNvSpPr>
            <p:nvPr/>
          </p:nvSpPr>
          <p:spPr>
            <a:xfrm>
              <a:off x="5463988" y="353309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93"/>
            <p:cNvSpPr>
              <a:spLocks noChangeAspect="1"/>
            </p:cNvSpPr>
            <p:nvPr/>
          </p:nvSpPr>
          <p:spPr>
            <a:xfrm>
              <a:off x="5573724" y="35835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94"/>
            <p:cNvSpPr>
              <a:spLocks noChangeAspect="1"/>
            </p:cNvSpPr>
            <p:nvPr/>
          </p:nvSpPr>
          <p:spPr>
            <a:xfrm>
              <a:off x="5487387" y="29208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95"/>
            <p:cNvSpPr>
              <a:spLocks noChangeAspect="1"/>
            </p:cNvSpPr>
            <p:nvPr/>
          </p:nvSpPr>
          <p:spPr>
            <a:xfrm>
              <a:off x="5597348" y="29353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7" name="円/楕円 96"/>
            <p:cNvSpPr>
              <a:spLocks noChangeAspect="1"/>
            </p:cNvSpPr>
            <p:nvPr/>
          </p:nvSpPr>
          <p:spPr>
            <a:xfrm>
              <a:off x="5612419" y="34988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8" name="円/楕円 97"/>
            <p:cNvSpPr>
              <a:spLocks noChangeAspect="1"/>
            </p:cNvSpPr>
            <p:nvPr/>
          </p:nvSpPr>
          <p:spPr>
            <a:xfrm>
              <a:off x="5230521" y="326115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9" name="円/楕円 98"/>
            <p:cNvSpPr>
              <a:spLocks noChangeAspect="1"/>
            </p:cNvSpPr>
            <p:nvPr/>
          </p:nvSpPr>
          <p:spPr>
            <a:xfrm>
              <a:off x="5649725" y="30423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0" name="円/楕円 99"/>
            <p:cNvSpPr>
              <a:spLocks noChangeAspect="1"/>
            </p:cNvSpPr>
            <p:nvPr/>
          </p:nvSpPr>
          <p:spPr>
            <a:xfrm>
              <a:off x="5310926" y="353092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1" name="円/楕円 100"/>
            <p:cNvSpPr>
              <a:spLocks noChangeAspect="1"/>
            </p:cNvSpPr>
            <p:nvPr/>
          </p:nvSpPr>
          <p:spPr>
            <a:xfrm>
              <a:off x="5495973" y="314896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2" name="円/楕円 101"/>
            <p:cNvSpPr>
              <a:spLocks noChangeAspect="1"/>
            </p:cNvSpPr>
            <p:nvPr/>
          </p:nvSpPr>
          <p:spPr>
            <a:xfrm>
              <a:off x="5304815" y="33248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3" name="円/楕円 102"/>
            <p:cNvSpPr>
              <a:spLocks noChangeAspect="1"/>
            </p:cNvSpPr>
            <p:nvPr/>
          </p:nvSpPr>
          <p:spPr>
            <a:xfrm>
              <a:off x="5417598" y="34463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4" name="円/楕円 103"/>
            <p:cNvSpPr>
              <a:spLocks noChangeAspect="1"/>
            </p:cNvSpPr>
            <p:nvPr/>
          </p:nvSpPr>
          <p:spPr>
            <a:xfrm>
              <a:off x="5305920" y="32343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5" name="円/楕円 104"/>
            <p:cNvSpPr>
              <a:spLocks noChangeAspect="1"/>
            </p:cNvSpPr>
            <p:nvPr/>
          </p:nvSpPr>
          <p:spPr>
            <a:xfrm>
              <a:off x="5427218" y="3556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6" name="円/楕円 105"/>
            <p:cNvSpPr>
              <a:spLocks noChangeAspect="1"/>
            </p:cNvSpPr>
            <p:nvPr/>
          </p:nvSpPr>
          <p:spPr>
            <a:xfrm>
              <a:off x="5565254" y="3197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7" name="円/楕円 106"/>
            <p:cNvSpPr>
              <a:spLocks noChangeAspect="1"/>
            </p:cNvSpPr>
            <p:nvPr/>
          </p:nvSpPr>
          <p:spPr>
            <a:xfrm>
              <a:off x="5419097" y="31866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8" name="円/楕円 107"/>
            <p:cNvSpPr>
              <a:spLocks noChangeAspect="1"/>
            </p:cNvSpPr>
            <p:nvPr/>
          </p:nvSpPr>
          <p:spPr>
            <a:xfrm>
              <a:off x="5602065" y="317486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9" name="円/楕円 108"/>
            <p:cNvSpPr>
              <a:spLocks noChangeAspect="1"/>
            </p:cNvSpPr>
            <p:nvPr/>
          </p:nvSpPr>
          <p:spPr>
            <a:xfrm>
              <a:off x="5404678" y="295081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0" name="円/楕円 109"/>
            <p:cNvSpPr>
              <a:spLocks noChangeAspect="1"/>
            </p:cNvSpPr>
            <p:nvPr/>
          </p:nvSpPr>
          <p:spPr>
            <a:xfrm>
              <a:off x="5517477" y="285947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1" name="円/楕円 110"/>
            <p:cNvSpPr>
              <a:spLocks noChangeAspect="1"/>
            </p:cNvSpPr>
            <p:nvPr/>
          </p:nvSpPr>
          <p:spPr>
            <a:xfrm>
              <a:off x="5440114" y="309605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5248045" y="4478759"/>
              <a:ext cx="3267305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800" b="1" dirty="0">
                  <a:latin typeface="+mj-ea"/>
                  <a:ea typeface="+mj-ea"/>
                </a:rPr>
                <a:t>Thermal Medium</a:t>
              </a:r>
            </a:p>
            <a:p>
              <a:pPr algn="r"/>
              <a:r>
                <a:rPr kumimoji="1" lang="en-US" altLang="ja-JP" sz="2800" dirty="0"/>
                <a:t>hot &amp; dense medium</a:t>
              </a:r>
            </a:p>
            <a:p>
              <a:pPr algn="r"/>
              <a:r>
                <a:rPr lang="en-US" altLang="ja-JP" sz="2800" dirty="0"/>
                <a:t>phase transitions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4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4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35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71822" y="1301633"/>
            <a:ext cx="2148394" cy="48593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5914" y="1351197"/>
            <a:ext cx="194636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2026~?</a:t>
            </a:r>
          </a:p>
          <a:p>
            <a:endParaRPr lang="en-US" altLang="ja-JP" sz="14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2028~??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321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19" descr="tch_mub_strange_gce_w_sabita_la_pim_linear.gif"/>
          <p:cNvPicPr>
            <a:picLocks noChangeAspect="1"/>
          </p:cNvPicPr>
          <p:nvPr/>
        </p:nvPicPr>
        <p:blipFill>
          <a:blip r:embed="rId4"/>
          <a:srcRect l="1420" t="8372" r="8521" b="1674"/>
          <a:stretch>
            <a:fillRect/>
          </a:stretch>
        </p:blipFill>
        <p:spPr>
          <a:xfrm>
            <a:off x="4480886" y="1148181"/>
            <a:ext cx="3855831" cy="3266414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6471822" y="1301633"/>
            <a:ext cx="2148394" cy="48593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5914" y="1351197"/>
            <a:ext cx="1946367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RHIC-BES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2010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2015</a:t>
            </a:r>
          </a:p>
          <a:p>
            <a:r>
              <a:rPr lang="en-US" altLang="ja-JP" sz="2800" b="1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Phase II</a:t>
            </a:r>
          </a:p>
          <a:p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ＭＳ Ｐゴシック" panose="020B0600070205080204" pitchFamily="50" charset="-128"/>
              </a:rPr>
              <a:t>2019</a:t>
            </a:r>
            <a:r>
              <a:rPr lang="en-US" altLang="ja-JP" sz="2800" dirty="0">
                <a:solidFill>
                  <a:srgbClr val="FFFF00"/>
                </a:solidFill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~2021</a:t>
            </a:r>
          </a:p>
          <a:p>
            <a:endParaRPr lang="en-US" altLang="ja-JP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GSI-FAIR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2026~?</a:t>
            </a:r>
          </a:p>
          <a:p>
            <a:endParaRPr lang="en-US" altLang="ja-JP" sz="14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  <a:p>
            <a:r>
              <a:rPr lang="en-US" altLang="ja-JP" sz="32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J-PARC-HI</a:t>
            </a:r>
          </a:p>
          <a:p>
            <a:r>
              <a:rPr lang="en-US" altLang="ja-JP" sz="2800" dirty="0">
                <a:effectLst>
                  <a:glow rad="63500">
                    <a:srgbClr val="113E55"/>
                  </a:glow>
                </a:effectLst>
                <a:latin typeface="+mj-lt"/>
                <a:ea typeface="Adobe Song Std L" panose="02020300000000000000" pitchFamily="18" charset="-128"/>
              </a:rPr>
              <a:t>2028~??</a:t>
            </a:r>
            <a:endParaRPr lang="ja-JP" altLang="en-US" sz="2800" dirty="0">
              <a:effectLst>
                <a:glow rad="63500">
                  <a:srgbClr val="113E55"/>
                </a:glow>
              </a:effectLst>
              <a:latin typeface="+mj-lt"/>
              <a:ea typeface="Adobe Song Std L" panose="02020300000000000000" pitchFamily="18" charset="-128"/>
            </a:endParaRPr>
          </a:p>
        </p:txBody>
      </p:sp>
      <p:sp>
        <p:nvSpPr>
          <p:cNvPr id="36" name="直角三角形 35">
            <a:extLst>
              <a:ext uri="{FF2B5EF4-FFF2-40B4-BE49-F238E27FC236}">
                <a16:creationId xmlns:a16="http://schemas.microsoft.com/office/drawing/2014/main" id="{07AFB34B-9F8E-4E80-9C38-DACB7E93AE29}"/>
              </a:ext>
            </a:extLst>
          </p:cNvPr>
          <p:cNvSpPr/>
          <p:nvPr/>
        </p:nvSpPr>
        <p:spPr>
          <a:xfrm flipV="1">
            <a:off x="813809" y="1760237"/>
            <a:ext cx="1216096" cy="4268546"/>
          </a:xfrm>
          <a:prstGeom prst="rtTriangle">
            <a:avLst/>
          </a:prstGeom>
          <a:gradFill flip="none" rotWithShape="1">
            <a:gsLst>
              <a:gs pos="56000">
                <a:srgbClr val="FF0000">
                  <a:alpha val="12000"/>
                </a:srgbClr>
              </a:gs>
              <a:gs pos="0">
                <a:srgbClr val="FF0000"/>
              </a:gs>
              <a:gs pos="100000">
                <a:srgbClr val="FF0000">
                  <a:alpha val="5000"/>
                </a:srgbClr>
              </a:gs>
            </a:gsLst>
            <a:lin ang="213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20A00D7-FD40-4A13-923D-76E4E5FC7574}"/>
              </a:ext>
            </a:extLst>
          </p:cNvPr>
          <p:cNvSpPr txBox="1"/>
          <p:nvPr/>
        </p:nvSpPr>
        <p:spPr>
          <a:xfrm rot="17162019">
            <a:off x="237056" y="2821339"/>
            <a:ext cx="2055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Lattice QCD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66465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27">
            <a:extLst>
              <a:ext uri="{FF2B5EF4-FFF2-40B4-BE49-F238E27FC236}">
                <a16:creationId xmlns:a16="http://schemas.microsoft.com/office/drawing/2014/main" id="{648908A2-29E5-4DD9-8AE9-72E916A53ABD}"/>
              </a:ext>
            </a:extLst>
          </p:cNvPr>
          <p:cNvSpPr/>
          <p:nvPr/>
        </p:nvSpPr>
        <p:spPr>
          <a:xfrm>
            <a:off x="697865" y="5895436"/>
            <a:ext cx="7748270" cy="763305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11" name="図 10" descr="水の中にあるプール&#10;&#10;低い精度で自動的に生成された説明">
            <a:extLst>
              <a:ext uri="{FF2B5EF4-FFF2-40B4-BE49-F238E27FC236}">
                <a16:creationId xmlns:a16="http://schemas.microsoft.com/office/drawing/2014/main" id="{58AA3BF5-9E85-4CE3-8423-E5B64EE24F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6" t="15507" r="22354" b="39345"/>
          <a:stretch/>
        </p:blipFill>
        <p:spPr>
          <a:xfrm>
            <a:off x="4669275" y="1401009"/>
            <a:ext cx="4036934" cy="1970330"/>
          </a:xfrm>
          <a:prstGeom prst="rect">
            <a:avLst/>
          </a:prstGeom>
        </p:spPr>
      </p:pic>
      <p:pic>
        <p:nvPicPr>
          <p:cNvPr id="7" name="Picture 25" descr="ev2_front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4411"/>
          <a:stretch/>
        </p:blipFill>
        <p:spPr bwMode="auto">
          <a:xfrm>
            <a:off x="440626" y="1401009"/>
            <a:ext cx="3990779" cy="1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 Experimental Tools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0626" y="1401009"/>
            <a:ext cx="37673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Real Exp.</a:t>
            </a:r>
            <a:endParaRPr kumimoji="1" lang="en-US" altLang="ja-JP" sz="2000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  <a:latin typeface="+mj-lt"/>
            </a:endParaRPr>
          </a:p>
          <a:p>
            <a:r>
              <a:rPr lang="en-US" altLang="ja-JP" sz="3200" b="1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Relativistic </a:t>
            </a:r>
          </a:p>
          <a:p>
            <a:r>
              <a:rPr lang="en-US" altLang="ja-JP" sz="3200" b="1" dirty="0">
                <a:effectLst>
                  <a:glow rad="101600">
                    <a:schemeClr val="accent1">
                      <a:lumMod val="50000"/>
                      <a:alpha val="40000"/>
                    </a:schemeClr>
                  </a:glow>
                </a:effectLst>
                <a:latin typeface="+mj-lt"/>
                <a:ea typeface="+mj-ea"/>
              </a:rPr>
              <a:t>Heavy-Ion Collisions</a:t>
            </a:r>
            <a:endParaRPr kumimoji="1" lang="ja-JP" altLang="en-US" sz="3200" b="1" dirty="0">
              <a:effectLst>
                <a:glow rad="101600">
                  <a:schemeClr val="accent1">
                    <a:lumMod val="50000"/>
                    <a:alpha val="40000"/>
                  </a:schemeClr>
                </a:glow>
              </a:effectLst>
              <a:latin typeface="+mj-lt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26185" y="1401009"/>
            <a:ext cx="2377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Virtual Exp.</a:t>
            </a:r>
            <a:endParaRPr kumimoji="1" lang="en-US" altLang="ja-JP" sz="2000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</a:endParaRPr>
          </a:p>
          <a:p>
            <a:pPr algn="r"/>
            <a:r>
              <a:rPr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Lattice QCD</a:t>
            </a:r>
          </a:p>
          <a:p>
            <a:pPr algn="r"/>
            <a:r>
              <a:rPr kumimoji="1"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 Numerical</a:t>
            </a:r>
          </a:p>
          <a:p>
            <a:pPr algn="r"/>
            <a:r>
              <a:rPr kumimoji="1" lang="en-US" altLang="ja-JP" sz="3200" b="1" dirty="0">
                <a:effectLst>
                  <a:glow rad="101600">
                    <a:schemeClr val="accent6">
                      <a:lumMod val="75000"/>
                      <a:alpha val="40000"/>
                    </a:schemeClr>
                  </a:glow>
                </a:effectLst>
                <a:latin typeface="+mj-lt"/>
                <a:ea typeface="+mj-ea"/>
              </a:rPr>
              <a:t> Simulations</a:t>
            </a:r>
            <a:endParaRPr kumimoji="1" lang="ja-JP" altLang="en-US" sz="3200" b="1" dirty="0">
              <a:effectLst>
                <a:glow rad="101600">
                  <a:schemeClr val="accent6">
                    <a:lumMod val="75000"/>
                    <a:alpha val="40000"/>
                  </a:schemeClr>
                </a:glow>
              </a:effectLst>
              <a:latin typeface="+mj-lt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39906" y="3440119"/>
            <a:ext cx="414415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Virtual, but unphysical params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Small baryon density only</a:t>
            </a:r>
          </a:p>
          <a:p>
            <a:pPr>
              <a:lnSpc>
                <a:spcPct val="150000"/>
              </a:lnSpc>
            </a:pPr>
            <a:r>
              <a:rPr lang="en-US" altLang="ja-JP" sz="2400" dirty="0"/>
              <a:t>Ideal thermal system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Limited observables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2338" y="3440119"/>
            <a:ext cx="385054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ja-JP" sz="2400" dirty="0"/>
              <a:t>Real experiments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Various density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Dynamical evolution</a:t>
            </a:r>
          </a:p>
          <a:p>
            <a:pPr algn="r">
              <a:lnSpc>
                <a:spcPct val="150000"/>
              </a:lnSpc>
            </a:pPr>
            <a:r>
              <a:rPr lang="en-US" altLang="ja-JP" sz="2400" dirty="0"/>
              <a:t>Final-state observables only</a:t>
            </a:r>
            <a:endParaRPr kumimoji="1" lang="ja-JP" altLang="en-US" sz="2000" dirty="0"/>
          </a:p>
        </p:txBody>
      </p:sp>
      <p:sp>
        <p:nvSpPr>
          <p:cNvPr id="10" name="右矢印 57">
            <a:extLst>
              <a:ext uri="{FF2B5EF4-FFF2-40B4-BE49-F238E27FC236}">
                <a16:creationId xmlns:a16="http://schemas.microsoft.com/office/drawing/2014/main" id="{098D045C-114E-4196-9B8B-E98AFC945222}"/>
              </a:ext>
            </a:extLst>
          </p:cNvPr>
          <p:cNvSpPr/>
          <p:nvPr/>
        </p:nvSpPr>
        <p:spPr>
          <a:xfrm>
            <a:off x="4237528" y="3662830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右矢印 57">
            <a:extLst>
              <a:ext uri="{FF2B5EF4-FFF2-40B4-BE49-F238E27FC236}">
                <a16:creationId xmlns:a16="http://schemas.microsoft.com/office/drawing/2014/main" id="{186999C2-CD34-446A-ACB0-716EA7B82259}"/>
              </a:ext>
            </a:extLst>
          </p:cNvPr>
          <p:cNvSpPr/>
          <p:nvPr/>
        </p:nvSpPr>
        <p:spPr>
          <a:xfrm>
            <a:off x="4237528" y="4201830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右矢印 57">
            <a:extLst>
              <a:ext uri="{FF2B5EF4-FFF2-40B4-BE49-F238E27FC236}">
                <a16:creationId xmlns:a16="http://schemas.microsoft.com/office/drawing/2014/main" id="{C70013B0-8DE6-466E-9C19-17D9223F144B}"/>
              </a:ext>
            </a:extLst>
          </p:cNvPr>
          <p:cNvSpPr/>
          <p:nvPr/>
        </p:nvSpPr>
        <p:spPr>
          <a:xfrm>
            <a:off x="4237528" y="4749755"/>
            <a:ext cx="585056" cy="329997"/>
          </a:xfrm>
          <a:prstGeom prst="left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94EAE8-95FE-4468-B45D-6FB42C6F07BC}"/>
              </a:ext>
            </a:extLst>
          </p:cNvPr>
          <p:cNvSpPr txBox="1"/>
          <p:nvPr/>
        </p:nvSpPr>
        <p:spPr>
          <a:xfrm>
            <a:off x="838446" y="6005154"/>
            <a:ext cx="746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FF00"/>
                </a:solidFill>
              </a:rPr>
              <a:t>Complementary use of both </a:t>
            </a:r>
            <a:r>
              <a:rPr kumimoji="1" lang="en-US" altLang="ja-JP" sz="2800" b="1" dirty="0" err="1">
                <a:solidFill>
                  <a:srgbClr val="FFFF00"/>
                </a:solidFill>
              </a:rPr>
              <a:t>exps</a:t>
            </a:r>
            <a:r>
              <a:rPr kumimoji="1" lang="en-US" altLang="ja-JP" sz="2800" b="1" dirty="0">
                <a:solidFill>
                  <a:srgbClr val="FFFF00"/>
                </a:solidFill>
              </a:rPr>
              <a:t>. </a:t>
            </a:r>
            <a:r>
              <a:rPr lang="en-US" altLang="ja-JP" sz="2800" b="1" dirty="0">
                <a:solidFill>
                  <a:srgbClr val="FFFF00"/>
                </a:solidFill>
              </a:rPr>
              <a:t>is important!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AD1800-23E2-4CEE-B19E-37074B9F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Points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5FD516-FB4D-4CB0-848D-F7AAEF35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F19A73-A3DD-4812-98CD-E474051053D8}"/>
              </a:ext>
            </a:extLst>
          </p:cNvPr>
          <p:cNvSpPr txBox="1"/>
          <p:nvPr/>
        </p:nvSpPr>
        <p:spPr>
          <a:xfrm>
            <a:off x="475047" y="1403409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Water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BE7C942-2BEC-49FE-AE00-D599A97BD7AA}"/>
              </a:ext>
            </a:extLst>
          </p:cNvPr>
          <p:cNvSpPr txBox="1"/>
          <p:nvPr/>
        </p:nvSpPr>
        <p:spPr>
          <a:xfrm>
            <a:off x="5132144" y="1404220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err="1"/>
              <a:t>Ising</a:t>
            </a:r>
            <a:r>
              <a:rPr kumimoji="1" lang="en-US" altLang="ja-JP" sz="2800" b="1" dirty="0"/>
              <a:t> Model</a:t>
            </a:r>
            <a:endParaRPr kumimoji="1" lang="ja-JP" altLang="en-US" sz="2800" b="1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BD1FEE1-4382-4EAC-9A0E-2C7A3519DFF4}"/>
              </a:ext>
            </a:extLst>
          </p:cNvPr>
          <p:cNvCxnSpPr/>
          <p:nvPr/>
        </p:nvCxnSpPr>
        <p:spPr>
          <a:xfrm flipV="1">
            <a:off x="1377790" y="2170850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57A5EE-CEEA-4F00-9EE3-F613B4420BC3}"/>
              </a:ext>
            </a:extLst>
          </p:cNvPr>
          <p:cNvCxnSpPr>
            <a:cxnSpLocks/>
          </p:cNvCxnSpPr>
          <p:nvPr/>
        </p:nvCxnSpPr>
        <p:spPr>
          <a:xfrm>
            <a:off x="1237582" y="4278936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76DA0CF-F086-42B0-A3B3-9D054E7157C4}"/>
              </a:ext>
            </a:extLst>
          </p:cNvPr>
          <p:cNvCxnSpPr/>
          <p:nvPr/>
        </p:nvCxnSpPr>
        <p:spPr>
          <a:xfrm>
            <a:off x="2164174" y="2170850"/>
            <a:ext cx="0" cy="2108086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D81B0D-231D-4C8F-9F50-0E0ED9565E32}"/>
              </a:ext>
            </a:extLst>
          </p:cNvPr>
          <p:cNvCxnSpPr>
            <a:cxnSpLocks/>
          </p:cNvCxnSpPr>
          <p:nvPr/>
        </p:nvCxnSpPr>
        <p:spPr>
          <a:xfrm>
            <a:off x="1377790" y="3614472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19808DE-851D-4B0E-981F-F5A4231489BA}"/>
              </a:ext>
            </a:extLst>
          </p:cNvPr>
          <p:cNvCxnSpPr>
            <a:cxnSpLocks/>
          </p:cNvCxnSpPr>
          <p:nvPr/>
        </p:nvCxnSpPr>
        <p:spPr>
          <a:xfrm>
            <a:off x="1377790" y="2962200"/>
            <a:ext cx="786384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16619AC7-F488-4C66-B841-CF949CF18282}"/>
              </a:ext>
            </a:extLst>
          </p:cNvPr>
          <p:cNvSpPr/>
          <p:nvPr/>
        </p:nvSpPr>
        <p:spPr>
          <a:xfrm>
            <a:off x="1938622" y="2423270"/>
            <a:ext cx="975360" cy="100584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1F81399D-2F6B-4076-9BF1-787F343DCFAB}"/>
              </a:ext>
            </a:extLst>
          </p:cNvPr>
          <p:cNvSpPr/>
          <p:nvPr/>
        </p:nvSpPr>
        <p:spPr>
          <a:xfrm>
            <a:off x="1941548" y="3447619"/>
            <a:ext cx="1505712" cy="371856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1115568"/>
              <a:gd name="connsiteY0" fmla="*/ 871728 h 871728"/>
              <a:gd name="connsiteX1" fmla="*/ 371856 w 1115568"/>
              <a:gd name="connsiteY1" fmla="*/ 554736 h 871728"/>
              <a:gd name="connsiteX2" fmla="*/ 1115568 w 1115568"/>
              <a:gd name="connsiteY2" fmla="*/ 0 h 871728"/>
              <a:gd name="connsiteX0" fmla="*/ 0 w 1499616"/>
              <a:gd name="connsiteY0" fmla="*/ 336949 h 828971"/>
              <a:gd name="connsiteX1" fmla="*/ 371856 w 1499616"/>
              <a:gd name="connsiteY1" fmla="*/ 19957 h 828971"/>
              <a:gd name="connsiteX2" fmla="*/ 1499616 w 1499616"/>
              <a:gd name="connsiteY2" fmla="*/ 800245 h 828971"/>
              <a:gd name="connsiteX0" fmla="*/ 0 w 1499616"/>
              <a:gd name="connsiteY0" fmla="*/ 39442 h 547417"/>
              <a:gd name="connsiteX1" fmla="*/ 371856 w 1499616"/>
              <a:gd name="connsiteY1" fmla="*/ 197938 h 547417"/>
              <a:gd name="connsiteX2" fmla="*/ 1499616 w 1499616"/>
              <a:gd name="connsiteY2" fmla="*/ 502738 h 547417"/>
              <a:gd name="connsiteX0" fmla="*/ 0 w 1499616"/>
              <a:gd name="connsiteY0" fmla="*/ 39442 h 564724"/>
              <a:gd name="connsiteX1" fmla="*/ 371856 w 1499616"/>
              <a:gd name="connsiteY1" fmla="*/ 197938 h 564724"/>
              <a:gd name="connsiteX2" fmla="*/ 1499616 w 1499616"/>
              <a:gd name="connsiteY2" fmla="*/ 502738 h 564724"/>
              <a:gd name="connsiteX0" fmla="*/ 0 w 1499616"/>
              <a:gd name="connsiteY0" fmla="*/ 0 h 463296"/>
              <a:gd name="connsiteX1" fmla="*/ 1499616 w 1499616"/>
              <a:gd name="connsiteY1" fmla="*/ 463296 h 463296"/>
              <a:gd name="connsiteX0" fmla="*/ 0 w 1499616"/>
              <a:gd name="connsiteY0" fmla="*/ 0 h 384048"/>
              <a:gd name="connsiteX1" fmla="*/ 1499616 w 1499616"/>
              <a:gd name="connsiteY1" fmla="*/ 384048 h 384048"/>
              <a:gd name="connsiteX0" fmla="*/ 0 w 1499616"/>
              <a:gd name="connsiteY0" fmla="*/ 0 h 384048"/>
              <a:gd name="connsiteX1" fmla="*/ 438912 w 1499616"/>
              <a:gd name="connsiteY1" fmla="*/ 118304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499616"/>
              <a:gd name="connsiteY0" fmla="*/ 0 h 384048"/>
              <a:gd name="connsiteX1" fmla="*/ 402336 w 1499616"/>
              <a:gd name="connsiteY1" fmla="*/ 221936 h 384048"/>
              <a:gd name="connsiteX2" fmla="*/ 1499616 w 1499616"/>
              <a:gd name="connsiteY2" fmla="*/ 384048 h 384048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  <a:gd name="connsiteX0" fmla="*/ 0 w 1505712"/>
              <a:gd name="connsiteY0" fmla="*/ 0 h 371856"/>
              <a:gd name="connsiteX1" fmla="*/ 408432 w 1505712"/>
              <a:gd name="connsiteY1" fmla="*/ 209744 h 371856"/>
              <a:gd name="connsiteX2" fmla="*/ 1505712 w 1505712"/>
              <a:gd name="connsiteY2" fmla="*/ 371856 h 3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5712" h="371856">
                <a:moveTo>
                  <a:pt x="0" y="0"/>
                </a:moveTo>
                <a:cubicBezTo>
                  <a:pt x="128016" y="73979"/>
                  <a:pt x="157480" y="147768"/>
                  <a:pt x="408432" y="209744"/>
                </a:cubicBezTo>
                <a:cubicBezTo>
                  <a:pt x="659384" y="271720"/>
                  <a:pt x="1072896" y="329184"/>
                  <a:pt x="1505712" y="371856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DF1D605B-32EC-4B59-A045-41FD1DA8D4D7}"/>
              </a:ext>
            </a:extLst>
          </p:cNvPr>
          <p:cNvSpPr/>
          <p:nvPr/>
        </p:nvSpPr>
        <p:spPr>
          <a:xfrm>
            <a:off x="1515188" y="3429111"/>
            <a:ext cx="440136" cy="459460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85344" y="741680"/>
                  <a:pt x="231648" y="554736"/>
                </a:cubicBezTo>
                <a:cubicBezTo>
                  <a:pt x="377952" y="367792"/>
                  <a:pt x="585216" y="226568"/>
                  <a:pt x="975360" y="0"/>
                </a:cubicBezTo>
              </a:path>
            </a:pathLst>
          </a:cu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A04CE2-C201-4A4E-9BBB-461D8E66A917}"/>
              </a:ext>
            </a:extLst>
          </p:cNvPr>
          <p:cNvSpPr txBox="1"/>
          <p:nvPr/>
        </p:nvSpPr>
        <p:spPr>
          <a:xfrm>
            <a:off x="2542281" y="319363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liquid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F23D1D-71D2-40D1-BF2A-D2DA3B1C2C49}"/>
              </a:ext>
            </a:extLst>
          </p:cNvPr>
          <p:cNvSpPr txBox="1"/>
          <p:nvPr/>
        </p:nvSpPr>
        <p:spPr>
          <a:xfrm>
            <a:off x="1911817" y="37676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solid</a:t>
            </a:r>
            <a:endParaRPr kumimoji="1" lang="ja-JP" altLang="en-US" sz="24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3D71E75-41AE-40EE-BD15-3E20C84FBE5E}"/>
              </a:ext>
            </a:extLst>
          </p:cNvPr>
          <p:cNvSpPr txBox="1"/>
          <p:nvPr/>
        </p:nvSpPr>
        <p:spPr>
          <a:xfrm>
            <a:off x="1879066" y="2207738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effectLst>
                  <a:glow rad="101600">
                    <a:srgbClr val="10445C"/>
                  </a:glow>
                </a:effectLst>
              </a:rPr>
              <a:t>gas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E75EF66-80EC-4FDB-8E72-17C0A74278E7}"/>
              </a:ext>
            </a:extLst>
          </p:cNvPr>
          <p:cNvSpPr txBox="1"/>
          <p:nvPr/>
        </p:nvSpPr>
        <p:spPr>
          <a:xfrm rot="16200000">
            <a:off x="306482" y="2675687"/>
            <a:ext cx="1566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Temperature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88DB8D3-7063-4927-909E-20817750D397}"/>
              </a:ext>
            </a:extLst>
          </p:cNvPr>
          <p:cNvSpPr txBox="1"/>
          <p:nvPr/>
        </p:nvSpPr>
        <p:spPr>
          <a:xfrm>
            <a:off x="2502955" y="4271981"/>
            <a:ext cx="1091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pressure</a:t>
            </a:r>
            <a:endParaRPr kumimoji="1" lang="ja-JP" altLang="en-US" sz="2000" dirty="0"/>
          </a:p>
        </p:txBody>
      </p: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1{\rm atm}&#10;\end{align*}&lt;/body&gt;&#10;  &lt;fcolor&gt;FFFFFFFF&lt;/fcolor&gt;&#10;  &lt;bcolor&gt;FFFFFFFF&lt;/bcolor&gt;&#10;  &lt;transparent&gt;True&lt;/transparent&gt;&#10;  &lt;resolution&gt;1800&lt;/resolution&gt;&#10;  &lt;imageh&gt;166&lt;/imageh&gt;&#10;  &lt;imagew&gt;52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C85836DD-1AD0-4BFE-9402-5A48A473E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91" y="4354400"/>
            <a:ext cx="421811" cy="133372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10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630&lt;/imagew&gt;&#10;  &lt;scale&gt;50&lt;/scale&gt;&#10;  &lt;cursor&gt;37&lt;/cursor&gt;&#10;&lt;/TeXTeX&gt;">
            <a:extLst>
              <a:ext uri="{FF2B5EF4-FFF2-40B4-BE49-F238E27FC236}">
                <a16:creationId xmlns:a16="http://schemas.microsoft.com/office/drawing/2014/main" id="{9F8EFE26-A87F-4AE6-9011-974F5BC6B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0" y="2752830"/>
            <a:ext cx="506173" cy="150244"/>
          </a:xfrm>
          <a:prstGeom prst="rect">
            <a:avLst/>
          </a:prstGeom>
        </p:spPr>
      </p:pic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0{}^\circ\mathrm{C}&#10;\end{align*}&lt;/body&gt;&#10;  &lt;fcolor&gt;FFFFFFFF&lt;/fcolor&gt;&#10;  &lt;bcolor&gt;FFFFFFFF&lt;/bcolor&gt;&#10;  &lt;transparent&gt;True&lt;/transparent&gt;&#10;  &lt;resolution&gt;1800&lt;/resolution&gt;&#10;  &lt;imageh&gt;187&lt;/imageh&gt;&#10;  &lt;imagew&gt;394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86977E0D-8CA4-43B4-9D76-DA022F104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61" y="3404943"/>
            <a:ext cx="316559" cy="150244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C1F2C7D4-2BEF-4666-A2F2-3D4A893498E7}"/>
              </a:ext>
            </a:extLst>
          </p:cNvPr>
          <p:cNvSpPr/>
          <p:nvPr/>
        </p:nvSpPr>
        <p:spPr>
          <a:xfrm>
            <a:off x="3272127" y="2178131"/>
            <a:ext cx="1214472" cy="784043"/>
          </a:xfrm>
          <a:prstGeom prst="wedgeRoundRectCallout">
            <a:avLst>
              <a:gd name="adj1" fmla="val -68907"/>
              <a:gd name="adj2" fmla="val -19379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02A667E1-4B3A-49A6-8306-501D0B5547AF}"/>
              </a:ext>
            </a:extLst>
          </p:cNvPr>
          <p:cNvCxnSpPr/>
          <p:nvPr/>
        </p:nvCxnSpPr>
        <p:spPr>
          <a:xfrm flipV="1">
            <a:off x="6663022" y="2174229"/>
            <a:ext cx="0" cy="230118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42FD2F2C-6592-4D02-8986-9705B3B0187C}"/>
              </a:ext>
            </a:extLst>
          </p:cNvPr>
          <p:cNvCxnSpPr>
            <a:cxnSpLocks/>
          </p:cNvCxnSpPr>
          <p:nvPr/>
        </p:nvCxnSpPr>
        <p:spPr>
          <a:xfrm>
            <a:off x="5608414" y="3279192"/>
            <a:ext cx="224942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723F63B-9080-4F71-86B8-B7EB4C195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72" y="2191403"/>
            <a:ext cx="80433" cy="166158"/>
          </a:xfrm>
          <a:prstGeom prst="rect">
            <a:avLst/>
          </a:prstGeom>
        </p:spPr>
      </p:pic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0CAD8B29-E494-4644-A154-81AE260C7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0" y="3417523"/>
            <a:ext cx="130175" cy="185208"/>
          </a:xfrm>
          <a:prstGeom prst="rect">
            <a:avLst/>
          </a:prstGeom>
        </p:spPr>
      </p:pic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2689800-162D-424C-A4DA-77C9FF9802D2}"/>
              </a:ext>
            </a:extLst>
          </p:cNvPr>
          <p:cNvCxnSpPr/>
          <p:nvPr/>
        </p:nvCxnSpPr>
        <p:spPr>
          <a:xfrm flipV="1">
            <a:off x="6663022" y="3279192"/>
            <a:ext cx="0" cy="1196223"/>
          </a:xfrm>
          <a:prstGeom prst="line">
            <a:avLst/>
          </a:prstGeom>
          <a:ln w="381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5C9EA1A-685F-4B6A-825B-F130C016DE74}"/>
              </a:ext>
            </a:extLst>
          </p:cNvPr>
          <p:cNvSpPr txBox="1"/>
          <p:nvPr/>
        </p:nvSpPr>
        <p:spPr>
          <a:xfrm rot="19259428">
            <a:off x="2223970" y="259204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77B336E-9566-4F31-AFA1-404E6229D757}"/>
              </a:ext>
            </a:extLst>
          </p:cNvPr>
          <p:cNvSpPr txBox="1"/>
          <p:nvPr/>
        </p:nvSpPr>
        <p:spPr>
          <a:xfrm rot="16200000">
            <a:off x="6458475" y="3600507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5" name="吹き出し: 角を丸めた四角形 54">
            <a:extLst>
              <a:ext uri="{FF2B5EF4-FFF2-40B4-BE49-F238E27FC236}">
                <a16:creationId xmlns:a16="http://schemas.microsoft.com/office/drawing/2014/main" id="{8F8A1863-7C71-41C1-A94B-AB1BD66DB5FA}"/>
              </a:ext>
            </a:extLst>
          </p:cNvPr>
          <p:cNvSpPr/>
          <p:nvPr/>
        </p:nvSpPr>
        <p:spPr>
          <a:xfrm>
            <a:off x="5181247" y="3425074"/>
            <a:ext cx="1214472" cy="784043"/>
          </a:xfrm>
          <a:prstGeom prst="wedgeRoundRectCallout">
            <a:avLst>
              <a:gd name="adj1" fmla="val 63105"/>
              <a:gd name="adj2" fmla="val -54367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C00E9DC-F577-4E4A-BE02-951E5BA0AA80}"/>
              </a:ext>
            </a:extLst>
          </p:cNvPr>
          <p:cNvGrpSpPr/>
          <p:nvPr/>
        </p:nvGrpSpPr>
        <p:grpSpPr>
          <a:xfrm>
            <a:off x="987540" y="5081165"/>
            <a:ext cx="6828792" cy="1486715"/>
            <a:chOff x="987540" y="5081165"/>
            <a:chExt cx="6828792" cy="14867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/>
                <p:nvPr/>
              </p:nvSpPr>
              <p:spPr>
                <a:xfrm>
                  <a:off x="987540" y="5081165"/>
                  <a:ext cx="6828792" cy="510778"/>
                </a:xfrm>
                <a:prstGeom prst="roundRect">
                  <a:avLst/>
                </a:prstGeom>
                <a:noFill/>
                <a:ln w="19050">
                  <a:solidFill>
                    <a:srgbClr val="FFFF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These CPs belong to the same </a:t>
                  </a:r>
                  <a:r>
                    <a:rPr lang="en-US" altLang="ja-JP" sz="2400" dirty="0">
                      <a:solidFill>
                        <a:srgbClr val="FFFF00"/>
                      </a:solidFill>
                    </a:rPr>
                    <a:t>u</a:t>
                  </a:r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niversality class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kumimoji="1" lang="en-US" altLang="ja-JP" sz="2400" b="0" i="1" dirty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1" lang="en-US" altLang="ja-JP" sz="2400" dirty="0">
                      <a:solidFill>
                        <a:srgbClr val="FFFF00"/>
                      </a:solidFill>
                    </a:rPr>
                    <a:t>).</a:t>
                  </a:r>
                  <a:endParaRPr kumimoji="1" lang="ja-JP" altLang="en-US" sz="2400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EA73231-4D09-4062-BAB7-76CFFA870E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40" y="5081165"/>
                  <a:ext cx="6828792" cy="510778"/>
                </a:xfrm>
                <a:prstGeom prst="roundRect">
                  <a:avLst/>
                </a:prstGeom>
                <a:blipFill>
                  <a:blip r:embed="rId7"/>
                  <a:stretch>
                    <a:fillRect l="-712" t="-3488" r="-712" b="-19767"/>
                  </a:stretch>
                </a:blipFill>
                <a:ln w="1905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DC2DB15-CBBC-4B67-B984-3DB8BE44A705}"/>
                </a:ext>
              </a:extLst>
            </p:cNvPr>
            <p:cNvSpPr txBox="1"/>
            <p:nvPr/>
          </p:nvSpPr>
          <p:spPr>
            <a:xfrm>
              <a:off x="2303110" y="5736883"/>
              <a:ext cx="37449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Common</a:t>
              </a:r>
              <a:r>
                <a:rPr kumimoji="1" lang="en-US" altLang="ja-JP" sz="2400" dirty="0"/>
                <a:t> critical exponents.</a:t>
              </a:r>
            </a:p>
            <a:p>
              <a:r>
                <a:rPr lang="en-US" altLang="ja-JP" sz="2400" dirty="0"/>
                <a:t>ex.</a:t>
              </a:r>
              <a:endParaRPr kumimoji="1" lang="ja-JP" altLang="en-US" sz="2400" dirty="0"/>
            </a:p>
          </p:txBody>
        </p:sp>
        <p:sp>
          <p:nvSpPr>
            <p:cNvPr id="56" name="下矢印 13">
              <a:extLst>
                <a:ext uri="{FF2B5EF4-FFF2-40B4-BE49-F238E27FC236}">
                  <a16:creationId xmlns:a16="http://schemas.microsoft.com/office/drawing/2014/main" id="{2D2054F8-0EF8-4ED4-8D63-F14D295464BA}"/>
                </a:ext>
              </a:extLst>
            </p:cNvPr>
            <p:cNvSpPr/>
            <p:nvPr/>
          </p:nvSpPr>
          <p:spPr>
            <a:xfrm rot="16200000">
              <a:off x="1842683" y="5688076"/>
              <a:ext cx="363448" cy="557407"/>
            </a:xfrm>
            <a:prstGeom prst="downArrow">
              <a:avLst/>
            </a:prstGeom>
            <a:gradFill rotWithShape="1">
              <a:gsLst>
                <a:gs pos="0">
                  <a:srgbClr val="F4DE3A">
                    <a:satMod val="103000"/>
                    <a:lumMod val="102000"/>
                    <a:tint val="94000"/>
                  </a:srgbClr>
                </a:gs>
                <a:gs pos="50000">
                  <a:srgbClr val="F4DE3A">
                    <a:satMod val="110000"/>
                    <a:lumMod val="100000"/>
                    <a:shade val="100000"/>
                  </a:srgbClr>
                </a:gs>
                <a:gs pos="100000">
                  <a:srgbClr val="F4DE3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4DE3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C \sim (T-T_c)^{-\alpha}&#10;\end{align*}&lt;/body&gt;&#10;  &lt;fcolor&gt;FFFFFFFF&lt;/fcolor&gt;&#10;  &lt;bcolor&gt;FFFFFFFF&lt;/bcolor&gt;&#10;  &lt;transparent&gt;True&lt;/transparent&gt;&#10;  &lt;resolution&gt;1800&lt;/resolution&gt;&#10;  &lt;imageh&gt;250&lt;/imageh&gt;&#10;  &lt;imagew&gt;1712&lt;/imagew&gt;&#10;  &lt;scale&gt;50&lt;/scale&gt;&#10;  &lt;cursor&gt;40&lt;/cursor&gt;&#10;&lt;/TeXTeX&gt;">
              <a:extLst>
                <a:ext uri="{FF2B5EF4-FFF2-40B4-BE49-F238E27FC236}">
                  <a16:creationId xmlns:a16="http://schemas.microsoft.com/office/drawing/2014/main" id="{92BE8C43-917B-4EF2-9CB5-0AA9B043A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763" y="6254731"/>
              <a:ext cx="1811867" cy="26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56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Fluctuations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765300" y="2478150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659713" y="3171565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46927" y="407190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rgbClr val="BBE0E3">
                    <a:lumMod val="25000"/>
                  </a:srgbClr>
                </a:solidFill>
                <a:latin typeface="Arial"/>
                <a:ea typeface="ＭＳ Ｐゴシック" panose="020B0600070205080204" pitchFamily="50" charset="-128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360448" y="1741343"/>
            <a:ext cx="6452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white"/>
                </a:solidFill>
                <a:latin typeface="+mj-lt"/>
                <a:ea typeface="ＭＳ Ｐゴシック" panose="020B0600070205080204" pitchFamily="50" charset="-128"/>
              </a:rPr>
              <a:t>Observables in equilibrium are fluctuating!</a:t>
            </a:r>
            <a:endParaRPr lang="ja-JP" altLang="en-US" sz="2800" dirty="0">
              <a:solidFill>
                <a:prstClr val="white"/>
              </a:solidFill>
              <a:latin typeface="+mj-lt"/>
              <a:ea typeface="ＭＳ Ｐゴシック" panose="020B0600070205080204" pitchFamily="50" charset="-128"/>
            </a:endParaRPr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398134"/>
            <a:ext cx="301841" cy="245517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4990410" y="2427924"/>
            <a:ext cx="3217964" cy="2137920"/>
            <a:chOff x="4990410" y="2110932"/>
            <a:chExt cx="3217964" cy="2137920"/>
          </a:xfrm>
        </p:grpSpPr>
        <p:sp>
          <p:nvSpPr>
            <p:cNvPr id="37" name="フリーフォーム 36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rgbClr val="AD0101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  <p:sp>
          <p:nvSpPr>
            <p:cNvPr id="39" name="左右矢印 38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 rotWithShape="1">
              <a:gsLst>
                <a:gs pos="0">
                  <a:srgbClr val="808DA9">
                    <a:tint val="70000"/>
                    <a:satMod val="100000"/>
                    <a:lumMod val="110000"/>
                    <a:alpha val="62000"/>
                  </a:srgbClr>
                </a:gs>
                <a:gs pos="50000">
                  <a:srgbClr val="808DA9">
                    <a:tint val="75000"/>
                    <a:satMod val="101000"/>
                    <a:lumMod val="105000"/>
                  </a:srgbClr>
                </a:gs>
                <a:gs pos="100000">
                  <a:srgbClr val="808DA9">
                    <a:tint val="82000"/>
                    <a:satMod val="104000"/>
                    <a:lumMod val="105000"/>
                    <a:alpha val="82000"/>
                  </a:srgbClr>
                </a:gs>
              </a:gsLst>
              <a:lin ang="2700000" scaled="0"/>
            </a:gradFill>
            <a:ln w="9525" cap="flat" cmpd="sng" algn="ctr">
              <a:solidFill>
                <a:srgbClr val="808DA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41" name="テキスト ボックス 40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</a:rPr>
                <a:t>variance</a:t>
              </a: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</a:endParaRPr>
            </a:p>
          </p:txBody>
        </p:sp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cxnSp>
          <p:nvCxnSpPr>
            <p:cNvPr id="45" name="直線矢印コネクタ 44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headEnd w="lg" len="lg"/>
              <a:tailEnd type="arrow" w="lg" len="lg"/>
            </a:ln>
            <a:effectLst/>
          </p:spPr>
        </p:cxnSp>
      </p:grpSp>
      <p:sp>
        <p:nvSpPr>
          <p:cNvPr id="46" name="フリーフォーム 45"/>
          <p:cNvSpPr/>
          <p:nvPr/>
        </p:nvSpPr>
        <p:spPr>
          <a:xfrm>
            <a:off x="5492967" y="3072030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5332956" y="2740653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58" name="右矢印 57"/>
          <p:cNvSpPr/>
          <p:nvPr/>
        </p:nvSpPr>
        <p:spPr>
          <a:xfrm>
            <a:off x="3935392" y="3004251"/>
            <a:ext cx="710239" cy="1129400"/>
          </a:xfrm>
          <a:prstGeom prst="righ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9" name="スライド番号プレースホルダー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14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7">
            <a:extLst>
              <a:ext uri="{FF2B5EF4-FFF2-40B4-BE49-F238E27FC236}">
                <a16:creationId xmlns:a16="http://schemas.microsoft.com/office/drawing/2014/main" id="{01AF39A0-6846-4862-8168-BC4920548283}"/>
              </a:ext>
            </a:extLst>
          </p:cNvPr>
          <p:cNvSpPr/>
          <p:nvPr/>
        </p:nvSpPr>
        <p:spPr>
          <a:xfrm>
            <a:off x="179462" y="1662494"/>
            <a:ext cx="3879789" cy="2844002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7ADAFC-EC1E-410E-8CEF-CEC09844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Cumulants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6FB80-32CC-4980-989A-9B74BBA9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9" name="左中かっこ 8">
            <a:extLst>
              <a:ext uri="{FF2B5EF4-FFF2-40B4-BE49-F238E27FC236}">
                <a16:creationId xmlns:a16="http://schemas.microsoft.com/office/drawing/2014/main" id="{D401D690-CE21-427F-84EE-568B02A5CD61}"/>
              </a:ext>
            </a:extLst>
          </p:cNvPr>
          <p:cNvSpPr/>
          <p:nvPr/>
        </p:nvSpPr>
        <p:spPr>
          <a:xfrm>
            <a:off x="337446" y="2380204"/>
            <a:ext cx="299643" cy="1828800"/>
          </a:xfrm>
          <a:prstGeom prst="leftBrace">
            <a:avLst>
              <a:gd name="adj1" fmla="val 27443"/>
              <a:gd name="adj2" fmla="val 50000"/>
            </a:avLst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N \rangle_c &amp;amp;= \langle N \rangle&#10;\\&#10;\langle N^2 \rangle_c &amp;amp;= \langle \delta N^2 \rangle&#10;\\&#10;\langle N^3 \rangle_c &amp;amp;= \langle \delta N^3 \rangle&#10;\\&#10;\langle N^4 \rangle_c &amp;amp;= \langle \delta N^4 \rangle&#10;- 3 \langle \delta N^2 \rangle^2&#10;\end{align*}&lt;/body&gt;&#10;  &lt;fcolor&gt;FFFFFFFF&lt;/fcolor&gt;&#10;  &lt;bcolor&gt;FFFFFFFF&lt;/bcolor&gt;&#10;  &lt;transparent&gt;True&lt;/transparent&gt;&#10;  &lt;resolution&gt;1800&lt;/resolution&gt;&#10;  &lt;imageh&gt;1595&lt;/imageh&gt;&#10;  &lt;imagew&gt;2762&lt;/imagew&gt;&#10;  &lt;scale&gt;50&lt;/scale&gt;&#10;  &lt;cursor&gt;254&lt;/cursor&gt;&#10;&lt;/TeXTeX&gt;">
            <a:extLst>
              <a:ext uri="{FF2B5EF4-FFF2-40B4-BE49-F238E27FC236}">
                <a16:creationId xmlns:a16="http://schemas.microsoft.com/office/drawing/2014/main" id="{319AFB7A-A879-4820-87FF-B6C15E56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2447199"/>
            <a:ext cx="2923116" cy="168804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F0F3326-1649-4121-98C4-6F58E71B9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11" y="3051935"/>
            <a:ext cx="4538043" cy="188541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5647462-128C-4353-BEB3-D6BD246FB12F}"/>
              </a:ext>
            </a:extLst>
          </p:cNvPr>
          <p:cNvSpPr txBox="1"/>
          <p:nvPr/>
        </p:nvSpPr>
        <p:spPr>
          <a:xfrm>
            <a:off x="1191858" y="1708928"/>
            <a:ext cx="1854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Cumulants</a:t>
            </a:r>
            <a:endParaRPr kumimoji="1" lang="ja-JP" altLang="en-US" sz="28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AFC3BA2-B1CA-4B90-8870-24D8F2251D48}"/>
              </a:ext>
            </a:extLst>
          </p:cNvPr>
          <p:cNvSpPr txBox="1"/>
          <p:nvPr/>
        </p:nvSpPr>
        <p:spPr>
          <a:xfrm>
            <a:off x="2675391" y="2304643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average</a:t>
            </a:r>
            <a:endParaRPr kumimoji="1" lang="ja-JP" altLang="en-US" sz="2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124B9D2-5701-482C-834D-C37781218247}"/>
              </a:ext>
            </a:extLst>
          </p:cNvPr>
          <p:cNvSpPr txBox="1"/>
          <p:nvPr/>
        </p:nvSpPr>
        <p:spPr>
          <a:xfrm>
            <a:off x="2675391" y="280143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variance</a:t>
            </a:r>
            <a:endParaRPr kumimoji="1" lang="ja-JP" altLang="en-US" sz="2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893CA75-68EC-41E8-A009-BB57EEC6305F}"/>
              </a:ext>
            </a:extLst>
          </p:cNvPr>
          <p:cNvSpPr txBox="1"/>
          <p:nvPr/>
        </p:nvSpPr>
        <p:spPr>
          <a:xfrm>
            <a:off x="4453254" y="1576702"/>
            <a:ext cx="173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</a:t>
            </a:r>
            <a:r>
              <a:rPr kumimoji="1" lang="en-US" altLang="ja-JP" sz="2400" dirty="0"/>
              <a:t>kewness</a:t>
            </a:r>
            <a:endParaRPr kumimoji="1" lang="ja-JP" altLang="en-US" sz="2400" dirty="0"/>
          </a:p>
        </p:txBody>
      </p: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N^3 \rangle_c }{ \langle N^2 \rangle_c^{3/2} }&#10;\end{align*}&lt;/body&gt;&#10;  &lt;fcolor&gt;FFFFFFFF&lt;/fcolor&gt;&#10;  &lt;bcolor&gt;FFFFFFFF&lt;/bcolor&gt;&#10;  &lt;transparent&gt;True&lt;/transparent&gt;&#10;  &lt;resolution&gt;1800&lt;/resolution&gt;&#10;  &lt;imageh&gt;669&lt;/imageh&gt;&#10;  &lt;imagew&gt;1361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75D73FCC-CDD7-4630-B757-305669E96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82" y="2147181"/>
            <a:ext cx="1555623" cy="764667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N^4 \rangle_c }{\langle N^2 \rangle_c^2} &#10;\end{align*}&lt;/body&gt;&#10;  &lt;fcolor&gt;FFFFFFFF&lt;/fcolor&gt;&#10;  &lt;bcolor&gt;FFFFFFFF&lt;/bcolor&gt;&#10;  &lt;transparent&gt;True&lt;/transparent&gt;&#10;  &lt;resolution&gt;1800&lt;/resolution&gt;&#10;  &lt;imageh&gt;608&lt;/imageh&gt;&#10;  &lt;imagew&gt;1138&lt;/imagew&gt;&#10;  &lt;scale&gt;50&lt;/scale&gt;&#10;  &lt;cursor&gt;61&lt;/cursor&gt;&#10;&lt;/TeXTeX&gt;">
            <a:extLst>
              <a:ext uri="{FF2B5EF4-FFF2-40B4-BE49-F238E27FC236}">
                <a16:creationId xmlns:a16="http://schemas.microsoft.com/office/drawing/2014/main" id="{03D5522B-D5C4-4F07-8838-AD1EFD72D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85" y="2131581"/>
            <a:ext cx="1300734" cy="694944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2EBEF8-D4B2-4F9E-8670-F95BA3919CAB}"/>
              </a:ext>
            </a:extLst>
          </p:cNvPr>
          <p:cNvSpPr txBox="1"/>
          <p:nvPr/>
        </p:nvSpPr>
        <p:spPr>
          <a:xfrm>
            <a:off x="6818191" y="1576702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kurtosis</a:t>
            </a:r>
            <a:endParaRPr kumimoji="1" lang="ja-JP" altLang="en-US" sz="2400" dirty="0"/>
          </a:p>
        </p:txBody>
      </p:sp>
      <p:sp>
        <p:nvSpPr>
          <p:cNvPr id="48" name="吹き出し: 角を丸めた四角形 47">
            <a:extLst>
              <a:ext uri="{FF2B5EF4-FFF2-40B4-BE49-F238E27FC236}">
                <a16:creationId xmlns:a16="http://schemas.microsoft.com/office/drawing/2014/main" id="{60EDA4F8-7AD4-4BA0-B07E-EB682C355DCC}"/>
              </a:ext>
            </a:extLst>
          </p:cNvPr>
          <p:cNvSpPr/>
          <p:nvPr/>
        </p:nvSpPr>
        <p:spPr>
          <a:xfrm>
            <a:off x="6455152" y="952052"/>
            <a:ext cx="2568999" cy="525232"/>
          </a:xfrm>
          <a:prstGeom prst="wedgeRoundRectCallout">
            <a:avLst>
              <a:gd name="adj1" fmla="val 2722"/>
              <a:gd name="adj2" fmla="val 81526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Binder Cumulant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49" name="角丸四角形 27">
            <a:extLst>
              <a:ext uri="{FF2B5EF4-FFF2-40B4-BE49-F238E27FC236}">
                <a16:creationId xmlns:a16="http://schemas.microsoft.com/office/drawing/2014/main" id="{5B3E6F5F-97C4-4C02-B170-3A2FBD65661E}"/>
              </a:ext>
            </a:extLst>
          </p:cNvPr>
          <p:cNvSpPr/>
          <p:nvPr/>
        </p:nvSpPr>
        <p:spPr>
          <a:xfrm>
            <a:off x="767080" y="5059002"/>
            <a:ext cx="7748270" cy="1521136"/>
          </a:xfrm>
          <a:prstGeom prst="roundRect">
            <a:avLst>
              <a:gd name="adj" fmla="val 7243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25F4F6A-B77F-464D-AEE9-F902CBB12390}"/>
              </a:ext>
            </a:extLst>
          </p:cNvPr>
          <p:cNvSpPr txBox="1"/>
          <p:nvPr/>
        </p:nvSpPr>
        <p:spPr>
          <a:xfrm>
            <a:off x="937786" y="5132196"/>
            <a:ext cx="143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NOTE</a:t>
            </a:r>
            <a:endParaRPr kumimoji="1" lang="ja-JP" altLang="en-US" sz="28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2CB7977-F61A-417B-94F2-17DBB17D72E4}"/>
              </a:ext>
            </a:extLst>
          </p:cNvPr>
          <p:cNvSpPr txBox="1"/>
          <p:nvPr/>
        </p:nvSpPr>
        <p:spPr>
          <a:xfrm>
            <a:off x="966590" y="5572065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Gauss distribution:</a:t>
            </a:r>
            <a:endParaRPr kumimoji="1" lang="ja-JP" altLang="en-US" sz="24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 = \langle N^4 \rangle_c = \cdots = 0&#10;\end{align*}&lt;/body&gt;&#10;  &lt;fcolor&gt;FFFFFFFF&lt;/fcolor&gt;&#10;  &lt;bcolor&gt;FFFFFFFF&lt;/bcolor&gt;&#10;  &lt;transparent&gt;True&lt;/transparent&gt;&#10;  &lt;resolution&gt;1800&lt;/resolution&gt;&#10;  &lt;imageh&gt;281&lt;/imageh&gt;&#10;  &lt;imagew&gt;2643&lt;/imagew&gt;&#10;  &lt;scale&gt;50&lt;/scale&gt;&#10;  &lt;cursor&gt;74&lt;/cursor&gt;&#10;&lt;/TeXTeX&gt;">
            <a:extLst>
              <a:ext uri="{FF2B5EF4-FFF2-40B4-BE49-F238E27FC236}">
                <a16:creationId xmlns:a16="http://schemas.microsoft.com/office/drawing/2014/main" id="{D5593133-50BD-4942-965D-3698E05300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68" y="5654201"/>
            <a:ext cx="2797175" cy="29739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128949C-B8BB-4626-8D2B-F212EACF6143}"/>
              </a:ext>
            </a:extLst>
          </p:cNvPr>
          <p:cNvSpPr txBox="1"/>
          <p:nvPr/>
        </p:nvSpPr>
        <p:spPr>
          <a:xfrm>
            <a:off x="966590" y="6011934"/>
            <a:ext cx="3120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Poisson</a:t>
            </a:r>
            <a:r>
              <a:rPr kumimoji="1" lang="en-US" altLang="ja-JP" sz="2400" dirty="0"/>
              <a:t> distribution:</a:t>
            </a:r>
            <a:endParaRPr kumimoji="1" lang="ja-JP" altLang="en-US" sz="2400" dirty="0"/>
          </a:p>
        </p:txBody>
      </p: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\langle N^2 \rangle_c = \langle N^3 \rangle_c = \langle N^4 \rangle_c = \cdots = \langle N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3890&lt;/imagew&gt;&#10;  &lt;scale&gt;50&lt;/scale&gt;&#10;  &lt;cursor&gt;114&lt;/cursor&gt;&#10;&lt;/TeXTeX&gt;">
            <a:extLst>
              <a:ext uri="{FF2B5EF4-FFF2-40B4-BE49-F238E27FC236}">
                <a16:creationId xmlns:a16="http://schemas.microsoft.com/office/drawing/2014/main" id="{BFF2B6AB-7D88-4C25-9D44-933E21577B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72" y="6094070"/>
            <a:ext cx="4116917" cy="29739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ED94DA1-10E7-4519-93AA-22BC700CAD65}"/>
              </a:ext>
            </a:extLst>
          </p:cNvPr>
          <p:cNvSpPr/>
          <p:nvPr/>
        </p:nvSpPr>
        <p:spPr>
          <a:xfrm>
            <a:off x="5763010" y="6535487"/>
            <a:ext cx="338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16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16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16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</p:spTree>
    <p:extLst>
      <p:ext uri="{BB962C8B-B14F-4D97-AF65-F5344CB8AC3E}">
        <p14:creationId xmlns:p14="http://schemas.microsoft.com/office/powerpoint/2010/main" val="415515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4093780" y="249731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3039172" y="360227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0" y="251448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8" y="3740605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4093780" y="360227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3889233" y="3923589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3268073" y="191698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F331B16B-0B5B-4C49-BAEC-3CFB0911D3BB}"/>
              </a:ext>
            </a:extLst>
          </p:cNvPr>
          <p:cNvSpPr/>
          <p:nvPr/>
        </p:nvSpPr>
        <p:spPr>
          <a:xfrm>
            <a:off x="5572664" y="1191237"/>
            <a:ext cx="3394765" cy="1837184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M) \sim e^{-V(M)}&#10;\end{align*}&lt;/body&gt;&#10;  &lt;fcolor&gt;FFFFFFFF&lt;/fcolor&gt;&#10;  &lt;bcolor&gt;FFFFFFFF&lt;/bcolor&gt;&#10;  &lt;transparent&gt;True&lt;/transparent&gt;&#10;  &lt;resolution&gt;1800&lt;/resolution&gt;&#10;  &lt;imageh&gt;297&lt;/imageh&gt;&#10;  &lt;imagew&gt;1756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CDFD9113-DA28-495C-9598-D5E45AC8C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1" y="1377452"/>
            <a:ext cx="2370978" cy="40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FE8E3E-76A8-443F-9E02-52AAA29F75FD}"/>
                  </a:ext>
                </a:extLst>
              </p:cNvPr>
              <p:cNvSpPr txBox="1"/>
              <p:nvPr/>
            </p:nvSpPr>
            <p:spPr>
              <a:xfrm>
                <a:off x="5716293" y="1855240"/>
                <a:ext cx="32480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sz="2000" dirty="0"/>
                  <a:t>: probability distr.</a:t>
                </a:r>
                <a:endParaRPr kumimoji="1" lang="en-US" altLang="ja-JP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: effective potential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000" dirty="0"/>
                  <a:t> : order parameter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FE8E3E-76A8-443F-9E02-52AAA29F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3" y="1855240"/>
                <a:ext cx="3248005" cy="1015663"/>
              </a:xfrm>
              <a:prstGeom prst="rect">
                <a:avLst/>
              </a:prstGeom>
              <a:blipFill>
                <a:blip r:embed="rId5"/>
                <a:stretch>
                  <a:fillRect l="-1689" t="-2994" r="-1126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892484" y="5907164"/>
                <a:ext cx="5377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flipped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4" y="5907164"/>
                <a:ext cx="5377562" cy="523220"/>
              </a:xfrm>
              <a:prstGeom prst="rect">
                <a:avLst/>
              </a:prstGeom>
              <a:blipFill>
                <a:blip r:embed="rId9"/>
                <a:stretch>
                  <a:fillRect l="-2039" t="-10465" r="-113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83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4436205" y="4080665"/>
            <a:ext cx="3549897" cy="1554734"/>
          </a:xfrm>
          <a:prstGeom prst="wedgeRoundRectCallout">
            <a:avLst>
              <a:gd name="adj1" fmla="val 39454"/>
              <a:gd name="adj2" fmla="val -65126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4093780" y="249731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3039172" y="360227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0" y="251448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8" y="3740605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4093780" y="360227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3889233" y="3923589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3268073" y="191698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>
            <a:off x="3039172" y="3669715"/>
            <a:ext cx="2211768" cy="10350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176570" y="4047734"/>
            <a:ext cx="3549897" cy="1554734"/>
          </a:xfrm>
          <a:prstGeom prst="wedgeRoundRectCallout">
            <a:avLst>
              <a:gd name="adj1" fmla="val 39454"/>
              <a:gd name="adj2" fmla="val -65126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F331B16B-0B5B-4C49-BAEC-3CFB0911D3BB}"/>
              </a:ext>
            </a:extLst>
          </p:cNvPr>
          <p:cNvSpPr/>
          <p:nvPr/>
        </p:nvSpPr>
        <p:spPr>
          <a:xfrm>
            <a:off x="5572664" y="1191237"/>
            <a:ext cx="3394765" cy="1837184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M) \sim e^{-V(M)}&#10;\end{align*}&lt;/body&gt;&#10;  &lt;fcolor&gt;FFFFFFFF&lt;/fcolor&gt;&#10;  &lt;bcolor&gt;FFFFFFFF&lt;/bcolor&gt;&#10;  &lt;transparent&gt;True&lt;/transparent&gt;&#10;  &lt;resolution&gt;1800&lt;/resolution&gt;&#10;  &lt;imageh&gt;297&lt;/imageh&gt;&#10;  &lt;imagew&gt;1756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CDFD9113-DA28-495C-9598-D5E45AC8C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1" y="1377452"/>
            <a:ext cx="2370978" cy="40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FE8E3E-76A8-443F-9E02-52AAA29F75FD}"/>
                  </a:ext>
                </a:extLst>
              </p:cNvPr>
              <p:cNvSpPr txBox="1"/>
              <p:nvPr/>
            </p:nvSpPr>
            <p:spPr>
              <a:xfrm>
                <a:off x="5716293" y="1855240"/>
                <a:ext cx="32480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sz="2000" dirty="0"/>
                  <a:t>: probability distr.</a:t>
                </a:r>
                <a:endParaRPr kumimoji="1" lang="en-US" altLang="ja-JP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: effective potential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000" dirty="0"/>
                  <a:t> : order parameter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FE8E3E-76A8-443F-9E02-52AAA29F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3" y="1855240"/>
                <a:ext cx="3248005" cy="1015663"/>
              </a:xfrm>
              <a:prstGeom prst="rect">
                <a:avLst/>
              </a:prstGeom>
              <a:blipFill>
                <a:blip r:embed="rId5"/>
                <a:stretch>
                  <a:fillRect l="-1689" t="-2994" r="-1126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DB3283D-2495-454D-BAE4-54964C3F88D7}"/>
              </a:ext>
            </a:extLst>
          </p:cNvPr>
          <p:cNvCxnSpPr>
            <a:cxnSpLocks/>
          </p:cNvCxnSpPr>
          <p:nvPr/>
        </p:nvCxnSpPr>
        <p:spPr>
          <a:xfrm>
            <a:off x="573385" y="4997283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E236FA0-F140-40DE-8132-6F87A9614AAB}"/>
              </a:ext>
            </a:extLst>
          </p:cNvPr>
          <p:cNvCxnSpPr>
            <a:cxnSpLocks/>
          </p:cNvCxnSpPr>
          <p:nvPr/>
        </p:nvCxnSpPr>
        <p:spPr>
          <a:xfrm flipV="1">
            <a:off x="1133233" y="4416961"/>
            <a:ext cx="0" cy="105214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V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1F595D-1EE0-463B-BC13-47938B27A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0" y="4237861"/>
            <a:ext cx="661458" cy="26458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3ED5458-E846-4EC1-B225-A01BB6409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8" y="5160280"/>
            <a:ext cx="263525" cy="179917"/>
          </a:xfrm>
          <a:prstGeom prst="rect">
            <a:avLst/>
          </a:prstGeom>
        </p:spPr>
      </p:pic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A74CBDF-C920-4F6F-849A-93F64326E072}"/>
              </a:ext>
            </a:extLst>
          </p:cNvPr>
          <p:cNvSpPr/>
          <p:nvPr/>
        </p:nvSpPr>
        <p:spPr>
          <a:xfrm>
            <a:off x="671614" y="4673433"/>
            <a:ext cx="946346" cy="645848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224871" y="5270939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2784719" y="4423206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2" y="4951627"/>
            <a:ext cx="263525" cy="179917"/>
          </a:xfrm>
          <a:prstGeom prst="rect">
            <a:avLst/>
          </a:prstGeom>
        </p:spPr>
      </p:pic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9BA4445-DE72-4E50-A5D1-9AB679EB3F17}"/>
              </a:ext>
            </a:extLst>
          </p:cNvPr>
          <p:cNvSpPr/>
          <p:nvPr/>
        </p:nvSpPr>
        <p:spPr>
          <a:xfrm flipV="1">
            <a:off x="2298932" y="4703029"/>
            <a:ext cx="946346" cy="573789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0" y="4267501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3423604" y="366971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4614428" y="366674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2C74F73-DC10-4918-B59B-F953040DA253}"/>
              </a:ext>
            </a:extLst>
          </p:cNvPr>
          <p:cNvCxnSpPr>
            <a:cxnSpLocks/>
          </p:cNvCxnSpPr>
          <p:nvPr/>
        </p:nvCxnSpPr>
        <p:spPr>
          <a:xfrm>
            <a:off x="4846401" y="5005982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E90CCC6-7D63-4A13-A8C0-C14D0A63BC49}"/>
              </a:ext>
            </a:extLst>
          </p:cNvPr>
          <p:cNvCxnSpPr>
            <a:cxnSpLocks/>
          </p:cNvCxnSpPr>
          <p:nvPr/>
        </p:nvCxnSpPr>
        <p:spPr>
          <a:xfrm flipV="1">
            <a:off x="5406249" y="4425660"/>
            <a:ext cx="0" cy="105214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V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D86253A4-567B-465F-90D2-1AE7DC65C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26" y="4246560"/>
            <a:ext cx="661458" cy="264583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3570347-2682-47F2-A91C-F43AED2B61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14" y="5168979"/>
            <a:ext cx="263525" cy="179917"/>
          </a:xfrm>
          <a:prstGeom prst="rect">
            <a:avLst/>
          </a:prstGeom>
        </p:spPr>
      </p:pic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51F9D22-9232-4711-B92E-79E231F264AA}"/>
              </a:ext>
            </a:extLst>
          </p:cNvPr>
          <p:cNvSpPr/>
          <p:nvPr/>
        </p:nvSpPr>
        <p:spPr>
          <a:xfrm flipH="1">
            <a:off x="4944630" y="4682132"/>
            <a:ext cx="946346" cy="645848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6532746" y="5278298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7092594" y="4430565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97" y="4958986"/>
            <a:ext cx="263525" cy="179917"/>
          </a:xfrm>
          <a:prstGeom prst="rect">
            <a:avLst/>
          </a:prstGeom>
        </p:spPr>
      </p:pic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E1B2296-984C-429F-B5E6-92B2AF5126A1}"/>
              </a:ext>
            </a:extLst>
          </p:cNvPr>
          <p:cNvSpPr/>
          <p:nvPr/>
        </p:nvSpPr>
        <p:spPr>
          <a:xfrm flipH="1" flipV="1">
            <a:off x="6606807" y="4710388"/>
            <a:ext cx="946346" cy="573789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15" y="4274860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892484" y="5907164"/>
                <a:ext cx="5377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flipped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4" y="5907164"/>
                <a:ext cx="5377562" cy="523220"/>
              </a:xfrm>
              <a:prstGeom prst="rect">
                <a:avLst/>
              </a:prstGeom>
              <a:blipFill>
                <a:blip r:embed="rId9"/>
                <a:stretch>
                  <a:fillRect l="-2039" t="-10465" r="-113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258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2416290" y="1714691"/>
            <a:ext cx="3549897" cy="1554734"/>
          </a:xfrm>
          <a:prstGeom prst="wedgeRoundRectCallout">
            <a:avLst>
              <a:gd name="adj1" fmla="val 67643"/>
              <a:gd name="adj2" fmla="val 35301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587924" y="2519875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533316" y="3624838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74" y="2537049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12" y="3763169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587924" y="3624838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762217" y="193955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483179" y="3595551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2435309" y="4086507"/>
            <a:ext cx="2015922" cy="1554734"/>
          </a:xfrm>
          <a:prstGeom prst="wedgeRoundRectCallout">
            <a:avLst>
              <a:gd name="adj1" fmla="val -83047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853217" y="5309712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3413065" y="4461979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8" y="4990400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86" y="4306274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1539514" y="302842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1530117" y="409237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2C74F73-DC10-4918-B59B-F953040DA253}"/>
              </a:ext>
            </a:extLst>
          </p:cNvPr>
          <p:cNvCxnSpPr>
            <a:cxnSpLocks/>
          </p:cNvCxnSpPr>
          <p:nvPr/>
        </p:nvCxnSpPr>
        <p:spPr>
          <a:xfrm>
            <a:off x="2826486" y="2640008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E90CCC6-7D63-4A13-A8C0-C14D0A63BC49}"/>
              </a:ext>
            </a:extLst>
          </p:cNvPr>
          <p:cNvCxnSpPr>
            <a:cxnSpLocks/>
          </p:cNvCxnSpPr>
          <p:nvPr/>
        </p:nvCxnSpPr>
        <p:spPr>
          <a:xfrm flipV="1">
            <a:off x="3386334" y="2059686"/>
            <a:ext cx="0" cy="105214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V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D86253A4-567B-465F-90D2-1AE7DC65C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11" y="1880586"/>
            <a:ext cx="661458" cy="264583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3570347-2682-47F2-A91C-F43AED2B6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9" y="2803005"/>
            <a:ext cx="263525" cy="179917"/>
          </a:xfrm>
          <a:prstGeom prst="rect">
            <a:avLst/>
          </a:prstGeom>
        </p:spPr>
      </p:pic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4512831" y="2912324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5072679" y="2064591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82" y="2593012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00" y="1908886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892484" y="5907164"/>
                <a:ext cx="6744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changes discontinuously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4" y="5907164"/>
                <a:ext cx="674492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2D50F5D2-EC31-448C-BC6D-A36F713AA146}"/>
              </a:ext>
            </a:extLst>
          </p:cNvPr>
          <p:cNvSpPr/>
          <p:nvPr/>
        </p:nvSpPr>
        <p:spPr>
          <a:xfrm>
            <a:off x="2939906" y="2198346"/>
            <a:ext cx="923026" cy="743031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4619432" y="2316607"/>
            <a:ext cx="923026" cy="617309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3096883" y="4666891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3732363" y="4666891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27">
            <a:extLst>
              <a:ext uri="{FF2B5EF4-FFF2-40B4-BE49-F238E27FC236}">
                <a16:creationId xmlns:a16="http://schemas.microsoft.com/office/drawing/2014/main" id="{D58B142A-98E7-4B91-9C7E-487D159DDF87}"/>
              </a:ext>
            </a:extLst>
          </p:cNvPr>
          <p:cNvSpPr/>
          <p:nvPr/>
        </p:nvSpPr>
        <p:spPr>
          <a:xfrm>
            <a:off x="5542458" y="3545068"/>
            <a:ext cx="3394765" cy="1837184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P(M) \sim e^{-V(M)}&#10;\end{align*}&lt;/body&gt;&#10;  &lt;fcolor&gt;FFFFFFFF&lt;/fcolor&gt;&#10;  &lt;bcolor&gt;FFFFFFFF&lt;/bcolor&gt;&#10;  &lt;transparent&gt;True&lt;/transparent&gt;&#10;  &lt;resolution&gt;1800&lt;/resolution&gt;&#10;  &lt;imageh&gt;297&lt;/imageh&gt;&#10;  &lt;imagew&gt;1756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09DD1DF-F9FC-4EDD-965B-D90AA7FD1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85" y="3731283"/>
            <a:ext cx="2370978" cy="40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3024F96-8365-465E-9870-3E35E5ED0842}"/>
                  </a:ext>
                </a:extLst>
              </p:cNvPr>
              <p:cNvSpPr txBox="1"/>
              <p:nvPr/>
            </p:nvSpPr>
            <p:spPr>
              <a:xfrm>
                <a:off x="5686087" y="4209071"/>
                <a:ext cx="32480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sz="2000" dirty="0"/>
                  <a:t>: probability distr.</a:t>
                </a:r>
                <a:endParaRPr kumimoji="1" lang="en-US" altLang="ja-JP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: effective potential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000" dirty="0"/>
                  <a:t> : order parameter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3024F96-8365-465E-9870-3E35E5ED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87" y="4209071"/>
                <a:ext cx="3248005" cy="1015663"/>
              </a:xfrm>
              <a:prstGeom prst="rect">
                <a:avLst/>
              </a:prstGeom>
              <a:blipFill>
                <a:blip r:embed="rId9"/>
                <a:stretch>
                  <a:fillRect l="-1689" t="-2994" r="-1126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2919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94806B-9E28-4877-B6D1-0A457B5B6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5104"/>
            <a:ext cx="7886700" cy="2233038"/>
          </a:xfrm>
        </p:spPr>
        <p:txBody>
          <a:bodyPr>
            <a:normAutofit/>
          </a:bodyPr>
          <a:lstStyle/>
          <a:p>
            <a:r>
              <a:rPr kumimoji="1" lang="en-US" altLang="ja-JP" sz="6000" dirty="0"/>
              <a:t>Experimental Search</a:t>
            </a:r>
            <a:br>
              <a:rPr kumimoji="1" lang="en-US" altLang="ja-JP" sz="6000" dirty="0"/>
            </a:br>
            <a:r>
              <a:rPr kumimoji="1" lang="en-US" altLang="ja-JP" sz="6000" dirty="0"/>
              <a:t>for QCD Critical Point</a:t>
            </a:r>
            <a:endParaRPr kumimoji="1" lang="ja-JP" altLang="en-US" sz="6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F18C93-1CAF-4F18-B46C-F91F34C5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8A4F761-C440-4D48-8749-9BEFB7866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24" y="3820213"/>
            <a:ext cx="3989106" cy="30377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ACAF01-1CAF-4C5E-840B-8CAD3033FFBC}"/>
              </a:ext>
            </a:extLst>
          </p:cNvPr>
          <p:cNvSpPr txBox="1"/>
          <p:nvPr/>
        </p:nvSpPr>
        <p:spPr>
          <a:xfrm>
            <a:off x="600297" y="4002879"/>
            <a:ext cx="43679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Reviews:</a:t>
            </a:r>
          </a:p>
          <a:p>
            <a:r>
              <a:rPr lang="en-US" altLang="ja-JP" sz="2000" dirty="0"/>
              <a:t>Asakawa, MK, PPNP (’16)</a:t>
            </a:r>
          </a:p>
          <a:p>
            <a:r>
              <a:rPr kumimoji="1" lang="en-US" altLang="ja-JP" sz="2000" dirty="0"/>
              <a:t>Bluhm, MK+, NPA 1003 (’20)</a:t>
            </a:r>
          </a:p>
          <a:p>
            <a:r>
              <a:rPr lang="en-US" altLang="ja-JP" sz="2000" dirty="0"/>
              <a:t>MK, </a:t>
            </a:r>
            <a:r>
              <a:rPr lang="en-US" altLang="ja-JP" sz="2000" dirty="0" err="1"/>
              <a:t>Esumi</a:t>
            </a:r>
            <a:r>
              <a:rPr lang="en-US" altLang="ja-JP" sz="2000" dirty="0"/>
              <a:t>, Nonaka, JPS journal, 2021/8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989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Beam-Energy Scan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20" name="直線矢印コネクタ 19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cxnSp>
        <p:nvCxnSpPr>
          <p:cNvPr id="21" name="直線矢印コネクタ 20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>
                <a:lumMod val="85000"/>
              </a:sysClr>
            </a:solidFill>
            <a:prstDash val="soli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temperature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white"/>
                </a:solidFill>
                <a:effectLst>
                  <a:glow rad="139700">
                    <a:srgbClr val="144460"/>
                  </a:glow>
                </a:effectLst>
                <a:latin typeface="Calibri Light" panose="020F0302020204030204"/>
                <a:ea typeface="ＭＳ Ｐゴシック" panose="020B0600070205080204" pitchFamily="50" charset="-128"/>
              </a:rPr>
              <a:t>baryon chemical potential</a:t>
            </a:r>
            <a:endParaRPr lang="ja-JP" altLang="en-US" sz="2400" dirty="0">
              <a:solidFill>
                <a:prstClr val="white"/>
              </a:solidFill>
              <a:effectLst>
                <a:glow rad="139700">
                  <a:srgbClr val="144460"/>
                </a:glo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下矢印 24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下矢印 25"/>
          <p:cNvSpPr/>
          <p:nvPr/>
        </p:nvSpPr>
        <p:spPr>
          <a:xfrm rot="1184849">
            <a:off x="1924107" y="3432764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下矢印 2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フリーフォーム 2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 cap="flat" cmpd="sng" algn="ctr">
            <a:solidFill>
              <a:srgbClr val="AD0101">
                <a:shade val="50000"/>
              </a:srgbClr>
            </a:solidFill>
            <a:prstDash val="solid"/>
            <a:headEnd type="arrow" w="lg" len="lg"/>
            <a:tailEnd type="arrow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RHIC</a:t>
            </a:r>
          </a:p>
          <a:p>
            <a:pPr algn="ctr"/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beam energy scan 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LHC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future facilities</a:t>
            </a:r>
          </a:p>
          <a:p>
            <a:r>
              <a:rPr lang="en-US" altLang="ja-JP" sz="2800" dirty="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panose="020B0600070205080204" pitchFamily="50" charset="-128"/>
              </a:rPr>
              <a:t>ex. J-PARC @ Tokai</a:t>
            </a:r>
            <a:endParaRPr lang="ja-JP" altLang="en-US" sz="2800" dirty="0">
              <a:solidFill>
                <a:srgbClr val="AD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2082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Event-by-event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8420" y="1320195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MK, PPNP </a:t>
            </a:r>
            <a:r>
              <a:rPr lang="en-US" altLang="ja-JP" sz="2000" b="1" dirty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 (2016)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039933" y="5669259"/>
              <a:ext cx="19046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29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4436205" y="3958745"/>
            <a:ext cx="3549897" cy="1554734"/>
          </a:xfrm>
          <a:prstGeom prst="wedgeRoundRectCallout">
            <a:avLst>
              <a:gd name="adj1" fmla="val 39454"/>
              <a:gd name="adj2" fmla="val -65126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4093780" y="249731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3039172" y="360227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0" y="251448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8" y="3740605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4093780" y="360227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D29F4DF-1643-470B-B9CF-56B887F91CA1}"/>
              </a:ext>
            </a:extLst>
          </p:cNvPr>
          <p:cNvSpPr txBox="1"/>
          <p:nvPr/>
        </p:nvSpPr>
        <p:spPr>
          <a:xfrm rot="16200000">
            <a:off x="3889233" y="3923589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3268073" y="191698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>
            <a:off x="3039172" y="3500640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176570" y="3925814"/>
            <a:ext cx="3549897" cy="1554734"/>
          </a:xfrm>
          <a:prstGeom prst="wedgeRoundRectCallout">
            <a:avLst>
              <a:gd name="adj1" fmla="val 39454"/>
              <a:gd name="adj2" fmla="val -65126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9" name="角丸四角形 27">
            <a:extLst>
              <a:ext uri="{FF2B5EF4-FFF2-40B4-BE49-F238E27FC236}">
                <a16:creationId xmlns:a16="http://schemas.microsoft.com/office/drawing/2014/main" id="{F331B16B-0B5B-4C49-BAEC-3CFB0911D3BB}"/>
              </a:ext>
            </a:extLst>
          </p:cNvPr>
          <p:cNvSpPr/>
          <p:nvPr/>
        </p:nvSpPr>
        <p:spPr>
          <a:xfrm>
            <a:off x="5572664" y="1191237"/>
            <a:ext cx="3394765" cy="1837184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P(M) \sim e^{-V(M)}&#10;\end{align*}&lt;/body&gt;&#10;  &lt;fcolor&gt;FFFFFFFF&lt;/fcolor&gt;&#10;  &lt;bcolor&gt;FFFFFFFF&lt;/bcolor&gt;&#10;  &lt;transparent&gt;True&lt;/transparent&gt;&#10;  &lt;resolution&gt;1800&lt;/resolution&gt;&#10;  &lt;imageh&gt;297&lt;/imageh&gt;&#10;  &lt;imagew&gt;1756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CDFD9113-DA28-495C-9598-D5E45AC8C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791" y="1377452"/>
            <a:ext cx="2370978" cy="40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FE8E3E-76A8-443F-9E02-52AAA29F75FD}"/>
                  </a:ext>
                </a:extLst>
              </p:cNvPr>
              <p:cNvSpPr txBox="1"/>
              <p:nvPr/>
            </p:nvSpPr>
            <p:spPr>
              <a:xfrm>
                <a:off x="5716293" y="1855240"/>
                <a:ext cx="32480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sz="2000" dirty="0"/>
                  <a:t>: probability distr.</a:t>
                </a:r>
                <a:endParaRPr kumimoji="1" lang="en-US" altLang="ja-JP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: effective potential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000" dirty="0"/>
                  <a:t> : order parameter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6FE8E3E-76A8-443F-9E02-52AAA29F75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3" y="1855240"/>
                <a:ext cx="3248005" cy="1015663"/>
              </a:xfrm>
              <a:prstGeom prst="rect">
                <a:avLst/>
              </a:prstGeom>
              <a:blipFill>
                <a:blip r:embed="rId5"/>
                <a:stretch>
                  <a:fillRect l="-1689" t="-2994" r="-1126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BDB3283D-2495-454D-BAE4-54964C3F88D7}"/>
              </a:ext>
            </a:extLst>
          </p:cNvPr>
          <p:cNvCxnSpPr>
            <a:cxnSpLocks/>
          </p:cNvCxnSpPr>
          <p:nvPr/>
        </p:nvCxnSpPr>
        <p:spPr>
          <a:xfrm>
            <a:off x="573385" y="4875363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E236FA0-F140-40DE-8132-6F87A9614AAB}"/>
              </a:ext>
            </a:extLst>
          </p:cNvPr>
          <p:cNvCxnSpPr>
            <a:cxnSpLocks/>
          </p:cNvCxnSpPr>
          <p:nvPr/>
        </p:nvCxnSpPr>
        <p:spPr>
          <a:xfrm flipV="1">
            <a:off x="1133233" y="4295041"/>
            <a:ext cx="0" cy="105214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V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361F595D-1EE0-463B-BC13-47938B27A7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0" y="4115941"/>
            <a:ext cx="661458" cy="26458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F3ED5458-E846-4EC1-B225-A01BB6409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98" y="5038360"/>
            <a:ext cx="263525" cy="179917"/>
          </a:xfrm>
          <a:prstGeom prst="rect">
            <a:avLst/>
          </a:prstGeom>
        </p:spPr>
      </p:pic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8A74CBDF-C920-4F6F-849A-93F64326E072}"/>
              </a:ext>
            </a:extLst>
          </p:cNvPr>
          <p:cNvSpPr/>
          <p:nvPr/>
        </p:nvSpPr>
        <p:spPr>
          <a:xfrm>
            <a:off x="671614" y="4551513"/>
            <a:ext cx="946346" cy="645848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224871" y="5149019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2784719" y="4301286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2" y="4829707"/>
            <a:ext cx="263525" cy="179917"/>
          </a:xfrm>
          <a:prstGeom prst="rect">
            <a:avLst/>
          </a:prstGeom>
        </p:spPr>
      </p:pic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B9BA4445-DE72-4E50-A5D1-9AB679EB3F17}"/>
              </a:ext>
            </a:extLst>
          </p:cNvPr>
          <p:cNvSpPr/>
          <p:nvPr/>
        </p:nvSpPr>
        <p:spPr>
          <a:xfrm flipV="1">
            <a:off x="2298932" y="4581109"/>
            <a:ext cx="946346" cy="573789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40" y="4145581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3423604" y="354779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4614428" y="354482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2C74F73-DC10-4918-B59B-F953040DA253}"/>
              </a:ext>
            </a:extLst>
          </p:cNvPr>
          <p:cNvCxnSpPr>
            <a:cxnSpLocks/>
          </p:cNvCxnSpPr>
          <p:nvPr/>
        </p:nvCxnSpPr>
        <p:spPr>
          <a:xfrm>
            <a:off x="4846401" y="4884062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E90CCC6-7D63-4A13-A8C0-C14D0A63BC49}"/>
              </a:ext>
            </a:extLst>
          </p:cNvPr>
          <p:cNvCxnSpPr>
            <a:cxnSpLocks/>
          </p:cNvCxnSpPr>
          <p:nvPr/>
        </p:nvCxnSpPr>
        <p:spPr>
          <a:xfrm flipV="1">
            <a:off x="5406249" y="4303740"/>
            <a:ext cx="0" cy="105214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V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D86253A4-567B-465F-90D2-1AE7DC65C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26" y="4124640"/>
            <a:ext cx="661458" cy="264583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3570347-2682-47F2-A91C-F43AED2B61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14" y="5047059"/>
            <a:ext cx="263525" cy="179917"/>
          </a:xfrm>
          <a:prstGeom prst="rect">
            <a:avLst/>
          </a:prstGeom>
        </p:spPr>
      </p:pic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951F9D22-9232-4711-B92E-79E231F264AA}"/>
              </a:ext>
            </a:extLst>
          </p:cNvPr>
          <p:cNvSpPr/>
          <p:nvPr/>
        </p:nvSpPr>
        <p:spPr>
          <a:xfrm flipH="1">
            <a:off x="4944630" y="4560212"/>
            <a:ext cx="946346" cy="645848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6532746" y="5156378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7092594" y="4308645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97" y="4837066"/>
            <a:ext cx="263525" cy="179917"/>
          </a:xfrm>
          <a:prstGeom prst="rect">
            <a:avLst/>
          </a:prstGeom>
        </p:spPr>
      </p:pic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E1B2296-984C-429F-B5E6-92B2AF5126A1}"/>
              </a:ext>
            </a:extLst>
          </p:cNvPr>
          <p:cNvSpPr/>
          <p:nvPr/>
        </p:nvSpPr>
        <p:spPr>
          <a:xfrm flipH="1" flipV="1">
            <a:off x="6606807" y="4588468"/>
            <a:ext cx="946346" cy="573789"/>
          </a:xfrm>
          <a:custGeom>
            <a:avLst/>
            <a:gdLst>
              <a:gd name="connsiteX0" fmla="*/ 0 w 1019175"/>
              <a:gd name="connsiteY0" fmla="*/ 0 h 645848"/>
              <a:gd name="connsiteX1" fmla="*/ 98425 w 1019175"/>
              <a:gd name="connsiteY1" fmla="*/ 476250 h 645848"/>
              <a:gd name="connsiteX2" fmla="*/ 279400 w 1019175"/>
              <a:gd name="connsiteY2" fmla="*/ 644525 h 645848"/>
              <a:gd name="connsiteX3" fmla="*/ 441325 w 1019175"/>
              <a:gd name="connsiteY3" fmla="*/ 403225 h 645848"/>
              <a:gd name="connsiteX4" fmla="*/ 539750 w 1019175"/>
              <a:gd name="connsiteY4" fmla="*/ 311150 h 645848"/>
              <a:gd name="connsiteX5" fmla="*/ 717550 w 1019175"/>
              <a:gd name="connsiteY5" fmla="*/ 454025 h 645848"/>
              <a:gd name="connsiteX6" fmla="*/ 873125 w 1019175"/>
              <a:gd name="connsiteY6" fmla="*/ 441325 h 645848"/>
              <a:gd name="connsiteX7" fmla="*/ 1019175 w 1019175"/>
              <a:gd name="connsiteY7" fmla="*/ 12700 h 6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9175" h="645848">
                <a:moveTo>
                  <a:pt x="0" y="0"/>
                </a:moveTo>
                <a:cubicBezTo>
                  <a:pt x="25929" y="184414"/>
                  <a:pt x="51858" y="368829"/>
                  <a:pt x="98425" y="476250"/>
                </a:cubicBezTo>
                <a:cubicBezTo>
                  <a:pt x="144992" y="583671"/>
                  <a:pt x="222250" y="656696"/>
                  <a:pt x="279400" y="644525"/>
                </a:cubicBezTo>
                <a:cubicBezTo>
                  <a:pt x="336550" y="632354"/>
                  <a:pt x="397933" y="458788"/>
                  <a:pt x="441325" y="403225"/>
                </a:cubicBezTo>
                <a:cubicBezTo>
                  <a:pt x="484717" y="347663"/>
                  <a:pt x="493713" y="302683"/>
                  <a:pt x="539750" y="311150"/>
                </a:cubicBezTo>
                <a:cubicBezTo>
                  <a:pt x="585787" y="319617"/>
                  <a:pt x="661988" y="432329"/>
                  <a:pt x="717550" y="454025"/>
                </a:cubicBezTo>
                <a:cubicBezTo>
                  <a:pt x="773112" y="475721"/>
                  <a:pt x="822854" y="514879"/>
                  <a:pt x="873125" y="441325"/>
                </a:cubicBezTo>
                <a:cubicBezTo>
                  <a:pt x="923396" y="367771"/>
                  <a:pt x="971285" y="190235"/>
                  <a:pt x="1019175" y="1270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15" y="4152940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892484" y="5907164"/>
                <a:ext cx="53775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is flipped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4" y="5907164"/>
                <a:ext cx="5377562" cy="523220"/>
              </a:xfrm>
              <a:prstGeom prst="rect">
                <a:avLst/>
              </a:prstGeom>
              <a:blipFill>
                <a:blip r:embed="rId9"/>
                <a:stretch>
                  <a:fillRect l="-2039" t="-10465" r="-113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34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Sign Change of Cumulant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7772" y="1520424"/>
            <a:ext cx="6345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Geometric interpretation on the signs</a:t>
            </a:r>
            <a:endParaRPr kumimoji="1" lang="en-US" altLang="ja-JP" sz="2400" dirty="0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537353" y="2074726"/>
            <a:ext cx="3208403" cy="227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941" y="2153766"/>
            <a:ext cx="848748" cy="3791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931" y="4498848"/>
            <a:ext cx="3812994" cy="201677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850558" y="1065040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Asakawa, </a:t>
            </a:r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, MK, PRL ’09</a:t>
            </a:r>
            <a:endParaRPr kumimoji="1" lang="ja-JP" altLang="en-US" sz="2000" dirty="0"/>
          </a:p>
        </p:txBody>
      </p:sp>
      <p:sp>
        <p:nvSpPr>
          <p:cNvPr id="19" name="角丸四角形 18"/>
          <p:cNvSpPr/>
          <p:nvPr/>
        </p:nvSpPr>
        <p:spPr>
          <a:xfrm>
            <a:off x="628650" y="3549941"/>
            <a:ext cx="4053078" cy="158898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47978" y="3667494"/>
            <a:ext cx="341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Themodynamic</a:t>
            </a:r>
            <a:r>
              <a:rPr kumimoji="1" lang="en-US" altLang="ja-JP" sz="2400" dirty="0"/>
              <a:t> Relation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4BDB247-FC19-465F-BD8C-C052C548B54B}"/>
                  </a:ext>
                </a:extLst>
              </p:cNvPr>
              <p:cNvSpPr txBox="1"/>
              <p:nvPr/>
            </p:nvSpPr>
            <p:spPr>
              <a:xfrm>
                <a:off x="1002111" y="2127307"/>
                <a:ext cx="3438144" cy="925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Fluctuations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diverge at the QCD-CP.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4BDB247-FC19-465F-BD8C-C052C548B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11" y="2127307"/>
                <a:ext cx="3438144" cy="925190"/>
              </a:xfrm>
              <a:prstGeom prst="rect">
                <a:avLst/>
              </a:prstGeom>
              <a:blipFill>
                <a:blip r:embed="rId5"/>
                <a:stretch>
                  <a:fillRect l="-2660" t="-1974" b="-138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下矢印 269">
            <a:extLst>
              <a:ext uri="{FF2B5EF4-FFF2-40B4-BE49-F238E27FC236}">
                <a16:creationId xmlns:a16="http://schemas.microsoft.com/office/drawing/2014/main" id="{80752C26-95EE-42F5-9BCD-D9CEF8898E71}"/>
              </a:ext>
            </a:extLst>
          </p:cNvPr>
          <p:cNvSpPr/>
          <p:nvPr/>
        </p:nvSpPr>
        <p:spPr>
          <a:xfrm>
            <a:off x="1776465" y="3080212"/>
            <a:ext cx="1198052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下矢印 269">
            <a:extLst>
              <a:ext uri="{FF2B5EF4-FFF2-40B4-BE49-F238E27FC236}">
                <a16:creationId xmlns:a16="http://schemas.microsoft.com/office/drawing/2014/main" id="{FC4B1498-E93B-44C8-920F-3B3AEFF00A65}"/>
              </a:ext>
            </a:extLst>
          </p:cNvPr>
          <p:cNvSpPr/>
          <p:nvPr/>
        </p:nvSpPr>
        <p:spPr>
          <a:xfrm>
            <a:off x="1782520" y="5212996"/>
            <a:ext cx="1198052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E151BA-BE59-40ED-A13E-E864BDAD1C44}"/>
                  </a:ext>
                </a:extLst>
              </p:cNvPr>
              <p:cNvSpPr txBox="1"/>
              <p:nvPr/>
            </p:nvSpPr>
            <p:spPr>
              <a:xfrm>
                <a:off x="947978" y="5666518"/>
                <a:ext cx="4053078" cy="94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Sign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can distinguish near and away sides!</a:t>
                </a:r>
                <a:endParaRPr kumimoji="1" lang="ja-JP" altLang="en-US" sz="24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BE151BA-BE59-40ED-A13E-E864BDAD1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978" y="5666518"/>
                <a:ext cx="4053078" cy="946541"/>
              </a:xfrm>
              <a:prstGeom prst="rect">
                <a:avLst/>
              </a:prstGeom>
              <a:blipFill>
                <a:blip r:embed="rId6"/>
                <a:stretch>
                  <a:fillRect l="-2410" t="-1935" b="-1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{m+1} \rangle_c &#10;= T \frac{\partial  \langle N_{\rm B}^m \rangle_c }{ \partial \mu_{\rm B}}&#10;\end{align*}&lt;/body&gt;&#10;  &lt;fcolor&gt;FFFFFFFF&lt;/fcolor&gt;&#10;  &lt;bcolor&gt;FFFFFFFF&lt;/bcolor&gt;&#10;  &lt;transparent&gt;True&lt;/transparent&gt;&#10;  &lt;resolution&gt;1800&lt;/resolution&gt;&#10;  &lt;imageh&gt;577&lt;/imageh&gt;&#10;  &lt;imagew&gt;2338&lt;/imagew&gt;&#10;  &lt;scale&gt;50&lt;/scale&gt;&#10;  &lt;cursor&gt;124&lt;/cursor&gt;&#10;&lt;/TeXTeX&gt;">
            <a:extLst>
              <a:ext uri="{FF2B5EF4-FFF2-40B4-BE49-F238E27FC236}">
                <a16:creationId xmlns:a16="http://schemas.microsoft.com/office/drawing/2014/main" id="{53007048-ADBB-42FD-844D-5A8DF2C280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39" y="4241258"/>
            <a:ext cx="3212870" cy="79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ECEADA-F460-4929-A5A6-79EB428A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</a:t>
            </a:r>
            <a:r>
              <a:rPr kumimoji="1" lang="en-US" altLang="ja-JP" dirty="0" err="1"/>
              <a:t>ChromoDynamics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D611EF-04FA-4DCC-8306-DD42B46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D8B2F1-445A-4AC1-A653-58BC2694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3" y="2272686"/>
            <a:ext cx="5080302" cy="158280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26817C-0C1F-4F17-8E0F-968FB828DDBE}"/>
              </a:ext>
            </a:extLst>
          </p:cNvPr>
          <p:cNvSpPr txBox="1"/>
          <p:nvPr/>
        </p:nvSpPr>
        <p:spPr>
          <a:xfrm>
            <a:off x="2296356" y="181102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nucleus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556683-C276-4812-98D2-575F9F1C9E1E}"/>
              </a:ext>
            </a:extLst>
          </p:cNvPr>
          <p:cNvSpPr txBox="1"/>
          <p:nvPr/>
        </p:nvSpPr>
        <p:spPr>
          <a:xfrm>
            <a:off x="4311800" y="1880165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nucleon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DBE898-B7E2-42EA-B7B5-D43DCC89BD64}"/>
              </a:ext>
            </a:extLst>
          </p:cNvPr>
          <p:cNvSpPr txBox="1"/>
          <p:nvPr/>
        </p:nvSpPr>
        <p:spPr>
          <a:xfrm>
            <a:off x="6118638" y="2110998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5A8A3F-500B-43B0-969E-BD3F4AB8816E}"/>
              </a:ext>
            </a:extLst>
          </p:cNvPr>
          <p:cNvSpPr txBox="1"/>
          <p:nvPr/>
        </p:nvSpPr>
        <p:spPr>
          <a:xfrm>
            <a:off x="445008" y="1327181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Building blocks of matter</a:t>
            </a:r>
            <a:endParaRPr kumimoji="1" lang="ja-JP" altLang="en-US" sz="28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6C706B6-FA0F-4654-9FBB-5485F75B3786}"/>
              </a:ext>
            </a:extLst>
          </p:cNvPr>
          <p:cNvSpPr/>
          <p:nvPr/>
        </p:nvSpPr>
        <p:spPr>
          <a:xfrm>
            <a:off x="6753138" y="3598877"/>
            <a:ext cx="343948" cy="176169"/>
          </a:xfrm>
          <a:prstGeom prst="rect">
            <a:avLst/>
          </a:prstGeom>
          <a:solidFill>
            <a:srgbClr val="12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316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19B3F8-6FA5-4F36-9617-87EF3025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6D7D6968-204F-4F9E-B0D3-85A5AF0F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70A5D24C-1EC5-4829-B121-F2314813D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41" y="4221163"/>
            <a:ext cx="8137525" cy="1584325"/>
          </a:xfrm>
          <a:prstGeom prst="rect">
            <a:avLst/>
          </a:prstGeom>
          <a:solidFill>
            <a:schemeClr val="bg1">
              <a:alpha val="2509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A297DC78-039D-4D6C-9A69-380C84E99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84" y="4293393"/>
            <a:ext cx="7991475" cy="1439863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5F9BECA3-59DF-4489-9F72-C7A32E2805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8291" y="4340225"/>
                <a:ext cx="6925037" cy="555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dirty="0"/>
                  <a:t>Once negative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/>
                  <a:t> is established, it is evidences that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5F9BECA3-59DF-4489-9F72-C7A32E28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291" y="4340225"/>
                <a:ext cx="6925037" cy="555858"/>
              </a:xfrm>
              <a:prstGeom prst="rect">
                <a:avLst/>
              </a:prstGeom>
              <a:blipFill>
                <a:blip r:embed="rId3"/>
                <a:stretch>
                  <a:fillRect l="-1408" t="-4396" r="-440" b="-120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6">
            <a:extLst>
              <a:ext uri="{FF2B5EF4-FFF2-40B4-BE49-F238E27FC236}">
                <a16:creationId xmlns:a16="http://schemas.microsoft.com/office/drawing/2014/main" id="{14087F44-6A76-45E8-AE95-C3D1ABE1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504" y="4797425"/>
            <a:ext cx="731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(1) </a:t>
            </a:r>
            <a:r>
              <a:rPr lang="en-US" altLang="ja-JP" i="1">
                <a:latin typeface="Symbol" panose="05050102010706020507" pitchFamily="18" charset="2"/>
              </a:rPr>
              <a:t>c</a:t>
            </a:r>
            <a:r>
              <a:rPr lang="en-US" altLang="ja-JP" baseline="-25000"/>
              <a:t>B</a:t>
            </a:r>
            <a:r>
              <a:rPr lang="en-US" altLang="ja-JP"/>
              <a:t> has a peak structure in the QCD phase diagram.</a:t>
            </a:r>
          </a:p>
          <a:p>
            <a:pPr eaLnBrk="1" hangingPunct="1"/>
            <a:r>
              <a:rPr lang="en-US" altLang="ja-JP"/>
              <a:t>(2) Hot matter beyond the peak is created in the collisions.</a:t>
            </a:r>
          </a:p>
        </p:txBody>
      </p:sp>
      <p:sp>
        <p:nvSpPr>
          <p:cNvPr id="11" name="AutoShape 26">
            <a:extLst>
              <a:ext uri="{FF2B5EF4-FFF2-40B4-BE49-F238E27FC236}">
                <a16:creationId xmlns:a16="http://schemas.microsoft.com/office/drawing/2014/main" id="{75CB0AEE-01EA-418A-B9C3-550A14C33F78}"/>
              </a:ext>
            </a:extLst>
          </p:cNvPr>
          <p:cNvSpPr>
            <a:spLocks/>
          </p:cNvSpPr>
          <p:nvPr/>
        </p:nvSpPr>
        <p:spPr bwMode="auto">
          <a:xfrm>
            <a:off x="1178941" y="4868863"/>
            <a:ext cx="215900" cy="720725"/>
          </a:xfrm>
          <a:prstGeom prst="leftBrace">
            <a:avLst>
              <a:gd name="adj1" fmla="val 278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grpSp>
        <p:nvGrpSpPr>
          <p:cNvPr id="12" name="Group 34">
            <a:extLst>
              <a:ext uri="{FF2B5EF4-FFF2-40B4-BE49-F238E27FC236}">
                <a16:creationId xmlns:a16="http://schemas.microsoft.com/office/drawing/2014/main" id="{87DC95F3-6758-4C85-B16E-DCF380244941}"/>
              </a:ext>
            </a:extLst>
          </p:cNvPr>
          <p:cNvGrpSpPr>
            <a:grpSpLocks/>
          </p:cNvGrpSpPr>
          <p:nvPr/>
        </p:nvGrpSpPr>
        <p:grpSpPr bwMode="auto">
          <a:xfrm>
            <a:off x="2107121" y="5973445"/>
            <a:ext cx="6465889" cy="830263"/>
            <a:chOff x="567" y="3748"/>
            <a:chExt cx="4073" cy="523"/>
          </a:xfrm>
        </p:grpSpPr>
        <p:sp>
          <p:nvSpPr>
            <p:cNvPr id="13" name="Text Box 31">
              <a:extLst>
                <a:ext uri="{FF2B5EF4-FFF2-40B4-BE49-F238E27FC236}">
                  <a16:creationId xmlns:a16="http://schemas.microsoft.com/office/drawing/2014/main" id="{57387E0D-A50F-42D6-8213-42181A286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" y="3748"/>
              <a:ext cx="399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buClr>
                  <a:schemeClr val="tx1"/>
                </a:buClr>
                <a:buFontTx/>
                <a:buChar char="•"/>
              </a:pPr>
              <a:r>
                <a:rPr lang="en-US" altLang="ja-JP" b="1" dirty="0">
                  <a:latin typeface="+mj-lt"/>
                </a:rPr>
                <a:t>No</a:t>
              </a:r>
              <a:r>
                <a:rPr lang="en-US" altLang="ja-JP" dirty="0">
                  <a:latin typeface="+mj-lt"/>
                </a:rPr>
                <a:t> dependence on any specific models.</a:t>
              </a:r>
            </a:p>
            <a:p>
              <a:pPr eaLnBrk="1" hangingPunct="1">
                <a:buClr>
                  <a:schemeClr val="tx1"/>
                </a:buClr>
                <a:buFontTx/>
                <a:buChar char="•"/>
              </a:pPr>
              <a:r>
                <a:rPr lang="en-US" altLang="ja-JP" dirty="0">
                  <a:latin typeface="+mj-lt"/>
                </a:rPr>
                <a:t>Just the sign! </a:t>
              </a:r>
              <a:r>
                <a:rPr lang="en-US" altLang="ja-JP" b="1" dirty="0">
                  <a:latin typeface="+mj-lt"/>
                </a:rPr>
                <a:t>No</a:t>
              </a:r>
              <a:r>
                <a:rPr lang="en-US" altLang="ja-JP" dirty="0">
                  <a:latin typeface="+mj-lt"/>
                </a:rPr>
                <a:t> normalization (such as by </a:t>
              </a:r>
              <a:r>
                <a:rPr lang="en-US" altLang="ja-JP" i="1" dirty="0" err="1">
                  <a:latin typeface="+mj-lt"/>
                </a:rPr>
                <a:t>N</a:t>
              </a:r>
              <a:r>
                <a:rPr lang="en-US" altLang="ja-JP" baseline="-25000" dirty="0" err="1">
                  <a:latin typeface="+mj-lt"/>
                </a:rPr>
                <a:t>ch</a:t>
              </a:r>
              <a:r>
                <a:rPr lang="en-US" altLang="ja-JP" dirty="0">
                  <a:latin typeface="+mj-lt"/>
                </a:rPr>
                <a:t>).</a:t>
              </a:r>
            </a:p>
          </p:txBody>
        </p:sp>
        <p:sp>
          <p:nvSpPr>
            <p:cNvPr id="15" name="AutoShape 33">
              <a:extLst>
                <a:ext uri="{FF2B5EF4-FFF2-40B4-BE49-F238E27FC236}">
                  <a16:creationId xmlns:a16="http://schemas.microsoft.com/office/drawing/2014/main" id="{63745582-50B7-4E87-BCAD-88B357C8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" y="3838"/>
              <a:ext cx="90" cy="363"/>
            </a:xfrm>
            <a:prstGeom prst="leftBrace">
              <a:avLst>
                <a:gd name="adj1" fmla="val 33611"/>
                <a:gd name="adj2" fmla="val 25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7A6F5DCC-EE24-45E9-88C0-E9C8F0AF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9472"/>
            <a:ext cx="7886700" cy="1325563"/>
          </a:xfrm>
        </p:spPr>
        <p:txBody>
          <a:bodyPr/>
          <a:lstStyle/>
          <a:p>
            <a:r>
              <a:rPr lang="en-US" altLang="ja-JP" dirty="0"/>
              <a:t>Impact of Negative Cumulants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65084E-AAC7-43CD-B54D-7FDF51B14098}"/>
              </a:ext>
            </a:extLst>
          </p:cNvPr>
          <p:cNvSpPr txBox="1"/>
          <p:nvPr/>
        </p:nvSpPr>
        <p:spPr>
          <a:xfrm>
            <a:off x="6022633" y="1006320"/>
            <a:ext cx="3121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/>
              <a:t>Asakawa, </a:t>
            </a:r>
            <a:r>
              <a:rPr kumimoji="1" lang="en-US" altLang="ja-JP" sz="2000" dirty="0" err="1"/>
              <a:t>Ejiri</a:t>
            </a:r>
            <a:r>
              <a:rPr kumimoji="1" lang="en-US" altLang="ja-JP" sz="2000" dirty="0"/>
              <a:t>, MK, PRL ’09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822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8316069D-9663-4334-A04C-2DA09B88374D}"/>
              </a:ext>
            </a:extLst>
          </p:cNvPr>
          <p:cNvSpPr/>
          <p:nvPr/>
        </p:nvSpPr>
        <p:spPr>
          <a:xfrm>
            <a:off x="1059681" y="5707962"/>
            <a:ext cx="7068317" cy="10173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85524" y="1937526"/>
            <a:ext cx="3442475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188721" y="1938484"/>
            <a:ext cx="3279763" cy="33956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2407" b="-11313"/>
          <a:stretch/>
        </p:blipFill>
        <p:spPr>
          <a:xfrm>
            <a:off x="1193807" y="1999604"/>
            <a:ext cx="3274677" cy="33548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Proton Number Cumulants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4705845" y="1938485"/>
            <a:ext cx="3368479" cy="30063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1741087" y="4944853"/>
            <a:ext cx="2180114" cy="38930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/>
          <a:srcRect l="28809" t="90233" r="25289" b="1091"/>
          <a:stretch/>
        </p:blipFill>
        <p:spPr>
          <a:xfrm>
            <a:off x="5300026" y="4944853"/>
            <a:ext cx="2180114" cy="38930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65216" y="5745496"/>
            <a:ext cx="7222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solidFill>
                  <a:srgbClr val="FFFF00"/>
                </a:solidFill>
              </a:rPr>
              <a:t>Nonzero and non-</a:t>
            </a:r>
            <a:r>
              <a:rPr lang="en-US" altLang="ja-JP" sz="2800" b="1" dirty="0" err="1">
                <a:solidFill>
                  <a:srgbClr val="FFFF00"/>
                </a:solidFill>
              </a:rPr>
              <a:t>Poissonian</a:t>
            </a:r>
            <a:r>
              <a:rPr lang="en-US" altLang="ja-JP" sz="2800" b="1" dirty="0">
                <a:solidFill>
                  <a:srgbClr val="FFFF00"/>
                </a:solidFill>
              </a:rPr>
              <a:t> cumulants are experimentally established.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95073" y="5353882"/>
            <a:ext cx="2110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STAR, 2001.06419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N_p^3 \rangle_c / \langle N_p^2 \rangle_c &#10;\end{align*}&lt;/body&gt;&#10;  &lt;fcolor&gt;FFFFFFFF&lt;/fcolor&gt;&#10;  &lt;bcolor&gt;FFFFFFFF&lt;/bcolor&gt;&#10;  &lt;transparent&gt;True&lt;/transparent&gt;&#10;  &lt;resolution&gt;1800&lt;/resolution&gt;&#10;  &lt;imageh&gt;313&lt;/imageh&gt;&#10;  &lt;imagew&gt;135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0" y="1352505"/>
            <a:ext cx="2171081" cy="503369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_p^4 \rangle_c / \langle N_p^2 \rangle_c &#10;\end{align*}&lt;/body&gt;&#10;  &lt;fcolor&gt;FFFFFFFF&lt;/fcolor&gt;&#10;  &lt;bcolor&gt;FFFFFFFF&lt;/bcolor&gt;&#10;  &lt;transparent&gt;True&lt;/transparent&gt;&#10;  &lt;resolution&gt;1800&lt;/resolution&gt;&#10;  &lt;imageh&gt;314&lt;/imageh&gt;&#10;  &lt;imagew&gt;1350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61" y="1352505"/>
            <a:ext cx="2244044" cy="52194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F3F2AD00-5ACD-4F26-8EA8-5BB6A4CE40DB}"/>
              </a:ext>
            </a:extLst>
          </p:cNvPr>
          <p:cNvSpPr/>
          <p:nvPr/>
        </p:nvSpPr>
        <p:spPr>
          <a:xfrm>
            <a:off x="1567486" y="2399251"/>
            <a:ext cx="1439712" cy="834830"/>
          </a:xfrm>
          <a:prstGeom prst="downArrow">
            <a:avLst/>
          </a:prstGeom>
          <a:gradFill>
            <a:gsLst>
              <a:gs pos="0">
                <a:srgbClr val="FF0000">
                  <a:alpha val="42000"/>
                </a:srgbClr>
              </a:gs>
              <a:gs pos="100000">
                <a:srgbClr val="FF0000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D066A1-5D3F-4262-AAC5-D7284992BA7A}"/>
              </a:ext>
            </a:extLst>
          </p:cNvPr>
          <p:cNvSpPr txBox="1"/>
          <p:nvPr/>
        </p:nvSpPr>
        <p:spPr>
          <a:xfrm>
            <a:off x="1135046" y="3133881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suppression?</a:t>
            </a:r>
            <a:endParaRPr kumimoji="1" lang="ja-JP" altLang="en-US" sz="2400" b="1" dirty="0"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A71514-5772-4C52-A2FD-81EBFE4B35F5}"/>
              </a:ext>
            </a:extLst>
          </p:cNvPr>
          <p:cNvSpPr txBox="1"/>
          <p:nvPr/>
        </p:nvSpPr>
        <p:spPr>
          <a:xfrm rot="2344447">
            <a:off x="5347407" y="3240024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non-monotonic</a:t>
            </a: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27E9F7E-29E6-4DBC-8054-B45C4D5AC4A7}"/>
              </a:ext>
            </a:extLst>
          </p:cNvPr>
          <p:cNvSpPr/>
          <p:nvPr/>
        </p:nvSpPr>
        <p:spPr>
          <a:xfrm rot="2418703">
            <a:off x="5062056" y="3526732"/>
            <a:ext cx="1873798" cy="1003669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80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8">
            <a:extLst>
              <a:ext uri="{FF2B5EF4-FFF2-40B4-BE49-F238E27FC236}">
                <a16:creationId xmlns:a16="http://schemas.microsoft.com/office/drawing/2014/main" id="{A3C6262C-44F3-4CC5-B21F-AF06221CC0F6}"/>
              </a:ext>
            </a:extLst>
          </p:cNvPr>
          <p:cNvSpPr/>
          <p:nvPr/>
        </p:nvSpPr>
        <p:spPr>
          <a:xfrm>
            <a:off x="908304" y="5615771"/>
            <a:ext cx="7479792" cy="1036953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Time Evolution of Cumulants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50" y="1201806"/>
            <a:ext cx="5990686" cy="4347496"/>
          </a:xfrm>
          <a:prstGeom prst="rect">
            <a:avLst/>
          </a:prstGeom>
        </p:spPr>
      </p:pic>
      <p:sp>
        <p:nvSpPr>
          <p:cNvPr id="256" name="下矢印 255"/>
          <p:cNvSpPr/>
          <p:nvPr/>
        </p:nvSpPr>
        <p:spPr>
          <a:xfrm rot="1190015">
            <a:off x="3345524" y="2745517"/>
            <a:ext cx="618565" cy="2152431"/>
          </a:xfrm>
          <a:prstGeom prst="downArrow">
            <a:avLst>
              <a:gd name="adj1" fmla="val 50000"/>
              <a:gd name="adj2" fmla="val 126399"/>
            </a:avLst>
          </a:prstGeom>
          <a:solidFill>
            <a:srgbClr val="AD0101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011861" y="3073811"/>
            <a:ext cx="2535244" cy="974951"/>
            <a:chOff x="5873478" y="3010339"/>
            <a:chExt cx="2535244" cy="974951"/>
          </a:xfrm>
        </p:grpSpPr>
        <p:sp>
          <p:nvSpPr>
            <p:cNvPr id="266" name="角丸四角形吹き出し 265"/>
            <p:cNvSpPr/>
            <p:nvPr/>
          </p:nvSpPr>
          <p:spPr>
            <a:xfrm>
              <a:off x="5873478" y="3010339"/>
              <a:ext cx="2364555" cy="974951"/>
            </a:xfrm>
            <a:prstGeom prst="wedgeRoundRectCallout">
              <a:avLst>
                <a:gd name="adj1" fmla="val -62695"/>
                <a:gd name="adj2" fmla="val 19525"/>
                <a:gd name="adj3" fmla="val 16667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テキスト ボックス 266"/>
            <p:cNvSpPr txBox="1"/>
            <p:nvPr/>
          </p:nvSpPr>
          <p:spPr>
            <a:xfrm>
              <a:off x="5923958" y="3081820"/>
              <a:ext cx="24847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Critical slowing down around CP</a:t>
              </a:r>
              <a:endParaRPr kumimoji="1" lang="ja-JP" altLang="en-US" sz="2400" dirty="0"/>
            </a:p>
          </p:txBody>
        </p:sp>
      </p:grpSp>
      <p:sp>
        <p:nvSpPr>
          <p:cNvPr id="268" name="角丸四角形吹き出し 267"/>
          <p:cNvSpPr/>
          <p:nvPr/>
        </p:nvSpPr>
        <p:spPr>
          <a:xfrm>
            <a:off x="3881190" y="4077816"/>
            <a:ext cx="2014195" cy="974951"/>
          </a:xfrm>
          <a:prstGeom prst="wedgeRoundRectCallout">
            <a:avLst>
              <a:gd name="adj1" fmla="val -64250"/>
              <a:gd name="adj2" fmla="val -2030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2387" y="4144285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diffusion of fluctuations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8650" y="5672012"/>
            <a:ext cx="791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solidFill>
                  <a:srgbClr val="FFFF00"/>
                </a:solidFill>
              </a:rPr>
              <a:t>Proper understanding of the time evolution of fluctuations is indispensable.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18" name="角丸四角形吹き出し 267">
            <a:extLst>
              <a:ext uri="{FF2B5EF4-FFF2-40B4-BE49-F238E27FC236}">
                <a16:creationId xmlns:a16="http://schemas.microsoft.com/office/drawing/2014/main" id="{A3C79DD5-7E11-4392-94C0-481EB2822A6A}"/>
              </a:ext>
            </a:extLst>
          </p:cNvPr>
          <p:cNvSpPr/>
          <p:nvPr/>
        </p:nvSpPr>
        <p:spPr>
          <a:xfrm>
            <a:off x="2229174" y="1757250"/>
            <a:ext cx="2014195" cy="974951"/>
          </a:xfrm>
          <a:prstGeom prst="wedgeRoundRectCallout">
            <a:avLst>
              <a:gd name="adj1" fmla="val 31691"/>
              <a:gd name="adj2" fmla="val 77863"/>
              <a:gd name="adj3" fmla="val 16667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EE21C7-D0E0-4F70-ACD4-E9DD67D884AE}"/>
              </a:ext>
            </a:extLst>
          </p:cNvPr>
          <p:cNvSpPr txBox="1"/>
          <p:nvPr/>
        </p:nvSpPr>
        <p:spPr>
          <a:xfrm>
            <a:off x="2380371" y="1823719"/>
            <a:ext cx="1849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initial</a:t>
            </a:r>
          </a:p>
          <a:p>
            <a:r>
              <a:rPr kumimoji="1" lang="en-US" altLang="ja-JP" sz="2400" dirty="0"/>
              <a:t>fluctuations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8122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8">
            <a:extLst>
              <a:ext uri="{FF2B5EF4-FFF2-40B4-BE49-F238E27FC236}">
                <a16:creationId xmlns:a16="http://schemas.microsoft.com/office/drawing/2014/main" id="{099533E1-73A0-4DE8-9A78-72D2BA059EA1}"/>
              </a:ext>
            </a:extLst>
          </p:cNvPr>
          <p:cNvSpPr/>
          <p:nvPr/>
        </p:nvSpPr>
        <p:spPr>
          <a:xfrm>
            <a:off x="1389888" y="5873904"/>
            <a:ext cx="6833616" cy="928779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29396" y="2559822"/>
            <a:ext cx="4190459" cy="3187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Rapidity Window Dependence</a:t>
            </a:r>
            <a:br>
              <a:rPr lang="en-US" altLang="ja-JP" dirty="0"/>
            </a:br>
            <a:r>
              <a:rPr lang="en-US" altLang="ja-JP" sz="3200" dirty="0"/>
              <a:t>in Diffusion Models</a:t>
            </a:r>
            <a:endParaRPr kumimoji="1" lang="ja-JP" altLang="en-US" sz="20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60" y="5352843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2559822"/>
            <a:ext cx="3691205" cy="27930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76285" y="3812851"/>
            <a:ext cx="2315709" cy="343427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1665998" y="215967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MK+ (2014); MK (2015)</a:t>
            </a:r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33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p"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Non-monotonic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Δ</m:t>
                    </m:r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</a:rPr>
                      <m:t>𝑦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/>
                    <a:ea typeface="ＭＳ Ｐゴシック"/>
                    <a:cs typeface="+mn-cs"/>
                  </a:rPr>
                  <a:t>dependence can emerge </a:t>
                </a:r>
                <a:r>
                  <a:rPr lang="en-US" altLang="ja-JP" sz="2400" noProof="0" dirty="0">
                    <a:latin typeface="Arial"/>
                    <a:ea typeface="ＭＳ Ｐゴシック"/>
                  </a:rPr>
                  <a:t>reflecting the dynamical evolution.</a:t>
                </a: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60" y="5926580"/>
                <a:ext cx="6608354" cy="830997"/>
              </a:xfrm>
              <a:prstGeom prst="rect">
                <a:avLst/>
              </a:prstGeom>
              <a:blipFill>
                <a:blip r:embed="rId5"/>
                <a:stretch>
                  <a:fillRect l="-1292" t="-5109" r="-923" b="-16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>
            <a:extLst>
              <a:ext uri="{FF2B5EF4-FFF2-40B4-BE49-F238E27FC236}">
                <a16:creationId xmlns:a16="http://schemas.microsoft.com/office/drawing/2014/main" id="{E9EDEFD3-C57E-4157-97D5-BC059AD404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46" r="4111"/>
          <a:stretch/>
        </p:blipFill>
        <p:spPr>
          <a:xfrm>
            <a:off x="4406742" y="2548820"/>
            <a:ext cx="4509903" cy="31878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8387A-FECD-4949-9ECB-13BF8336B062}"/>
              </a:ext>
            </a:extLst>
          </p:cNvPr>
          <p:cNvSpPr txBox="1"/>
          <p:nvPr/>
        </p:nvSpPr>
        <p:spPr>
          <a:xfrm>
            <a:off x="129396" y="1450405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/>
              <a:t>Higher order cumulants</a:t>
            </a:r>
            <a:endParaRPr kumimoji="1" lang="ja-JP" altLang="en-US" sz="2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A998B7-71E8-4A9A-9BC8-5D85DF2A61D7}"/>
              </a:ext>
            </a:extLst>
          </p:cNvPr>
          <p:cNvSpPr txBox="1"/>
          <p:nvPr/>
        </p:nvSpPr>
        <p:spPr>
          <a:xfrm>
            <a:off x="4838337" y="1885040"/>
            <a:ext cx="4129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stochastic diffusion equation</a:t>
            </a:r>
            <a:endParaRPr kumimoji="1" lang="ja-JP" altLang="en-US" sz="2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CEFC868-3916-4876-AC59-99F0644FFDCF}"/>
              </a:ext>
            </a:extLst>
          </p:cNvPr>
          <p:cNvSpPr txBox="1"/>
          <p:nvPr/>
        </p:nvSpPr>
        <p:spPr>
          <a:xfrm>
            <a:off x="4380940" y="1450405"/>
            <a:ext cx="4152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/>
              <a:t>2</a:t>
            </a:r>
            <a:r>
              <a:rPr lang="en-US" altLang="ja-JP" sz="2400" b="1" baseline="30000" dirty="0"/>
              <a:t>nd</a:t>
            </a:r>
            <a:r>
              <a:rPr lang="en-US" altLang="ja-JP" sz="2400" b="1" dirty="0"/>
              <a:t> </a:t>
            </a:r>
            <a:r>
              <a:rPr kumimoji="1" lang="en-US" altLang="ja-JP" sz="2400" b="1" dirty="0"/>
              <a:t> order cumulant</a:t>
            </a:r>
            <a:r>
              <a:rPr lang="en-US" altLang="ja-JP" sz="2400" b="1" dirty="0"/>
              <a:t> near CP</a:t>
            </a:r>
            <a:endParaRPr kumimoji="1" lang="ja-JP" altLang="en-US" sz="2400" b="1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^2\rangle_c (\Delta y)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596&lt;/imagew&gt;&#10;  &lt;scale&gt;50&lt;/scale&gt;&#10;  &lt;cursor&gt;45&lt;/cursor&gt;&#10;&lt;/TeXTeX&gt;">
            <a:extLst>
              <a:ext uri="{FF2B5EF4-FFF2-40B4-BE49-F238E27FC236}">
                <a16:creationId xmlns:a16="http://schemas.microsoft.com/office/drawing/2014/main" id="{4338977B-3693-4698-AB41-EFCFB2545A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8198" y="3787036"/>
            <a:ext cx="1929959" cy="3385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8061895-9EE8-4681-9E02-531CF336BB20}"/>
              </a:ext>
            </a:extLst>
          </p:cNvPr>
          <p:cNvSpPr txBox="1"/>
          <p:nvPr/>
        </p:nvSpPr>
        <p:spPr>
          <a:xfrm>
            <a:off x="442343" y="1865889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in diffusion master equation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48F712-F4EF-476A-B85B-4EE6AB6E211F}"/>
              </a:ext>
            </a:extLst>
          </p:cNvPr>
          <p:cNvSpPr txBox="1"/>
          <p:nvPr/>
        </p:nvSpPr>
        <p:spPr>
          <a:xfrm>
            <a:off x="5775962" y="2214715"/>
            <a:ext cx="336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sakaida</a:t>
            </a:r>
            <a:r>
              <a:rPr kumimoji="1" lang="en-US" altLang="ja-JP" dirty="0"/>
              <a:t>, Asakawa, </a:t>
            </a:r>
            <a:r>
              <a:rPr kumimoji="1" lang="en-US" altLang="ja-JP" dirty="0" err="1"/>
              <a:t>Fujii</a:t>
            </a:r>
            <a:r>
              <a:rPr kumimoji="1" lang="en-US" altLang="ja-JP" dirty="0"/>
              <a:t>, MK, 2018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332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D28BC-3D5C-4982-94DB-358D40C6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Issues with Experimental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DA8676-290C-43FE-9B09-568729DD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0F4277-D126-4B53-B3F7-CB2F89E5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880" y="4005089"/>
            <a:ext cx="3561142" cy="228715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C6AA79-6E88-4C21-AD2A-EE1A19DB185F}"/>
              </a:ext>
            </a:extLst>
          </p:cNvPr>
          <p:cNvSpPr txBox="1"/>
          <p:nvPr/>
        </p:nvSpPr>
        <p:spPr>
          <a:xfrm>
            <a:off x="6321000" y="4127381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2060"/>
                </a:solidFill>
              </a:rPr>
              <a:t>true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5EAB6A9-DBD4-41CB-91DE-4128831E1BD5}"/>
              </a:ext>
            </a:extLst>
          </p:cNvPr>
          <p:cNvSpPr txBox="1"/>
          <p:nvPr/>
        </p:nvSpPr>
        <p:spPr>
          <a:xfrm>
            <a:off x="7550021" y="4833914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pileup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C770BAE-01A0-4D1E-AF85-62E1F6D48093}"/>
              </a:ext>
            </a:extLst>
          </p:cNvPr>
          <p:cNvSpPr txBox="1"/>
          <p:nvPr/>
        </p:nvSpPr>
        <p:spPr>
          <a:xfrm>
            <a:off x="284827" y="1427830"/>
            <a:ext cx="4886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Detector-response correction</a:t>
            </a:r>
            <a:endParaRPr kumimoji="1" lang="ja-JP" altLang="en-US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3E8AD3-DEAC-4DE0-B6AB-9F2F90E8458E}"/>
              </a:ext>
            </a:extLst>
          </p:cNvPr>
          <p:cNvSpPr txBox="1"/>
          <p:nvPr/>
        </p:nvSpPr>
        <p:spPr>
          <a:xfrm>
            <a:off x="897622" y="1954893"/>
            <a:ext cx="34295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MK, Asakawa, 2012</a:t>
            </a:r>
          </a:p>
          <a:p>
            <a:r>
              <a:rPr kumimoji="1" lang="en-US" altLang="ja-JP" sz="2400" dirty="0"/>
              <a:t>MK, 2016</a:t>
            </a:r>
          </a:p>
          <a:p>
            <a:r>
              <a:rPr lang="en-US" altLang="ja-JP" sz="2400" dirty="0"/>
              <a:t>MK, Luo, 2017</a:t>
            </a:r>
          </a:p>
          <a:p>
            <a:r>
              <a:rPr lang="en-US" altLang="ja-JP" sz="2400" dirty="0"/>
              <a:t>Nonaka, MK, </a:t>
            </a:r>
            <a:r>
              <a:rPr lang="en-US" altLang="ja-JP" sz="2400" dirty="0" err="1"/>
              <a:t>Esumi</a:t>
            </a:r>
            <a:r>
              <a:rPr lang="en-US" altLang="ja-JP" sz="2400" dirty="0"/>
              <a:t>, 2017</a:t>
            </a:r>
          </a:p>
          <a:p>
            <a:r>
              <a:rPr kumimoji="1" lang="en-US" altLang="ja-JP" sz="2400" dirty="0"/>
              <a:t>Nonaka, MK, </a:t>
            </a:r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2018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D9765D3-E684-4214-8465-8DEE621463AF}"/>
              </a:ext>
            </a:extLst>
          </p:cNvPr>
          <p:cNvSpPr txBox="1"/>
          <p:nvPr/>
        </p:nvSpPr>
        <p:spPr>
          <a:xfrm>
            <a:off x="301279" y="3950230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/>
              <a:t>Pileup</a:t>
            </a:r>
            <a:r>
              <a:rPr kumimoji="1" lang="en-US" altLang="ja-JP" sz="2800" dirty="0"/>
              <a:t> correction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77B6CA-4426-4473-BC78-EDA0857DD7AA}"/>
              </a:ext>
            </a:extLst>
          </p:cNvPr>
          <p:cNvSpPr txBox="1"/>
          <p:nvPr/>
        </p:nvSpPr>
        <p:spPr>
          <a:xfrm>
            <a:off x="897622" y="4468240"/>
            <a:ext cx="343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Nonaka, MK, </a:t>
            </a:r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2020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433C4C3-EE49-461D-9DE7-002414840358}"/>
              </a:ext>
            </a:extLst>
          </p:cNvPr>
          <p:cNvSpPr txBox="1"/>
          <p:nvPr/>
        </p:nvSpPr>
        <p:spPr>
          <a:xfrm>
            <a:off x="301279" y="4974496"/>
            <a:ext cx="400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/>
              <a:t>Closer look at Exp. data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14FC90-42F1-443F-B59E-772D0FB76B24}"/>
              </a:ext>
            </a:extLst>
          </p:cNvPr>
          <p:cNvSpPr txBox="1"/>
          <p:nvPr/>
        </p:nvSpPr>
        <p:spPr>
          <a:xfrm>
            <a:off x="897622" y="5402550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Nonaka, MK, </a:t>
            </a:r>
            <a:r>
              <a:rPr kumimoji="1" lang="en-US" altLang="ja-JP" sz="2400" dirty="0" err="1"/>
              <a:t>Esumi</a:t>
            </a:r>
            <a:r>
              <a:rPr kumimoji="1" lang="en-US" altLang="ja-JP" sz="2400" dirty="0"/>
              <a:t>, in prep.</a:t>
            </a:r>
            <a:endParaRPr kumimoji="1" lang="ja-JP" altLang="en-US" sz="24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C548250-552E-4A83-960C-1A2CE957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881" y="1569281"/>
            <a:ext cx="3561142" cy="22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8D1D5-9F44-4400-A41E-A815E73C7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4302"/>
            <a:ext cx="7886700" cy="1989442"/>
          </a:xfrm>
        </p:spPr>
        <p:txBody>
          <a:bodyPr>
            <a:normAutofit/>
          </a:bodyPr>
          <a:lstStyle/>
          <a:p>
            <a:r>
              <a:rPr kumimoji="1" lang="en-US" altLang="ja-JP" sz="5400" dirty="0"/>
              <a:t>Lattice Simulation of</a:t>
            </a:r>
            <a:br>
              <a:rPr kumimoji="1" lang="en-US" altLang="ja-JP" sz="5400" dirty="0"/>
            </a:br>
            <a:r>
              <a:rPr kumimoji="1" lang="en-US" altLang="ja-JP" sz="5400" dirty="0"/>
              <a:t>CP in Heavy-Quark Region</a:t>
            </a:r>
            <a:endParaRPr kumimoji="1" lang="ja-JP" altLang="en-US" sz="5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59EF3E-779B-473C-8A7A-4166112D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ECD8108-71E0-4048-B444-8DCF2A130E4A}"/>
              </a:ext>
            </a:extLst>
          </p:cNvPr>
          <p:cNvSpPr txBox="1"/>
          <p:nvPr/>
        </p:nvSpPr>
        <p:spPr>
          <a:xfrm>
            <a:off x="1599872" y="3573424"/>
            <a:ext cx="5944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/>
              <a:t>Kiyohara</a:t>
            </a:r>
            <a:r>
              <a:rPr kumimoji="1" lang="en-US" altLang="ja-JP" sz="2400" dirty="0"/>
              <a:t>, MK, </a:t>
            </a:r>
            <a:r>
              <a:rPr kumimoji="1" lang="en-US" altLang="ja-JP" sz="2400" dirty="0" err="1"/>
              <a:t>Ejiri</a:t>
            </a:r>
            <a:r>
              <a:rPr kumimoji="1" lang="en-US" altLang="ja-JP" sz="2400" dirty="0"/>
              <a:t>, </a:t>
            </a:r>
            <a:r>
              <a:rPr kumimoji="1" lang="en-US" altLang="ja-JP" sz="2400" dirty="0" err="1"/>
              <a:t>Kanaya</a:t>
            </a:r>
            <a:r>
              <a:rPr kumimoji="1" lang="en-US" altLang="ja-JP" sz="2400" dirty="0"/>
              <a:t>, arXiv:2108.00118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06A7ED-812E-454F-ABE5-C7BC8E03DAEF}"/>
              </a:ext>
            </a:extLst>
          </p:cNvPr>
          <p:cNvSpPr txBox="1"/>
          <p:nvPr/>
        </p:nvSpPr>
        <p:spPr>
          <a:xfrm>
            <a:off x="1558675" y="4554769"/>
            <a:ext cx="6026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See also</a:t>
            </a:r>
          </a:p>
          <a:p>
            <a:pPr algn="ctr"/>
            <a:r>
              <a:rPr kumimoji="1" lang="en-US" altLang="ja-JP" sz="2000" dirty="0"/>
              <a:t>WHOT-QCD Collab.</a:t>
            </a:r>
          </a:p>
          <a:p>
            <a:pPr algn="ctr"/>
            <a:r>
              <a:rPr kumimoji="1" lang="en-US" altLang="ja-JP" sz="2000" dirty="0"/>
              <a:t> PTEP 2021 (2021) 013B08; </a:t>
            </a:r>
            <a:r>
              <a:rPr kumimoji="1" lang="en-US" altLang="ja-JP" sz="2000" dirty="0" err="1"/>
              <a:t>Phys.Rev.D</a:t>
            </a:r>
            <a:r>
              <a:rPr kumimoji="1" lang="en-US" altLang="ja-JP" sz="2000" dirty="0"/>
              <a:t> 101 (2020) 05450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830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165">
            <a:extLst>
              <a:ext uri="{FF2B5EF4-FFF2-40B4-BE49-F238E27FC236}">
                <a16:creationId xmlns:a16="http://schemas.microsoft.com/office/drawing/2014/main" id="{DD276764-B658-498A-AE5A-82AE0C23310D}"/>
              </a:ext>
            </a:extLst>
          </p:cNvPr>
          <p:cNvSpPr/>
          <p:nvPr/>
        </p:nvSpPr>
        <p:spPr>
          <a:xfrm>
            <a:off x="815715" y="6029467"/>
            <a:ext cx="7447440" cy="611268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A09DA1-CB25-49BB-879D-4763473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Varying Quark Masses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A02803-E85C-4A1B-AE89-0F4F23B2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2B9737B-BAA0-4D24-A850-E044712B941E}"/>
              </a:ext>
            </a:extLst>
          </p:cNvPr>
          <p:cNvCxnSpPr>
            <a:cxnSpLocks/>
          </p:cNvCxnSpPr>
          <p:nvPr/>
        </p:nvCxnSpPr>
        <p:spPr>
          <a:xfrm>
            <a:off x="5339988" y="5116215"/>
            <a:ext cx="2550795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C52EB6D4-D634-411A-A18F-F347889C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4" y="2288448"/>
            <a:ext cx="3771200" cy="334512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602A24-22C4-47FE-BFE5-3EA154FE4809}"/>
              </a:ext>
            </a:extLst>
          </p:cNvPr>
          <p:cNvSpPr txBox="1"/>
          <p:nvPr/>
        </p:nvSpPr>
        <p:spPr>
          <a:xfrm>
            <a:off x="427839" y="1359016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Columbia plot</a:t>
            </a:r>
            <a:endParaRPr kumimoji="1" lang="ja-JP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/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= or</a:t>
                </a:r>
                <a:r>
                  <a:rPr kumimoji="1" lang="en-US" altLang="ja-JP" sz="2400" dirty="0"/>
                  <a:t>der of phase tr. </a:t>
                </a:r>
                <a:r>
                  <a:rPr lang="en-US" altLang="ja-JP" sz="240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E4581A2-4784-49CF-8A16-B6E13C9D8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" y="1814281"/>
                <a:ext cx="3692806" cy="461665"/>
              </a:xfrm>
              <a:prstGeom prst="rect">
                <a:avLst/>
              </a:prstGeom>
              <a:blipFill>
                <a:blip r:embed="rId3"/>
                <a:stretch>
                  <a:fillRect l="-2640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/>
              <p:nvPr/>
            </p:nvSpPr>
            <p:spPr>
              <a:xfrm>
                <a:off x="994160" y="6084564"/>
                <a:ext cx="7609933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Various orders of phase transition with variation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8FBD244-1031-43B2-AC04-5382E12C1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60" y="6084564"/>
                <a:ext cx="7609933" cy="490199"/>
              </a:xfrm>
              <a:prstGeom prst="rect">
                <a:avLst/>
              </a:prstGeom>
              <a:blipFill>
                <a:blip r:embed="rId4"/>
                <a:stretch>
                  <a:fillRect l="-1202" t="-8642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5">
            <a:extLst>
              <a:ext uri="{FF2B5EF4-FFF2-40B4-BE49-F238E27FC236}">
                <a16:creationId xmlns:a16="http://schemas.microsoft.com/office/drawing/2014/main" id="{A992CF42-74CD-443F-B968-DE8808047B8D}"/>
              </a:ext>
            </a:extLst>
          </p:cNvPr>
          <p:cNvSpPr/>
          <p:nvPr/>
        </p:nvSpPr>
        <p:spPr>
          <a:xfrm>
            <a:off x="189037" y="5402535"/>
            <a:ext cx="111591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m_q=0&#10;\end{align*}&lt;/body&gt;&#10;  &lt;fcolor&gt;FFFFFFFF&lt;/fcolor&gt;&#10;  &lt;bcolor&gt;FFFFFFFF&lt;/bcolor&gt;&#10;  &lt;transparent&gt;True&lt;/transparent&gt;&#10;  &lt;resolution&gt;1800&lt;/resolution&gt;&#10;  &lt;imageh&gt;236&lt;/imageh&gt;&#10;  &lt;imagew&gt;768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34CA37D1-3A04-4CD2-B0F0-A21417CF3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" y="5488777"/>
            <a:ext cx="812800" cy="249767"/>
          </a:xfrm>
          <a:prstGeom prst="rect">
            <a:avLst/>
          </a:prstGeom>
        </p:spPr>
      </p:pic>
      <p:sp>
        <p:nvSpPr>
          <p:cNvPr id="13" name="角丸四角形 5">
            <a:extLst>
              <a:ext uri="{FF2B5EF4-FFF2-40B4-BE49-F238E27FC236}">
                <a16:creationId xmlns:a16="http://schemas.microsoft.com/office/drawing/2014/main" id="{D34788B0-589C-4B50-B537-784733C057A5}"/>
              </a:ext>
            </a:extLst>
          </p:cNvPr>
          <p:cNvSpPr/>
          <p:nvPr/>
        </p:nvSpPr>
        <p:spPr>
          <a:xfrm>
            <a:off x="3569830" y="2245886"/>
            <a:ext cx="1229297" cy="422252"/>
          </a:xfrm>
          <a:prstGeom prst="roundRect">
            <a:avLst/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m_q=\infty&#10;\end{align*}&lt;/body&gt;&#10;  &lt;fcolor&gt;FFFFFFFF&lt;/fcolor&gt;&#10;  &lt;bcolor&gt;FFFFFFFF&lt;/bcolor&gt;&#10;  &lt;transparent&gt;True&lt;/transparent&gt;&#10;  &lt;resolution&gt;1800&lt;/resolution&gt;&#10;  &lt;imageh&gt;181&lt;/imageh&gt;&#10;  &lt;imagew&gt;888&lt;/imagew&gt;&#10;  &lt;scale&gt;50&lt;/scale&gt;&#10;  &lt;cursor&gt;26&lt;/cursor&gt;&#10;&lt;/TeXTeX&gt;">
            <a:extLst>
              <a:ext uri="{FF2B5EF4-FFF2-40B4-BE49-F238E27FC236}">
                <a16:creationId xmlns:a16="http://schemas.microsoft.com/office/drawing/2014/main" id="{A0856AEA-034A-4801-8333-54454CD1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78" y="2361232"/>
            <a:ext cx="939800" cy="191559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407667-EE3B-4C62-8EE5-81FD6286E934}"/>
              </a:ext>
            </a:extLst>
          </p:cNvPr>
          <p:cNvSpPr txBox="1"/>
          <p:nvPr/>
        </p:nvSpPr>
        <p:spPr>
          <a:xfrm>
            <a:off x="4855759" y="1359016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Example</a:t>
            </a:r>
            <a:endParaRPr kumimoji="1" lang="ja-JP" altLang="en-US" sz="2800" b="1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FA692B9-F74D-466A-995F-1C4B50BAF4C0}"/>
              </a:ext>
            </a:extLst>
          </p:cNvPr>
          <p:cNvCxnSpPr>
            <a:cxnSpLocks/>
          </p:cNvCxnSpPr>
          <p:nvPr/>
        </p:nvCxnSpPr>
        <p:spPr>
          <a:xfrm flipV="1">
            <a:off x="5492388" y="3031511"/>
            <a:ext cx="0" cy="2237104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FA892B4-68C7-4492-B0AA-9D4E7FE7A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30" y="3137250"/>
            <a:ext cx="178858" cy="178858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1/m_q&#10;\end{align*}&lt;/body&gt;&#10;  &lt;fcolor&gt;FFFFFFFF&lt;/fcolor&gt;&#10;  &lt;bcolor&gt;FFFFFFFF&lt;/bcolor&gt;&#10;  &lt;transparent&gt;True&lt;/transparent&gt;&#10;  &lt;resolution&gt;1800&lt;/resolution&gt;&#10;  &lt;imageh&gt;259&lt;/imageh&gt;&#10;  &lt;imagew&gt;533&lt;/imagew&gt;&#10;  &lt;scale&gt;50&lt;/scale&gt;&#10;  &lt;cursor&gt;21&lt;/cursor&gt;&#10;&lt;/TeXTeX&gt;">
            <a:extLst>
              <a:ext uri="{FF2B5EF4-FFF2-40B4-BE49-F238E27FC236}">
                <a16:creationId xmlns:a16="http://schemas.microsoft.com/office/drawing/2014/main" id="{2064C6D3-F265-462C-8535-C00A0862F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91" y="5268615"/>
            <a:ext cx="564092" cy="274108"/>
          </a:xfrm>
          <a:prstGeom prst="rect">
            <a:avLst/>
          </a:prstGeom>
        </p:spPr>
      </p:pic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E83FE55-37FE-492B-88D3-90001B5586D7}"/>
              </a:ext>
            </a:extLst>
          </p:cNvPr>
          <p:cNvSpPr/>
          <p:nvPr/>
        </p:nvSpPr>
        <p:spPr>
          <a:xfrm flipH="1">
            <a:off x="5492388" y="3558984"/>
            <a:ext cx="1285928" cy="510769"/>
          </a:xfrm>
          <a:custGeom>
            <a:avLst/>
            <a:gdLst>
              <a:gd name="connsiteX0" fmla="*/ 0 w 877824"/>
              <a:gd name="connsiteY0" fmla="*/ 1121664 h 1121664"/>
              <a:gd name="connsiteX1" fmla="*/ 158496 w 877824"/>
              <a:gd name="connsiteY1" fmla="*/ 737616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310896 w 877824"/>
              <a:gd name="connsiteY1" fmla="*/ 512064 h 1121664"/>
              <a:gd name="connsiteX2" fmla="*/ 877824 w 877824"/>
              <a:gd name="connsiteY2" fmla="*/ 0 h 1121664"/>
              <a:gd name="connsiteX0" fmla="*/ 0 w 877824"/>
              <a:gd name="connsiteY0" fmla="*/ 1121664 h 1121664"/>
              <a:gd name="connsiteX1" fmla="*/ 207264 w 877824"/>
              <a:gd name="connsiteY1" fmla="*/ 670560 h 1121664"/>
              <a:gd name="connsiteX2" fmla="*/ 877824 w 877824"/>
              <a:gd name="connsiteY2" fmla="*/ 0 h 1121664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50976"/>
              <a:gd name="connsiteY0" fmla="*/ 1005840 h 1005840"/>
              <a:gd name="connsiteX1" fmla="*/ 207264 w 950976"/>
              <a:gd name="connsiteY1" fmla="*/ 554736 h 1005840"/>
              <a:gd name="connsiteX2" fmla="*/ 950976 w 950976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231648 w 975360"/>
              <a:gd name="connsiteY1" fmla="*/ 554736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  <a:gd name="connsiteX0" fmla="*/ 0 w 975360"/>
              <a:gd name="connsiteY0" fmla="*/ 1005840 h 1005840"/>
              <a:gd name="connsiteX1" fmla="*/ 384359 w 975360"/>
              <a:gd name="connsiteY1" fmla="*/ 406055 h 1005840"/>
              <a:gd name="connsiteX2" fmla="*/ 975360 w 975360"/>
              <a:gd name="connsiteY2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5360" h="1005840">
                <a:moveTo>
                  <a:pt x="0" y="1005840"/>
                </a:moveTo>
                <a:cubicBezTo>
                  <a:pt x="67056" y="821944"/>
                  <a:pt x="238055" y="592999"/>
                  <a:pt x="384359" y="406055"/>
                </a:cubicBezTo>
                <a:cubicBezTo>
                  <a:pt x="530663" y="219111"/>
                  <a:pt x="699748" y="94409"/>
                  <a:pt x="975360" y="0"/>
                </a:cubicBezTo>
              </a:path>
            </a:pathLst>
          </a:custGeom>
          <a:noFill/>
          <a:ln w="25400">
            <a:solidFill>
              <a:srgbClr val="FFFF00"/>
            </a:solidFill>
            <a:headEnd type="oval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CCBFA970-4129-4F82-B479-AA33D85A043E}"/>
              </a:ext>
            </a:extLst>
          </p:cNvPr>
          <p:cNvSpPr/>
          <p:nvPr/>
        </p:nvSpPr>
        <p:spPr>
          <a:xfrm>
            <a:off x="7142456" y="3500414"/>
            <a:ext cx="1214472" cy="784043"/>
          </a:xfrm>
          <a:prstGeom prst="wedgeRoundRectCallout">
            <a:avLst>
              <a:gd name="adj1" fmla="val -67486"/>
              <a:gd name="adj2" fmla="val 22430"/>
              <a:gd name="adj3" fmla="val 16667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41F3D1-D075-4F00-93A6-72079742A29B}"/>
              </a:ext>
            </a:extLst>
          </p:cNvPr>
          <p:cNvSpPr txBox="1"/>
          <p:nvPr/>
        </p:nvSpPr>
        <p:spPr>
          <a:xfrm rot="1236307">
            <a:off x="5894262" y="3354888"/>
            <a:ext cx="812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</a:rPr>
              <a:t>1</a:t>
            </a:r>
            <a:r>
              <a:rPr kumimoji="1" lang="en-US" altLang="ja-JP" sz="2400" baseline="30000" dirty="0">
                <a:solidFill>
                  <a:srgbClr val="FFFF00"/>
                </a:solidFill>
              </a:rPr>
              <a:t>st</a:t>
            </a:r>
            <a:r>
              <a:rPr kumimoji="1" lang="en-US" altLang="ja-JP" sz="2400" dirty="0">
                <a:solidFill>
                  <a:srgbClr val="FFFF00"/>
                </a:solidFill>
              </a:rPr>
              <a:t> tr.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6ACE865-8616-4E1F-BDB9-926D400DE4B0}"/>
              </a:ext>
            </a:extLst>
          </p:cNvPr>
          <p:cNvSpPr txBox="1"/>
          <p:nvPr/>
        </p:nvSpPr>
        <p:spPr>
          <a:xfrm>
            <a:off x="5348377" y="1882236"/>
            <a:ext cx="316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Phase diagram in heavy-quark region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8427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吹き出し: 角を丸めた四角形 53">
            <a:extLst>
              <a:ext uri="{FF2B5EF4-FFF2-40B4-BE49-F238E27FC236}">
                <a16:creationId xmlns:a16="http://schemas.microsoft.com/office/drawing/2014/main" id="{DF1F5D4F-1899-40C3-A06E-CB4DA32C4FE9}"/>
              </a:ext>
            </a:extLst>
          </p:cNvPr>
          <p:cNvSpPr/>
          <p:nvPr/>
        </p:nvSpPr>
        <p:spPr>
          <a:xfrm flipH="1">
            <a:off x="2416290" y="1714691"/>
            <a:ext cx="3549897" cy="1554734"/>
          </a:xfrm>
          <a:prstGeom prst="wedgeRoundRectCallout">
            <a:avLst>
              <a:gd name="adj1" fmla="val 67643"/>
              <a:gd name="adj2" fmla="val 35301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noFill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5EC309E-3914-42D7-B2D8-73D66CF76D7E}"/>
              </a:ext>
            </a:extLst>
          </p:cNvPr>
          <p:cNvCxnSpPr/>
          <p:nvPr/>
        </p:nvCxnSpPr>
        <p:spPr>
          <a:xfrm flipV="1">
            <a:off x="1587924" y="2519875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CAF5865-D896-4353-ADB1-234D55D7C8EF}"/>
              </a:ext>
            </a:extLst>
          </p:cNvPr>
          <p:cNvCxnSpPr>
            <a:cxnSpLocks/>
          </p:cNvCxnSpPr>
          <p:nvPr/>
        </p:nvCxnSpPr>
        <p:spPr>
          <a:xfrm>
            <a:off x="533316" y="3624838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D49FE5CC-E1E4-43C1-B736-D75511837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74" y="2537049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B1DAB73-16EC-4A1B-B8AC-B8555ED65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12" y="3763169"/>
            <a:ext cx="130175" cy="18520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4ADFCCC-E3AD-4C0B-B863-EA28441D3328}"/>
              </a:ext>
            </a:extLst>
          </p:cNvPr>
          <p:cNvCxnSpPr/>
          <p:nvPr/>
        </p:nvCxnSpPr>
        <p:spPr>
          <a:xfrm flipV="1">
            <a:off x="1587924" y="3624838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5753C71-D203-4BF3-B815-FA02FD50F9B0}"/>
              </a:ext>
            </a:extLst>
          </p:cNvPr>
          <p:cNvSpPr txBox="1"/>
          <p:nvPr/>
        </p:nvSpPr>
        <p:spPr>
          <a:xfrm>
            <a:off x="762217" y="1939553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B78AB44-F704-4DA0-BF13-367C48B647F4}"/>
              </a:ext>
            </a:extLst>
          </p:cNvPr>
          <p:cNvSpPr/>
          <p:nvPr/>
        </p:nvSpPr>
        <p:spPr>
          <a:xfrm rot="16200000">
            <a:off x="483179" y="3595551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吹き出し: 角を丸めた四角形 38">
            <a:extLst>
              <a:ext uri="{FF2B5EF4-FFF2-40B4-BE49-F238E27FC236}">
                <a16:creationId xmlns:a16="http://schemas.microsoft.com/office/drawing/2014/main" id="{511F376F-DF1E-4DB1-B574-145C4604A8BD}"/>
              </a:ext>
            </a:extLst>
          </p:cNvPr>
          <p:cNvSpPr/>
          <p:nvPr/>
        </p:nvSpPr>
        <p:spPr>
          <a:xfrm>
            <a:off x="2435309" y="4086507"/>
            <a:ext cx="2015922" cy="1554734"/>
          </a:xfrm>
          <a:prstGeom prst="wedgeRoundRectCallout">
            <a:avLst>
              <a:gd name="adj1" fmla="val -83047"/>
              <a:gd name="adj2" fmla="val -43487"/>
              <a:gd name="adj3" fmla="val 16667"/>
            </a:avLst>
          </a:prstGeom>
          <a:solidFill>
            <a:srgbClr val="20575F">
              <a:alpha val="70000"/>
            </a:srgb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36448A-86F6-4584-872C-21F11576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Cumulants around Critical Point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5E6354-58B7-4971-A7A7-41FA80B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B7B5C87-D175-46A6-B493-9EF58822E0BE}"/>
              </a:ext>
            </a:extLst>
          </p:cNvPr>
          <p:cNvCxnSpPr>
            <a:cxnSpLocks/>
          </p:cNvCxnSpPr>
          <p:nvPr/>
        </p:nvCxnSpPr>
        <p:spPr>
          <a:xfrm>
            <a:off x="2853217" y="5309712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1DB318E-C5C0-488B-947F-9B0DF31E6C66}"/>
              </a:ext>
            </a:extLst>
          </p:cNvPr>
          <p:cNvCxnSpPr>
            <a:cxnSpLocks/>
          </p:cNvCxnSpPr>
          <p:nvPr/>
        </p:nvCxnSpPr>
        <p:spPr>
          <a:xfrm flipV="1">
            <a:off x="3413065" y="4461979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A23E54C8-9FB1-407F-A8C8-8D4206DD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968" y="4990400"/>
            <a:ext cx="263525" cy="179917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40B609E-A3E5-4EC2-94B9-CB3D3C61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86" y="4306274"/>
            <a:ext cx="660400" cy="264583"/>
          </a:xfrm>
          <a:prstGeom prst="rect">
            <a:avLst/>
          </a:prstGeom>
        </p:spPr>
      </p:pic>
      <p:sp>
        <p:nvSpPr>
          <p:cNvPr id="41" name="楕円 40">
            <a:extLst>
              <a:ext uri="{FF2B5EF4-FFF2-40B4-BE49-F238E27FC236}">
                <a16:creationId xmlns:a16="http://schemas.microsoft.com/office/drawing/2014/main" id="{BA25EF99-72ED-4094-B393-23781C86671E}"/>
              </a:ext>
            </a:extLst>
          </p:cNvPr>
          <p:cNvSpPr>
            <a:spLocks noChangeAspect="1"/>
          </p:cNvSpPr>
          <p:nvPr/>
        </p:nvSpPr>
        <p:spPr>
          <a:xfrm>
            <a:off x="1539514" y="302842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BF0F43DE-FE6D-4B16-A43D-A02360A11C2F}"/>
              </a:ext>
            </a:extLst>
          </p:cNvPr>
          <p:cNvSpPr>
            <a:spLocks noChangeAspect="1"/>
          </p:cNvSpPr>
          <p:nvPr/>
        </p:nvSpPr>
        <p:spPr>
          <a:xfrm>
            <a:off x="1530117" y="409237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22C74F73-DC10-4918-B59B-F953040DA253}"/>
              </a:ext>
            </a:extLst>
          </p:cNvPr>
          <p:cNvCxnSpPr>
            <a:cxnSpLocks/>
          </p:cNvCxnSpPr>
          <p:nvPr/>
        </p:nvCxnSpPr>
        <p:spPr>
          <a:xfrm>
            <a:off x="2826486" y="2640008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E90CCC6-7D63-4A13-A8C0-C14D0A63BC49}"/>
              </a:ext>
            </a:extLst>
          </p:cNvPr>
          <p:cNvCxnSpPr>
            <a:cxnSpLocks/>
          </p:cNvCxnSpPr>
          <p:nvPr/>
        </p:nvCxnSpPr>
        <p:spPr>
          <a:xfrm flipV="1">
            <a:off x="3386334" y="2059686"/>
            <a:ext cx="0" cy="1052146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V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5&lt;/imagew&gt;&#10;  &lt;scale&gt;50&lt;/scale&gt;&#10;  &lt;cursor&gt;20&lt;/cursor&gt;&#10;&lt;/TeXTeX&gt;">
            <a:extLst>
              <a:ext uri="{FF2B5EF4-FFF2-40B4-BE49-F238E27FC236}">
                <a16:creationId xmlns:a16="http://schemas.microsoft.com/office/drawing/2014/main" id="{D86253A4-567B-465F-90D2-1AE7DC65C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11" y="1880586"/>
            <a:ext cx="661458" cy="264583"/>
          </a:xfrm>
          <a:prstGeom prst="rect">
            <a:avLst/>
          </a:prstGeom>
        </p:spPr>
      </p:pic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23570347-2682-47F2-A91C-F43AED2B6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9" y="2803005"/>
            <a:ext cx="263525" cy="179917"/>
          </a:xfrm>
          <a:prstGeom prst="rect">
            <a:avLst/>
          </a:prstGeom>
        </p:spPr>
      </p:pic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59DA3F7-031B-453A-A219-AB7B36F3D1BF}"/>
              </a:ext>
            </a:extLst>
          </p:cNvPr>
          <p:cNvCxnSpPr>
            <a:cxnSpLocks/>
          </p:cNvCxnSpPr>
          <p:nvPr/>
        </p:nvCxnSpPr>
        <p:spPr>
          <a:xfrm>
            <a:off x="4512831" y="2912324"/>
            <a:ext cx="12418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74ED0CCC-8708-401D-987A-2204D32BFC63}"/>
              </a:ext>
            </a:extLst>
          </p:cNvPr>
          <p:cNvCxnSpPr>
            <a:cxnSpLocks/>
          </p:cNvCxnSpPr>
          <p:nvPr/>
        </p:nvCxnSpPr>
        <p:spPr>
          <a:xfrm flipV="1">
            <a:off x="5072679" y="2064591"/>
            <a:ext cx="0" cy="847733"/>
          </a:xfrm>
          <a:prstGeom prst="straightConnector1">
            <a:avLst/>
          </a:prstGeom>
          <a:ln w="158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TexTeXPicture" descr="&lt;?xml version=&quot;1.0&quot; encoding=&quot;utf-16&quot;?&gt;&#10;&lt;TeXTeX&gt;&#10;  &lt;preamble&gt;\documentclass{jarticle}&#10;\usepackage{amsmath}&#10;\pagestyle{empty}&lt;/preamble&gt;&#10;  &lt;body&gt;\begin{align*} &#10;M&#10;\end{align*}&lt;/body&gt;&#10;  &lt;fcolor&gt;FFFFFFFF&lt;/fcolor&gt;&#10;  &lt;bcolor&gt;FFFFFFFF&lt;/bcolor&gt;&#10;  &lt;transparent&gt;True&lt;/transparent&gt;&#10;  &lt;resolution&gt;1800&lt;/resolution&gt;&#10;  &lt;imageh&gt;170&lt;/imageh&gt;&#10;  &lt;imagew&gt;249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664C7D5-1454-4DE4-94D1-86483BA69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82" y="2593012"/>
            <a:ext cx="263525" cy="179917"/>
          </a:xfrm>
          <a:prstGeom prst="rect">
            <a:avLst/>
          </a:prstGeom>
        </p:spPr>
      </p:pic>
      <p:pic>
        <p:nvPicPr>
          <p:cNvPr id="53" name="TexTeXPicture" descr="&lt;?xml version=&quot;1.0&quot; encoding=&quot;utf-16&quot;?&gt;&#10;&lt;TeXTeX&gt;&#10;  &lt;preamble&gt;\documentclass{jarticle}&#10;\usepackage{amsmath}&#10;\pagestyle{empty}&lt;/preamble&gt;&#10;  &lt;body&gt;\begin{align*} &#10;P(M)&#10;\end{align*}&lt;/body&gt;&#10;  &lt;fcolor&gt;FFFFFFFF&lt;/fcolor&gt;&#10;  &lt;bcolor&gt;FFFFFFFF&lt;/bcolor&gt;&#10;  &lt;transparent&gt;True&lt;/transparent&gt;&#10;  &lt;resolution&gt;1800&lt;/resolution&gt;&#10;  &lt;imageh&gt;250&lt;/imageh&gt;&#10;  &lt;imagew&gt;62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0CF2457-D11B-4FCC-9171-E45922C87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00" y="1908886"/>
            <a:ext cx="660400" cy="264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/>
              <p:nvPr/>
            </p:nvSpPr>
            <p:spPr>
              <a:xfrm>
                <a:off x="1892484" y="5907164"/>
                <a:ext cx="67449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changes discontinuously at the CP.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AE57B51E-B88B-4EBA-A1DE-1701DA3C0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484" y="5907164"/>
                <a:ext cx="6744923" cy="523220"/>
              </a:xfrm>
              <a:prstGeom prst="rect">
                <a:avLst/>
              </a:prstGeom>
              <a:blipFill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2D50F5D2-EC31-448C-BC6D-A36F713AA146}"/>
              </a:ext>
            </a:extLst>
          </p:cNvPr>
          <p:cNvSpPr/>
          <p:nvPr/>
        </p:nvSpPr>
        <p:spPr>
          <a:xfrm>
            <a:off x="2939906" y="2198346"/>
            <a:ext cx="923026" cy="743031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041CA915-2667-4CAA-8F2E-8ED4A86D00DF}"/>
              </a:ext>
            </a:extLst>
          </p:cNvPr>
          <p:cNvSpPr/>
          <p:nvPr/>
        </p:nvSpPr>
        <p:spPr>
          <a:xfrm flipV="1">
            <a:off x="4619432" y="2316607"/>
            <a:ext cx="923026" cy="617309"/>
          </a:xfrm>
          <a:custGeom>
            <a:avLst/>
            <a:gdLst>
              <a:gd name="connsiteX0" fmla="*/ 0 w 923026"/>
              <a:gd name="connsiteY0" fmla="*/ 34506 h 743031"/>
              <a:gd name="connsiteX1" fmla="*/ 146649 w 923026"/>
              <a:gd name="connsiteY1" fmla="*/ 595223 h 743031"/>
              <a:gd name="connsiteX2" fmla="*/ 457200 w 923026"/>
              <a:gd name="connsiteY2" fmla="*/ 741872 h 743031"/>
              <a:gd name="connsiteX3" fmla="*/ 741871 w 923026"/>
              <a:gd name="connsiteY3" fmla="*/ 621102 h 743031"/>
              <a:gd name="connsiteX4" fmla="*/ 923026 w 923026"/>
              <a:gd name="connsiteY4" fmla="*/ 0 h 7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026" h="743031">
                <a:moveTo>
                  <a:pt x="0" y="34506"/>
                </a:moveTo>
                <a:cubicBezTo>
                  <a:pt x="35224" y="255917"/>
                  <a:pt x="70449" y="477329"/>
                  <a:pt x="146649" y="595223"/>
                </a:cubicBezTo>
                <a:cubicBezTo>
                  <a:pt x="222849" y="713117"/>
                  <a:pt x="357996" y="737559"/>
                  <a:pt x="457200" y="741872"/>
                </a:cubicBezTo>
                <a:cubicBezTo>
                  <a:pt x="556404" y="746185"/>
                  <a:pt x="664233" y="744747"/>
                  <a:pt x="741871" y="621102"/>
                </a:cubicBezTo>
                <a:cubicBezTo>
                  <a:pt x="819509" y="497457"/>
                  <a:pt x="871267" y="248728"/>
                  <a:pt x="923026" y="0"/>
                </a:cubicBezTo>
              </a:path>
            </a:pathLst>
          </a:custGeom>
          <a:noFill/>
          <a:ln w="222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94537439-FE89-492E-9854-0076027A86CF}"/>
              </a:ext>
            </a:extLst>
          </p:cNvPr>
          <p:cNvCxnSpPr/>
          <p:nvPr/>
        </p:nvCxnSpPr>
        <p:spPr>
          <a:xfrm flipV="1">
            <a:off x="3096883" y="4666891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4FEF89D-6313-476A-A125-FB74A404C46C}"/>
              </a:ext>
            </a:extLst>
          </p:cNvPr>
          <p:cNvCxnSpPr/>
          <p:nvPr/>
        </p:nvCxnSpPr>
        <p:spPr>
          <a:xfrm flipV="1">
            <a:off x="3732363" y="4666891"/>
            <a:ext cx="0" cy="642821"/>
          </a:xfrm>
          <a:prstGeom prst="line">
            <a:avLst/>
          </a:prstGeom>
          <a:ln w="2222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27">
            <a:extLst>
              <a:ext uri="{FF2B5EF4-FFF2-40B4-BE49-F238E27FC236}">
                <a16:creationId xmlns:a16="http://schemas.microsoft.com/office/drawing/2014/main" id="{D58B142A-98E7-4B91-9C7E-487D159DDF87}"/>
              </a:ext>
            </a:extLst>
          </p:cNvPr>
          <p:cNvSpPr/>
          <p:nvPr/>
        </p:nvSpPr>
        <p:spPr>
          <a:xfrm>
            <a:off x="5542458" y="3545068"/>
            <a:ext cx="3394765" cy="1837184"/>
          </a:xfrm>
          <a:prstGeom prst="roundRect">
            <a:avLst>
              <a:gd name="adj" fmla="val 12878"/>
            </a:avLst>
          </a:prstGeom>
          <a:solidFill>
            <a:srgbClr val="41AEBD">
              <a:lumMod val="50000"/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8" name="TexTeXPicture" descr="&lt;?xml version=&quot;1.0&quot; encoding=&quot;utf-16&quot;?&gt;&#10;&lt;TeXTeX&gt;&#10;  &lt;preamble&gt;\documentclass{jarticle}&#10;\usepackage{amsmath}&#10;\pagestyle{empty}&lt;/preamble&gt;&#10;  &lt;body&gt;\begin{align*} &#10;P(M) \sim e^{-V(M)}&#10;\end{align*}&lt;/body&gt;&#10;  &lt;fcolor&gt;FFFFFFFF&lt;/fcolor&gt;&#10;  &lt;bcolor&gt;FFFFFFFF&lt;/bcolor&gt;&#10;  &lt;transparent&gt;True&lt;/transparent&gt;&#10;  &lt;resolution&gt;1800&lt;/resolution&gt;&#10;  &lt;imageh&gt;297&lt;/imageh&gt;&#10;  &lt;imagew&gt;1756&lt;/imagew&gt;&#10;  &lt;scale&gt;50&lt;/scale&gt;&#10;  &lt;cursor&gt;35&lt;/cursor&gt;&#10;&lt;/TeXTeX&gt;">
            <a:extLst>
              <a:ext uri="{FF2B5EF4-FFF2-40B4-BE49-F238E27FC236}">
                <a16:creationId xmlns:a16="http://schemas.microsoft.com/office/drawing/2014/main" id="{709DD1DF-F9FC-4EDD-965B-D90AA7FD1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585" y="3731283"/>
            <a:ext cx="2370978" cy="401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3024F96-8365-465E-9870-3E35E5ED0842}"/>
                  </a:ext>
                </a:extLst>
              </p:cNvPr>
              <p:cNvSpPr txBox="1"/>
              <p:nvPr/>
            </p:nvSpPr>
            <p:spPr>
              <a:xfrm>
                <a:off x="5686087" y="4209071"/>
                <a:ext cx="32480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ja-JP" sz="2000" dirty="0"/>
                  <a:t>: probability distr.</a:t>
                </a:r>
                <a:endParaRPr kumimoji="1" lang="en-US" altLang="ja-JP" sz="20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kumimoji="1" lang="en-US" altLang="ja-JP" sz="2000" dirty="0"/>
                  <a:t>: effective potential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0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ja-JP" sz="2000" dirty="0"/>
                  <a:t> : order parameter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53024F96-8365-465E-9870-3E35E5ED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087" y="4209071"/>
                <a:ext cx="3248005" cy="1015663"/>
              </a:xfrm>
              <a:prstGeom prst="rect">
                <a:avLst/>
              </a:prstGeom>
              <a:blipFill>
                <a:blip r:embed="rId9"/>
                <a:stretch>
                  <a:fillRect l="-1689" t="-2994" r="-1126" b="-9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706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65">
            <a:extLst>
              <a:ext uri="{FF2B5EF4-FFF2-40B4-BE49-F238E27FC236}">
                <a16:creationId xmlns:a16="http://schemas.microsoft.com/office/drawing/2014/main" id="{5435D23D-A386-4C0D-A5F9-75C17F482C3F}"/>
              </a:ext>
            </a:extLst>
          </p:cNvPr>
          <p:cNvSpPr/>
          <p:nvPr/>
        </p:nvSpPr>
        <p:spPr>
          <a:xfrm>
            <a:off x="436924" y="4739313"/>
            <a:ext cx="8225491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4B7EBB4F-1CC9-45E5-9F96-EB946675E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870DF1-FD80-477D-B3E3-27128E3AC404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A17B219-50C1-4A75-A68C-6D36FC0F8C8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by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6A17B219-50C1-4A75-A68C-6D36FC0F8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blipFill>
                <a:blip r:embed="rId8"/>
                <a:stretch>
                  <a:fillRect l="-102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073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165">
            <a:extLst>
              <a:ext uri="{FF2B5EF4-FFF2-40B4-BE49-F238E27FC236}">
                <a16:creationId xmlns:a16="http://schemas.microsoft.com/office/drawing/2014/main" id="{38D759E2-235B-489B-8FCD-4BE2CBDA2D81}"/>
              </a:ext>
            </a:extLst>
          </p:cNvPr>
          <p:cNvSpPr/>
          <p:nvPr/>
        </p:nvSpPr>
        <p:spPr>
          <a:xfrm>
            <a:off x="436924" y="4739313"/>
            <a:ext cx="8225491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0E59F2-F8C4-48A5-9788-B9C8CFAE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Finite-Volume Effects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138E2-4FF3-4FA2-9946-E4C208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7B4B93A-C6E3-4E6F-A25A-A7B814465FD8}"/>
              </a:ext>
            </a:extLst>
          </p:cNvPr>
          <p:cNvCxnSpPr/>
          <p:nvPr/>
        </p:nvCxnSpPr>
        <p:spPr>
          <a:xfrm flipV="1">
            <a:off x="7566264" y="2038541"/>
            <a:ext cx="0" cy="2301186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8B033DE-A45E-4006-8C6D-652668CC6F30}"/>
              </a:ext>
            </a:extLst>
          </p:cNvPr>
          <p:cNvCxnSpPr>
            <a:cxnSpLocks/>
          </p:cNvCxnSpPr>
          <p:nvPr/>
        </p:nvCxnSpPr>
        <p:spPr>
          <a:xfrm>
            <a:off x="6511656" y="3143504"/>
            <a:ext cx="2249424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B2C398EE-1E07-4EDD-B5FB-662D4056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14" y="2055715"/>
            <a:ext cx="80433" cy="16615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h&#10;\end{align*}&lt;/body&gt;&#10;  &lt;fcolor&gt;FFFFFFFF&lt;/fcolor&gt;&#10;  &lt;bcolor&gt;FFFFFFFF&lt;/bcolor&gt;&#10;  &lt;transparent&gt;True&lt;/transparent&gt;&#10;  &lt;resolution&gt;1800&lt;/resolution&gt;&#10;  &lt;imageh&gt;175&lt;/imageh&gt;&#10;  &lt;imagew&gt;123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3929E76C-A007-46AF-8F65-4EA7869D2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52" y="3281835"/>
            <a:ext cx="130175" cy="185208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3AE2F3-F2C2-4557-90BB-61335A58B98D}"/>
              </a:ext>
            </a:extLst>
          </p:cNvPr>
          <p:cNvCxnSpPr/>
          <p:nvPr/>
        </p:nvCxnSpPr>
        <p:spPr>
          <a:xfrm flipV="1">
            <a:off x="7566264" y="3143504"/>
            <a:ext cx="0" cy="1196223"/>
          </a:xfrm>
          <a:prstGeom prst="line">
            <a:avLst/>
          </a:prstGeom>
          <a:ln w="63500">
            <a:solidFill>
              <a:srgbClr val="FFFF0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E9648B7-38C3-470C-AEE4-9936E0CBA3FA}"/>
              </a:ext>
            </a:extLst>
          </p:cNvPr>
          <p:cNvSpPr txBox="1"/>
          <p:nvPr/>
        </p:nvSpPr>
        <p:spPr>
          <a:xfrm>
            <a:off x="6740557" y="1458219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Ising</a:t>
            </a:r>
            <a:r>
              <a:rPr kumimoji="1" lang="en-US" altLang="ja-JP" sz="2400" dirty="0"/>
              <a:t> Model</a:t>
            </a:r>
            <a:endParaRPr kumimoji="1" lang="ja-JP" altLang="en-US" sz="24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C5618-400C-4E76-90F7-994123E36995}"/>
              </a:ext>
            </a:extLst>
          </p:cNvPr>
          <p:cNvSpPr/>
          <p:nvPr/>
        </p:nvSpPr>
        <p:spPr>
          <a:xfrm rot="16200000">
            <a:off x="6461519" y="3114217"/>
            <a:ext cx="2211768" cy="183326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E90527E-A8A1-4DBA-8C7F-6F3C88C64559}"/>
              </a:ext>
            </a:extLst>
          </p:cNvPr>
          <p:cNvSpPr>
            <a:spLocks noChangeAspect="1"/>
          </p:cNvSpPr>
          <p:nvPr/>
        </p:nvSpPr>
        <p:spPr>
          <a:xfrm>
            <a:off x="7517854" y="2547087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EF4647A-FCD6-409E-A544-A4AB542F8F4B}"/>
              </a:ext>
            </a:extLst>
          </p:cNvPr>
          <p:cNvSpPr>
            <a:spLocks noChangeAspect="1"/>
          </p:cNvSpPr>
          <p:nvPr/>
        </p:nvSpPr>
        <p:spPr>
          <a:xfrm>
            <a:off x="7508457" y="3611038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12E6C25-C63A-4465-952F-3B225C354014}"/>
              </a:ext>
            </a:extLst>
          </p:cNvPr>
          <p:cNvCxnSpPr>
            <a:cxnSpLocks/>
          </p:cNvCxnSpPr>
          <p:nvPr/>
        </p:nvCxnSpPr>
        <p:spPr>
          <a:xfrm>
            <a:off x="767080" y="4135579"/>
            <a:ext cx="419310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71538E9F-B43D-4E3F-8DE9-92FFEE5AB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55" y="3777593"/>
            <a:ext cx="80433" cy="166158"/>
          </a:xfrm>
          <a:prstGeom prst="rect">
            <a:avLst/>
          </a:prstGeom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121D9F-4172-4F09-B00A-B10BA49A05CB}"/>
              </a:ext>
            </a:extLst>
          </p:cNvPr>
          <p:cNvCxnSpPr>
            <a:cxnSpLocks/>
          </p:cNvCxnSpPr>
          <p:nvPr/>
        </p:nvCxnSpPr>
        <p:spPr>
          <a:xfrm flipV="1">
            <a:off x="2727738" y="2121559"/>
            <a:ext cx="0" cy="2014020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7B5D82E-E4B5-49BE-9A94-B96D0BB0BCDD}"/>
              </a:ext>
            </a:extLst>
          </p:cNvPr>
          <p:cNvCxnSpPr>
            <a:cxnSpLocks/>
          </p:cNvCxnSpPr>
          <p:nvPr/>
        </p:nvCxnSpPr>
        <p:spPr>
          <a:xfrm>
            <a:off x="767080" y="3592385"/>
            <a:ext cx="1960659" cy="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D0418BE-0B3D-44DC-A10F-D1794BF8D731}"/>
              </a:ext>
            </a:extLst>
          </p:cNvPr>
          <p:cNvCxnSpPr>
            <a:cxnSpLocks/>
          </p:cNvCxnSpPr>
          <p:nvPr/>
        </p:nvCxnSpPr>
        <p:spPr>
          <a:xfrm flipV="1">
            <a:off x="2727739" y="2531808"/>
            <a:ext cx="2025416" cy="4917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822798A-A15B-4DF0-B3B4-95D3366A1D50}"/>
              </a:ext>
            </a:extLst>
          </p:cNvPr>
          <p:cNvCxnSpPr>
            <a:cxnSpLocks/>
          </p:cNvCxnSpPr>
          <p:nvPr/>
        </p:nvCxnSpPr>
        <p:spPr>
          <a:xfrm>
            <a:off x="2718926" y="2531808"/>
            <a:ext cx="8812" cy="1062020"/>
          </a:xfrm>
          <a:prstGeom prst="line">
            <a:avLst/>
          </a:prstGeom>
          <a:ln w="285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1&#10;\end{align*}&lt;/body&gt;&#10;  &lt;fcolor&gt;FFFFFFFF&lt;/fcolor&gt;&#10;  &lt;bcolor&gt;FFFFFFFF&lt;/bcolor&gt;&#10;  &lt;transparent&gt;True&lt;/transparent&gt;&#10;  &lt;resolution&gt;1800&lt;/resolution&gt;&#10;  &lt;imageh&gt;164&lt;/imageh&gt;&#10;  &lt;imagew&gt;81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632763F5-98BB-44B6-861D-2A90BD617C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21" y="3492923"/>
            <a:ext cx="85725" cy="17356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3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58AD83ED-5293-46F8-87B6-39252B5E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6" y="2476349"/>
            <a:ext cx="110067" cy="176742"/>
          </a:xfrm>
          <a:prstGeom prst="rect">
            <a:avLst/>
          </a:prstGeom>
        </p:spPr>
      </p:pic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310CCA3-D688-498B-A26F-A502A16D8A61}"/>
              </a:ext>
            </a:extLst>
          </p:cNvPr>
          <p:cNvSpPr/>
          <p:nvPr/>
        </p:nvSpPr>
        <p:spPr>
          <a:xfrm>
            <a:off x="802257" y="2551253"/>
            <a:ext cx="3907766" cy="1042995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42995">
                <a:moveTo>
                  <a:pt x="0" y="1011455"/>
                </a:moveTo>
                <a:cubicBezTo>
                  <a:pt x="677173" y="1045242"/>
                  <a:pt x="1352909" y="1070402"/>
                  <a:pt x="1673524" y="985576"/>
                </a:cubicBezTo>
                <a:cubicBezTo>
                  <a:pt x="1994139" y="900750"/>
                  <a:pt x="1902125" y="646271"/>
                  <a:pt x="1923691" y="502497"/>
                </a:cubicBezTo>
                <a:cubicBezTo>
                  <a:pt x="1945257" y="358723"/>
                  <a:pt x="1916502" y="204886"/>
                  <a:pt x="2061713" y="122935"/>
                </a:cubicBezTo>
                <a:cubicBezTo>
                  <a:pt x="2206924" y="40984"/>
                  <a:pt x="2487283" y="29482"/>
                  <a:pt x="2794958" y="10791"/>
                </a:cubicBezTo>
                <a:cubicBezTo>
                  <a:pt x="3102634" y="-7900"/>
                  <a:pt x="3505200" y="1445"/>
                  <a:pt x="3907766" y="10791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ED98624E-D6CA-4B87-A43C-E25F50B1CB1E}"/>
              </a:ext>
            </a:extLst>
          </p:cNvPr>
          <p:cNvSpPr/>
          <p:nvPr/>
        </p:nvSpPr>
        <p:spPr>
          <a:xfrm>
            <a:off x="798952" y="2564658"/>
            <a:ext cx="3907766" cy="1027279"/>
          </a:xfrm>
          <a:custGeom>
            <a:avLst/>
            <a:gdLst>
              <a:gd name="connsiteX0" fmla="*/ 0 w 3907766"/>
              <a:gd name="connsiteY0" fmla="*/ 1011455 h 1046276"/>
              <a:gd name="connsiteX1" fmla="*/ 1673524 w 3907766"/>
              <a:gd name="connsiteY1" fmla="*/ 985576 h 1046276"/>
              <a:gd name="connsiteX2" fmla="*/ 1915064 w 3907766"/>
              <a:gd name="connsiteY2" fmla="*/ 450738 h 1046276"/>
              <a:gd name="connsiteX3" fmla="*/ 2061713 w 3907766"/>
              <a:gd name="connsiteY3" fmla="*/ 122935 h 1046276"/>
              <a:gd name="connsiteX4" fmla="*/ 2794958 w 3907766"/>
              <a:gd name="connsiteY4" fmla="*/ 10791 h 1046276"/>
              <a:gd name="connsiteX5" fmla="*/ 3907766 w 3907766"/>
              <a:gd name="connsiteY5" fmla="*/ 10791 h 1046276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42995"/>
              <a:gd name="connsiteX1" fmla="*/ 1673524 w 3907766"/>
              <a:gd name="connsiteY1" fmla="*/ 985576 h 1042995"/>
              <a:gd name="connsiteX2" fmla="*/ 1923691 w 3907766"/>
              <a:gd name="connsiteY2" fmla="*/ 502497 h 1042995"/>
              <a:gd name="connsiteX3" fmla="*/ 2061713 w 3907766"/>
              <a:gd name="connsiteY3" fmla="*/ 122935 h 1042995"/>
              <a:gd name="connsiteX4" fmla="*/ 2794958 w 3907766"/>
              <a:gd name="connsiteY4" fmla="*/ 10791 h 1042995"/>
              <a:gd name="connsiteX5" fmla="*/ 3907766 w 3907766"/>
              <a:gd name="connsiteY5" fmla="*/ 10791 h 1042995"/>
              <a:gd name="connsiteX0" fmla="*/ 0 w 3907766"/>
              <a:gd name="connsiteY0" fmla="*/ 1011455 h 1027505"/>
              <a:gd name="connsiteX1" fmla="*/ 1587260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061713 w 3907766"/>
              <a:gd name="connsiteY3" fmla="*/ 122935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11455 h 1027505"/>
              <a:gd name="connsiteX1" fmla="*/ 1449238 w 3907766"/>
              <a:gd name="connsiteY1" fmla="*/ 942444 h 1027505"/>
              <a:gd name="connsiteX2" fmla="*/ 1923691 w 3907766"/>
              <a:gd name="connsiteY2" fmla="*/ 502497 h 1027505"/>
              <a:gd name="connsiteX3" fmla="*/ 2242868 w 3907766"/>
              <a:gd name="connsiteY3" fmla="*/ 148814 h 1027505"/>
              <a:gd name="connsiteX4" fmla="*/ 2794958 w 3907766"/>
              <a:gd name="connsiteY4" fmla="*/ 10791 h 1027505"/>
              <a:gd name="connsiteX5" fmla="*/ 3907766 w 3907766"/>
              <a:gd name="connsiteY5" fmla="*/ 10791 h 1027505"/>
              <a:gd name="connsiteX0" fmla="*/ 0 w 3907766"/>
              <a:gd name="connsiteY0" fmla="*/ 1003356 h 1019406"/>
              <a:gd name="connsiteX1" fmla="*/ 1449238 w 3907766"/>
              <a:gd name="connsiteY1" fmla="*/ 934345 h 1019406"/>
              <a:gd name="connsiteX2" fmla="*/ 1923691 w 3907766"/>
              <a:gd name="connsiteY2" fmla="*/ 494398 h 1019406"/>
              <a:gd name="connsiteX3" fmla="*/ 2242868 w 3907766"/>
              <a:gd name="connsiteY3" fmla="*/ 140715 h 1019406"/>
              <a:gd name="connsiteX4" fmla="*/ 2803584 w 3907766"/>
              <a:gd name="connsiteY4" fmla="*/ 28572 h 1019406"/>
              <a:gd name="connsiteX5" fmla="*/ 3907766 w 3907766"/>
              <a:gd name="connsiteY5" fmla="*/ 2692 h 1019406"/>
              <a:gd name="connsiteX0" fmla="*/ 0 w 3907766"/>
              <a:gd name="connsiteY0" fmla="*/ 1003356 h 1027279"/>
              <a:gd name="connsiteX1" fmla="*/ 1328468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  <a:gd name="connsiteX0" fmla="*/ 0 w 3907766"/>
              <a:gd name="connsiteY0" fmla="*/ 1003356 h 1027279"/>
              <a:gd name="connsiteX1" fmla="*/ 1397479 w 3907766"/>
              <a:gd name="connsiteY1" fmla="*/ 960224 h 1027279"/>
              <a:gd name="connsiteX2" fmla="*/ 1923691 w 3907766"/>
              <a:gd name="connsiteY2" fmla="*/ 494398 h 1027279"/>
              <a:gd name="connsiteX3" fmla="*/ 2242868 w 3907766"/>
              <a:gd name="connsiteY3" fmla="*/ 140715 h 1027279"/>
              <a:gd name="connsiteX4" fmla="*/ 2803584 w 3907766"/>
              <a:gd name="connsiteY4" fmla="*/ 28572 h 1027279"/>
              <a:gd name="connsiteX5" fmla="*/ 3907766 w 3907766"/>
              <a:gd name="connsiteY5" fmla="*/ 2692 h 1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7766" h="1027279">
                <a:moveTo>
                  <a:pt x="0" y="1003356"/>
                </a:moveTo>
                <a:cubicBezTo>
                  <a:pt x="677173" y="1037143"/>
                  <a:pt x="1076864" y="1045050"/>
                  <a:pt x="1397479" y="960224"/>
                </a:cubicBezTo>
                <a:cubicBezTo>
                  <a:pt x="1718094" y="875398"/>
                  <a:pt x="1808672" y="648236"/>
                  <a:pt x="1923691" y="494398"/>
                </a:cubicBezTo>
                <a:cubicBezTo>
                  <a:pt x="2038710" y="340560"/>
                  <a:pt x="2096219" y="218353"/>
                  <a:pt x="2242868" y="140715"/>
                </a:cubicBezTo>
                <a:cubicBezTo>
                  <a:pt x="2389517" y="63077"/>
                  <a:pt x="2495909" y="47263"/>
                  <a:pt x="2803584" y="28572"/>
                </a:cubicBezTo>
                <a:cubicBezTo>
                  <a:pt x="3111260" y="9881"/>
                  <a:pt x="3505200" y="-6654"/>
                  <a:pt x="3907766" y="2692"/>
                </a:cubicBezTo>
              </a:path>
            </a:pathLst>
          </a:custGeom>
          <a:noFill/>
          <a:ln w="254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/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ja-JP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63DBCE6E-D178-4A95-9E60-781C02E71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602" y="2093270"/>
                <a:ext cx="110915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矢印: 下 46">
            <a:extLst>
              <a:ext uri="{FF2B5EF4-FFF2-40B4-BE49-F238E27FC236}">
                <a16:creationId xmlns:a16="http://schemas.microsoft.com/office/drawing/2014/main" id="{485EC1A6-3D18-40D0-9C25-D17484A5051E}"/>
              </a:ext>
            </a:extLst>
          </p:cNvPr>
          <p:cNvSpPr/>
          <p:nvPr/>
        </p:nvSpPr>
        <p:spPr>
          <a:xfrm>
            <a:off x="3011284" y="2401563"/>
            <a:ext cx="456010" cy="627490"/>
          </a:xfrm>
          <a:prstGeom prst="downArrow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/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smaller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B77A44C-356F-48FF-97B1-3C04F1EE0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61" y="2786953"/>
                <a:ext cx="1379032" cy="461665"/>
              </a:xfrm>
              <a:prstGeom prst="rect">
                <a:avLst/>
              </a:prstGeom>
              <a:blipFill>
                <a:blip r:embed="rId8"/>
                <a:stretch>
                  <a:fillRect l="-6637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/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Sudden change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at the CP is smeared by finite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effect.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obtained for various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2400" dirty="0"/>
                  <a:t> has crossing at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24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b="0" dirty="0"/>
                  <a:t>At the crossing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=1.604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lang="en-US" altLang="ja-JP" sz="2400" dirty="0"/>
                  <a:t>in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universality class.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41EADEED-4EA7-4476-80C7-22A8020D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2" y="4853095"/>
                <a:ext cx="8292591" cy="1200329"/>
              </a:xfrm>
              <a:prstGeom prst="rect">
                <a:avLst/>
              </a:prstGeom>
              <a:blipFill>
                <a:blip r:embed="rId9"/>
                <a:stretch>
                  <a:fillRect l="-1029" t="-4061" b="-106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 = \frac{\langle N^4 \rangle_c}{\langle N^2 \rangle^2_c}+3&#10;\end{align*}&lt;/body&gt;&#10;  &lt;fcolor&gt;FFFFFFFF&lt;/fcolor&gt;&#10;  &lt;bcolor&gt;FFFFFFFF&lt;/bcolor&gt;&#10;  &lt;transparent&gt;True&lt;/transparent&gt;&#10;  &lt;resolution&gt;1800&lt;/resolution&gt;&#10;  &lt;imageh&gt;608&lt;/imageh&gt;&#10;  &lt;imagew&gt;1747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29A32004-3C7B-45D2-A066-7AB78A3F25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48" y="1689584"/>
            <a:ext cx="1848908" cy="643467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0D302A6-7F83-48C9-BE54-67412B0395FE}"/>
              </a:ext>
            </a:extLst>
          </p:cNvPr>
          <p:cNvSpPr txBox="1"/>
          <p:nvPr/>
        </p:nvSpPr>
        <p:spPr>
          <a:xfrm>
            <a:off x="642617" y="1260372"/>
            <a:ext cx="231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Binder Cumulant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11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165">
            <a:extLst>
              <a:ext uri="{FF2B5EF4-FFF2-40B4-BE49-F238E27FC236}">
                <a16:creationId xmlns:a16="http://schemas.microsoft.com/office/drawing/2014/main" id="{D0D5DDE0-FDDF-4BD5-B826-8F0AB4A48CDD}"/>
              </a:ext>
            </a:extLst>
          </p:cNvPr>
          <p:cNvSpPr/>
          <p:nvPr/>
        </p:nvSpPr>
        <p:spPr>
          <a:xfrm>
            <a:off x="815715" y="5053681"/>
            <a:ext cx="5864875" cy="1507797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FECEADA-F460-4929-A5A6-79EB428A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</a:t>
            </a:r>
            <a:r>
              <a:rPr kumimoji="1" lang="en-US" altLang="ja-JP" dirty="0" err="1"/>
              <a:t>ChromoDynamics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D611EF-04FA-4DCC-8306-DD42B46F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CCE272-8C6B-4909-A4FF-58F4731D4E2B}"/>
              </a:ext>
            </a:extLst>
          </p:cNvPr>
          <p:cNvSpPr txBox="1"/>
          <p:nvPr/>
        </p:nvSpPr>
        <p:spPr>
          <a:xfrm>
            <a:off x="852488" y="4530461"/>
            <a:ext cx="5589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=Fundamental theory of strong interaction</a:t>
            </a:r>
            <a:endParaRPr kumimoji="1"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3D8B2F1-445A-4AC1-A653-58BC2694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063" y="2272686"/>
            <a:ext cx="5080302" cy="158280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26817C-0C1F-4F17-8E0F-968FB828DDBE}"/>
              </a:ext>
            </a:extLst>
          </p:cNvPr>
          <p:cNvSpPr txBox="1"/>
          <p:nvPr/>
        </p:nvSpPr>
        <p:spPr>
          <a:xfrm>
            <a:off x="2296356" y="1811020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nucleus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1556683-C276-4812-98D2-575F9F1C9E1E}"/>
              </a:ext>
            </a:extLst>
          </p:cNvPr>
          <p:cNvSpPr txBox="1"/>
          <p:nvPr/>
        </p:nvSpPr>
        <p:spPr>
          <a:xfrm>
            <a:off x="4311800" y="1880165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nucleon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DBE898-B7E2-42EA-B7B5-D43DCC89BD64}"/>
              </a:ext>
            </a:extLst>
          </p:cNvPr>
          <p:cNvSpPr txBox="1"/>
          <p:nvPr/>
        </p:nvSpPr>
        <p:spPr>
          <a:xfrm>
            <a:off x="6118638" y="2110998"/>
            <a:ext cx="90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FFFFFF&lt;/fcolor&gt;&#10;  &lt;bcolor&gt;FFFFFFFF&lt;/bcolor&gt;&#10;  &lt;transparent&gt;True&lt;/transparent&gt;&#10;  &lt;resolution&gt;1800&lt;/resolution&gt;&#10;  &lt;imageh&gt;503&lt;/imageh&gt;&#10;  &lt;imagew&gt;3322&lt;/imagew&gt;&#10;  &lt;scale&gt;50&lt;/scale&gt;&#10;  &lt;cursor&gt;101&lt;/cursor&gt;&#10;&lt;/TeXTeX&gt;">
            <a:extLst>
              <a:ext uri="{FF2B5EF4-FFF2-40B4-BE49-F238E27FC236}">
                <a16:creationId xmlns:a16="http://schemas.microsoft.com/office/drawing/2014/main" id="{459851FB-5866-45A1-8954-7DC49841C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48" y="5207466"/>
            <a:ext cx="4974628" cy="6770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C39DA99-6F41-4076-8038-EF42C104CB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111" r="12032"/>
          <a:stretch/>
        </p:blipFill>
        <p:spPr>
          <a:xfrm>
            <a:off x="6999389" y="4634128"/>
            <a:ext cx="1786855" cy="192735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5A8A3F-500B-43B0-969E-BD3F4AB8816E}"/>
              </a:ext>
            </a:extLst>
          </p:cNvPr>
          <p:cNvSpPr txBox="1"/>
          <p:nvPr/>
        </p:nvSpPr>
        <p:spPr>
          <a:xfrm>
            <a:off x="445008" y="1327181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Building blocks of matter</a:t>
            </a:r>
            <a:endParaRPr kumimoji="1" lang="ja-JP" altLang="en-US" sz="28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53962E-C106-4AFD-B33D-1BBA2942C7E1}"/>
              </a:ext>
            </a:extLst>
          </p:cNvPr>
          <p:cNvSpPr txBox="1"/>
          <p:nvPr/>
        </p:nvSpPr>
        <p:spPr>
          <a:xfrm>
            <a:off x="445008" y="4010024"/>
            <a:ext cx="586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Quantum </a:t>
            </a:r>
            <a:r>
              <a:rPr lang="en-US" altLang="ja-JP" sz="2800" b="1" dirty="0"/>
              <a:t>chromodynamics (QCD)</a:t>
            </a:r>
            <a:endParaRPr kumimoji="1" lang="ja-JP" altLang="en-US" sz="28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420B24-D13B-4C05-A71A-AC61DF0B098F}"/>
              </a:ext>
            </a:extLst>
          </p:cNvPr>
          <p:cNvSpPr txBox="1"/>
          <p:nvPr/>
        </p:nvSpPr>
        <p:spPr>
          <a:xfrm>
            <a:off x="2276090" y="5949117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quarks</a:t>
            </a:r>
            <a:endParaRPr kumimoji="1" lang="ja-JP" altLang="en-US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6D2458-E1E2-4F11-8950-299B0B8CBCC8}"/>
              </a:ext>
            </a:extLst>
          </p:cNvPr>
          <p:cNvSpPr txBox="1"/>
          <p:nvPr/>
        </p:nvSpPr>
        <p:spPr>
          <a:xfrm>
            <a:off x="4691634" y="6099813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gluons</a:t>
            </a:r>
            <a:endParaRPr kumimoji="1" lang="ja-JP" altLang="en-US" sz="2400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69D5627-E76E-41F0-8E4D-1F223C2E713B}"/>
              </a:ext>
            </a:extLst>
          </p:cNvPr>
          <p:cNvCxnSpPr/>
          <p:nvPr/>
        </p:nvCxnSpPr>
        <p:spPr>
          <a:xfrm>
            <a:off x="4569036" y="5884472"/>
            <a:ext cx="1441140" cy="0"/>
          </a:xfrm>
          <a:prstGeom prst="line">
            <a:avLst/>
          </a:prstGeom>
          <a:ln w="15875">
            <a:solidFill>
              <a:srgbClr val="FFFF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DAB491D9-85C5-45BF-AB47-86C326070C51}"/>
              </a:ext>
            </a:extLst>
          </p:cNvPr>
          <p:cNvCxnSpPr>
            <a:cxnSpLocks/>
          </p:cNvCxnSpPr>
          <p:nvPr/>
        </p:nvCxnSpPr>
        <p:spPr>
          <a:xfrm flipV="1">
            <a:off x="5217501" y="5884472"/>
            <a:ext cx="1" cy="315203"/>
          </a:xfrm>
          <a:prstGeom prst="straightConnector1">
            <a:avLst/>
          </a:prstGeom>
          <a:ln w="15875">
            <a:solidFill>
              <a:srgbClr val="FFFF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275B276D-3994-46AB-B5EE-080C20AFA5B2}"/>
              </a:ext>
            </a:extLst>
          </p:cNvPr>
          <p:cNvCxnSpPr>
            <a:cxnSpLocks/>
          </p:cNvCxnSpPr>
          <p:nvPr/>
        </p:nvCxnSpPr>
        <p:spPr>
          <a:xfrm>
            <a:off x="3546698" y="5874112"/>
            <a:ext cx="308558" cy="0"/>
          </a:xfrm>
          <a:prstGeom prst="line">
            <a:avLst/>
          </a:prstGeom>
          <a:ln w="158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76E2A30A-C1ED-42E7-9B8E-A33C94862197}"/>
              </a:ext>
            </a:extLst>
          </p:cNvPr>
          <p:cNvCxnSpPr>
            <a:cxnSpLocks/>
          </p:cNvCxnSpPr>
          <p:nvPr/>
        </p:nvCxnSpPr>
        <p:spPr>
          <a:xfrm flipV="1">
            <a:off x="3692236" y="5884472"/>
            <a:ext cx="1" cy="315203"/>
          </a:xfrm>
          <a:prstGeom prst="straightConnector1">
            <a:avLst/>
          </a:prstGeom>
          <a:ln w="15875">
            <a:solidFill>
              <a:srgbClr val="FFCC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F03C3D2-FC00-4CFE-96E2-C3CCB1AF4343}"/>
              </a:ext>
            </a:extLst>
          </p:cNvPr>
          <p:cNvCxnSpPr>
            <a:cxnSpLocks/>
          </p:cNvCxnSpPr>
          <p:nvPr/>
        </p:nvCxnSpPr>
        <p:spPr>
          <a:xfrm>
            <a:off x="1728506" y="5874112"/>
            <a:ext cx="308558" cy="0"/>
          </a:xfrm>
          <a:prstGeom prst="line">
            <a:avLst/>
          </a:prstGeom>
          <a:ln w="158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2AD3794B-5227-4660-9AEE-FD872411B9B2}"/>
              </a:ext>
            </a:extLst>
          </p:cNvPr>
          <p:cNvCxnSpPr>
            <a:cxnSpLocks/>
          </p:cNvCxnSpPr>
          <p:nvPr/>
        </p:nvCxnSpPr>
        <p:spPr>
          <a:xfrm flipV="1">
            <a:off x="1874044" y="5884472"/>
            <a:ext cx="1" cy="315203"/>
          </a:xfrm>
          <a:prstGeom prst="straightConnector1">
            <a:avLst/>
          </a:prstGeom>
          <a:ln w="15875">
            <a:solidFill>
              <a:srgbClr val="FFCCFF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FB8B8FF-C000-4B0F-A401-31AD8FBA490B}"/>
              </a:ext>
            </a:extLst>
          </p:cNvPr>
          <p:cNvCxnSpPr>
            <a:cxnSpLocks/>
          </p:cNvCxnSpPr>
          <p:nvPr/>
        </p:nvCxnSpPr>
        <p:spPr>
          <a:xfrm>
            <a:off x="1874044" y="6199675"/>
            <a:ext cx="368687" cy="0"/>
          </a:xfrm>
          <a:prstGeom prst="line">
            <a:avLst/>
          </a:prstGeom>
          <a:ln w="158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7785C395-6B10-44FF-A9A4-1C92962CB35A}"/>
              </a:ext>
            </a:extLst>
          </p:cNvPr>
          <p:cNvCxnSpPr>
            <a:cxnSpLocks/>
          </p:cNvCxnSpPr>
          <p:nvPr/>
        </p:nvCxnSpPr>
        <p:spPr>
          <a:xfrm>
            <a:off x="3321134" y="6199675"/>
            <a:ext cx="368687" cy="0"/>
          </a:xfrm>
          <a:prstGeom prst="line">
            <a:avLst/>
          </a:prstGeom>
          <a:ln w="15875">
            <a:solidFill>
              <a:srgbClr val="FFCCFF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EF07E15-4167-47AD-9C78-AAEFA93FB953}"/>
              </a:ext>
            </a:extLst>
          </p:cNvPr>
          <p:cNvSpPr txBox="1"/>
          <p:nvPr/>
        </p:nvSpPr>
        <p:spPr>
          <a:xfrm>
            <a:off x="7422520" y="5699703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gluons</a:t>
            </a:r>
            <a:endParaRPr kumimoji="1" lang="ja-JP" altLang="en-US" sz="20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D1467C2-5D66-457A-8210-53155EFE80AD}"/>
              </a:ext>
            </a:extLst>
          </p:cNvPr>
          <p:cNvSpPr/>
          <p:nvPr/>
        </p:nvSpPr>
        <p:spPr>
          <a:xfrm>
            <a:off x="6753138" y="3598877"/>
            <a:ext cx="343948" cy="176169"/>
          </a:xfrm>
          <a:prstGeom prst="rect">
            <a:avLst/>
          </a:prstGeom>
          <a:solidFill>
            <a:srgbClr val="12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6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165">
            <a:extLst>
              <a:ext uri="{FF2B5EF4-FFF2-40B4-BE49-F238E27FC236}">
                <a16:creationId xmlns:a16="http://schemas.microsoft.com/office/drawing/2014/main" id="{819144EA-7C98-4AD4-B372-9CEDBCAC4121}"/>
              </a:ext>
            </a:extLst>
          </p:cNvPr>
          <p:cNvSpPr/>
          <p:nvPr/>
        </p:nvSpPr>
        <p:spPr>
          <a:xfrm>
            <a:off x="436925" y="4739313"/>
            <a:ext cx="5933396" cy="1467705"/>
          </a:xfrm>
          <a:prstGeom prst="roundRect">
            <a:avLst>
              <a:gd name="adj" fmla="val 12295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4DAFC72-CC80-444F-B698-3835D58D4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37492D-9D35-4B2B-ACFD-DA02ADA2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AEEE4FF-8D6D-4238-A303-E880DCF0D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985" y="2047514"/>
            <a:ext cx="3278738" cy="2417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355F24-7CD0-48CC-B958-46CC6348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370" y="4658264"/>
            <a:ext cx="2330367" cy="206708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4FBC-10B4-4D46-A37B-A02F3E5F60B2}"/>
              </a:ext>
            </a:extLst>
          </p:cNvPr>
          <p:cNvSpPr txBox="1"/>
          <p:nvPr/>
        </p:nvSpPr>
        <p:spPr>
          <a:xfrm>
            <a:off x="274029" y="1158409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/>
              <a:t>L</a:t>
            </a:r>
            <a:r>
              <a:rPr kumimoji="1" lang="en-US" altLang="ja-JP" sz="2800" b="1" dirty="0"/>
              <a:t>ight-quark region</a:t>
            </a:r>
            <a:endParaRPr kumimoji="1" lang="ja-JP" altLang="en-US" sz="2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FEFB0A-9721-4E5E-BCE7-1DFD852CA9F9}"/>
              </a:ext>
            </a:extLst>
          </p:cNvPr>
          <p:cNvSpPr txBox="1"/>
          <p:nvPr/>
        </p:nvSpPr>
        <p:spPr>
          <a:xfrm>
            <a:off x="4572000" y="1158409"/>
            <a:ext cx="3700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/>
              <a:t>Heavy-quark region</a:t>
            </a:r>
            <a:endParaRPr kumimoji="1" lang="ja-JP" altLang="en-US" sz="2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FA1028-2035-45A0-B6B7-625DC26CC1BB}"/>
              </a:ext>
            </a:extLst>
          </p:cNvPr>
          <p:cNvSpPr txBox="1"/>
          <p:nvPr/>
        </p:nvSpPr>
        <p:spPr>
          <a:xfrm>
            <a:off x="5051606" y="1626142"/>
            <a:ext cx="372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Cuteri</a:t>
            </a:r>
            <a:r>
              <a:rPr kumimoji="1" lang="en-US" altLang="ja-JP" dirty="0"/>
              <a:t> , </a:t>
            </a:r>
            <a:r>
              <a:rPr kumimoji="1" lang="en-US" altLang="ja-JP" dirty="0" err="1"/>
              <a:t>Philipsen</a:t>
            </a:r>
            <a:r>
              <a:rPr kumimoji="1" lang="en-US" altLang="ja-JP" dirty="0"/>
              <a:t> , Schön, </a:t>
            </a:r>
            <a:r>
              <a:rPr kumimoji="1" lang="en-US" altLang="ja-JP" dirty="0" err="1"/>
              <a:t>Sciarra</a:t>
            </a:r>
            <a:r>
              <a:rPr kumimoji="1" lang="en-US" altLang="ja-JP" dirty="0"/>
              <a:t>, ’21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792D8-F292-4CF9-8800-A0C25BBB290B}"/>
              </a:ext>
            </a:extLst>
          </p:cNvPr>
          <p:cNvSpPr txBox="1"/>
          <p:nvPr/>
        </p:nvSpPr>
        <p:spPr>
          <a:xfrm>
            <a:off x="578465" y="1623953"/>
            <a:ext cx="416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Kuramashi</a:t>
            </a:r>
            <a:r>
              <a:rPr kumimoji="1" lang="en-US" altLang="ja-JP" dirty="0"/>
              <a:t>, Nakamura, Ohno, Takeda, ’20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378EE61-FD2E-43F4-B582-516B26FFE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6" y="2047514"/>
            <a:ext cx="3589667" cy="2417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/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=12,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&lt;2.7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DC1640A-EFA6-4B27-BF1B-D34038132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40" y="3643312"/>
                <a:ext cx="237738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/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1" lang="en-US" altLang="ja-JP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=10, 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kumimoji="1" lang="ja-JP" alt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72A1359-C5C1-4E95-A5AA-A1068BEE8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3774787"/>
                <a:ext cx="216418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F45482-E2E9-4045-AA80-424B820C1990}"/>
              </a:ext>
            </a:extLst>
          </p:cNvPr>
          <p:cNvSpPr txBox="1"/>
          <p:nvPr/>
        </p:nvSpPr>
        <p:spPr>
          <a:xfrm>
            <a:off x="578465" y="4830929"/>
            <a:ext cx="5608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Statistically-significant deviation of the crossing point from the 3d-Ising value.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BBC9503-F9BA-43C8-B47D-2E643625FC57}"/>
              </a:ext>
            </a:extLst>
          </p:cNvPr>
          <p:cNvSpPr txBox="1"/>
          <p:nvPr/>
        </p:nvSpPr>
        <p:spPr>
          <a:xfrm>
            <a:off x="1929128" y="5665689"/>
            <a:ext cx="344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Too large finite-V effects?</a:t>
            </a:r>
            <a:endParaRPr kumimoji="1" lang="ja-JP" altLang="en-US" sz="2400" dirty="0"/>
          </a:p>
        </p:txBody>
      </p:sp>
      <p:sp>
        <p:nvSpPr>
          <p:cNvPr id="19" name="角丸四角形 5">
            <a:extLst>
              <a:ext uri="{FF2B5EF4-FFF2-40B4-BE49-F238E27FC236}">
                <a16:creationId xmlns:a16="http://schemas.microsoft.com/office/drawing/2014/main" id="{E19E1E6C-D5F8-4DC1-8F44-041F82E7921E}"/>
              </a:ext>
            </a:extLst>
          </p:cNvPr>
          <p:cNvSpPr/>
          <p:nvPr/>
        </p:nvSpPr>
        <p:spPr>
          <a:xfrm>
            <a:off x="3271126" y="3045153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8E31B0B-EA4D-40E2-93A4-E9BBF5219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47" y="3158017"/>
            <a:ext cx="851958" cy="223309"/>
          </a:xfrm>
          <a:prstGeom prst="rect">
            <a:avLst/>
          </a:prstGeom>
        </p:spPr>
      </p:pic>
      <p:sp>
        <p:nvSpPr>
          <p:cNvPr id="21" name="角丸四角形 5">
            <a:extLst>
              <a:ext uri="{FF2B5EF4-FFF2-40B4-BE49-F238E27FC236}">
                <a16:creationId xmlns:a16="http://schemas.microsoft.com/office/drawing/2014/main" id="{8B4F4C6C-35EB-4CC6-85E0-F0A897BD9617}"/>
              </a:ext>
            </a:extLst>
          </p:cNvPr>
          <p:cNvSpPr/>
          <p:nvPr/>
        </p:nvSpPr>
        <p:spPr>
          <a:xfrm>
            <a:off x="7653952" y="3197246"/>
            <a:ext cx="1229297" cy="422252"/>
          </a:xfrm>
          <a:prstGeom prst="wedgeRoundRectCallout">
            <a:avLst>
              <a:gd name="adj1" fmla="val -70422"/>
              <a:gd name="adj2" fmla="val 50951"/>
              <a:gd name="adj3" fmla="val 16667"/>
            </a:avLst>
          </a:prstGeom>
          <a:solidFill>
            <a:srgbClr val="424E5B">
              <a:alpha val="8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3d-Z_2&#10;\end{align*}&lt;/body&gt;&#10;  &lt;fcolor&gt;FFFFFFFF&lt;/fcolor&gt;&#10;  &lt;bcolor&gt;FFFFFFFF&lt;/bcolor&gt;&#10;  &lt;transparent&gt;True&lt;/transparent&gt;&#10;  &lt;resolution&gt;1800&lt;/resolution&gt;&#10;  &lt;imageh&gt;211&lt;/imageh&gt;&#10;  &lt;imagew&gt;805&lt;/imagew&gt;&#10;  &lt;scale&gt;50&lt;/scale&gt;&#10;  &lt;cursor&gt;19&lt;/cursor&gt;&#10;&lt;/TeXTeX&gt;">
            <a:extLst>
              <a:ext uri="{FF2B5EF4-FFF2-40B4-BE49-F238E27FC236}">
                <a16:creationId xmlns:a16="http://schemas.microsoft.com/office/drawing/2014/main" id="{4DCB363B-DC0B-41F2-99AA-849591FED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073" y="3310110"/>
            <a:ext cx="851958" cy="223309"/>
          </a:xfrm>
          <a:prstGeom prst="rect">
            <a:avLst/>
          </a:prstGeom>
        </p:spPr>
      </p:pic>
      <p:sp>
        <p:nvSpPr>
          <p:cNvPr id="24" name="下矢印 269">
            <a:extLst>
              <a:ext uri="{FF2B5EF4-FFF2-40B4-BE49-F238E27FC236}">
                <a16:creationId xmlns:a16="http://schemas.microsoft.com/office/drawing/2014/main" id="{F5C123DA-57DA-44E9-88FC-21753E5B0676}"/>
              </a:ext>
            </a:extLst>
          </p:cNvPr>
          <p:cNvSpPr/>
          <p:nvPr/>
        </p:nvSpPr>
        <p:spPr>
          <a:xfrm rot="16200000">
            <a:off x="1490803" y="5692155"/>
            <a:ext cx="430888" cy="445759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297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4FCAE3-8A03-42AE-BF39-1E43B17E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Numerical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194EE-ED0C-4A8A-B494-20DBE0B37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/>
              <p:nvPr/>
            </p:nvSpPr>
            <p:spPr>
              <a:xfrm>
                <a:off x="417140" y="1372310"/>
                <a:ext cx="5202168" cy="2706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Coarse lattice: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B</a:t>
                </a:r>
                <a:r>
                  <a:rPr kumimoji="1" lang="en-US" altLang="ja-JP" sz="2400" dirty="0"/>
                  <a:t>ut </a:t>
                </a:r>
                <a:r>
                  <a:rPr kumimoji="1" lang="en-US" altLang="ja-JP" sz="2400" b="1" dirty="0">
                    <a:solidFill>
                      <a:srgbClr val="FFFF00"/>
                    </a:solidFill>
                  </a:rPr>
                  <a:t>large spatial volume</a:t>
                </a:r>
                <a:r>
                  <a:rPr kumimoji="1" lang="en-US" altLang="ja-JP" sz="2400" dirty="0"/>
                  <a:t>:         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 / 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≤12</m:t>
                    </m:r>
                  </m:oMath>
                </a14:m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Hopping-param. (~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ja-JP" sz="2400" dirty="0"/>
                  <a:t>) expansion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Monte-</a:t>
                </a:r>
                <a:r>
                  <a:rPr lang="en-US" altLang="ja-JP" sz="2400" dirty="0" err="1"/>
                  <a:t>Calro</a:t>
                </a:r>
                <a:r>
                  <a:rPr lang="en-US" altLang="ja-JP" sz="2400" dirty="0"/>
                  <a:t> with LO action</a:t>
                </a:r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en-US" altLang="ja-JP" sz="2400" dirty="0"/>
                  <a:t>High statistical analysis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FA8A2C2-D3CD-47F7-A789-550A5499F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0" y="1372310"/>
                <a:ext cx="5202168" cy="2706190"/>
              </a:xfrm>
              <a:prstGeom prst="rect">
                <a:avLst/>
              </a:prstGeom>
              <a:blipFill>
                <a:blip r:embed="rId2"/>
                <a:stretch>
                  <a:fillRect l="-1522" t="-1802" b="-40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49948925-ECE5-4C3E-8CFC-9FD1BA9D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73" y="1704245"/>
            <a:ext cx="3078866" cy="404535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856C9B-D38A-4B1D-981D-4388318ED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160" y="4231524"/>
            <a:ext cx="3403545" cy="249382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3200960-4CEE-437D-B255-2A2F1AA1B575}"/>
              </a:ext>
            </a:extLst>
          </p:cNvPr>
          <p:cNvSpPr txBox="1"/>
          <p:nvPr/>
        </p:nvSpPr>
        <p:spPr>
          <a:xfrm>
            <a:off x="6040073" y="1266738"/>
            <a:ext cx="2658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Simulation params.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4120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641C0-EB79-4F9E-869B-2E8EC906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Binder-Cumulant Analysis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0E07A6-7B02-40E8-AA2C-5B777085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D70826C-9A1A-4297-8E56-703F4BFA8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015" y="1295612"/>
            <a:ext cx="3801388" cy="27718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B542EDD-7228-43D9-9809-B67B33D1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" y="1295612"/>
            <a:ext cx="3682594" cy="2771845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0370872-FF60-44D1-B2AF-C99DB4E6F93A}"/>
              </a:ext>
            </a:extLst>
          </p:cNvPr>
          <p:cNvSpPr/>
          <p:nvPr/>
        </p:nvSpPr>
        <p:spPr>
          <a:xfrm>
            <a:off x="2331674" y="2403231"/>
            <a:ext cx="419915" cy="31804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BC35E11C-2D52-46CA-A955-174D545BA167}"/>
              </a:ext>
            </a:extLst>
          </p:cNvPr>
          <p:cNvCxnSpPr>
            <a:cxnSpLocks/>
          </p:cNvCxnSpPr>
          <p:nvPr/>
        </p:nvCxnSpPr>
        <p:spPr>
          <a:xfrm flipV="1">
            <a:off x="2316280" y="1416860"/>
            <a:ext cx="3054111" cy="986371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7B36365-636C-4598-BE64-ECB5FF3C06A3}"/>
              </a:ext>
            </a:extLst>
          </p:cNvPr>
          <p:cNvCxnSpPr>
            <a:cxnSpLocks/>
          </p:cNvCxnSpPr>
          <p:nvPr/>
        </p:nvCxnSpPr>
        <p:spPr>
          <a:xfrm>
            <a:off x="2337281" y="2709278"/>
            <a:ext cx="3033110" cy="926112"/>
          </a:xfrm>
          <a:prstGeom prst="line">
            <a:avLst/>
          </a:prstGeom>
          <a:ln w="158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/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ja-JP" sz="24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1" lang="en-US" altLang="ja-JP" sz="2400" dirty="0"/>
                  <a:t> are consistent with Z2 universality class only when 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𝐿𝑇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≥9</m:t>
                    </m:r>
                  </m:oMath>
                </a14:m>
                <a:r>
                  <a:rPr kumimoji="1" lang="en-US" altLang="ja-JP" sz="2400" dirty="0"/>
                  <a:t> data are used for the analysis.</a:t>
                </a: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05A449-4A04-4B86-8CC5-888EBEA1F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51" y="5809994"/>
                <a:ext cx="7181499" cy="830997"/>
              </a:xfrm>
              <a:prstGeom prst="rect">
                <a:avLst/>
              </a:prstGeom>
              <a:blipFill>
                <a:blip r:embed="rId4"/>
                <a:stretch>
                  <a:fillRect l="-1188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/>
              <p:nvPr/>
            </p:nvSpPr>
            <p:spPr>
              <a:xfrm>
                <a:off x="1721379" y="4330238"/>
                <a:ext cx="11702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dirty="0"/>
                  <a:t>Z2</a:t>
                </a:r>
                <a:endParaRPr lang="ja-JP" alt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≥9</m:t>
                      </m:r>
                    </m:oMath>
                  </m:oMathPara>
                </a14:m>
                <a:endParaRPr lang="en-US" altLang="ja-JP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≥8</m:t>
                      </m:r>
                    </m:oMath>
                  </m:oMathPara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24151BF-D01F-4B20-A9CF-DA9894388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9" y="4330238"/>
                <a:ext cx="1170256" cy="1200329"/>
              </a:xfrm>
              <a:prstGeom prst="rect">
                <a:avLst/>
              </a:prstGeom>
              <a:blipFill>
                <a:blip r:embed="rId5"/>
                <a:stretch>
                  <a:fillRect l="-521" t="-4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B_4=1.630(24)(2),~\nu=0.614(48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50&lt;/cursor&gt;&#10;&lt;/TeXTeX&gt;">
            <a:extLst>
              <a:ext uri="{FF2B5EF4-FFF2-40B4-BE49-F238E27FC236}">
                <a16:creationId xmlns:a16="http://schemas.microsoft.com/office/drawing/2014/main" id="{772FF7C1-4B59-4F41-AEE8-281AF0525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826813"/>
            <a:ext cx="4149725" cy="2645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nu=0.630&#10;\end{align*}&lt;/body&gt;&#10;  &lt;fcolor&gt;FFFFFFFF&lt;/fcolor&gt;&#10;  &lt;bcolor&gt;FFFFFFFF&lt;/bcolor&gt;&#10;  &lt;transparent&gt;True&lt;/transparent&gt;&#10;  &lt;resolution&gt;1800&lt;/resolution&gt;&#10;  &lt;imageh&gt;167&lt;/imageh&gt;&#10;  &lt;imagew&gt;1016&lt;/imagew&gt;&#10;  &lt;scale&gt;50&lt;/scale&gt;&#10;  &lt;cursor&gt;16&lt;/cursor&gt;&#10;&lt;/TeXTeX&gt;">
            <a:extLst>
              <a:ext uri="{FF2B5EF4-FFF2-40B4-BE49-F238E27FC236}">
                <a16:creationId xmlns:a16="http://schemas.microsoft.com/office/drawing/2014/main" id="{13FC3075-9E92-4738-9B26-F0B53397C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99" y="4461264"/>
            <a:ext cx="1075267" cy="176741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B_4=1.604&#10;\end{align*}&lt;/body&gt;&#10;  &lt;fcolor&gt;FFFFFFFF&lt;/fcolor&gt;&#10;  &lt;bcolor&gt;FFFFFFFF&lt;/bcolor&gt;&#10;  &lt;transparent&gt;True&lt;/transparent&gt;&#10;  &lt;resolution&gt;1800&lt;/resolution&gt;&#10;  &lt;imageh&gt;208&lt;/imageh&gt;&#10;  &lt;imagew&gt;1185&lt;/imagew&gt;&#10;  &lt;scale&gt;50&lt;/scale&gt;&#10;  &lt;cursor&gt;25&lt;/cursor&gt;&#10;&lt;/TeXTeX&gt;">
            <a:extLst>
              <a:ext uri="{FF2B5EF4-FFF2-40B4-BE49-F238E27FC236}">
                <a16:creationId xmlns:a16="http://schemas.microsoft.com/office/drawing/2014/main" id="{6B675041-5B46-4343-B34C-C3C08CEF0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4478619"/>
            <a:ext cx="1254125" cy="220133"/>
          </a:xfrm>
          <a:prstGeom prst="rect">
            <a:avLst/>
          </a:prstGeom>
        </p:spPr>
      </p:pic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CF635FFC-B92D-4B7F-A788-4C4258601C3F}"/>
              </a:ext>
            </a:extLst>
          </p:cNvPr>
          <p:cNvCxnSpPr/>
          <p:nvPr/>
        </p:nvCxnSpPr>
        <p:spPr>
          <a:xfrm>
            <a:off x="1644242" y="4330238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F64F256-DCDE-4190-87D0-3185B08667DE}"/>
              </a:ext>
            </a:extLst>
          </p:cNvPr>
          <p:cNvCxnSpPr/>
          <p:nvPr/>
        </p:nvCxnSpPr>
        <p:spPr>
          <a:xfrm>
            <a:off x="1644241" y="5547731"/>
            <a:ext cx="5662569" cy="20320"/>
          </a:xfrm>
          <a:prstGeom prst="line">
            <a:avLst/>
          </a:prstGeom>
          <a:ln w="158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B_4=1.643(15)(2),~\nu=0.614(29)(3)&#10;\end{align*}&lt;/body&gt;&#10;  &lt;fcolor&gt;FFFFFFFF&lt;/fcolor&gt;&#10;  &lt;bcolor&gt;FFFFFFFF&lt;/bcolor&gt;&#10;  &lt;transparent&gt;True&lt;/transparent&gt;&#10;  &lt;resolution&gt;1800&lt;/resolution&gt;&#10;  &lt;imageh&gt;250&lt;/imageh&gt;&#10;  &lt;imagew&gt;3921&lt;/imagew&gt;&#10;  &lt;scale&gt;50&lt;/scale&gt;&#10;  &lt;cursor&gt;46&lt;/cursor&gt;&#10;&lt;/TeXTeX&gt;">
            <a:extLst>
              <a:ext uri="{FF2B5EF4-FFF2-40B4-BE49-F238E27FC236}">
                <a16:creationId xmlns:a16="http://schemas.microsoft.com/office/drawing/2014/main" id="{C8D2CB81-2ECE-46D4-A9D0-AE9F87A86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89" y="5188145"/>
            <a:ext cx="4149725" cy="26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00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675DC0-0F9C-4F05-9D00-601D262E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Further Check of Finite-V Scaling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58CBCF-1186-451F-86DD-48E68CE0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A641859-3C1D-404A-B4C2-06E4E138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4" y="1983433"/>
            <a:ext cx="3700207" cy="290323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327DF2-FB97-4641-ADF9-D9B823FCCA35}"/>
              </a:ext>
            </a:extLst>
          </p:cNvPr>
          <p:cNvSpPr txBox="1"/>
          <p:nvPr/>
        </p:nvSpPr>
        <p:spPr>
          <a:xfrm>
            <a:off x="370936" y="1359281"/>
            <a:ext cx="4085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Effective potential at the CP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6ABF37-4CEF-420C-9424-5D962C85C2A1}"/>
              </a:ext>
            </a:extLst>
          </p:cNvPr>
          <p:cNvSpPr txBox="1"/>
          <p:nvPr/>
        </p:nvSpPr>
        <p:spPr>
          <a:xfrm>
            <a:off x="4714192" y="1359280"/>
            <a:ext cx="392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Scaling of order parameter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2E5078-9E02-4645-AB46-A71C6DBF7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53" y="1983433"/>
            <a:ext cx="3898343" cy="290323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472D1D-A5F9-40E5-9BFC-FF1F99A11F7F}"/>
              </a:ext>
            </a:extLst>
          </p:cNvPr>
          <p:cNvSpPr txBox="1"/>
          <p:nvPr/>
        </p:nvSpPr>
        <p:spPr>
          <a:xfrm>
            <a:off x="2067949" y="5498719"/>
            <a:ext cx="5008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/>
              <a:t>Z2 scaling is well established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97242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44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8650" y="1132452"/>
            <a:ext cx="76667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Critical points appear many places in QCD at nonzero temperature.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12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Two experimental tools for the search for the CPs:</a:t>
            </a:r>
          </a:p>
          <a:p>
            <a:pPr marL="914400" lvl="1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Relativistic heavy-ion collisions</a:t>
            </a:r>
          </a:p>
          <a:p>
            <a:pPr marL="914400" lvl="1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Lattice QCD numerical simulations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12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/>
              <a:t>Various studies are ongoing using both real and virtual experiments.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C7ACFED-111B-40A4-995F-A4C68F53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536" y="4236145"/>
            <a:ext cx="3413760" cy="248919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B55D7D6-3A06-4B53-AB9D-12AC5369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"/>
          <a:stretch/>
        </p:blipFill>
        <p:spPr>
          <a:xfrm>
            <a:off x="1526797" y="4237358"/>
            <a:ext cx="2787658" cy="24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Quark-Gluon Plasma 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64328" y="1853737"/>
            <a:ext cx="133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C9E4FF"/>
                </a:solidFill>
                <a:latin typeface="+mj-ea"/>
                <a:ea typeface="+mj-ea"/>
              </a:rPr>
              <a:t>vacuum</a:t>
            </a:r>
            <a:endParaRPr lang="ja-JP" altLang="en-US" sz="2800" dirty="0">
              <a:solidFill>
                <a:srgbClr val="C9E4FF"/>
              </a:solidFill>
              <a:latin typeface="+mj-ea"/>
              <a:ea typeface="+mj-ea"/>
            </a:endParaRPr>
          </a:p>
        </p:txBody>
      </p:sp>
      <p:sp>
        <p:nvSpPr>
          <p:cNvPr id="21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722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Quark-Gluon Plasma 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64328" y="1853737"/>
            <a:ext cx="133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C9E4FF"/>
                </a:solidFill>
                <a:latin typeface="+mj-ea"/>
                <a:ea typeface="+mj-ea"/>
              </a:rPr>
              <a:t>vacuum</a:t>
            </a:r>
            <a:endParaRPr lang="ja-JP" altLang="en-US" sz="2800" dirty="0">
              <a:solidFill>
                <a:srgbClr val="C9E4FF"/>
              </a:solidFill>
              <a:latin typeface="+mj-ea"/>
              <a:ea typeface="+mj-ea"/>
            </a:endParaRPr>
          </a:p>
        </p:txBody>
      </p:sp>
      <p:sp>
        <p:nvSpPr>
          <p:cNvPr id="21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33" name="テキスト ボックス 32"/>
          <p:cNvSpPr txBox="1"/>
          <p:nvPr/>
        </p:nvSpPr>
        <p:spPr>
          <a:xfrm>
            <a:off x="3627946" y="1622469"/>
            <a:ext cx="2026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CCCC"/>
                </a:solidFill>
                <a:latin typeface="+mj-ea"/>
                <a:ea typeface="+mj-ea"/>
              </a:rPr>
              <a:t>temperature</a:t>
            </a:r>
            <a:endParaRPr lang="ja-JP" altLang="en-US" sz="2800" dirty="0">
              <a:solidFill>
                <a:srgbClr val="FFCCCC"/>
              </a:solidFill>
              <a:latin typeface="+mj-ea"/>
              <a:ea typeface="+mj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00C1EC6-8E05-4405-8269-79848EAB1E98}"/>
              </a:ext>
            </a:extLst>
          </p:cNvPr>
          <p:cNvSpPr/>
          <p:nvPr/>
        </p:nvSpPr>
        <p:spPr>
          <a:xfrm>
            <a:off x="3380721" y="2002143"/>
            <a:ext cx="2839497" cy="470785"/>
          </a:xfrm>
          <a:prstGeom prst="rightArrow">
            <a:avLst>
              <a:gd name="adj1" fmla="val 50000"/>
              <a:gd name="adj2" fmla="val 117333"/>
            </a:avLst>
          </a:prstGeom>
          <a:solidFill>
            <a:srgbClr val="FF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89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右矢印 208"/>
          <p:cNvSpPr/>
          <p:nvPr/>
        </p:nvSpPr>
        <p:spPr>
          <a:xfrm>
            <a:off x="6151431" y="5893725"/>
            <a:ext cx="2514596" cy="831273"/>
          </a:xfrm>
          <a:prstGeom prst="rightArrow">
            <a:avLst>
              <a:gd name="adj1" fmla="val 50000"/>
              <a:gd name="adj2" fmla="val 10198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100000">
                <a:srgbClr val="FF0000"/>
              </a:gs>
            </a:gsLst>
            <a:lin ang="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Quark-Gluon Plasma (QGP)</a:t>
            </a: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64328" y="1853737"/>
            <a:ext cx="1330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C9E4FF"/>
                </a:solidFill>
                <a:latin typeface="+mj-ea"/>
                <a:ea typeface="+mj-ea"/>
              </a:rPr>
              <a:t>vacuum</a:t>
            </a:r>
            <a:endParaRPr lang="ja-JP" altLang="en-US" sz="2800" dirty="0">
              <a:solidFill>
                <a:srgbClr val="C9E4FF"/>
              </a:solidFill>
              <a:latin typeface="+mj-ea"/>
              <a:ea typeface="+mj-ea"/>
            </a:endParaRPr>
          </a:p>
        </p:txBody>
      </p:sp>
      <p:sp>
        <p:nvSpPr>
          <p:cNvPr id="21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baryon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424E5B">
                    <a:lumMod val="50000"/>
                  </a:srgbClr>
                </a:solidFill>
                <a:latin typeface="Calibri Light" panose="020F0302020204030204"/>
                <a:ea typeface="ＭＳ Ｐゴシック" panose="020B0600070205080204" pitchFamily="50" charset="-128"/>
              </a:rPr>
              <a:t>meson</a:t>
            </a:r>
            <a:endParaRPr lang="ja-JP" altLang="en-US" dirty="0">
              <a:solidFill>
                <a:srgbClr val="424E5B">
                  <a:lumMod val="50000"/>
                </a:srgbClr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0" name="直線矢印コネクタ 29"/>
          <p:cNvCxnSpPr>
            <a:endCxn id="19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cxnSp>
        <p:nvCxnSpPr>
          <p:cNvPr id="31" name="直線コネクタ 30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  <a:noFill/>
          <a:ln w="9525" cap="flat" cmpd="sng" algn="ctr">
            <a:solidFill>
              <a:srgbClr val="424E5B"/>
            </a:solidFill>
            <a:prstDash val="solid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noFill/>
          <a:ln w="9525" cap="flat" cmpd="sng" algn="ctr">
            <a:solidFill>
              <a:srgbClr val="424E5B"/>
            </a:solidFill>
            <a:prstDash val="solid"/>
            <a:tailEnd type="triangle"/>
          </a:ln>
          <a:effectLst/>
        </p:spPr>
      </p:cxnSp>
      <p:sp>
        <p:nvSpPr>
          <p:cNvPr id="33" name="テキスト ボックス 32"/>
          <p:cNvSpPr txBox="1"/>
          <p:nvPr/>
        </p:nvSpPr>
        <p:spPr>
          <a:xfrm>
            <a:off x="3627946" y="1622469"/>
            <a:ext cx="2026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rgbClr val="FFCCCC"/>
                </a:solidFill>
                <a:latin typeface="+mj-ea"/>
                <a:ea typeface="+mj-ea"/>
              </a:rPr>
              <a:t>temperature</a:t>
            </a:r>
            <a:endParaRPr lang="ja-JP" altLang="en-US" sz="2800" dirty="0">
              <a:solidFill>
                <a:srgbClr val="FFCCCC"/>
              </a:solidFill>
              <a:latin typeface="+mj-ea"/>
              <a:ea typeface="+mj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6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8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2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6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6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7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0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3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4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6312698" y="5537795"/>
            <a:ext cx="2251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FF9999"/>
                </a:solidFill>
                <a:latin typeface="+mj-ea"/>
                <a:ea typeface="+mj-ea"/>
              </a:rPr>
              <a:t>Early</a:t>
            </a:r>
            <a:r>
              <a:rPr lang="ja-JP" altLang="en-US" sz="2800" dirty="0">
                <a:solidFill>
                  <a:srgbClr val="FF9999"/>
                </a:solidFill>
                <a:latin typeface="+mj-ea"/>
                <a:ea typeface="+mj-ea"/>
              </a:rPr>
              <a:t> </a:t>
            </a:r>
            <a:r>
              <a:rPr lang="en-US" altLang="ja-JP" sz="2800" dirty="0">
                <a:solidFill>
                  <a:srgbClr val="FF9999"/>
                </a:solidFill>
                <a:latin typeface="+mj-ea"/>
                <a:ea typeface="+mj-ea"/>
              </a:rPr>
              <a:t>Universe</a:t>
            </a:r>
            <a:endParaRPr lang="ja-JP" altLang="en-US" sz="2800" dirty="0">
              <a:solidFill>
                <a:srgbClr val="FF9999"/>
              </a:solidFill>
              <a:latin typeface="+mj-ea"/>
              <a:ea typeface="+mj-ea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円/楕円 24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0" name="円/楕円 28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4" name="円/楕円 83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5" name="円/楕円 84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6" name="円/楕円 85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7" name="円/楕円 86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8" name="円/楕円 87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円/楕円 88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0" name="円/楕円 89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1" name="円/楕円 90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" name="円/楕円 91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円/楕円 92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円/楕円 93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5" name="円/楕円 94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6" name="円/楕円 95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7" name="円/楕円 96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円/楕円 97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円/楕円 98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0" name="円/楕円 99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1" name="円/楕円 100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2" name="円/楕円 101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3" name="円/楕円 102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4" name="円/楕円 103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6" name="円/楕円 105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7" name="円/楕円 106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8" name="円/楕円 107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rgbClr val="AD0101">
                  <a:lumMod val="5000"/>
                  <a:lumOff val="95000"/>
                  <a:alpha val="25000"/>
                </a:srgbClr>
              </a:gs>
              <a:gs pos="100000">
                <a:sysClr val="window" lastClr="FFFFFF">
                  <a:alpha val="70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4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5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6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7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8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9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30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31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32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3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4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5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6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7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8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9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40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41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42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3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4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5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6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7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8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9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50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51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52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3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4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5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6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7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8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9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60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61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62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3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4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5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6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7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8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9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70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71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72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3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4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5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6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7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8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9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80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81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82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3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4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5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6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7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8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9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90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91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92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3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4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5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6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7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8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9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200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201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202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3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4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5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6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5" name="円/楕円 207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06" name="直線矢印コネクタ 205"/>
          <p:cNvCxnSpPr>
            <a:endCxn id="76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noFill/>
          <a:ln w="9525" cap="flat" cmpd="sng" algn="ctr">
            <a:solidFill>
              <a:srgbClr val="FF9999"/>
            </a:solidFill>
            <a:prstDash val="solid"/>
            <a:tailEnd type="triangle"/>
          </a:ln>
          <a:effectLst/>
        </p:spPr>
      </p:cxnSp>
      <p:sp>
        <p:nvSpPr>
          <p:cNvPr id="207" name="テキスト ボックス 206"/>
          <p:cNvSpPr txBox="1"/>
          <p:nvPr/>
        </p:nvSpPr>
        <p:spPr>
          <a:xfrm>
            <a:off x="511998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CCCC"/>
                </a:solidFill>
              </a:rPr>
              <a:t>quark-gluon plasma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cxnSp>
        <p:nvCxnSpPr>
          <p:cNvPr id="208" name="直線コネクタ 207"/>
          <p:cNvCxnSpPr/>
          <p:nvPr/>
        </p:nvCxnSpPr>
        <p:spPr>
          <a:xfrm flipH="1">
            <a:off x="5126252" y="5323849"/>
            <a:ext cx="2021707" cy="0"/>
          </a:xfrm>
          <a:prstGeom prst="line">
            <a:avLst/>
          </a:prstGeom>
          <a:ln w="952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00C1EC6-8E05-4405-8269-79848EAB1E98}"/>
              </a:ext>
            </a:extLst>
          </p:cNvPr>
          <p:cNvSpPr/>
          <p:nvPr/>
        </p:nvSpPr>
        <p:spPr>
          <a:xfrm>
            <a:off x="3380721" y="2002143"/>
            <a:ext cx="2839497" cy="470785"/>
          </a:xfrm>
          <a:prstGeom prst="rightArrow">
            <a:avLst>
              <a:gd name="adj1" fmla="val 50000"/>
              <a:gd name="adj2" fmla="val 117333"/>
            </a:avLst>
          </a:prstGeom>
          <a:solidFill>
            <a:srgbClr val="FFA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 \simeq 150~{\rm MeV}&#10;\end{align*}&lt;/body&gt;&#10;  &lt;fcolor&gt;FFFFFFFF&lt;/fcolor&gt;&#10;  &lt;bcolor&gt;FFFFFFFF&lt;/bcolor&gt;&#10;  &lt;transparent&gt;True&lt;/transparent&gt;&#10;  &lt;resolution&gt;1800&lt;/resolution&gt;&#10;  &lt;imageh&gt;173&lt;/imageh&gt;&#10;  &lt;imagew&gt;1483&lt;/imagew&gt;&#10;  &lt;scale&gt;50&lt;/scale&gt;&#10;  &lt;cursor&gt;38&lt;/cursor&gt;&#10;&lt;/TeXTeX&gt;">
            <a:extLst>
              <a:ext uri="{FF2B5EF4-FFF2-40B4-BE49-F238E27FC236}">
                <a16:creationId xmlns:a16="http://schemas.microsoft.com/office/drawing/2014/main" id="{961DFA59-B188-42C5-8E61-663408A3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64" y="1956348"/>
            <a:ext cx="1569508" cy="18309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(\sim 1.5\times 10^{12}~{\rm K})&#10;\end{align*}&lt;/body&gt;&#10;  &lt;fcolor&gt;FFFFFFFF&lt;/fcolor&gt;&#10;  &lt;bcolor&gt;FFFFFFFF&lt;/bcolor&gt;&#10;  &lt;transparent&gt;True&lt;/transparent&gt;&#10;  &lt;resolution&gt;1800&lt;/resolution&gt;&#10;  &lt;imageh&gt;280&lt;/imageh&gt;&#10;  &lt;imagew&gt;1768&lt;/imagew&gt;&#10;  &lt;scale&gt;50&lt;/scale&gt;&#10;  &lt;cursor&gt;39&lt;/cursor&gt;&#10;&lt;/TeXTeX&gt;">
            <a:extLst>
              <a:ext uri="{FF2B5EF4-FFF2-40B4-BE49-F238E27FC236}">
                <a16:creationId xmlns:a16="http://schemas.microsoft.com/office/drawing/2014/main" id="{93FDCF00-D7E1-4981-99C3-308CB593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35" y="2292059"/>
            <a:ext cx="1630277" cy="2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55DA5D-6EBE-4661-9C5C-7E974595128C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9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>
            <a:extLst>
              <a:ext uri="{FF2B5EF4-FFF2-40B4-BE49-F238E27FC236}">
                <a16:creationId xmlns:a16="http://schemas.microsoft.com/office/drawing/2014/main" id="{89D20072-17AD-4EA7-8D62-420CBDF75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60177" y="1499393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38215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3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 rot="16200000">
            <a:off x="-64258" y="2056916"/>
            <a:ext cx="2111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Temperature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49B-2D2B-4CC7-A2AF-312F666331BA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E8B08-0CD5-41A8-8669-30204B6A533B}"/>
              </a:ext>
            </a:extLst>
          </p:cNvPr>
          <p:cNvGrpSpPr/>
          <p:nvPr/>
        </p:nvGrpSpPr>
        <p:grpSpPr>
          <a:xfrm>
            <a:off x="1958057" y="4530346"/>
            <a:ext cx="1463308" cy="886411"/>
            <a:chOff x="2854629" y="4559966"/>
            <a:chExt cx="1463308" cy="886411"/>
          </a:xfrm>
        </p:grpSpPr>
        <p:sp>
          <p:nvSpPr>
            <p:cNvPr id="15" name="角丸四角形 5">
              <a:extLst>
                <a:ext uri="{FF2B5EF4-FFF2-40B4-BE49-F238E27FC236}">
                  <a16:creationId xmlns:a16="http://schemas.microsoft.com/office/drawing/2014/main" id="{FAD5733B-7D2B-4E22-8CA4-287151FA672C}"/>
                </a:ext>
              </a:extLst>
            </p:cNvPr>
            <p:cNvSpPr/>
            <p:nvPr/>
          </p:nvSpPr>
          <p:spPr>
            <a:xfrm>
              <a:off x="2854629" y="4559966"/>
              <a:ext cx="1463308" cy="886411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7FCCA36-EEDF-4D6E-AAAB-733D4337D9BF}"/>
                </a:ext>
              </a:extLst>
            </p:cNvPr>
            <p:cNvSpPr txBox="1"/>
            <p:nvPr/>
          </p:nvSpPr>
          <p:spPr>
            <a:xfrm>
              <a:off x="3038453" y="4559967"/>
              <a:ext cx="11336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Hadron</a:t>
              </a:r>
            </a:p>
            <a:p>
              <a:r>
                <a:rPr lang="en-US" altLang="ja-JP" sz="2400" dirty="0"/>
                <a:t>Phase</a:t>
              </a:r>
              <a:endParaRPr kumimoji="1" lang="ja-JP" altLang="en-US" sz="2400" dirty="0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FCA6DCA-EA57-41F6-800A-319C89AC63F3}"/>
              </a:ext>
            </a:extLst>
          </p:cNvPr>
          <p:cNvGrpSpPr/>
          <p:nvPr/>
        </p:nvGrpSpPr>
        <p:grpSpPr>
          <a:xfrm>
            <a:off x="4288697" y="1963027"/>
            <a:ext cx="2942606" cy="626328"/>
            <a:chOff x="4288697" y="1963027"/>
            <a:chExt cx="2942606" cy="626328"/>
          </a:xfrm>
        </p:grpSpPr>
        <p:sp>
          <p:nvSpPr>
            <p:cNvPr id="19" name="角丸四角形 5">
              <a:extLst>
                <a:ext uri="{FF2B5EF4-FFF2-40B4-BE49-F238E27FC236}">
                  <a16:creationId xmlns:a16="http://schemas.microsoft.com/office/drawing/2014/main" id="{1A8022AA-7404-40F6-B995-93883D27CF2C}"/>
                </a:ext>
              </a:extLst>
            </p:cNvPr>
            <p:cNvSpPr/>
            <p:nvPr/>
          </p:nvSpPr>
          <p:spPr>
            <a:xfrm>
              <a:off x="4288697" y="1963027"/>
              <a:ext cx="2942606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38489C5-01F1-4434-9EED-857E46258342}"/>
                </a:ext>
              </a:extLst>
            </p:cNvPr>
            <p:cNvSpPr txBox="1"/>
            <p:nvPr/>
          </p:nvSpPr>
          <p:spPr>
            <a:xfrm>
              <a:off x="4348316" y="2029895"/>
              <a:ext cx="28280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Quark-Gluon Plasma</a:t>
              </a:r>
              <a:endParaRPr kumimoji="1" lang="ja-JP" altLang="en-US" sz="2400" dirty="0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1B8DDBB-1636-41F0-8CB9-69CBC4422871}"/>
              </a:ext>
            </a:extLst>
          </p:cNvPr>
          <p:cNvGrpSpPr/>
          <p:nvPr/>
        </p:nvGrpSpPr>
        <p:grpSpPr>
          <a:xfrm>
            <a:off x="5961996" y="4969855"/>
            <a:ext cx="1400057" cy="626328"/>
            <a:chOff x="4288697" y="1963027"/>
            <a:chExt cx="1400057" cy="626328"/>
          </a:xfrm>
        </p:grpSpPr>
        <p:sp>
          <p:nvSpPr>
            <p:cNvPr id="23" name="角丸四角形 5">
              <a:extLst>
                <a:ext uri="{FF2B5EF4-FFF2-40B4-BE49-F238E27FC236}">
                  <a16:creationId xmlns:a16="http://schemas.microsoft.com/office/drawing/2014/main" id="{E531D7D4-3705-4CAB-ACB7-7EC823EC8147}"/>
                </a:ext>
              </a:extLst>
            </p:cNvPr>
            <p:cNvSpPr/>
            <p:nvPr/>
          </p:nvSpPr>
          <p:spPr>
            <a:xfrm>
              <a:off x="4288697" y="1963027"/>
              <a:ext cx="1400057" cy="626328"/>
            </a:xfrm>
            <a:prstGeom prst="roundRect">
              <a:avLst/>
            </a:prstGeom>
            <a:solidFill>
              <a:srgbClr val="424E5B">
                <a:alpha val="8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32FA351-9551-4990-A0AF-CCB2F157C0E6}"/>
                </a:ext>
              </a:extLst>
            </p:cNvPr>
            <p:cNvSpPr txBox="1"/>
            <p:nvPr/>
          </p:nvSpPr>
          <p:spPr>
            <a:xfrm>
              <a:off x="4348316" y="2029895"/>
              <a:ext cx="1272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Color SC</a:t>
              </a:r>
              <a:endParaRPr kumimoji="1" lang="ja-JP" altLang="en-US" sz="2400" dirty="0"/>
            </a:p>
          </p:txBody>
        </p:sp>
      </p:grpSp>
      <p:sp>
        <p:nvSpPr>
          <p:cNvPr id="25" name="吹き出し: 角を丸めた四角形 24">
            <a:extLst>
              <a:ext uri="{FF2B5EF4-FFF2-40B4-BE49-F238E27FC236}">
                <a16:creationId xmlns:a16="http://schemas.microsoft.com/office/drawing/2014/main" id="{D2D3B3A3-5D1B-40E8-AAFC-771143D6ABD4}"/>
              </a:ext>
            </a:extLst>
          </p:cNvPr>
          <p:cNvSpPr/>
          <p:nvPr/>
        </p:nvSpPr>
        <p:spPr>
          <a:xfrm>
            <a:off x="4068305" y="3191896"/>
            <a:ext cx="1214472" cy="784043"/>
          </a:xfrm>
          <a:prstGeom prst="wedgeRoundRectCallout">
            <a:avLst>
              <a:gd name="adj1" fmla="val -70249"/>
              <a:gd name="adj2" fmla="val 48109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Critical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Point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5B12A6D-B9FD-474A-B410-9F25B7DD35FA}"/>
              </a:ext>
            </a:extLst>
          </p:cNvPr>
          <p:cNvSpPr/>
          <p:nvPr/>
        </p:nvSpPr>
        <p:spPr>
          <a:xfrm>
            <a:off x="4604342" y="5416757"/>
            <a:ext cx="204327" cy="356384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100000">
                <a:srgbClr val="92D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7CCF065-1D0D-4A19-8A3E-61BE7C751A96}"/>
              </a:ext>
            </a:extLst>
          </p:cNvPr>
          <p:cNvSpPr/>
          <p:nvPr/>
        </p:nvSpPr>
        <p:spPr>
          <a:xfrm>
            <a:off x="4635019" y="5372325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9B17319-CD12-4BA8-9B51-EF0731AAA5EB}"/>
              </a:ext>
            </a:extLst>
          </p:cNvPr>
          <p:cNvSpPr/>
          <p:nvPr/>
        </p:nvSpPr>
        <p:spPr>
          <a:xfrm>
            <a:off x="4706505" y="4242699"/>
            <a:ext cx="1976411" cy="784043"/>
          </a:xfrm>
          <a:prstGeom prst="wedgeRoundRectCallout">
            <a:avLst>
              <a:gd name="adj1" fmla="val -42660"/>
              <a:gd name="adj2" fmla="val 89838"/>
              <a:gd name="adj3" fmla="val 16667"/>
            </a:avLst>
          </a:prstGeom>
          <a:solidFill>
            <a:srgbClr val="20575F">
              <a:alpha val="70000"/>
            </a:srgb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FF00"/>
                </a:solidFill>
              </a:rPr>
              <a:t>Another CP?</a:t>
            </a:r>
          </a:p>
          <a:p>
            <a:pPr algn="r"/>
            <a:r>
              <a:rPr kumimoji="1" lang="en-US" altLang="ja-JP" dirty="0">
                <a:solidFill>
                  <a:srgbClr val="FFFF00"/>
                </a:solidFill>
              </a:rPr>
              <a:t>MK+ (2002)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5172E09-EC7F-4667-AE9C-5866D4BAFF33}"/>
              </a:ext>
            </a:extLst>
          </p:cNvPr>
          <p:cNvSpPr txBox="1"/>
          <p:nvPr/>
        </p:nvSpPr>
        <p:spPr>
          <a:xfrm rot="3033201">
            <a:off x="3687236" y="4558795"/>
            <a:ext cx="8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</a:rPr>
              <a:t>1</a:t>
            </a:r>
            <a:r>
              <a:rPr kumimoji="1" lang="en-US" altLang="ja-JP" sz="2400" b="1" baseline="30000" dirty="0">
                <a:solidFill>
                  <a:schemeClr val="bg1"/>
                </a:solidFill>
              </a:rPr>
              <a:t>st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 tr.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15A5892-2112-4F94-9D03-DA42B11142F7}"/>
              </a:ext>
            </a:extLst>
          </p:cNvPr>
          <p:cNvSpPr txBox="1"/>
          <p:nvPr/>
        </p:nvSpPr>
        <p:spPr>
          <a:xfrm>
            <a:off x="5282777" y="5946782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/>
              <a:t>hemical Potential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578406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8">
      <a:majorFont>
        <a:latin typeface="Corbel"/>
        <a:ea typeface="小塚ゴシック Pr6N B"/>
        <a:cs typeface=""/>
      </a:majorFont>
      <a:minorFont>
        <a:latin typeface="Corbel"/>
        <a:ea typeface="HGPｺﾞｼｯｸM"/>
        <a:cs typeface="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58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DCECAC2-9424-4B15-A77B-A3FC13944F9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7500</TotalTime>
  <Words>1400</Words>
  <Application>Microsoft Office PowerPoint</Application>
  <PresentationFormat>画面に合わせる (4:3)</PresentationFormat>
  <Paragraphs>410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44</vt:i4>
      </vt:variant>
    </vt:vector>
  </HeadingPairs>
  <TitlesOfParts>
    <vt:vector size="58" baseType="lpstr">
      <vt:lpstr>小塚ゴシック Pr6N B</vt:lpstr>
      <vt:lpstr>游ゴシック</vt:lpstr>
      <vt:lpstr>Arial</vt:lpstr>
      <vt:lpstr>Arial Black</vt:lpstr>
      <vt:lpstr>Calibri</vt:lpstr>
      <vt:lpstr>Calibri Light</vt:lpstr>
      <vt:lpstr>Cambria Math</vt:lpstr>
      <vt:lpstr>Corbel</vt:lpstr>
      <vt:lpstr>Symbol</vt:lpstr>
      <vt:lpstr>Times New Roman</vt:lpstr>
      <vt:lpstr>Wingdings</vt:lpstr>
      <vt:lpstr>奥行</vt:lpstr>
      <vt:lpstr>10_標準デザイン</vt:lpstr>
      <vt:lpstr>1_標準デザイン</vt:lpstr>
      <vt:lpstr>Critical Points in Strongly-Interacting Media</vt:lpstr>
      <vt:lpstr>Critical Points</vt:lpstr>
      <vt:lpstr>Quantum ChromoDynamics</vt:lpstr>
      <vt:lpstr>Quantum ChromoDynamics</vt:lpstr>
      <vt:lpstr>Quark-Gluon Plasma (QGP)</vt:lpstr>
      <vt:lpstr>Quark-Gluon Plasma (QGP)</vt:lpstr>
      <vt:lpstr>Quark-Gluon Plasma (QGP)</vt:lpstr>
      <vt:lpstr>QCD Phase Diagram</vt:lpstr>
      <vt:lpstr>QCD Phase Diagram</vt:lpstr>
      <vt:lpstr>QCD Phase Diagram</vt:lpstr>
      <vt:lpstr>Varying Quark Masses</vt:lpstr>
      <vt:lpstr>Two Experimental Tools</vt:lpstr>
      <vt:lpstr>Lattice QCD Numerical Simulations</vt:lpstr>
      <vt:lpstr>Relativistic Heavy-Ion Collisions</vt:lpstr>
      <vt:lpstr>Relativistic Heavy-Ion Collisions</vt:lpstr>
      <vt:lpstr>Beam-Energy Scan</vt:lpstr>
      <vt:lpstr>Beam-Energy Scan</vt:lpstr>
      <vt:lpstr>Beam-Energy Scan</vt:lpstr>
      <vt:lpstr>Two Experimental Tools</vt:lpstr>
      <vt:lpstr>Fluctuations</vt:lpstr>
      <vt:lpstr>Cumulants</vt:lpstr>
      <vt:lpstr>Cumulants around Critical Point</vt:lpstr>
      <vt:lpstr>Cumulants around Critical Point</vt:lpstr>
      <vt:lpstr>Cumulants around Critical Point</vt:lpstr>
      <vt:lpstr>Experimental Search for QCD Critical Point</vt:lpstr>
      <vt:lpstr>Beam-Energy Scan</vt:lpstr>
      <vt:lpstr>Event-by-event Fluctuations</vt:lpstr>
      <vt:lpstr>Cumulants around Critical Point</vt:lpstr>
      <vt:lpstr>Sign Change of Cumulant</vt:lpstr>
      <vt:lpstr>Impact of Negative Cumulants</vt:lpstr>
      <vt:lpstr>Proton Number Cumulants</vt:lpstr>
      <vt:lpstr>Time Evolution of Cumulants</vt:lpstr>
      <vt:lpstr>Rapidity Window Dependence in Diffusion Models</vt:lpstr>
      <vt:lpstr>Issues with Experimental Analysis</vt:lpstr>
      <vt:lpstr>Lattice Simulation of CP in Heavy-Quark Region</vt:lpstr>
      <vt:lpstr>Varying Quark Masses</vt:lpstr>
      <vt:lpstr>Cumulants around Critical Point</vt:lpstr>
      <vt:lpstr>Finite-Volume Effects</vt:lpstr>
      <vt:lpstr>Finite-Volume Effects</vt:lpstr>
      <vt:lpstr>Binder-Cumulant Analysis</vt:lpstr>
      <vt:lpstr>Numerical Simulation</vt:lpstr>
      <vt:lpstr>Binder-Cumulant Analysis</vt:lpstr>
      <vt:lpstr>Further Check of Finite-V Scaling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J-PARCが行う 重イオン衝突実験</dc:title>
  <dc:creator>Masakiyo Kitazawa</dc:creator>
  <cp:lastModifiedBy>Kitazawa Masakiyo</cp:lastModifiedBy>
  <cp:revision>503</cp:revision>
  <dcterms:created xsi:type="dcterms:W3CDTF">2015-11-23T09:24:11Z</dcterms:created>
  <dcterms:modified xsi:type="dcterms:W3CDTF">2021-09-11T05:00:08Z</dcterms:modified>
</cp:coreProperties>
</file>