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2"/>
    <p:sldMasterId id="2147483750" r:id="rId3"/>
    <p:sldMasterId id="2147483762" r:id="rId4"/>
  </p:sldMasterIdLst>
  <p:notesMasterIdLst>
    <p:notesMasterId r:id="rId22"/>
  </p:notesMasterIdLst>
  <p:sldIdLst>
    <p:sldId id="256" r:id="rId5"/>
    <p:sldId id="516" r:id="rId6"/>
    <p:sldId id="526" r:id="rId7"/>
    <p:sldId id="545" r:id="rId8"/>
    <p:sldId id="528" r:id="rId9"/>
    <p:sldId id="541" r:id="rId10"/>
    <p:sldId id="542" r:id="rId11"/>
    <p:sldId id="543" r:id="rId12"/>
    <p:sldId id="540" r:id="rId13"/>
    <p:sldId id="544" r:id="rId14"/>
    <p:sldId id="531" r:id="rId15"/>
    <p:sldId id="546" r:id="rId16"/>
    <p:sldId id="532" r:id="rId17"/>
    <p:sldId id="455" r:id="rId18"/>
    <p:sldId id="547" r:id="rId19"/>
    <p:sldId id="549" r:id="rId20"/>
    <p:sldId id="548" r:id="rId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445C"/>
    <a:srgbClr val="FFCCFF"/>
    <a:srgbClr val="124861"/>
    <a:srgbClr val="FF66CC"/>
    <a:srgbClr val="20575F"/>
    <a:srgbClr val="92D050"/>
    <a:srgbClr val="99CCFF"/>
    <a:srgbClr val="FFAD99"/>
    <a:srgbClr val="10445C"/>
    <a:srgbClr val="113E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2614A2-7235-44C2-BA1A-1C0189417460}" v="2631" dt="2021-09-15T02:07:44.1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13" autoAdjust="0"/>
  </p:normalViewPr>
  <p:slideViewPr>
    <p:cSldViewPr snapToGrid="0">
      <p:cViewPr varScale="1">
        <p:scale>
          <a:sx n="114" d="100"/>
          <a:sy n="114" d="100"/>
        </p:scale>
        <p:origin x="1290"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tazawa Masakiyo" userId="2bf3742da7ad8ecb" providerId="LiveId" clId="{C3319DF0-672F-484E-9379-5FB1B9723CB0}"/>
    <pc:docChg chg="undo redo custSel addSld delSld modSld sldOrd">
      <pc:chgData name="Kitazawa Masakiyo" userId="2bf3742da7ad8ecb" providerId="LiveId" clId="{C3319DF0-672F-484E-9379-5FB1B9723CB0}" dt="2021-09-11T04:59:41.161" v="11582" actId="1076"/>
      <pc:docMkLst>
        <pc:docMk/>
      </pc:docMkLst>
      <pc:sldChg chg="modSp mod">
        <pc:chgData name="Kitazawa Masakiyo" userId="2bf3742da7ad8ecb" providerId="LiveId" clId="{C3319DF0-672F-484E-9379-5FB1B9723CB0}" dt="2021-09-11T00:38:31.292" v="8788" actId="404"/>
        <pc:sldMkLst>
          <pc:docMk/>
          <pc:sldMk cId="1310061875" sldId="256"/>
        </pc:sldMkLst>
        <pc:spChg chg="mod">
          <ac:chgData name="Kitazawa Masakiyo" userId="2bf3742da7ad8ecb" providerId="LiveId" clId="{C3319DF0-672F-484E-9379-5FB1B9723CB0}" dt="2021-09-10T06:35:24.691" v="93" actId="403"/>
          <ac:spMkLst>
            <pc:docMk/>
            <pc:sldMk cId="1310061875" sldId="256"/>
            <ac:spMk id="2" creationId="{00000000-0000-0000-0000-000000000000}"/>
          </ac:spMkLst>
        </pc:spChg>
        <pc:spChg chg="mod">
          <ac:chgData name="Kitazawa Masakiyo" userId="2bf3742da7ad8ecb" providerId="LiveId" clId="{C3319DF0-672F-484E-9379-5FB1B9723CB0}" dt="2021-09-10T06:35:11.028" v="91" actId="1035"/>
          <ac:spMkLst>
            <pc:docMk/>
            <pc:sldMk cId="1310061875" sldId="256"/>
            <ac:spMk id="3" creationId="{00000000-0000-0000-0000-000000000000}"/>
          </ac:spMkLst>
        </pc:spChg>
        <pc:spChg chg="mod">
          <ac:chgData name="Kitazawa Masakiyo" userId="2bf3742da7ad8ecb" providerId="LiveId" clId="{C3319DF0-672F-484E-9379-5FB1B9723CB0}" dt="2021-09-11T00:38:31.292" v="8788" actId="404"/>
          <ac:spMkLst>
            <pc:docMk/>
            <pc:sldMk cId="1310061875" sldId="256"/>
            <ac:spMk id="4" creationId="{00000000-0000-0000-0000-000000000000}"/>
          </ac:spMkLst>
        </pc:spChg>
      </pc:sldChg>
      <pc:sldChg chg="addSp delSp modSp del mod">
        <pc:chgData name="Kitazawa Masakiyo" userId="2bf3742da7ad8ecb" providerId="LiveId" clId="{C3319DF0-672F-484E-9379-5FB1B9723CB0}" dt="2021-09-11T02:00:26.886" v="10804" actId="2696"/>
        <pc:sldMkLst>
          <pc:docMk/>
          <pc:sldMk cId="2637124215" sldId="321"/>
        </pc:sldMkLst>
        <pc:spChg chg="mod">
          <ac:chgData name="Kitazawa Masakiyo" userId="2bf3742da7ad8ecb" providerId="LiveId" clId="{C3319DF0-672F-484E-9379-5FB1B9723CB0}" dt="2021-09-10T08:24:52.101" v="572" actId="20577"/>
          <ac:spMkLst>
            <pc:docMk/>
            <pc:sldMk cId="2637124215" sldId="321"/>
            <ac:spMk id="2" creationId="{00000000-0000-0000-0000-000000000000}"/>
          </ac:spMkLst>
        </pc:spChg>
        <pc:spChg chg="del">
          <ac:chgData name="Kitazawa Masakiyo" userId="2bf3742da7ad8ecb" providerId="LiveId" clId="{C3319DF0-672F-484E-9379-5FB1B9723CB0}" dt="2021-09-10T09:27:52.388" v="785" actId="478"/>
          <ac:spMkLst>
            <pc:docMk/>
            <pc:sldMk cId="2637124215" sldId="321"/>
            <ac:spMk id="3" creationId="{00000000-0000-0000-0000-000000000000}"/>
          </ac:spMkLst>
        </pc:spChg>
        <pc:spChg chg="mod">
          <ac:chgData name="Kitazawa Masakiyo" userId="2bf3742da7ad8ecb" providerId="LiveId" clId="{C3319DF0-672F-484E-9379-5FB1B9723CB0}" dt="2021-09-11T01:55:54.280" v="10739" actId="122"/>
          <ac:spMkLst>
            <pc:docMk/>
            <pc:sldMk cId="2637124215" sldId="321"/>
            <ac:spMk id="4" creationId="{00000000-0000-0000-0000-000000000000}"/>
          </ac:spMkLst>
        </pc:spChg>
        <pc:spChg chg="mod">
          <ac:chgData name="Kitazawa Masakiyo" userId="2bf3742da7ad8ecb" providerId="LiveId" clId="{C3319DF0-672F-484E-9379-5FB1B9723CB0}" dt="2021-09-11T01:56:03.873" v="10741" actId="1076"/>
          <ac:spMkLst>
            <pc:docMk/>
            <pc:sldMk cId="2637124215" sldId="321"/>
            <ac:spMk id="5" creationId="{00000000-0000-0000-0000-000000000000}"/>
          </ac:spMkLst>
        </pc:spChg>
        <pc:spChg chg="mod">
          <ac:chgData name="Kitazawa Masakiyo" userId="2bf3742da7ad8ecb" providerId="LiveId" clId="{C3319DF0-672F-484E-9379-5FB1B9723CB0}" dt="2021-09-11T01:56:34.848" v="10746" actId="1076"/>
          <ac:spMkLst>
            <pc:docMk/>
            <pc:sldMk cId="2637124215" sldId="321"/>
            <ac:spMk id="8" creationId="{00000000-0000-0000-0000-000000000000}"/>
          </ac:spMkLst>
        </pc:spChg>
        <pc:spChg chg="mod">
          <ac:chgData name="Kitazawa Masakiyo" userId="2bf3742da7ad8ecb" providerId="LiveId" clId="{C3319DF0-672F-484E-9379-5FB1B9723CB0}" dt="2021-09-11T01:55:27.919" v="10725" actId="1076"/>
          <ac:spMkLst>
            <pc:docMk/>
            <pc:sldMk cId="2637124215" sldId="321"/>
            <ac:spMk id="9" creationId="{00000000-0000-0000-0000-000000000000}"/>
          </ac:spMkLst>
        </pc:spChg>
        <pc:spChg chg="add mod">
          <ac:chgData name="Kitazawa Masakiyo" userId="2bf3742da7ad8ecb" providerId="LiveId" clId="{C3319DF0-672F-484E-9379-5FB1B9723CB0}" dt="2021-09-11T01:54:43.971" v="10649" actId="1076"/>
          <ac:spMkLst>
            <pc:docMk/>
            <pc:sldMk cId="2637124215" sldId="321"/>
            <ac:spMk id="10" creationId="{4BD670F3-BCAC-40B8-A1BD-A481C745E972}"/>
          </ac:spMkLst>
        </pc:spChg>
        <pc:spChg chg="add mod">
          <ac:chgData name="Kitazawa Masakiyo" userId="2bf3742da7ad8ecb" providerId="LiveId" clId="{C3319DF0-672F-484E-9379-5FB1B9723CB0}" dt="2021-09-11T01:56:51.480" v="10749" actId="14838"/>
          <ac:spMkLst>
            <pc:docMk/>
            <pc:sldMk cId="2637124215" sldId="321"/>
            <ac:spMk id="12" creationId="{453F0B63-2DC9-4C92-841D-7E0E65A27D39}"/>
          </ac:spMkLst>
        </pc:spChg>
        <pc:picChg chg="del">
          <ac:chgData name="Kitazawa Masakiyo" userId="2bf3742da7ad8ecb" providerId="LiveId" clId="{C3319DF0-672F-484E-9379-5FB1B9723CB0}" dt="2021-09-10T08:24:18.515" v="550" actId="21"/>
          <ac:picMkLst>
            <pc:docMk/>
            <pc:sldMk cId="2637124215" sldId="321"/>
            <ac:picMk id="6" creationId="{00000000-0000-0000-0000-000000000000}"/>
          </ac:picMkLst>
        </pc:picChg>
        <pc:picChg chg="add del mod">
          <ac:chgData name="Kitazawa Masakiyo" userId="2bf3742da7ad8ecb" providerId="LiveId" clId="{C3319DF0-672F-484E-9379-5FB1B9723CB0}" dt="2021-09-10T08:20:17.695" v="547" actId="21"/>
          <ac:picMkLst>
            <pc:docMk/>
            <pc:sldMk cId="2637124215" sldId="321"/>
            <ac:picMk id="10" creationId="{58770BC2-2137-446E-9382-DC77C3E8329E}"/>
          </ac:picMkLst>
        </pc:picChg>
        <pc:picChg chg="add mod ord modCrop">
          <ac:chgData name="Kitazawa Masakiyo" userId="2bf3742da7ad8ecb" providerId="LiveId" clId="{C3319DF0-672F-484E-9379-5FB1B9723CB0}" dt="2021-09-10T08:35:08.729" v="777" actId="732"/>
          <ac:picMkLst>
            <pc:docMk/>
            <pc:sldMk cId="2637124215" sldId="321"/>
            <ac:picMk id="11" creationId="{58AA3BF5-9E85-4CE3-8423-E5B64EE24FCF}"/>
          </ac:picMkLst>
        </pc:picChg>
      </pc:sldChg>
      <pc:sldChg chg="addSp delSp modSp del mod ord delAnim modAnim">
        <pc:chgData name="Kitazawa Masakiyo" userId="2bf3742da7ad8ecb" providerId="LiveId" clId="{C3319DF0-672F-484E-9379-5FB1B9723CB0}" dt="2021-09-10T15:55:19.432" v="4214" actId="2696"/>
        <pc:sldMkLst>
          <pc:docMk/>
          <pc:sldMk cId="1857290847" sldId="419"/>
        </pc:sldMkLst>
        <pc:spChg chg="mod">
          <ac:chgData name="Kitazawa Masakiyo" userId="2bf3742da7ad8ecb" providerId="LiveId" clId="{C3319DF0-672F-484E-9379-5FB1B9723CB0}" dt="2021-09-10T12:11:13.269" v="2111" actId="113"/>
          <ac:spMkLst>
            <pc:docMk/>
            <pc:sldMk cId="1857290847" sldId="419"/>
            <ac:spMk id="2" creationId="{00000000-0000-0000-0000-000000000000}"/>
          </ac:spMkLst>
        </pc:spChg>
        <pc:spChg chg="add mod">
          <ac:chgData name="Kitazawa Masakiyo" userId="2bf3742da7ad8ecb" providerId="LiveId" clId="{C3319DF0-672F-484E-9379-5FB1B9723CB0}" dt="2021-09-10T15:47:23.581" v="3973" actId="164"/>
          <ac:spMkLst>
            <pc:docMk/>
            <pc:sldMk cId="1857290847" sldId="419"/>
            <ac:spMk id="5" creationId="{BCF8E81A-4CBB-4B68-89D8-3DC12DF5DF52}"/>
          </ac:spMkLst>
        </pc:spChg>
        <pc:spChg chg="del">
          <ac:chgData name="Kitazawa Masakiyo" userId="2bf3742da7ad8ecb" providerId="LiveId" clId="{C3319DF0-672F-484E-9379-5FB1B9723CB0}" dt="2021-09-10T12:03:15.220" v="2073" actId="478"/>
          <ac:spMkLst>
            <pc:docMk/>
            <pc:sldMk cId="1857290847" sldId="419"/>
            <ac:spMk id="6" creationId="{00000000-0000-0000-0000-000000000000}"/>
          </ac:spMkLst>
        </pc:spChg>
        <pc:spChg chg="add del mod ord">
          <ac:chgData name="Kitazawa Masakiyo" userId="2bf3742da7ad8ecb" providerId="LiveId" clId="{C3319DF0-672F-484E-9379-5FB1B9723CB0}" dt="2021-09-10T15:47:15.551" v="3971" actId="478"/>
          <ac:spMkLst>
            <pc:docMk/>
            <pc:sldMk cId="1857290847" sldId="419"/>
            <ac:spMk id="7" creationId="{085C1840-DDD3-417F-92A0-A3C67FA1CC74}"/>
          </ac:spMkLst>
        </pc:spChg>
        <pc:spChg chg="del">
          <ac:chgData name="Kitazawa Masakiyo" userId="2bf3742da7ad8ecb" providerId="LiveId" clId="{C3319DF0-672F-484E-9379-5FB1B9723CB0}" dt="2021-09-10T12:03:27.890" v="2076" actId="478"/>
          <ac:spMkLst>
            <pc:docMk/>
            <pc:sldMk cId="1857290847" sldId="419"/>
            <ac:spMk id="8"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9"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10"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11"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12"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13"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14"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15"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16"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17"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18"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19"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20"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21" creationId="{00000000-0000-0000-0000-000000000000}"/>
          </ac:spMkLst>
        </pc:spChg>
        <pc:spChg chg="add del mod">
          <ac:chgData name="Kitazawa Masakiyo" userId="2bf3742da7ad8ecb" providerId="LiveId" clId="{C3319DF0-672F-484E-9379-5FB1B9723CB0}" dt="2021-09-10T15:47:16.605" v="3972" actId="478"/>
          <ac:spMkLst>
            <pc:docMk/>
            <pc:sldMk cId="1857290847" sldId="419"/>
            <ac:spMk id="21" creationId="{A416B34E-E03C-4C03-8B6B-CEFFC39A0F35}"/>
          </ac:spMkLst>
        </pc:spChg>
        <pc:spChg chg="del">
          <ac:chgData name="Kitazawa Masakiyo" userId="2bf3742da7ad8ecb" providerId="LiveId" clId="{C3319DF0-672F-484E-9379-5FB1B9723CB0}" dt="2021-09-10T12:03:27.890" v="2076" actId="478"/>
          <ac:spMkLst>
            <pc:docMk/>
            <pc:sldMk cId="1857290847" sldId="419"/>
            <ac:spMk id="22" creationId="{00000000-0000-0000-0000-000000000000}"/>
          </ac:spMkLst>
        </pc:spChg>
        <pc:spChg chg="add mod">
          <ac:chgData name="Kitazawa Masakiyo" userId="2bf3742da7ad8ecb" providerId="LiveId" clId="{C3319DF0-672F-484E-9379-5FB1B9723CB0}" dt="2021-09-10T15:47:23.581" v="3973" actId="164"/>
          <ac:spMkLst>
            <pc:docMk/>
            <pc:sldMk cId="1857290847" sldId="419"/>
            <ac:spMk id="22" creationId="{ABB11A06-0F78-48C4-8438-9CC2A133E041}"/>
          </ac:spMkLst>
        </pc:spChg>
        <pc:spChg chg="del">
          <ac:chgData name="Kitazawa Masakiyo" userId="2bf3742da7ad8ecb" providerId="LiveId" clId="{C3319DF0-672F-484E-9379-5FB1B9723CB0}" dt="2021-09-10T12:03:27.890" v="2076" actId="478"/>
          <ac:spMkLst>
            <pc:docMk/>
            <pc:sldMk cId="1857290847" sldId="419"/>
            <ac:spMk id="23"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24"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25"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26" creationId="{00000000-0000-0000-0000-000000000000}"/>
          </ac:spMkLst>
        </pc:spChg>
        <pc:spChg chg="mod">
          <ac:chgData name="Kitazawa Masakiyo" userId="2bf3742da7ad8ecb" providerId="LiveId" clId="{C3319DF0-672F-484E-9379-5FB1B9723CB0}" dt="2021-09-10T15:48:22.957" v="4007"/>
          <ac:spMkLst>
            <pc:docMk/>
            <pc:sldMk cId="1857290847" sldId="419"/>
            <ac:spMk id="26" creationId="{069D143C-FF8B-4D45-9492-A990FCF240F5}"/>
          </ac:spMkLst>
        </pc:spChg>
        <pc:spChg chg="del">
          <ac:chgData name="Kitazawa Masakiyo" userId="2bf3742da7ad8ecb" providerId="LiveId" clId="{C3319DF0-672F-484E-9379-5FB1B9723CB0}" dt="2021-09-10T12:03:27.890" v="2076" actId="478"/>
          <ac:spMkLst>
            <pc:docMk/>
            <pc:sldMk cId="1857290847" sldId="419"/>
            <ac:spMk id="27" creationId="{00000000-0000-0000-0000-000000000000}"/>
          </ac:spMkLst>
        </pc:spChg>
        <pc:spChg chg="mod">
          <ac:chgData name="Kitazawa Masakiyo" userId="2bf3742da7ad8ecb" providerId="LiveId" clId="{C3319DF0-672F-484E-9379-5FB1B9723CB0}" dt="2021-09-10T15:48:22.957" v="4007"/>
          <ac:spMkLst>
            <pc:docMk/>
            <pc:sldMk cId="1857290847" sldId="419"/>
            <ac:spMk id="27" creationId="{01FAC104-6024-452D-970E-2199FBFB35A7}"/>
          </ac:spMkLst>
        </pc:spChg>
        <pc:spChg chg="del">
          <ac:chgData name="Kitazawa Masakiyo" userId="2bf3742da7ad8ecb" providerId="LiveId" clId="{C3319DF0-672F-484E-9379-5FB1B9723CB0}" dt="2021-09-10T12:03:27.890" v="2076" actId="478"/>
          <ac:spMkLst>
            <pc:docMk/>
            <pc:sldMk cId="1857290847" sldId="419"/>
            <ac:spMk id="28"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29" creationId="{00000000-0000-0000-0000-000000000000}"/>
          </ac:spMkLst>
        </pc:spChg>
        <pc:spChg chg="mod">
          <ac:chgData name="Kitazawa Masakiyo" userId="2bf3742da7ad8ecb" providerId="LiveId" clId="{C3319DF0-672F-484E-9379-5FB1B9723CB0}" dt="2021-09-10T15:48:36.020" v="4009"/>
          <ac:spMkLst>
            <pc:docMk/>
            <pc:sldMk cId="1857290847" sldId="419"/>
            <ac:spMk id="29" creationId="{3633708E-A328-47C9-88EF-146B7610A3BF}"/>
          </ac:spMkLst>
        </pc:spChg>
        <pc:spChg chg="del">
          <ac:chgData name="Kitazawa Masakiyo" userId="2bf3742da7ad8ecb" providerId="LiveId" clId="{C3319DF0-672F-484E-9379-5FB1B9723CB0}" dt="2021-09-10T12:03:27.890" v="2076" actId="478"/>
          <ac:spMkLst>
            <pc:docMk/>
            <pc:sldMk cId="1857290847" sldId="419"/>
            <ac:spMk id="30" creationId="{00000000-0000-0000-0000-000000000000}"/>
          </ac:spMkLst>
        </pc:spChg>
        <pc:spChg chg="mod">
          <ac:chgData name="Kitazawa Masakiyo" userId="2bf3742da7ad8ecb" providerId="LiveId" clId="{C3319DF0-672F-484E-9379-5FB1B9723CB0}" dt="2021-09-10T15:48:36.020" v="4009"/>
          <ac:spMkLst>
            <pc:docMk/>
            <pc:sldMk cId="1857290847" sldId="419"/>
            <ac:spMk id="30" creationId="{3216055C-0681-40B7-A136-4AE6A92091D3}"/>
          </ac:spMkLst>
        </pc:spChg>
        <pc:spChg chg="del">
          <ac:chgData name="Kitazawa Masakiyo" userId="2bf3742da7ad8ecb" providerId="LiveId" clId="{C3319DF0-672F-484E-9379-5FB1B9723CB0}" dt="2021-09-10T12:03:27.890" v="2076" actId="478"/>
          <ac:spMkLst>
            <pc:docMk/>
            <pc:sldMk cId="1857290847" sldId="419"/>
            <ac:spMk id="31"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32"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33"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34"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35"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36"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37"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38"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39"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40"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41" creationId="{00000000-0000-0000-0000-000000000000}"/>
          </ac:spMkLst>
        </pc:spChg>
        <pc:spChg chg="del">
          <ac:chgData name="Kitazawa Masakiyo" userId="2bf3742da7ad8ecb" providerId="LiveId" clId="{C3319DF0-672F-484E-9379-5FB1B9723CB0}" dt="2021-09-10T12:03:27.890" v="2076" actId="478"/>
          <ac:spMkLst>
            <pc:docMk/>
            <pc:sldMk cId="1857290847" sldId="419"/>
            <ac:spMk id="51" creationId="{00000000-0000-0000-0000-000000000000}"/>
          </ac:spMkLst>
        </pc:spChg>
        <pc:spChg chg="del">
          <ac:chgData name="Kitazawa Masakiyo" userId="2bf3742da7ad8ecb" providerId="LiveId" clId="{C3319DF0-672F-484E-9379-5FB1B9723CB0}" dt="2021-09-10T12:00:00.977" v="2069" actId="478"/>
          <ac:spMkLst>
            <pc:docMk/>
            <pc:sldMk cId="1857290847" sldId="419"/>
            <ac:spMk id="52" creationId="{00000000-0000-0000-0000-000000000000}"/>
          </ac:spMkLst>
        </pc:spChg>
        <pc:spChg chg="del">
          <ac:chgData name="Kitazawa Masakiyo" userId="2bf3742da7ad8ecb" providerId="LiveId" clId="{C3319DF0-672F-484E-9379-5FB1B9723CB0}" dt="2021-09-10T12:04:08.153" v="2092" actId="478"/>
          <ac:spMkLst>
            <pc:docMk/>
            <pc:sldMk cId="1857290847" sldId="419"/>
            <ac:spMk id="53" creationId="{00000000-0000-0000-0000-000000000000}"/>
          </ac:spMkLst>
        </pc:spChg>
        <pc:spChg chg="mod">
          <ac:chgData name="Kitazawa Masakiyo" userId="2bf3742da7ad8ecb" providerId="LiveId" clId="{C3319DF0-672F-484E-9379-5FB1B9723CB0}" dt="2021-09-10T08:34:05.977" v="757" actId="1076"/>
          <ac:spMkLst>
            <pc:docMk/>
            <pc:sldMk cId="1857290847" sldId="419"/>
            <ac:spMk id="58" creationId="{00000000-0000-0000-0000-000000000000}"/>
          </ac:spMkLst>
        </pc:spChg>
        <pc:spChg chg="mod">
          <ac:chgData name="Kitazawa Masakiyo" userId="2bf3742da7ad8ecb" providerId="LiveId" clId="{C3319DF0-672F-484E-9379-5FB1B9723CB0}" dt="2021-09-10T08:34:26.305" v="774" actId="1076"/>
          <ac:spMkLst>
            <pc:docMk/>
            <pc:sldMk cId="1857290847" sldId="419"/>
            <ac:spMk id="61" creationId="{00000000-0000-0000-0000-000000000000}"/>
          </ac:spMkLst>
        </pc:spChg>
        <pc:spChg chg="del topLvl">
          <ac:chgData name="Kitazawa Masakiyo" userId="2bf3742da7ad8ecb" providerId="LiveId" clId="{C3319DF0-672F-484E-9379-5FB1B9723CB0}" dt="2021-09-10T12:03:35.530" v="2078" actId="478"/>
          <ac:spMkLst>
            <pc:docMk/>
            <pc:sldMk cId="1857290847" sldId="419"/>
            <ac:spMk id="66" creationId="{00000000-0000-0000-0000-000000000000}"/>
          </ac:spMkLst>
        </pc:spChg>
        <pc:spChg chg="del topLvl">
          <ac:chgData name="Kitazawa Masakiyo" userId="2bf3742da7ad8ecb" providerId="LiveId" clId="{C3319DF0-672F-484E-9379-5FB1B9723CB0}" dt="2021-09-10T12:03:34.227" v="2077" actId="478"/>
          <ac:spMkLst>
            <pc:docMk/>
            <pc:sldMk cId="1857290847" sldId="419"/>
            <ac:spMk id="67" creationId="{00000000-0000-0000-0000-000000000000}"/>
          </ac:spMkLst>
        </pc:spChg>
        <pc:grpChg chg="del ord">
          <ac:chgData name="Kitazawa Masakiyo" userId="2bf3742da7ad8ecb" providerId="LiveId" clId="{C3319DF0-672F-484E-9379-5FB1B9723CB0}" dt="2021-09-10T15:55:11.886" v="4212" actId="21"/>
          <ac:grpSpMkLst>
            <pc:docMk/>
            <pc:sldMk cId="1857290847" sldId="419"/>
            <ac:grpSpMk id="3" creationId="{00000000-0000-0000-0000-000000000000}"/>
          </ac:grpSpMkLst>
        </pc:grpChg>
        <pc:grpChg chg="add mod">
          <ac:chgData name="Kitazawa Masakiyo" userId="2bf3742da7ad8ecb" providerId="LiveId" clId="{C3319DF0-672F-484E-9379-5FB1B9723CB0}" dt="2021-09-10T15:47:23.581" v="3973" actId="164"/>
          <ac:grpSpMkLst>
            <pc:docMk/>
            <pc:sldMk cId="1857290847" sldId="419"/>
            <ac:grpSpMk id="6" creationId="{336571A2-635D-4C46-B46C-3F8BB1D9A32C}"/>
          </ac:grpSpMkLst>
        </pc:grpChg>
        <pc:grpChg chg="add mod">
          <ac:chgData name="Kitazawa Masakiyo" userId="2bf3742da7ad8ecb" providerId="LiveId" clId="{C3319DF0-672F-484E-9379-5FB1B9723CB0}" dt="2021-09-10T15:48:22.957" v="4007"/>
          <ac:grpSpMkLst>
            <pc:docMk/>
            <pc:sldMk cId="1857290847" sldId="419"/>
            <ac:grpSpMk id="25" creationId="{447278C3-DBFB-4F23-8B8A-4BA594BC5916}"/>
          </ac:grpSpMkLst>
        </pc:grpChg>
        <pc:grpChg chg="add mod">
          <ac:chgData name="Kitazawa Masakiyo" userId="2bf3742da7ad8ecb" providerId="LiveId" clId="{C3319DF0-672F-484E-9379-5FB1B9723CB0}" dt="2021-09-10T15:48:36.020" v="4009"/>
          <ac:grpSpMkLst>
            <pc:docMk/>
            <pc:sldMk cId="1857290847" sldId="419"/>
            <ac:grpSpMk id="28" creationId="{5C588347-7279-4D2D-A0E3-36C1E028B20A}"/>
          </ac:grpSpMkLst>
        </pc:grpChg>
        <pc:grpChg chg="del">
          <ac:chgData name="Kitazawa Masakiyo" userId="2bf3742da7ad8ecb" providerId="LiveId" clId="{C3319DF0-672F-484E-9379-5FB1B9723CB0}" dt="2021-09-10T15:55:03.922" v="4210" actId="21"/>
          <ac:grpSpMkLst>
            <pc:docMk/>
            <pc:sldMk cId="1857290847" sldId="419"/>
            <ac:grpSpMk id="56" creationId="{00000000-0000-0000-0000-000000000000}"/>
          </ac:grpSpMkLst>
        </pc:grpChg>
        <pc:grpChg chg="del">
          <ac:chgData name="Kitazawa Masakiyo" userId="2bf3742da7ad8ecb" providerId="LiveId" clId="{C3319DF0-672F-484E-9379-5FB1B9723CB0}" dt="2021-09-10T12:03:34.227" v="2077" actId="478"/>
          <ac:grpSpMkLst>
            <pc:docMk/>
            <pc:sldMk cId="1857290847" sldId="419"/>
            <ac:grpSpMk id="65" creationId="{00000000-0000-0000-0000-000000000000}"/>
          </ac:grpSpMkLst>
        </pc:grpChg>
        <pc:picChg chg="add del">
          <ac:chgData name="Kitazawa Masakiyo" userId="2bf3742da7ad8ecb" providerId="LiveId" clId="{C3319DF0-672F-484E-9379-5FB1B9723CB0}" dt="2021-09-10T12:03:18.163" v="2074" actId="478"/>
          <ac:picMkLst>
            <pc:docMk/>
            <pc:sldMk cId="1857290847" sldId="419"/>
            <ac:picMk id="5" creationId="{00000000-0000-0000-0000-000000000000}"/>
          </ac:picMkLst>
        </pc:picChg>
        <pc:picChg chg="mod">
          <ac:chgData name="Kitazawa Masakiyo" userId="2bf3742da7ad8ecb" providerId="LiveId" clId="{C3319DF0-672F-484E-9379-5FB1B9723CB0}" dt="2021-09-10T12:10:59.008" v="2110" actId="1038"/>
          <ac:picMkLst>
            <pc:docMk/>
            <pc:sldMk cId="1857290847" sldId="419"/>
            <ac:picMk id="46" creationId="{00000000-0000-0000-0000-000000000000}"/>
          </ac:picMkLst>
        </pc:picChg>
        <pc:picChg chg="del">
          <ac:chgData name="Kitazawa Masakiyo" userId="2bf3742da7ad8ecb" providerId="LiveId" clId="{C3319DF0-672F-484E-9379-5FB1B9723CB0}" dt="2021-09-10T06:38:08.872" v="196" actId="21"/>
          <ac:picMkLst>
            <pc:docMk/>
            <pc:sldMk cId="1857290847" sldId="419"/>
            <ac:picMk id="63" creationId="{00000000-0000-0000-0000-000000000000}"/>
          </ac:picMkLst>
        </pc:picChg>
        <pc:picChg chg="add del mod">
          <ac:chgData name="Kitazawa Masakiyo" userId="2bf3742da7ad8ecb" providerId="LiveId" clId="{C3319DF0-672F-484E-9379-5FB1B9723CB0}" dt="2021-09-10T11:56:43.606" v="2059"/>
          <ac:picMkLst>
            <pc:docMk/>
            <pc:sldMk cId="1857290847" sldId="419"/>
            <ac:picMk id="64" creationId="{BDF5AE86-DC23-48F1-B2DA-AF1F46BEA963}"/>
          </ac:picMkLst>
        </pc:picChg>
        <pc:picChg chg="add mod ord">
          <ac:chgData name="Kitazawa Masakiyo" userId="2bf3742da7ad8ecb" providerId="LiveId" clId="{C3319DF0-672F-484E-9379-5FB1B9723CB0}" dt="2021-09-10T12:04:01.429" v="2091" actId="1036"/>
          <ac:picMkLst>
            <pc:docMk/>
            <pc:sldMk cId="1857290847" sldId="419"/>
            <ac:picMk id="68" creationId="{89D20072-17AD-4EA7-8D62-420CBDF75AB4}"/>
          </ac:picMkLst>
        </pc:picChg>
        <pc:cxnChg chg="mod">
          <ac:chgData name="Kitazawa Masakiyo" userId="2bf3742da7ad8ecb" providerId="LiveId" clId="{C3319DF0-672F-484E-9379-5FB1B9723CB0}" dt="2021-09-10T12:10:59.008" v="2110" actId="1038"/>
          <ac:cxnSpMkLst>
            <pc:docMk/>
            <pc:sldMk cId="1857290847" sldId="419"/>
            <ac:cxnSpMk id="45" creationId="{00000000-0000-0000-0000-000000000000}"/>
          </ac:cxnSpMkLst>
        </pc:cxnChg>
      </pc:sldChg>
      <pc:sldChg chg="modSp mod ord">
        <pc:chgData name="Kitazawa Masakiyo" userId="2bf3742da7ad8ecb" providerId="LiveId" clId="{C3319DF0-672F-484E-9379-5FB1B9723CB0}" dt="2021-09-11T01:00:56.212" v="9209" actId="20577"/>
        <pc:sldMkLst>
          <pc:docMk/>
          <pc:sldMk cId="2492989210" sldId="421"/>
        </pc:sldMkLst>
        <pc:spChg chg="mod">
          <ac:chgData name="Kitazawa Masakiyo" userId="2bf3742da7ad8ecb" providerId="LiveId" clId="{C3319DF0-672F-484E-9379-5FB1B9723CB0}" dt="2021-09-10T16:43:02.949" v="5539" actId="20577"/>
          <ac:spMkLst>
            <pc:docMk/>
            <pc:sldMk cId="2492989210" sldId="421"/>
            <ac:spMk id="2" creationId="{00000000-0000-0000-0000-000000000000}"/>
          </ac:spMkLst>
        </pc:spChg>
        <pc:spChg chg="mod">
          <ac:chgData name="Kitazawa Masakiyo" userId="2bf3742da7ad8ecb" providerId="LiveId" clId="{C3319DF0-672F-484E-9379-5FB1B9723CB0}" dt="2021-09-11T01:00:56.212" v="9209" actId="20577"/>
          <ac:spMkLst>
            <pc:docMk/>
            <pc:sldMk cId="2492989210" sldId="421"/>
            <ac:spMk id="49" creationId="{00000000-0000-0000-0000-000000000000}"/>
          </ac:spMkLst>
        </pc:spChg>
      </pc:sldChg>
      <pc:sldChg chg="addSp delSp modSp mod modAnim">
        <pc:chgData name="Kitazawa Masakiyo" userId="2bf3742da7ad8ecb" providerId="LiveId" clId="{C3319DF0-672F-484E-9379-5FB1B9723CB0}" dt="2021-09-11T04:59:41.161" v="11582" actId="1076"/>
        <pc:sldMkLst>
          <pc:docMk/>
          <pc:sldMk cId="3423327001" sldId="447"/>
        </pc:sldMkLst>
        <pc:spChg chg="mod">
          <ac:chgData name="Kitazawa Masakiyo" userId="2bf3742da7ad8ecb" providerId="LiveId" clId="{C3319DF0-672F-484E-9379-5FB1B9723CB0}" dt="2021-09-11T01:47:13.597" v="10131" actId="20577"/>
          <ac:spMkLst>
            <pc:docMk/>
            <pc:sldMk cId="3423327001" sldId="447"/>
            <ac:spMk id="2" creationId="{00000000-0000-0000-0000-000000000000}"/>
          </ac:spMkLst>
        </pc:spChg>
        <pc:spChg chg="add mod">
          <ac:chgData name="Kitazawa Masakiyo" userId="2bf3742da7ad8ecb" providerId="LiveId" clId="{C3319DF0-672F-484E-9379-5FB1B9723CB0}" dt="2021-09-11T04:59:41.161" v="11582" actId="1076"/>
          <ac:spMkLst>
            <pc:docMk/>
            <pc:sldMk cId="3423327001" sldId="447"/>
            <ac:spMk id="6" creationId="{1848F712-F4EF-476A-B85B-4EE6AB6E211F}"/>
          </ac:spMkLst>
        </pc:spChg>
        <pc:spChg chg="add mod">
          <ac:chgData name="Kitazawa Masakiyo" userId="2bf3742da7ad8ecb" providerId="LiveId" clId="{C3319DF0-672F-484E-9379-5FB1B9723CB0}" dt="2021-09-11T01:50:06.101" v="10402" actId="1076"/>
          <ac:spMkLst>
            <pc:docMk/>
            <pc:sldMk cId="3423327001" sldId="447"/>
            <ac:spMk id="7" creationId="{B5C8387A-FECD-4949-9ECB-13BF8336B062}"/>
          </ac:spMkLst>
        </pc:spChg>
        <pc:spChg chg="del">
          <ac:chgData name="Kitazawa Masakiyo" userId="2bf3742da7ad8ecb" providerId="LiveId" clId="{C3319DF0-672F-484E-9379-5FB1B9723CB0}" dt="2021-09-11T01:48:33.701" v="10284" actId="478"/>
          <ac:spMkLst>
            <pc:docMk/>
            <pc:sldMk cId="3423327001" sldId="447"/>
            <ac:spMk id="8" creationId="{00000000-0000-0000-0000-000000000000}"/>
          </ac:spMkLst>
        </pc:spChg>
        <pc:spChg chg="add mod">
          <ac:chgData name="Kitazawa Masakiyo" userId="2bf3742da7ad8ecb" providerId="LiveId" clId="{C3319DF0-672F-484E-9379-5FB1B9723CB0}" dt="2021-09-11T01:52:41.054" v="10528" actId="20577"/>
          <ac:spMkLst>
            <pc:docMk/>
            <pc:sldMk cId="3423327001" sldId="447"/>
            <ac:spMk id="9" creationId="{63A998B7-71E8-4A9A-9BC8-5D85DF2A61D7}"/>
          </ac:spMkLst>
        </pc:spChg>
        <pc:spChg chg="mod">
          <ac:chgData name="Kitazawa Masakiyo" userId="2bf3742da7ad8ecb" providerId="LiveId" clId="{C3319DF0-672F-484E-9379-5FB1B9723CB0}" dt="2021-09-11T01:49:33.605" v="10352" actId="1035"/>
          <ac:spMkLst>
            <pc:docMk/>
            <pc:sldMk cId="3423327001" sldId="447"/>
            <ac:spMk id="11" creationId="{00000000-0000-0000-0000-000000000000}"/>
          </ac:spMkLst>
        </pc:spChg>
        <pc:spChg chg="del">
          <ac:chgData name="Kitazawa Masakiyo" userId="2bf3742da7ad8ecb" providerId="LiveId" clId="{C3319DF0-672F-484E-9379-5FB1B9723CB0}" dt="2021-09-11T01:48:33.701" v="10284" actId="478"/>
          <ac:spMkLst>
            <pc:docMk/>
            <pc:sldMk cId="3423327001" sldId="447"/>
            <ac:spMk id="14" creationId="{00000000-0000-0000-0000-000000000000}"/>
          </ac:spMkLst>
        </pc:spChg>
        <pc:spChg chg="del">
          <ac:chgData name="Kitazawa Masakiyo" userId="2bf3742da7ad8ecb" providerId="LiveId" clId="{C3319DF0-672F-484E-9379-5FB1B9723CB0}" dt="2021-09-11T01:47:20.972" v="10133" actId="478"/>
          <ac:spMkLst>
            <pc:docMk/>
            <pc:sldMk cId="3423327001" sldId="447"/>
            <ac:spMk id="20" creationId="{00000000-0000-0000-0000-000000000000}"/>
          </ac:spMkLst>
        </pc:spChg>
        <pc:spChg chg="add mod">
          <ac:chgData name="Kitazawa Masakiyo" userId="2bf3742da7ad8ecb" providerId="LiveId" clId="{C3319DF0-672F-484E-9379-5FB1B9723CB0}" dt="2021-09-11T01:53:04.137" v="10593" actId="20577"/>
          <ac:spMkLst>
            <pc:docMk/>
            <pc:sldMk cId="3423327001" sldId="447"/>
            <ac:spMk id="21" creationId="{5CEFC868-3916-4876-AC59-99F0644FFDCF}"/>
          </ac:spMkLst>
        </pc:spChg>
        <pc:spChg chg="mod">
          <ac:chgData name="Kitazawa Masakiyo" userId="2bf3742da7ad8ecb" providerId="LiveId" clId="{C3319DF0-672F-484E-9379-5FB1B9723CB0}" dt="2021-09-11T03:26:12.178" v="11275" actId="1035"/>
          <ac:spMkLst>
            <pc:docMk/>
            <pc:sldMk cId="3423327001" sldId="447"/>
            <ac:spMk id="22" creationId="{00000000-0000-0000-0000-000000000000}"/>
          </ac:spMkLst>
        </pc:spChg>
        <pc:spChg chg="add mod">
          <ac:chgData name="Kitazawa Masakiyo" userId="2bf3742da7ad8ecb" providerId="LiveId" clId="{C3319DF0-672F-484E-9379-5FB1B9723CB0}" dt="2021-09-11T01:52:55.124" v="10584" actId="6549"/>
          <ac:spMkLst>
            <pc:docMk/>
            <pc:sldMk cId="3423327001" sldId="447"/>
            <ac:spMk id="24" creationId="{A8061895-9EE8-4681-9E02-531CF336BB20}"/>
          </ac:spMkLst>
        </pc:spChg>
        <pc:spChg chg="add mod ord">
          <ac:chgData name="Kitazawa Masakiyo" userId="2bf3742da7ad8ecb" providerId="LiveId" clId="{C3319DF0-672F-484E-9379-5FB1B9723CB0}" dt="2021-09-11T03:26:06.441" v="11273" actId="14100"/>
          <ac:spMkLst>
            <pc:docMk/>
            <pc:sldMk cId="3423327001" sldId="447"/>
            <ac:spMk id="25" creationId="{099533E1-73A0-4DE8-9A78-72D2BA059EA1}"/>
          </ac:spMkLst>
        </pc:spChg>
        <pc:spChg chg="mod">
          <ac:chgData name="Kitazawa Masakiyo" userId="2bf3742da7ad8ecb" providerId="LiveId" clId="{C3319DF0-672F-484E-9379-5FB1B9723CB0}" dt="2021-09-11T01:50:23.511" v="10433" actId="1076"/>
          <ac:spMkLst>
            <pc:docMk/>
            <pc:sldMk cId="3423327001" sldId="447"/>
            <ac:spMk id="37" creationId="{00000000-0000-0000-0000-000000000000}"/>
          </ac:spMkLst>
        </pc:spChg>
        <pc:picChg chg="mod">
          <ac:chgData name="Kitazawa Masakiyo" userId="2bf3742da7ad8ecb" providerId="LiveId" clId="{C3319DF0-672F-484E-9379-5FB1B9723CB0}" dt="2021-09-11T01:49:33.605" v="10352" actId="1035"/>
          <ac:picMkLst>
            <pc:docMk/>
            <pc:sldMk cId="3423327001" sldId="447"/>
            <ac:picMk id="4" creationId="{00000000-0000-0000-0000-000000000000}"/>
          </ac:picMkLst>
        </pc:picChg>
        <pc:picChg chg="mod">
          <ac:chgData name="Kitazawa Masakiyo" userId="2bf3742da7ad8ecb" providerId="LiveId" clId="{C3319DF0-672F-484E-9379-5FB1B9723CB0}" dt="2021-09-11T01:49:33.605" v="10352" actId="1035"/>
          <ac:picMkLst>
            <pc:docMk/>
            <pc:sldMk cId="3423327001" sldId="447"/>
            <ac:picMk id="5" creationId="{00000000-0000-0000-0000-000000000000}"/>
          </ac:picMkLst>
        </pc:picChg>
        <pc:picChg chg="mod">
          <ac:chgData name="Kitazawa Masakiyo" userId="2bf3742da7ad8ecb" providerId="LiveId" clId="{C3319DF0-672F-484E-9379-5FB1B9723CB0}" dt="2021-09-11T01:49:33.605" v="10352" actId="1035"/>
          <ac:picMkLst>
            <pc:docMk/>
            <pc:sldMk cId="3423327001" sldId="447"/>
            <ac:picMk id="10" creationId="{00000000-0000-0000-0000-000000000000}"/>
          </ac:picMkLst>
        </pc:picChg>
        <pc:picChg chg="add mod">
          <ac:chgData name="Kitazawa Masakiyo" userId="2bf3742da7ad8ecb" providerId="LiveId" clId="{C3319DF0-672F-484E-9379-5FB1B9723CB0}" dt="2021-09-11T01:52:18.412" v="10460" actId="1037"/>
          <ac:picMkLst>
            <pc:docMk/>
            <pc:sldMk cId="3423327001" sldId="447"/>
            <ac:picMk id="13" creationId="{4338977B-3693-4698-AB41-EFCFB2545A43}"/>
          </ac:picMkLst>
        </pc:picChg>
        <pc:picChg chg="del">
          <ac:chgData name="Kitazawa Masakiyo" userId="2bf3742da7ad8ecb" providerId="LiveId" clId="{C3319DF0-672F-484E-9379-5FB1B9723CB0}" dt="2021-09-11T01:48:33.701" v="10284" actId="478"/>
          <ac:picMkLst>
            <pc:docMk/>
            <pc:sldMk cId="3423327001" sldId="447"/>
            <ac:picMk id="15" creationId="{00000000-0000-0000-0000-000000000000}"/>
          </ac:picMkLst>
        </pc:picChg>
        <pc:picChg chg="add mod modCrop">
          <ac:chgData name="Kitazawa Masakiyo" userId="2bf3742da7ad8ecb" providerId="LiveId" clId="{C3319DF0-672F-484E-9379-5FB1B9723CB0}" dt="2021-09-11T01:52:12.618" v="10454" actId="732"/>
          <ac:picMkLst>
            <pc:docMk/>
            <pc:sldMk cId="3423327001" sldId="447"/>
            <ac:picMk id="16" creationId="{E9EDEFD3-C57E-4157-97D5-BC059AD4048A}"/>
          </ac:picMkLst>
        </pc:picChg>
        <pc:picChg chg="del">
          <ac:chgData name="Kitazawa Masakiyo" userId="2bf3742da7ad8ecb" providerId="LiveId" clId="{C3319DF0-672F-484E-9379-5FB1B9723CB0}" dt="2021-09-11T01:47:17.847" v="10132" actId="478"/>
          <ac:picMkLst>
            <pc:docMk/>
            <pc:sldMk cId="3423327001" sldId="447"/>
            <ac:picMk id="19" creationId="{00000000-0000-0000-0000-000000000000}"/>
          </ac:picMkLst>
        </pc:picChg>
        <pc:picChg chg="add del mod">
          <ac:chgData name="Kitazawa Masakiyo" userId="2bf3742da7ad8ecb" providerId="LiveId" clId="{C3319DF0-672F-484E-9379-5FB1B9723CB0}" dt="2021-09-11T01:51:38.988" v="10450"/>
          <ac:picMkLst>
            <pc:docMk/>
            <pc:sldMk cId="3423327001" sldId="447"/>
            <ac:picMk id="23" creationId="{3E75F152-CA28-48CA-8D2F-51A3EA99F444}"/>
          </ac:picMkLst>
        </pc:picChg>
        <pc:cxnChg chg="del">
          <ac:chgData name="Kitazawa Masakiyo" userId="2bf3742da7ad8ecb" providerId="LiveId" clId="{C3319DF0-672F-484E-9379-5FB1B9723CB0}" dt="2021-09-11T01:48:33.701" v="10284" actId="478"/>
          <ac:cxnSpMkLst>
            <pc:docMk/>
            <pc:sldMk cId="3423327001" sldId="447"/>
            <ac:cxnSpMk id="6" creationId="{00000000-0000-0000-0000-000000000000}"/>
          </ac:cxnSpMkLst>
        </pc:cxnChg>
      </pc:sldChg>
      <pc:sldChg chg="addSp delSp modSp mod">
        <pc:chgData name="Kitazawa Masakiyo" userId="2bf3742da7ad8ecb" providerId="LiveId" clId="{C3319DF0-672F-484E-9379-5FB1B9723CB0}" dt="2021-09-11T02:44:21.844" v="11056" actId="6549"/>
        <pc:sldMkLst>
          <pc:docMk/>
          <pc:sldMk cId="2458661376" sldId="455"/>
        </pc:sldMkLst>
        <pc:spChg chg="mod">
          <ac:chgData name="Kitazawa Masakiyo" userId="2bf3742da7ad8ecb" providerId="LiveId" clId="{C3319DF0-672F-484E-9379-5FB1B9723CB0}" dt="2021-09-10T17:33:44.753" v="7243" actId="20577"/>
          <ac:spMkLst>
            <pc:docMk/>
            <pc:sldMk cId="2458661376" sldId="455"/>
            <ac:spMk id="2" creationId="{00000000-0000-0000-0000-000000000000}"/>
          </ac:spMkLst>
        </pc:spChg>
        <pc:spChg chg="del">
          <ac:chgData name="Kitazawa Masakiyo" userId="2bf3742da7ad8ecb" providerId="LiveId" clId="{C3319DF0-672F-484E-9379-5FB1B9723CB0}" dt="2021-09-10T17:34:40.580" v="7358" actId="478"/>
          <ac:spMkLst>
            <pc:docMk/>
            <pc:sldMk cId="2458661376" sldId="455"/>
            <ac:spMk id="6" creationId="{00000000-0000-0000-0000-000000000000}"/>
          </ac:spMkLst>
        </pc:spChg>
        <pc:spChg chg="mod">
          <ac:chgData name="Kitazawa Masakiyo" userId="2bf3742da7ad8ecb" providerId="LiveId" clId="{C3319DF0-672F-484E-9379-5FB1B9723CB0}" dt="2021-09-11T02:44:21.844" v="11056" actId="6549"/>
          <ac:spMkLst>
            <pc:docMk/>
            <pc:sldMk cId="2458661376" sldId="455"/>
            <ac:spMk id="7" creationId="{00000000-0000-0000-0000-000000000000}"/>
          </ac:spMkLst>
        </pc:spChg>
        <pc:spChg chg="del">
          <ac:chgData name="Kitazawa Masakiyo" userId="2bf3742da7ad8ecb" providerId="LiveId" clId="{C3319DF0-672F-484E-9379-5FB1B9723CB0}" dt="2021-09-10T17:50:21.720" v="8083" actId="478"/>
          <ac:spMkLst>
            <pc:docMk/>
            <pc:sldMk cId="2458661376" sldId="455"/>
            <ac:spMk id="9" creationId="{00000000-0000-0000-0000-000000000000}"/>
          </ac:spMkLst>
        </pc:spChg>
        <pc:picChg chg="del">
          <ac:chgData name="Kitazawa Masakiyo" userId="2bf3742da7ad8ecb" providerId="LiveId" clId="{C3319DF0-672F-484E-9379-5FB1B9723CB0}" dt="2021-09-10T17:50:24.705" v="8084" actId="478"/>
          <ac:picMkLst>
            <pc:docMk/>
            <pc:sldMk cId="2458661376" sldId="455"/>
            <ac:picMk id="5" creationId="{00000000-0000-0000-0000-000000000000}"/>
          </ac:picMkLst>
        </pc:picChg>
        <pc:picChg chg="add mod">
          <ac:chgData name="Kitazawa Masakiyo" userId="2bf3742da7ad8ecb" providerId="LiveId" clId="{C3319DF0-672F-484E-9379-5FB1B9723CB0}" dt="2021-09-11T02:44:06.334" v="11045" actId="14100"/>
          <ac:picMkLst>
            <pc:docMk/>
            <pc:sldMk cId="2458661376" sldId="455"/>
            <ac:picMk id="8" creationId="{CC7ACFED-111B-40A4-995F-A4C68F53631F}"/>
          </ac:picMkLst>
        </pc:picChg>
        <pc:picChg chg="add mod">
          <ac:chgData name="Kitazawa Masakiyo" userId="2bf3742da7ad8ecb" providerId="LiveId" clId="{C3319DF0-672F-484E-9379-5FB1B9723CB0}" dt="2021-09-11T02:44:03.725" v="11044" actId="14100"/>
          <ac:picMkLst>
            <pc:docMk/>
            <pc:sldMk cId="2458661376" sldId="455"/>
            <ac:picMk id="10" creationId="{BB55D7D6-3A06-4B53-AB9D-12AC536928DA}"/>
          </ac:picMkLst>
        </pc:picChg>
      </pc:sldChg>
      <pc:sldChg chg="del">
        <pc:chgData name="Kitazawa Masakiyo" userId="2bf3742da7ad8ecb" providerId="LiveId" clId="{C3319DF0-672F-484E-9379-5FB1B9723CB0}" dt="2021-09-10T06:42:55.567" v="371" actId="2696"/>
        <pc:sldMkLst>
          <pc:docMk/>
          <pc:sldMk cId="2370974775" sldId="458"/>
        </pc:sldMkLst>
      </pc:sldChg>
      <pc:sldChg chg="del">
        <pc:chgData name="Kitazawa Masakiyo" userId="2bf3742da7ad8ecb" providerId="LiveId" clId="{C3319DF0-672F-484E-9379-5FB1B9723CB0}" dt="2021-09-10T06:42:55.567" v="371" actId="2696"/>
        <pc:sldMkLst>
          <pc:docMk/>
          <pc:sldMk cId="3179172976" sldId="459"/>
        </pc:sldMkLst>
      </pc:sldChg>
      <pc:sldChg chg="del">
        <pc:chgData name="Kitazawa Masakiyo" userId="2bf3742da7ad8ecb" providerId="LiveId" clId="{C3319DF0-672F-484E-9379-5FB1B9723CB0}" dt="2021-09-10T06:42:55.567" v="371" actId="2696"/>
        <pc:sldMkLst>
          <pc:docMk/>
          <pc:sldMk cId="1448877701" sldId="460"/>
        </pc:sldMkLst>
      </pc:sldChg>
      <pc:sldChg chg="del">
        <pc:chgData name="Kitazawa Masakiyo" userId="2bf3742da7ad8ecb" providerId="LiveId" clId="{C3319DF0-672F-484E-9379-5FB1B9723CB0}" dt="2021-09-10T06:35:36.399" v="94" actId="2696"/>
        <pc:sldMkLst>
          <pc:docMk/>
          <pc:sldMk cId="3258548962" sldId="461"/>
        </pc:sldMkLst>
      </pc:sldChg>
      <pc:sldChg chg="del">
        <pc:chgData name="Kitazawa Masakiyo" userId="2bf3742da7ad8ecb" providerId="LiveId" clId="{C3319DF0-672F-484E-9379-5FB1B9723CB0}" dt="2021-09-10T06:42:55.567" v="371" actId="2696"/>
        <pc:sldMkLst>
          <pc:docMk/>
          <pc:sldMk cId="1760231051" sldId="462"/>
        </pc:sldMkLst>
      </pc:sldChg>
      <pc:sldChg chg="del">
        <pc:chgData name="Kitazawa Masakiyo" userId="2bf3742da7ad8ecb" providerId="LiveId" clId="{C3319DF0-672F-484E-9379-5FB1B9723CB0}" dt="2021-09-10T11:57:41.917" v="2061" actId="2696"/>
        <pc:sldMkLst>
          <pc:docMk/>
          <pc:sldMk cId="3076174480" sldId="463"/>
        </pc:sldMkLst>
      </pc:sldChg>
      <pc:sldChg chg="del">
        <pc:chgData name="Kitazawa Masakiyo" userId="2bf3742da7ad8ecb" providerId="LiveId" clId="{C3319DF0-672F-484E-9379-5FB1B9723CB0}" dt="2021-09-10T11:57:41.917" v="2061" actId="2696"/>
        <pc:sldMkLst>
          <pc:docMk/>
          <pc:sldMk cId="1758683475" sldId="466"/>
        </pc:sldMkLst>
      </pc:sldChg>
      <pc:sldChg chg="addSp delSp modSp mod">
        <pc:chgData name="Kitazawa Masakiyo" userId="2bf3742da7ad8ecb" providerId="LiveId" clId="{C3319DF0-672F-484E-9379-5FB1B9723CB0}" dt="2021-09-11T01:22:46.106" v="9758" actId="1076"/>
        <pc:sldMkLst>
          <pc:docMk/>
          <pc:sldMk cId="2175004114" sldId="467"/>
        </pc:sldMkLst>
        <pc:spChg chg="add mod">
          <ac:chgData name="Kitazawa Masakiyo" userId="2bf3742da7ad8ecb" providerId="LiveId" clId="{C3319DF0-672F-484E-9379-5FB1B9723CB0}" dt="2021-09-10T11:55:40.078" v="2034" actId="14100"/>
          <ac:spMkLst>
            <pc:docMk/>
            <pc:sldMk cId="2175004114" sldId="467"/>
            <ac:spMk id="4" creationId="{200C1EC6-8E05-4405-8269-79848EAB1E98}"/>
          </ac:spMkLst>
        </pc:spChg>
        <pc:spChg chg="mod">
          <ac:chgData name="Kitazawa Masakiyo" userId="2bf3742da7ad8ecb" providerId="LiveId" clId="{C3319DF0-672F-484E-9379-5FB1B9723CB0}" dt="2021-09-10T11:54:55.810" v="2016" actId="20577"/>
          <ac:spMkLst>
            <pc:docMk/>
            <pc:sldMk cId="2175004114" sldId="467"/>
            <ac:spMk id="20" creationId="{00000000-0000-0000-0000-000000000000}"/>
          </ac:spMkLst>
        </pc:spChg>
        <pc:spChg chg="mod">
          <ac:chgData name="Kitazawa Masakiyo" userId="2bf3742da7ad8ecb" providerId="LiveId" clId="{C3319DF0-672F-484E-9379-5FB1B9723CB0}" dt="2021-09-10T11:55:51.967" v="2036" actId="20577"/>
          <ac:spMkLst>
            <pc:docMk/>
            <pc:sldMk cId="2175004114" sldId="467"/>
            <ac:spMk id="33" creationId="{00000000-0000-0000-0000-000000000000}"/>
          </ac:spMkLst>
        </pc:spChg>
        <pc:spChg chg="mod">
          <ac:chgData name="Kitazawa Masakiyo" userId="2bf3742da7ad8ecb" providerId="LiveId" clId="{C3319DF0-672F-484E-9379-5FB1B9723CB0}" dt="2021-09-10T11:56:21.238" v="2056" actId="1076"/>
          <ac:spMkLst>
            <pc:docMk/>
            <pc:sldMk cId="2175004114" sldId="467"/>
            <ac:spMk id="79" creationId="{00000000-0000-0000-0000-000000000000}"/>
          </ac:spMkLst>
        </pc:spChg>
        <pc:spChg chg="ord">
          <ac:chgData name="Kitazawa Masakiyo" userId="2bf3742da7ad8ecb" providerId="LiveId" clId="{C3319DF0-672F-484E-9379-5FB1B9723CB0}" dt="2021-09-10T11:56:09.841" v="2055" actId="167"/>
          <ac:spMkLst>
            <pc:docMk/>
            <pc:sldMk cId="2175004114" sldId="467"/>
            <ac:spMk id="209" creationId="{00000000-0000-0000-0000-000000000000}"/>
          </ac:spMkLst>
        </pc:spChg>
        <pc:picChg chg="add mod">
          <ac:chgData name="Kitazawa Masakiyo" userId="2bf3742da7ad8ecb" providerId="LiveId" clId="{C3319DF0-672F-484E-9379-5FB1B9723CB0}" dt="2021-09-11T01:22:43.500" v="9757" actId="1076"/>
          <ac:picMkLst>
            <pc:docMk/>
            <pc:sldMk cId="2175004114" sldId="467"/>
            <ac:picMk id="6" creationId="{961DFA59-B188-42C5-8E61-663408A3DAE0}"/>
          </ac:picMkLst>
        </pc:picChg>
        <pc:picChg chg="add del mod">
          <ac:chgData name="Kitazawa Masakiyo" userId="2bf3742da7ad8ecb" providerId="LiveId" clId="{C3319DF0-672F-484E-9379-5FB1B9723CB0}" dt="2021-09-11T01:22:31.553" v="9753"/>
          <ac:picMkLst>
            <pc:docMk/>
            <pc:sldMk cId="2175004114" sldId="467"/>
            <ac:picMk id="8" creationId="{FDFB9F36-D7C3-430E-B518-BA28B42910BB}"/>
          </ac:picMkLst>
        </pc:picChg>
        <pc:picChg chg="add mod">
          <ac:chgData name="Kitazawa Masakiyo" userId="2bf3742da7ad8ecb" providerId="LiveId" clId="{C3319DF0-672F-484E-9379-5FB1B9723CB0}" dt="2021-09-11T01:22:46.106" v="9758" actId="1076"/>
          <ac:picMkLst>
            <pc:docMk/>
            <pc:sldMk cId="2175004114" sldId="467"/>
            <ac:picMk id="10" creationId="{93FDCF00-D7E1-4981-99C3-308CB593CFFB}"/>
          </ac:picMkLst>
        </pc:picChg>
      </pc:sldChg>
      <pc:sldChg chg="del">
        <pc:chgData name="Kitazawa Masakiyo" userId="2bf3742da7ad8ecb" providerId="LiveId" clId="{C3319DF0-672F-484E-9379-5FB1B9723CB0}" dt="2021-09-10T06:42:21.599" v="370" actId="2696"/>
        <pc:sldMkLst>
          <pc:docMk/>
          <pc:sldMk cId="2565245838" sldId="471"/>
        </pc:sldMkLst>
      </pc:sldChg>
      <pc:sldChg chg="delSp modSp mod">
        <pc:chgData name="Kitazawa Masakiyo" userId="2bf3742da7ad8ecb" providerId="LiveId" clId="{C3319DF0-672F-484E-9379-5FB1B9723CB0}" dt="2021-09-10T14:34:43.124" v="2971" actId="478"/>
        <pc:sldMkLst>
          <pc:docMk/>
          <pc:sldMk cId="417083449" sldId="472"/>
        </pc:sldMkLst>
        <pc:spChg chg="mod">
          <ac:chgData name="Kitazawa Masakiyo" userId="2bf3742da7ad8ecb" providerId="LiveId" clId="{C3319DF0-672F-484E-9379-5FB1B9723CB0}" dt="2021-09-10T14:34:39.218" v="2970" actId="20577"/>
          <ac:spMkLst>
            <pc:docMk/>
            <pc:sldMk cId="417083449" sldId="472"/>
            <ac:spMk id="2" creationId="{00000000-0000-0000-0000-000000000000}"/>
          </ac:spMkLst>
        </pc:spChg>
        <pc:spChg chg="del">
          <ac:chgData name="Kitazawa Masakiyo" userId="2bf3742da7ad8ecb" providerId="LiveId" clId="{C3319DF0-672F-484E-9379-5FB1B9723CB0}" dt="2021-09-10T14:34:43.124" v="2971" actId="478"/>
          <ac:spMkLst>
            <pc:docMk/>
            <pc:sldMk cId="417083449" sldId="472"/>
            <ac:spMk id="7" creationId="{00000000-0000-0000-0000-000000000000}"/>
          </ac:spMkLst>
        </pc:spChg>
      </pc:sldChg>
      <pc:sldChg chg="delSp modSp mod">
        <pc:chgData name="Kitazawa Masakiyo" userId="2bf3742da7ad8ecb" providerId="LiveId" clId="{C3319DF0-672F-484E-9379-5FB1B9723CB0}" dt="2021-09-10T14:39:06.068" v="3304" actId="20577"/>
        <pc:sldMkLst>
          <pc:docMk/>
          <pc:sldMk cId="3598459797" sldId="473"/>
        </pc:sldMkLst>
        <pc:spChg chg="mod">
          <ac:chgData name="Kitazawa Masakiyo" userId="2bf3742da7ad8ecb" providerId="LiveId" clId="{C3319DF0-672F-484E-9379-5FB1B9723CB0}" dt="2021-09-10T14:34:22.536" v="2969" actId="20577"/>
          <ac:spMkLst>
            <pc:docMk/>
            <pc:sldMk cId="3598459797" sldId="473"/>
            <ac:spMk id="2" creationId="{00000000-0000-0000-0000-000000000000}"/>
          </ac:spMkLst>
        </pc:spChg>
        <pc:spChg chg="del">
          <ac:chgData name="Kitazawa Masakiyo" userId="2bf3742da7ad8ecb" providerId="LiveId" clId="{C3319DF0-672F-484E-9379-5FB1B9723CB0}" dt="2021-09-10T10:30:15.647" v="1265" actId="21"/>
          <ac:spMkLst>
            <pc:docMk/>
            <pc:sldMk cId="3598459797" sldId="473"/>
            <ac:spMk id="7" creationId="{00000000-0000-0000-0000-000000000000}"/>
          </ac:spMkLst>
        </pc:spChg>
        <pc:spChg chg="mod">
          <ac:chgData name="Kitazawa Masakiyo" userId="2bf3742da7ad8ecb" providerId="LiveId" clId="{C3319DF0-672F-484E-9379-5FB1B9723CB0}" dt="2021-09-10T14:34:55.403" v="2984" actId="20577"/>
          <ac:spMkLst>
            <pc:docMk/>
            <pc:sldMk cId="3598459797" sldId="473"/>
            <ac:spMk id="12" creationId="{00000000-0000-0000-0000-000000000000}"/>
          </ac:spMkLst>
        </pc:spChg>
        <pc:spChg chg="mod">
          <ac:chgData name="Kitazawa Masakiyo" userId="2bf3742da7ad8ecb" providerId="LiveId" clId="{C3319DF0-672F-484E-9379-5FB1B9723CB0}" dt="2021-09-10T14:39:06.068" v="3304" actId="20577"/>
          <ac:spMkLst>
            <pc:docMk/>
            <pc:sldMk cId="3598459797" sldId="473"/>
            <ac:spMk id="19" creationId="{00000000-0000-0000-0000-000000000000}"/>
          </ac:spMkLst>
        </pc:spChg>
        <pc:spChg chg="mod">
          <ac:chgData name="Kitazawa Masakiyo" userId="2bf3742da7ad8ecb" providerId="LiveId" clId="{C3319DF0-672F-484E-9379-5FB1B9723CB0}" dt="2021-09-10T14:35:08.111" v="3004" actId="20577"/>
          <ac:spMkLst>
            <pc:docMk/>
            <pc:sldMk cId="3598459797" sldId="473"/>
            <ac:spMk id="23" creationId="{00000000-0000-0000-0000-000000000000}"/>
          </ac:spMkLst>
        </pc:spChg>
        <pc:spChg chg="mod">
          <ac:chgData name="Kitazawa Masakiyo" userId="2bf3742da7ad8ecb" providerId="LiveId" clId="{C3319DF0-672F-484E-9379-5FB1B9723CB0}" dt="2021-09-10T14:38:57.134" v="3291" actId="20577"/>
          <ac:spMkLst>
            <pc:docMk/>
            <pc:sldMk cId="3598459797" sldId="473"/>
            <ac:spMk id="124" creationId="{00000000-0000-0000-0000-000000000000}"/>
          </ac:spMkLst>
        </pc:spChg>
      </pc:sldChg>
      <pc:sldChg chg="addSp delSp modSp mod">
        <pc:chgData name="Kitazawa Masakiyo" userId="2bf3742da7ad8ecb" providerId="LiveId" clId="{C3319DF0-672F-484E-9379-5FB1B9723CB0}" dt="2021-09-11T02:02:02.499" v="10831" actId="403"/>
        <pc:sldMkLst>
          <pc:docMk/>
          <pc:sldMk cId="866465732" sldId="475"/>
        </pc:sldMkLst>
        <pc:spChg chg="mod">
          <ac:chgData name="Kitazawa Masakiyo" userId="2bf3742da7ad8ecb" providerId="LiveId" clId="{C3319DF0-672F-484E-9379-5FB1B9723CB0}" dt="2021-09-10T14:39:28.930" v="3345" actId="20577"/>
          <ac:spMkLst>
            <pc:docMk/>
            <pc:sldMk cId="866465732" sldId="475"/>
            <ac:spMk id="2" creationId="{00000000-0000-0000-0000-000000000000}"/>
          </ac:spMkLst>
        </pc:spChg>
        <pc:spChg chg="mod">
          <ac:chgData name="Kitazawa Masakiyo" userId="2bf3742da7ad8ecb" providerId="LiveId" clId="{C3319DF0-672F-484E-9379-5FB1B9723CB0}" dt="2021-09-11T00:42:14.622" v="8833" actId="20577"/>
          <ac:spMkLst>
            <pc:docMk/>
            <pc:sldMk cId="866465732" sldId="475"/>
            <ac:spMk id="32" creationId="{00000000-0000-0000-0000-000000000000}"/>
          </ac:spMkLst>
        </pc:spChg>
        <pc:spChg chg="del">
          <ac:chgData name="Kitazawa Masakiyo" userId="2bf3742da7ad8ecb" providerId="LiveId" clId="{C3319DF0-672F-484E-9379-5FB1B9723CB0}" dt="2021-09-10T10:30:28.617" v="1267" actId="478"/>
          <ac:spMkLst>
            <pc:docMk/>
            <pc:sldMk cId="866465732" sldId="475"/>
            <ac:spMk id="36" creationId="{00000000-0000-0000-0000-000000000000}"/>
          </ac:spMkLst>
        </pc:spChg>
        <pc:spChg chg="add mod">
          <ac:chgData name="Kitazawa Masakiyo" userId="2bf3742da7ad8ecb" providerId="LiveId" clId="{C3319DF0-672F-484E-9379-5FB1B9723CB0}" dt="2021-09-11T02:01:54.478" v="10828" actId="1076"/>
          <ac:spMkLst>
            <pc:docMk/>
            <pc:sldMk cId="866465732" sldId="475"/>
            <ac:spMk id="36" creationId="{07AFB34B-9F8E-4E80-9C38-DACB7E93AE29}"/>
          </ac:spMkLst>
        </pc:spChg>
        <pc:spChg chg="add mod">
          <ac:chgData name="Kitazawa Masakiyo" userId="2bf3742da7ad8ecb" providerId="LiveId" clId="{C3319DF0-672F-484E-9379-5FB1B9723CB0}" dt="2021-09-11T02:02:02.499" v="10831" actId="403"/>
          <ac:spMkLst>
            <pc:docMk/>
            <pc:sldMk cId="866465732" sldId="475"/>
            <ac:spMk id="37" creationId="{620A00D7-FD40-4A13-923D-76E4E5FC7574}"/>
          </ac:spMkLst>
        </pc:spChg>
      </pc:sldChg>
      <pc:sldChg chg="addSp delSp modSp mod addAnim delAnim">
        <pc:chgData name="Kitazawa Masakiyo" userId="2bf3742da7ad8ecb" providerId="LiveId" clId="{C3319DF0-672F-484E-9379-5FB1B9723CB0}" dt="2021-09-11T03:11:27.200" v="11088" actId="1036"/>
        <pc:sldMkLst>
          <pc:docMk/>
          <pc:sldMk cId="631472661" sldId="476"/>
        </pc:sldMkLst>
        <pc:spChg chg="mod">
          <ac:chgData name="Kitazawa Masakiyo" userId="2bf3742da7ad8ecb" providerId="LiveId" clId="{C3319DF0-672F-484E-9379-5FB1B9723CB0}" dt="2021-09-10T14:45:11.374" v="3383" actId="20577"/>
          <ac:spMkLst>
            <pc:docMk/>
            <pc:sldMk cId="631472661" sldId="476"/>
            <ac:spMk id="2" creationId="{00000000-0000-0000-0000-000000000000}"/>
          </ac:spMkLst>
        </pc:spChg>
        <pc:spChg chg="mod">
          <ac:chgData name="Kitazawa Masakiyo" userId="2bf3742da7ad8ecb" providerId="LiveId" clId="{C3319DF0-672F-484E-9379-5FB1B9723CB0}" dt="2021-09-11T03:11:27.200" v="11088" actId="1036"/>
          <ac:spMkLst>
            <pc:docMk/>
            <pc:sldMk cId="631472661" sldId="476"/>
            <ac:spMk id="31" creationId="{00000000-0000-0000-0000-000000000000}"/>
          </ac:spMkLst>
        </pc:spChg>
        <pc:spChg chg="mod">
          <ac:chgData name="Kitazawa Masakiyo" userId="2bf3742da7ad8ecb" providerId="LiveId" clId="{C3319DF0-672F-484E-9379-5FB1B9723CB0}" dt="2021-09-11T03:11:27.200" v="11088" actId="1036"/>
          <ac:spMkLst>
            <pc:docMk/>
            <pc:sldMk cId="631472661" sldId="476"/>
            <ac:spMk id="32" creationId="{00000000-0000-0000-0000-000000000000}"/>
          </ac:spMkLst>
        </pc:spChg>
        <pc:spChg chg="mod">
          <ac:chgData name="Kitazawa Masakiyo" userId="2bf3742da7ad8ecb" providerId="LiveId" clId="{C3319DF0-672F-484E-9379-5FB1B9723CB0}" dt="2021-09-11T03:11:27.200" v="11088" actId="1036"/>
          <ac:spMkLst>
            <pc:docMk/>
            <pc:sldMk cId="631472661" sldId="476"/>
            <ac:spMk id="33" creationId="{00000000-0000-0000-0000-000000000000}"/>
          </ac:spMkLst>
        </pc:spChg>
        <pc:spChg chg="mod">
          <ac:chgData name="Kitazawa Masakiyo" userId="2bf3742da7ad8ecb" providerId="LiveId" clId="{C3319DF0-672F-484E-9379-5FB1B9723CB0}" dt="2021-09-11T03:11:27.200" v="11088" actId="1036"/>
          <ac:spMkLst>
            <pc:docMk/>
            <pc:sldMk cId="631472661" sldId="476"/>
            <ac:spMk id="34" creationId="{00000000-0000-0000-0000-000000000000}"/>
          </ac:spMkLst>
        </pc:spChg>
        <pc:spChg chg="mod">
          <ac:chgData name="Kitazawa Masakiyo" userId="2bf3742da7ad8ecb" providerId="LiveId" clId="{C3319DF0-672F-484E-9379-5FB1B9723CB0}" dt="2021-09-11T03:11:27.200" v="11088" actId="1036"/>
          <ac:spMkLst>
            <pc:docMk/>
            <pc:sldMk cId="631472661" sldId="476"/>
            <ac:spMk id="46" creationId="{00000000-0000-0000-0000-000000000000}"/>
          </ac:spMkLst>
        </pc:spChg>
        <pc:spChg chg="mod">
          <ac:chgData name="Kitazawa Masakiyo" userId="2bf3742da7ad8ecb" providerId="LiveId" clId="{C3319DF0-672F-484E-9379-5FB1B9723CB0}" dt="2021-09-11T03:11:27.200" v="11088" actId="1036"/>
          <ac:spMkLst>
            <pc:docMk/>
            <pc:sldMk cId="631472661" sldId="476"/>
            <ac:spMk id="47" creationId="{00000000-0000-0000-0000-000000000000}"/>
          </ac:spMkLst>
        </pc:spChg>
        <pc:spChg chg="add del">
          <ac:chgData name="Kitazawa Masakiyo" userId="2bf3742da7ad8ecb" providerId="LiveId" clId="{C3319DF0-672F-484E-9379-5FB1B9723CB0}" dt="2021-09-10T14:57:49.105" v="3416" actId="21"/>
          <ac:spMkLst>
            <pc:docMk/>
            <pc:sldMk cId="631472661" sldId="476"/>
            <ac:spMk id="53" creationId="{00000000-0000-0000-0000-000000000000}"/>
          </ac:spMkLst>
        </pc:spChg>
        <pc:spChg chg="add del">
          <ac:chgData name="Kitazawa Masakiyo" userId="2bf3742da7ad8ecb" providerId="LiveId" clId="{C3319DF0-672F-484E-9379-5FB1B9723CB0}" dt="2021-09-10T14:57:49.105" v="3416" actId="21"/>
          <ac:spMkLst>
            <pc:docMk/>
            <pc:sldMk cId="631472661" sldId="476"/>
            <ac:spMk id="54" creationId="{00000000-0000-0000-0000-000000000000}"/>
          </ac:spMkLst>
        </pc:spChg>
        <pc:spChg chg="add del">
          <ac:chgData name="Kitazawa Masakiyo" userId="2bf3742da7ad8ecb" providerId="LiveId" clId="{C3319DF0-672F-484E-9379-5FB1B9723CB0}" dt="2021-09-10T14:57:49.105" v="3416" actId="21"/>
          <ac:spMkLst>
            <pc:docMk/>
            <pc:sldMk cId="631472661" sldId="476"/>
            <ac:spMk id="55" creationId="{00000000-0000-0000-0000-000000000000}"/>
          </ac:spMkLst>
        </pc:spChg>
        <pc:spChg chg="add del">
          <ac:chgData name="Kitazawa Masakiyo" userId="2bf3742da7ad8ecb" providerId="LiveId" clId="{C3319DF0-672F-484E-9379-5FB1B9723CB0}" dt="2021-09-10T14:57:49.105" v="3416" actId="21"/>
          <ac:spMkLst>
            <pc:docMk/>
            <pc:sldMk cId="631472661" sldId="476"/>
            <ac:spMk id="57" creationId="{00000000-0000-0000-0000-000000000000}"/>
          </ac:spMkLst>
        </pc:spChg>
        <pc:spChg chg="mod">
          <ac:chgData name="Kitazawa Masakiyo" userId="2bf3742da7ad8ecb" providerId="LiveId" clId="{C3319DF0-672F-484E-9379-5FB1B9723CB0}" dt="2021-09-11T03:11:27.200" v="11088" actId="1036"/>
          <ac:spMkLst>
            <pc:docMk/>
            <pc:sldMk cId="631472661" sldId="476"/>
            <ac:spMk id="58" creationId="{00000000-0000-0000-0000-000000000000}"/>
          </ac:spMkLst>
        </pc:spChg>
        <pc:grpChg chg="mod">
          <ac:chgData name="Kitazawa Masakiyo" userId="2bf3742da7ad8ecb" providerId="LiveId" clId="{C3319DF0-672F-484E-9379-5FB1B9723CB0}" dt="2021-09-11T03:11:27.200" v="11088" actId="1036"/>
          <ac:grpSpMkLst>
            <pc:docMk/>
            <pc:sldMk cId="631472661" sldId="476"/>
            <ac:grpSpMk id="36" creationId="{00000000-0000-0000-0000-000000000000}"/>
          </ac:grpSpMkLst>
        </pc:grpChg>
        <pc:grpChg chg="add del">
          <ac:chgData name="Kitazawa Masakiyo" userId="2bf3742da7ad8ecb" providerId="LiveId" clId="{C3319DF0-672F-484E-9379-5FB1B9723CB0}" dt="2021-09-10T14:57:49.105" v="3416" actId="21"/>
          <ac:grpSpMkLst>
            <pc:docMk/>
            <pc:sldMk cId="631472661" sldId="476"/>
            <ac:grpSpMk id="48" creationId="{00000000-0000-0000-0000-000000000000}"/>
          </ac:grpSpMkLst>
        </pc:grpChg>
        <pc:picChg chg="mod">
          <ac:chgData name="Kitazawa Masakiyo" userId="2bf3742da7ad8ecb" providerId="LiveId" clId="{C3319DF0-672F-484E-9379-5FB1B9723CB0}" dt="2021-09-11T03:11:27.200" v="11088" actId="1036"/>
          <ac:picMkLst>
            <pc:docMk/>
            <pc:sldMk cId="631472661" sldId="476"/>
            <ac:picMk id="35" creationId="{00000000-0000-0000-0000-000000000000}"/>
          </ac:picMkLst>
        </pc:picChg>
        <pc:cxnChg chg="add del">
          <ac:chgData name="Kitazawa Masakiyo" userId="2bf3742da7ad8ecb" providerId="LiveId" clId="{C3319DF0-672F-484E-9379-5FB1B9723CB0}" dt="2021-09-10T14:57:49.105" v="3416" actId="21"/>
          <ac:cxnSpMkLst>
            <pc:docMk/>
            <pc:sldMk cId="631472661" sldId="476"/>
            <ac:cxnSpMk id="56" creationId="{00000000-0000-0000-0000-000000000000}"/>
          </ac:cxnSpMkLst>
        </pc:cxnChg>
      </pc:sldChg>
      <pc:sldChg chg="addSp delSp modSp mod">
        <pc:chgData name="Kitazawa Masakiyo" userId="2bf3742da7ad8ecb" providerId="LiveId" clId="{C3319DF0-672F-484E-9379-5FB1B9723CB0}" dt="2021-09-11T04:57:38.271" v="11537" actId="14100"/>
        <pc:sldMkLst>
          <pc:docMk/>
          <pc:sldMk cId="3940480334" sldId="478"/>
        </pc:sldMkLst>
        <pc:spChg chg="mod">
          <ac:chgData name="Kitazawa Masakiyo" userId="2bf3742da7ad8ecb" providerId="LiveId" clId="{C3319DF0-672F-484E-9379-5FB1B9723CB0}" dt="2021-09-11T01:01:22.364" v="9247" actId="20577"/>
          <ac:spMkLst>
            <pc:docMk/>
            <pc:sldMk cId="3940480334" sldId="478"/>
            <ac:spMk id="2" creationId="{00000000-0000-0000-0000-000000000000}"/>
          </ac:spMkLst>
        </pc:spChg>
        <pc:spChg chg="add mod">
          <ac:chgData name="Kitazawa Masakiyo" userId="2bf3742da7ad8ecb" providerId="LiveId" clId="{C3319DF0-672F-484E-9379-5FB1B9723CB0}" dt="2021-09-11T04:57:38.271" v="11537" actId="14100"/>
          <ac:spMkLst>
            <pc:docMk/>
            <pc:sldMk cId="3940480334" sldId="478"/>
            <ac:spMk id="6" creationId="{F3F2AD00-5ACD-4F26-8EA8-5BB6A4CE40DB}"/>
          </ac:spMkLst>
        </pc:spChg>
        <pc:spChg chg="add mod">
          <ac:chgData name="Kitazawa Masakiyo" userId="2bf3742da7ad8ecb" providerId="LiveId" clId="{C3319DF0-672F-484E-9379-5FB1B9723CB0}" dt="2021-09-11T01:04:20.426" v="9439"/>
          <ac:spMkLst>
            <pc:docMk/>
            <pc:sldMk cId="3940480334" sldId="478"/>
            <ac:spMk id="8" creationId="{0AD066A1-5D3F-4262-AAC5-D7284992BA7A}"/>
          </ac:spMkLst>
        </pc:spChg>
        <pc:spChg chg="del">
          <ac:chgData name="Kitazawa Masakiyo" userId="2bf3742da7ad8ecb" providerId="LiveId" clId="{C3319DF0-672F-484E-9379-5FB1B9723CB0}" dt="2021-09-11T01:01:56.986" v="9311" actId="21"/>
          <ac:spMkLst>
            <pc:docMk/>
            <pc:sldMk cId="3940480334" sldId="478"/>
            <ac:spMk id="12" creationId="{00000000-0000-0000-0000-000000000000}"/>
          </ac:spMkLst>
        </pc:spChg>
        <pc:spChg chg="mod">
          <ac:chgData name="Kitazawa Masakiyo" userId="2bf3742da7ad8ecb" providerId="LiveId" clId="{C3319DF0-672F-484E-9379-5FB1B9723CB0}" dt="2021-09-11T03:24:44.227" v="11230" actId="1036"/>
          <ac:spMkLst>
            <pc:docMk/>
            <pc:sldMk cId="3940480334" sldId="478"/>
            <ac:spMk id="14" creationId="{00000000-0000-0000-0000-000000000000}"/>
          </ac:spMkLst>
        </pc:spChg>
        <pc:spChg chg="add mod">
          <ac:chgData name="Kitazawa Masakiyo" userId="2bf3742da7ad8ecb" providerId="LiveId" clId="{C3319DF0-672F-484E-9379-5FB1B9723CB0}" dt="2021-09-11T01:05:51.945" v="9538" actId="1076"/>
          <ac:spMkLst>
            <pc:docMk/>
            <pc:sldMk cId="3940480334" sldId="478"/>
            <ac:spMk id="17" creationId="{4BA71514-5772-4C52-A2FD-81EBFE4B35F5}"/>
          </ac:spMkLst>
        </pc:spChg>
        <pc:spChg chg="add mod">
          <ac:chgData name="Kitazawa Masakiyo" userId="2bf3742da7ad8ecb" providerId="LiveId" clId="{C3319DF0-672F-484E-9379-5FB1B9723CB0}" dt="2021-09-11T01:05:28.096" v="9520" actId="207"/>
          <ac:spMkLst>
            <pc:docMk/>
            <pc:sldMk cId="3940480334" sldId="478"/>
            <ac:spMk id="18" creationId="{327E9F7E-29E6-4DBC-8054-B45C4D5AC4A7}"/>
          </ac:spMkLst>
        </pc:spChg>
        <pc:spChg chg="add mod ord">
          <ac:chgData name="Kitazawa Masakiyo" userId="2bf3742da7ad8ecb" providerId="LiveId" clId="{C3319DF0-672F-484E-9379-5FB1B9723CB0}" dt="2021-09-11T03:24:40.694" v="11224" actId="14100"/>
          <ac:spMkLst>
            <pc:docMk/>
            <pc:sldMk cId="3940480334" sldId="478"/>
            <ac:spMk id="19" creationId="{8316069D-9663-4334-A04C-2DA09B88374D}"/>
          </ac:spMkLst>
        </pc:spChg>
      </pc:sldChg>
      <pc:sldChg chg="del">
        <pc:chgData name="Kitazawa Masakiyo" userId="2bf3742da7ad8ecb" providerId="LiveId" clId="{C3319DF0-672F-484E-9379-5FB1B9723CB0}" dt="2021-09-10T16:05:36.437" v="4440" actId="2696"/>
        <pc:sldMkLst>
          <pc:docMk/>
          <pc:sldMk cId="79666215" sldId="480"/>
        </pc:sldMkLst>
      </pc:sldChg>
      <pc:sldChg chg="addSp delSp modSp mod ord">
        <pc:chgData name="Kitazawa Masakiyo" userId="2bf3742da7ad8ecb" providerId="LiveId" clId="{C3319DF0-672F-484E-9379-5FB1B9723CB0}" dt="2021-09-11T04:54:43.172" v="11529" actId="20577"/>
        <pc:sldMkLst>
          <pc:docMk/>
          <pc:sldMk cId="29805803" sldId="481"/>
        </pc:sldMkLst>
        <pc:spChg chg="mod">
          <ac:chgData name="Kitazawa Masakiyo" userId="2bf3742da7ad8ecb" providerId="LiveId" clId="{C3319DF0-672F-484E-9379-5FB1B9723CB0}" dt="2021-09-10T16:46:04.033" v="5724" actId="20577"/>
          <ac:spMkLst>
            <pc:docMk/>
            <pc:sldMk cId="29805803" sldId="481"/>
            <ac:spMk id="2" creationId="{00000000-0000-0000-0000-000000000000}"/>
          </ac:spMkLst>
        </pc:spChg>
        <pc:spChg chg="add mod">
          <ac:chgData name="Kitazawa Masakiyo" userId="2bf3742da7ad8ecb" providerId="LiveId" clId="{C3319DF0-672F-484E-9379-5FB1B9723CB0}" dt="2021-09-11T03:21:58.827" v="11174" actId="1036"/>
          <ac:spMkLst>
            <pc:docMk/>
            <pc:sldMk cId="29805803" sldId="481"/>
            <ac:spMk id="3" creationId="{04BDB247-FC19-465F-BD8C-C052C548B54B}"/>
          </ac:spMkLst>
        </pc:spChg>
        <pc:spChg chg="del">
          <ac:chgData name="Kitazawa Masakiyo" userId="2bf3742da7ad8ecb" providerId="LiveId" clId="{C3319DF0-672F-484E-9379-5FB1B9723CB0}" dt="2021-09-10T16:46:21.257" v="5725" actId="478"/>
          <ac:spMkLst>
            <pc:docMk/>
            <pc:sldMk cId="29805803" sldId="481"/>
            <ac:spMk id="5" creationId="{00000000-0000-0000-0000-000000000000}"/>
          </ac:spMkLst>
        </pc:spChg>
        <pc:spChg chg="add mod">
          <ac:chgData name="Kitazawa Masakiyo" userId="2bf3742da7ad8ecb" providerId="LiveId" clId="{C3319DF0-672F-484E-9379-5FB1B9723CB0}" dt="2021-09-11T04:54:43.172" v="11529" actId="20577"/>
          <ac:spMkLst>
            <pc:docMk/>
            <pc:sldMk cId="29805803" sldId="481"/>
            <ac:spMk id="5" creationId="{4BE151BA-BE59-40ED-A13E-E864BDAD1C44}"/>
          </ac:spMkLst>
        </pc:spChg>
        <pc:spChg chg="del">
          <ac:chgData name="Kitazawa Masakiyo" userId="2bf3742da7ad8ecb" providerId="LiveId" clId="{C3319DF0-672F-484E-9379-5FB1B9723CB0}" dt="2021-09-10T16:46:21.257" v="5725" actId="478"/>
          <ac:spMkLst>
            <pc:docMk/>
            <pc:sldMk cId="29805803" sldId="481"/>
            <ac:spMk id="6" creationId="{00000000-0000-0000-0000-000000000000}"/>
          </ac:spMkLst>
        </pc:spChg>
        <pc:spChg chg="mod">
          <ac:chgData name="Kitazawa Masakiyo" userId="2bf3742da7ad8ecb" providerId="LiveId" clId="{C3319DF0-672F-484E-9379-5FB1B9723CB0}" dt="2021-09-11T03:22:08.717" v="11204" actId="1036"/>
          <ac:spMkLst>
            <pc:docMk/>
            <pc:sldMk cId="29805803" sldId="481"/>
            <ac:spMk id="7" creationId="{00000000-0000-0000-0000-000000000000}"/>
          </ac:spMkLst>
        </pc:spChg>
        <pc:spChg chg="add mod">
          <ac:chgData name="Kitazawa Masakiyo" userId="2bf3742da7ad8ecb" providerId="LiveId" clId="{C3319DF0-672F-484E-9379-5FB1B9723CB0}" dt="2021-09-11T03:21:58.827" v="11174" actId="1036"/>
          <ac:spMkLst>
            <pc:docMk/>
            <pc:sldMk cId="29805803" sldId="481"/>
            <ac:spMk id="15" creationId="{80752C26-95EE-42F5-9BCD-D9CEF8898E71}"/>
          </ac:spMkLst>
        </pc:spChg>
        <pc:spChg chg="add mod">
          <ac:chgData name="Kitazawa Masakiyo" userId="2bf3742da7ad8ecb" providerId="LiveId" clId="{C3319DF0-672F-484E-9379-5FB1B9723CB0}" dt="2021-09-11T00:56:18.172" v="9048" actId="1076"/>
          <ac:spMkLst>
            <pc:docMk/>
            <pc:sldMk cId="29805803" sldId="481"/>
            <ac:spMk id="16" creationId="{FC4B1498-E93B-44C8-920F-3B3AEFF00A65}"/>
          </ac:spMkLst>
        </pc:spChg>
        <pc:spChg chg="mod">
          <ac:chgData name="Kitazawa Masakiyo" userId="2bf3742da7ad8ecb" providerId="LiveId" clId="{C3319DF0-672F-484E-9379-5FB1B9723CB0}" dt="2021-09-11T03:23:00.827" v="11215" actId="20577"/>
          <ac:spMkLst>
            <pc:docMk/>
            <pc:sldMk cId="29805803" sldId="481"/>
            <ac:spMk id="18" creationId="{00000000-0000-0000-0000-000000000000}"/>
          </ac:spMkLst>
        </pc:spChg>
        <pc:spChg chg="mod">
          <ac:chgData name="Kitazawa Masakiyo" userId="2bf3742da7ad8ecb" providerId="LiveId" clId="{C3319DF0-672F-484E-9379-5FB1B9723CB0}" dt="2021-09-11T03:21:58.827" v="11174" actId="1036"/>
          <ac:spMkLst>
            <pc:docMk/>
            <pc:sldMk cId="29805803" sldId="481"/>
            <ac:spMk id="19" creationId="{00000000-0000-0000-0000-000000000000}"/>
          </ac:spMkLst>
        </pc:spChg>
        <pc:spChg chg="del mod">
          <ac:chgData name="Kitazawa Masakiyo" userId="2bf3742da7ad8ecb" providerId="LiveId" clId="{C3319DF0-672F-484E-9379-5FB1B9723CB0}" dt="2021-09-11T00:57:08.018" v="9073" actId="478"/>
          <ac:spMkLst>
            <pc:docMk/>
            <pc:sldMk cId="29805803" sldId="481"/>
            <ac:spMk id="20" creationId="{00000000-0000-0000-0000-000000000000}"/>
          </ac:spMkLst>
        </pc:spChg>
        <pc:spChg chg="del mod">
          <ac:chgData name="Kitazawa Masakiyo" userId="2bf3742da7ad8ecb" providerId="LiveId" clId="{C3319DF0-672F-484E-9379-5FB1B9723CB0}" dt="2021-09-11T00:57:08.018" v="9073" actId="478"/>
          <ac:spMkLst>
            <pc:docMk/>
            <pc:sldMk cId="29805803" sldId="481"/>
            <ac:spMk id="21" creationId="{00000000-0000-0000-0000-000000000000}"/>
          </ac:spMkLst>
        </pc:spChg>
        <pc:spChg chg="mod">
          <ac:chgData name="Kitazawa Masakiyo" userId="2bf3742da7ad8ecb" providerId="LiveId" clId="{C3319DF0-672F-484E-9379-5FB1B9723CB0}" dt="2021-09-11T03:21:58.827" v="11174" actId="1036"/>
          <ac:spMkLst>
            <pc:docMk/>
            <pc:sldMk cId="29805803" sldId="481"/>
            <ac:spMk id="22" creationId="{00000000-0000-0000-0000-000000000000}"/>
          </ac:spMkLst>
        </pc:spChg>
        <pc:picChg chg="mod">
          <ac:chgData name="Kitazawa Masakiyo" userId="2bf3742da7ad8ecb" providerId="LiveId" clId="{C3319DF0-672F-484E-9379-5FB1B9723CB0}" dt="2021-09-11T03:21:30.987" v="11154" actId="1036"/>
          <ac:picMkLst>
            <pc:docMk/>
            <pc:sldMk cId="29805803" sldId="481"/>
            <ac:picMk id="8" creationId="{00000000-0000-0000-0000-000000000000}"/>
          </ac:picMkLst>
        </pc:picChg>
        <pc:picChg chg="mod">
          <ac:chgData name="Kitazawa Masakiyo" userId="2bf3742da7ad8ecb" providerId="LiveId" clId="{C3319DF0-672F-484E-9379-5FB1B9723CB0}" dt="2021-09-11T03:21:30.987" v="11154" actId="1036"/>
          <ac:picMkLst>
            <pc:docMk/>
            <pc:sldMk cId="29805803" sldId="481"/>
            <ac:picMk id="9" creationId="{00000000-0000-0000-0000-000000000000}"/>
          </ac:picMkLst>
        </pc:picChg>
        <pc:picChg chg="add del mod">
          <ac:chgData name="Kitazawa Masakiyo" userId="2bf3742da7ad8ecb" providerId="LiveId" clId="{C3319DF0-672F-484E-9379-5FB1B9723CB0}" dt="2021-09-11T03:36:04.475" v="11401"/>
          <ac:picMkLst>
            <pc:docMk/>
            <pc:sldMk cId="29805803" sldId="481"/>
            <ac:picMk id="10" creationId="{3142E933-7011-4E69-9EA3-19F85C62774B}"/>
          </ac:picMkLst>
        </pc:picChg>
        <pc:picChg chg="add mod">
          <ac:chgData name="Kitazawa Masakiyo" userId="2bf3742da7ad8ecb" providerId="LiveId" clId="{C3319DF0-672F-484E-9379-5FB1B9723CB0}" dt="2021-09-11T03:36:04.475" v="11399"/>
          <ac:picMkLst>
            <pc:docMk/>
            <pc:sldMk cId="29805803" sldId="481"/>
            <ac:picMk id="12" creationId="{53007048-ADBB-42FD-844D-5A8DF2C280B7}"/>
          </ac:picMkLst>
        </pc:picChg>
        <pc:picChg chg="mod">
          <ac:chgData name="Kitazawa Masakiyo" userId="2bf3742da7ad8ecb" providerId="LiveId" clId="{C3319DF0-672F-484E-9379-5FB1B9723CB0}" dt="2021-09-11T03:21:22.497" v="11133" actId="14100"/>
          <ac:picMkLst>
            <pc:docMk/>
            <pc:sldMk cId="29805803" sldId="481"/>
            <ac:picMk id="17" creationId="{00000000-0000-0000-0000-000000000000}"/>
          </ac:picMkLst>
        </pc:picChg>
        <pc:picChg chg="del mod">
          <ac:chgData name="Kitazawa Masakiyo" userId="2bf3742da7ad8ecb" providerId="LiveId" clId="{C3319DF0-672F-484E-9379-5FB1B9723CB0}" dt="2021-09-11T00:56:52.381" v="9069"/>
          <ac:picMkLst>
            <pc:docMk/>
            <pc:sldMk cId="29805803" sldId="481"/>
            <ac:picMk id="24" creationId="{00000000-0000-0000-0000-000000000000}"/>
          </ac:picMkLst>
        </pc:picChg>
      </pc:sldChg>
      <pc:sldChg chg="del">
        <pc:chgData name="Kitazawa Masakiyo" userId="2bf3742da7ad8ecb" providerId="LiveId" clId="{C3319DF0-672F-484E-9379-5FB1B9723CB0}" dt="2021-09-10T16:05:32.448" v="4439" actId="2696"/>
        <pc:sldMkLst>
          <pc:docMk/>
          <pc:sldMk cId="1223075434" sldId="483"/>
        </pc:sldMkLst>
      </pc:sldChg>
      <pc:sldChg chg="del">
        <pc:chgData name="Kitazawa Masakiyo" userId="2bf3742da7ad8ecb" providerId="LiveId" clId="{C3319DF0-672F-484E-9379-5FB1B9723CB0}" dt="2021-09-10T16:07:27.933" v="4443" actId="2696"/>
        <pc:sldMkLst>
          <pc:docMk/>
          <pc:sldMk cId="1210010493" sldId="484"/>
        </pc:sldMkLst>
      </pc:sldChg>
      <pc:sldChg chg="del">
        <pc:chgData name="Kitazawa Masakiyo" userId="2bf3742da7ad8ecb" providerId="LiveId" clId="{C3319DF0-672F-484E-9379-5FB1B9723CB0}" dt="2021-09-10T16:07:27.933" v="4443" actId="2696"/>
        <pc:sldMkLst>
          <pc:docMk/>
          <pc:sldMk cId="2588854434" sldId="485"/>
        </pc:sldMkLst>
      </pc:sldChg>
      <pc:sldChg chg="del">
        <pc:chgData name="Kitazawa Masakiyo" userId="2bf3742da7ad8ecb" providerId="LiveId" clId="{C3319DF0-672F-484E-9379-5FB1B9723CB0}" dt="2021-09-10T16:07:27.933" v="4443" actId="2696"/>
        <pc:sldMkLst>
          <pc:docMk/>
          <pc:sldMk cId="2494909816" sldId="486"/>
        </pc:sldMkLst>
      </pc:sldChg>
      <pc:sldChg chg="del">
        <pc:chgData name="Kitazawa Masakiyo" userId="2bf3742da7ad8ecb" providerId="LiveId" clId="{C3319DF0-672F-484E-9379-5FB1B9723CB0}" dt="2021-09-10T16:07:27.933" v="4443" actId="2696"/>
        <pc:sldMkLst>
          <pc:docMk/>
          <pc:sldMk cId="620699651" sldId="487"/>
        </pc:sldMkLst>
      </pc:sldChg>
      <pc:sldChg chg="del">
        <pc:chgData name="Kitazawa Masakiyo" userId="2bf3742da7ad8ecb" providerId="LiveId" clId="{C3319DF0-672F-484E-9379-5FB1B9723CB0}" dt="2021-09-10T16:07:56.517" v="4446" actId="2696"/>
        <pc:sldMkLst>
          <pc:docMk/>
          <pc:sldMk cId="1662697457" sldId="489"/>
        </pc:sldMkLst>
      </pc:sldChg>
      <pc:sldChg chg="del">
        <pc:chgData name="Kitazawa Masakiyo" userId="2bf3742da7ad8ecb" providerId="LiveId" clId="{C3319DF0-672F-484E-9379-5FB1B9723CB0}" dt="2021-09-10T16:07:45.458" v="4444" actId="2696"/>
        <pc:sldMkLst>
          <pc:docMk/>
          <pc:sldMk cId="3568705342" sldId="490"/>
        </pc:sldMkLst>
      </pc:sldChg>
      <pc:sldChg chg="del">
        <pc:chgData name="Kitazawa Masakiyo" userId="2bf3742da7ad8ecb" providerId="LiveId" clId="{C3319DF0-672F-484E-9379-5FB1B9723CB0}" dt="2021-09-10T16:08:01.055" v="4447" actId="2696"/>
        <pc:sldMkLst>
          <pc:docMk/>
          <pc:sldMk cId="3479137646" sldId="492"/>
        </pc:sldMkLst>
      </pc:sldChg>
      <pc:sldChg chg="del">
        <pc:chgData name="Kitazawa Masakiyo" userId="2bf3742da7ad8ecb" providerId="LiveId" clId="{C3319DF0-672F-484E-9379-5FB1B9723CB0}" dt="2021-09-10T16:06:55.749" v="4441" actId="2696"/>
        <pc:sldMkLst>
          <pc:docMk/>
          <pc:sldMk cId="2562146631" sldId="493"/>
        </pc:sldMkLst>
      </pc:sldChg>
      <pc:sldChg chg="del">
        <pc:chgData name="Kitazawa Masakiyo" userId="2bf3742da7ad8ecb" providerId="LiveId" clId="{C3319DF0-672F-484E-9379-5FB1B9723CB0}" dt="2021-09-10T16:07:14.807" v="4442" actId="2696"/>
        <pc:sldMkLst>
          <pc:docMk/>
          <pc:sldMk cId="3591985493" sldId="494"/>
        </pc:sldMkLst>
      </pc:sldChg>
      <pc:sldChg chg="del">
        <pc:chgData name="Kitazawa Masakiyo" userId="2bf3742da7ad8ecb" providerId="LiveId" clId="{C3319DF0-672F-484E-9379-5FB1B9723CB0}" dt="2021-09-10T16:07:27.933" v="4443" actId="2696"/>
        <pc:sldMkLst>
          <pc:docMk/>
          <pc:sldMk cId="852038345" sldId="495"/>
        </pc:sldMkLst>
      </pc:sldChg>
      <pc:sldChg chg="del">
        <pc:chgData name="Kitazawa Masakiyo" userId="2bf3742da7ad8ecb" providerId="LiveId" clId="{C3319DF0-672F-484E-9379-5FB1B9723CB0}" dt="2021-09-10T16:07:27.933" v="4443" actId="2696"/>
        <pc:sldMkLst>
          <pc:docMk/>
          <pc:sldMk cId="3785761784" sldId="496"/>
        </pc:sldMkLst>
      </pc:sldChg>
      <pc:sldChg chg="addSp delSp modSp mod">
        <pc:chgData name="Kitazawa Masakiyo" userId="2bf3742da7ad8ecb" providerId="LiveId" clId="{C3319DF0-672F-484E-9379-5FB1B9723CB0}" dt="2021-09-11T03:25:16.218" v="11238" actId="14100"/>
        <pc:sldMkLst>
          <pc:docMk/>
          <pc:sldMk cId="3528122422" sldId="497"/>
        </pc:sldMkLst>
        <pc:spChg chg="mod">
          <ac:chgData name="Kitazawa Masakiyo" userId="2bf3742da7ad8ecb" providerId="LiveId" clId="{C3319DF0-672F-484E-9379-5FB1B9723CB0}" dt="2021-09-11T01:06:13.432" v="9565" actId="20577"/>
          <ac:spMkLst>
            <pc:docMk/>
            <pc:sldMk cId="3528122422" sldId="497"/>
            <ac:spMk id="2" creationId="{00000000-0000-0000-0000-000000000000}"/>
          </ac:spMkLst>
        </pc:spChg>
        <pc:spChg chg="del">
          <ac:chgData name="Kitazawa Masakiyo" userId="2bf3742da7ad8ecb" providerId="LiveId" clId="{C3319DF0-672F-484E-9379-5FB1B9723CB0}" dt="2021-09-11T01:06:20.491" v="9566" actId="478"/>
          <ac:spMkLst>
            <pc:docMk/>
            <pc:sldMk cId="3528122422" sldId="497"/>
            <ac:spMk id="7" creationId="{00000000-0000-0000-0000-000000000000}"/>
          </ac:spMkLst>
        </pc:spChg>
        <pc:spChg chg="mod">
          <ac:chgData name="Kitazawa Masakiyo" userId="2bf3742da7ad8ecb" providerId="LiveId" clId="{C3319DF0-672F-484E-9379-5FB1B9723CB0}" dt="2021-09-11T01:09:54.589" v="9724" actId="1076"/>
          <ac:spMkLst>
            <pc:docMk/>
            <pc:sldMk cId="3528122422" sldId="497"/>
            <ac:spMk id="10" creationId="{00000000-0000-0000-0000-000000000000}"/>
          </ac:spMkLst>
        </pc:spChg>
        <pc:spChg chg="mod">
          <ac:chgData name="Kitazawa Masakiyo" userId="2bf3742da7ad8ecb" providerId="LiveId" clId="{C3319DF0-672F-484E-9379-5FB1B9723CB0}" dt="2021-09-11T03:25:09.616" v="11237" actId="1076"/>
          <ac:spMkLst>
            <pc:docMk/>
            <pc:sldMk cId="3528122422" sldId="497"/>
            <ac:spMk id="12" creationId="{00000000-0000-0000-0000-000000000000}"/>
          </ac:spMkLst>
        </pc:spChg>
        <pc:spChg chg="del">
          <ac:chgData name="Kitazawa Masakiyo" userId="2bf3742da7ad8ecb" providerId="LiveId" clId="{C3319DF0-672F-484E-9379-5FB1B9723CB0}" dt="2021-09-11T01:09:27.652" v="9721" actId="478"/>
          <ac:spMkLst>
            <pc:docMk/>
            <pc:sldMk cId="3528122422" sldId="497"/>
            <ac:spMk id="14" creationId="{00000000-0000-0000-0000-000000000000}"/>
          </ac:spMkLst>
        </pc:spChg>
        <pc:spChg chg="del">
          <ac:chgData name="Kitazawa Masakiyo" userId="2bf3742da7ad8ecb" providerId="LiveId" clId="{C3319DF0-672F-484E-9379-5FB1B9723CB0}" dt="2021-09-11T01:09:27.652" v="9721" actId="478"/>
          <ac:spMkLst>
            <pc:docMk/>
            <pc:sldMk cId="3528122422" sldId="497"/>
            <ac:spMk id="15" creationId="{00000000-0000-0000-0000-000000000000}"/>
          </ac:spMkLst>
        </pc:spChg>
        <pc:spChg chg="add mod">
          <ac:chgData name="Kitazawa Masakiyo" userId="2bf3742da7ad8ecb" providerId="LiveId" clId="{C3319DF0-672F-484E-9379-5FB1B9723CB0}" dt="2021-09-11T01:46:30.604" v="10038" actId="14100"/>
          <ac:spMkLst>
            <pc:docMk/>
            <pc:sldMk cId="3528122422" sldId="497"/>
            <ac:spMk id="18" creationId="{A3C79DD5-7E11-4392-94C0-481EB2822A6A}"/>
          </ac:spMkLst>
        </pc:spChg>
        <pc:spChg chg="add mod">
          <ac:chgData name="Kitazawa Masakiyo" userId="2bf3742da7ad8ecb" providerId="LiveId" clId="{C3319DF0-672F-484E-9379-5FB1B9723CB0}" dt="2021-09-11T01:46:39.934" v="10059" actId="20577"/>
          <ac:spMkLst>
            <pc:docMk/>
            <pc:sldMk cId="3528122422" sldId="497"/>
            <ac:spMk id="19" creationId="{57EE21C7-D0E0-4F70-ACD4-E9DD67D884AE}"/>
          </ac:spMkLst>
        </pc:spChg>
        <pc:spChg chg="add mod ord">
          <ac:chgData name="Kitazawa Masakiyo" userId="2bf3742da7ad8ecb" providerId="LiveId" clId="{C3319DF0-672F-484E-9379-5FB1B9723CB0}" dt="2021-09-11T03:25:16.218" v="11238" actId="14100"/>
          <ac:spMkLst>
            <pc:docMk/>
            <pc:sldMk cId="3528122422" sldId="497"/>
            <ac:spMk id="20" creationId="{A3C6262C-44F3-4CC5-B21F-AF06221CC0F6}"/>
          </ac:spMkLst>
        </pc:spChg>
        <pc:spChg chg="mod">
          <ac:chgData name="Kitazawa Masakiyo" userId="2bf3742da7ad8ecb" providerId="LiveId" clId="{C3319DF0-672F-484E-9379-5FB1B9723CB0}" dt="2021-09-11T01:09:54.589" v="9724" actId="1076"/>
          <ac:spMkLst>
            <pc:docMk/>
            <pc:sldMk cId="3528122422" sldId="497"/>
            <ac:spMk id="256" creationId="{00000000-0000-0000-0000-000000000000}"/>
          </ac:spMkLst>
        </pc:spChg>
        <pc:spChg chg="mod">
          <ac:chgData name="Kitazawa Masakiyo" userId="2bf3742da7ad8ecb" providerId="LiveId" clId="{C3319DF0-672F-484E-9379-5FB1B9723CB0}" dt="2021-09-11T01:07:30.481" v="9634" actId="14100"/>
          <ac:spMkLst>
            <pc:docMk/>
            <pc:sldMk cId="3528122422" sldId="497"/>
            <ac:spMk id="266" creationId="{00000000-0000-0000-0000-000000000000}"/>
          </ac:spMkLst>
        </pc:spChg>
        <pc:spChg chg="mod">
          <ac:chgData name="Kitazawa Masakiyo" userId="2bf3742da7ad8ecb" providerId="LiveId" clId="{C3319DF0-672F-484E-9379-5FB1B9723CB0}" dt="2021-09-11T01:07:26.175" v="9633" actId="20577"/>
          <ac:spMkLst>
            <pc:docMk/>
            <pc:sldMk cId="3528122422" sldId="497"/>
            <ac:spMk id="267" creationId="{00000000-0000-0000-0000-000000000000}"/>
          </ac:spMkLst>
        </pc:spChg>
        <pc:spChg chg="mod">
          <ac:chgData name="Kitazawa Masakiyo" userId="2bf3742da7ad8ecb" providerId="LiveId" clId="{C3319DF0-672F-484E-9379-5FB1B9723CB0}" dt="2021-09-11T03:24:54.455" v="11234" actId="1076"/>
          <ac:spMkLst>
            <pc:docMk/>
            <pc:sldMk cId="3528122422" sldId="497"/>
            <ac:spMk id="268" creationId="{00000000-0000-0000-0000-000000000000}"/>
          </ac:spMkLst>
        </pc:spChg>
        <pc:spChg chg="del">
          <ac:chgData name="Kitazawa Masakiyo" userId="2bf3742da7ad8ecb" providerId="LiveId" clId="{C3319DF0-672F-484E-9379-5FB1B9723CB0}" dt="2021-09-11T01:09:27.652" v="9721" actId="478"/>
          <ac:spMkLst>
            <pc:docMk/>
            <pc:sldMk cId="3528122422" sldId="497"/>
            <ac:spMk id="269" creationId="{00000000-0000-0000-0000-000000000000}"/>
          </ac:spMkLst>
        </pc:spChg>
        <pc:spChg chg="del">
          <ac:chgData name="Kitazawa Masakiyo" userId="2bf3742da7ad8ecb" providerId="LiveId" clId="{C3319DF0-672F-484E-9379-5FB1B9723CB0}" dt="2021-09-11T01:09:27.652" v="9721" actId="478"/>
          <ac:spMkLst>
            <pc:docMk/>
            <pc:sldMk cId="3528122422" sldId="497"/>
            <ac:spMk id="270" creationId="{00000000-0000-0000-0000-000000000000}"/>
          </ac:spMkLst>
        </pc:spChg>
        <pc:spChg chg="del">
          <ac:chgData name="Kitazawa Masakiyo" userId="2bf3742da7ad8ecb" providerId="LiveId" clId="{C3319DF0-672F-484E-9379-5FB1B9723CB0}" dt="2021-09-11T01:09:27.652" v="9721" actId="478"/>
          <ac:spMkLst>
            <pc:docMk/>
            <pc:sldMk cId="3528122422" sldId="497"/>
            <ac:spMk id="271" creationId="{00000000-0000-0000-0000-000000000000}"/>
          </ac:spMkLst>
        </pc:spChg>
        <pc:grpChg chg="mod">
          <ac:chgData name="Kitazawa Masakiyo" userId="2bf3742da7ad8ecb" providerId="LiveId" clId="{C3319DF0-672F-484E-9379-5FB1B9723CB0}" dt="2021-09-11T01:09:54.589" v="9724" actId="1076"/>
          <ac:grpSpMkLst>
            <pc:docMk/>
            <pc:sldMk cId="3528122422" sldId="497"/>
            <ac:grpSpMk id="11" creationId="{00000000-0000-0000-0000-000000000000}"/>
          </ac:grpSpMkLst>
        </pc:grpChg>
        <pc:picChg chg="mod">
          <ac:chgData name="Kitazawa Masakiyo" userId="2bf3742da7ad8ecb" providerId="LiveId" clId="{C3319DF0-672F-484E-9379-5FB1B9723CB0}" dt="2021-09-11T01:09:44.780" v="9723" actId="1076"/>
          <ac:picMkLst>
            <pc:docMk/>
            <pc:sldMk cId="3528122422" sldId="497"/>
            <ac:picMk id="6" creationId="{00000000-0000-0000-0000-000000000000}"/>
          </ac:picMkLst>
        </pc:picChg>
      </pc:sldChg>
      <pc:sldChg chg="del">
        <pc:chgData name="Kitazawa Masakiyo" userId="2bf3742da7ad8ecb" providerId="LiveId" clId="{C3319DF0-672F-484E-9379-5FB1B9723CB0}" dt="2021-09-10T16:07:50.944" v="4445" actId="2696"/>
        <pc:sldMkLst>
          <pc:docMk/>
          <pc:sldMk cId="34683320" sldId="498"/>
        </pc:sldMkLst>
      </pc:sldChg>
      <pc:sldChg chg="del">
        <pc:chgData name="Kitazawa Masakiyo" userId="2bf3742da7ad8ecb" providerId="LiveId" clId="{C3319DF0-672F-484E-9379-5FB1B9723CB0}" dt="2021-09-10T16:07:45.458" v="4444" actId="2696"/>
        <pc:sldMkLst>
          <pc:docMk/>
          <pc:sldMk cId="3346653771" sldId="501"/>
        </pc:sldMkLst>
      </pc:sldChg>
      <pc:sldChg chg="del">
        <pc:chgData name="Kitazawa Masakiyo" userId="2bf3742da7ad8ecb" providerId="LiveId" clId="{C3319DF0-672F-484E-9379-5FB1B9723CB0}" dt="2021-09-10T16:07:45.458" v="4444" actId="2696"/>
        <pc:sldMkLst>
          <pc:docMk/>
          <pc:sldMk cId="3933465968" sldId="502"/>
        </pc:sldMkLst>
      </pc:sldChg>
      <pc:sldChg chg="del">
        <pc:chgData name="Kitazawa Masakiyo" userId="2bf3742da7ad8ecb" providerId="LiveId" clId="{C3319DF0-672F-484E-9379-5FB1B9723CB0}" dt="2021-09-10T17:50:39.768" v="8085" actId="2696"/>
        <pc:sldMkLst>
          <pc:docMk/>
          <pc:sldMk cId="4036481705" sldId="503"/>
        </pc:sldMkLst>
      </pc:sldChg>
      <pc:sldChg chg="delSp modSp mod">
        <pc:chgData name="Kitazawa Masakiyo" userId="2bf3742da7ad8ecb" providerId="LiveId" clId="{C3319DF0-672F-484E-9379-5FB1B9723CB0}" dt="2021-09-10T14:39:18.153" v="3326" actId="20577"/>
        <pc:sldMkLst>
          <pc:docMk/>
          <pc:sldMk cId="2953531374" sldId="504"/>
        </pc:sldMkLst>
        <pc:spChg chg="mod">
          <ac:chgData name="Kitazawa Masakiyo" userId="2bf3742da7ad8ecb" providerId="LiveId" clId="{C3319DF0-672F-484E-9379-5FB1B9723CB0}" dt="2021-09-10T14:39:18.153" v="3326" actId="20577"/>
          <ac:spMkLst>
            <pc:docMk/>
            <pc:sldMk cId="2953531374" sldId="504"/>
            <ac:spMk id="2" creationId="{00000000-0000-0000-0000-000000000000}"/>
          </ac:spMkLst>
        </pc:spChg>
        <pc:spChg chg="del">
          <ac:chgData name="Kitazawa Masakiyo" userId="2bf3742da7ad8ecb" providerId="LiveId" clId="{C3319DF0-672F-484E-9379-5FB1B9723CB0}" dt="2021-09-10T10:30:20.062" v="1266" actId="478"/>
          <ac:spMkLst>
            <pc:docMk/>
            <pc:sldMk cId="2953531374" sldId="504"/>
            <ac:spMk id="36" creationId="{00000000-0000-0000-0000-000000000000}"/>
          </ac:spMkLst>
        </pc:spChg>
      </pc:sldChg>
      <pc:sldChg chg="del">
        <pc:chgData name="Kitazawa Masakiyo" userId="2bf3742da7ad8ecb" providerId="LiveId" clId="{C3319DF0-672F-484E-9379-5FB1B9723CB0}" dt="2021-09-10T17:50:39.768" v="8085" actId="2696"/>
        <pc:sldMkLst>
          <pc:docMk/>
          <pc:sldMk cId="1278681877" sldId="505"/>
        </pc:sldMkLst>
      </pc:sldChg>
      <pc:sldChg chg="del">
        <pc:chgData name="Kitazawa Masakiyo" userId="2bf3742da7ad8ecb" providerId="LiveId" clId="{C3319DF0-672F-484E-9379-5FB1B9723CB0}" dt="2021-09-10T17:50:39.768" v="8085" actId="2696"/>
        <pc:sldMkLst>
          <pc:docMk/>
          <pc:sldMk cId="2629618057" sldId="506"/>
        </pc:sldMkLst>
      </pc:sldChg>
      <pc:sldChg chg="addSp delSp modSp new mod addAnim delAnim modAnim">
        <pc:chgData name="Kitazawa Masakiyo" userId="2bf3742da7ad8ecb" providerId="LiveId" clId="{C3319DF0-672F-484E-9379-5FB1B9723CB0}" dt="2021-09-11T02:45:00.549" v="11058"/>
        <pc:sldMkLst>
          <pc:docMk/>
          <pc:sldMk cId="1805618827" sldId="507"/>
        </pc:sldMkLst>
        <pc:spChg chg="mod">
          <ac:chgData name="Kitazawa Masakiyo" userId="2bf3742da7ad8ecb" providerId="LiveId" clId="{C3319DF0-672F-484E-9379-5FB1B9723CB0}" dt="2021-09-10T06:37:43.868" v="194" actId="20577"/>
          <ac:spMkLst>
            <pc:docMk/>
            <pc:sldMk cId="1805618827" sldId="507"/>
            <ac:spMk id="2" creationId="{8EAD1800-23E2-4CEE-B19E-37074B9F1E3D}"/>
          </ac:spMkLst>
        </pc:spChg>
        <pc:spChg chg="del">
          <ac:chgData name="Kitazawa Masakiyo" userId="2bf3742da7ad8ecb" providerId="LiveId" clId="{C3319DF0-672F-484E-9379-5FB1B9723CB0}" dt="2021-09-10T06:37:47.830" v="195" actId="478"/>
          <ac:spMkLst>
            <pc:docMk/>
            <pc:sldMk cId="1805618827" sldId="507"/>
            <ac:spMk id="3" creationId="{2A5BE2BD-D9CB-4B2D-95A2-430AA77E024A}"/>
          </ac:spMkLst>
        </pc:spChg>
        <pc:spChg chg="add mod">
          <ac:chgData name="Kitazawa Masakiyo" userId="2bf3742da7ad8ecb" providerId="LiveId" clId="{C3319DF0-672F-484E-9379-5FB1B9723CB0}" dt="2021-09-11T00:38:49.678" v="8805" actId="20577"/>
          <ac:spMkLst>
            <pc:docMk/>
            <pc:sldMk cId="1805618827" sldId="507"/>
            <ac:spMk id="6" creationId="{75F19A73-A3DD-4812-98CD-E474051053D8}"/>
          </ac:spMkLst>
        </pc:spChg>
        <pc:spChg chg="add mod">
          <ac:chgData name="Kitazawa Masakiyo" userId="2bf3742da7ad8ecb" providerId="LiveId" clId="{C3319DF0-672F-484E-9379-5FB1B9723CB0}" dt="2021-09-10T11:46:29.348" v="1809" actId="1037"/>
          <ac:spMkLst>
            <pc:docMk/>
            <pc:sldMk cId="1805618827" sldId="507"/>
            <ac:spMk id="7" creationId="{8BE7C942-2BEC-49FE-AE00-D599A97BD7AA}"/>
          </ac:spMkLst>
        </pc:spChg>
        <pc:spChg chg="add mod">
          <ac:chgData name="Kitazawa Masakiyo" userId="2bf3742da7ad8ecb" providerId="LiveId" clId="{C3319DF0-672F-484E-9379-5FB1B9723CB0}" dt="2021-09-11T02:44:51.122" v="11057" actId="164"/>
          <ac:spMkLst>
            <pc:docMk/>
            <pc:sldMk cId="1805618827" sldId="507"/>
            <ac:spMk id="8" creationId="{6EA73231-4D09-4062-BAB7-76CFFA870EDF}"/>
          </ac:spMkLst>
        </pc:spChg>
        <pc:spChg chg="add mod">
          <ac:chgData name="Kitazawa Masakiyo" userId="2bf3742da7ad8ecb" providerId="LiveId" clId="{C3319DF0-672F-484E-9379-5FB1B9723CB0}" dt="2021-09-11T02:44:51.122" v="11057" actId="164"/>
          <ac:spMkLst>
            <pc:docMk/>
            <pc:sldMk cId="1805618827" sldId="507"/>
            <ac:spMk id="9" creationId="{9DC2DB15-CBBC-4B67-B984-3DB8BE44A705}"/>
          </ac:spMkLst>
        </pc:spChg>
        <pc:spChg chg="add mod">
          <ac:chgData name="Kitazawa Masakiyo" userId="2bf3742da7ad8ecb" providerId="LiveId" clId="{C3319DF0-672F-484E-9379-5FB1B9723CB0}" dt="2021-09-10T11:38:11.147" v="1670" actId="1035"/>
          <ac:spMkLst>
            <pc:docMk/>
            <pc:sldMk cId="1805618827" sldId="507"/>
            <ac:spMk id="23" creationId="{16619AC7-F488-4C66-B841-CF949CF18282}"/>
          </ac:spMkLst>
        </pc:spChg>
        <pc:spChg chg="add mod">
          <ac:chgData name="Kitazawa Masakiyo" userId="2bf3742da7ad8ecb" providerId="LiveId" clId="{C3319DF0-672F-484E-9379-5FB1B9723CB0}" dt="2021-09-10T11:38:11.147" v="1670" actId="1035"/>
          <ac:spMkLst>
            <pc:docMk/>
            <pc:sldMk cId="1805618827" sldId="507"/>
            <ac:spMk id="24" creationId="{1F81399D-2F6B-4076-9BF1-787F343DCFAB}"/>
          </ac:spMkLst>
        </pc:spChg>
        <pc:spChg chg="add mod">
          <ac:chgData name="Kitazawa Masakiyo" userId="2bf3742da7ad8ecb" providerId="LiveId" clId="{C3319DF0-672F-484E-9379-5FB1B9723CB0}" dt="2021-09-10T11:38:11.147" v="1670" actId="1035"/>
          <ac:spMkLst>
            <pc:docMk/>
            <pc:sldMk cId="1805618827" sldId="507"/>
            <ac:spMk id="25" creationId="{DF1D605B-32EC-4B59-A045-41FD1DA8D4D7}"/>
          </ac:spMkLst>
        </pc:spChg>
        <pc:spChg chg="add mod">
          <ac:chgData name="Kitazawa Masakiyo" userId="2bf3742da7ad8ecb" providerId="LiveId" clId="{C3319DF0-672F-484E-9379-5FB1B9723CB0}" dt="2021-09-10T11:38:11.147" v="1670" actId="1035"/>
          <ac:spMkLst>
            <pc:docMk/>
            <pc:sldMk cId="1805618827" sldId="507"/>
            <ac:spMk id="26" creationId="{32A04CE2-C201-4A4E-9BBB-461D8E66A917}"/>
          </ac:spMkLst>
        </pc:spChg>
        <pc:spChg chg="add mod">
          <ac:chgData name="Kitazawa Masakiyo" userId="2bf3742da7ad8ecb" providerId="LiveId" clId="{C3319DF0-672F-484E-9379-5FB1B9723CB0}" dt="2021-09-10T11:38:11.147" v="1670" actId="1035"/>
          <ac:spMkLst>
            <pc:docMk/>
            <pc:sldMk cId="1805618827" sldId="507"/>
            <ac:spMk id="27" creationId="{C7F23D1D-71D2-40D1-BF2A-D2DA3B1C2C49}"/>
          </ac:spMkLst>
        </pc:spChg>
        <pc:spChg chg="add mod">
          <ac:chgData name="Kitazawa Masakiyo" userId="2bf3742da7ad8ecb" providerId="LiveId" clId="{C3319DF0-672F-484E-9379-5FB1B9723CB0}" dt="2021-09-10T11:38:11.147" v="1670" actId="1035"/>
          <ac:spMkLst>
            <pc:docMk/>
            <pc:sldMk cId="1805618827" sldId="507"/>
            <ac:spMk id="28" creationId="{F3D71E75-41AE-40EE-BD15-3E20C84FBE5E}"/>
          </ac:spMkLst>
        </pc:spChg>
        <pc:spChg chg="add mod">
          <ac:chgData name="Kitazawa Masakiyo" userId="2bf3742da7ad8ecb" providerId="LiveId" clId="{C3319DF0-672F-484E-9379-5FB1B9723CB0}" dt="2021-09-10T11:38:11.147" v="1670" actId="1035"/>
          <ac:spMkLst>
            <pc:docMk/>
            <pc:sldMk cId="1805618827" sldId="507"/>
            <ac:spMk id="29" creationId="{AE75EF66-80EC-4FDB-8E72-17C0A74278E7}"/>
          </ac:spMkLst>
        </pc:spChg>
        <pc:spChg chg="add mod">
          <ac:chgData name="Kitazawa Masakiyo" userId="2bf3742da7ad8ecb" providerId="LiveId" clId="{C3319DF0-672F-484E-9379-5FB1B9723CB0}" dt="2021-09-10T11:38:11.147" v="1670" actId="1035"/>
          <ac:spMkLst>
            <pc:docMk/>
            <pc:sldMk cId="1805618827" sldId="507"/>
            <ac:spMk id="30" creationId="{288DB8D3-7063-4927-909E-20817750D397}"/>
          </ac:spMkLst>
        </pc:spChg>
        <pc:spChg chg="add mod">
          <ac:chgData name="Kitazawa Masakiyo" userId="2bf3742da7ad8ecb" providerId="LiveId" clId="{C3319DF0-672F-484E-9379-5FB1B9723CB0}" dt="2021-09-10T11:38:11.147" v="1670" actId="1035"/>
          <ac:spMkLst>
            <pc:docMk/>
            <pc:sldMk cId="1805618827" sldId="507"/>
            <ac:spMk id="43" creationId="{C1F2C7D4-2BEF-4666-A2F2-3D4A893498E7}"/>
          </ac:spMkLst>
        </pc:spChg>
        <pc:spChg chg="add del mod">
          <ac:chgData name="Kitazawa Masakiyo" userId="2bf3742da7ad8ecb" providerId="LiveId" clId="{C3319DF0-672F-484E-9379-5FB1B9723CB0}" dt="2021-09-10T11:33:03.748" v="1575"/>
          <ac:spMkLst>
            <pc:docMk/>
            <pc:sldMk cId="1805618827" sldId="507"/>
            <ac:spMk id="48" creationId="{EF238E4A-E349-4676-A8CC-AF946A0EB049}"/>
          </ac:spMkLst>
        </pc:spChg>
        <pc:spChg chg="add mod">
          <ac:chgData name="Kitazawa Masakiyo" userId="2bf3742da7ad8ecb" providerId="LiveId" clId="{C3319DF0-672F-484E-9379-5FB1B9723CB0}" dt="2021-09-10T11:38:11.147" v="1670" actId="1035"/>
          <ac:spMkLst>
            <pc:docMk/>
            <pc:sldMk cId="1805618827" sldId="507"/>
            <ac:spMk id="53" creationId="{A5C9EA1A-685F-4B6A-825B-F130C016DE74}"/>
          </ac:spMkLst>
        </pc:spChg>
        <pc:spChg chg="add mod">
          <ac:chgData name="Kitazawa Masakiyo" userId="2bf3742da7ad8ecb" providerId="LiveId" clId="{C3319DF0-672F-484E-9379-5FB1B9723CB0}" dt="2021-09-10T11:38:21.062" v="1684" actId="1035"/>
          <ac:spMkLst>
            <pc:docMk/>
            <pc:sldMk cId="1805618827" sldId="507"/>
            <ac:spMk id="54" creationId="{777B336E-9566-4F31-AFA1-404E6229D757}"/>
          </ac:spMkLst>
        </pc:spChg>
        <pc:spChg chg="add mod">
          <ac:chgData name="Kitazawa Masakiyo" userId="2bf3742da7ad8ecb" providerId="LiveId" clId="{C3319DF0-672F-484E-9379-5FB1B9723CB0}" dt="2021-09-10T11:38:21.062" v="1684" actId="1035"/>
          <ac:spMkLst>
            <pc:docMk/>
            <pc:sldMk cId="1805618827" sldId="507"/>
            <ac:spMk id="55" creationId="{8F8A1863-7C71-41C1-A94B-AB1BD66DB5FA}"/>
          </ac:spMkLst>
        </pc:spChg>
        <pc:spChg chg="add del mod">
          <ac:chgData name="Kitazawa Masakiyo" userId="2bf3742da7ad8ecb" providerId="LiveId" clId="{C3319DF0-672F-484E-9379-5FB1B9723CB0}" dt="2021-09-11T02:44:51.122" v="11057" actId="164"/>
          <ac:spMkLst>
            <pc:docMk/>
            <pc:sldMk cId="1805618827" sldId="507"/>
            <ac:spMk id="56" creationId="{2D2054F8-0EF8-4ED4-8D63-F14D295464BA}"/>
          </ac:spMkLst>
        </pc:spChg>
        <pc:grpChg chg="add mod">
          <ac:chgData name="Kitazawa Masakiyo" userId="2bf3742da7ad8ecb" providerId="LiveId" clId="{C3319DF0-672F-484E-9379-5FB1B9723CB0}" dt="2021-09-11T02:44:51.122" v="11057" actId="164"/>
          <ac:grpSpMkLst>
            <pc:docMk/>
            <pc:sldMk cId="1805618827" sldId="507"/>
            <ac:grpSpMk id="3" creationId="{0C00E9DC-F577-4E4A-BE02-951E5BA0AA80}"/>
          </ac:grpSpMkLst>
        </pc:grpChg>
        <pc:picChg chg="add del mod">
          <ac:chgData name="Kitazawa Masakiyo" userId="2bf3742da7ad8ecb" providerId="LiveId" clId="{C3319DF0-672F-484E-9379-5FB1B9723CB0}" dt="2021-09-10T11:29:55.615" v="1525" actId="21"/>
          <ac:picMkLst>
            <pc:docMk/>
            <pc:sldMk cId="1805618827" sldId="507"/>
            <ac:picMk id="5" creationId="{B424FAB8-8CB5-4192-9C1A-F0248D0A4BE1}"/>
          </ac:picMkLst>
        </pc:picChg>
        <pc:picChg chg="add del mod">
          <ac:chgData name="Kitazawa Masakiyo" userId="2bf3742da7ad8ecb" providerId="LiveId" clId="{C3319DF0-672F-484E-9379-5FB1B9723CB0}" dt="2021-09-10T11:27:31.550" v="1480"/>
          <ac:picMkLst>
            <pc:docMk/>
            <pc:sldMk cId="1805618827" sldId="507"/>
            <ac:picMk id="32" creationId="{F4213455-0451-472B-8FC3-2DB58C99C147}"/>
          </ac:picMkLst>
        </pc:picChg>
        <pc:picChg chg="add del mod">
          <ac:chgData name="Kitazawa Masakiyo" userId="2bf3742da7ad8ecb" providerId="LiveId" clId="{C3319DF0-672F-484E-9379-5FB1B9723CB0}" dt="2021-09-10T11:27:43.249" v="1494"/>
          <ac:picMkLst>
            <pc:docMk/>
            <pc:sldMk cId="1805618827" sldId="507"/>
            <ac:picMk id="34" creationId="{BE3D2724-E2FE-4A46-8336-A576BBFECD0A}"/>
          </ac:picMkLst>
        </pc:picChg>
        <pc:picChg chg="add mod">
          <ac:chgData name="Kitazawa Masakiyo" userId="2bf3742da7ad8ecb" providerId="LiveId" clId="{C3319DF0-672F-484E-9379-5FB1B9723CB0}" dt="2021-09-10T11:38:11.147" v="1670" actId="1035"/>
          <ac:picMkLst>
            <pc:docMk/>
            <pc:sldMk cId="1805618827" sldId="507"/>
            <ac:picMk id="36" creationId="{C85836DD-1AD0-4BFE-9402-5A48A473EF39}"/>
          </ac:picMkLst>
        </pc:picChg>
        <pc:picChg chg="add del mod">
          <ac:chgData name="Kitazawa Masakiyo" userId="2bf3742da7ad8ecb" providerId="LiveId" clId="{C3319DF0-672F-484E-9379-5FB1B9723CB0}" dt="2021-09-10T11:29:22.879" v="1509"/>
          <ac:picMkLst>
            <pc:docMk/>
            <pc:sldMk cId="1805618827" sldId="507"/>
            <ac:picMk id="37" creationId="{7CD258EA-E36C-45CF-B4F0-1DA662E736E0}"/>
          </ac:picMkLst>
        </pc:picChg>
        <pc:picChg chg="add mod">
          <ac:chgData name="Kitazawa Masakiyo" userId="2bf3742da7ad8ecb" providerId="LiveId" clId="{C3319DF0-672F-484E-9379-5FB1B9723CB0}" dt="2021-09-10T11:38:11.147" v="1670" actId="1035"/>
          <ac:picMkLst>
            <pc:docMk/>
            <pc:sldMk cId="1805618827" sldId="507"/>
            <ac:picMk id="39" creationId="{9F8EFE26-A87F-4AE6-9011-974F5BC6BFFD}"/>
          </ac:picMkLst>
        </pc:picChg>
        <pc:picChg chg="add del mod">
          <ac:chgData name="Kitazawa Masakiyo" userId="2bf3742da7ad8ecb" providerId="LiveId" clId="{C3319DF0-672F-484E-9379-5FB1B9723CB0}" dt="2021-09-10T11:29:41.050" v="1523"/>
          <ac:picMkLst>
            <pc:docMk/>
            <pc:sldMk cId="1805618827" sldId="507"/>
            <ac:picMk id="40" creationId="{573660FE-BB86-4717-875B-DB008F453366}"/>
          </ac:picMkLst>
        </pc:picChg>
        <pc:picChg chg="add mod">
          <ac:chgData name="Kitazawa Masakiyo" userId="2bf3742da7ad8ecb" providerId="LiveId" clId="{C3319DF0-672F-484E-9379-5FB1B9723CB0}" dt="2021-09-10T11:38:11.147" v="1670" actId="1035"/>
          <ac:picMkLst>
            <pc:docMk/>
            <pc:sldMk cId="1805618827" sldId="507"/>
            <ac:picMk id="42" creationId="{86977E0D-8CA4-43B4-9D76-DA022F1047BA}"/>
          </ac:picMkLst>
        </pc:picChg>
        <pc:picChg chg="add mod">
          <ac:chgData name="Kitazawa Masakiyo" userId="2bf3742da7ad8ecb" providerId="LiveId" clId="{C3319DF0-672F-484E-9379-5FB1B9723CB0}" dt="2021-09-10T11:38:21.062" v="1684" actId="1035"/>
          <ac:picMkLst>
            <pc:docMk/>
            <pc:sldMk cId="1805618827" sldId="507"/>
            <ac:picMk id="47" creationId="{A723F63B-9080-4F71-86B8-B7EB4C195D6A}"/>
          </ac:picMkLst>
        </pc:picChg>
        <pc:picChg chg="add mod">
          <ac:chgData name="Kitazawa Masakiyo" userId="2bf3742da7ad8ecb" providerId="LiveId" clId="{C3319DF0-672F-484E-9379-5FB1B9723CB0}" dt="2021-09-10T11:38:21.062" v="1684" actId="1035"/>
          <ac:picMkLst>
            <pc:docMk/>
            <pc:sldMk cId="1805618827" sldId="507"/>
            <ac:picMk id="50" creationId="{0CAD8B29-E494-4644-A154-81AE260C7255}"/>
          </ac:picMkLst>
        </pc:picChg>
        <pc:picChg chg="add mod">
          <ac:chgData name="Kitazawa Masakiyo" userId="2bf3742da7ad8ecb" providerId="LiveId" clId="{C3319DF0-672F-484E-9379-5FB1B9723CB0}" dt="2021-09-11T02:44:51.122" v="11057" actId="164"/>
          <ac:picMkLst>
            <pc:docMk/>
            <pc:sldMk cId="1805618827" sldId="507"/>
            <ac:picMk id="58" creationId="{92BE8C43-917B-4EF2-9CB5-0AA9B043AE7A}"/>
          </ac:picMkLst>
        </pc:picChg>
        <pc:cxnChg chg="add mod">
          <ac:chgData name="Kitazawa Masakiyo" userId="2bf3742da7ad8ecb" providerId="LiveId" clId="{C3319DF0-672F-484E-9379-5FB1B9723CB0}" dt="2021-09-10T11:38:11.147" v="1670" actId="1035"/>
          <ac:cxnSpMkLst>
            <pc:docMk/>
            <pc:sldMk cId="1805618827" sldId="507"/>
            <ac:cxnSpMk id="11" creationId="{EBD1FEE1-4382-4EAC-9A0E-2C7A3519DFF4}"/>
          </ac:cxnSpMkLst>
        </pc:cxnChg>
        <pc:cxnChg chg="add mod">
          <ac:chgData name="Kitazawa Masakiyo" userId="2bf3742da7ad8ecb" providerId="LiveId" clId="{C3319DF0-672F-484E-9379-5FB1B9723CB0}" dt="2021-09-10T11:38:11.147" v="1670" actId="1035"/>
          <ac:cxnSpMkLst>
            <pc:docMk/>
            <pc:sldMk cId="1805618827" sldId="507"/>
            <ac:cxnSpMk id="12" creationId="{ED57A5EE-CEEA-4F00-9EE3-F613B4420BC3}"/>
          </ac:cxnSpMkLst>
        </pc:cxnChg>
        <pc:cxnChg chg="add mod">
          <ac:chgData name="Kitazawa Masakiyo" userId="2bf3742da7ad8ecb" providerId="LiveId" clId="{C3319DF0-672F-484E-9379-5FB1B9723CB0}" dt="2021-09-10T11:38:11.147" v="1670" actId="1035"/>
          <ac:cxnSpMkLst>
            <pc:docMk/>
            <pc:sldMk cId="1805618827" sldId="507"/>
            <ac:cxnSpMk id="16" creationId="{076DA0CF-F086-42B0-A3B3-9D054E7157C4}"/>
          </ac:cxnSpMkLst>
        </pc:cxnChg>
        <pc:cxnChg chg="add mod">
          <ac:chgData name="Kitazawa Masakiyo" userId="2bf3742da7ad8ecb" providerId="LiveId" clId="{C3319DF0-672F-484E-9379-5FB1B9723CB0}" dt="2021-09-10T11:38:11.147" v="1670" actId="1035"/>
          <ac:cxnSpMkLst>
            <pc:docMk/>
            <pc:sldMk cId="1805618827" sldId="507"/>
            <ac:cxnSpMk id="17" creationId="{D7D81B0D-231D-4C8F-9F50-0E0ED9565E32}"/>
          </ac:cxnSpMkLst>
        </pc:cxnChg>
        <pc:cxnChg chg="add mod">
          <ac:chgData name="Kitazawa Masakiyo" userId="2bf3742da7ad8ecb" providerId="LiveId" clId="{C3319DF0-672F-484E-9379-5FB1B9723CB0}" dt="2021-09-10T11:38:11.147" v="1670" actId="1035"/>
          <ac:cxnSpMkLst>
            <pc:docMk/>
            <pc:sldMk cId="1805618827" sldId="507"/>
            <ac:cxnSpMk id="20" creationId="{019808DE-851D-4B0E-981F-F5A4231489BA}"/>
          </ac:cxnSpMkLst>
        </pc:cxnChg>
        <pc:cxnChg chg="add mod ord">
          <ac:chgData name="Kitazawa Masakiyo" userId="2bf3742da7ad8ecb" providerId="LiveId" clId="{C3319DF0-672F-484E-9379-5FB1B9723CB0}" dt="2021-09-10T11:38:21.062" v="1684" actId="1035"/>
          <ac:cxnSpMkLst>
            <pc:docMk/>
            <pc:sldMk cId="1805618827" sldId="507"/>
            <ac:cxnSpMk id="44" creationId="{02A667E1-4B3A-49A6-8306-501D0B5547AF}"/>
          </ac:cxnSpMkLst>
        </pc:cxnChg>
        <pc:cxnChg chg="add mod">
          <ac:chgData name="Kitazawa Masakiyo" userId="2bf3742da7ad8ecb" providerId="LiveId" clId="{C3319DF0-672F-484E-9379-5FB1B9723CB0}" dt="2021-09-10T11:38:21.062" v="1684" actId="1035"/>
          <ac:cxnSpMkLst>
            <pc:docMk/>
            <pc:sldMk cId="1805618827" sldId="507"/>
            <ac:cxnSpMk id="45" creationId="{42FD2F2C-6592-4D02-8986-9705B3B0187C}"/>
          </ac:cxnSpMkLst>
        </pc:cxnChg>
        <pc:cxnChg chg="add mod">
          <ac:chgData name="Kitazawa Masakiyo" userId="2bf3742da7ad8ecb" providerId="LiveId" clId="{C3319DF0-672F-484E-9379-5FB1B9723CB0}" dt="2021-09-10T11:38:21.062" v="1684" actId="1035"/>
          <ac:cxnSpMkLst>
            <pc:docMk/>
            <pc:sldMk cId="1805618827" sldId="507"/>
            <ac:cxnSpMk id="52" creationId="{12689800-162D-424C-A4DA-77C9FF9802D2}"/>
          </ac:cxnSpMkLst>
        </pc:cxnChg>
      </pc:sldChg>
      <pc:sldChg chg="addSp delSp modSp new mod ord modAnim">
        <pc:chgData name="Kitazawa Masakiyo" userId="2bf3742da7ad8ecb" providerId="LiveId" clId="{C3319DF0-672F-484E-9379-5FB1B9723CB0}" dt="2021-09-11T04:19:36.917" v="11526"/>
        <pc:sldMkLst>
          <pc:docMk/>
          <pc:sldMk cId="6996306" sldId="508"/>
        </pc:sldMkLst>
        <pc:spChg chg="mod">
          <ac:chgData name="Kitazawa Masakiyo" userId="2bf3742da7ad8ecb" providerId="LiveId" clId="{C3319DF0-672F-484E-9379-5FB1B9723CB0}" dt="2021-09-10T06:41:35.339" v="319" actId="20577"/>
          <ac:spMkLst>
            <pc:docMk/>
            <pc:sldMk cId="6996306" sldId="508"/>
            <ac:spMk id="2" creationId="{DFECEADA-F460-4929-A5A6-79EB428A8DC4}"/>
          </ac:spMkLst>
        </pc:spChg>
        <pc:spChg chg="del">
          <ac:chgData name="Kitazawa Masakiyo" userId="2bf3742da7ad8ecb" providerId="LiveId" clId="{C3319DF0-672F-484E-9379-5FB1B9723CB0}" dt="2021-09-10T06:41:43.247" v="320" actId="478"/>
          <ac:spMkLst>
            <pc:docMk/>
            <pc:sldMk cId="6996306" sldId="508"/>
            <ac:spMk id="3" creationId="{390A50FD-B860-4614-87C8-F9E9D0947A42}"/>
          </ac:spMkLst>
        </pc:spChg>
        <pc:spChg chg="add mod">
          <ac:chgData name="Kitazawa Masakiyo" userId="2bf3742da7ad8ecb" providerId="LiveId" clId="{C3319DF0-672F-484E-9379-5FB1B9723CB0}" dt="2021-09-10T14:05:12.389" v="2271" actId="1076"/>
          <ac:spMkLst>
            <pc:docMk/>
            <pc:sldMk cId="6996306" sldId="508"/>
            <ac:spMk id="5" creationId="{10CCE272-8C6B-4909-A4FF-58F4731D4E2B}"/>
          </ac:spMkLst>
        </pc:spChg>
        <pc:spChg chg="add mod">
          <ac:chgData name="Kitazawa Masakiyo" userId="2bf3742da7ad8ecb" providerId="LiveId" clId="{C3319DF0-672F-484E-9379-5FB1B9723CB0}" dt="2021-09-10T14:05:02.245" v="2253" actId="1035"/>
          <ac:spMkLst>
            <pc:docMk/>
            <pc:sldMk cId="6996306" sldId="508"/>
            <ac:spMk id="7" creationId="{7626817C-0C1F-4F17-8E0F-968FB828DDBE}"/>
          </ac:spMkLst>
        </pc:spChg>
        <pc:spChg chg="add mod">
          <ac:chgData name="Kitazawa Masakiyo" userId="2bf3742da7ad8ecb" providerId="LiveId" clId="{C3319DF0-672F-484E-9379-5FB1B9723CB0}" dt="2021-09-10T14:05:02.245" v="2253" actId="1035"/>
          <ac:spMkLst>
            <pc:docMk/>
            <pc:sldMk cId="6996306" sldId="508"/>
            <ac:spMk id="8" creationId="{51556683-C276-4812-98D2-575F9F1C9E1E}"/>
          </ac:spMkLst>
        </pc:spChg>
        <pc:spChg chg="add mod">
          <ac:chgData name="Kitazawa Masakiyo" userId="2bf3742da7ad8ecb" providerId="LiveId" clId="{C3319DF0-672F-484E-9379-5FB1B9723CB0}" dt="2021-09-10T14:05:02.245" v="2253" actId="1035"/>
          <ac:spMkLst>
            <pc:docMk/>
            <pc:sldMk cId="6996306" sldId="508"/>
            <ac:spMk id="9" creationId="{1ADBE898-B7E2-42EA-B7B5-D43DCC89BD64}"/>
          </ac:spMkLst>
        </pc:spChg>
        <pc:spChg chg="add mod">
          <ac:chgData name="Kitazawa Masakiyo" userId="2bf3742da7ad8ecb" providerId="LiveId" clId="{C3319DF0-672F-484E-9379-5FB1B9723CB0}" dt="2021-09-10T14:04:55.299" v="2244" actId="1035"/>
          <ac:spMkLst>
            <pc:docMk/>
            <pc:sldMk cId="6996306" sldId="508"/>
            <ac:spMk id="16" creationId="{A15A8A3F-500B-43B0-969E-BD3F4AB8816E}"/>
          </ac:spMkLst>
        </pc:spChg>
        <pc:spChg chg="add mod">
          <ac:chgData name="Kitazawa Masakiyo" userId="2bf3742da7ad8ecb" providerId="LiveId" clId="{C3319DF0-672F-484E-9379-5FB1B9723CB0}" dt="2021-09-10T14:05:08.377" v="2270" actId="1035"/>
          <ac:spMkLst>
            <pc:docMk/>
            <pc:sldMk cId="6996306" sldId="508"/>
            <ac:spMk id="17" creationId="{8553962E-C106-4AFD-B33D-1BBA2942C7E1}"/>
          </ac:spMkLst>
        </pc:spChg>
        <pc:spChg chg="add mod">
          <ac:chgData name="Kitazawa Masakiyo" userId="2bf3742da7ad8ecb" providerId="LiveId" clId="{C3319DF0-672F-484E-9379-5FB1B9723CB0}" dt="2021-09-10T14:05:24.136" v="2281" actId="1038"/>
          <ac:spMkLst>
            <pc:docMk/>
            <pc:sldMk cId="6996306" sldId="508"/>
            <ac:spMk id="18" creationId="{4B420B24-D13B-4C05-A71A-AC61DF0B098F}"/>
          </ac:spMkLst>
        </pc:spChg>
        <pc:spChg chg="add mod">
          <ac:chgData name="Kitazawa Masakiyo" userId="2bf3742da7ad8ecb" providerId="LiveId" clId="{C3319DF0-672F-484E-9379-5FB1B9723CB0}" dt="2021-09-10T14:05:24.136" v="2281" actId="1038"/>
          <ac:spMkLst>
            <pc:docMk/>
            <pc:sldMk cId="6996306" sldId="508"/>
            <ac:spMk id="19" creationId="{9B6D2458-E1E2-4F11-8950-299B0B8CBCC8}"/>
          </ac:spMkLst>
        </pc:spChg>
        <pc:spChg chg="add mod">
          <ac:chgData name="Kitazawa Masakiyo" userId="2bf3742da7ad8ecb" providerId="LiveId" clId="{C3319DF0-672F-484E-9379-5FB1B9723CB0}" dt="2021-09-11T01:21:21.839" v="9728" actId="1076"/>
          <ac:spMkLst>
            <pc:docMk/>
            <pc:sldMk cId="6996306" sldId="508"/>
            <ac:spMk id="24" creationId="{2EF07E15-4167-47AD-9C78-AAEFA93FB953}"/>
          </ac:spMkLst>
        </pc:spChg>
        <pc:spChg chg="mod">
          <ac:chgData name="Kitazawa Masakiyo" userId="2bf3742da7ad8ecb" providerId="LiveId" clId="{C3319DF0-672F-484E-9379-5FB1B9723CB0}" dt="2021-09-10T14:03:46.091" v="2209"/>
          <ac:spMkLst>
            <pc:docMk/>
            <pc:sldMk cId="6996306" sldId="508"/>
            <ac:spMk id="25" creationId="{62EFF349-85F9-46A8-B7D3-D4546BE00573}"/>
          </ac:spMkLst>
        </pc:spChg>
        <pc:spChg chg="add mod">
          <ac:chgData name="Kitazawa Masakiyo" userId="2bf3742da7ad8ecb" providerId="LiveId" clId="{C3319DF0-672F-484E-9379-5FB1B9723CB0}" dt="2021-09-11T04:19:36.917" v="11526"/>
          <ac:spMkLst>
            <pc:docMk/>
            <pc:sldMk cId="6996306" sldId="508"/>
            <ac:spMk id="25" creationId="{BD1467C2-5D66-457A-8210-53155EFE80AD}"/>
          </ac:spMkLst>
        </pc:spChg>
        <pc:spChg chg="mod">
          <ac:chgData name="Kitazawa Masakiyo" userId="2bf3742da7ad8ecb" providerId="LiveId" clId="{C3319DF0-672F-484E-9379-5FB1B9723CB0}" dt="2021-09-10T14:03:46.091" v="2209"/>
          <ac:spMkLst>
            <pc:docMk/>
            <pc:sldMk cId="6996306" sldId="508"/>
            <ac:spMk id="26" creationId="{B80C8D68-9DB7-4EDB-BB72-9939E26DD7AE}"/>
          </ac:spMkLst>
        </pc:spChg>
        <pc:spChg chg="mod">
          <ac:chgData name="Kitazawa Masakiyo" userId="2bf3742da7ad8ecb" providerId="LiveId" clId="{C3319DF0-672F-484E-9379-5FB1B9723CB0}" dt="2021-09-10T14:03:46.091" v="2209"/>
          <ac:spMkLst>
            <pc:docMk/>
            <pc:sldMk cId="6996306" sldId="508"/>
            <ac:spMk id="29" creationId="{B27B1FF3-EECE-495A-A58C-8184A46DBD99}"/>
          </ac:spMkLst>
        </pc:spChg>
        <pc:spChg chg="mod">
          <ac:chgData name="Kitazawa Masakiyo" userId="2bf3742da7ad8ecb" providerId="LiveId" clId="{C3319DF0-672F-484E-9379-5FB1B9723CB0}" dt="2021-09-10T14:03:46.091" v="2209"/>
          <ac:spMkLst>
            <pc:docMk/>
            <pc:sldMk cId="6996306" sldId="508"/>
            <ac:spMk id="30" creationId="{26C63E0C-39EE-4136-8A2D-8892E2B34A9C}"/>
          </ac:spMkLst>
        </pc:spChg>
        <pc:spChg chg="mod">
          <ac:chgData name="Kitazawa Masakiyo" userId="2bf3742da7ad8ecb" providerId="LiveId" clId="{C3319DF0-672F-484E-9379-5FB1B9723CB0}" dt="2021-09-10T14:03:46.091" v="2209"/>
          <ac:spMkLst>
            <pc:docMk/>
            <pc:sldMk cId="6996306" sldId="508"/>
            <ac:spMk id="31" creationId="{BE8CD53F-8F1B-4261-A012-D0CCAFA45472}"/>
          </ac:spMkLst>
        </pc:spChg>
        <pc:spChg chg="mod">
          <ac:chgData name="Kitazawa Masakiyo" userId="2bf3742da7ad8ecb" providerId="LiveId" clId="{C3319DF0-672F-484E-9379-5FB1B9723CB0}" dt="2021-09-10T14:03:46.091" v="2209"/>
          <ac:spMkLst>
            <pc:docMk/>
            <pc:sldMk cId="6996306" sldId="508"/>
            <ac:spMk id="38" creationId="{642EEFBF-E10C-4DF9-BD93-50D62EE944C9}"/>
          </ac:spMkLst>
        </pc:spChg>
        <pc:spChg chg="mod">
          <ac:chgData name="Kitazawa Masakiyo" userId="2bf3742da7ad8ecb" providerId="LiveId" clId="{C3319DF0-672F-484E-9379-5FB1B9723CB0}" dt="2021-09-10T14:03:46.091" v="2209"/>
          <ac:spMkLst>
            <pc:docMk/>
            <pc:sldMk cId="6996306" sldId="508"/>
            <ac:spMk id="39" creationId="{AF025180-D06F-4F5B-8031-9DD652F96B39}"/>
          </ac:spMkLst>
        </pc:spChg>
        <pc:spChg chg="mod">
          <ac:chgData name="Kitazawa Masakiyo" userId="2bf3742da7ad8ecb" providerId="LiveId" clId="{C3319DF0-672F-484E-9379-5FB1B9723CB0}" dt="2021-09-10T14:03:46.091" v="2209"/>
          <ac:spMkLst>
            <pc:docMk/>
            <pc:sldMk cId="6996306" sldId="508"/>
            <ac:spMk id="40" creationId="{EE34CF6A-FA25-40B1-9FC1-44C9678A7841}"/>
          </ac:spMkLst>
        </pc:spChg>
        <pc:spChg chg="add mod ord">
          <ac:chgData name="Kitazawa Masakiyo" userId="2bf3742da7ad8ecb" providerId="LiveId" clId="{C3319DF0-672F-484E-9379-5FB1B9723CB0}" dt="2021-09-10T14:05:24.136" v="2281" actId="1038"/>
          <ac:spMkLst>
            <pc:docMk/>
            <pc:sldMk cId="6996306" sldId="508"/>
            <ac:spMk id="41" creationId="{D0D5DDE0-FDDF-4BD5-B826-8F0AB4A48CDD}"/>
          </ac:spMkLst>
        </pc:spChg>
        <pc:grpChg chg="add del mod">
          <ac:chgData name="Kitazawa Masakiyo" userId="2bf3742da7ad8ecb" providerId="LiveId" clId="{C3319DF0-672F-484E-9379-5FB1B9723CB0}" dt="2021-09-10T14:03:50.376" v="2210"/>
          <ac:grpSpMkLst>
            <pc:docMk/>
            <pc:sldMk cId="6996306" sldId="508"/>
            <ac:grpSpMk id="24" creationId="{831276B8-88EE-4B78-8CAB-412A2A075CB6}"/>
          </ac:grpSpMkLst>
        </pc:grpChg>
        <pc:picChg chg="add mod">
          <ac:chgData name="Kitazawa Masakiyo" userId="2bf3742da7ad8ecb" providerId="LiveId" clId="{C3319DF0-672F-484E-9379-5FB1B9723CB0}" dt="2021-09-10T14:05:02.245" v="2253" actId="1035"/>
          <ac:picMkLst>
            <pc:docMk/>
            <pc:sldMk cId="6996306" sldId="508"/>
            <ac:picMk id="6" creationId="{A3D8B2F1-445A-4AC1-A653-58BC2694217A}"/>
          </ac:picMkLst>
        </pc:picChg>
        <pc:picChg chg="add del mod">
          <ac:chgData name="Kitazawa Masakiyo" userId="2bf3742da7ad8ecb" providerId="LiveId" clId="{C3319DF0-672F-484E-9379-5FB1B9723CB0}" dt="2021-09-10T11:06:53.097" v="1312"/>
          <ac:picMkLst>
            <pc:docMk/>
            <pc:sldMk cId="6996306" sldId="508"/>
            <ac:picMk id="10" creationId="{1C3F1416-C35C-45FD-9B63-B4ED3B8A4A74}"/>
          </ac:picMkLst>
        </pc:picChg>
        <pc:picChg chg="add del mod">
          <ac:chgData name="Kitazawa Masakiyo" userId="2bf3742da7ad8ecb" providerId="LiveId" clId="{C3319DF0-672F-484E-9379-5FB1B9723CB0}" dt="2021-09-10T11:07:08.897" v="1324"/>
          <ac:picMkLst>
            <pc:docMk/>
            <pc:sldMk cId="6996306" sldId="508"/>
            <ac:picMk id="12" creationId="{4C1EC357-F596-49E0-ABAD-1DFCECF96F54}"/>
          </ac:picMkLst>
        </pc:picChg>
        <pc:picChg chg="add mod">
          <ac:chgData name="Kitazawa Masakiyo" userId="2bf3742da7ad8ecb" providerId="LiveId" clId="{C3319DF0-672F-484E-9379-5FB1B9723CB0}" dt="2021-09-10T14:05:24.136" v="2281" actId="1038"/>
          <ac:picMkLst>
            <pc:docMk/>
            <pc:sldMk cId="6996306" sldId="508"/>
            <ac:picMk id="14" creationId="{459851FB-5866-45A1-8954-7DC49841CA11}"/>
          </ac:picMkLst>
        </pc:picChg>
        <pc:picChg chg="add mod">
          <ac:chgData name="Kitazawa Masakiyo" userId="2bf3742da7ad8ecb" providerId="LiveId" clId="{C3319DF0-672F-484E-9379-5FB1B9723CB0}" dt="2021-09-10T14:04:18.896" v="2215" actId="1076"/>
          <ac:picMkLst>
            <pc:docMk/>
            <pc:sldMk cId="6996306" sldId="508"/>
            <ac:picMk id="15" creationId="{EC39DA99-6F41-4076-8038-EF42C104CBE3}"/>
          </ac:picMkLst>
        </pc:picChg>
        <pc:cxnChg chg="add mod">
          <ac:chgData name="Kitazawa Masakiyo" userId="2bf3742da7ad8ecb" providerId="LiveId" clId="{C3319DF0-672F-484E-9379-5FB1B9723CB0}" dt="2021-09-10T14:05:24.136" v="2281" actId="1038"/>
          <ac:cxnSpMkLst>
            <pc:docMk/>
            <pc:sldMk cId="6996306" sldId="508"/>
            <ac:cxnSpMk id="21" creationId="{669D5627-E76E-41F0-8E4D-1F223C2E713B}"/>
          </ac:cxnSpMkLst>
        </pc:cxnChg>
        <pc:cxnChg chg="add mod">
          <ac:chgData name="Kitazawa Masakiyo" userId="2bf3742da7ad8ecb" providerId="LiveId" clId="{C3319DF0-672F-484E-9379-5FB1B9723CB0}" dt="2021-09-10T14:05:24.136" v="2281" actId="1038"/>
          <ac:cxnSpMkLst>
            <pc:docMk/>
            <pc:sldMk cId="6996306" sldId="508"/>
            <ac:cxnSpMk id="23" creationId="{DAB491D9-85C5-45BF-AB47-86C326070C51}"/>
          </ac:cxnSpMkLst>
        </pc:cxnChg>
        <pc:cxnChg chg="add mod">
          <ac:chgData name="Kitazawa Masakiyo" userId="2bf3742da7ad8ecb" providerId="LiveId" clId="{C3319DF0-672F-484E-9379-5FB1B9723CB0}" dt="2021-09-10T14:05:24.136" v="2281" actId="1038"/>
          <ac:cxnSpMkLst>
            <pc:docMk/>
            <pc:sldMk cId="6996306" sldId="508"/>
            <ac:cxnSpMk id="27" creationId="{275B276D-3994-46AB-B5EE-080C20AFA5B2}"/>
          </ac:cxnSpMkLst>
        </pc:cxnChg>
        <pc:cxnChg chg="add mod">
          <ac:chgData name="Kitazawa Masakiyo" userId="2bf3742da7ad8ecb" providerId="LiveId" clId="{C3319DF0-672F-484E-9379-5FB1B9723CB0}" dt="2021-09-10T14:05:24.136" v="2281" actId="1038"/>
          <ac:cxnSpMkLst>
            <pc:docMk/>
            <pc:sldMk cId="6996306" sldId="508"/>
            <ac:cxnSpMk id="28" creationId="{76E2A30A-C1ED-42E7-9B8E-A33C94862197}"/>
          </ac:cxnSpMkLst>
        </pc:cxnChg>
        <pc:cxnChg chg="add del mod">
          <ac:chgData name="Kitazawa Masakiyo" userId="2bf3742da7ad8ecb" providerId="LiveId" clId="{C3319DF0-672F-484E-9379-5FB1B9723CB0}" dt="2021-09-10T11:53:41.080" v="1997" actId="478"/>
          <ac:cxnSpMkLst>
            <pc:docMk/>
            <pc:sldMk cId="6996306" sldId="508"/>
            <ac:cxnSpMk id="31" creationId="{620C23FD-2627-424F-8411-1367698F59E0}"/>
          </ac:cxnSpMkLst>
        </pc:cxnChg>
        <pc:cxnChg chg="add mod">
          <ac:chgData name="Kitazawa Masakiyo" userId="2bf3742da7ad8ecb" providerId="LiveId" clId="{C3319DF0-672F-484E-9379-5FB1B9723CB0}" dt="2021-09-10T14:05:24.136" v="2281" actId="1038"/>
          <ac:cxnSpMkLst>
            <pc:docMk/>
            <pc:sldMk cId="6996306" sldId="508"/>
            <ac:cxnSpMk id="32" creationId="{BF03C3D2-FC00-4CFE-96E2-C3CCB1AF4343}"/>
          </ac:cxnSpMkLst>
        </pc:cxnChg>
        <pc:cxnChg chg="add mod">
          <ac:chgData name="Kitazawa Masakiyo" userId="2bf3742da7ad8ecb" providerId="LiveId" clId="{C3319DF0-672F-484E-9379-5FB1B9723CB0}" dt="2021-09-10T14:05:24.136" v="2281" actId="1038"/>
          <ac:cxnSpMkLst>
            <pc:docMk/>
            <pc:sldMk cId="6996306" sldId="508"/>
            <ac:cxnSpMk id="33" creationId="{2AD3794B-5227-4660-9AEE-FD872411B9B2}"/>
          </ac:cxnSpMkLst>
        </pc:cxnChg>
        <pc:cxnChg chg="add mod">
          <ac:chgData name="Kitazawa Masakiyo" userId="2bf3742da7ad8ecb" providerId="LiveId" clId="{C3319DF0-672F-484E-9379-5FB1B9723CB0}" dt="2021-09-10T14:05:24.136" v="2281" actId="1038"/>
          <ac:cxnSpMkLst>
            <pc:docMk/>
            <pc:sldMk cId="6996306" sldId="508"/>
            <ac:cxnSpMk id="34" creationId="{FFB8B8FF-C000-4B0F-A401-31AD8FBA490B}"/>
          </ac:cxnSpMkLst>
        </pc:cxnChg>
        <pc:cxnChg chg="mod">
          <ac:chgData name="Kitazawa Masakiyo" userId="2bf3742da7ad8ecb" providerId="LiveId" clId="{C3319DF0-672F-484E-9379-5FB1B9723CB0}" dt="2021-09-10T14:03:46.091" v="2209"/>
          <ac:cxnSpMkLst>
            <pc:docMk/>
            <pc:sldMk cId="6996306" sldId="508"/>
            <ac:cxnSpMk id="35" creationId="{00C3978E-D0D8-4BD5-AC22-48B38DA45A85}"/>
          </ac:cxnSpMkLst>
        </pc:cxnChg>
        <pc:cxnChg chg="mod">
          <ac:chgData name="Kitazawa Masakiyo" userId="2bf3742da7ad8ecb" providerId="LiveId" clId="{C3319DF0-672F-484E-9379-5FB1B9723CB0}" dt="2021-09-10T14:03:46.091" v="2209"/>
          <ac:cxnSpMkLst>
            <pc:docMk/>
            <pc:sldMk cId="6996306" sldId="508"/>
            <ac:cxnSpMk id="36" creationId="{A6D2D4D1-21B9-46D9-B21A-FDA4DF2EC728}"/>
          </ac:cxnSpMkLst>
        </pc:cxnChg>
        <pc:cxnChg chg="add mod">
          <ac:chgData name="Kitazawa Masakiyo" userId="2bf3742da7ad8ecb" providerId="LiveId" clId="{C3319DF0-672F-484E-9379-5FB1B9723CB0}" dt="2021-09-10T14:05:24.136" v="2281" actId="1038"/>
          <ac:cxnSpMkLst>
            <pc:docMk/>
            <pc:sldMk cId="6996306" sldId="508"/>
            <ac:cxnSpMk id="37" creationId="{7785C395-6B10-44FF-A9A4-1C92962CB35A}"/>
          </ac:cxnSpMkLst>
        </pc:cxnChg>
      </pc:sldChg>
      <pc:sldChg chg="addSp delSp modSp new del mod">
        <pc:chgData name="Kitazawa Masakiyo" userId="2bf3742da7ad8ecb" providerId="LiveId" clId="{C3319DF0-672F-484E-9379-5FB1B9723CB0}" dt="2021-09-10T09:27:16.345" v="784" actId="2696"/>
        <pc:sldMkLst>
          <pc:docMk/>
          <pc:sldMk cId="1381028225" sldId="509"/>
        </pc:sldMkLst>
        <pc:spChg chg="mod">
          <ac:chgData name="Kitazawa Masakiyo" userId="2bf3742da7ad8ecb" providerId="LiveId" clId="{C3319DF0-672F-484E-9379-5FB1B9723CB0}" dt="2021-09-10T06:45:23.169" v="414" actId="20577"/>
          <ac:spMkLst>
            <pc:docMk/>
            <pc:sldMk cId="1381028225" sldId="509"/>
            <ac:spMk id="2" creationId="{D5D92A1A-9E0B-4826-8550-0A64071DCF5E}"/>
          </ac:spMkLst>
        </pc:spChg>
        <pc:spChg chg="del">
          <ac:chgData name="Kitazawa Masakiyo" userId="2bf3742da7ad8ecb" providerId="LiveId" clId="{C3319DF0-672F-484E-9379-5FB1B9723CB0}" dt="2021-09-10T06:50:46.390" v="415" actId="478"/>
          <ac:spMkLst>
            <pc:docMk/>
            <pc:sldMk cId="1381028225" sldId="509"/>
            <ac:spMk id="3" creationId="{2E4DB55A-70A9-4F11-BB03-78B77DA17AA6}"/>
          </ac:spMkLst>
        </pc:spChg>
        <pc:spChg chg="add mod">
          <ac:chgData name="Kitazawa Masakiyo" userId="2bf3742da7ad8ecb" providerId="LiveId" clId="{C3319DF0-672F-484E-9379-5FB1B9723CB0}" dt="2021-09-10T06:51:16.933" v="452" actId="12"/>
          <ac:spMkLst>
            <pc:docMk/>
            <pc:sldMk cId="1381028225" sldId="509"/>
            <ac:spMk id="5" creationId="{75EE33FF-BFE6-4B9B-824F-CD80DA1CCB79}"/>
          </ac:spMkLst>
        </pc:spChg>
        <pc:spChg chg="add mod">
          <ac:chgData name="Kitazawa Masakiyo" userId="2bf3742da7ad8ecb" providerId="LiveId" clId="{C3319DF0-672F-484E-9379-5FB1B9723CB0}" dt="2021-09-10T06:51:38.118" v="524" actId="6549"/>
          <ac:spMkLst>
            <pc:docMk/>
            <pc:sldMk cId="1381028225" sldId="509"/>
            <ac:spMk id="6" creationId="{0244D5AD-07C4-4FE6-A61C-E216EBE189F7}"/>
          </ac:spMkLst>
        </pc:spChg>
        <pc:spChg chg="add mod">
          <ac:chgData name="Kitazawa Masakiyo" userId="2bf3742da7ad8ecb" providerId="LiveId" clId="{C3319DF0-672F-484E-9379-5FB1B9723CB0}" dt="2021-09-10T06:55:08.625" v="534" actId="20577"/>
          <ac:spMkLst>
            <pc:docMk/>
            <pc:sldMk cId="1381028225" sldId="509"/>
            <ac:spMk id="7" creationId="{9523FC16-CEA6-462A-9EAC-C4B5BEB666CC}"/>
          </ac:spMkLst>
        </pc:spChg>
        <pc:picChg chg="add mod modCrop">
          <ac:chgData name="Kitazawa Masakiyo" userId="2bf3742da7ad8ecb" providerId="LiveId" clId="{C3319DF0-672F-484E-9379-5FB1B9723CB0}" dt="2021-09-10T07:57:38.757" v="543" actId="1076"/>
          <ac:picMkLst>
            <pc:docMk/>
            <pc:sldMk cId="1381028225" sldId="509"/>
            <ac:picMk id="9" creationId="{2E36B0E9-DA2D-4417-AB5F-8DEEA410CD5E}"/>
          </ac:picMkLst>
        </pc:picChg>
      </pc:sldChg>
      <pc:sldChg chg="addSp modSp mod">
        <pc:chgData name="Kitazawa Masakiyo" userId="2bf3742da7ad8ecb" providerId="LiveId" clId="{C3319DF0-672F-484E-9379-5FB1B9723CB0}" dt="2021-09-11T03:55:54.452" v="11488" actId="20577"/>
        <pc:sldMkLst>
          <pc:docMk/>
          <pc:sldMk cId="2185758981" sldId="509"/>
        </pc:sldMkLst>
        <pc:spChg chg="add mod">
          <ac:chgData name="Kitazawa Masakiyo" userId="2bf3742da7ad8ecb" providerId="LiveId" clId="{C3319DF0-672F-484E-9379-5FB1B9723CB0}" dt="2021-09-11T00:45:01.065" v="8842" actId="113"/>
          <ac:spMkLst>
            <pc:docMk/>
            <pc:sldMk cId="2185758981" sldId="509"/>
            <ac:spMk id="3" creationId="{0B94EAE8-95FE-4468-B45D-6FB42C6F07BC}"/>
          </ac:spMkLst>
        </pc:spChg>
        <pc:spChg chg="mod">
          <ac:chgData name="Kitazawa Masakiyo" userId="2bf3742da7ad8ecb" providerId="LiveId" clId="{C3319DF0-672F-484E-9379-5FB1B9723CB0}" dt="2021-09-11T00:44:33.480" v="8840" actId="113"/>
          <ac:spMkLst>
            <pc:docMk/>
            <pc:sldMk cId="2185758981" sldId="509"/>
            <ac:spMk id="4" creationId="{00000000-0000-0000-0000-000000000000}"/>
          </ac:spMkLst>
        </pc:spChg>
        <pc:spChg chg="mod">
          <ac:chgData name="Kitazawa Masakiyo" userId="2bf3742da7ad8ecb" providerId="LiveId" clId="{C3319DF0-672F-484E-9379-5FB1B9723CB0}" dt="2021-09-11T00:44:38.292" v="8841" actId="113"/>
          <ac:spMkLst>
            <pc:docMk/>
            <pc:sldMk cId="2185758981" sldId="509"/>
            <ac:spMk id="5" creationId="{00000000-0000-0000-0000-000000000000}"/>
          </ac:spMkLst>
        </pc:spChg>
        <pc:spChg chg="mod">
          <ac:chgData name="Kitazawa Masakiyo" userId="2bf3742da7ad8ecb" providerId="LiveId" clId="{C3319DF0-672F-484E-9379-5FB1B9723CB0}" dt="2021-09-11T03:55:54.452" v="11488" actId="20577"/>
          <ac:spMkLst>
            <pc:docMk/>
            <pc:sldMk cId="2185758981" sldId="509"/>
            <ac:spMk id="8" creationId="{00000000-0000-0000-0000-000000000000}"/>
          </ac:spMkLst>
        </pc:spChg>
        <pc:spChg chg="mod">
          <ac:chgData name="Kitazawa Masakiyo" userId="2bf3742da7ad8ecb" providerId="LiveId" clId="{C3319DF0-672F-484E-9379-5FB1B9723CB0}" dt="2021-09-11T02:57:21.047" v="11071" actId="20577"/>
          <ac:spMkLst>
            <pc:docMk/>
            <pc:sldMk cId="2185758981" sldId="509"/>
            <ac:spMk id="9" creationId="{00000000-0000-0000-0000-000000000000}"/>
          </ac:spMkLst>
        </pc:spChg>
        <pc:spChg chg="add mod">
          <ac:chgData name="Kitazawa Masakiyo" userId="2bf3742da7ad8ecb" providerId="LiveId" clId="{C3319DF0-672F-484E-9379-5FB1B9723CB0}" dt="2021-09-10T16:00:51.490" v="4360" actId="1037"/>
          <ac:spMkLst>
            <pc:docMk/>
            <pc:sldMk cId="2185758981" sldId="509"/>
            <ac:spMk id="10" creationId="{098D045C-114E-4196-9B8B-E98AFC945222}"/>
          </ac:spMkLst>
        </pc:spChg>
        <pc:spChg chg="add mod">
          <ac:chgData name="Kitazawa Masakiyo" userId="2bf3742da7ad8ecb" providerId="LiveId" clId="{C3319DF0-672F-484E-9379-5FB1B9723CB0}" dt="2021-09-10T16:01:48.127" v="4368" actId="1076"/>
          <ac:spMkLst>
            <pc:docMk/>
            <pc:sldMk cId="2185758981" sldId="509"/>
            <ac:spMk id="12" creationId="{186999C2-CD34-446A-ACB0-716EA7B82259}"/>
          </ac:spMkLst>
        </pc:spChg>
        <pc:spChg chg="add mod">
          <ac:chgData name="Kitazawa Masakiyo" userId="2bf3742da7ad8ecb" providerId="LiveId" clId="{C3319DF0-672F-484E-9379-5FB1B9723CB0}" dt="2021-09-10T16:01:54.346" v="4375" actId="1035"/>
          <ac:spMkLst>
            <pc:docMk/>
            <pc:sldMk cId="2185758981" sldId="509"/>
            <ac:spMk id="13" creationId="{C70013B0-8DE6-466E-9C19-17D9223F144B}"/>
          </ac:spMkLst>
        </pc:spChg>
        <pc:spChg chg="add mod ord">
          <ac:chgData name="Kitazawa Masakiyo" userId="2bf3742da7ad8ecb" providerId="LiveId" clId="{C3319DF0-672F-484E-9379-5FB1B9723CB0}" dt="2021-09-10T16:04:01.031" v="4436" actId="1076"/>
          <ac:spMkLst>
            <pc:docMk/>
            <pc:sldMk cId="2185758981" sldId="509"/>
            <ac:spMk id="14" creationId="{648908A2-29E5-4DD9-8AE9-72E916A53ABD}"/>
          </ac:spMkLst>
        </pc:spChg>
        <pc:picChg chg="mod">
          <ac:chgData name="Kitazawa Masakiyo" userId="2bf3742da7ad8ecb" providerId="LiveId" clId="{C3319DF0-672F-484E-9379-5FB1B9723CB0}" dt="2021-09-10T15:58:45.915" v="4306" actId="1076"/>
          <ac:picMkLst>
            <pc:docMk/>
            <pc:sldMk cId="2185758981" sldId="509"/>
            <ac:picMk id="11" creationId="{58AA3BF5-9E85-4CE3-8423-E5B64EE24FCF}"/>
          </ac:picMkLst>
        </pc:picChg>
      </pc:sldChg>
      <pc:sldChg chg="addSp delSp modSp new mod ord">
        <pc:chgData name="Kitazawa Masakiyo" userId="2bf3742da7ad8ecb" providerId="LiveId" clId="{C3319DF0-672F-484E-9379-5FB1B9723CB0}" dt="2021-09-11T03:54:18.631" v="11487" actId="1035"/>
        <pc:sldMkLst>
          <pc:docMk/>
          <pc:sldMk cId="3450543633" sldId="510"/>
        </pc:sldMkLst>
        <pc:spChg chg="mod">
          <ac:chgData name="Kitazawa Masakiyo" userId="2bf3742da7ad8ecb" providerId="LiveId" clId="{C3319DF0-672F-484E-9379-5FB1B9723CB0}" dt="2021-09-11T02:00:10.195" v="10803" actId="14100"/>
          <ac:spMkLst>
            <pc:docMk/>
            <pc:sldMk cId="3450543633" sldId="510"/>
            <ac:spMk id="2" creationId="{8183D61F-859D-4889-A804-C55ACC0EB0D3}"/>
          </ac:spMkLst>
        </pc:spChg>
        <pc:spChg chg="del">
          <ac:chgData name="Kitazawa Masakiyo" userId="2bf3742da7ad8ecb" providerId="LiveId" clId="{C3319DF0-672F-484E-9379-5FB1B9723CB0}" dt="2021-09-10T09:33:34.590" v="1157" actId="478"/>
          <ac:spMkLst>
            <pc:docMk/>
            <pc:sldMk cId="3450543633" sldId="510"/>
            <ac:spMk id="3" creationId="{3298B36B-1205-46B1-AC91-7065ABCACB4A}"/>
          </ac:spMkLst>
        </pc:spChg>
        <pc:spChg chg="add mod">
          <ac:chgData name="Kitazawa Masakiyo" userId="2bf3742da7ad8ecb" providerId="LiveId" clId="{C3319DF0-672F-484E-9379-5FB1B9723CB0}" dt="2021-09-11T01:41:21.099" v="9826" actId="113"/>
          <ac:spMkLst>
            <pc:docMk/>
            <pc:sldMk cId="3450543633" sldId="510"/>
            <ac:spMk id="3" creationId="{FC358A88-8555-49CF-B1E0-EE037B9636DE}"/>
          </ac:spMkLst>
        </pc:spChg>
        <pc:spChg chg="add mod">
          <ac:chgData name="Kitazawa Masakiyo" userId="2bf3742da7ad8ecb" providerId="LiveId" clId="{C3319DF0-672F-484E-9379-5FB1B9723CB0}" dt="2021-09-11T03:54:18.631" v="11487" actId="1035"/>
          <ac:spMkLst>
            <pc:docMk/>
            <pc:sldMk cId="3450543633" sldId="510"/>
            <ac:spMk id="5" creationId="{37B642DC-2A18-4993-A8DA-3DFFD5431999}"/>
          </ac:spMkLst>
        </pc:spChg>
        <pc:spChg chg="add mod">
          <ac:chgData name="Kitazawa Masakiyo" userId="2bf3742da7ad8ecb" providerId="LiveId" clId="{C3319DF0-672F-484E-9379-5FB1B9723CB0}" dt="2021-09-11T03:32:06.572" v="11388" actId="1076"/>
          <ac:spMkLst>
            <pc:docMk/>
            <pc:sldMk cId="3450543633" sldId="510"/>
            <ac:spMk id="7" creationId="{6B3EE52F-CA5E-46E3-9B93-E533A9B4CCEE}"/>
          </ac:spMkLst>
        </pc:spChg>
        <pc:spChg chg="add del mod">
          <ac:chgData name="Kitazawa Masakiyo" userId="2bf3742da7ad8ecb" providerId="LiveId" clId="{C3319DF0-672F-484E-9379-5FB1B9723CB0}" dt="2021-09-11T01:40:19.172" v="9789"/>
          <ac:spMkLst>
            <pc:docMk/>
            <pc:sldMk cId="3450543633" sldId="510"/>
            <ac:spMk id="8" creationId="{411CB3F4-3B54-4591-87B3-473DBD9FA720}"/>
          </ac:spMkLst>
        </pc:spChg>
        <pc:spChg chg="add del mod">
          <ac:chgData name="Kitazawa Masakiyo" userId="2bf3742da7ad8ecb" providerId="LiveId" clId="{C3319DF0-672F-484E-9379-5FB1B9723CB0}" dt="2021-09-11T01:40:19.172" v="9789"/>
          <ac:spMkLst>
            <pc:docMk/>
            <pc:sldMk cId="3450543633" sldId="510"/>
            <ac:spMk id="9" creationId="{A2E9E530-0095-4308-9F50-0D7CFE54C299}"/>
          </ac:spMkLst>
        </pc:spChg>
        <pc:spChg chg="add del mod">
          <ac:chgData name="Kitazawa Masakiyo" userId="2bf3742da7ad8ecb" providerId="LiveId" clId="{C3319DF0-672F-484E-9379-5FB1B9723CB0}" dt="2021-09-11T01:40:19.172" v="9789"/>
          <ac:spMkLst>
            <pc:docMk/>
            <pc:sldMk cId="3450543633" sldId="510"/>
            <ac:spMk id="10" creationId="{74E53E0D-8D4D-46B6-AFFA-934E48E2D40E}"/>
          </ac:spMkLst>
        </pc:spChg>
        <pc:spChg chg="add del mod">
          <ac:chgData name="Kitazawa Masakiyo" userId="2bf3742da7ad8ecb" providerId="LiveId" clId="{C3319DF0-672F-484E-9379-5FB1B9723CB0}" dt="2021-09-11T01:40:19.172" v="9789"/>
          <ac:spMkLst>
            <pc:docMk/>
            <pc:sldMk cId="3450543633" sldId="510"/>
            <ac:spMk id="11" creationId="{23464A3E-EF79-416F-8BBD-03B6739C9D95}"/>
          </ac:spMkLst>
        </pc:spChg>
        <pc:spChg chg="add del mod">
          <ac:chgData name="Kitazawa Masakiyo" userId="2bf3742da7ad8ecb" providerId="LiveId" clId="{C3319DF0-672F-484E-9379-5FB1B9723CB0}" dt="2021-09-11T01:40:23.222" v="9791"/>
          <ac:spMkLst>
            <pc:docMk/>
            <pc:sldMk cId="3450543633" sldId="510"/>
            <ac:spMk id="12" creationId="{F6733666-64B7-47C1-9212-D085E382F087}"/>
          </ac:spMkLst>
        </pc:spChg>
        <pc:spChg chg="add del mod">
          <ac:chgData name="Kitazawa Masakiyo" userId="2bf3742da7ad8ecb" providerId="LiveId" clId="{C3319DF0-672F-484E-9379-5FB1B9723CB0}" dt="2021-09-11T01:40:23.222" v="9791"/>
          <ac:spMkLst>
            <pc:docMk/>
            <pc:sldMk cId="3450543633" sldId="510"/>
            <ac:spMk id="13" creationId="{72A6E4B9-8DA9-486F-9C06-E6C136C3A8F1}"/>
          </ac:spMkLst>
        </pc:spChg>
        <pc:spChg chg="add del mod">
          <ac:chgData name="Kitazawa Masakiyo" userId="2bf3742da7ad8ecb" providerId="LiveId" clId="{C3319DF0-672F-484E-9379-5FB1B9723CB0}" dt="2021-09-11T01:40:23.222" v="9791"/>
          <ac:spMkLst>
            <pc:docMk/>
            <pc:sldMk cId="3450543633" sldId="510"/>
            <ac:spMk id="14" creationId="{74E74941-092A-495A-AC74-5498D18894CE}"/>
          </ac:spMkLst>
        </pc:spChg>
        <pc:spChg chg="add del mod">
          <ac:chgData name="Kitazawa Masakiyo" userId="2bf3742da7ad8ecb" providerId="LiveId" clId="{C3319DF0-672F-484E-9379-5FB1B9723CB0}" dt="2021-09-11T01:40:23.222" v="9791"/>
          <ac:spMkLst>
            <pc:docMk/>
            <pc:sldMk cId="3450543633" sldId="510"/>
            <ac:spMk id="15" creationId="{F54303F5-E6DE-4390-81DA-822F74D34D55}"/>
          </ac:spMkLst>
        </pc:spChg>
        <pc:spChg chg="add del mod">
          <ac:chgData name="Kitazawa Masakiyo" userId="2bf3742da7ad8ecb" providerId="LiveId" clId="{C3319DF0-672F-484E-9379-5FB1B9723CB0}" dt="2021-09-11T01:40:27.221" v="9793"/>
          <ac:spMkLst>
            <pc:docMk/>
            <pc:sldMk cId="3450543633" sldId="510"/>
            <ac:spMk id="16" creationId="{E11ADFED-0677-4C15-83D6-C99E2A152120}"/>
          </ac:spMkLst>
        </pc:spChg>
        <pc:spChg chg="add del mod">
          <ac:chgData name="Kitazawa Masakiyo" userId="2bf3742da7ad8ecb" providerId="LiveId" clId="{C3319DF0-672F-484E-9379-5FB1B9723CB0}" dt="2021-09-11T01:40:27.221" v="9793"/>
          <ac:spMkLst>
            <pc:docMk/>
            <pc:sldMk cId="3450543633" sldId="510"/>
            <ac:spMk id="17" creationId="{001707DF-F9D8-4241-B5C7-F61BDC080F37}"/>
          </ac:spMkLst>
        </pc:spChg>
        <pc:spChg chg="add del mod">
          <ac:chgData name="Kitazawa Masakiyo" userId="2bf3742da7ad8ecb" providerId="LiveId" clId="{C3319DF0-672F-484E-9379-5FB1B9723CB0}" dt="2021-09-11T01:40:27.221" v="9793"/>
          <ac:spMkLst>
            <pc:docMk/>
            <pc:sldMk cId="3450543633" sldId="510"/>
            <ac:spMk id="18" creationId="{83EA8F23-9F74-44C2-BA09-67C279B0ABDE}"/>
          </ac:spMkLst>
        </pc:spChg>
        <pc:spChg chg="add del mod">
          <ac:chgData name="Kitazawa Masakiyo" userId="2bf3742da7ad8ecb" providerId="LiveId" clId="{C3319DF0-672F-484E-9379-5FB1B9723CB0}" dt="2021-09-11T01:40:27.221" v="9793"/>
          <ac:spMkLst>
            <pc:docMk/>
            <pc:sldMk cId="3450543633" sldId="510"/>
            <ac:spMk id="19" creationId="{722F6548-DAFE-47CB-8DDA-2D83EAA67E8D}"/>
          </ac:spMkLst>
        </pc:spChg>
        <pc:spChg chg="add mod">
          <ac:chgData name="Kitazawa Masakiyo" userId="2bf3742da7ad8ecb" providerId="LiveId" clId="{C3319DF0-672F-484E-9379-5FB1B9723CB0}" dt="2021-09-11T01:42:02.488" v="9855" actId="1076"/>
          <ac:spMkLst>
            <pc:docMk/>
            <pc:sldMk cId="3450543633" sldId="510"/>
            <ac:spMk id="21" creationId="{BED54160-6AB7-4628-A5D6-4C1F0E9C032B}"/>
          </ac:spMkLst>
        </pc:spChg>
        <pc:spChg chg="add mod">
          <ac:chgData name="Kitazawa Masakiyo" userId="2bf3742da7ad8ecb" providerId="LiveId" clId="{C3319DF0-672F-484E-9379-5FB1B9723CB0}" dt="2021-09-11T01:42:02.488" v="9855" actId="1076"/>
          <ac:spMkLst>
            <pc:docMk/>
            <pc:sldMk cId="3450543633" sldId="510"/>
            <ac:spMk id="22" creationId="{13D85FEF-2901-462A-9C4C-D720F558401B}"/>
          </ac:spMkLst>
        </pc:spChg>
        <pc:spChg chg="add mod">
          <ac:chgData name="Kitazawa Masakiyo" userId="2bf3742da7ad8ecb" providerId="LiveId" clId="{C3319DF0-672F-484E-9379-5FB1B9723CB0}" dt="2021-09-11T01:42:02.488" v="9855" actId="1076"/>
          <ac:spMkLst>
            <pc:docMk/>
            <pc:sldMk cId="3450543633" sldId="510"/>
            <ac:spMk id="23" creationId="{F5D5CCA2-85D7-4324-81FA-5F347D954D63}"/>
          </ac:spMkLst>
        </pc:spChg>
        <pc:spChg chg="add mod">
          <ac:chgData name="Kitazawa Masakiyo" userId="2bf3742da7ad8ecb" providerId="LiveId" clId="{C3319DF0-672F-484E-9379-5FB1B9723CB0}" dt="2021-09-11T01:42:02.488" v="9855" actId="1076"/>
          <ac:spMkLst>
            <pc:docMk/>
            <pc:sldMk cId="3450543633" sldId="510"/>
            <ac:spMk id="24" creationId="{7F3F5C2B-A718-44D6-A85A-6637FFB11B3E}"/>
          </ac:spMkLst>
        </pc:spChg>
        <pc:spChg chg="add mod">
          <ac:chgData name="Kitazawa Masakiyo" userId="2bf3742da7ad8ecb" providerId="LiveId" clId="{C3319DF0-672F-484E-9379-5FB1B9723CB0}" dt="2021-09-11T01:58:46.195" v="10774" actId="1035"/>
          <ac:spMkLst>
            <pc:docMk/>
            <pc:sldMk cId="3450543633" sldId="510"/>
            <ac:spMk id="25" creationId="{EEB39C38-4A7D-4FB8-8DBB-F433F971D9B6}"/>
          </ac:spMkLst>
        </pc:spChg>
        <pc:picChg chg="add mod">
          <ac:chgData name="Kitazawa Masakiyo" userId="2bf3742da7ad8ecb" providerId="LiveId" clId="{C3319DF0-672F-484E-9379-5FB1B9723CB0}" dt="2021-09-11T03:32:03.242" v="11387" actId="14100"/>
          <ac:picMkLst>
            <pc:docMk/>
            <pc:sldMk cId="3450543633" sldId="510"/>
            <ac:picMk id="6" creationId="{B745AFA2-3D75-482D-A964-E931A54E09AD}"/>
          </ac:picMkLst>
        </pc:picChg>
        <pc:picChg chg="add mod">
          <ac:chgData name="Kitazawa Masakiyo" userId="2bf3742da7ad8ecb" providerId="LiveId" clId="{C3319DF0-672F-484E-9379-5FB1B9723CB0}" dt="2021-09-11T01:42:02.488" v="9855" actId="1076"/>
          <ac:picMkLst>
            <pc:docMk/>
            <pc:sldMk cId="3450543633" sldId="510"/>
            <ac:picMk id="20" creationId="{4D8D51E2-F783-4DF6-9446-DC8684C344C0}"/>
          </ac:picMkLst>
        </pc:picChg>
        <pc:picChg chg="add mod">
          <ac:chgData name="Kitazawa Masakiyo" userId="2bf3742da7ad8ecb" providerId="LiveId" clId="{C3319DF0-672F-484E-9379-5FB1B9723CB0}" dt="2021-09-11T03:32:09.736" v="11389" actId="14100"/>
          <ac:picMkLst>
            <pc:docMk/>
            <pc:sldMk cId="3450543633" sldId="510"/>
            <ac:picMk id="27" creationId="{88661E89-E854-4B68-BC7E-2E5491B88A2D}"/>
          </ac:picMkLst>
        </pc:picChg>
      </pc:sldChg>
      <pc:sldChg chg="add del">
        <pc:chgData name="Kitazawa Masakiyo" userId="2bf3742da7ad8ecb" providerId="LiveId" clId="{C3319DF0-672F-484E-9379-5FB1B9723CB0}" dt="2021-09-10T14:57:44.060" v="3414"/>
        <pc:sldMkLst>
          <pc:docMk/>
          <pc:sldMk cId="2466214695" sldId="511"/>
        </pc:sldMkLst>
      </pc:sldChg>
      <pc:sldChg chg="delSp modSp new del mod">
        <pc:chgData name="Kitazawa Masakiyo" userId="2bf3742da7ad8ecb" providerId="LiveId" clId="{C3319DF0-672F-484E-9379-5FB1B9723CB0}" dt="2021-09-10T14:39:54.331" v="3346" actId="2696"/>
        <pc:sldMkLst>
          <pc:docMk/>
          <pc:sldMk cId="3163387490" sldId="511"/>
        </pc:sldMkLst>
        <pc:spChg chg="mod">
          <ac:chgData name="Kitazawa Masakiyo" userId="2bf3742da7ad8ecb" providerId="LiveId" clId="{C3319DF0-672F-484E-9379-5FB1B9723CB0}" dt="2021-09-10T09:35:01.723" v="1205"/>
          <ac:spMkLst>
            <pc:docMk/>
            <pc:sldMk cId="3163387490" sldId="511"/>
            <ac:spMk id="2" creationId="{A5201639-47BA-400A-B142-3429F87F349C}"/>
          </ac:spMkLst>
        </pc:spChg>
        <pc:spChg chg="del">
          <ac:chgData name="Kitazawa Masakiyo" userId="2bf3742da7ad8ecb" providerId="LiveId" clId="{C3319DF0-672F-484E-9379-5FB1B9723CB0}" dt="2021-09-10T09:35:06.476" v="1206" actId="478"/>
          <ac:spMkLst>
            <pc:docMk/>
            <pc:sldMk cId="3163387490" sldId="511"/>
            <ac:spMk id="3" creationId="{6FF25F27-2EEA-46EE-A223-E5704C737145}"/>
          </ac:spMkLst>
        </pc:spChg>
      </pc:sldChg>
      <pc:sldChg chg="addSp delSp modSp new mod ord delAnim modAnim">
        <pc:chgData name="Kitazawa Masakiyo" userId="2bf3742da7ad8ecb" providerId="LiveId" clId="{C3319DF0-672F-484E-9379-5FB1B9723CB0}" dt="2021-09-11T04:02:06.827" v="11505" actId="1076"/>
        <pc:sldMkLst>
          <pc:docMk/>
          <pc:sldMk cId="4155151995" sldId="512"/>
        </pc:sldMkLst>
        <pc:spChg chg="mod">
          <ac:chgData name="Kitazawa Masakiyo" userId="2bf3742da7ad8ecb" providerId="LiveId" clId="{C3319DF0-672F-484E-9379-5FB1B9723CB0}" dt="2021-09-10T15:00:54.840" v="3482" actId="20577"/>
          <ac:spMkLst>
            <pc:docMk/>
            <pc:sldMk cId="4155151995" sldId="512"/>
            <ac:spMk id="2" creationId="{A37ADAFC-EC1E-410E-8CEF-CEC098442720}"/>
          </ac:spMkLst>
        </pc:spChg>
        <pc:spChg chg="del">
          <ac:chgData name="Kitazawa Masakiyo" userId="2bf3742da7ad8ecb" providerId="LiveId" clId="{C3319DF0-672F-484E-9379-5FB1B9723CB0}" dt="2021-09-10T09:36:34.728" v="1220" actId="478"/>
          <ac:spMkLst>
            <pc:docMk/>
            <pc:sldMk cId="4155151995" sldId="512"/>
            <ac:spMk id="3" creationId="{59DE6934-33D6-434A-89BF-FCD6C91F9C2D}"/>
          </ac:spMkLst>
        </pc:spChg>
        <pc:spChg chg="mod topLvl">
          <ac:chgData name="Kitazawa Masakiyo" userId="2bf3742da7ad8ecb" providerId="LiveId" clId="{C3319DF0-672F-484E-9379-5FB1B9723CB0}" dt="2021-09-10T15:17:26.425" v="3801" actId="1036"/>
          <ac:spMkLst>
            <pc:docMk/>
            <pc:sldMk cId="4155151995" sldId="512"/>
            <ac:spMk id="9" creationId="{D401D690-CE21-427F-84EE-568B02A5CD61}"/>
          </ac:spMkLst>
        </pc:spChg>
        <pc:spChg chg="add del mod">
          <ac:chgData name="Kitazawa Masakiyo" userId="2bf3742da7ad8ecb" providerId="LiveId" clId="{C3319DF0-672F-484E-9379-5FB1B9723CB0}" dt="2021-09-10T14:57:55.197" v="3418" actId="478"/>
          <ac:spMkLst>
            <pc:docMk/>
            <pc:sldMk cId="4155151995" sldId="512"/>
            <ac:spMk id="10" creationId="{47C5F6E7-CE20-4628-A4B7-9F4A07DE9093}"/>
          </ac:spMkLst>
        </pc:spChg>
        <pc:spChg chg="add del mod">
          <ac:chgData name="Kitazawa Masakiyo" userId="2bf3742da7ad8ecb" providerId="LiveId" clId="{C3319DF0-672F-484E-9379-5FB1B9723CB0}" dt="2021-09-10T15:07:54.288" v="3562" actId="478"/>
          <ac:spMkLst>
            <pc:docMk/>
            <pc:sldMk cId="4155151995" sldId="512"/>
            <ac:spMk id="11" creationId="{ABDA94EB-5E81-41D8-ABA8-BD78F2E62578}"/>
          </ac:spMkLst>
        </pc:spChg>
        <pc:spChg chg="add del mod">
          <ac:chgData name="Kitazawa Masakiyo" userId="2bf3742da7ad8ecb" providerId="LiveId" clId="{C3319DF0-672F-484E-9379-5FB1B9723CB0}" dt="2021-09-10T15:07:54.288" v="3562" actId="478"/>
          <ac:spMkLst>
            <pc:docMk/>
            <pc:sldMk cId="4155151995" sldId="512"/>
            <ac:spMk id="12" creationId="{97B64995-789D-4BA5-902F-0B351F8C57B3}"/>
          </ac:spMkLst>
        </pc:spChg>
        <pc:spChg chg="add del mod">
          <ac:chgData name="Kitazawa Masakiyo" userId="2bf3742da7ad8ecb" providerId="LiveId" clId="{C3319DF0-672F-484E-9379-5FB1B9723CB0}" dt="2021-09-10T15:07:54.288" v="3562" actId="478"/>
          <ac:spMkLst>
            <pc:docMk/>
            <pc:sldMk cId="4155151995" sldId="512"/>
            <ac:spMk id="14" creationId="{572E524A-B234-47AB-A3C3-3960AB1089AA}"/>
          </ac:spMkLst>
        </pc:spChg>
        <pc:spChg chg="add mod">
          <ac:chgData name="Kitazawa Masakiyo" userId="2bf3742da7ad8ecb" providerId="LiveId" clId="{C3319DF0-672F-484E-9379-5FB1B9723CB0}" dt="2021-09-10T15:17:26.425" v="3801" actId="1036"/>
          <ac:spMkLst>
            <pc:docMk/>
            <pc:sldMk cId="4155151995" sldId="512"/>
            <ac:spMk id="21" creationId="{B5647462-128C-4353-BEB3-D6BD246FB12F}"/>
          </ac:spMkLst>
        </pc:spChg>
        <pc:spChg chg="add mod">
          <ac:chgData name="Kitazawa Masakiyo" userId="2bf3742da7ad8ecb" providerId="LiveId" clId="{C3319DF0-672F-484E-9379-5FB1B9723CB0}" dt="2021-09-11T04:02:06.827" v="11505" actId="1076"/>
          <ac:spMkLst>
            <pc:docMk/>
            <pc:sldMk cId="4155151995" sldId="512"/>
            <ac:spMk id="22" creationId="{6ED94DA1-10E7-4519-93AA-22BC700CAD65}"/>
          </ac:spMkLst>
        </pc:spChg>
        <pc:spChg chg="mod">
          <ac:chgData name="Kitazawa Masakiyo" userId="2bf3742da7ad8ecb" providerId="LiveId" clId="{C3319DF0-672F-484E-9379-5FB1B9723CB0}" dt="2021-09-10T15:03:59.589" v="3504"/>
          <ac:spMkLst>
            <pc:docMk/>
            <pc:sldMk cId="4155151995" sldId="512"/>
            <ac:spMk id="23" creationId="{CFEDEB56-2EEE-4D60-9387-46EEE7A6526E}"/>
          </ac:spMkLst>
        </pc:spChg>
        <pc:spChg chg="mod">
          <ac:chgData name="Kitazawa Masakiyo" userId="2bf3742da7ad8ecb" providerId="LiveId" clId="{C3319DF0-672F-484E-9379-5FB1B9723CB0}" dt="2021-09-10T15:03:59.589" v="3504"/>
          <ac:spMkLst>
            <pc:docMk/>
            <pc:sldMk cId="4155151995" sldId="512"/>
            <ac:spMk id="24" creationId="{6FC9E47B-D118-41EA-BEF9-79255955224C}"/>
          </ac:spMkLst>
        </pc:spChg>
        <pc:spChg chg="add del mod">
          <ac:chgData name="Kitazawa Masakiyo" userId="2bf3742da7ad8ecb" providerId="LiveId" clId="{C3319DF0-672F-484E-9379-5FB1B9723CB0}" dt="2021-09-10T15:04:42.727" v="3509"/>
          <ac:spMkLst>
            <pc:docMk/>
            <pc:sldMk cId="4155151995" sldId="512"/>
            <ac:spMk id="26" creationId="{C298097F-DD61-463B-9CB4-8AD77AA84193}"/>
          </ac:spMkLst>
        </pc:spChg>
        <pc:spChg chg="add mod ord">
          <ac:chgData name="Kitazawa Masakiyo" userId="2bf3742da7ad8ecb" providerId="LiveId" clId="{C3319DF0-672F-484E-9379-5FB1B9723CB0}" dt="2021-09-10T15:17:26.425" v="3801" actId="1036"/>
          <ac:spMkLst>
            <pc:docMk/>
            <pc:sldMk cId="4155151995" sldId="512"/>
            <ac:spMk id="27" creationId="{01AF39A0-6846-4862-8168-BC4920548283}"/>
          </ac:spMkLst>
        </pc:spChg>
        <pc:spChg chg="add mod">
          <ac:chgData name="Kitazawa Masakiyo" userId="2bf3742da7ad8ecb" providerId="LiveId" clId="{C3319DF0-672F-484E-9379-5FB1B9723CB0}" dt="2021-09-10T15:17:26.425" v="3801" actId="1036"/>
          <ac:spMkLst>
            <pc:docMk/>
            <pc:sldMk cId="4155151995" sldId="512"/>
            <ac:spMk id="28" creationId="{AAFC3BA2-B1CA-4B90-8870-24D8F2251D48}"/>
          </ac:spMkLst>
        </pc:spChg>
        <pc:spChg chg="add del mod">
          <ac:chgData name="Kitazawa Masakiyo" userId="2bf3742da7ad8ecb" providerId="LiveId" clId="{C3319DF0-672F-484E-9379-5FB1B9723CB0}" dt="2021-09-10T15:06:10.612" v="3527"/>
          <ac:spMkLst>
            <pc:docMk/>
            <pc:sldMk cId="4155151995" sldId="512"/>
            <ac:spMk id="29" creationId="{2010CD4D-1D35-4E1F-A339-6DE39CA48928}"/>
          </ac:spMkLst>
        </pc:spChg>
        <pc:spChg chg="add mod">
          <ac:chgData name="Kitazawa Masakiyo" userId="2bf3742da7ad8ecb" providerId="LiveId" clId="{C3319DF0-672F-484E-9379-5FB1B9723CB0}" dt="2021-09-10T15:17:26.425" v="3801" actId="1036"/>
          <ac:spMkLst>
            <pc:docMk/>
            <pc:sldMk cId="4155151995" sldId="512"/>
            <ac:spMk id="30" creationId="{3124B9D2-5701-482C-834D-C37781218247}"/>
          </ac:spMkLst>
        </pc:spChg>
        <pc:spChg chg="add mod">
          <ac:chgData name="Kitazawa Masakiyo" userId="2bf3742da7ad8ecb" providerId="LiveId" clId="{C3319DF0-672F-484E-9379-5FB1B9723CB0}" dt="2021-09-10T15:17:26.425" v="3801" actId="1036"/>
          <ac:spMkLst>
            <pc:docMk/>
            <pc:sldMk cId="4155151995" sldId="512"/>
            <ac:spMk id="31" creationId="{4893CA75-68EC-41E8-A009-BB57EEC6305F}"/>
          </ac:spMkLst>
        </pc:spChg>
        <pc:spChg chg="add mod">
          <ac:chgData name="Kitazawa Masakiyo" userId="2bf3742da7ad8ecb" providerId="LiveId" clId="{C3319DF0-672F-484E-9379-5FB1B9723CB0}" dt="2021-09-10T15:17:26.425" v="3801" actId="1036"/>
          <ac:spMkLst>
            <pc:docMk/>
            <pc:sldMk cId="4155151995" sldId="512"/>
            <ac:spMk id="38" creationId="{1E2EBEF8-D4B2-4F9E-8670-F95BA3919CAB}"/>
          </ac:spMkLst>
        </pc:spChg>
        <pc:spChg chg="add del mod">
          <ac:chgData name="Kitazawa Masakiyo" userId="2bf3742da7ad8ecb" providerId="LiveId" clId="{C3319DF0-672F-484E-9379-5FB1B9723CB0}" dt="2021-09-10T15:11:42.144" v="3628"/>
          <ac:spMkLst>
            <pc:docMk/>
            <pc:sldMk cId="4155151995" sldId="512"/>
            <ac:spMk id="39" creationId="{37BDD17F-0703-48D2-9998-B6C9900CD3F2}"/>
          </ac:spMkLst>
        </pc:spChg>
        <pc:spChg chg="add mod ord">
          <ac:chgData name="Kitazawa Masakiyo" userId="2bf3742da7ad8ecb" providerId="LiveId" clId="{C3319DF0-672F-484E-9379-5FB1B9723CB0}" dt="2021-09-11T04:01:59.044" v="11504" actId="1035"/>
          <ac:spMkLst>
            <pc:docMk/>
            <pc:sldMk cId="4155151995" sldId="512"/>
            <ac:spMk id="40" creationId="{525F4F6A-B77F-464D-AEE9-F902CBB12390}"/>
          </ac:spMkLst>
        </pc:spChg>
        <pc:spChg chg="add mod ord">
          <ac:chgData name="Kitazawa Masakiyo" userId="2bf3742da7ad8ecb" providerId="LiveId" clId="{C3319DF0-672F-484E-9379-5FB1B9723CB0}" dt="2021-09-11T04:01:59.044" v="11504" actId="1035"/>
          <ac:spMkLst>
            <pc:docMk/>
            <pc:sldMk cId="4155151995" sldId="512"/>
            <ac:spMk id="41" creationId="{02CB7977-F61A-417B-94F2-17DBB17D72E4}"/>
          </ac:spMkLst>
        </pc:spChg>
        <pc:spChg chg="add mod ord">
          <ac:chgData name="Kitazawa Masakiyo" userId="2bf3742da7ad8ecb" providerId="LiveId" clId="{C3319DF0-672F-484E-9379-5FB1B9723CB0}" dt="2021-09-11T04:01:59.044" v="11504" actId="1035"/>
          <ac:spMkLst>
            <pc:docMk/>
            <pc:sldMk cId="4155151995" sldId="512"/>
            <ac:spMk id="44" creationId="{7128949C-B8BB-4626-8D2B-F212EACF6143}"/>
          </ac:spMkLst>
        </pc:spChg>
        <pc:spChg chg="add mod">
          <ac:chgData name="Kitazawa Masakiyo" userId="2bf3742da7ad8ecb" providerId="LiveId" clId="{C3319DF0-672F-484E-9379-5FB1B9723CB0}" dt="2021-09-10T15:17:26.425" v="3801" actId="1036"/>
          <ac:spMkLst>
            <pc:docMk/>
            <pc:sldMk cId="4155151995" sldId="512"/>
            <ac:spMk id="48" creationId="{60EDA4F8-7AD4-4BA0-B07E-EB682C355DCC}"/>
          </ac:spMkLst>
        </pc:spChg>
        <pc:spChg chg="add mod">
          <ac:chgData name="Kitazawa Masakiyo" userId="2bf3742da7ad8ecb" providerId="LiveId" clId="{C3319DF0-672F-484E-9379-5FB1B9723CB0}" dt="2021-09-11T04:01:59.044" v="11504" actId="1035"/>
          <ac:spMkLst>
            <pc:docMk/>
            <pc:sldMk cId="4155151995" sldId="512"/>
            <ac:spMk id="49" creationId="{5B3E6F5F-97C4-4C02-B170-3A2FBD65661E}"/>
          </ac:spMkLst>
        </pc:spChg>
        <pc:grpChg chg="add del mod">
          <ac:chgData name="Kitazawa Masakiyo" userId="2bf3742da7ad8ecb" providerId="LiveId" clId="{C3319DF0-672F-484E-9379-5FB1B9723CB0}" dt="2021-09-10T15:06:38.675" v="3539" actId="165"/>
          <ac:grpSpMkLst>
            <pc:docMk/>
            <pc:sldMk cId="4155151995" sldId="512"/>
            <ac:grpSpMk id="5" creationId="{BE4F9AF3-E939-441A-91CB-F8180334B2D5}"/>
          </ac:grpSpMkLst>
        </pc:grpChg>
        <pc:grpChg chg="add del mod">
          <ac:chgData name="Kitazawa Masakiyo" userId="2bf3742da7ad8ecb" providerId="LiveId" clId="{C3319DF0-672F-484E-9379-5FB1B9723CB0}" dt="2021-09-10T15:04:03.256" v="3505"/>
          <ac:grpSpMkLst>
            <pc:docMk/>
            <pc:sldMk cId="4155151995" sldId="512"/>
            <ac:grpSpMk id="22" creationId="{E6983914-C8A7-4D7D-A588-E8E717F7EAFC}"/>
          </ac:grpSpMkLst>
        </pc:grpChg>
        <pc:picChg chg="del mod topLvl">
          <ac:chgData name="Kitazawa Masakiyo" userId="2bf3742da7ad8ecb" providerId="LiveId" clId="{C3319DF0-672F-484E-9379-5FB1B9723CB0}" dt="2021-09-10T15:07:59.676" v="3563" actId="478"/>
          <ac:picMkLst>
            <pc:docMk/>
            <pc:sldMk cId="4155151995" sldId="512"/>
            <ac:picMk id="6" creationId="{7BE204A0-83DC-4C63-AE5B-C1BB2D3048F0}"/>
          </ac:picMkLst>
        </pc:picChg>
        <pc:picChg chg="del mod topLvl">
          <ac:chgData name="Kitazawa Masakiyo" userId="2bf3742da7ad8ecb" providerId="LiveId" clId="{C3319DF0-672F-484E-9379-5FB1B9723CB0}" dt="2021-09-10T15:09:01.922" v="3578"/>
          <ac:picMkLst>
            <pc:docMk/>
            <pc:sldMk cId="4155151995" sldId="512"/>
            <ac:picMk id="7" creationId="{09FBD9AE-D073-4962-AD90-FFFBB021D187}"/>
          </ac:picMkLst>
        </pc:picChg>
        <pc:picChg chg="del mod topLvl">
          <ac:chgData name="Kitazawa Masakiyo" userId="2bf3742da7ad8ecb" providerId="LiveId" clId="{C3319DF0-672F-484E-9379-5FB1B9723CB0}" dt="2021-09-10T15:10:04.551" v="3602"/>
          <ac:picMkLst>
            <pc:docMk/>
            <pc:sldMk cId="4155151995" sldId="512"/>
            <ac:picMk id="8" creationId="{636487E1-18FD-4FAF-B249-BCBFAE0CED0F}"/>
          </ac:picMkLst>
        </pc:picChg>
        <pc:picChg chg="add del mod">
          <ac:chgData name="Kitazawa Masakiyo" userId="2bf3742da7ad8ecb" providerId="LiveId" clId="{C3319DF0-672F-484E-9379-5FB1B9723CB0}" dt="2021-09-10T15:00:39.650" v="3437"/>
          <ac:picMkLst>
            <pc:docMk/>
            <pc:sldMk cId="4155151995" sldId="512"/>
            <ac:picMk id="15" creationId="{E17D1A89-C3E3-4FDC-997E-72E5AEEA0D38}"/>
          </ac:picMkLst>
        </pc:picChg>
        <pc:picChg chg="add mod">
          <ac:chgData name="Kitazawa Masakiyo" userId="2bf3742da7ad8ecb" providerId="LiveId" clId="{C3319DF0-672F-484E-9379-5FB1B9723CB0}" dt="2021-09-10T15:17:26.425" v="3801" actId="1036"/>
          <ac:picMkLst>
            <pc:docMk/>
            <pc:sldMk cId="4155151995" sldId="512"/>
            <ac:picMk id="17" creationId="{319AFB7A-A879-4820-87FF-B6C15E56E0D5}"/>
          </ac:picMkLst>
        </pc:picChg>
        <pc:picChg chg="add del mod modCrop">
          <ac:chgData name="Kitazawa Masakiyo" userId="2bf3742da7ad8ecb" providerId="LiveId" clId="{C3319DF0-672F-484E-9379-5FB1B9723CB0}" dt="2021-09-10T15:03:29.573" v="3490" actId="21"/>
          <ac:picMkLst>
            <pc:docMk/>
            <pc:sldMk cId="4155151995" sldId="512"/>
            <ac:picMk id="19" creationId="{2D2A4733-8854-4C99-9D39-655E6F9C269A}"/>
          </ac:picMkLst>
        </pc:picChg>
        <pc:picChg chg="add mod">
          <ac:chgData name="Kitazawa Masakiyo" userId="2bf3742da7ad8ecb" providerId="LiveId" clId="{C3319DF0-672F-484E-9379-5FB1B9723CB0}" dt="2021-09-10T15:17:26.425" v="3801" actId="1036"/>
          <ac:picMkLst>
            <pc:docMk/>
            <pc:sldMk cId="4155151995" sldId="512"/>
            <ac:picMk id="20" creationId="{2F0F3326-1649-4121-98C4-6F58E71B9F30}"/>
          </ac:picMkLst>
        </pc:picChg>
        <pc:picChg chg="mod">
          <ac:chgData name="Kitazawa Masakiyo" userId="2bf3742da7ad8ecb" providerId="LiveId" clId="{C3319DF0-672F-484E-9379-5FB1B9723CB0}" dt="2021-09-10T15:03:59.589" v="3504"/>
          <ac:picMkLst>
            <pc:docMk/>
            <pc:sldMk cId="4155151995" sldId="512"/>
            <ac:picMk id="25" creationId="{94B6F4E9-4F51-4C8D-8E98-E07BD924A91A}"/>
          </ac:picMkLst>
        </pc:picChg>
        <pc:picChg chg="add del mod">
          <ac:chgData name="Kitazawa Masakiyo" userId="2bf3742da7ad8ecb" providerId="LiveId" clId="{C3319DF0-672F-484E-9379-5FB1B9723CB0}" dt="2021-09-10T15:09:09.760" v="3590"/>
          <ac:picMkLst>
            <pc:docMk/>
            <pc:sldMk cId="4155151995" sldId="512"/>
            <ac:picMk id="33" creationId="{B70D812C-31BC-4129-A156-34C64A7F86FC}"/>
          </ac:picMkLst>
        </pc:picChg>
        <pc:picChg chg="add mod">
          <ac:chgData name="Kitazawa Masakiyo" userId="2bf3742da7ad8ecb" providerId="LiveId" clId="{C3319DF0-672F-484E-9379-5FB1B9723CB0}" dt="2021-09-10T15:17:26.425" v="3801" actId="1036"/>
          <ac:picMkLst>
            <pc:docMk/>
            <pc:sldMk cId="4155151995" sldId="512"/>
            <ac:picMk id="35" creationId="{75D73FCC-CDD7-4630-B757-305669E96CC1}"/>
          </ac:picMkLst>
        </pc:picChg>
        <pc:picChg chg="add mod">
          <ac:chgData name="Kitazawa Masakiyo" userId="2bf3742da7ad8ecb" providerId="LiveId" clId="{C3319DF0-672F-484E-9379-5FB1B9723CB0}" dt="2021-09-10T15:17:26.425" v="3801" actId="1036"/>
          <ac:picMkLst>
            <pc:docMk/>
            <pc:sldMk cId="4155151995" sldId="512"/>
            <ac:picMk id="37" creationId="{03D5522B-D5C4-4F07-8838-AD1EFD72D795}"/>
          </ac:picMkLst>
        </pc:picChg>
        <pc:picChg chg="add mod ord">
          <ac:chgData name="Kitazawa Masakiyo" userId="2bf3742da7ad8ecb" providerId="LiveId" clId="{C3319DF0-672F-484E-9379-5FB1B9723CB0}" dt="2021-09-11T04:01:59.044" v="11504" actId="1035"/>
          <ac:picMkLst>
            <pc:docMk/>
            <pc:sldMk cId="4155151995" sldId="512"/>
            <ac:picMk id="43" creationId="{D5593133-50BD-4942-965D-3698E0530098}"/>
          </ac:picMkLst>
        </pc:picChg>
        <pc:picChg chg="add del mod">
          <ac:chgData name="Kitazawa Masakiyo" userId="2bf3742da7ad8ecb" providerId="LiveId" clId="{C3319DF0-672F-484E-9379-5FB1B9723CB0}" dt="2021-09-10T15:14:42.984" v="3730"/>
          <ac:picMkLst>
            <pc:docMk/>
            <pc:sldMk cId="4155151995" sldId="512"/>
            <ac:picMk id="45" creationId="{AEA25777-98CC-4B8C-A63E-13CBC380A49E}"/>
          </ac:picMkLst>
        </pc:picChg>
        <pc:picChg chg="add mod ord">
          <ac:chgData name="Kitazawa Masakiyo" userId="2bf3742da7ad8ecb" providerId="LiveId" clId="{C3319DF0-672F-484E-9379-5FB1B9723CB0}" dt="2021-09-11T04:01:59.044" v="11504" actId="1035"/>
          <ac:picMkLst>
            <pc:docMk/>
            <pc:sldMk cId="4155151995" sldId="512"/>
            <ac:picMk id="47" creationId="{BFF2B6AB-7D88-4C25-9D44-933E21577BA2}"/>
          </ac:picMkLst>
        </pc:picChg>
        <pc:cxnChg chg="add del mod">
          <ac:chgData name="Kitazawa Masakiyo" userId="2bf3742da7ad8ecb" providerId="LiveId" clId="{C3319DF0-672F-484E-9379-5FB1B9723CB0}" dt="2021-09-10T15:07:54.288" v="3562" actId="478"/>
          <ac:cxnSpMkLst>
            <pc:docMk/>
            <pc:sldMk cId="4155151995" sldId="512"/>
            <ac:cxnSpMk id="13" creationId="{346AD1F3-7CFC-4CFD-90BC-6BC8D5DBDC9C}"/>
          </ac:cxnSpMkLst>
        </pc:cxnChg>
      </pc:sldChg>
      <pc:sldChg chg="delSp modSp mod">
        <pc:chgData name="Kitazawa Masakiyo" userId="2bf3742da7ad8ecb" providerId="LiveId" clId="{C3319DF0-672F-484E-9379-5FB1B9723CB0}" dt="2021-09-10T11:58:08.964" v="2065" actId="478"/>
        <pc:sldMkLst>
          <pc:docMk/>
          <pc:sldMk cId="1711892721" sldId="513"/>
        </pc:sldMkLst>
        <pc:spChg chg="del">
          <ac:chgData name="Kitazawa Masakiyo" userId="2bf3742da7ad8ecb" providerId="LiveId" clId="{C3319DF0-672F-484E-9379-5FB1B9723CB0}" dt="2021-09-10T11:58:05.356" v="2064" actId="478"/>
          <ac:spMkLst>
            <pc:docMk/>
            <pc:sldMk cId="1711892721" sldId="513"/>
            <ac:spMk id="76"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77" creationId="{00000000-0000-0000-0000-000000000000}"/>
          </ac:spMkLst>
        </pc:spChg>
        <pc:spChg chg="del">
          <ac:chgData name="Kitazawa Masakiyo" userId="2bf3742da7ad8ecb" providerId="LiveId" clId="{C3319DF0-672F-484E-9379-5FB1B9723CB0}" dt="2021-09-10T11:58:08.964" v="2065" actId="478"/>
          <ac:spMkLst>
            <pc:docMk/>
            <pc:sldMk cId="1711892721" sldId="513"/>
            <ac:spMk id="79"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80"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81"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82"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83"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84"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85"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86"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87"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88"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89"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90"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91"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92"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93"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94"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95"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96"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97"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98"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99"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00"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01"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02"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03"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04"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05"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06"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07"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08"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09"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10"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11"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12"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13"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14"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15"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16"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17"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18"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19"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20"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21"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22"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23"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24"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25"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26"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27"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28"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29"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30"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31"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32"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33"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34"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35"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36"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37"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38"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39"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40"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41"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42"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43"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44"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45"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46"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47"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48"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49"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50"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51"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52"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53"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54"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55"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56"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57"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58"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59"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60"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61"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62"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63"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64"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65"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66"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67"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68"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69"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70"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71"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72"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73"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74"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75"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76"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77"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78"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79"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80"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81"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82"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83"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84"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85"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86"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87"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88"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89"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90"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91"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92"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93"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94"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95"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96"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97"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98"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199"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200"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201"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202"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203"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204" creationId="{00000000-0000-0000-0000-000000000000}"/>
          </ac:spMkLst>
        </pc:spChg>
        <pc:spChg chg="del">
          <ac:chgData name="Kitazawa Masakiyo" userId="2bf3742da7ad8ecb" providerId="LiveId" clId="{C3319DF0-672F-484E-9379-5FB1B9723CB0}" dt="2021-09-10T11:58:05.356" v="2064" actId="478"/>
          <ac:spMkLst>
            <pc:docMk/>
            <pc:sldMk cId="1711892721" sldId="513"/>
            <ac:spMk id="205" creationId="{00000000-0000-0000-0000-000000000000}"/>
          </ac:spMkLst>
        </pc:spChg>
        <pc:spChg chg="del">
          <ac:chgData name="Kitazawa Masakiyo" userId="2bf3742da7ad8ecb" providerId="LiveId" clId="{C3319DF0-672F-484E-9379-5FB1B9723CB0}" dt="2021-09-10T11:58:08.964" v="2065" actId="478"/>
          <ac:spMkLst>
            <pc:docMk/>
            <pc:sldMk cId="1711892721" sldId="513"/>
            <ac:spMk id="207" creationId="{00000000-0000-0000-0000-000000000000}"/>
          </ac:spMkLst>
        </pc:spChg>
        <pc:spChg chg="del">
          <ac:chgData name="Kitazawa Masakiyo" userId="2bf3742da7ad8ecb" providerId="LiveId" clId="{C3319DF0-672F-484E-9379-5FB1B9723CB0}" dt="2021-09-10T11:58:08.964" v="2065" actId="478"/>
          <ac:spMkLst>
            <pc:docMk/>
            <pc:sldMk cId="1711892721" sldId="513"/>
            <ac:spMk id="209" creationId="{00000000-0000-0000-0000-000000000000}"/>
          </ac:spMkLst>
        </pc:spChg>
        <pc:cxnChg chg="del mod">
          <ac:chgData name="Kitazawa Masakiyo" userId="2bf3742da7ad8ecb" providerId="LiveId" clId="{C3319DF0-672F-484E-9379-5FB1B9723CB0}" dt="2021-09-10T11:58:05.356" v="2064" actId="478"/>
          <ac:cxnSpMkLst>
            <pc:docMk/>
            <pc:sldMk cId="1711892721" sldId="513"/>
            <ac:cxnSpMk id="206" creationId="{00000000-0000-0000-0000-000000000000}"/>
          </ac:cxnSpMkLst>
        </pc:cxnChg>
        <pc:cxnChg chg="del">
          <ac:chgData name="Kitazawa Masakiyo" userId="2bf3742da7ad8ecb" providerId="LiveId" clId="{C3319DF0-672F-484E-9379-5FB1B9723CB0}" dt="2021-09-10T11:58:08.964" v="2065" actId="478"/>
          <ac:cxnSpMkLst>
            <pc:docMk/>
            <pc:sldMk cId="1711892721" sldId="513"/>
            <ac:cxnSpMk id="208" creationId="{00000000-0000-0000-0000-000000000000}"/>
          </ac:cxnSpMkLst>
        </pc:cxnChg>
      </pc:sldChg>
      <pc:sldChg chg="delSp modSp mod">
        <pc:chgData name="Kitazawa Masakiyo" userId="2bf3742da7ad8ecb" providerId="LiveId" clId="{C3319DF0-672F-484E-9379-5FB1B9723CB0}" dt="2021-09-10T11:57:58.770" v="2063" actId="478"/>
        <pc:sldMkLst>
          <pc:docMk/>
          <pc:sldMk cId="2827220079" sldId="514"/>
        </pc:sldMkLst>
        <pc:spChg chg="del">
          <ac:chgData name="Kitazawa Masakiyo" userId="2bf3742da7ad8ecb" providerId="LiveId" clId="{C3319DF0-672F-484E-9379-5FB1B9723CB0}" dt="2021-09-10T11:57:55.384" v="2062" actId="478"/>
          <ac:spMkLst>
            <pc:docMk/>
            <pc:sldMk cId="2827220079" sldId="514"/>
            <ac:spMk id="4" creationId="{200C1EC6-8E05-4405-8269-79848EAB1E98}"/>
          </ac:spMkLst>
        </pc:spChg>
        <pc:spChg chg="del">
          <ac:chgData name="Kitazawa Masakiyo" userId="2bf3742da7ad8ecb" providerId="LiveId" clId="{C3319DF0-672F-484E-9379-5FB1B9723CB0}" dt="2021-09-10T11:57:58.770" v="2063" actId="478"/>
          <ac:spMkLst>
            <pc:docMk/>
            <pc:sldMk cId="2827220079" sldId="514"/>
            <ac:spMk id="33"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34"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35"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36"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37"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38"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39"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40"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41"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42"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43"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44"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45"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46"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47"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48"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49"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50"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51"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52"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53"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54"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55"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56"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57"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58"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59"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60"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61"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62"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63"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64"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65"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66"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67"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68"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69"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70"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71"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72"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73"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74"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75"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76"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77"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79"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80"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81"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82"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83"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84"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85"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86"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87"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88"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89"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90"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91"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92"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93"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94"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95"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96"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97"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98"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99"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00"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01"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02"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03"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04"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05"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06"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07"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08"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09"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10"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11"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12"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13"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14"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15"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16"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17"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18"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19"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20"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21"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22"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23"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24"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25"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26"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27"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28"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29"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30"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31"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32"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33"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34"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35"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36"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37"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38"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39"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40"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41"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42"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43"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44"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45"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46"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47"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48"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49"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50"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51"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52"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53"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54"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55"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56"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57"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58"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59"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60"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61"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62"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63"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64"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65"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66"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67"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68"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69"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70"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71"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72"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73"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74"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75"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76"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77"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78"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79"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80"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81"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82"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83"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84"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85"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86"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87"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88"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89"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90"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91"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92"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93"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94"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95"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96"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97"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98"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199"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200"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201"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202"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203"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204"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205"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207" creationId="{00000000-0000-0000-0000-000000000000}"/>
          </ac:spMkLst>
        </pc:spChg>
        <pc:spChg chg="del">
          <ac:chgData name="Kitazawa Masakiyo" userId="2bf3742da7ad8ecb" providerId="LiveId" clId="{C3319DF0-672F-484E-9379-5FB1B9723CB0}" dt="2021-09-10T11:57:55.384" v="2062" actId="478"/>
          <ac:spMkLst>
            <pc:docMk/>
            <pc:sldMk cId="2827220079" sldId="514"/>
            <ac:spMk id="209" creationId="{00000000-0000-0000-0000-000000000000}"/>
          </ac:spMkLst>
        </pc:spChg>
        <pc:cxnChg chg="del mod">
          <ac:chgData name="Kitazawa Masakiyo" userId="2bf3742da7ad8ecb" providerId="LiveId" clId="{C3319DF0-672F-484E-9379-5FB1B9723CB0}" dt="2021-09-10T11:57:55.384" v="2062" actId="478"/>
          <ac:cxnSpMkLst>
            <pc:docMk/>
            <pc:sldMk cId="2827220079" sldId="514"/>
            <ac:cxnSpMk id="206" creationId="{00000000-0000-0000-0000-000000000000}"/>
          </ac:cxnSpMkLst>
        </pc:cxnChg>
        <pc:cxnChg chg="del">
          <ac:chgData name="Kitazawa Masakiyo" userId="2bf3742da7ad8ecb" providerId="LiveId" clId="{C3319DF0-672F-484E-9379-5FB1B9723CB0}" dt="2021-09-10T11:57:55.384" v="2062" actId="478"/>
          <ac:cxnSpMkLst>
            <pc:docMk/>
            <pc:sldMk cId="2827220079" sldId="514"/>
            <ac:cxnSpMk id="208" creationId="{00000000-0000-0000-0000-000000000000}"/>
          </ac:cxnSpMkLst>
        </pc:cxnChg>
      </pc:sldChg>
      <pc:sldChg chg="addSp delSp modSp mod ord delAnim modAnim">
        <pc:chgData name="Kitazawa Masakiyo" userId="2bf3742da7ad8ecb" providerId="LiveId" clId="{C3319DF0-672F-484E-9379-5FB1B9723CB0}" dt="2021-09-11T02:02:49.489" v="10847" actId="1076"/>
        <pc:sldMkLst>
          <pc:docMk/>
          <pc:sldMk cId="59959534" sldId="515"/>
        </pc:sldMkLst>
        <pc:spChg chg="add mod">
          <ac:chgData name="Kitazawa Masakiyo" userId="2bf3742da7ad8ecb" providerId="LiveId" clId="{C3319DF0-672F-484E-9379-5FB1B9723CB0}" dt="2021-09-11T01:26:52.291" v="9779" actId="113"/>
          <ac:spMkLst>
            <pc:docMk/>
            <pc:sldMk cId="59959534" sldId="515"/>
            <ac:spMk id="5" creationId="{BD55DA5D-6EBE-4661-9C5C-7E974595128C}"/>
          </ac:spMkLst>
        </pc:spChg>
        <pc:spChg chg="del">
          <ac:chgData name="Kitazawa Masakiyo" userId="2bf3742da7ad8ecb" providerId="LiveId" clId="{C3319DF0-672F-484E-9379-5FB1B9723CB0}" dt="2021-09-10T15:46:59.325" v="3968" actId="478"/>
          <ac:spMkLst>
            <pc:docMk/>
            <pc:sldMk cId="59959534" sldId="515"/>
            <ac:spMk id="7" creationId="{085C1840-DDD3-417F-92A0-A3C67FA1CC74}"/>
          </ac:spMkLst>
        </pc:spChg>
        <pc:spChg chg="add mod">
          <ac:chgData name="Kitazawa Masakiyo" userId="2bf3742da7ad8ecb" providerId="LiveId" clId="{C3319DF0-672F-484E-9379-5FB1B9723CB0}" dt="2021-09-10T15:47:05.978" v="3969" actId="164"/>
          <ac:spMkLst>
            <pc:docMk/>
            <pc:sldMk cId="59959534" sldId="515"/>
            <ac:spMk id="15" creationId="{FAD5733B-7D2B-4E22-8CA4-287151FA672C}"/>
          </ac:spMkLst>
        </pc:spChg>
        <pc:spChg chg="add mod">
          <ac:chgData name="Kitazawa Masakiyo" userId="2bf3742da7ad8ecb" providerId="LiveId" clId="{C3319DF0-672F-484E-9379-5FB1B9723CB0}" dt="2021-09-10T15:47:05.978" v="3969" actId="164"/>
          <ac:spMkLst>
            <pc:docMk/>
            <pc:sldMk cId="59959534" sldId="515"/>
            <ac:spMk id="16" creationId="{77FCCA36-EEDF-4D6E-AAAB-733D4337D9BF}"/>
          </ac:spMkLst>
        </pc:spChg>
        <pc:spChg chg="mod">
          <ac:chgData name="Kitazawa Masakiyo" userId="2bf3742da7ad8ecb" providerId="LiveId" clId="{C3319DF0-672F-484E-9379-5FB1B9723CB0}" dt="2021-09-10T15:47:29.095" v="3974"/>
          <ac:spMkLst>
            <pc:docMk/>
            <pc:sldMk cId="59959534" sldId="515"/>
            <ac:spMk id="19" creationId="{1A8022AA-7404-40F6-B995-93883D27CF2C}"/>
          </ac:spMkLst>
        </pc:spChg>
        <pc:spChg chg="mod">
          <ac:chgData name="Kitazawa Masakiyo" userId="2bf3742da7ad8ecb" providerId="LiveId" clId="{C3319DF0-672F-484E-9379-5FB1B9723CB0}" dt="2021-09-11T01:25:32.278" v="9766" actId="20577"/>
          <ac:spMkLst>
            <pc:docMk/>
            <pc:sldMk cId="59959534" sldId="515"/>
            <ac:spMk id="20" creationId="{138489C5-01F1-4434-9EED-857E46258342}"/>
          </ac:spMkLst>
        </pc:spChg>
        <pc:spChg chg="add del mod">
          <ac:chgData name="Kitazawa Masakiyo" userId="2bf3742da7ad8ecb" providerId="LiveId" clId="{C3319DF0-672F-484E-9379-5FB1B9723CB0}" dt="2021-09-10T15:47:43.764" v="3976"/>
          <ac:spMkLst>
            <pc:docMk/>
            <pc:sldMk cId="59959534" sldId="515"/>
            <ac:spMk id="21" creationId="{01D1E61C-2621-49F8-83EF-4A14144D7E84}"/>
          </ac:spMkLst>
        </pc:spChg>
        <pc:spChg chg="mod">
          <ac:chgData name="Kitazawa Masakiyo" userId="2bf3742da7ad8ecb" providerId="LiveId" clId="{C3319DF0-672F-484E-9379-5FB1B9723CB0}" dt="2021-09-10T15:48:11.975" v="4005" actId="14100"/>
          <ac:spMkLst>
            <pc:docMk/>
            <pc:sldMk cId="59959534" sldId="515"/>
            <ac:spMk id="23" creationId="{E531D7D4-3705-4CAB-ACB7-7EC823EC8147}"/>
          </ac:spMkLst>
        </pc:spChg>
        <pc:spChg chg="mod">
          <ac:chgData name="Kitazawa Masakiyo" userId="2bf3742da7ad8ecb" providerId="LiveId" clId="{C3319DF0-672F-484E-9379-5FB1B9723CB0}" dt="2021-09-10T15:48:07.124" v="4004" actId="20577"/>
          <ac:spMkLst>
            <pc:docMk/>
            <pc:sldMk cId="59959534" sldId="515"/>
            <ac:spMk id="24" creationId="{132FA351-9551-4990-A0AF-CCB2F157C0E6}"/>
          </ac:spMkLst>
        </pc:spChg>
        <pc:spChg chg="add mod">
          <ac:chgData name="Kitazawa Masakiyo" userId="2bf3742da7ad8ecb" providerId="LiveId" clId="{C3319DF0-672F-484E-9379-5FB1B9723CB0}" dt="2021-09-10T15:50:23.844" v="4080" actId="1076"/>
          <ac:spMkLst>
            <pc:docMk/>
            <pc:sldMk cId="59959534" sldId="515"/>
            <ac:spMk id="25" creationId="{D2D3B3A3-5D1B-40E8-AAFC-771143D6ABD4}"/>
          </ac:spMkLst>
        </pc:spChg>
        <pc:spChg chg="add del mod">
          <ac:chgData name="Kitazawa Masakiyo" userId="2bf3742da7ad8ecb" providerId="LiveId" clId="{C3319DF0-672F-484E-9379-5FB1B9723CB0}" dt="2021-09-10T15:50:12.833" v="4078" actId="478"/>
          <ac:spMkLst>
            <pc:docMk/>
            <pc:sldMk cId="59959534" sldId="515"/>
            <ac:spMk id="26" creationId="{2A17A835-46FC-42A7-891F-9999DC2F8596}"/>
          </ac:spMkLst>
        </pc:spChg>
        <pc:spChg chg="mod">
          <ac:chgData name="Kitazawa Masakiyo" userId="2bf3742da7ad8ecb" providerId="LiveId" clId="{C3319DF0-672F-484E-9379-5FB1B9723CB0}" dt="2021-09-10T12:12:03.606" v="2171" actId="1076"/>
          <ac:spMkLst>
            <pc:docMk/>
            <pc:sldMk cId="59959534" sldId="515"/>
            <ac:spMk id="54" creationId="{00000000-0000-0000-0000-000000000000}"/>
          </ac:spMkLst>
        </pc:spChg>
        <pc:spChg chg="mod">
          <ac:chgData name="Kitazawa Masakiyo" userId="2bf3742da7ad8ecb" providerId="LiveId" clId="{C3319DF0-672F-484E-9379-5FB1B9723CB0}" dt="2021-09-11T02:02:49.489" v="10847" actId="1076"/>
          <ac:spMkLst>
            <pc:docMk/>
            <pc:sldMk cId="59959534" sldId="515"/>
            <ac:spMk id="55" creationId="{00000000-0000-0000-0000-000000000000}"/>
          </ac:spMkLst>
        </pc:spChg>
        <pc:grpChg chg="del">
          <ac:chgData name="Kitazawa Masakiyo" userId="2bf3742da7ad8ecb" providerId="LiveId" clId="{C3319DF0-672F-484E-9379-5FB1B9723CB0}" dt="2021-09-10T12:11:24.177" v="2113" actId="478"/>
          <ac:grpSpMkLst>
            <pc:docMk/>
            <pc:sldMk cId="59959534" sldId="515"/>
            <ac:grpSpMk id="3" creationId="{00000000-0000-0000-0000-000000000000}"/>
          </ac:grpSpMkLst>
        </pc:grpChg>
        <pc:grpChg chg="add mod">
          <ac:chgData name="Kitazawa Masakiyo" userId="2bf3742da7ad8ecb" providerId="LiveId" clId="{C3319DF0-672F-484E-9379-5FB1B9723CB0}" dt="2021-09-10T15:47:08.440" v="3970" actId="1076"/>
          <ac:grpSpMkLst>
            <pc:docMk/>
            <pc:sldMk cId="59959534" sldId="515"/>
            <ac:grpSpMk id="3" creationId="{3BFE8B08-0CD5-41A8-8669-30204B6A533B}"/>
          </ac:grpSpMkLst>
        </pc:grpChg>
        <pc:grpChg chg="add mod">
          <ac:chgData name="Kitazawa Masakiyo" userId="2bf3742da7ad8ecb" providerId="LiveId" clId="{C3319DF0-672F-484E-9379-5FB1B9723CB0}" dt="2021-09-10T15:47:29.095" v="3974"/>
          <ac:grpSpMkLst>
            <pc:docMk/>
            <pc:sldMk cId="59959534" sldId="515"/>
            <ac:grpSpMk id="18" creationId="{4FCA6DCA-EA57-41F6-800A-319C89AC63F3}"/>
          </ac:grpSpMkLst>
        </pc:grpChg>
        <pc:grpChg chg="add mod">
          <ac:chgData name="Kitazawa Masakiyo" userId="2bf3742da7ad8ecb" providerId="LiveId" clId="{C3319DF0-672F-484E-9379-5FB1B9723CB0}" dt="2021-09-10T15:48:17.363" v="4006" actId="1076"/>
          <ac:grpSpMkLst>
            <pc:docMk/>
            <pc:sldMk cId="59959534" sldId="515"/>
            <ac:grpSpMk id="22" creationId="{E1B8DDBB-1636-41F0-8CB9-69CBC4422871}"/>
          </ac:grpSpMkLst>
        </pc:grpChg>
        <pc:grpChg chg="del">
          <ac:chgData name="Kitazawa Masakiyo" userId="2bf3742da7ad8ecb" providerId="LiveId" clId="{C3319DF0-672F-484E-9379-5FB1B9723CB0}" dt="2021-09-10T12:11:21.891" v="2112" actId="478"/>
          <ac:grpSpMkLst>
            <pc:docMk/>
            <pc:sldMk cId="59959534" sldId="515"/>
            <ac:grpSpMk id="56" creationId="{00000000-0000-0000-0000-000000000000}"/>
          </ac:grpSpMkLst>
        </pc:grpChg>
      </pc:sldChg>
      <pc:sldChg chg="delSp del mod">
        <pc:chgData name="Kitazawa Masakiyo" userId="2bf3742da7ad8ecb" providerId="LiveId" clId="{C3319DF0-672F-484E-9379-5FB1B9723CB0}" dt="2021-09-10T12:04:56.111" v="2107" actId="2696"/>
        <pc:sldMkLst>
          <pc:docMk/>
          <pc:sldMk cId="3235425844" sldId="515"/>
        </pc:sldMkLst>
        <pc:picChg chg="del">
          <ac:chgData name="Kitazawa Masakiyo" userId="2bf3742da7ad8ecb" providerId="LiveId" clId="{C3319DF0-672F-484E-9379-5FB1B9723CB0}" dt="2021-09-10T11:59:50.680" v="2066" actId="21"/>
          <ac:picMkLst>
            <pc:docMk/>
            <pc:sldMk cId="3235425844" sldId="515"/>
            <ac:picMk id="19" creationId="{00000000-0000-0000-0000-000000000000}"/>
          </ac:picMkLst>
        </pc:picChg>
      </pc:sldChg>
      <pc:sldChg chg="addSp delSp modSp new mod modAnim">
        <pc:chgData name="Kitazawa Masakiyo" userId="2bf3742da7ad8ecb" providerId="LiveId" clId="{C3319DF0-672F-484E-9379-5FB1B9723CB0}" dt="2021-09-11T04:32:32.562" v="11527" actId="166"/>
        <pc:sldMkLst>
          <pc:docMk/>
          <pc:sldMk cId="1874607313" sldId="516"/>
        </pc:sldMkLst>
        <pc:spChg chg="mod">
          <ac:chgData name="Kitazawa Masakiyo" userId="2bf3742da7ad8ecb" providerId="LiveId" clId="{C3319DF0-672F-484E-9379-5FB1B9723CB0}" dt="2021-09-10T12:13:43.266" v="2203" actId="20577"/>
          <ac:spMkLst>
            <pc:docMk/>
            <pc:sldMk cId="1874607313" sldId="516"/>
            <ac:spMk id="2" creationId="{8DA09DA1-CB25-49BB-879D-476347354144}"/>
          </ac:spMkLst>
        </pc:spChg>
        <pc:spChg chg="del">
          <ac:chgData name="Kitazawa Masakiyo" userId="2bf3742da7ad8ecb" providerId="LiveId" clId="{C3319DF0-672F-484E-9379-5FB1B9723CB0}" dt="2021-09-10T12:13:28.354" v="2173" actId="478"/>
          <ac:spMkLst>
            <pc:docMk/>
            <pc:sldMk cId="1874607313" sldId="516"/>
            <ac:spMk id="3" creationId="{503A9E82-DF20-42E5-ABEB-C1041EBAAD89}"/>
          </ac:spMkLst>
        </pc:spChg>
        <pc:spChg chg="add mod">
          <ac:chgData name="Kitazawa Masakiyo" userId="2bf3742da7ad8ecb" providerId="LiveId" clId="{C3319DF0-672F-484E-9379-5FB1B9723CB0}" dt="2021-09-10T14:16:22.416" v="2647" actId="113"/>
          <ac:spMkLst>
            <pc:docMk/>
            <pc:sldMk cId="1874607313" sldId="516"/>
            <ac:spMk id="6" creationId="{54602A24-22C4-47FE-BFE5-3EA154FE4809}"/>
          </ac:spMkLst>
        </pc:spChg>
        <pc:spChg chg="add mod">
          <ac:chgData name="Kitazawa Masakiyo" userId="2bf3742da7ad8ecb" providerId="LiveId" clId="{C3319DF0-672F-484E-9379-5FB1B9723CB0}" dt="2021-09-11T00:40:52.038" v="8829" actId="20577"/>
          <ac:spMkLst>
            <pc:docMk/>
            <pc:sldMk cId="1874607313" sldId="516"/>
            <ac:spMk id="7" creationId="{1E4581A2-4784-49CF-8A16-B6E13C9D8E62}"/>
          </ac:spMkLst>
        </pc:spChg>
        <pc:spChg chg="add mod ord">
          <ac:chgData name="Kitazawa Masakiyo" userId="2bf3742da7ad8ecb" providerId="LiveId" clId="{C3319DF0-672F-484E-9379-5FB1B9723CB0}" dt="2021-09-11T04:32:32.562" v="11527" actId="166"/>
          <ac:spMkLst>
            <pc:docMk/>
            <pc:sldMk cId="1874607313" sldId="516"/>
            <ac:spMk id="9" creationId="{08FBD244-1031-43B2-AC04-5382E12C142B}"/>
          </ac:spMkLst>
        </pc:spChg>
        <pc:spChg chg="add mod">
          <ac:chgData name="Kitazawa Masakiyo" userId="2bf3742da7ad8ecb" providerId="LiveId" clId="{C3319DF0-672F-484E-9379-5FB1B9723CB0}" dt="2021-09-11T02:03:24.208" v="10853" actId="164"/>
          <ac:spMkLst>
            <pc:docMk/>
            <pc:sldMk cId="1874607313" sldId="516"/>
            <ac:spMk id="12" creationId="{A992CF42-74CD-443F-B968-DE8808047B8D}"/>
          </ac:spMkLst>
        </pc:spChg>
        <pc:spChg chg="add mod">
          <ac:chgData name="Kitazawa Masakiyo" userId="2bf3742da7ad8ecb" providerId="LiveId" clId="{C3319DF0-672F-484E-9379-5FB1B9723CB0}" dt="2021-09-11T02:03:42.520" v="10855" actId="164"/>
          <ac:spMkLst>
            <pc:docMk/>
            <pc:sldMk cId="1874607313" sldId="516"/>
            <ac:spMk id="13" creationId="{D34788B0-589C-4B50-B537-784733C057A5}"/>
          </ac:spMkLst>
        </pc:spChg>
        <pc:spChg chg="add mod">
          <ac:chgData name="Kitazawa Masakiyo" userId="2bf3742da7ad8ecb" providerId="LiveId" clId="{C3319DF0-672F-484E-9379-5FB1B9723CB0}" dt="2021-09-10T14:29:54.116" v="2773" actId="6549"/>
          <ac:spMkLst>
            <pc:docMk/>
            <pc:sldMk cId="1874607313" sldId="516"/>
            <ac:spMk id="18" creationId="{E6407667-EE3B-4C62-8EE5-81FD6286E934}"/>
          </ac:spMkLst>
        </pc:spChg>
        <pc:spChg chg="add mod">
          <ac:chgData name="Kitazawa Masakiyo" userId="2bf3742da7ad8ecb" providerId="LiveId" clId="{C3319DF0-672F-484E-9379-5FB1B9723CB0}" dt="2021-09-10T14:30:23.418" v="2813" actId="1076"/>
          <ac:spMkLst>
            <pc:docMk/>
            <pc:sldMk cId="1874607313" sldId="516"/>
            <ac:spMk id="25" creationId="{6E83FE55-37FE-492B-88D3-90001B5586D7}"/>
          </ac:spMkLst>
        </pc:spChg>
        <pc:spChg chg="add mod">
          <ac:chgData name="Kitazawa Masakiyo" userId="2bf3742da7ad8ecb" providerId="LiveId" clId="{C3319DF0-672F-484E-9379-5FB1B9723CB0}" dt="2021-09-10T14:30:23.418" v="2813" actId="1076"/>
          <ac:spMkLst>
            <pc:docMk/>
            <pc:sldMk cId="1874607313" sldId="516"/>
            <ac:spMk id="26" creationId="{CCBFA970-4129-4F82-B479-AA33D85A043E}"/>
          </ac:spMkLst>
        </pc:spChg>
        <pc:spChg chg="add mod">
          <ac:chgData name="Kitazawa Masakiyo" userId="2bf3742da7ad8ecb" providerId="LiveId" clId="{C3319DF0-672F-484E-9379-5FB1B9723CB0}" dt="2021-09-10T14:30:23.418" v="2813" actId="1076"/>
          <ac:spMkLst>
            <pc:docMk/>
            <pc:sldMk cId="1874607313" sldId="516"/>
            <ac:spMk id="27" creationId="{0641F3D1-D075-4F00-93A6-72079742A29B}"/>
          </ac:spMkLst>
        </pc:spChg>
        <pc:spChg chg="add mod">
          <ac:chgData name="Kitazawa Masakiyo" userId="2bf3742da7ad8ecb" providerId="LiveId" clId="{C3319DF0-672F-484E-9379-5FB1B9723CB0}" dt="2021-09-10T14:30:12.255" v="2812" actId="14100"/>
          <ac:spMkLst>
            <pc:docMk/>
            <pc:sldMk cId="1874607313" sldId="516"/>
            <ac:spMk id="29" creationId="{F6ACE865-8616-4E1F-BDB9-926D400DE4B0}"/>
          </ac:spMkLst>
        </pc:spChg>
        <pc:spChg chg="add mod ord">
          <ac:chgData name="Kitazawa Masakiyo" userId="2bf3742da7ad8ecb" providerId="LiveId" clId="{C3319DF0-672F-484E-9379-5FB1B9723CB0}" dt="2021-09-11T04:32:32.562" v="11527" actId="166"/>
          <ac:spMkLst>
            <pc:docMk/>
            <pc:sldMk cId="1874607313" sldId="516"/>
            <ac:spMk id="30" creationId="{DD276764-B658-498A-AE5A-82AE0C23310D}"/>
          </ac:spMkLst>
        </pc:spChg>
        <pc:grpChg chg="add mod">
          <ac:chgData name="Kitazawa Masakiyo" userId="2bf3742da7ad8ecb" providerId="LiveId" clId="{C3319DF0-672F-484E-9379-5FB1B9723CB0}" dt="2021-09-11T02:03:24.208" v="10853" actId="164"/>
          <ac:grpSpMkLst>
            <pc:docMk/>
            <pc:sldMk cId="1874607313" sldId="516"/>
            <ac:grpSpMk id="3" creationId="{9C27D7BC-B533-4BA0-9901-3CF44ACAC799}"/>
          </ac:grpSpMkLst>
        </pc:grpChg>
        <pc:grpChg chg="add mod">
          <ac:chgData name="Kitazawa Masakiyo" userId="2bf3742da7ad8ecb" providerId="LiveId" clId="{C3319DF0-672F-484E-9379-5FB1B9723CB0}" dt="2021-09-11T02:03:42.520" v="10855" actId="164"/>
          <ac:grpSpMkLst>
            <pc:docMk/>
            <pc:sldMk cId="1874607313" sldId="516"/>
            <ac:grpSpMk id="10" creationId="{CF3C7C90-D41F-4608-B39D-B149F820519B}"/>
          </ac:grpSpMkLst>
        </pc:grpChg>
        <pc:picChg chg="add mod">
          <ac:chgData name="Kitazawa Masakiyo" userId="2bf3742da7ad8ecb" providerId="LiveId" clId="{C3319DF0-672F-484E-9379-5FB1B9723CB0}" dt="2021-09-10T14:16:37.258" v="2653" actId="14100"/>
          <ac:picMkLst>
            <pc:docMk/>
            <pc:sldMk cId="1874607313" sldId="516"/>
            <ac:picMk id="5" creationId="{C52EB6D4-D634-411A-A18F-F347889C84F2}"/>
          </ac:picMkLst>
        </pc:picChg>
        <pc:picChg chg="add mod ord">
          <ac:chgData name="Kitazawa Masakiyo" userId="2bf3742da7ad8ecb" providerId="LiveId" clId="{C3319DF0-672F-484E-9379-5FB1B9723CB0}" dt="2021-09-11T02:03:24.208" v="10853" actId="164"/>
          <ac:picMkLst>
            <pc:docMk/>
            <pc:sldMk cId="1874607313" sldId="516"/>
            <ac:picMk id="11" creationId="{34CA37D1-3A04-4CD2-B0F0-A21417CF3CF0}"/>
          </ac:picMkLst>
        </pc:picChg>
        <pc:picChg chg="add del mod">
          <ac:chgData name="Kitazawa Masakiyo" userId="2bf3742da7ad8ecb" providerId="LiveId" clId="{C3319DF0-672F-484E-9379-5FB1B9723CB0}" dt="2021-09-10T14:14:45.206" v="2563"/>
          <ac:picMkLst>
            <pc:docMk/>
            <pc:sldMk cId="1874607313" sldId="516"/>
            <ac:picMk id="14" creationId="{20A4655D-85A5-45DC-B396-740B7E1C82F1}"/>
          </ac:picMkLst>
        </pc:picChg>
        <pc:picChg chg="add mod">
          <ac:chgData name="Kitazawa Masakiyo" userId="2bf3742da7ad8ecb" providerId="LiveId" clId="{C3319DF0-672F-484E-9379-5FB1B9723CB0}" dt="2021-09-11T02:03:42.520" v="10855" actId="164"/>
          <ac:picMkLst>
            <pc:docMk/>
            <pc:sldMk cId="1874607313" sldId="516"/>
            <ac:picMk id="16" creationId="{A0856AEA-034A-4801-8333-54454CD164A9}"/>
          </ac:picMkLst>
        </pc:picChg>
        <pc:picChg chg="add mod">
          <ac:chgData name="Kitazawa Masakiyo" userId="2bf3742da7ad8ecb" providerId="LiveId" clId="{C3319DF0-672F-484E-9379-5FB1B9723CB0}" dt="2021-09-10T14:30:23.418" v="2813" actId="1076"/>
          <ac:picMkLst>
            <pc:docMk/>
            <pc:sldMk cId="1874607313" sldId="516"/>
            <ac:picMk id="22" creationId="{5FA892B4-68C7-4492-B0AA-9D4E7FE7A5BF}"/>
          </ac:picMkLst>
        </pc:picChg>
        <pc:picChg chg="add mod">
          <ac:chgData name="Kitazawa Masakiyo" userId="2bf3742da7ad8ecb" providerId="LiveId" clId="{C3319DF0-672F-484E-9379-5FB1B9723CB0}" dt="2021-09-10T14:30:23.418" v="2813" actId="1076"/>
          <ac:picMkLst>
            <pc:docMk/>
            <pc:sldMk cId="1874607313" sldId="516"/>
            <ac:picMk id="24" creationId="{2064C6D3-F265-462C-8535-C00A0862F114}"/>
          </ac:picMkLst>
        </pc:picChg>
        <pc:cxnChg chg="add del mod">
          <ac:chgData name="Kitazawa Masakiyo" userId="2bf3742da7ad8ecb" providerId="LiveId" clId="{C3319DF0-672F-484E-9379-5FB1B9723CB0}" dt="2021-09-10T12:26:40.851" v="2206" actId="21"/>
          <ac:cxnSpMkLst>
            <pc:docMk/>
            <pc:sldMk cId="1874607313" sldId="516"/>
            <ac:cxnSpMk id="6" creationId="{B5712A2C-AF91-4232-9A23-0258F6D0DE30}"/>
          </ac:cxnSpMkLst>
        </pc:cxnChg>
        <pc:cxnChg chg="add mod">
          <ac:chgData name="Kitazawa Masakiyo" userId="2bf3742da7ad8ecb" providerId="LiveId" clId="{C3319DF0-672F-484E-9379-5FB1B9723CB0}" dt="2021-09-10T14:30:23.418" v="2813" actId="1076"/>
          <ac:cxnSpMkLst>
            <pc:docMk/>
            <pc:sldMk cId="1874607313" sldId="516"/>
            <ac:cxnSpMk id="8" creationId="{B2B9737B-BAA0-4D24-A850-E044712B941E}"/>
          </ac:cxnSpMkLst>
        </pc:cxnChg>
        <pc:cxnChg chg="add mod">
          <ac:chgData name="Kitazawa Masakiyo" userId="2bf3742da7ad8ecb" providerId="LiveId" clId="{C3319DF0-672F-484E-9379-5FB1B9723CB0}" dt="2021-09-10T14:30:23.418" v="2813" actId="1076"/>
          <ac:cxnSpMkLst>
            <pc:docMk/>
            <pc:sldMk cId="1874607313" sldId="516"/>
            <ac:cxnSpMk id="19" creationId="{6FA692B9-F74D-466A-995F-1C4B50BAF4C0}"/>
          </ac:cxnSpMkLst>
        </pc:cxnChg>
      </pc:sldChg>
      <pc:sldChg chg="addSp delSp modSp new mod ord">
        <pc:chgData name="Kitazawa Masakiyo" userId="2bf3742da7ad8ecb" providerId="LiveId" clId="{C3319DF0-672F-484E-9379-5FB1B9723CB0}" dt="2021-09-11T03:15:17.793" v="11089" actId="478"/>
        <pc:sldMkLst>
          <pc:docMk/>
          <pc:sldMk cId="2307839957" sldId="517"/>
        </pc:sldMkLst>
        <pc:spChg chg="mod">
          <ac:chgData name="Kitazawa Masakiyo" userId="2bf3742da7ad8ecb" providerId="LiveId" clId="{C3319DF0-672F-484E-9379-5FB1B9723CB0}" dt="2021-09-10T15:17:57.050" v="3845" actId="20577"/>
          <ac:spMkLst>
            <pc:docMk/>
            <pc:sldMk cId="2307839957" sldId="517"/>
            <ac:spMk id="2" creationId="{A836448A-86F6-4584-872C-21F11576C2BF}"/>
          </ac:spMkLst>
        </pc:spChg>
        <pc:spChg chg="del">
          <ac:chgData name="Kitazawa Masakiyo" userId="2bf3742da7ad8ecb" providerId="LiveId" clId="{C3319DF0-672F-484E-9379-5FB1B9723CB0}" dt="2021-09-10T15:17:47.207" v="3814" actId="478"/>
          <ac:spMkLst>
            <pc:docMk/>
            <pc:sldMk cId="2307839957" sldId="517"/>
            <ac:spMk id="3" creationId="{0DC175D1-21B3-48BA-919E-99F5506FF3F9}"/>
          </ac:spMkLst>
        </pc:spChg>
        <pc:spChg chg="add mod">
          <ac:chgData name="Kitazawa Masakiyo" userId="2bf3742da7ad8ecb" providerId="LiveId" clId="{C3319DF0-672F-484E-9379-5FB1B9723CB0}" dt="2021-09-10T16:29:46.394" v="5145" actId="1038"/>
          <ac:spMkLst>
            <pc:docMk/>
            <pc:sldMk cId="2307839957" sldId="517"/>
            <ac:spMk id="11" creationId="{06FE8E3E-76A8-443F-9E02-52AAA29F75FD}"/>
          </ac:spMkLst>
        </pc:spChg>
        <pc:spChg chg="add mod ord">
          <ac:chgData name="Kitazawa Masakiyo" userId="2bf3742da7ad8ecb" providerId="LiveId" clId="{C3319DF0-672F-484E-9379-5FB1B9723CB0}" dt="2021-09-10T16:29:38.860" v="5130" actId="1076"/>
          <ac:spMkLst>
            <pc:docMk/>
            <pc:sldMk cId="2307839957" sldId="517"/>
            <ac:spMk id="17" creationId="{2D29F4DF-1643-470B-B9CF-56B887F91CA1}"/>
          </ac:spMkLst>
        </pc:spChg>
        <pc:spChg chg="add del mod">
          <ac:chgData name="Kitazawa Masakiyo" userId="2bf3742da7ad8ecb" providerId="LiveId" clId="{C3319DF0-672F-484E-9379-5FB1B9723CB0}" dt="2021-09-10T15:45:09.385" v="3932" actId="478"/>
          <ac:spMkLst>
            <pc:docMk/>
            <pc:sldMk cId="2307839957" sldId="517"/>
            <ac:spMk id="18" creationId="{31357614-F996-4D0F-83D8-9A79CB6B40E9}"/>
          </ac:spMkLst>
        </pc:spChg>
        <pc:spChg chg="add mod ord">
          <ac:chgData name="Kitazawa Masakiyo" userId="2bf3742da7ad8ecb" providerId="LiveId" clId="{C3319DF0-672F-484E-9379-5FB1B9723CB0}" dt="2021-09-10T16:29:55.213" v="5156" actId="14100"/>
          <ac:spMkLst>
            <pc:docMk/>
            <pc:sldMk cId="2307839957" sldId="517"/>
            <ac:spMk id="19" creationId="{F331B16B-0B5B-4C49-BAEC-3CFB0911D3BB}"/>
          </ac:spMkLst>
        </pc:spChg>
        <pc:spChg chg="add mod ord">
          <ac:chgData name="Kitazawa Masakiyo" userId="2bf3742da7ad8ecb" providerId="LiveId" clId="{C3319DF0-672F-484E-9379-5FB1B9723CB0}" dt="2021-09-10T16:29:38.860" v="5130" actId="1076"/>
          <ac:spMkLst>
            <pc:docMk/>
            <pc:sldMk cId="2307839957" sldId="517"/>
            <ac:spMk id="20" creationId="{45753C71-D203-4BF3-B815-FA02FD50F9B0}"/>
          </ac:spMkLst>
        </pc:spChg>
        <pc:spChg chg="add del mod ord">
          <ac:chgData name="Kitazawa Masakiyo" userId="2bf3742da7ad8ecb" providerId="LiveId" clId="{C3319DF0-672F-484E-9379-5FB1B9723CB0}" dt="2021-09-11T03:15:17.793" v="11089" actId="478"/>
          <ac:spMkLst>
            <pc:docMk/>
            <pc:sldMk cId="2307839957" sldId="517"/>
            <ac:spMk id="21" creationId="{9B78AB44-F704-4DA0-BF13-367C48B647F4}"/>
          </ac:spMkLst>
        </pc:spChg>
        <pc:spChg chg="add del mod">
          <ac:chgData name="Kitazawa Masakiyo" userId="2bf3742da7ad8ecb" providerId="LiveId" clId="{C3319DF0-672F-484E-9379-5FB1B9723CB0}" dt="2021-09-11T02:04:21.446" v="10858" actId="478"/>
          <ac:spMkLst>
            <pc:docMk/>
            <pc:sldMk cId="2307839957" sldId="517"/>
            <ac:spMk id="31" creationId="{8A74CBDF-C920-4F6F-849A-93F64326E072}"/>
          </ac:spMkLst>
        </pc:spChg>
        <pc:spChg chg="add del mod">
          <ac:chgData name="Kitazawa Masakiyo" userId="2bf3742da7ad8ecb" providerId="LiveId" clId="{C3319DF0-672F-484E-9379-5FB1B9723CB0}" dt="2021-09-11T02:04:21.446" v="10858" actId="478"/>
          <ac:spMkLst>
            <pc:docMk/>
            <pc:sldMk cId="2307839957" sldId="517"/>
            <ac:spMk id="36" creationId="{B9BA4445-DE72-4E50-A5D1-9AB679EB3F17}"/>
          </ac:spMkLst>
        </pc:spChg>
        <pc:spChg chg="add del mod ord">
          <ac:chgData name="Kitazawa Masakiyo" userId="2bf3742da7ad8ecb" providerId="LiveId" clId="{C3319DF0-672F-484E-9379-5FB1B9723CB0}" dt="2021-09-11T02:04:21.446" v="10858" actId="478"/>
          <ac:spMkLst>
            <pc:docMk/>
            <pc:sldMk cId="2307839957" sldId="517"/>
            <ac:spMk id="39" creationId="{511F376F-DF1E-4DB1-B574-145C4604A8BD}"/>
          </ac:spMkLst>
        </pc:spChg>
        <pc:spChg chg="add del mod">
          <ac:chgData name="Kitazawa Masakiyo" userId="2bf3742da7ad8ecb" providerId="LiveId" clId="{C3319DF0-672F-484E-9379-5FB1B9723CB0}" dt="2021-09-11T02:04:21.446" v="10858" actId="478"/>
          <ac:spMkLst>
            <pc:docMk/>
            <pc:sldMk cId="2307839957" sldId="517"/>
            <ac:spMk id="41" creationId="{BA25EF99-72ED-4094-B393-23781C86671E}"/>
          </ac:spMkLst>
        </pc:spChg>
        <pc:spChg chg="add del mod">
          <ac:chgData name="Kitazawa Masakiyo" userId="2bf3742da7ad8ecb" providerId="LiveId" clId="{C3319DF0-672F-484E-9379-5FB1B9723CB0}" dt="2021-09-11T02:04:29.233" v="10860" actId="478"/>
          <ac:spMkLst>
            <pc:docMk/>
            <pc:sldMk cId="2307839957" sldId="517"/>
            <ac:spMk id="42" creationId="{BF0F43DE-FE6D-4B16-A43D-A02360A11C2F}"/>
          </ac:spMkLst>
        </pc:spChg>
        <pc:spChg chg="add del mod">
          <ac:chgData name="Kitazawa Masakiyo" userId="2bf3742da7ad8ecb" providerId="LiveId" clId="{C3319DF0-672F-484E-9379-5FB1B9723CB0}" dt="2021-09-10T16:28:22.291" v="5114" actId="21"/>
          <ac:spMkLst>
            <pc:docMk/>
            <pc:sldMk cId="2307839957" sldId="517"/>
            <ac:spMk id="43" creationId="{79C7C766-CC61-4245-B35D-822C666A6F85}"/>
          </ac:spMkLst>
        </pc:spChg>
        <pc:spChg chg="add del mod">
          <ac:chgData name="Kitazawa Masakiyo" userId="2bf3742da7ad8ecb" providerId="LiveId" clId="{C3319DF0-672F-484E-9379-5FB1B9723CB0}" dt="2021-09-11T02:04:26.440" v="10859" actId="478"/>
          <ac:spMkLst>
            <pc:docMk/>
            <pc:sldMk cId="2307839957" sldId="517"/>
            <ac:spMk id="48" creationId="{951F9D22-9232-4711-B92E-79E231F264AA}"/>
          </ac:spMkLst>
        </pc:spChg>
        <pc:spChg chg="add del mod">
          <ac:chgData name="Kitazawa Masakiyo" userId="2bf3742da7ad8ecb" providerId="LiveId" clId="{C3319DF0-672F-484E-9379-5FB1B9723CB0}" dt="2021-09-11T02:04:26.440" v="10859" actId="478"/>
          <ac:spMkLst>
            <pc:docMk/>
            <pc:sldMk cId="2307839957" sldId="517"/>
            <ac:spMk id="52" creationId="{4E1B2296-984C-429F-B5E6-92B2AF5126A1}"/>
          </ac:spMkLst>
        </pc:spChg>
        <pc:spChg chg="add del mod ord">
          <ac:chgData name="Kitazawa Masakiyo" userId="2bf3742da7ad8ecb" providerId="LiveId" clId="{C3319DF0-672F-484E-9379-5FB1B9723CB0}" dt="2021-09-11T02:04:26.440" v="10859" actId="478"/>
          <ac:spMkLst>
            <pc:docMk/>
            <pc:sldMk cId="2307839957" sldId="517"/>
            <ac:spMk id="54" creationId="{DF1F5D4F-1899-40C3-A06E-CB4DA32C4FE9}"/>
          </ac:spMkLst>
        </pc:spChg>
        <pc:spChg chg="add mod">
          <ac:chgData name="Kitazawa Masakiyo" userId="2bf3742da7ad8ecb" providerId="LiveId" clId="{C3319DF0-672F-484E-9379-5FB1B9723CB0}" dt="2021-09-10T16:31:11.121" v="5232" actId="1076"/>
          <ac:spMkLst>
            <pc:docMk/>
            <pc:sldMk cId="2307839957" sldId="517"/>
            <ac:spMk id="55" creationId="{AE57B51E-B88B-4EBA-A1DE-1701DA3C0710}"/>
          </ac:spMkLst>
        </pc:spChg>
        <pc:picChg chg="add del mod">
          <ac:chgData name="Kitazawa Masakiyo" userId="2bf3742da7ad8ecb" providerId="LiveId" clId="{C3319DF0-672F-484E-9379-5FB1B9723CB0}" dt="2021-09-10T15:18:52.176" v="3864"/>
          <ac:picMkLst>
            <pc:docMk/>
            <pc:sldMk cId="2307839957" sldId="517"/>
            <ac:picMk id="6" creationId="{5CFAA733-4BFB-4708-AE05-F57EAA09FB5D}"/>
          </ac:picMkLst>
        </pc:picChg>
        <pc:picChg chg="add del mod">
          <ac:chgData name="Kitazawa Masakiyo" userId="2bf3742da7ad8ecb" providerId="LiveId" clId="{C3319DF0-672F-484E-9379-5FB1B9723CB0}" dt="2021-09-10T15:25:40.594" v="3876"/>
          <ac:picMkLst>
            <pc:docMk/>
            <pc:sldMk cId="2307839957" sldId="517"/>
            <ac:picMk id="8" creationId="{78D38C18-0CF3-4D2F-AD13-3473CA619183}"/>
          </ac:picMkLst>
        </pc:picChg>
        <pc:picChg chg="add mod">
          <ac:chgData name="Kitazawa Masakiyo" userId="2bf3742da7ad8ecb" providerId="LiveId" clId="{C3319DF0-672F-484E-9379-5FB1B9723CB0}" dt="2021-09-10T16:29:50.113" v="5154" actId="1038"/>
          <ac:picMkLst>
            <pc:docMk/>
            <pc:sldMk cId="2307839957" sldId="517"/>
            <ac:picMk id="10" creationId="{CDFD9113-DA28-495C-9598-D5E45AC8C073}"/>
          </ac:picMkLst>
        </pc:picChg>
        <pc:picChg chg="add mod ord">
          <ac:chgData name="Kitazawa Masakiyo" userId="2bf3742da7ad8ecb" providerId="LiveId" clId="{C3319DF0-672F-484E-9379-5FB1B9723CB0}" dt="2021-09-10T16:29:38.860" v="5130" actId="1076"/>
          <ac:picMkLst>
            <pc:docMk/>
            <pc:sldMk cId="2307839957" sldId="517"/>
            <ac:picMk id="14" creationId="{D49FE5CC-E1E4-43C1-B736-D75511837B76}"/>
          </ac:picMkLst>
        </pc:picChg>
        <pc:picChg chg="add mod ord">
          <ac:chgData name="Kitazawa Masakiyo" userId="2bf3742da7ad8ecb" providerId="LiveId" clId="{C3319DF0-672F-484E-9379-5FB1B9723CB0}" dt="2021-09-10T16:29:38.860" v="5130" actId="1076"/>
          <ac:picMkLst>
            <pc:docMk/>
            <pc:sldMk cId="2307839957" sldId="517"/>
            <ac:picMk id="15" creationId="{6B1DAB73-16EC-4A1B-B8AC-B8555ED65775}"/>
          </ac:picMkLst>
        </pc:picChg>
        <pc:picChg chg="add del mod">
          <ac:chgData name="Kitazawa Masakiyo" userId="2bf3742da7ad8ecb" providerId="LiveId" clId="{C3319DF0-672F-484E-9379-5FB1B9723CB0}" dt="2021-09-11T02:04:21.446" v="10858" actId="478"/>
          <ac:picMkLst>
            <pc:docMk/>
            <pc:sldMk cId="2307839957" sldId="517"/>
            <ac:picMk id="27" creationId="{361F595D-1EE0-463B-BC13-47938B27A7B7}"/>
          </ac:picMkLst>
        </pc:picChg>
        <pc:picChg chg="add del mod">
          <ac:chgData name="Kitazawa Masakiyo" userId="2bf3742da7ad8ecb" providerId="LiveId" clId="{C3319DF0-672F-484E-9379-5FB1B9723CB0}" dt="2021-09-11T02:04:21.446" v="10858" actId="478"/>
          <ac:picMkLst>
            <pc:docMk/>
            <pc:sldMk cId="2307839957" sldId="517"/>
            <ac:picMk id="29" creationId="{F3ED5458-E846-4EC1-B225-A01BB6409769}"/>
          </ac:picMkLst>
        </pc:picChg>
        <pc:picChg chg="add del mod">
          <ac:chgData name="Kitazawa Masakiyo" userId="2bf3742da7ad8ecb" providerId="LiveId" clId="{C3319DF0-672F-484E-9379-5FB1B9723CB0}" dt="2021-09-10T16:19:53.650" v="4756"/>
          <ac:picMkLst>
            <pc:docMk/>
            <pc:sldMk cId="2307839957" sldId="517"/>
            <ac:picMk id="34" creationId="{9AD7946D-6304-4A29-8816-FCB8953E1C1E}"/>
          </ac:picMkLst>
        </pc:picChg>
        <pc:picChg chg="add del mod">
          <ac:chgData name="Kitazawa Masakiyo" userId="2bf3742da7ad8ecb" providerId="LiveId" clId="{C3319DF0-672F-484E-9379-5FB1B9723CB0}" dt="2021-09-11T02:04:21.446" v="10858" actId="478"/>
          <ac:picMkLst>
            <pc:docMk/>
            <pc:sldMk cId="2307839957" sldId="517"/>
            <ac:picMk id="35" creationId="{A23E54C8-9FB1-407F-A8C8-8D4206DDAAC2}"/>
          </ac:picMkLst>
        </pc:picChg>
        <pc:picChg chg="add del mod">
          <ac:chgData name="Kitazawa Masakiyo" userId="2bf3742da7ad8ecb" providerId="LiveId" clId="{C3319DF0-672F-484E-9379-5FB1B9723CB0}" dt="2021-09-11T02:04:21.446" v="10858" actId="478"/>
          <ac:picMkLst>
            <pc:docMk/>
            <pc:sldMk cId="2307839957" sldId="517"/>
            <ac:picMk id="38" creationId="{540B609E-A3E5-4EC2-94B9-CB3D3C616C5D}"/>
          </ac:picMkLst>
        </pc:picChg>
        <pc:picChg chg="add del mod">
          <ac:chgData name="Kitazawa Masakiyo" userId="2bf3742da7ad8ecb" providerId="LiveId" clId="{C3319DF0-672F-484E-9379-5FB1B9723CB0}" dt="2021-09-11T02:04:26.440" v="10859" actId="478"/>
          <ac:picMkLst>
            <pc:docMk/>
            <pc:sldMk cId="2307839957" sldId="517"/>
            <ac:picMk id="46" creationId="{D86253A4-567B-465F-90D2-1AE7DC65C7E3}"/>
          </ac:picMkLst>
        </pc:picChg>
        <pc:picChg chg="add del mod">
          <ac:chgData name="Kitazawa Masakiyo" userId="2bf3742da7ad8ecb" providerId="LiveId" clId="{C3319DF0-672F-484E-9379-5FB1B9723CB0}" dt="2021-09-11T02:04:26.440" v="10859" actId="478"/>
          <ac:picMkLst>
            <pc:docMk/>
            <pc:sldMk cId="2307839957" sldId="517"/>
            <ac:picMk id="47" creationId="{23570347-2682-47F2-A91C-F43AED2B6123}"/>
          </ac:picMkLst>
        </pc:picChg>
        <pc:picChg chg="add del mod">
          <ac:chgData name="Kitazawa Masakiyo" userId="2bf3742da7ad8ecb" providerId="LiveId" clId="{C3319DF0-672F-484E-9379-5FB1B9723CB0}" dt="2021-09-11T02:04:26.440" v="10859" actId="478"/>
          <ac:picMkLst>
            <pc:docMk/>
            <pc:sldMk cId="2307839957" sldId="517"/>
            <ac:picMk id="51" creationId="{5664C7D5-1454-4DE4-94D1-86483BA697F0}"/>
          </ac:picMkLst>
        </pc:picChg>
        <pc:picChg chg="add del mod">
          <ac:chgData name="Kitazawa Masakiyo" userId="2bf3742da7ad8ecb" providerId="LiveId" clId="{C3319DF0-672F-484E-9379-5FB1B9723CB0}" dt="2021-09-11T02:04:26.440" v="10859" actId="478"/>
          <ac:picMkLst>
            <pc:docMk/>
            <pc:sldMk cId="2307839957" sldId="517"/>
            <ac:picMk id="53" creationId="{B0CF2457-D11B-4FCC-9171-E45922C8767E}"/>
          </ac:picMkLst>
        </pc:picChg>
        <pc:cxnChg chg="add mod ord">
          <ac:chgData name="Kitazawa Masakiyo" userId="2bf3742da7ad8ecb" providerId="LiveId" clId="{C3319DF0-672F-484E-9379-5FB1B9723CB0}" dt="2021-09-10T16:29:38.860" v="5130" actId="1076"/>
          <ac:cxnSpMkLst>
            <pc:docMk/>
            <pc:sldMk cId="2307839957" sldId="517"/>
            <ac:cxnSpMk id="12" creationId="{D5EC309E-3914-42D7-B2D8-73D66CF76D7E}"/>
          </ac:cxnSpMkLst>
        </pc:cxnChg>
        <pc:cxnChg chg="add mod ord">
          <ac:chgData name="Kitazawa Masakiyo" userId="2bf3742da7ad8ecb" providerId="LiveId" clId="{C3319DF0-672F-484E-9379-5FB1B9723CB0}" dt="2021-09-10T16:29:38.860" v="5130" actId="1076"/>
          <ac:cxnSpMkLst>
            <pc:docMk/>
            <pc:sldMk cId="2307839957" sldId="517"/>
            <ac:cxnSpMk id="13" creationId="{3CAF5865-D896-4353-ADB1-234D55D7C8EF}"/>
          </ac:cxnSpMkLst>
        </pc:cxnChg>
        <pc:cxnChg chg="add mod ord">
          <ac:chgData name="Kitazawa Masakiyo" userId="2bf3742da7ad8ecb" providerId="LiveId" clId="{C3319DF0-672F-484E-9379-5FB1B9723CB0}" dt="2021-09-10T16:29:38.860" v="5130" actId="1076"/>
          <ac:cxnSpMkLst>
            <pc:docMk/>
            <pc:sldMk cId="2307839957" sldId="517"/>
            <ac:cxnSpMk id="16" creationId="{94ADFCCC-E3AD-4C0B-B863-EA28441D3328}"/>
          </ac:cxnSpMkLst>
        </pc:cxnChg>
        <pc:cxnChg chg="add del mod">
          <ac:chgData name="Kitazawa Masakiyo" userId="2bf3742da7ad8ecb" providerId="LiveId" clId="{C3319DF0-672F-484E-9379-5FB1B9723CB0}" dt="2021-09-11T02:04:21.446" v="10858" actId="478"/>
          <ac:cxnSpMkLst>
            <pc:docMk/>
            <pc:sldMk cId="2307839957" sldId="517"/>
            <ac:cxnSpMk id="23" creationId="{BDB3283D-2495-454D-BAE4-54964C3F88D7}"/>
          </ac:cxnSpMkLst>
        </pc:cxnChg>
        <pc:cxnChg chg="add del mod">
          <ac:chgData name="Kitazawa Masakiyo" userId="2bf3742da7ad8ecb" providerId="LiveId" clId="{C3319DF0-672F-484E-9379-5FB1B9723CB0}" dt="2021-09-11T02:04:21.446" v="10858" actId="478"/>
          <ac:cxnSpMkLst>
            <pc:docMk/>
            <pc:sldMk cId="2307839957" sldId="517"/>
            <ac:cxnSpMk id="24" creationId="{FE236FA0-F140-40DE-8132-6F87A9614AAB}"/>
          </ac:cxnSpMkLst>
        </pc:cxnChg>
        <pc:cxnChg chg="add del mod">
          <ac:chgData name="Kitazawa Masakiyo" userId="2bf3742da7ad8ecb" providerId="LiveId" clId="{C3319DF0-672F-484E-9379-5FB1B9723CB0}" dt="2021-09-11T02:04:21.446" v="10858" actId="478"/>
          <ac:cxnSpMkLst>
            <pc:docMk/>
            <pc:sldMk cId="2307839957" sldId="517"/>
            <ac:cxnSpMk id="32" creationId="{6B7B5C87-D175-46A6-B493-9EF58822E0BE}"/>
          </ac:cxnSpMkLst>
        </pc:cxnChg>
        <pc:cxnChg chg="add del mod">
          <ac:chgData name="Kitazawa Masakiyo" userId="2bf3742da7ad8ecb" providerId="LiveId" clId="{C3319DF0-672F-484E-9379-5FB1B9723CB0}" dt="2021-09-11T02:04:21.446" v="10858" actId="478"/>
          <ac:cxnSpMkLst>
            <pc:docMk/>
            <pc:sldMk cId="2307839957" sldId="517"/>
            <ac:cxnSpMk id="33" creationId="{D1DB318E-C5C0-488B-947F-9B0DF31E6C66}"/>
          </ac:cxnSpMkLst>
        </pc:cxnChg>
        <pc:cxnChg chg="add del mod">
          <ac:chgData name="Kitazawa Masakiyo" userId="2bf3742da7ad8ecb" providerId="LiveId" clId="{C3319DF0-672F-484E-9379-5FB1B9723CB0}" dt="2021-09-11T02:04:26.440" v="10859" actId="478"/>
          <ac:cxnSpMkLst>
            <pc:docMk/>
            <pc:sldMk cId="2307839957" sldId="517"/>
            <ac:cxnSpMk id="44" creationId="{22C74F73-DC10-4918-B59B-F953040DA253}"/>
          </ac:cxnSpMkLst>
        </pc:cxnChg>
        <pc:cxnChg chg="add del mod">
          <ac:chgData name="Kitazawa Masakiyo" userId="2bf3742da7ad8ecb" providerId="LiveId" clId="{C3319DF0-672F-484E-9379-5FB1B9723CB0}" dt="2021-09-11T02:04:26.440" v="10859" actId="478"/>
          <ac:cxnSpMkLst>
            <pc:docMk/>
            <pc:sldMk cId="2307839957" sldId="517"/>
            <ac:cxnSpMk id="45" creationId="{3E90CCC6-7D63-4A13-A8C0-C14D0A63BC49}"/>
          </ac:cxnSpMkLst>
        </pc:cxnChg>
        <pc:cxnChg chg="add del mod">
          <ac:chgData name="Kitazawa Masakiyo" userId="2bf3742da7ad8ecb" providerId="LiveId" clId="{C3319DF0-672F-484E-9379-5FB1B9723CB0}" dt="2021-09-11T02:04:26.440" v="10859" actId="478"/>
          <ac:cxnSpMkLst>
            <pc:docMk/>
            <pc:sldMk cId="2307839957" sldId="517"/>
            <ac:cxnSpMk id="49" creationId="{159DA3F7-031B-453A-A219-AB7B36F3D1BF}"/>
          </ac:cxnSpMkLst>
        </pc:cxnChg>
        <pc:cxnChg chg="add del mod">
          <ac:chgData name="Kitazawa Masakiyo" userId="2bf3742da7ad8ecb" providerId="LiveId" clId="{C3319DF0-672F-484E-9379-5FB1B9723CB0}" dt="2021-09-11T02:04:26.440" v="10859" actId="478"/>
          <ac:cxnSpMkLst>
            <pc:docMk/>
            <pc:sldMk cId="2307839957" sldId="517"/>
            <ac:cxnSpMk id="50" creationId="{74ED0CCC-8708-401D-987A-2204D32BFC63}"/>
          </ac:cxnSpMkLst>
        </pc:cxnChg>
      </pc:sldChg>
      <pc:sldChg chg="addSp delSp modSp mod">
        <pc:chgData name="Kitazawa Masakiyo" userId="2bf3742da7ad8ecb" providerId="LiveId" clId="{C3319DF0-672F-484E-9379-5FB1B9723CB0}" dt="2021-09-11T02:03:06.233" v="10850"/>
        <pc:sldMkLst>
          <pc:docMk/>
          <pc:sldMk cId="166578406" sldId="518"/>
        </pc:sldMkLst>
        <pc:spChg chg="add mod">
          <ac:chgData name="Kitazawa Masakiyo" userId="2bf3742da7ad8ecb" providerId="LiveId" clId="{C3319DF0-672F-484E-9379-5FB1B9723CB0}" dt="2021-09-10T15:53:16.515" v="4163" actId="14100"/>
          <ac:spMkLst>
            <pc:docMk/>
            <pc:sldMk cId="166578406" sldId="518"/>
            <ac:spMk id="5" creationId="{D5B12A6D-B9FD-474A-B410-9F25B7DD35FA}"/>
          </ac:spMkLst>
        </pc:spChg>
        <pc:spChg chg="add mod">
          <ac:chgData name="Kitazawa Masakiyo" userId="2bf3742da7ad8ecb" providerId="LiveId" clId="{C3319DF0-672F-484E-9379-5FB1B9723CB0}" dt="2021-09-10T15:53:12.280" v="4162" actId="1036"/>
          <ac:spMkLst>
            <pc:docMk/>
            <pc:sldMk cId="166578406" sldId="518"/>
            <ac:spMk id="6" creationId="{77CCF065-1D0D-4A19-8A3E-61BE7C751A96}"/>
          </ac:spMkLst>
        </pc:spChg>
        <pc:spChg chg="mod">
          <ac:chgData name="Kitazawa Masakiyo" userId="2bf3742da7ad8ecb" providerId="LiveId" clId="{C3319DF0-672F-484E-9379-5FB1B9723CB0}" dt="2021-09-11T01:29:23.585" v="9785" actId="20577"/>
          <ac:spMkLst>
            <pc:docMk/>
            <pc:sldMk cId="166578406" sldId="518"/>
            <ac:spMk id="20" creationId="{138489C5-01F1-4434-9EED-857E46258342}"/>
          </ac:spMkLst>
        </pc:spChg>
        <pc:spChg chg="add mod">
          <ac:chgData name="Kitazawa Masakiyo" userId="2bf3742da7ad8ecb" providerId="LiveId" clId="{C3319DF0-672F-484E-9379-5FB1B9723CB0}" dt="2021-09-10T15:54:52.939" v="4209" actId="14100"/>
          <ac:spMkLst>
            <pc:docMk/>
            <pc:sldMk cId="166578406" sldId="518"/>
            <ac:spMk id="26" creationId="{19B17319-CD12-4BA8-9B51-EF0731AAA5EB}"/>
          </ac:spMkLst>
        </pc:spChg>
        <pc:spChg chg="add mod">
          <ac:chgData name="Kitazawa Masakiyo" userId="2bf3742da7ad8ecb" providerId="LiveId" clId="{C3319DF0-672F-484E-9379-5FB1B9723CB0}" dt="2021-09-11T01:26:58.671" v="9780"/>
          <ac:spMkLst>
            <pc:docMk/>
            <pc:sldMk cId="166578406" sldId="518"/>
            <ac:spMk id="27" creationId="{85172E09-EC7F-4667-AE9C-5866D4BAFF33}"/>
          </ac:spMkLst>
        </pc:spChg>
        <pc:spChg chg="add mod">
          <ac:chgData name="Kitazawa Masakiyo" userId="2bf3742da7ad8ecb" providerId="LiveId" clId="{C3319DF0-672F-484E-9379-5FB1B9723CB0}" dt="2021-09-11T02:03:06.233" v="10850"/>
          <ac:spMkLst>
            <pc:docMk/>
            <pc:sldMk cId="166578406" sldId="518"/>
            <ac:spMk id="28" creationId="{015A5892-2112-4F94-9D03-DA42B11142F7}"/>
          </ac:spMkLst>
        </pc:spChg>
        <pc:spChg chg="del">
          <ac:chgData name="Kitazawa Masakiyo" userId="2bf3742da7ad8ecb" providerId="LiveId" clId="{C3319DF0-672F-484E-9379-5FB1B9723CB0}" dt="2021-09-11T02:02:53.583" v="10848" actId="478"/>
          <ac:spMkLst>
            <pc:docMk/>
            <pc:sldMk cId="166578406" sldId="518"/>
            <ac:spMk id="55" creationId="{00000000-0000-0000-0000-000000000000}"/>
          </ac:spMkLst>
        </pc:spChg>
        <pc:cxnChg chg="ord">
          <ac:chgData name="Kitazawa Masakiyo" userId="2bf3742da7ad8ecb" providerId="LiveId" clId="{C3319DF0-672F-484E-9379-5FB1B9723CB0}" dt="2021-09-10T15:52:08.739" v="4134" actId="166"/>
          <ac:cxnSpMkLst>
            <pc:docMk/>
            <pc:sldMk cId="166578406" sldId="518"/>
            <ac:cxnSpMk id="44" creationId="{00000000-0000-0000-0000-000000000000}"/>
          </ac:cxnSpMkLst>
        </pc:cxnChg>
      </pc:sldChg>
      <pc:sldChg chg="addSp delSp modSp mod modAnim">
        <pc:chgData name="Kitazawa Masakiyo" userId="2bf3742da7ad8ecb" providerId="LiveId" clId="{C3319DF0-672F-484E-9379-5FB1B9723CB0}" dt="2021-09-11T02:47:08.350" v="11070"/>
        <pc:sldMkLst>
          <pc:docMk/>
          <pc:sldMk cId="3369235161" sldId="519"/>
        </pc:sldMkLst>
        <pc:spChg chg="mod">
          <ac:chgData name="Kitazawa Masakiyo" userId="2bf3742da7ad8ecb" providerId="LiveId" clId="{C3319DF0-672F-484E-9379-5FB1B9723CB0}" dt="2021-09-11T01:29:20.021" v="9783" actId="20577"/>
          <ac:spMkLst>
            <pc:docMk/>
            <pc:sldMk cId="3369235161" sldId="519"/>
            <ac:spMk id="20" creationId="{138489C5-01F1-4434-9EED-857E46258342}"/>
          </ac:spMkLst>
        </pc:spChg>
        <pc:spChg chg="mod">
          <ac:chgData name="Kitazawa Masakiyo" userId="2bf3742da7ad8ecb" providerId="LiveId" clId="{C3319DF0-672F-484E-9379-5FB1B9723CB0}" dt="2021-09-10T15:55:07.502" v="4211"/>
          <ac:spMkLst>
            <pc:docMk/>
            <pc:sldMk cId="3369235161" sldId="519"/>
            <ac:spMk id="29" creationId="{4DDF62BA-7F3F-4AD9-A88C-DE24BB2407D0}"/>
          </ac:spMkLst>
        </pc:spChg>
        <pc:spChg chg="mod">
          <ac:chgData name="Kitazawa Masakiyo" userId="2bf3742da7ad8ecb" providerId="LiveId" clId="{C3319DF0-672F-484E-9379-5FB1B9723CB0}" dt="2021-09-10T15:55:15.402" v="4213"/>
          <ac:spMkLst>
            <pc:docMk/>
            <pc:sldMk cId="3369235161" sldId="519"/>
            <ac:spMk id="32" creationId="{5625D2F2-82DF-4875-9145-67CABAF0BB42}"/>
          </ac:spMkLst>
        </pc:spChg>
        <pc:spChg chg="add mod">
          <ac:chgData name="Kitazawa Masakiyo" userId="2bf3742da7ad8ecb" providerId="LiveId" clId="{C3319DF0-672F-484E-9379-5FB1B9723CB0}" dt="2021-09-11T01:27:01.049" v="9781"/>
          <ac:spMkLst>
            <pc:docMk/>
            <pc:sldMk cId="3369235161" sldId="519"/>
            <ac:spMk id="33" creationId="{17953295-5B99-4D08-A54A-A3089C076D68}"/>
          </ac:spMkLst>
        </pc:spChg>
        <pc:spChg chg="add mod ord">
          <ac:chgData name="Kitazawa Masakiyo" userId="2bf3742da7ad8ecb" providerId="LiveId" clId="{C3319DF0-672F-484E-9379-5FB1B9723CB0}" dt="2021-09-11T02:03:13.070" v="10852" actId="167"/>
          <ac:spMkLst>
            <pc:docMk/>
            <pc:sldMk cId="3369235161" sldId="519"/>
            <ac:spMk id="34" creationId="{181DF6AD-1000-4D41-A3A3-4E5557AFA129}"/>
          </ac:spMkLst>
        </pc:spChg>
        <pc:spChg chg="del">
          <ac:chgData name="Kitazawa Masakiyo" userId="2bf3742da7ad8ecb" providerId="LiveId" clId="{C3319DF0-672F-484E-9379-5FB1B9723CB0}" dt="2021-09-11T02:02:58.496" v="10849" actId="478"/>
          <ac:spMkLst>
            <pc:docMk/>
            <pc:sldMk cId="3369235161" sldId="519"/>
            <ac:spMk id="55" creationId="{00000000-0000-0000-0000-000000000000}"/>
          </ac:spMkLst>
        </pc:spChg>
        <pc:grpChg chg="add mod">
          <ac:chgData name="Kitazawa Masakiyo" userId="2bf3742da7ad8ecb" providerId="LiveId" clId="{C3319DF0-672F-484E-9379-5FB1B9723CB0}" dt="2021-09-10T15:55:07.502" v="4211"/>
          <ac:grpSpMkLst>
            <pc:docMk/>
            <pc:sldMk cId="3369235161" sldId="519"/>
            <ac:grpSpMk id="27" creationId="{D56095D4-D1AA-46D2-8FEA-E8C4BAFF754C}"/>
          </ac:grpSpMkLst>
        </pc:grpChg>
        <pc:grpChg chg="add mod">
          <ac:chgData name="Kitazawa Masakiyo" userId="2bf3742da7ad8ecb" providerId="LiveId" clId="{C3319DF0-672F-484E-9379-5FB1B9723CB0}" dt="2021-09-10T16:12:35.672" v="4497" actId="1076"/>
          <ac:grpSpMkLst>
            <pc:docMk/>
            <pc:sldMk cId="3369235161" sldId="519"/>
            <ac:grpSpMk id="30" creationId="{BF979EDF-22E6-4DBE-B7AD-61705716FFA4}"/>
          </ac:grpSpMkLst>
        </pc:grpChg>
        <pc:picChg chg="mod">
          <ac:chgData name="Kitazawa Masakiyo" userId="2bf3742da7ad8ecb" providerId="LiveId" clId="{C3319DF0-672F-484E-9379-5FB1B9723CB0}" dt="2021-09-10T15:55:07.502" v="4211"/>
          <ac:picMkLst>
            <pc:docMk/>
            <pc:sldMk cId="3369235161" sldId="519"/>
            <ac:picMk id="28" creationId="{275B746C-81D3-4F44-AA49-6AA003C1E198}"/>
          </ac:picMkLst>
        </pc:picChg>
        <pc:picChg chg="mod">
          <ac:chgData name="Kitazawa Masakiyo" userId="2bf3742da7ad8ecb" providerId="LiveId" clId="{C3319DF0-672F-484E-9379-5FB1B9723CB0}" dt="2021-09-10T15:55:15.402" v="4213"/>
          <ac:picMkLst>
            <pc:docMk/>
            <pc:sldMk cId="3369235161" sldId="519"/>
            <ac:picMk id="31" creationId="{C3A7CF26-BE37-46C9-83BF-95BB32D758B2}"/>
          </ac:picMkLst>
        </pc:picChg>
      </pc:sldChg>
      <pc:sldChg chg="addSp delSp modSp new del mod modAnim">
        <pc:chgData name="Kitazawa Masakiyo" userId="2bf3742da7ad8ecb" providerId="LiveId" clId="{C3319DF0-672F-484E-9379-5FB1B9723CB0}" dt="2021-09-11T01:53:34.816" v="10594" actId="2696"/>
        <pc:sldMkLst>
          <pc:docMk/>
          <pc:sldMk cId="4273058643" sldId="520"/>
        </pc:sldMkLst>
        <pc:spChg chg="del">
          <ac:chgData name="Kitazawa Masakiyo" userId="2bf3742da7ad8ecb" providerId="LiveId" clId="{C3319DF0-672F-484E-9379-5FB1B9723CB0}" dt="2021-09-10T16:09:41.645" v="4450" actId="478"/>
          <ac:spMkLst>
            <pc:docMk/>
            <pc:sldMk cId="4273058643" sldId="520"/>
            <ac:spMk id="3" creationId="{C441E4C9-9CFD-48D9-B084-9AD1D20D22E7}"/>
          </ac:spMkLst>
        </pc:spChg>
        <pc:picChg chg="add mod">
          <ac:chgData name="Kitazawa Masakiyo" userId="2bf3742da7ad8ecb" providerId="LiveId" clId="{C3319DF0-672F-484E-9379-5FB1B9723CB0}" dt="2021-09-10T16:09:45.099" v="4451" actId="1076"/>
          <ac:picMkLst>
            <pc:docMk/>
            <pc:sldMk cId="4273058643" sldId="520"/>
            <ac:picMk id="5" creationId="{754D293A-0967-4988-9FBE-07E0C0B50B00}"/>
          </ac:picMkLst>
        </pc:picChg>
      </pc:sldChg>
      <pc:sldChg chg="addSp delSp modSp new mod modAnim">
        <pc:chgData name="Kitazawa Masakiyo" userId="2bf3742da7ad8ecb" providerId="LiveId" clId="{C3319DF0-672F-484E-9379-5FB1B9723CB0}" dt="2021-09-11T01:43:52.645" v="9926"/>
        <pc:sldMkLst>
          <pc:docMk/>
          <pc:sldMk cId="1498939057" sldId="521"/>
        </pc:sldMkLst>
        <pc:spChg chg="mod">
          <ac:chgData name="Kitazawa Masakiyo" userId="2bf3742da7ad8ecb" providerId="LiveId" clId="{C3319DF0-672F-484E-9379-5FB1B9723CB0}" dt="2021-09-10T16:40:11.032" v="5386" actId="1035"/>
          <ac:spMkLst>
            <pc:docMk/>
            <pc:sldMk cId="1498939057" sldId="521"/>
            <ac:spMk id="2" creationId="{2A94806B-9E28-4877-B6D1-0A457B5B68E9}"/>
          </ac:spMkLst>
        </pc:spChg>
        <pc:spChg chg="del">
          <ac:chgData name="Kitazawa Masakiyo" userId="2bf3742da7ad8ecb" providerId="LiveId" clId="{C3319DF0-672F-484E-9379-5FB1B9723CB0}" dt="2021-09-10T16:13:13.252" v="4499" actId="478"/>
          <ac:spMkLst>
            <pc:docMk/>
            <pc:sldMk cId="1498939057" sldId="521"/>
            <ac:spMk id="3" creationId="{25A7A882-DF3B-45D1-9F75-C9F08B0B1A65}"/>
          </ac:spMkLst>
        </pc:spChg>
        <pc:spChg chg="add mod">
          <ac:chgData name="Kitazawa Masakiyo" userId="2bf3742da7ad8ecb" providerId="LiveId" clId="{C3319DF0-672F-484E-9379-5FB1B9723CB0}" dt="2021-09-11T00:46:21.475" v="8874" actId="1076"/>
          <ac:spMkLst>
            <pc:docMk/>
            <pc:sldMk cId="1498939057" sldId="521"/>
            <ac:spMk id="7" creationId="{FCACAF01-1CAF-4C5E-840B-8CAD3033FFBC}"/>
          </ac:spMkLst>
        </pc:spChg>
        <pc:picChg chg="add mod">
          <ac:chgData name="Kitazawa Masakiyo" userId="2bf3742da7ad8ecb" providerId="LiveId" clId="{C3319DF0-672F-484E-9379-5FB1B9723CB0}" dt="2021-09-10T16:40:07.272" v="5373" actId="1076"/>
          <ac:picMkLst>
            <pc:docMk/>
            <pc:sldMk cId="1498939057" sldId="521"/>
            <ac:picMk id="6" creationId="{48A4F761-C440-4D48-8749-9BEFB7866F19}"/>
          </ac:picMkLst>
        </pc:picChg>
      </pc:sldChg>
      <pc:sldChg chg="addSp delSp modSp mod">
        <pc:chgData name="Kitazawa Masakiyo" userId="2bf3742da7ad8ecb" providerId="LiveId" clId="{C3319DF0-672F-484E-9379-5FB1B9723CB0}" dt="2021-09-10T16:38:40.682" v="5369" actId="1076"/>
        <pc:sldMkLst>
          <pc:docMk/>
          <pc:sldMk cId="4092919874" sldId="522"/>
        </pc:sldMkLst>
        <pc:spChg chg="mod">
          <ac:chgData name="Kitazawa Masakiyo" userId="2bf3742da7ad8ecb" providerId="LiveId" clId="{C3319DF0-672F-484E-9379-5FB1B9723CB0}" dt="2021-09-10T16:32:07.287" v="5236" actId="1076"/>
          <ac:spMkLst>
            <pc:docMk/>
            <pc:sldMk cId="4092919874" sldId="522"/>
            <ac:spMk id="2" creationId="{A836448A-86F6-4584-872C-21F11576C2BF}"/>
          </ac:spMkLst>
        </pc:spChg>
        <pc:spChg chg="add mod">
          <ac:chgData name="Kitazawa Masakiyo" userId="2bf3742da7ad8ecb" providerId="LiveId" clId="{C3319DF0-672F-484E-9379-5FB1B9723CB0}" dt="2021-09-10T16:35:23.636" v="5261" actId="1076"/>
          <ac:spMkLst>
            <pc:docMk/>
            <pc:sldMk cId="4092919874" sldId="522"/>
            <ac:spMk id="3" creationId="{2D50F5D2-EC31-448C-BC6D-A36F713AA146}"/>
          </ac:spMkLst>
        </pc:spChg>
        <pc:spChg chg="del">
          <ac:chgData name="Kitazawa Masakiyo" userId="2bf3742da7ad8ecb" providerId="LiveId" clId="{C3319DF0-672F-484E-9379-5FB1B9723CB0}" dt="2021-09-10T16:34:48.209" v="5254" actId="478"/>
          <ac:spMkLst>
            <pc:docMk/>
            <pc:sldMk cId="4092919874" sldId="522"/>
            <ac:spMk id="11" creationId="{06FE8E3E-76A8-443F-9E02-52AAA29F75FD}"/>
          </ac:spMkLst>
        </pc:spChg>
        <pc:spChg chg="del mod">
          <ac:chgData name="Kitazawa Masakiyo" userId="2bf3742da7ad8ecb" providerId="LiveId" clId="{C3319DF0-672F-484E-9379-5FB1B9723CB0}" dt="2021-09-10T16:32:55.077" v="5240" actId="478"/>
          <ac:spMkLst>
            <pc:docMk/>
            <pc:sldMk cId="4092919874" sldId="522"/>
            <ac:spMk id="17" creationId="{2D29F4DF-1643-470B-B9CF-56B887F91CA1}"/>
          </ac:spMkLst>
        </pc:spChg>
        <pc:spChg chg="del">
          <ac:chgData name="Kitazawa Masakiyo" userId="2bf3742da7ad8ecb" providerId="LiveId" clId="{C3319DF0-672F-484E-9379-5FB1B9723CB0}" dt="2021-09-10T16:34:49.779" v="5255" actId="478"/>
          <ac:spMkLst>
            <pc:docMk/>
            <pc:sldMk cId="4092919874" sldId="522"/>
            <ac:spMk id="19" creationId="{F331B16B-0B5B-4C49-BAEC-3CFB0911D3BB}"/>
          </ac:spMkLst>
        </pc:spChg>
        <pc:spChg chg="mod">
          <ac:chgData name="Kitazawa Masakiyo" userId="2bf3742da7ad8ecb" providerId="LiveId" clId="{C3319DF0-672F-484E-9379-5FB1B9723CB0}" dt="2021-09-10T16:32:36.393" v="5239" actId="1076"/>
          <ac:spMkLst>
            <pc:docMk/>
            <pc:sldMk cId="4092919874" sldId="522"/>
            <ac:spMk id="20" creationId="{45753C71-D203-4BF3-B815-FA02FD50F9B0}"/>
          </ac:spMkLst>
        </pc:spChg>
        <pc:spChg chg="mod">
          <ac:chgData name="Kitazawa Masakiyo" userId="2bf3742da7ad8ecb" providerId="LiveId" clId="{C3319DF0-672F-484E-9379-5FB1B9723CB0}" dt="2021-09-10T16:32:36.393" v="5239" actId="1076"/>
          <ac:spMkLst>
            <pc:docMk/>
            <pc:sldMk cId="4092919874" sldId="522"/>
            <ac:spMk id="21" creationId="{9B78AB44-F704-4DA0-BF13-367C48B647F4}"/>
          </ac:spMkLst>
        </pc:spChg>
        <pc:spChg chg="add del mod">
          <ac:chgData name="Kitazawa Masakiyo" userId="2bf3742da7ad8ecb" providerId="LiveId" clId="{C3319DF0-672F-484E-9379-5FB1B9723CB0}" dt="2021-09-10T16:36:06.261" v="5266" actId="478"/>
          <ac:spMkLst>
            <pc:docMk/>
            <pc:sldMk cId="4092919874" sldId="522"/>
            <ac:spMk id="31" creationId="{8A74CBDF-C920-4F6F-849A-93F64326E072}"/>
          </ac:spMkLst>
        </pc:spChg>
        <pc:spChg chg="del mod">
          <ac:chgData name="Kitazawa Masakiyo" userId="2bf3742da7ad8ecb" providerId="LiveId" clId="{C3319DF0-672F-484E-9379-5FB1B9723CB0}" dt="2021-09-10T16:36:56.937" v="5315" actId="478"/>
          <ac:spMkLst>
            <pc:docMk/>
            <pc:sldMk cId="4092919874" sldId="522"/>
            <ac:spMk id="36" creationId="{B9BA4445-DE72-4E50-A5D1-9AB679EB3F17}"/>
          </ac:spMkLst>
        </pc:spChg>
        <pc:spChg chg="mod">
          <ac:chgData name="Kitazawa Masakiyo" userId="2bf3742da7ad8ecb" providerId="LiveId" clId="{C3319DF0-672F-484E-9379-5FB1B9723CB0}" dt="2021-09-10T16:37:32.884" v="5324" actId="14100"/>
          <ac:spMkLst>
            <pc:docMk/>
            <pc:sldMk cId="4092919874" sldId="522"/>
            <ac:spMk id="39" creationId="{511F376F-DF1E-4DB1-B574-145C4604A8BD}"/>
          </ac:spMkLst>
        </pc:spChg>
        <pc:spChg chg="mod">
          <ac:chgData name="Kitazawa Masakiyo" userId="2bf3742da7ad8ecb" providerId="LiveId" clId="{C3319DF0-672F-484E-9379-5FB1B9723CB0}" dt="2021-09-10T16:33:04.433" v="5241" actId="1076"/>
          <ac:spMkLst>
            <pc:docMk/>
            <pc:sldMk cId="4092919874" sldId="522"/>
            <ac:spMk id="41" creationId="{BA25EF99-72ED-4094-B393-23781C86671E}"/>
          </ac:spMkLst>
        </pc:spChg>
        <pc:spChg chg="mod">
          <ac:chgData name="Kitazawa Masakiyo" userId="2bf3742da7ad8ecb" providerId="LiveId" clId="{C3319DF0-672F-484E-9379-5FB1B9723CB0}" dt="2021-09-10T16:33:10.244" v="5242" actId="1076"/>
          <ac:spMkLst>
            <pc:docMk/>
            <pc:sldMk cId="4092919874" sldId="522"/>
            <ac:spMk id="42" creationId="{BF0F43DE-FE6D-4B16-A43D-A02360A11C2F}"/>
          </ac:spMkLst>
        </pc:spChg>
        <pc:spChg chg="add mod">
          <ac:chgData name="Kitazawa Masakiyo" userId="2bf3742da7ad8ecb" providerId="LiveId" clId="{C3319DF0-672F-484E-9379-5FB1B9723CB0}" dt="2021-09-10T16:35:23.636" v="5261" actId="1076"/>
          <ac:spMkLst>
            <pc:docMk/>
            <pc:sldMk cId="4092919874" sldId="522"/>
            <ac:spMk id="43" creationId="{041CA915-2667-4CAA-8F2E-8ED4A86D00DF}"/>
          </ac:spMkLst>
        </pc:spChg>
        <pc:spChg chg="del mod">
          <ac:chgData name="Kitazawa Masakiyo" userId="2bf3742da7ad8ecb" providerId="LiveId" clId="{C3319DF0-672F-484E-9379-5FB1B9723CB0}" dt="2021-09-10T16:33:34.408" v="5245" actId="478"/>
          <ac:spMkLst>
            <pc:docMk/>
            <pc:sldMk cId="4092919874" sldId="522"/>
            <ac:spMk id="48" creationId="{951F9D22-9232-4711-B92E-79E231F264AA}"/>
          </ac:spMkLst>
        </pc:spChg>
        <pc:spChg chg="del mod">
          <ac:chgData name="Kitazawa Masakiyo" userId="2bf3742da7ad8ecb" providerId="LiveId" clId="{C3319DF0-672F-484E-9379-5FB1B9723CB0}" dt="2021-09-10T16:34:11.976" v="5253" actId="478"/>
          <ac:spMkLst>
            <pc:docMk/>
            <pc:sldMk cId="4092919874" sldId="522"/>
            <ac:spMk id="52" creationId="{4E1B2296-984C-429F-B5E6-92B2AF5126A1}"/>
          </ac:spMkLst>
        </pc:spChg>
        <pc:spChg chg="mod">
          <ac:chgData name="Kitazawa Masakiyo" userId="2bf3742da7ad8ecb" providerId="LiveId" clId="{C3319DF0-672F-484E-9379-5FB1B9723CB0}" dt="2021-09-10T16:35:28.633" v="5262" actId="14100"/>
          <ac:spMkLst>
            <pc:docMk/>
            <pc:sldMk cId="4092919874" sldId="522"/>
            <ac:spMk id="54" creationId="{DF1F5D4F-1899-40C3-A06E-CB4DA32C4FE9}"/>
          </ac:spMkLst>
        </pc:spChg>
        <pc:spChg chg="mod">
          <ac:chgData name="Kitazawa Masakiyo" userId="2bf3742da7ad8ecb" providerId="LiveId" clId="{C3319DF0-672F-484E-9379-5FB1B9723CB0}" dt="2021-09-10T16:38:05.420" v="5367" actId="6549"/>
          <ac:spMkLst>
            <pc:docMk/>
            <pc:sldMk cId="4092919874" sldId="522"/>
            <ac:spMk id="55" creationId="{AE57B51E-B88B-4EBA-A1DE-1701DA3C0710}"/>
          </ac:spMkLst>
        </pc:spChg>
        <pc:spChg chg="add mod">
          <ac:chgData name="Kitazawa Masakiyo" userId="2bf3742da7ad8ecb" providerId="LiveId" clId="{C3319DF0-672F-484E-9379-5FB1B9723CB0}" dt="2021-09-10T16:38:40.682" v="5369" actId="1076"/>
          <ac:spMkLst>
            <pc:docMk/>
            <pc:sldMk cId="4092919874" sldId="522"/>
            <ac:spMk id="57" creationId="{D58B142A-98E7-4B91-9C7E-487D159DDF87}"/>
          </ac:spMkLst>
        </pc:spChg>
        <pc:spChg chg="add mod">
          <ac:chgData name="Kitazawa Masakiyo" userId="2bf3742da7ad8ecb" providerId="LiveId" clId="{C3319DF0-672F-484E-9379-5FB1B9723CB0}" dt="2021-09-10T16:38:40.682" v="5369" actId="1076"/>
          <ac:spMkLst>
            <pc:docMk/>
            <pc:sldMk cId="4092919874" sldId="522"/>
            <ac:spMk id="59" creationId="{53024F96-8365-465E-9870-3E35E5ED0842}"/>
          </ac:spMkLst>
        </pc:spChg>
        <pc:picChg chg="del">
          <ac:chgData name="Kitazawa Masakiyo" userId="2bf3742da7ad8ecb" providerId="LiveId" clId="{C3319DF0-672F-484E-9379-5FB1B9723CB0}" dt="2021-09-10T16:34:51.750" v="5256" actId="478"/>
          <ac:picMkLst>
            <pc:docMk/>
            <pc:sldMk cId="4092919874" sldId="522"/>
            <ac:picMk id="10" creationId="{CDFD9113-DA28-495C-9598-D5E45AC8C073}"/>
          </ac:picMkLst>
        </pc:picChg>
        <pc:picChg chg="mod">
          <ac:chgData name="Kitazawa Masakiyo" userId="2bf3742da7ad8ecb" providerId="LiveId" clId="{C3319DF0-672F-484E-9379-5FB1B9723CB0}" dt="2021-09-10T16:32:36.393" v="5239" actId="1076"/>
          <ac:picMkLst>
            <pc:docMk/>
            <pc:sldMk cId="4092919874" sldId="522"/>
            <ac:picMk id="14" creationId="{D49FE5CC-E1E4-43C1-B736-D75511837B76}"/>
          </ac:picMkLst>
        </pc:picChg>
        <pc:picChg chg="mod">
          <ac:chgData name="Kitazawa Masakiyo" userId="2bf3742da7ad8ecb" providerId="LiveId" clId="{C3319DF0-672F-484E-9379-5FB1B9723CB0}" dt="2021-09-10T16:32:36.393" v="5239" actId="1076"/>
          <ac:picMkLst>
            <pc:docMk/>
            <pc:sldMk cId="4092919874" sldId="522"/>
            <ac:picMk id="15" creationId="{6B1DAB73-16EC-4A1B-B8AC-B8555ED65775}"/>
          </ac:picMkLst>
        </pc:picChg>
        <pc:picChg chg="add del mod">
          <ac:chgData name="Kitazawa Masakiyo" userId="2bf3742da7ad8ecb" providerId="LiveId" clId="{C3319DF0-672F-484E-9379-5FB1B9723CB0}" dt="2021-09-10T16:36:43.536" v="5267" actId="478"/>
          <ac:picMkLst>
            <pc:docMk/>
            <pc:sldMk cId="4092919874" sldId="522"/>
            <ac:picMk id="27" creationId="{361F595D-1EE0-463B-BC13-47938B27A7B7}"/>
          </ac:picMkLst>
        </pc:picChg>
        <pc:picChg chg="add del mod">
          <ac:chgData name="Kitazawa Masakiyo" userId="2bf3742da7ad8ecb" providerId="LiveId" clId="{C3319DF0-672F-484E-9379-5FB1B9723CB0}" dt="2021-09-10T16:36:43.536" v="5267" actId="478"/>
          <ac:picMkLst>
            <pc:docMk/>
            <pc:sldMk cId="4092919874" sldId="522"/>
            <ac:picMk id="29" creationId="{F3ED5458-E846-4EC1-B225-A01BB6409769}"/>
          </ac:picMkLst>
        </pc:picChg>
        <pc:picChg chg="mod">
          <ac:chgData name="Kitazawa Masakiyo" userId="2bf3742da7ad8ecb" providerId="LiveId" clId="{C3319DF0-672F-484E-9379-5FB1B9723CB0}" dt="2021-09-10T16:36:51.211" v="5314" actId="1038"/>
          <ac:picMkLst>
            <pc:docMk/>
            <pc:sldMk cId="4092919874" sldId="522"/>
            <ac:picMk id="35" creationId="{A23E54C8-9FB1-407F-A8C8-8D4206DDAAC2}"/>
          </ac:picMkLst>
        </pc:picChg>
        <pc:picChg chg="mod">
          <ac:chgData name="Kitazawa Masakiyo" userId="2bf3742da7ad8ecb" providerId="LiveId" clId="{C3319DF0-672F-484E-9379-5FB1B9723CB0}" dt="2021-09-10T16:36:51.211" v="5314" actId="1038"/>
          <ac:picMkLst>
            <pc:docMk/>
            <pc:sldMk cId="4092919874" sldId="522"/>
            <ac:picMk id="38" creationId="{540B609E-A3E5-4EC2-94B9-CB3D3C616C5D}"/>
          </ac:picMkLst>
        </pc:picChg>
        <pc:picChg chg="mod">
          <ac:chgData name="Kitazawa Masakiyo" userId="2bf3742da7ad8ecb" providerId="LiveId" clId="{C3319DF0-672F-484E-9379-5FB1B9723CB0}" dt="2021-09-10T16:35:23.636" v="5261" actId="1076"/>
          <ac:picMkLst>
            <pc:docMk/>
            <pc:sldMk cId="4092919874" sldId="522"/>
            <ac:picMk id="46" creationId="{D86253A4-567B-465F-90D2-1AE7DC65C7E3}"/>
          </ac:picMkLst>
        </pc:picChg>
        <pc:picChg chg="mod">
          <ac:chgData name="Kitazawa Masakiyo" userId="2bf3742da7ad8ecb" providerId="LiveId" clId="{C3319DF0-672F-484E-9379-5FB1B9723CB0}" dt="2021-09-10T16:35:23.636" v="5261" actId="1076"/>
          <ac:picMkLst>
            <pc:docMk/>
            <pc:sldMk cId="4092919874" sldId="522"/>
            <ac:picMk id="47" creationId="{23570347-2682-47F2-A91C-F43AED2B6123}"/>
          </ac:picMkLst>
        </pc:picChg>
        <pc:picChg chg="mod">
          <ac:chgData name="Kitazawa Masakiyo" userId="2bf3742da7ad8ecb" providerId="LiveId" clId="{C3319DF0-672F-484E-9379-5FB1B9723CB0}" dt="2021-09-10T16:35:23.636" v="5261" actId="1076"/>
          <ac:picMkLst>
            <pc:docMk/>
            <pc:sldMk cId="4092919874" sldId="522"/>
            <ac:picMk id="51" creationId="{5664C7D5-1454-4DE4-94D1-86483BA697F0}"/>
          </ac:picMkLst>
        </pc:picChg>
        <pc:picChg chg="mod">
          <ac:chgData name="Kitazawa Masakiyo" userId="2bf3742da7ad8ecb" providerId="LiveId" clId="{C3319DF0-672F-484E-9379-5FB1B9723CB0}" dt="2021-09-10T16:35:23.636" v="5261" actId="1076"/>
          <ac:picMkLst>
            <pc:docMk/>
            <pc:sldMk cId="4092919874" sldId="522"/>
            <ac:picMk id="53" creationId="{B0CF2457-D11B-4FCC-9171-E45922C8767E}"/>
          </ac:picMkLst>
        </pc:picChg>
        <pc:picChg chg="add mod">
          <ac:chgData name="Kitazawa Masakiyo" userId="2bf3742da7ad8ecb" providerId="LiveId" clId="{C3319DF0-672F-484E-9379-5FB1B9723CB0}" dt="2021-09-10T16:38:40.682" v="5369" actId="1076"/>
          <ac:picMkLst>
            <pc:docMk/>
            <pc:sldMk cId="4092919874" sldId="522"/>
            <ac:picMk id="58" creationId="{709DD1DF-F9FC-4EDD-965B-D90AA7FD1A03}"/>
          </ac:picMkLst>
        </pc:picChg>
        <pc:cxnChg chg="add mod">
          <ac:chgData name="Kitazawa Masakiyo" userId="2bf3742da7ad8ecb" providerId="LiveId" clId="{C3319DF0-672F-484E-9379-5FB1B9723CB0}" dt="2021-09-10T16:37:13.837" v="5320" actId="692"/>
          <ac:cxnSpMkLst>
            <pc:docMk/>
            <pc:sldMk cId="4092919874" sldId="522"/>
            <ac:cxnSpMk id="6" creationId="{94537439-FE89-492E-9854-0076027A86CF}"/>
          </ac:cxnSpMkLst>
        </pc:cxnChg>
        <pc:cxnChg chg="mod">
          <ac:chgData name="Kitazawa Masakiyo" userId="2bf3742da7ad8ecb" providerId="LiveId" clId="{C3319DF0-672F-484E-9379-5FB1B9723CB0}" dt="2021-09-10T16:32:36.393" v="5239" actId="1076"/>
          <ac:cxnSpMkLst>
            <pc:docMk/>
            <pc:sldMk cId="4092919874" sldId="522"/>
            <ac:cxnSpMk id="12" creationId="{D5EC309E-3914-42D7-B2D8-73D66CF76D7E}"/>
          </ac:cxnSpMkLst>
        </pc:cxnChg>
        <pc:cxnChg chg="mod">
          <ac:chgData name="Kitazawa Masakiyo" userId="2bf3742da7ad8ecb" providerId="LiveId" clId="{C3319DF0-672F-484E-9379-5FB1B9723CB0}" dt="2021-09-10T16:32:36.393" v="5239" actId="1076"/>
          <ac:cxnSpMkLst>
            <pc:docMk/>
            <pc:sldMk cId="4092919874" sldId="522"/>
            <ac:cxnSpMk id="13" creationId="{3CAF5865-D896-4353-ADB1-234D55D7C8EF}"/>
          </ac:cxnSpMkLst>
        </pc:cxnChg>
        <pc:cxnChg chg="mod">
          <ac:chgData name="Kitazawa Masakiyo" userId="2bf3742da7ad8ecb" providerId="LiveId" clId="{C3319DF0-672F-484E-9379-5FB1B9723CB0}" dt="2021-09-10T16:32:36.393" v="5239" actId="1076"/>
          <ac:cxnSpMkLst>
            <pc:docMk/>
            <pc:sldMk cId="4092919874" sldId="522"/>
            <ac:cxnSpMk id="16" creationId="{94ADFCCC-E3AD-4C0B-B863-EA28441D3328}"/>
          </ac:cxnSpMkLst>
        </pc:cxnChg>
        <pc:cxnChg chg="add del mod">
          <ac:chgData name="Kitazawa Masakiyo" userId="2bf3742da7ad8ecb" providerId="LiveId" clId="{C3319DF0-672F-484E-9379-5FB1B9723CB0}" dt="2021-09-10T16:36:43.536" v="5267" actId="478"/>
          <ac:cxnSpMkLst>
            <pc:docMk/>
            <pc:sldMk cId="4092919874" sldId="522"/>
            <ac:cxnSpMk id="23" creationId="{BDB3283D-2495-454D-BAE4-54964C3F88D7}"/>
          </ac:cxnSpMkLst>
        </pc:cxnChg>
        <pc:cxnChg chg="add del mod">
          <ac:chgData name="Kitazawa Masakiyo" userId="2bf3742da7ad8ecb" providerId="LiveId" clId="{C3319DF0-672F-484E-9379-5FB1B9723CB0}" dt="2021-09-10T16:36:43.536" v="5267" actId="478"/>
          <ac:cxnSpMkLst>
            <pc:docMk/>
            <pc:sldMk cId="4092919874" sldId="522"/>
            <ac:cxnSpMk id="24" creationId="{FE236FA0-F140-40DE-8132-6F87A9614AAB}"/>
          </ac:cxnSpMkLst>
        </pc:cxnChg>
        <pc:cxnChg chg="mod">
          <ac:chgData name="Kitazawa Masakiyo" userId="2bf3742da7ad8ecb" providerId="LiveId" clId="{C3319DF0-672F-484E-9379-5FB1B9723CB0}" dt="2021-09-10T16:36:51.211" v="5314" actId="1038"/>
          <ac:cxnSpMkLst>
            <pc:docMk/>
            <pc:sldMk cId="4092919874" sldId="522"/>
            <ac:cxnSpMk id="32" creationId="{6B7B5C87-D175-46A6-B493-9EF58822E0BE}"/>
          </ac:cxnSpMkLst>
        </pc:cxnChg>
        <pc:cxnChg chg="mod">
          <ac:chgData name="Kitazawa Masakiyo" userId="2bf3742da7ad8ecb" providerId="LiveId" clId="{C3319DF0-672F-484E-9379-5FB1B9723CB0}" dt="2021-09-10T16:36:51.211" v="5314" actId="1038"/>
          <ac:cxnSpMkLst>
            <pc:docMk/>
            <pc:sldMk cId="4092919874" sldId="522"/>
            <ac:cxnSpMk id="33" creationId="{D1DB318E-C5C0-488B-947F-9B0DF31E6C66}"/>
          </ac:cxnSpMkLst>
        </pc:cxnChg>
        <pc:cxnChg chg="mod">
          <ac:chgData name="Kitazawa Masakiyo" userId="2bf3742da7ad8ecb" providerId="LiveId" clId="{C3319DF0-672F-484E-9379-5FB1B9723CB0}" dt="2021-09-10T16:35:23.636" v="5261" actId="1076"/>
          <ac:cxnSpMkLst>
            <pc:docMk/>
            <pc:sldMk cId="4092919874" sldId="522"/>
            <ac:cxnSpMk id="44" creationId="{22C74F73-DC10-4918-B59B-F953040DA253}"/>
          </ac:cxnSpMkLst>
        </pc:cxnChg>
        <pc:cxnChg chg="mod">
          <ac:chgData name="Kitazawa Masakiyo" userId="2bf3742da7ad8ecb" providerId="LiveId" clId="{C3319DF0-672F-484E-9379-5FB1B9723CB0}" dt="2021-09-10T16:35:23.636" v="5261" actId="1076"/>
          <ac:cxnSpMkLst>
            <pc:docMk/>
            <pc:sldMk cId="4092919874" sldId="522"/>
            <ac:cxnSpMk id="45" creationId="{3E90CCC6-7D63-4A13-A8C0-C14D0A63BC49}"/>
          </ac:cxnSpMkLst>
        </pc:cxnChg>
        <pc:cxnChg chg="mod">
          <ac:chgData name="Kitazawa Masakiyo" userId="2bf3742da7ad8ecb" providerId="LiveId" clId="{C3319DF0-672F-484E-9379-5FB1B9723CB0}" dt="2021-09-10T16:35:23.636" v="5261" actId="1076"/>
          <ac:cxnSpMkLst>
            <pc:docMk/>
            <pc:sldMk cId="4092919874" sldId="522"/>
            <ac:cxnSpMk id="49" creationId="{159DA3F7-031B-453A-A219-AB7B36F3D1BF}"/>
          </ac:cxnSpMkLst>
        </pc:cxnChg>
        <pc:cxnChg chg="mod">
          <ac:chgData name="Kitazawa Masakiyo" userId="2bf3742da7ad8ecb" providerId="LiveId" clId="{C3319DF0-672F-484E-9379-5FB1B9723CB0}" dt="2021-09-10T16:35:23.636" v="5261" actId="1076"/>
          <ac:cxnSpMkLst>
            <pc:docMk/>
            <pc:sldMk cId="4092919874" sldId="522"/>
            <ac:cxnSpMk id="50" creationId="{74ED0CCC-8708-401D-987A-2204D32BFC63}"/>
          </ac:cxnSpMkLst>
        </pc:cxnChg>
        <pc:cxnChg chg="add mod">
          <ac:chgData name="Kitazawa Masakiyo" userId="2bf3742da7ad8ecb" providerId="LiveId" clId="{C3319DF0-672F-484E-9379-5FB1B9723CB0}" dt="2021-09-10T16:37:24.084" v="5322" actId="1076"/>
          <ac:cxnSpMkLst>
            <pc:docMk/>
            <pc:sldMk cId="4092919874" sldId="522"/>
            <ac:cxnSpMk id="56" creationId="{24FEF89D-6313-476A-A125-FB74A404C46C}"/>
          </ac:cxnSpMkLst>
        </pc:cxnChg>
      </pc:sldChg>
      <pc:sldChg chg="delSp mod delAnim">
        <pc:chgData name="Kitazawa Masakiyo" userId="2bf3742da7ad8ecb" providerId="LiveId" clId="{C3319DF0-672F-484E-9379-5FB1B9723CB0}" dt="2021-09-10T16:39:14.318" v="5370" actId="21"/>
        <pc:sldMkLst>
          <pc:docMk/>
          <pc:sldMk cId="2202082363" sldId="523"/>
        </pc:sldMkLst>
        <pc:picChg chg="del">
          <ac:chgData name="Kitazawa Masakiyo" userId="2bf3742da7ad8ecb" providerId="LiveId" clId="{C3319DF0-672F-484E-9379-5FB1B9723CB0}" dt="2021-09-10T16:39:14.318" v="5370" actId="21"/>
          <ac:picMkLst>
            <pc:docMk/>
            <pc:sldMk cId="2202082363" sldId="523"/>
            <ac:picMk id="34" creationId="{00000000-0000-0000-0000-000000000000}"/>
          </ac:picMkLst>
        </pc:picChg>
      </pc:sldChg>
      <pc:sldChg chg="addSp delSp modSp new mod">
        <pc:chgData name="Kitazawa Masakiyo" userId="2bf3742da7ad8ecb" providerId="LiveId" clId="{C3319DF0-672F-484E-9379-5FB1B9723CB0}" dt="2021-09-10T18:01:04.271" v="8530" actId="1076"/>
        <pc:sldMkLst>
          <pc:docMk/>
          <pc:sldMk cId="688306005" sldId="524"/>
        </pc:sldMkLst>
        <pc:spChg chg="mod">
          <ac:chgData name="Kitazawa Masakiyo" userId="2bf3742da7ad8ecb" providerId="LiveId" clId="{C3319DF0-672F-484E-9379-5FB1B9723CB0}" dt="2021-09-10T16:44:27.831" v="5638" actId="1036"/>
          <ac:spMkLst>
            <pc:docMk/>
            <pc:sldMk cId="688306005" sldId="524"/>
            <ac:spMk id="2" creationId="{C548D1D5-9F44-4400-A41E-A815E73C753B}"/>
          </ac:spMkLst>
        </pc:spChg>
        <pc:spChg chg="del">
          <ac:chgData name="Kitazawa Masakiyo" userId="2bf3742da7ad8ecb" providerId="LiveId" clId="{C3319DF0-672F-484E-9379-5FB1B9723CB0}" dt="2021-09-10T16:43:39.971" v="5541" actId="478"/>
          <ac:spMkLst>
            <pc:docMk/>
            <pc:sldMk cId="688306005" sldId="524"/>
            <ac:spMk id="3" creationId="{6B9A96C4-8FB0-4FE6-B2EE-2881922E2289}"/>
          </ac:spMkLst>
        </pc:spChg>
        <pc:spChg chg="add mod">
          <ac:chgData name="Kitazawa Masakiyo" userId="2bf3742da7ad8ecb" providerId="LiveId" clId="{C3319DF0-672F-484E-9379-5FB1B9723CB0}" dt="2021-09-10T16:45:03.339" v="5688" actId="122"/>
          <ac:spMkLst>
            <pc:docMk/>
            <pc:sldMk cId="688306005" sldId="524"/>
            <ac:spMk id="5" creationId="{DECD8108-71E0-4048-B444-8DCF2A130E4A}"/>
          </ac:spMkLst>
        </pc:spChg>
        <pc:spChg chg="add mod">
          <ac:chgData name="Kitazawa Masakiyo" userId="2bf3742da7ad8ecb" providerId="LiveId" clId="{C3319DF0-672F-484E-9379-5FB1B9723CB0}" dt="2021-09-10T18:01:04.271" v="8530" actId="1076"/>
          <ac:spMkLst>
            <pc:docMk/>
            <pc:sldMk cId="688306005" sldId="524"/>
            <ac:spMk id="6" creationId="{9D06A7ED-812E-454F-ABE5-C7BC8E03DAEF}"/>
          </ac:spMkLst>
        </pc:spChg>
      </pc:sldChg>
      <pc:sldChg chg="addSp delSp modSp new mod">
        <pc:chgData name="Kitazawa Masakiyo" userId="2bf3742da7ad8ecb" providerId="LiveId" clId="{C3319DF0-672F-484E-9379-5FB1B9723CB0}" dt="2021-09-11T02:34:45.320" v="10995" actId="167"/>
        <pc:sldMkLst>
          <pc:docMk/>
          <pc:sldMk cId="640073571" sldId="528"/>
        </pc:sldMkLst>
        <pc:spChg chg="mod">
          <ac:chgData name="Kitazawa Masakiyo" userId="2bf3742da7ad8ecb" providerId="LiveId" clId="{C3319DF0-672F-484E-9379-5FB1B9723CB0}" dt="2021-09-10T16:59:07.805" v="5834" actId="20577"/>
          <ac:spMkLst>
            <pc:docMk/>
            <pc:sldMk cId="640073571" sldId="528"/>
            <ac:spMk id="2" creationId="{5C0E59F2-F8C4-48A5-9788-B9C8CFAEFE40}"/>
          </ac:spMkLst>
        </pc:spChg>
        <pc:spChg chg="del">
          <ac:chgData name="Kitazawa Masakiyo" userId="2bf3742da7ad8ecb" providerId="LiveId" clId="{C3319DF0-672F-484E-9379-5FB1B9723CB0}" dt="2021-09-10T16:56:09.604" v="5765" actId="478"/>
          <ac:spMkLst>
            <pc:docMk/>
            <pc:sldMk cId="640073571" sldId="528"/>
            <ac:spMk id="3" creationId="{96ED805F-2FC4-4F4C-8AC8-C83154F58048}"/>
          </ac:spMkLst>
        </pc:spChg>
        <pc:spChg chg="add mod">
          <ac:chgData name="Kitazawa Masakiyo" userId="2bf3742da7ad8ecb" providerId="LiveId" clId="{C3319DF0-672F-484E-9379-5FB1B9723CB0}" dt="2021-09-11T02:26:55.293" v="10911" actId="1076"/>
          <ac:spMkLst>
            <pc:docMk/>
            <pc:sldMk cId="640073571" sldId="528"/>
            <ac:spMk id="3" creationId="{EF870DF1-FD80-477D-B3E3-27128E3AC404}"/>
          </ac:spMkLst>
        </pc:spChg>
        <pc:spChg chg="add mod">
          <ac:chgData name="Kitazawa Masakiyo" userId="2bf3742da7ad8ecb" providerId="LiveId" clId="{C3319DF0-672F-484E-9379-5FB1B9723CB0}" dt="2021-09-10T16:59:41.571" v="5839" actId="1076"/>
          <ac:spMkLst>
            <pc:docMk/>
            <pc:sldMk cId="640073571" sldId="528"/>
            <ac:spMk id="10" creationId="{AE9648B7-38C3-470C-AEE4-9936E0CBA3FA}"/>
          </ac:spMkLst>
        </pc:spChg>
        <pc:spChg chg="add mod">
          <ac:chgData name="Kitazawa Masakiyo" userId="2bf3742da7ad8ecb" providerId="LiveId" clId="{C3319DF0-672F-484E-9379-5FB1B9723CB0}" dt="2021-09-10T16:59:41.571" v="5839" actId="1076"/>
          <ac:spMkLst>
            <pc:docMk/>
            <pc:sldMk cId="640073571" sldId="528"/>
            <ac:spMk id="11" creationId="{AFAC5618-400C-4E76-90F7-994123E36995}"/>
          </ac:spMkLst>
        </pc:spChg>
        <pc:spChg chg="add mod">
          <ac:chgData name="Kitazawa Masakiyo" userId="2bf3742da7ad8ecb" providerId="LiveId" clId="{C3319DF0-672F-484E-9379-5FB1B9723CB0}" dt="2021-09-10T16:59:41.571" v="5839" actId="1076"/>
          <ac:spMkLst>
            <pc:docMk/>
            <pc:sldMk cId="640073571" sldId="528"/>
            <ac:spMk id="12" creationId="{6E90527E-A8A1-4DBA-8C7F-6F3C88C64559}"/>
          </ac:spMkLst>
        </pc:spChg>
        <pc:spChg chg="add mod">
          <ac:chgData name="Kitazawa Masakiyo" userId="2bf3742da7ad8ecb" providerId="LiveId" clId="{C3319DF0-672F-484E-9379-5FB1B9723CB0}" dt="2021-09-10T16:59:41.571" v="5839" actId="1076"/>
          <ac:spMkLst>
            <pc:docMk/>
            <pc:sldMk cId="640073571" sldId="528"/>
            <ac:spMk id="13" creationId="{4EF4647A-FCD6-409E-A544-A4AB542F8F4B}"/>
          </ac:spMkLst>
        </pc:spChg>
        <pc:spChg chg="add mod">
          <ac:chgData name="Kitazawa Masakiyo" userId="2bf3742da7ad8ecb" providerId="LiveId" clId="{C3319DF0-672F-484E-9379-5FB1B9723CB0}" dt="2021-09-11T02:31:04.890" v="10933"/>
          <ac:spMkLst>
            <pc:docMk/>
            <pc:sldMk cId="640073571" sldId="528"/>
            <ac:spMk id="29" creationId="{6A17B219-50C1-4A75-A68C-6D36FC0F8C87}"/>
          </ac:spMkLst>
        </pc:spChg>
        <pc:spChg chg="add mod ord">
          <ac:chgData name="Kitazawa Masakiyo" userId="2bf3742da7ad8ecb" providerId="LiveId" clId="{C3319DF0-672F-484E-9379-5FB1B9723CB0}" dt="2021-09-11T02:34:45.320" v="10995" actId="167"/>
          <ac:spMkLst>
            <pc:docMk/>
            <pc:sldMk cId="640073571" sldId="528"/>
            <ac:spMk id="31" creationId="{5435D23D-A386-4C0D-A5F9-75C17F482C3F}"/>
          </ac:spMkLst>
        </pc:spChg>
        <pc:spChg chg="add del mod">
          <ac:chgData name="Kitazawa Masakiyo" userId="2bf3742da7ad8ecb" providerId="LiveId" clId="{C3319DF0-672F-484E-9379-5FB1B9723CB0}" dt="2021-09-11T02:26:03.414" v="10892" actId="478"/>
          <ac:spMkLst>
            <pc:docMk/>
            <pc:sldMk cId="640073571" sldId="528"/>
            <ac:spMk id="44" creationId="{E310CCA3-D688-498B-A26F-A502A16D8A61}"/>
          </ac:spMkLst>
        </pc:spChg>
        <pc:spChg chg="add del mod">
          <ac:chgData name="Kitazawa Masakiyo" userId="2bf3742da7ad8ecb" providerId="LiveId" clId="{C3319DF0-672F-484E-9379-5FB1B9723CB0}" dt="2021-09-11T02:26:01.493" v="10891" actId="478"/>
          <ac:spMkLst>
            <pc:docMk/>
            <pc:sldMk cId="640073571" sldId="528"/>
            <ac:spMk id="45" creationId="{ED98624E-D6CA-4B87-A43C-E25F50B1CB1E}"/>
          </ac:spMkLst>
        </pc:spChg>
        <pc:spChg chg="add mod">
          <ac:chgData name="Kitazawa Masakiyo" userId="2bf3742da7ad8ecb" providerId="LiveId" clId="{C3319DF0-672F-484E-9379-5FB1B9723CB0}" dt="2021-09-10T17:06:15.443" v="5956" actId="207"/>
          <ac:spMkLst>
            <pc:docMk/>
            <pc:sldMk cId="640073571" sldId="528"/>
            <ac:spMk id="46" creationId="{63DBCE6E-D178-4A95-9E60-781C02E71F2F}"/>
          </ac:spMkLst>
        </pc:spChg>
        <pc:spChg chg="add del mod">
          <ac:chgData name="Kitazawa Masakiyo" userId="2bf3742da7ad8ecb" providerId="LiveId" clId="{C3319DF0-672F-484E-9379-5FB1B9723CB0}" dt="2021-09-11T02:26:04.066" v="10893" actId="478"/>
          <ac:spMkLst>
            <pc:docMk/>
            <pc:sldMk cId="640073571" sldId="528"/>
            <ac:spMk id="47" creationId="{485EC1A6-3D18-40D0-9C25-D17484A5051E}"/>
          </ac:spMkLst>
        </pc:spChg>
        <pc:spChg chg="add del mod">
          <ac:chgData name="Kitazawa Masakiyo" userId="2bf3742da7ad8ecb" providerId="LiveId" clId="{C3319DF0-672F-484E-9379-5FB1B9723CB0}" dt="2021-09-11T02:26:05.966" v="10894" actId="478"/>
          <ac:spMkLst>
            <pc:docMk/>
            <pc:sldMk cId="640073571" sldId="528"/>
            <ac:spMk id="48" creationId="{2B77A44C-356F-48FF-97B1-3C04F1EE053C}"/>
          </ac:spMkLst>
        </pc:spChg>
        <pc:spChg chg="add del mod">
          <ac:chgData name="Kitazawa Masakiyo" userId="2bf3742da7ad8ecb" providerId="LiveId" clId="{C3319DF0-672F-484E-9379-5FB1B9723CB0}" dt="2021-09-10T17:07:44.634" v="6013"/>
          <ac:spMkLst>
            <pc:docMk/>
            <pc:sldMk cId="640073571" sldId="528"/>
            <ac:spMk id="49" creationId="{6837169E-211D-4B4D-8796-2C010097CE1C}"/>
          </ac:spMkLst>
        </pc:spChg>
        <pc:spChg chg="add del mod">
          <ac:chgData name="Kitazawa Masakiyo" userId="2bf3742da7ad8ecb" providerId="LiveId" clId="{C3319DF0-672F-484E-9379-5FB1B9723CB0}" dt="2021-09-11T02:31:07.352" v="10934" actId="478"/>
          <ac:spMkLst>
            <pc:docMk/>
            <pc:sldMk cId="640073571" sldId="528"/>
            <ac:spMk id="50" creationId="{41EADEED-4EA7-4476-80C7-22A8020D38E7}"/>
          </ac:spMkLst>
        </pc:spChg>
        <pc:picChg chg="add mod">
          <ac:chgData name="Kitazawa Masakiyo" userId="2bf3742da7ad8ecb" providerId="LiveId" clId="{C3319DF0-672F-484E-9379-5FB1B9723CB0}" dt="2021-09-10T16:59:41.571" v="5839" actId="1076"/>
          <ac:picMkLst>
            <pc:docMk/>
            <pc:sldMk cId="640073571" sldId="528"/>
            <ac:picMk id="7" creationId="{B2C398EE-1E07-4EDD-B5FB-662D40561298}"/>
          </ac:picMkLst>
        </pc:picChg>
        <pc:picChg chg="add mod">
          <ac:chgData name="Kitazawa Masakiyo" userId="2bf3742da7ad8ecb" providerId="LiveId" clId="{C3319DF0-672F-484E-9379-5FB1B9723CB0}" dt="2021-09-10T16:59:41.571" v="5839" actId="1076"/>
          <ac:picMkLst>
            <pc:docMk/>
            <pc:sldMk cId="640073571" sldId="528"/>
            <ac:picMk id="8" creationId="{3929E76C-A007-46AF-8F65-4EA7869D2A8B}"/>
          </ac:picMkLst>
        </pc:picChg>
        <pc:picChg chg="add del mod">
          <ac:chgData name="Kitazawa Masakiyo" userId="2bf3742da7ad8ecb" providerId="LiveId" clId="{C3319DF0-672F-484E-9379-5FB1B9723CB0}" dt="2021-09-10T17:00:38.441" v="5851"/>
          <ac:picMkLst>
            <pc:docMk/>
            <pc:sldMk cId="640073571" sldId="528"/>
            <ac:picMk id="17" creationId="{2F8086A8-5228-4BB4-80AC-5E6172F31B42}"/>
          </ac:picMkLst>
        </pc:picChg>
        <pc:picChg chg="add mod">
          <ac:chgData name="Kitazawa Masakiyo" userId="2bf3742da7ad8ecb" providerId="LiveId" clId="{C3319DF0-672F-484E-9379-5FB1B9723CB0}" dt="2021-09-10T17:03:20.605" v="5890" actId="1036"/>
          <ac:picMkLst>
            <pc:docMk/>
            <pc:sldMk cId="640073571" sldId="528"/>
            <ac:picMk id="19" creationId="{71538E9F-B43D-4E3F-8DE9-92FFEE5AB599}"/>
          </ac:picMkLst>
        </pc:picChg>
        <pc:picChg chg="add mod">
          <ac:chgData name="Kitazawa Masakiyo" userId="2bf3742da7ad8ecb" providerId="LiveId" clId="{C3319DF0-672F-484E-9379-5FB1B9723CB0}" dt="2021-09-10T17:03:20.605" v="5890" actId="1036"/>
          <ac:picMkLst>
            <pc:docMk/>
            <pc:sldMk cId="640073571" sldId="528"/>
            <ac:picMk id="30" creationId="{632763F5-98BB-44B6-861D-2A90BD617CE4}"/>
          </ac:picMkLst>
        </pc:picChg>
        <pc:picChg chg="add mod">
          <ac:chgData name="Kitazawa Masakiyo" userId="2bf3742da7ad8ecb" providerId="LiveId" clId="{C3319DF0-672F-484E-9379-5FB1B9723CB0}" dt="2021-09-11T02:26:57.291" v="10912" actId="1076"/>
          <ac:picMkLst>
            <pc:docMk/>
            <pc:sldMk cId="640073571" sldId="528"/>
            <ac:picMk id="34" creationId="{4B7EBB4F-1CC9-45E5-9F96-EB946675E91F}"/>
          </ac:picMkLst>
        </pc:picChg>
        <pc:picChg chg="add mod">
          <ac:chgData name="Kitazawa Masakiyo" userId="2bf3742da7ad8ecb" providerId="LiveId" clId="{C3319DF0-672F-484E-9379-5FB1B9723CB0}" dt="2021-09-10T17:03:20.605" v="5890" actId="1036"/>
          <ac:picMkLst>
            <pc:docMk/>
            <pc:sldMk cId="640073571" sldId="528"/>
            <ac:picMk id="43" creationId="{58AD83ED-5293-46F8-87B6-39252B5E0527}"/>
          </ac:picMkLst>
        </pc:picChg>
        <pc:cxnChg chg="add mod">
          <ac:chgData name="Kitazawa Masakiyo" userId="2bf3742da7ad8ecb" providerId="LiveId" clId="{C3319DF0-672F-484E-9379-5FB1B9723CB0}" dt="2021-09-10T16:59:41.571" v="5839" actId="1076"/>
          <ac:cxnSpMkLst>
            <pc:docMk/>
            <pc:sldMk cId="640073571" sldId="528"/>
            <ac:cxnSpMk id="5" creationId="{87B4B93A-C6E3-4E6F-A25A-A7B814465FD8}"/>
          </ac:cxnSpMkLst>
        </pc:cxnChg>
        <pc:cxnChg chg="add mod">
          <ac:chgData name="Kitazawa Masakiyo" userId="2bf3742da7ad8ecb" providerId="LiveId" clId="{C3319DF0-672F-484E-9379-5FB1B9723CB0}" dt="2021-09-10T16:59:41.571" v="5839" actId="1076"/>
          <ac:cxnSpMkLst>
            <pc:docMk/>
            <pc:sldMk cId="640073571" sldId="528"/>
            <ac:cxnSpMk id="6" creationId="{78B033DE-A45E-4006-8C6D-652668CC6F30}"/>
          </ac:cxnSpMkLst>
        </pc:cxnChg>
        <pc:cxnChg chg="add mod">
          <ac:chgData name="Kitazawa Masakiyo" userId="2bf3742da7ad8ecb" providerId="LiveId" clId="{C3319DF0-672F-484E-9379-5FB1B9723CB0}" dt="2021-09-10T16:59:41.571" v="5839" actId="1076"/>
          <ac:cxnSpMkLst>
            <pc:docMk/>
            <pc:sldMk cId="640073571" sldId="528"/>
            <ac:cxnSpMk id="9" creationId="{703AE2F3-F2C2-4557-90BB-61335A58B98D}"/>
          </ac:cxnSpMkLst>
        </pc:cxnChg>
        <pc:cxnChg chg="add mod">
          <ac:chgData name="Kitazawa Masakiyo" userId="2bf3742da7ad8ecb" providerId="LiveId" clId="{C3319DF0-672F-484E-9379-5FB1B9723CB0}" dt="2021-09-10T17:03:20.605" v="5890" actId="1036"/>
          <ac:cxnSpMkLst>
            <pc:docMk/>
            <pc:sldMk cId="640073571" sldId="528"/>
            <ac:cxnSpMk id="14" creationId="{012E6C25-C63A-4465-952F-3B225C354014}"/>
          </ac:cxnSpMkLst>
        </pc:cxnChg>
        <pc:cxnChg chg="add mod">
          <ac:chgData name="Kitazawa Masakiyo" userId="2bf3742da7ad8ecb" providerId="LiveId" clId="{C3319DF0-672F-484E-9379-5FB1B9723CB0}" dt="2021-09-10T17:03:20.605" v="5890" actId="1036"/>
          <ac:cxnSpMkLst>
            <pc:docMk/>
            <pc:sldMk cId="640073571" sldId="528"/>
            <ac:cxnSpMk id="20" creationId="{69121D9F-4172-4F09-B00A-B10BA49A05CB}"/>
          </ac:cxnSpMkLst>
        </pc:cxnChg>
        <pc:cxnChg chg="add mod">
          <ac:chgData name="Kitazawa Masakiyo" userId="2bf3742da7ad8ecb" providerId="LiveId" clId="{C3319DF0-672F-484E-9379-5FB1B9723CB0}" dt="2021-09-10T17:03:20.605" v="5890" actId="1036"/>
          <ac:cxnSpMkLst>
            <pc:docMk/>
            <pc:sldMk cId="640073571" sldId="528"/>
            <ac:cxnSpMk id="24" creationId="{F7B5D82E-E4B5-49BE-9A94-B96D0BB0BCDD}"/>
          </ac:cxnSpMkLst>
        </pc:cxnChg>
        <pc:cxnChg chg="add mod">
          <ac:chgData name="Kitazawa Masakiyo" userId="2bf3742da7ad8ecb" providerId="LiveId" clId="{C3319DF0-672F-484E-9379-5FB1B9723CB0}" dt="2021-09-10T17:03:20.605" v="5890" actId="1036"/>
          <ac:cxnSpMkLst>
            <pc:docMk/>
            <pc:sldMk cId="640073571" sldId="528"/>
            <ac:cxnSpMk id="25" creationId="{1D0418BE-0B3D-44DC-A10F-D1794BF8D731}"/>
          </ac:cxnSpMkLst>
        </pc:cxnChg>
        <pc:cxnChg chg="add mod">
          <ac:chgData name="Kitazawa Masakiyo" userId="2bf3742da7ad8ecb" providerId="LiveId" clId="{C3319DF0-672F-484E-9379-5FB1B9723CB0}" dt="2021-09-10T17:03:20.605" v="5890" actId="1036"/>
          <ac:cxnSpMkLst>
            <pc:docMk/>
            <pc:sldMk cId="640073571" sldId="528"/>
            <ac:cxnSpMk id="26" creationId="{4822798A-A15B-4DF0-B3B4-95D3366A1D50}"/>
          </ac:cxnSpMkLst>
        </pc:cxnChg>
      </pc:sldChg>
      <pc:sldChg chg="addSp delSp modSp new mod modAnim">
        <pc:chgData name="Kitazawa Masakiyo" userId="2bf3742da7ad8ecb" providerId="LiveId" clId="{C3319DF0-672F-484E-9379-5FB1B9723CB0}" dt="2021-09-11T04:06:38.999" v="11508" actId="20577"/>
        <pc:sldMkLst>
          <pc:docMk/>
          <pc:sldMk cId="2044297109" sldId="529"/>
        </pc:sldMkLst>
        <pc:spChg chg="mod">
          <ac:chgData name="Kitazawa Masakiyo" userId="2bf3742da7ad8ecb" providerId="LiveId" clId="{C3319DF0-672F-484E-9379-5FB1B9723CB0}" dt="2021-09-10T17:19:40.453" v="6503" actId="20577"/>
          <ac:spMkLst>
            <pc:docMk/>
            <pc:sldMk cId="2044297109" sldId="529"/>
            <ac:spMk id="2" creationId="{D4DAFC72-CC80-444F-B698-3835D58D4336}"/>
          </ac:spMkLst>
        </pc:spChg>
        <pc:spChg chg="add del mod">
          <ac:chgData name="Kitazawa Masakiyo" userId="2bf3742da7ad8ecb" providerId="LiveId" clId="{C3319DF0-672F-484E-9379-5FB1B9723CB0}" dt="2021-09-11T02:31:51.884" v="10944" actId="478"/>
          <ac:spMkLst>
            <pc:docMk/>
            <pc:sldMk cId="2044297109" sldId="529"/>
            <ac:spMk id="3" creationId="{691ED7E3-CA15-41E4-AD4C-CD73DDFF164F}"/>
          </ac:spMkLst>
        </pc:spChg>
        <pc:spChg chg="del">
          <ac:chgData name="Kitazawa Masakiyo" userId="2bf3742da7ad8ecb" providerId="LiveId" clId="{C3319DF0-672F-484E-9379-5FB1B9723CB0}" dt="2021-09-10T17:11:10.593" v="6257" actId="478"/>
          <ac:spMkLst>
            <pc:docMk/>
            <pc:sldMk cId="2044297109" sldId="529"/>
            <ac:spMk id="3" creationId="{BBE66221-535C-4ACE-98D1-5798116BA594}"/>
          </ac:spMkLst>
        </pc:spChg>
        <pc:spChg chg="add mod">
          <ac:chgData name="Kitazawa Masakiyo" userId="2bf3742da7ad8ecb" providerId="LiveId" clId="{C3319DF0-672F-484E-9379-5FB1B9723CB0}" dt="2021-09-10T17:22:49.769" v="6728" actId="1036"/>
          <ac:spMkLst>
            <pc:docMk/>
            <pc:sldMk cId="2044297109" sldId="529"/>
            <ac:spMk id="8" creationId="{3B174FBC-10B4-4D46-A37B-A02F3E5F60B2}"/>
          </ac:spMkLst>
        </pc:spChg>
        <pc:spChg chg="add mod">
          <ac:chgData name="Kitazawa Masakiyo" userId="2bf3742da7ad8ecb" providerId="LiveId" clId="{C3319DF0-672F-484E-9379-5FB1B9723CB0}" dt="2021-09-10T17:22:49.769" v="6728" actId="1036"/>
          <ac:spMkLst>
            <pc:docMk/>
            <pc:sldMk cId="2044297109" sldId="529"/>
            <ac:spMk id="9" creationId="{6FFEFB0A-9721-4E5E-BCE7-1DFD852CA9F9}"/>
          </ac:spMkLst>
        </pc:spChg>
        <pc:spChg chg="add mod">
          <ac:chgData name="Kitazawa Masakiyo" userId="2bf3742da7ad8ecb" providerId="LiveId" clId="{C3319DF0-672F-484E-9379-5FB1B9723CB0}" dt="2021-09-10T17:22:49.769" v="6728" actId="1036"/>
          <ac:spMkLst>
            <pc:docMk/>
            <pc:sldMk cId="2044297109" sldId="529"/>
            <ac:spMk id="10" creationId="{54FA1028-2035-45A0-B6B7-625DC26CC1BB}"/>
          </ac:spMkLst>
        </pc:spChg>
        <pc:spChg chg="add mod">
          <ac:chgData name="Kitazawa Masakiyo" userId="2bf3742da7ad8ecb" providerId="LiveId" clId="{C3319DF0-672F-484E-9379-5FB1B9723CB0}" dt="2021-09-10T17:22:49.769" v="6728" actId="1036"/>
          <ac:spMkLst>
            <pc:docMk/>
            <pc:sldMk cId="2044297109" sldId="529"/>
            <ac:spMk id="11" creationId="{4A2792D8-F292-4CF9-8800-A0C25BBB290B}"/>
          </ac:spMkLst>
        </pc:spChg>
        <pc:spChg chg="add mod">
          <ac:chgData name="Kitazawa Masakiyo" userId="2bf3742da7ad8ecb" providerId="LiveId" clId="{C3319DF0-672F-484E-9379-5FB1B9723CB0}" dt="2021-09-11T02:34:20.288" v="10989" actId="1076"/>
          <ac:spMkLst>
            <pc:docMk/>
            <pc:sldMk cId="2044297109" sldId="529"/>
            <ac:spMk id="14" creationId="{1DC1640A-EFA6-4B27-BF1B-D34038132EB1}"/>
          </ac:spMkLst>
        </pc:spChg>
        <pc:spChg chg="add mod">
          <ac:chgData name="Kitazawa Masakiyo" userId="2bf3742da7ad8ecb" providerId="LiveId" clId="{C3319DF0-672F-484E-9379-5FB1B9723CB0}" dt="2021-09-11T02:34:11.938" v="10987" actId="1076"/>
          <ac:spMkLst>
            <pc:docMk/>
            <pc:sldMk cId="2044297109" sldId="529"/>
            <ac:spMk id="15" creationId="{372A1359-C5C1-4E95-A5AA-A1068BEE853B}"/>
          </ac:spMkLst>
        </pc:spChg>
        <pc:spChg chg="add mod">
          <ac:chgData name="Kitazawa Masakiyo" userId="2bf3742da7ad8ecb" providerId="LiveId" clId="{C3319DF0-672F-484E-9379-5FB1B9723CB0}" dt="2021-09-10T17:23:07.964" v="6732" actId="1076"/>
          <ac:spMkLst>
            <pc:docMk/>
            <pc:sldMk cId="2044297109" sldId="529"/>
            <ac:spMk id="16" creationId="{07F45482-E2E9-4045-AA80-424B820C1990}"/>
          </ac:spMkLst>
        </pc:spChg>
        <pc:spChg chg="add mod">
          <ac:chgData name="Kitazawa Masakiyo" userId="2bf3742da7ad8ecb" providerId="LiveId" clId="{C3319DF0-672F-484E-9379-5FB1B9723CB0}" dt="2021-09-11T04:06:38.999" v="11508" actId="20577"/>
          <ac:spMkLst>
            <pc:docMk/>
            <pc:sldMk cId="2044297109" sldId="529"/>
            <ac:spMk id="17" creationId="{0BBC9503-F9BA-43C8-B47D-2E643625FC57}"/>
          </ac:spMkLst>
        </pc:spChg>
        <pc:spChg chg="mod topLvl">
          <ac:chgData name="Kitazawa Masakiyo" userId="2bf3742da7ad8ecb" providerId="LiveId" clId="{C3319DF0-672F-484E-9379-5FB1B9723CB0}" dt="2021-09-11T02:33:07.906" v="10962" actId="14100"/>
          <ac:spMkLst>
            <pc:docMk/>
            <pc:sldMk cId="2044297109" sldId="529"/>
            <ac:spMk id="19" creationId="{E19E1E6C-D5F8-4DC1-8F44-041F82E7921E}"/>
          </ac:spMkLst>
        </pc:spChg>
        <pc:spChg chg="add mod">
          <ac:chgData name="Kitazawa Masakiyo" userId="2bf3742da7ad8ecb" providerId="LiveId" clId="{C3319DF0-672F-484E-9379-5FB1B9723CB0}" dt="2021-09-11T02:33:18.692" v="10964" actId="1076"/>
          <ac:spMkLst>
            <pc:docMk/>
            <pc:sldMk cId="2044297109" sldId="529"/>
            <ac:spMk id="21" creationId="{8B4F4C6C-35EB-4CC6-85E0-F0A897BD9617}"/>
          </ac:spMkLst>
        </pc:spChg>
        <pc:spChg chg="add mod ord">
          <ac:chgData name="Kitazawa Masakiyo" userId="2bf3742da7ad8ecb" providerId="LiveId" clId="{C3319DF0-672F-484E-9379-5FB1B9723CB0}" dt="2021-09-11T02:35:03.721" v="11000" actId="167"/>
          <ac:spMkLst>
            <pc:docMk/>
            <pc:sldMk cId="2044297109" sldId="529"/>
            <ac:spMk id="23" creationId="{819144EA-7C98-4AD4-B372-9CEDBCAC4121}"/>
          </ac:spMkLst>
        </pc:spChg>
        <pc:spChg chg="add mod">
          <ac:chgData name="Kitazawa Masakiyo" userId="2bf3742da7ad8ecb" providerId="LiveId" clId="{C3319DF0-672F-484E-9379-5FB1B9723CB0}" dt="2021-09-11T02:35:27.351" v="11005" actId="1076"/>
          <ac:spMkLst>
            <pc:docMk/>
            <pc:sldMk cId="2044297109" sldId="529"/>
            <ac:spMk id="24" creationId="{F5C123DA-57DA-44E9-88FC-21753E5B0676}"/>
          </ac:spMkLst>
        </pc:spChg>
        <pc:grpChg chg="add del mod">
          <ac:chgData name="Kitazawa Masakiyo" userId="2bf3742da7ad8ecb" providerId="LiveId" clId="{C3319DF0-672F-484E-9379-5FB1B9723CB0}" dt="2021-09-11T02:32:35.758" v="10947" actId="165"/>
          <ac:grpSpMkLst>
            <pc:docMk/>
            <pc:sldMk cId="2044297109" sldId="529"/>
            <ac:grpSpMk id="18" creationId="{9BDB4060-9C21-4F4B-807A-1DCB535CD261}"/>
          </ac:grpSpMkLst>
        </pc:grpChg>
        <pc:picChg chg="add mod">
          <ac:chgData name="Kitazawa Masakiyo" userId="2bf3742da7ad8ecb" providerId="LiveId" clId="{C3319DF0-672F-484E-9379-5FB1B9723CB0}" dt="2021-09-10T17:22:49.769" v="6728" actId="1036"/>
          <ac:picMkLst>
            <pc:docMk/>
            <pc:sldMk cId="2044297109" sldId="529"/>
            <ac:picMk id="6" creationId="{AAEEE4FF-8D6D-4238-A303-E880DCF0D626}"/>
          </ac:picMkLst>
        </pc:picChg>
        <pc:picChg chg="add mod">
          <ac:chgData name="Kitazawa Masakiyo" userId="2bf3742da7ad8ecb" providerId="LiveId" clId="{C3319DF0-672F-484E-9379-5FB1B9723CB0}" dt="2021-09-10T17:23:00.334" v="6731" actId="14100"/>
          <ac:picMkLst>
            <pc:docMk/>
            <pc:sldMk cId="2044297109" sldId="529"/>
            <ac:picMk id="7" creationId="{61355F24-7CD0-48CC-B958-46CC63485E4E}"/>
          </ac:picMkLst>
        </pc:picChg>
        <pc:picChg chg="add mod">
          <ac:chgData name="Kitazawa Masakiyo" userId="2bf3742da7ad8ecb" providerId="LiveId" clId="{C3319DF0-672F-484E-9379-5FB1B9723CB0}" dt="2021-09-11T02:32:52.564" v="10960" actId="1076"/>
          <ac:picMkLst>
            <pc:docMk/>
            <pc:sldMk cId="2044297109" sldId="529"/>
            <ac:picMk id="12" creationId="{48E31B0B-EA4D-40E2-93A4-E9BBF521951E}"/>
          </ac:picMkLst>
        </pc:picChg>
        <pc:picChg chg="add mod">
          <ac:chgData name="Kitazawa Masakiyo" userId="2bf3742da7ad8ecb" providerId="LiveId" clId="{C3319DF0-672F-484E-9379-5FB1B9723CB0}" dt="2021-09-10T17:22:49.769" v="6728" actId="1036"/>
          <ac:picMkLst>
            <pc:docMk/>
            <pc:sldMk cId="2044297109" sldId="529"/>
            <ac:picMk id="13" creationId="{1378EE61-FD2E-43F4-B582-516B26FFEDF4}"/>
          </ac:picMkLst>
        </pc:picChg>
        <pc:picChg chg="del mod topLvl">
          <ac:chgData name="Kitazawa Masakiyo" userId="2bf3742da7ad8ecb" providerId="LiveId" clId="{C3319DF0-672F-484E-9379-5FB1B9723CB0}" dt="2021-09-11T02:32:48.030" v="10959"/>
          <ac:picMkLst>
            <pc:docMk/>
            <pc:sldMk cId="2044297109" sldId="529"/>
            <ac:picMk id="20" creationId="{9656087B-AA0D-413A-A63D-D180DA17B6DF}"/>
          </ac:picMkLst>
        </pc:picChg>
        <pc:picChg chg="add mod">
          <ac:chgData name="Kitazawa Masakiyo" userId="2bf3742da7ad8ecb" providerId="LiveId" clId="{C3319DF0-672F-484E-9379-5FB1B9723CB0}" dt="2021-09-11T02:33:18.692" v="10964" actId="1076"/>
          <ac:picMkLst>
            <pc:docMk/>
            <pc:sldMk cId="2044297109" sldId="529"/>
            <ac:picMk id="22" creationId="{4DCB363B-DC0B-41F2-99AA-849591FED77C}"/>
          </ac:picMkLst>
        </pc:picChg>
      </pc:sldChg>
      <pc:sldChg chg="addSp delSp modSp new mod">
        <pc:chgData name="Kitazawa Masakiyo" userId="2bf3742da7ad8ecb" providerId="LiveId" clId="{C3319DF0-672F-484E-9379-5FB1B9723CB0}" dt="2021-09-11T02:36:52.431" v="11023" actId="20577"/>
        <pc:sldMkLst>
          <pc:docMk/>
          <pc:sldMk cId="108412035" sldId="530"/>
        </pc:sldMkLst>
        <pc:spChg chg="mod">
          <ac:chgData name="Kitazawa Masakiyo" userId="2bf3742da7ad8ecb" providerId="LiveId" clId="{C3319DF0-672F-484E-9379-5FB1B9723CB0}" dt="2021-09-11T02:36:52.431" v="11023" actId="20577"/>
          <ac:spMkLst>
            <pc:docMk/>
            <pc:sldMk cId="108412035" sldId="530"/>
            <ac:spMk id="2" creationId="{B24FCAE3-8A03-42AE-BF39-1E43B17EA6A3}"/>
          </ac:spMkLst>
        </pc:spChg>
        <pc:spChg chg="del">
          <ac:chgData name="Kitazawa Masakiyo" userId="2bf3742da7ad8ecb" providerId="LiveId" clId="{C3319DF0-672F-484E-9379-5FB1B9723CB0}" dt="2021-09-10T17:23:30.944" v="6793" actId="478"/>
          <ac:spMkLst>
            <pc:docMk/>
            <pc:sldMk cId="108412035" sldId="530"/>
            <ac:spMk id="3" creationId="{B7EEB34F-BD44-4857-9241-7D00DDFFDBAA}"/>
          </ac:spMkLst>
        </pc:spChg>
        <pc:spChg chg="add mod">
          <ac:chgData name="Kitazawa Masakiyo" userId="2bf3742da7ad8ecb" providerId="LiveId" clId="{C3319DF0-672F-484E-9379-5FB1B9723CB0}" dt="2021-09-11T02:36:00.712" v="11019" actId="20577"/>
          <ac:spMkLst>
            <pc:docMk/>
            <pc:sldMk cId="108412035" sldId="530"/>
            <ac:spMk id="5" creationId="{0FA8A2C2-D3CD-47F7-A789-550A5499F046}"/>
          </ac:spMkLst>
        </pc:spChg>
        <pc:spChg chg="add mod">
          <ac:chgData name="Kitazawa Masakiyo" userId="2bf3742da7ad8ecb" providerId="LiveId" clId="{C3319DF0-672F-484E-9379-5FB1B9723CB0}" dt="2021-09-10T17:32:46.065" v="7198" actId="20577"/>
          <ac:spMkLst>
            <pc:docMk/>
            <pc:sldMk cId="108412035" sldId="530"/>
            <ac:spMk id="10" creationId="{D3200960-4CEE-437D-B255-2A2F1AA1B575}"/>
          </ac:spMkLst>
        </pc:spChg>
        <pc:picChg chg="add mod">
          <ac:chgData name="Kitazawa Masakiyo" userId="2bf3742da7ad8ecb" providerId="LiveId" clId="{C3319DF0-672F-484E-9379-5FB1B9723CB0}" dt="2021-09-10T17:32:39.195" v="7179" actId="1076"/>
          <ac:picMkLst>
            <pc:docMk/>
            <pc:sldMk cId="108412035" sldId="530"/>
            <ac:picMk id="7" creationId="{49948925-ECE5-4C3E-8CFC-9FD1BA9D1A2B}"/>
          </ac:picMkLst>
        </pc:picChg>
        <pc:picChg chg="add mod">
          <ac:chgData name="Kitazawa Masakiyo" userId="2bf3742da7ad8ecb" providerId="LiveId" clId="{C3319DF0-672F-484E-9379-5FB1B9723CB0}" dt="2021-09-10T17:33:12.657" v="7207" actId="1076"/>
          <ac:picMkLst>
            <pc:docMk/>
            <pc:sldMk cId="108412035" sldId="530"/>
            <ac:picMk id="9" creationId="{3A856C9B-D38A-4B1D-981D-4388318ED56D}"/>
          </ac:picMkLst>
        </pc:picChg>
      </pc:sldChg>
      <pc:sldChg chg="addSp delSp modSp new mod">
        <pc:chgData name="Kitazawa Masakiyo" userId="2bf3742da7ad8ecb" providerId="LiveId" clId="{C3319DF0-672F-484E-9379-5FB1B9723CB0}" dt="2021-09-11T04:10:57.858" v="11522" actId="6549"/>
        <pc:sldMkLst>
          <pc:docMk/>
          <pc:sldMk cId="4153900253" sldId="531"/>
        </pc:sldMkLst>
        <pc:spChg chg="mod">
          <ac:chgData name="Kitazawa Masakiyo" userId="2bf3742da7ad8ecb" providerId="LiveId" clId="{C3319DF0-672F-484E-9379-5FB1B9723CB0}" dt="2021-09-10T17:33:28.195" v="7233" actId="20577"/>
          <ac:spMkLst>
            <pc:docMk/>
            <pc:sldMk cId="4153900253" sldId="531"/>
            <ac:spMk id="2" creationId="{0BC641C0-EB79-4F9E-869B-2E8EC9060FC8}"/>
          </ac:spMkLst>
        </pc:spChg>
        <pc:spChg chg="del mod">
          <ac:chgData name="Kitazawa Masakiyo" userId="2bf3742da7ad8ecb" providerId="LiveId" clId="{C3319DF0-672F-484E-9379-5FB1B9723CB0}" dt="2021-09-10T17:28:58.057" v="7068" actId="478"/>
          <ac:spMkLst>
            <pc:docMk/>
            <pc:sldMk cId="4153900253" sldId="531"/>
            <ac:spMk id="3" creationId="{58F0DC93-E04B-4727-85E2-E081257E1E8B}"/>
          </ac:spMkLst>
        </pc:spChg>
        <pc:spChg chg="add mod">
          <ac:chgData name="Kitazawa Masakiyo" userId="2bf3742da7ad8ecb" providerId="LiveId" clId="{C3319DF0-672F-484E-9379-5FB1B9723CB0}" dt="2021-09-10T17:46:49.179" v="7920" actId="14100"/>
          <ac:spMkLst>
            <pc:docMk/>
            <pc:sldMk cId="4153900253" sldId="531"/>
            <ac:spMk id="9" creationId="{E0370872-FF60-44D1-B2AF-C99DB4E6F93A}"/>
          </ac:spMkLst>
        </pc:spChg>
        <pc:spChg chg="add mod">
          <ac:chgData name="Kitazawa Masakiyo" userId="2bf3742da7ad8ecb" providerId="LiveId" clId="{C3319DF0-672F-484E-9379-5FB1B9723CB0}" dt="2021-09-11T04:10:57.858" v="11522" actId="6549"/>
          <ac:spMkLst>
            <pc:docMk/>
            <pc:sldMk cId="4153900253" sldId="531"/>
            <ac:spMk id="15" creationId="{5E05A449-4A04-4B86-8CC5-888EBEA1F7AC}"/>
          </ac:spMkLst>
        </pc:spChg>
        <pc:spChg chg="add mod">
          <ac:chgData name="Kitazawa Masakiyo" userId="2bf3742da7ad8ecb" providerId="LiveId" clId="{C3319DF0-672F-484E-9379-5FB1B9723CB0}" dt="2021-09-10T17:45:35.655" v="7879" actId="1076"/>
          <ac:spMkLst>
            <pc:docMk/>
            <pc:sldMk cId="4153900253" sldId="531"/>
            <ac:spMk id="16" creationId="{424151BF-D01F-4B20-A9CF-DA98943880E3}"/>
          </ac:spMkLst>
        </pc:spChg>
        <pc:spChg chg="add del mod">
          <ac:chgData name="Kitazawa Masakiyo" userId="2bf3742da7ad8ecb" providerId="LiveId" clId="{C3319DF0-672F-484E-9379-5FB1B9723CB0}" dt="2021-09-10T17:43:36.388" v="7833"/>
          <ac:spMkLst>
            <pc:docMk/>
            <pc:sldMk cId="4153900253" sldId="531"/>
            <ac:spMk id="29" creationId="{C1991AB1-1090-47B7-B7ED-395B2D356630}"/>
          </ac:spMkLst>
        </pc:spChg>
        <pc:picChg chg="add mod">
          <ac:chgData name="Kitazawa Masakiyo" userId="2bf3742da7ad8ecb" providerId="LiveId" clId="{C3319DF0-672F-484E-9379-5FB1B9723CB0}" dt="2021-09-10T17:42:44.161" v="7823" actId="1076"/>
          <ac:picMkLst>
            <pc:docMk/>
            <pc:sldMk cId="4153900253" sldId="531"/>
            <ac:picMk id="6" creationId="{3D70826C-9A1A-4297-8E56-703F4BFA8226}"/>
          </ac:picMkLst>
        </pc:picChg>
        <pc:picChg chg="add mod">
          <ac:chgData name="Kitazawa Masakiyo" userId="2bf3742da7ad8ecb" providerId="LiveId" clId="{C3319DF0-672F-484E-9379-5FB1B9723CB0}" dt="2021-09-10T17:42:44.161" v="7823" actId="1076"/>
          <ac:picMkLst>
            <pc:docMk/>
            <pc:sldMk cId="4153900253" sldId="531"/>
            <ac:picMk id="8" creationId="{6B542EDD-7228-43D9-9809-B67B33D1292F}"/>
          </ac:picMkLst>
        </pc:picChg>
        <pc:picChg chg="add del mod">
          <ac:chgData name="Kitazawa Masakiyo" userId="2bf3742da7ad8ecb" providerId="LiveId" clId="{C3319DF0-672F-484E-9379-5FB1B9723CB0}" dt="2021-09-10T17:39:38.766" v="7579"/>
          <ac:picMkLst>
            <pc:docMk/>
            <pc:sldMk cId="4153900253" sldId="531"/>
            <ac:picMk id="18" creationId="{B8B274E3-512C-4261-9CCC-F7C45731306E}"/>
          </ac:picMkLst>
        </pc:picChg>
        <pc:picChg chg="add mod">
          <ac:chgData name="Kitazawa Masakiyo" userId="2bf3742da7ad8ecb" providerId="LiveId" clId="{C3319DF0-672F-484E-9379-5FB1B9723CB0}" dt="2021-09-10T17:45:35.655" v="7879" actId="1076"/>
          <ac:picMkLst>
            <pc:docMk/>
            <pc:sldMk cId="4153900253" sldId="531"/>
            <ac:picMk id="20" creationId="{772FF7C1-4B59-4F41-AEE8-281AF0525A25}"/>
          </ac:picMkLst>
        </pc:picChg>
        <pc:picChg chg="add del mod">
          <ac:chgData name="Kitazawa Masakiyo" userId="2bf3742da7ad8ecb" providerId="LiveId" clId="{C3319DF0-672F-484E-9379-5FB1B9723CB0}" dt="2021-09-10T17:40:20.929" v="7598"/>
          <ac:picMkLst>
            <pc:docMk/>
            <pc:sldMk cId="4153900253" sldId="531"/>
            <ac:picMk id="21" creationId="{9B2C5A71-61D8-4212-AC3E-BF590DF0ECDA}"/>
          </ac:picMkLst>
        </pc:picChg>
        <pc:picChg chg="add del mod">
          <ac:chgData name="Kitazawa Masakiyo" userId="2bf3742da7ad8ecb" providerId="LiveId" clId="{C3319DF0-672F-484E-9379-5FB1B9723CB0}" dt="2021-09-10T17:40:47.146" v="7624"/>
          <ac:picMkLst>
            <pc:docMk/>
            <pc:sldMk cId="4153900253" sldId="531"/>
            <ac:picMk id="23" creationId="{E4884D21-9184-4359-B811-863B50C41800}"/>
          </ac:picMkLst>
        </pc:picChg>
        <pc:picChg chg="add del mod">
          <ac:chgData name="Kitazawa Masakiyo" userId="2bf3742da7ad8ecb" providerId="LiveId" clId="{C3319DF0-672F-484E-9379-5FB1B9723CB0}" dt="2021-09-10T17:40:34.630" v="7611"/>
          <ac:picMkLst>
            <pc:docMk/>
            <pc:sldMk cId="4153900253" sldId="531"/>
            <ac:picMk id="24" creationId="{9362C211-255C-4395-9113-6C078BAA49B0}"/>
          </ac:picMkLst>
        </pc:picChg>
        <pc:picChg chg="add mod">
          <ac:chgData name="Kitazawa Masakiyo" userId="2bf3742da7ad8ecb" providerId="LiveId" clId="{C3319DF0-672F-484E-9379-5FB1B9723CB0}" dt="2021-09-11T02:38:49.225" v="11025" actId="1037"/>
          <ac:picMkLst>
            <pc:docMk/>
            <pc:sldMk cId="4153900253" sldId="531"/>
            <ac:picMk id="26" creationId="{13FC3075-9E92-4738-9B26-F0B53397C5BB}"/>
          </ac:picMkLst>
        </pc:picChg>
        <pc:picChg chg="add mod">
          <ac:chgData name="Kitazawa Masakiyo" userId="2bf3742da7ad8ecb" providerId="LiveId" clId="{C3319DF0-672F-484E-9379-5FB1B9723CB0}" dt="2021-09-10T17:45:35.655" v="7879" actId="1076"/>
          <ac:picMkLst>
            <pc:docMk/>
            <pc:sldMk cId="4153900253" sldId="531"/>
            <ac:picMk id="28" creationId="{6B675041-5B46-4343-B34C-C3C08CEF0008}"/>
          </ac:picMkLst>
        </pc:picChg>
        <pc:picChg chg="add del mod">
          <ac:chgData name="Kitazawa Masakiyo" userId="2bf3742da7ad8ecb" providerId="LiveId" clId="{C3319DF0-672F-484E-9379-5FB1B9723CB0}" dt="2021-09-10T17:45:52.207" v="7891"/>
          <ac:picMkLst>
            <pc:docMk/>
            <pc:sldMk cId="4153900253" sldId="531"/>
            <ac:picMk id="30" creationId="{45946F07-8E75-4491-92CD-4556B430DAD3}"/>
          </ac:picMkLst>
        </pc:picChg>
        <pc:picChg chg="add del mod">
          <ac:chgData name="Kitazawa Masakiyo" userId="2bf3742da7ad8ecb" providerId="LiveId" clId="{C3319DF0-672F-484E-9379-5FB1B9723CB0}" dt="2021-09-10T17:46:04.254" v="7903"/>
          <ac:picMkLst>
            <pc:docMk/>
            <pc:sldMk cId="4153900253" sldId="531"/>
            <ac:picMk id="35" creationId="{0477F05A-38BB-4935-AB0E-C6C1F63E4577}"/>
          </ac:picMkLst>
        </pc:picChg>
        <pc:picChg chg="add mod">
          <ac:chgData name="Kitazawa Masakiyo" userId="2bf3742da7ad8ecb" providerId="LiveId" clId="{C3319DF0-672F-484E-9379-5FB1B9723CB0}" dt="2021-09-10T17:46:04.254" v="7901"/>
          <ac:picMkLst>
            <pc:docMk/>
            <pc:sldMk cId="4153900253" sldId="531"/>
            <ac:picMk id="37" creationId="{C8D2CB81-2ECE-46D4-A9D0-AE9F87A86590}"/>
          </ac:picMkLst>
        </pc:picChg>
        <pc:cxnChg chg="add mod">
          <ac:chgData name="Kitazawa Masakiyo" userId="2bf3742da7ad8ecb" providerId="LiveId" clId="{C3319DF0-672F-484E-9379-5FB1B9723CB0}" dt="2021-09-10T17:47:10.516" v="7925" actId="14100"/>
          <ac:cxnSpMkLst>
            <pc:docMk/>
            <pc:sldMk cId="4153900253" sldId="531"/>
            <ac:cxnSpMk id="11" creationId="{BC35E11C-2D52-46CA-A955-174D545BA167}"/>
          </ac:cxnSpMkLst>
        </pc:cxnChg>
        <pc:cxnChg chg="add mod">
          <ac:chgData name="Kitazawa Masakiyo" userId="2bf3742da7ad8ecb" providerId="LiveId" clId="{C3319DF0-672F-484E-9379-5FB1B9723CB0}" dt="2021-09-10T17:46:54.679" v="7922" actId="14100"/>
          <ac:cxnSpMkLst>
            <pc:docMk/>
            <pc:sldMk cId="4153900253" sldId="531"/>
            <ac:cxnSpMk id="12" creationId="{B7B36365-636C-4598-BE64-ECB5FF3C06A3}"/>
          </ac:cxnSpMkLst>
        </pc:cxnChg>
        <pc:cxnChg chg="add mod">
          <ac:chgData name="Kitazawa Masakiyo" userId="2bf3742da7ad8ecb" providerId="LiveId" clId="{C3319DF0-672F-484E-9379-5FB1B9723CB0}" dt="2021-09-10T17:45:35.655" v="7879" actId="1076"/>
          <ac:cxnSpMkLst>
            <pc:docMk/>
            <pc:sldMk cId="4153900253" sldId="531"/>
            <ac:cxnSpMk id="32" creationId="{CF635FFC-B92D-4B7F-A788-4C4258601C3F}"/>
          </ac:cxnSpMkLst>
        </pc:cxnChg>
        <pc:cxnChg chg="add mod">
          <ac:chgData name="Kitazawa Masakiyo" userId="2bf3742da7ad8ecb" providerId="LiveId" clId="{C3319DF0-672F-484E-9379-5FB1B9723CB0}" dt="2021-09-10T17:45:35.655" v="7879" actId="1076"/>
          <ac:cxnSpMkLst>
            <pc:docMk/>
            <pc:sldMk cId="4153900253" sldId="531"/>
            <ac:cxnSpMk id="33" creationId="{8F64F256-DCDE-4190-87D0-3185B08667DE}"/>
          </ac:cxnSpMkLst>
        </pc:cxnChg>
      </pc:sldChg>
      <pc:sldChg chg="addSp delSp modSp new mod">
        <pc:chgData name="Kitazawa Masakiyo" userId="2bf3742da7ad8ecb" providerId="LiveId" clId="{C3319DF0-672F-484E-9379-5FB1B9723CB0}" dt="2021-09-11T02:42:33.350" v="11032" actId="403"/>
        <pc:sldMkLst>
          <pc:docMk/>
          <pc:sldMk cId="997242121" sldId="532"/>
        </pc:sldMkLst>
        <pc:spChg chg="mod">
          <ac:chgData name="Kitazawa Masakiyo" userId="2bf3742da7ad8ecb" providerId="LiveId" clId="{C3319DF0-672F-484E-9379-5FB1B9723CB0}" dt="2021-09-10T17:48:32.600" v="7972" actId="20577"/>
          <ac:spMkLst>
            <pc:docMk/>
            <pc:sldMk cId="997242121" sldId="532"/>
            <ac:spMk id="2" creationId="{C4675DC0-0F9C-4F05-9D00-601D262E0161}"/>
          </ac:spMkLst>
        </pc:spChg>
        <pc:spChg chg="del">
          <ac:chgData name="Kitazawa Masakiyo" userId="2bf3742da7ad8ecb" providerId="LiveId" clId="{C3319DF0-672F-484E-9379-5FB1B9723CB0}" dt="2021-09-10T17:47:57.407" v="7954" actId="478"/>
          <ac:spMkLst>
            <pc:docMk/>
            <pc:sldMk cId="997242121" sldId="532"/>
            <ac:spMk id="3" creationId="{5C16DD5A-3D16-453A-AA19-0D6C49CAF9BF}"/>
          </ac:spMkLst>
        </pc:spChg>
        <pc:spChg chg="add mod">
          <ac:chgData name="Kitazawa Masakiyo" userId="2bf3742da7ad8ecb" providerId="LiveId" clId="{C3319DF0-672F-484E-9379-5FB1B9723CB0}" dt="2021-09-10T17:48:58.875" v="8015" actId="12"/>
          <ac:spMkLst>
            <pc:docMk/>
            <pc:sldMk cId="997242121" sldId="532"/>
            <ac:spMk id="7" creationId="{E4327DF2-FB97-4641-ADF9-D9B823FCCA35}"/>
          </ac:spMkLst>
        </pc:spChg>
        <pc:spChg chg="add mod">
          <ac:chgData name="Kitazawa Masakiyo" userId="2bf3742da7ad8ecb" providerId="LiveId" clId="{C3319DF0-672F-484E-9379-5FB1B9723CB0}" dt="2021-09-10T17:49:18.537" v="8046" actId="1076"/>
          <ac:spMkLst>
            <pc:docMk/>
            <pc:sldMk cId="997242121" sldId="532"/>
            <ac:spMk id="8" creationId="{596ABF37-4CEF-420C-9424-5D962C85C2A1}"/>
          </ac:spMkLst>
        </pc:spChg>
        <pc:spChg chg="add mod">
          <ac:chgData name="Kitazawa Masakiyo" userId="2bf3742da7ad8ecb" providerId="LiveId" clId="{C3319DF0-672F-484E-9379-5FB1B9723CB0}" dt="2021-09-11T02:42:33.350" v="11032" actId="403"/>
          <ac:spMkLst>
            <pc:docMk/>
            <pc:sldMk cId="997242121" sldId="532"/>
            <ac:spMk id="11" creationId="{26472D1D-A5F9-40E5-9BFC-FF1F99A11F7F}"/>
          </ac:spMkLst>
        </pc:spChg>
        <pc:picChg chg="add mod">
          <ac:chgData name="Kitazawa Masakiyo" userId="2bf3742da7ad8ecb" providerId="LiveId" clId="{C3319DF0-672F-484E-9379-5FB1B9723CB0}" dt="2021-09-10T17:49:21.992" v="8047" actId="14100"/>
          <ac:picMkLst>
            <pc:docMk/>
            <pc:sldMk cId="997242121" sldId="532"/>
            <ac:picMk id="6" creationId="{4A641859-3C1D-404A-B4C2-06E4E13842C4}"/>
          </ac:picMkLst>
        </pc:picChg>
        <pc:picChg chg="add mod">
          <ac:chgData name="Kitazawa Masakiyo" userId="2bf3742da7ad8ecb" providerId="LiveId" clId="{C3319DF0-672F-484E-9379-5FB1B9723CB0}" dt="2021-09-10T17:49:49.417" v="8051" actId="1076"/>
          <ac:picMkLst>
            <pc:docMk/>
            <pc:sldMk cId="997242121" sldId="532"/>
            <ac:picMk id="10" creationId="{2E2E5078-9E02-4645-AB46-A71C6DBF78B6}"/>
          </ac:picMkLst>
        </pc:picChg>
      </pc:sldChg>
      <pc:sldChg chg="addSp delSp modSp new mod modAnim">
        <pc:chgData name="Kitazawa Masakiyo" userId="2bf3742da7ad8ecb" providerId="LiveId" clId="{C3319DF0-672F-484E-9379-5FB1B9723CB0}" dt="2021-09-11T03:29:01.072" v="11371" actId="1035"/>
        <pc:sldMkLst>
          <pc:docMk/>
          <pc:sldMk cId="601369771" sldId="533"/>
        </pc:sldMkLst>
        <pc:spChg chg="mod">
          <ac:chgData name="Kitazawa Masakiyo" userId="2bf3742da7ad8ecb" providerId="LiveId" clId="{C3319DF0-672F-484E-9379-5FB1B9723CB0}" dt="2021-09-10T17:56:07.286" v="8476" actId="20577"/>
          <ac:spMkLst>
            <pc:docMk/>
            <pc:sldMk cId="601369771" sldId="533"/>
            <ac:spMk id="2" creationId="{E13D28BC-3D5C-4982-94DB-358D40C6EA67}"/>
          </ac:spMkLst>
        </pc:spChg>
        <pc:spChg chg="del mod">
          <ac:chgData name="Kitazawa Masakiyo" userId="2bf3742da7ad8ecb" providerId="LiveId" clId="{C3319DF0-672F-484E-9379-5FB1B9723CB0}" dt="2021-09-10T17:55:54.186" v="8456" actId="478"/>
          <ac:spMkLst>
            <pc:docMk/>
            <pc:sldMk cId="601369771" sldId="533"/>
            <ac:spMk id="3" creationId="{48A123CF-E4FB-4A5B-8D96-F8FB6581C996}"/>
          </ac:spMkLst>
        </pc:spChg>
        <pc:spChg chg="add mod">
          <ac:chgData name="Kitazawa Masakiyo" userId="2bf3742da7ad8ecb" providerId="LiveId" clId="{C3319DF0-672F-484E-9379-5FB1B9723CB0}" dt="2021-09-11T03:29:01.072" v="11371" actId="1035"/>
          <ac:spMkLst>
            <pc:docMk/>
            <pc:sldMk cId="601369771" sldId="533"/>
            <ac:spMk id="6" creationId="{D5C6AA79-6E88-4C21-AD2A-EE1A19DB185F}"/>
          </ac:spMkLst>
        </pc:spChg>
        <pc:spChg chg="add mod">
          <ac:chgData name="Kitazawa Masakiyo" userId="2bf3742da7ad8ecb" providerId="LiveId" clId="{C3319DF0-672F-484E-9379-5FB1B9723CB0}" dt="2021-09-11T03:29:01.072" v="11371" actId="1035"/>
          <ac:spMkLst>
            <pc:docMk/>
            <pc:sldMk cId="601369771" sldId="533"/>
            <ac:spMk id="7" creationId="{25EAB6A9-DBD4-41CB-91DE-4128831E1BD5}"/>
          </ac:spMkLst>
        </pc:spChg>
        <pc:spChg chg="add mod">
          <ac:chgData name="Kitazawa Masakiyo" userId="2bf3742da7ad8ecb" providerId="LiveId" clId="{C3319DF0-672F-484E-9379-5FB1B9723CB0}" dt="2021-09-10T18:17:37.997" v="8777" actId="1076"/>
          <ac:spMkLst>
            <pc:docMk/>
            <pc:sldMk cId="601369771" sldId="533"/>
            <ac:spMk id="8" creationId="{AC770BAE-01A0-4D1E-AF85-62E1F6D48093}"/>
          </ac:spMkLst>
        </pc:spChg>
        <pc:spChg chg="add mod">
          <ac:chgData name="Kitazawa Masakiyo" userId="2bf3742da7ad8ecb" providerId="LiveId" clId="{C3319DF0-672F-484E-9379-5FB1B9723CB0}" dt="2021-09-10T18:19:24.884" v="8785" actId="20577"/>
          <ac:spMkLst>
            <pc:docMk/>
            <pc:sldMk cId="601369771" sldId="533"/>
            <ac:spMk id="9" creationId="{7B3E8AD3-DEAC-4DE0-B6AB-9F2F90E8458E}"/>
          </ac:spMkLst>
        </pc:spChg>
        <pc:spChg chg="add mod">
          <ac:chgData name="Kitazawa Masakiyo" userId="2bf3742da7ad8ecb" providerId="LiveId" clId="{C3319DF0-672F-484E-9379-5FB1B9723CB0}" dt="2021-09-11T03:26:28.380" v="11276" actId="403"/>
          <ac:spMkLst>
            <pc:docMk/>
            <pc:sldMk cId="601369771" sldId="533"/>
            <ac:spMk id="10" creationId="{4D9765D3-E684-4214-8465-8DEE621463AF}"/>
          </ac:spMkLst>
        </pc:spChg>
        <pc:spChg chg="add mod">
          <ac:chgData name="Kitazawa Masakiyo" userId="2bf3742da7ad8ecb" providerId="LiveId" clId="{C3319DF0-672F-484E-9379-5FB1B9723CB0}" dt="2021-09-10T18:13:46.946" v="8716" actId="1076"/>
          <ac:spMkLst>
            <pc:docMk/>
            <pc:sldMk cId="601369771" sldId="533"/>
            <ac:spMk id="11" creationId="{4A77B6CA-4426-4473-BC78-EDA0857DD7AA}"/>
          </ac:spMkLst>
        </pc:spChg>
        <pc:spChg chg="add mod">
          <ac:chgData name="Kitazawa Masakiyo" userId="2bf3742da7ad8ecb" providerId="LiveId" clId="{C3319DF0-672F-484E-9379-5FB1B9723CB0}" dt="2021-09-11T03:27:13.353" v="11325" actId="6549"/>
          <ac:spMkLst>
            <pc:docMk/>
            <pc:sldMk cId="601369771" sldId="533"/>
            <ac:spMk id="12" creationId="{B433C4C3-EE49-461D-9DE7-002414840358}"/>
          </ac:spMkLst>
        </pc:spChg>
        <pc:spChg chg="add mod">
          <ac:chgData name="Kitazawa Masakiyo" userId="2bf3742da7ad8ecb" providerId="LiveId" clId="{C3319DF0-672F-484E-9379-5FB1B9723CB0}" dt="2021-09-11T03:27:00.118" v="11280" actId="1036"/>
          <ac:spMkLst>
            <pc:docMk/>
            <pc:sldMk cId="601369771" sldId="533"/>
            <ac:spMk id="13" creationId="{F014FC90-42F1-443F-B59E-772D0FB76B24}"/>
          </ac:spMkLst>
        </pc:spChg>
        <pc:picChg chg="add mod">
          <ac:chgData name="Kitazawa Masakiyo" userId="2bf3742da7ad8ecb" providerId="LiveId" clId="{C3319DF0-672F-484E-9379-5FB1B9723CB0}" dt="2021-09-11T03:29:01.072" v="11371" actId="1035"/>
          <ac:picMkLst>
            <pc:docMk/>
            <pc:sldMk cId="601369771" sldId="533"/>
            <ac:picMk id="5" creationId="{E90F4277-D126-4B53-B3F7-CB2F89E5C7B0}"/>
          </ac:picMkLst>
        </pc:picChg>
        <pc:picChg chg="add mod">
          <ac:chgData name="Kitazawa Masakiyo" userId="2bf3742da7ad8ecb" providerId="LiveId" clId="{C3319DF0-672F-484E-9379-5FB1B9723CB0}" dt="2021-09-11T03:29:01.072" v="11371" actId="1035"/>
          <ac:picMkLst>
            <pc:docMk/>
            <pc:sldMk cId="601369771" sldId="533"/>
            <ac:picMk id="14" creationId="{1C548250-552E-4A83-960C-1A2CE957E242}"/>
          </ac:picMkLst>
        </pc:picChg>
      </pc:sldChg>
      <pc:sldChg chg="addSp delSp modSp new mod modAnim">
        <pc:chgData name="Kitazawa Masakiyo" userId="2bf3742da7ad8ecb" providerId="LiveId" clId="{C3319DF0-672F-484E-9379-5FB1B9723CB0}" dt="2021-09-11T03:23:11.583" v="11217" actId="1076"/>
        <pc:sldMkLst>
          <pc:docMk/>
          <pc:sldMk cId="4168222760" sldId="534"/>
        </pc:sldMkLst>
        <pc:spChg chg="del">
          <ac:chgData name="Kitazawa Masakiyo" userId="2bf3742da7ad8ecb" providerId="LiveId" clId="{C3319DF0-672F-484E-9379-5FB1B9723CB0}" dt="2021-09-11T00:59:06.762" v="9192" actId="478"/>
          <ac:spMkLst>
            <pc:docMk/>
            <pc:sldMk cId="4168222760" sldId="534"/>
            <ac:spMk id="2" creationId="{FD94EF89-B1A9-4248-9060-9D5F8441E581}"/>
          </ac:spMkLst>
        </pc:spChg>
        <pc:spChg chg="del">
          <ac:chgData name="Kitazawa Masakiyo" userId="2bf3742da7ad8ecb" providerId="LiveId" clId="{C3319DF0-672F-484E-9379-5FB1B9723CB0}" dt="2021-09-11T00:58:53.169" v="9190" actId="478"/>
          <ac:spMkLst>
            <pc:docMk/>
            <pc:sldMk cId="4168222760" sldId="534"/>
            <ac:spMk id="3" creationId="{2DC98617-AFEC-44E7-A64D-B93B22F63FED}"/>
          </ac:spMkLst>
        </pc:spChg>
        <pc:spChg chg="add mod">
          <ac:chgData name="Kitazawa Masakiyo" userId="2bf3742da7ad8ecb" providerId="LiveId" clId="{C3319DF0-672F-484E-9379-5FB1B9723CB0}" dt="2021-09-11T00:59:29.801" v="9194" actId="1076"/>
          <ac:spMkLst>
            <pc:docMk/>
            <pc:sldMk cId="4168222760" sldId="534"/>
            <ac:spMk id="6" creationId="{70A5D24C-1EC5-4829-B121-F2314813DCAF}"/>
          </ac:spMkLst>
        </pc:spChg>
        <pc:spChg chg="add mod">
          <ac:chgData name="Kitazawa Masakiyo" userId="2bf3742da7ad8ecb" providerId="LiveId" clId="{C3319DF0-672F-484E-9379-5FB1B9723CB0}" dt="2021-09-11T01:45:25.385" v="9966" actId="1076"/>
          <ac:spMkLst>
            <pc:docMk/>
            <pc:sldMk cId="4168222760" sldId="534"/>
            <ac:spMk id="7" creationId="{A297DC78-039D-4D6C-9A69-380C84E99877}"/>
          </ac:spMkLst>
        </pc:spChg>
        <pc:spChg chg="add mod">
          <ac:chgData name="Kitazawa Masakiyo" userId="2bf3742da7ad8ecb" providerId="LiveId" clId="{C3319DF0-672F-484E-9379-5FB1B9723CB0}" dt="2021-09-11T01:44:54.431" v="9965" actId="6549"/>
          <ac:spMkLst>
            <pc:docMk/>
            <pc:sldMk cId="4168222760" sldId="534"/>
            <ac:spMk id="8" creationId="{5F9BECA3-59DF-4489-9F72-C7A32E2805BE}"/>
          </ac:spMkLst>
        </pc:spChg>
        <pc:spChg chg="add mod">
          <ac:chgData name="Kitazawa Masakiyo" userId="2bf3742da7ad8ecb" providerId="LiveId" clId="{C3319DF0-672F-484E-9379-5FB1B9723CB0}" dt="2021-09-11T00:59:29.801" v="9194" actId="1076"/>
          <ac:spMkLst>
            <pc:docMk/>
            <pc:sldMk cId="4168222760" sldId="534"/>
            <ac:spMk id="9" creationId="{14087F44-6A76-45E8-AE95-C3D1ABE1ED4A}"/>
          </ac:spMkLst>
        </pc:spChg>
        <pc:spChg chg="add del mod">
          <ac:chgData name="Kitazawa Masakiyo" userId="2bf3742da7ad8ecb" providerId="LiveId" clId="{C3319DF0-672F-484E-9379-5FB1B9723CB0}" dt="2021-09-11T00:59:32.962" v="9195" actId="478"/>
          <ac:spMkLst>
            <pc:docMk/>
            <pc:sldMk cId="4168222760" sldId="534"/>
            <ac:spMk id="10" creationId="{84DB890A-C86B-4E12-A25B-31AA3B65B2EB}"/>
          </ac:spMkLst>
        </pc:spChg>
        <pc:spChg chg="add mod">
          <ac:chgData name="Kitazawa Masakiyo" userId="2bf3742da7ad8ecb" providerId="LiveId" clId="{C3319DF0-672F-484E-9379-5FB1B9723CB0}" dt="2021-09-11T00:59:29.801" v="9194" actId="1076"/>
          <ac:spMkLst>
            <pc:docMk/>
            <pc:sldMk cId="4168222760" sldId="534"/>
            <ac:spMk id="11" creationId="{75CB0AEE-01EA-418A-B9C3-550A14C33F78}"/>
          </ac:spMkLst>
        </pc:spChg>
        <pc:spChg chg="mod">
          <ac:chgData name="Kitazawa Masakiyo" userId="2bf3742da7ad8ecb" providerId="LiveId" clId="{C3319DF0-672F-484E-9379-5FB1B9723CB0}" dt="2021-09-11T01:00:26.475" v="9198" actId="1076"/>
          <ac:spMkLst>
            <pc:docMk/>
            <pc:sldMk cId="4168222760" sldId="534"/>
            <ac:spMk id="13" creationId="{57387E0D-A50F-42D6-8213-42181A286AB9}"/>
          </ac:spMkLst>
        </pc:spChg>
        <pc:spChg chg="del mod">
          <ac:chgData name="Kitazawa Masakiyo" userId="2bf3742da7ad8ecb" providerId="LiveId" clId="{C3319DF0-672F-484E-9379-5FB1B9723CB0}" dt="2021-09-11T00:59:46.114" v="9196" actId="478"/>
          <ac:spMkLst>
            <pc:docMk/>
            <pc:sldMk cId="4168222760" sldId="534"/>
            <ac:spMk id="14" creationId="{BABF9164-C880-41AD-AEC8-1CE2D7920982}"/>
          </ac:spMkLst>
        </pc:spChg>
        <pc:spChg chg="mod">
          <ac:chgData name="Kitazawa Masakiyo" userId="2bf3742da7ad8ecb" providerId="LiveId" clId="{C3319DF0-672F-484E-9379-5FB1B9723CB0}" dt="2021-09-11T01:00:26.475" v="9198" actId="1076"/>
          <ac:spMkLst>
            <pc:docMk/>
            <pc:sldMk cId="4168222760" sldId="534"/>
            <ac:spMk id="15" creationId="{63745582-50B7-4E87-BCAD-88B357C84949}"/>
          </ac:spMkLst>
        </pc:spChg>
        <pc:spChg chg="add mod">
          <ac:chgData name="Kitazawa Masakiyo" userId="2bf3742da7ad8ecb" providerId="LiveId" clId="{C3319DF0-672F-484E-9379-5FB1B9723CB0}" dt="2021-09-11T01:45:57.389" v="10035" actId="1035"/>
          <ac:spMkLst>
            <pc:docMk/>
            <pc:sldMk cId="4168222760" sldId="534"/>
            <ac:spMk id="16" creationId="{7A6F5DCC-EE24-45E9-88C0-E9C8F0AF5F41}"/>
          </ac:spMkLst>
        </pc:spChg>
        <pc:spChg chg="add mod">
          <ac:chgData name="Kitazawa Masakiyo" userId="2bf3742da7ad8ecb" providerId="LiveId" clId="{C3319DF0-672F-484E-9379-5FB1B9723CB0}" dt="2021-09-11T03:23:11.583" v="11217" actId="1076"/>
          <ac:spMkLst>
            <pc:docMk/>
            <pc:sldMk cId="4168222760" sldId="534"/>
            <ac:spMk id="17" creationId="{EF65084E-AAC7-43CD-B54D-7FDF51B14098}"/>
          </ac:spMkLst>
        </pc:spChg>
        <pc:grpChg chg="add mod">
          <ac:chgData name="Kitazawa Masakiyo" userId="2bf3742da7ad8ecb" providerId="LiveId" clId="{C3319DF0-672F-484E-9379-5FB1B9723CB0}" dt="2021-09-11T01:00:26.475" v="9198" actId="1076"/>
          <ac:grpSpMkLst>
            <pc:docMk/>
            <pc:sldMk cId="4168222760" sldId="534"/>
            <ac:grpSpMk id="12" creationId="{87DC95F3-6758-4C85-B16E-DCF380244941}"/>
          </ac:grpSpMkLst>
        </pc:grpChg>
        <pc:picChg chg="add mod">
          <ac:chgData name="Kitazawa Masakiyo" userId="2bf3742da7ad8ecb" providerId="LiveId" clId="{C3319DF0-672F-484E-9379-5FB1B9723CB0}" dt="2021-09-11T00:59:01.615" v="9191"/>
          <ac:picMkLst>
            <pc:docMk/>
            <pc:sldMk cId="4168222760" sldId="534"/>
            <ac:picMk id="5" creationId="{6D7D6968-204F-4F9E-B0D3-85A5AF0F4851}"/>
          </ac:picMkLst>
        </pc:picChg>
      </pc:sldChg>
      <pc:sldChg chg="delSp mod">
        <pc:chgData name="Kitazawa Masakiyo" userId="2bf3742da7ad8ecb" providerId="LiveId" clId="{C3319DF0-672F-484E-9379-5FB1B9723CB0}" dt="2021-09-11T02:02:18.809" v="10833" actId="478"/>
        <pc:sldMkLst>
          <pc:docMk/>
          <pc:sldMk cId="3893212106" sldId="535"/>
        </pc:sldMkLst>
        <pc:spChg chg="del">
          <ac:chgData name="Kitazawa Masakiyo" userId="2bf3742da7ad8ecb" providerId="LiveId" clId="{C3319DF0-672F-484E-9379-5FB1B9723CB0}" dt="2021-09-11T02:02:18.809" v="10833" actId="478"/>
          <ac:spMkLst>
            <pc:docMk/>
            <pc:sldMk cId="3893212106" sldId="535"/>
            <ac:spMk id="36" creationId="{07AFB34B-9F8E-4E80-9C38-DACB7E93AE29}"/>
          </ac:spMkLst>
        </pc:spChg>
        <pc:spChg chg="del">
          <ac:chgData name="Kitazawa Masakiyo" userId="2bf3742da7ad8ecb" providerId="LiveId" clId="{C3319DF0-672F-484E-9379-5FB1B9723CB0}" dt="2021-09-11T02:02:17.405" v="10832" actId="478"/>
          <ac:spMkLst>
            <pc:docMk/>
            <pc:sldMk cId="3893212106" sldId="535"/>
            <ac:spMk id="37" creationId="{620A00D7-FD40-4A13-923D-76E4E5FC7574}"/>
          </ac:spMkLst>
        </pc:spChg>
      </pc:sldChg>
      <pc:sldChg chg="modSp mod">
        <pc:chgData name="Kitazawa Masakiyo" userId="2bf3742da7ad8ecb" providerId="LiveId" clId="{C3319DF0-672F-484E-9379-5FB1B9723CB0}" dt="2021-09-11T03:16:02.865" v="11131" actId="14100"/>
        <pc:sldMkLst>
          <pc:docMk/>
          <pc:sldMk cId="2775258824" sldId="536"/>
        </pc:sldMkLst>
        <pc:spChg chg="mod">
          <ac:chgData name="Kitazawa Masakiyo" userId="2bf3742da7ad8ecb" providerId="LiveId" clId="{C3319DF0-672F-484E-9379-5FB1B9723CB0}" dt="2021-09-11T03:16:02.865" v="11131" actId="14100"/>
          <ac:spMkLst>
            <pc:docMk/>
            <pc:sldMk cId="2775258824" sldId="536"/>
            <ac:spMk id="21" creationId="{9B78AB44-F704-4DA0-BF13-367C48B647F4}"/>
          </ac:spMkLst>
        </pc:spChg>
        <pc:spChg chg="mod">
          <ac:chgData name="Kitazawa Masakiyo" userId="2bf3742da7ad8ecb" providerId="LiveId" clId="{C3319DF0-672F-484E-9379-5FB1B9723CB0}" dt="2021-09-11T03:15:41.448" v="11109" actId="1036"/>
          <ac:spMkLst>
            <pc:docMk/>
            <pc:sldMk cId="2775258824" sldId="536"/>
            <ac:spMk id="31" creationId="{8A74CBDF-C920-4F6F-849A-93F64326E072}"/>
          </ac:spMkLst>
        </pc:spChg>
        <pc:spChg chg="mod">
          <ac:chgData name="Kitazawa Masakiyo" userId="2bf3742da7ad8ecb" providerId="LiveId" clId="{C3319DF0-672F-484E-9379-5FB1B9723CB0}" dt="2021-09-11T03:15:41.448" v="11109" actId="1036"/>
          <ac:spMkLst>
            <pc:docMk/>
            <pc:sldMk cId="2775258824" sldId="536"/>
            <ac:spMk id="36" creationId="{B9BA4445-DE72-4E50-A5D1-9AB679EB3F17}"/>
          </ac:spMkLst>
        </pc:spChg>
        <pc:spChg chg="mod">
          <ac:chgData name="Kitazawa Masakiyo" userId="2bf3742da7ad8ecb" providerId="LiveId" clId="{C3319DF0-672F-484E-9379-5FB1B9723CB0}" dt="2021-09-11T03:15:41.448" v="11109" actId="1036"/>
          <ac:spMkLst>
            <pc:docMk/>
            <pc:sldMk cId="2775258824" sldId="536"/>
            <ac:spMk id="39" creationId="{511F376F-DF1E-4DB1-B574-145C4604A8BD}"/>
          </ac:spMkLst>
        </pc:spChg>
        <pc:spChg chg="mod">
          <ac:chgData name="Kitazawa Masakiyo" userId="2bf3742da7ad8ecb" providerId="LiveId" clId="{C3319DF0-672F-484E-9379-5FB1B9723CB0}" dt="2021-09-11T03:15:41.448" v="11109" actId="1036"/>
          <ac:spMkLst>
            <pc:docMk/>
            <pc:sldMk cId="2775258824" sldId="536"/>
            <ac:spMk id="41" creationId="{BA25EF99-72ED-4094-B393-23781C86671E}"/>
          </ac:spMkLst>
        </pc:spChg>
        <pc:spChg chg="mod">
          <ac:chgData name="Kitazawa Masakiyo" userId="2bf3742da7ad8ecb" providerId="LiveId" clId="{C3319DF0-672F-484E-9379-5FB1B9723CB0}" dt="2021-09-11T03:15:41.448" v="11109" actId="1036"/>
          <ac:spMkLst>
            <pc:docMk/>
            <pc:sldMk cId="2775258824" sldId="536"/>
            <ac:spMk id="42" creationId="{BF0F43DE-FE6D-4B16-A43D-A02360A11C2F}"/>
          </ac:spMkLst>
        </pc:spChg>
        <pc:spChg chg="mod">
          <ac:chgData name="Kitazawa Masakiyo" userId="2bf3742da7ad8ecb" providerId="LiveId" clId="{C3319DF0-672F-484E-9379-5FB1B9723CB0}" dt="2021-09-11T03:15:41.448" v="11109" actId="1036"/>
          <ac:spMkLst>
            <pc:docMk/>
            <pc:sldMk cId="2775258824" sldId="536"/>
            <ac:spMk id="48" creationId="{951F9D22-9232-4711-B92E-79E231F264AA}"/>
          </ac:spMkLst>
        </pc:spChg>
        <pc:spChg chg="mod">
          <ac:chgData name="Kitazawa Masakiyo" userId="2bf3742da7ad8ecb" providerId="LiveId" clId="{C3319DF0-672F-484E-9379-5FB1B9723CB0}" dt="2021-09-11T03:15:41.448" v="11109" actId="1036"/>
          <ac:spMkLst>
            <pc:docMk/>
            <pc:sldMk cId="2775258824" sldId="536"/>
            <ac:spMk id="52" creationId="{4E1B2296-984C-429F-B5E6-92B2AF5126A1}"/>
          </ac:spMkLst>
        </pc:spChg>
        <pc:spChg chg="mod">
          <ac:chgData name="Kitazawa Masakiyo" userId="2bf3742da7ad8ecb" providerId="LiveId" clId="{C3319DF0-672F-484E-9379-5FB1B9723CB0}" dt="2021-09-11T03:15:41.448" v="11109" actId="1036"/>
          <ac:spMkLst>
            <pc:docMk/>
            <pc:sldMk cId="2775258824" sldId="536"/>
            <ac:spMk id="54" creationId="{DF1F5D4F-1899-40C3-A06E-CB4DA32C4FE9}"/>
          </ac:spMkLst>
        </pc:spChg>
        <pc:picChg chg="mod">
          <ac:chgData name="Kitazawa Masakiyo" userId="2bf3742da7ad8ecb" providerId="LiveId" clId="{C3319DF0-672F-484E-9379-5FB1B9723CB0}" dt="2021-09-11T03:15:41.448" v="11109" actId="1036"/>
          <ac:picMkLst>
            <pc:docMk/>
            <pc:sldMk cId="2775258824" sldId="536"/>
            <ac:picMk id="27" creationId="{361F595D-1EE0-463B-BC13-47938B27A7B7}"/>
          </ac:picMkLst>
        </pc:picChg>
        <pc:picChg chg="mod">
          <ac:chgData name="Kitazawa Masakiyo" userId="2bf3742da7ad8ecb" providerId="LiveId" clId="{C3319DF0-672F-484E-9379-5FB1B9723CB0}" dt="2021-09-11T03:15:41.448" v="11109" actId="1036"/>
          <ac:picMkLst>
            <pc:docMk/>
            <pc:sldMk cId="2775258824" sldId="536"/>
            <ac:picMk id="29" creationId="{F3ED5458-E846-4EC1-B225-A01BB6409769}"/>
          </ac:picMkLst>
        </pc:picChg>
        <pc:picChg chg="mod">
          <ac:chgData name="Kitazawa Masakiyo" userId="2bf3742da7ad8ecb" providerId="LiveId" clId="{C3319DF0-672F-484E-9379-5FB1B9723CB0}" dt="2021-09-11T03:15:41.448" v="11109" actId="1036"/>
          <ac:picMkLst>
            <pc:docMk/>
            <pc:sldMk cId="2775258824" sldId="536"/>
            <ac:picMk id="35" creationId="{A23E54C8-9FB1-407F-A8C8-8D4206DDAAC2}"/>
          </ac:picMkLst>
        </pc:picChg>
        <pc:picChg chg="mod">
          <ac:chgData name="Kitazawa Masakiyo" userId="2bf3742da7ad8ecb" providerId="LiveId" clId="{C3319DF0-672F-484E-9379-5FB1B9723CB0}" dt="2021-09-11T03:15:41.448" v="11109" actId="1036"/>
          <ac:picMkLst>
            <pc:docMk/>
            <pc:sldMk cId="2775258824" sldId="536"/>
            <ac:picMk id="38" creationId="{540B609E-A3E5-4EC2-94B9-CB3D3C616C5D}"/>
          </ac:picMkLst>
        </pc:picChg>
        <pc:picChg chg="mod">
          <ac:chgData name="Kitazawa Masakiyo" userId="2bf3742da7ad8ecb" providerId="LiveId" clId="{C3319DF0-672F-484E-9379-5FB1B9723CB0}" dt="2021-09-11T03:15:41.448" v="11109" actId="1036"/>
          <ac:picMkLst>
            <pc:docMk/>
            <pc:sldMk cId="2775258824" sldId="536"/>
            <ac:picMk id="46" creationId="{D86253A4-567B-465F-90D2-1AE7DC65C7E3}"/>
          </ac:picMkLst>
        </pc:picChg>
        <pc:picChg chg="mod">
          <ac:chgData name="Kitazawa Masakiyo" userId="2bf3742da7ad8ecb" providerId="LiveId" clId="{C3319DF0-672F-484E-9379-5FB1B9723CB0}" dt="2021-09-11T03:15:41.448" v="11109" actId="1036"/>
          <ac:picMkLst>
            <pc:docMk/>
            <pc:sldMk cId="2775258824" sldId="536"/>
            <ac:picMk id="47" creationId="{23570347-2682-47F2-A91C-F43AED2B6123}"/>
          </ac:picMkLst>
        </pc:picChg>
        <pc:picChg chg="mod">
          <ac:chgData name="Kitazawa Masakiyo" userId="2bf3742da7ad8ecb" providerId="LiveId" clId="{C3319DF0-672F-484E-9379-5FB1B9723CB0}" dt="2021-09-11T03:15:41.448" v="11109" actId="1036"/>
          <ac:picMkLst>
            <pc:docMk/>
            <pc:sldMk cId="2775258824" sldId="536"/>
            <ac:picMk id="51" creationId="{5664C7D5-1454-4DE4-94D1-86483BA697F0}"/>
          </ac:picMkLst>
        </pc:picChg>
        <pc:picChg chg="mod">
          <ac:chgData name="Kitazawa Masakiyo" userId="2bf3742da7ad8ecb" providerId="LiveId" clId="{C3319DF0-672F-484E-9379-5FB1B9723CB0}" dt="2021-09-11T03:15:41.448" v="11109" actId="1036"/>
          <ac:picMkLst>
            <pc:docMk/>
            <pc:sldMk cId="2775258824" sldId="536"/>
            <ac:picMk id="53" creationId="{B0CF2457-D11B-4FCC-9171-E45922C8767E}"/>
          </ac:picMkLst>
        </pc:picChg>
        <pc:cxnChg chg="mod">
          <ac:chgData name="Kitazawa Masakiyo" userId="2bf3742da7ad8ecb" providerId="LiveId" clId="{C3319DF0-672F-484E-9379-5FB1B9723CB0}" dt="2021-09-11T03:15:50.596" v="11129" actId="1035"/>
          <ac:cxnSpMkLst>
            <pc:docMk/>
            <pc:sldMk cId="2775258824" sldId="536"/>
            <ac:cxnSpMk id="13" creationId="{3CAF5865-D896-4353-ADB1-234D55D7C8EF}"/>
          </ac:cxnSpMkLst>
        </pc:cxnChg>
        <pc:cxnChg chg="mod">
          <ac:chgData name="Kitazawa Masakiyo" userId="2bf3742da7ad8ecb" providerId="LiveId" clId="{C3319DF0-672F-484E-9379-5FB1B9723CB0}" dt="2021-09-11T03:15:41.448" v="11109" actId="1036"/>
          <ac:cxnSpMkLst>
            <pc:docMk/>
            <pc:sldMk cId="2775258824" sldId="536"/>
            <ac:cxnSpMk id="23" creationId="{BDB3283D-2495-454D-BAE4-54964C3F88D7}"/>
          </ac:cxnSpMkLst>
        </pc:cxnChg>
        <pc:cxnChg chg="mod">
          <ac:chgData name="Kitazawa Masakiyo" userId="2bf3742da7ad8ecb" providerId="LiveId" clId="{C3319DF0-672F-484E-9379-5FB1B9723CB0}" dt="2021-09-11T03:15:41.448" v="11109" actId="1036"/>
          <ac:cxnSpMkLst>
            <pc:docMk/>
            <pc:sldMk cId="2775258824" sldId="536"/>
            <ac:cxnSpMk id="24" creationId="{FE236FA0-F140-40DE-8132-6F87A9614AAB}"/>
          </ac:cxnSpMkLst>
        </pc:cxnChg>
        <pc:cxnChg chg="mod">
          <ac:chgData name="Kitazawa Masakiyo" userId="2bf3742da7ad8ecb" providerId="LiveId" clId="{C3319DF0-672F-484E-9379-5FB1B9723CB0}" dt="2021-09-11T03:15:41.448" v="11109" actId="1036"/>
          <ac:cxnSpMkLst>
            <pc:docMk/>
            <pc:sldMk cId="2775258824" sldId="536"/>
            <ac:cxnSpMk id="32" creationId="{6B7B5C87-D175-46A6-B493-9EF58822E0BE}"/>
          </ac:cxnSpMkLst>
        </pc:cxnChg>
        <pc:cxnChg chg="mod">
          <ac:chgData name="Kitazawa Masakiyo" userId="2bf3742da7ad8ecb" providerId="LiveId" clId="{C3319DF0-672F-484E-9379-5FB1B9723CB0}" dt="2021-09-11T03:15:41.448" v="11109" actId="1036"/>
          <ac:cxnSpMkLst>
            <pc:docMk/>
            <pc:sldMk cId="2775258824" sldId="536"/>
            <ac:cxnSpMk id="33" creationId="{D1DB318E-C5C0-488B-947F-9B0DF31E6C66}"/>
          </ac:cxnSpMkLst>
        </pc:cxnChg>
        <pc:cxnChg chg="mod">
          <ac:chgData name="Kitazawa Masakiyo" userId="2bf3742da7ad8ecb" providerId="LiveId" clId="{C3319DF0-672F-484E-9379-5FB1B9723CB0}" dt="2021-09-11T03:15:41.448" v="11109" actId="1036"/>
          <ac:cxnSpMkLst>
            <pc:docMk/>
            <pc:sldMk cId="2775258824" sldId="536"/>
            <ac:cxnSpMk id="44" creationId="{22C74F73-DC10-4918-B59B-F953040DA253}"/>
          </ac:cxnSpMkLst>
        </pc:cxnChg>
        <pc:cxnChg chg="mod">
          <ac:chgData name="Kitazawa Masakiyo" userId="2bf3742da7ad8ecb" providerId="LiveId" clId="{C3319DF0-672F-484E-9379-5FB1B9723CB0}" dt="2021-09-11T03:15:41.448" v="11109" actId="1036"/>
          <ac:cxnSpMkLst>
            <pc:docMk/>
            <pc:sldMk cId="2775258824" sldId="536"/>
            <ac:cxnSpMk id="45" creationId="{3E90CCC6-7D63-4A13-A8C0-C14D0A63BC49}"/>
          </ac:cxnSpMkLst>
        </pc:cxnChg>
        <pc:cxnChg chg="mod">
          <ac:chgData name="Kitazawa Masakiyo" userId="2bf3742da7ad8ecb" providerId="LiveId" clId="{C3319DF0-672F-484E-9379-5FB1B9723CB0}" dt="2021-09-11T03:15:41.448" v="11109" actId="1036"/>
          <ac:cxnSpMkLst>
            <pc:docMk/>
            <pc:sldMk cId="2775258824" sldId="536"/>
            <ac:cxnSpMk id="49" creationId="{159DA3F7-031B-453A-A219-AB7B36F3D1BF}"/>
          </ac:cxnSpMkLst>
        </pc:cxnChg>
        <pc:cxnChg chg="mod">
          <ac:chgData name="Kitazawa Masakiyo" userId="2bf3742da7ad8ecb" providerId="LiveId" clId="{C3319DF0-672F-484E-9379-5FB1B9723CB0}" dt="2021-09-11T03:15:41.448" v="11109" actId="1036"/>
          <ac:cxnSpMkLst>
            <pc:docMk/>
            <pc:sldMk cId="2775258824" sldId="536"/>
            <ac:cxnSpMk id="50" creationId="{74ED0CCC-8708-401D-987A-2204D32BFC63}"/>
          </ac:cxnSpMkLst>
        </pc:cxnChg>
      </pc:sldChg>
      <pc:sldChg chg="delSp del mod">
        <pc:chgData name="Kitazawa Masakiyo" userId="2bf3742da7ad8ecb" providerId="LiveId" clId="{C3319DF0-672F-484E-9379-5FB1B9723CB0}" dt="2021-09-11T03:57:28.062" v="11489" actId="2696"/>
        <pc:sldMkLst>
          <pc:docMk/>
          <pc:sldMk cId="2402569112" sldId="537"/>
        </pc:sldMkLst>
        <pc:spChg chg="del">
          <ac:chgData name="Kitazawa Masakiyo" userId="2bf3742da7ad8ecb" providerId="LiveId" clId="{C3319DF0-672F-484E-9379-5FB1B9723CB0}" dt="2021-09-11T02:04:56.057" v="10861" actId="478"/>
          <ac:spMkLst>
            <pc:docMk/>
            <pc:sldMk cId="2402569112" sldId="537"/>
            <ac:spMk id="3" creationId="{2D50F5D2-EC31-448C-BC6D-A36F713AA146}"/>
          </ac:spMkLst>
        </pc:spChg>
        <pc:spChg chg="del">
          <ac:chgData name="Kitazawa Masakiyo" userId="2bf3742da7ad8ecb" providerId="LiveId" clId="{C3319DF0-672F-484E-9379-5FB1B9723CB0}" dt="2021-09-11T03:18:02.402" v="11132" actId="478"/>
          <ac:spMkLst>
            <pc:docMk/>
            <pc:sldMk cId="2402569112" sldId="537"/>
            <ac:spMk id="21" creationId="{9B78AB44-F704-4DA0-BF13-367C48B647F4}"/>
          </ac:spMkLst>
        </pc:spChg>
        <pc:spChg chg="del">
          <ac:chgData name="Kitazawa Masakiyo" userId="2bf3742da7ad8ecb" providerId="LiveId" clId="{C3319DF0-672F-484E-9379-5FB1B9723CB0}" dt="2021-09-11T02:05:01.349" v="10863" actId="478"/>
          <ac:spMkLst>
            <pc:docMk/>
            <pc:sldMk cId="2402569112" sldId="537"/>
            <ac:spMk id="39" creationId="{511F376F-DF1E-4DB1-B574-145C4604A8BD}"/>
          </ac:spMkLst>
        </pc:spChg>
        <pc:spChg chg="del">
          <ac:chgData name="Kitazawa Masakiyo" userId="2bf3742da7ad8ecb" providerId="LiveId" clId="{C3319DF0-672F-484E-9379-5FB1B9723CB0}" dt="2021-09-11T02:04:58.948" v="10862" actId="478"/>
          <ac:spMkLst>
            <pc:docMk/>
            <pc:sldMk cId="2402569112" sldId="537"/>
            <ac:spMk id="41" creationId="{BA25EF99-72ED-4094-B393-23781C86671E}"/>
          </ac:spMkLst>
        </pc:spChg>
        <pc:spChg chg="del">
          <ac:chgData name="Kitazawa Masakiyo" userId="2bf3742da7ad8ecb" providerId="LiveId" clId="{C3319DF0-672F-484E-9379-5FB1B9723CB0}" dt="2021-09-11T02:05:03.223" v="10864" actId="478"/>
          <ac:spMkLst>
            <pc:docMk/>
            <pc:sldMk cId="2402569112" sldId="537"/>
            <ac:spMk id="42" creationId="{BF0F43DE-FE6D-4B16-A43D-A02360A11C2F}"/>
          </ac:spMkLst>
        </pc:spChg>
        <pc:spChg chg="del">
          <ac:chgData name="Kitazawa Masakiyo" userId="2bf3742da7ad8ecb" providerId="LiveId" clId="{C3319DF0-672F-484E-9379-5FB1B9723CB0}" dt="2021-09-11T02:04:56.057" v="10861" actId="478"/>
          <ac:spMkLst>
            <pc:docMk/>
            <pc:sldMk cId="2402569112" sldId="537"/>
            <ac:spMk id="43" creationId="{041CA915-2667-4CAA-8F2E-8ED4A86D00DF}"/>
          </ac:spMkLst>
        </pc:spChg>
        <pc:spChg chg="del">
          <ac:chgData name="Kitazawa Masakiyo" userId="2bf3742da7ad8ecb" providerId="LiveId" clId="{C3319DF0-672F-484E-9379-5FB1B9723CB0}" dt="2021-09-11T02:04:56.057" v="10861" actId="478"/>
          <ac:spMkLst>
            <pc:docMk/>
            <pc:sldMk cId="2402569112" sldId="537"/>
            <ac:spMk id="54" creationId="{DF1F5D4F-1899-40C3-A06E-CB4DA32C4FE9}"/>
          </ac:spMkLst>
        </pc:spChg>
        <pc:picChg chg="del">
          <ac:chgData name="Kitazawa Masakiyo" userId="2bf3742da7ad8ecb" providerId="LiveId" clId="{C3319DF0-672F-484E-9379-5FB1B9723CB0}" dt="2021-09-11T02:05:01.349" v="10863" actId="478"/>
          <ac:picMkLst>
            <pc:docMk/>
            <pc:sldMk cId="2402569112" sldId="537"/>
            <ac:picMk id="35" creationId="{A23E54C8-9FB1-407F-A8C8-8D4206DDAAC2}"/>
          </ac:picMkLst>
        </pc:picChg>
        <pc:picChg chg="del">
          <ac:chgData name="Kitazawa Masakiyo" userId="2bf3742da7ad8ecb" providerId="LiveId" clId="{C3319DF0-672F-484E-9379-5FB1B9723CB0}" dt="2021-09-11T02:05:01.349" v="10863" actId="478"/>
          <ac:picMkLst>
            <pc:docMk/>
            <pc:sldMk cId="2402569112" sldId="537"/>
            <ac:picMk id="38" creationId="{540B609E-A3E5-4EC2-94B9-CB3D3C616C5D}"/>
          </ac:picMkLst>
        </pc:picChg>
        <pc:picChg chg="del">
          <ac:chgData name="Kitazawa Masakiyo" userId="2bf3742da7ad8ecb" providerId="LiveId" clId="{C3319DF0-672F-484E-9379-5FB1B9723CB0}" dt="2021-09-11T02:04:56.057" v="10861" actId="478"/>
          <ac:picMkLst>
            <pc:docMk/>
            <pc:sldMk cId="2402569112" sldId="537"/>
            <ac:picMk id="46" creationId="{D86253A4-567B-465F-90D2-1AE7DC65C7E3}"/>
          </ac:picMkLst>
        </pc:picChg>
        <pc:picChg chg="del">
          <ac:chgData name="Kitazawa Masakiyo" userId="2bf3742da7ad8ecb" providerId="LiveId" clId="{C3319DF0-672F-484E-9379-5FB1B9723CB0}" dt="2021-09-11T02:04:56.057" v="10861" actId="478"/>
          <ac:picMkLst>
            <pc:docMk/>
            <pc:sldMk cId="2402569112" sldId="537"/>
            <ac:picMk id="47" creationId="{23570347-2682-47F2-A91C-F43AED2B6123}"/>
          </ac:picMkLst>
        </pc:picChg>
        <pc:picChg chg="del">
          <ac:chgData name="Kitazawa Masakiyo" userId="2bf3742da7ad8ecb" providerId="LiveId" clId="{C3319DF0-672F-484E-9379-5FB1B9723CB0}" dt="2021-09-11T02:04:56.057" v="10861" actId="478"/>
          <ac:picMkLst>
            <pc:docMk/>
            <pc:sldMk cId="2402569112" sldId="537"/>
            <ac:picMk id="51" creationId="{5664C7D5-1454-4DE4-94D1-86483BA697F0}"/>
          </ac:picMkLst>
        </pc:picChg>
        <pc:picChg chg="del">
          <ac:chgData name="Kitazawa Masakiyo" userId="2bf3742da7ad8ecb" providerId="LiveId" clId="{C3319DF0-672F-484E-9379-5FB1B9723CB0}" dt="2021-09-11T02:04:56.057" v="10861" actId="478"/>
          <ac:picMkLst>
            <pc:docMk/>
            <pc:sldMk cId="2402569112" sldId="537"/>
            <ac:picMk id="53" creationId="{B0CF2457-D11B-4FCC-9171-E45922C8767E}"/>
          </ac:picMkLst>
        </pc:picChg>
        <pc:cxnChg chg="del">
          <ac:chgData name="Kitazawa Masakiyo" userId="2bf3742da7ad8ecb" providerId="LiveId" clId="{C3319DF0-672F-484E-9379-5FB1B9723CB0}" dt="2021-09-11T02:05:01.349" v="10863" actId="478"/>
          <ac:cxnSpMkLst>
            <pc:docMk/>
            <pc:sldMk cId="2402569112" sldId="537"/>
            <ac:cxnSpMk id="6" creationId="{94537439-FE89-492E-9854-0076027A86CF}"/>
          </ac:cxnSpMkLst>
        </pc:cxnChg>
        <pc:cxnChg chg="del">
          <ac:chgData name="Kitazawa Masakiyo" userId="2bf3742da7ad8ecb" providerId="LiveId" clId="{C3319DF0-672F-484E-9379-5FB1B9723CB0}" dt="2021-09-11T02:05:01.349" v="10863" actId="478"/>
          <ac:cxnSpMkLst>
            <pc:docMk/>
            <pc:sldMk cId="2402569112" sldId="537"/>
            <ac:cxnSpMk id="32" creationId="{6B7B5C87-D175-46A6-B493-9EF58822E0BE}"/>
          </ac:cxnSpMkLst>
        </pc:cxnChg>
        <pc:cxnChg chg="del">
          <ac:chgData name="Kitazawa Masakiyo" userId="2bf3742da7ad8ecb" providerId="LiveId" clId="{C3319DF0-672F-484E-9379-5FB1B9723CB0}" dt="2021-09-11T02:05:01.349" v="10863" actId="478"/>
          <ac:cxnSpMkLst>
            <pc:docMk/>
            <pc:sldMk cId="2402569112" sldId="537"/>
            <ac:cxnSpMk id="33" creationId="{D1DB318E-C5C0-488B-947F-9B0DF31E6C66}"/>
          </ac:cxnSpMkLst>
        </pc:cxnChg>
        <pc:cxnChg chg="del">
          <ac:chgData name="Kitazawa Masakiyo" userId="2bf3742da7ad8ecb" providerId="LiveId" clId="{C3319DF0-672F-484E-9379-5FB1B9723CB0}" dt="2021-09-11T02:04:56.057" v="10861" actId="478"/>
          <ac:cxnSpMkLst>
            <pc:docMk/>
            <pc:sldMk cId="2402569112" sldId="537"/>
            <ac:cxnSpMk id="44" creationId="{22C74F73-DC10-4918-B59B-F953040DA253}"/>
          </ac:cxnSpMkLst>
        </pc:cxnChg>
        <pc:cxnChg chg="del">
          <ac:chgData name="Kitazawa Masakiyo" userId="2bf3742da7ad8ecb" providerId="LiveId" clId="{C3319DF0-672F-484E-9379-5FB1B9723CB0}" dt="2021-09-11T02:04:56.057" v="10861" actId="478"/>
          <ac:cxnSpMkLst>
            <pc:docMk/>
            <pc:sldMk cId="2402569112" sldId="537"/>
            <ac:cxnSpMk id="45" creationId="{3E90CCC6-7D63-4A13-A8C0-C14D0A63BC49}"/>
          </ac:cxnSpMkLst>
        </pc:cxnChg>
        <pc:cxnChg chg="del">
          <ac:chgData name="Kitazawa Masakiyo" userId="2bf3742da7ad8ecb" providerId="LiveId" clId="{C3319DF0-672F-484E-9379-5FB1B9723CB0}" dt="2021-09-11T02:04:56.057" v="10861" actId="478"/>
          <ac:cxnSpMkLst>
            <pc:docMk/>
            <pc:sldMk cId="2402569112" sldId="537"/>
            <ac:cxnSpMk id="49" creationId="{159DA3F7-031B-453A-A219-AB7B36F3D1BF}"/>
          </ac:cxnSpMkLst>
        </pc:cxnChg>
        <pc:cxnChg chg="del">
          <ac:chgData name="Kitazawa Masakiyo" userId="2bf3742da7ad8ecb" providerId="LiveId" clId="{C3319DF0-672F-484E-9379-5FB1B9723CB0}" dt="2021-09-11T02:04:56.057" v="10861" actId="478"/>
          <ac:cxnSpMkLst>
            <pc:docMk/>
            <pc:sldMk cId="2402569112" sldId="537"/>
            <ac:cxnSpMk id="50" creationId="{74ED0CCC-8708-401D-987A-2204D32BFC63}"/>
          </ac:cxnSpMkLst>
        </pc:cxnChg>
        <pc:cxnChg chg="del">
          <ac:chgData name="Kitazawa Masakiyo" userId="2bf3742da7ad8ecb" providerId="LiveId" clId="{C3319DF0-672F-484E-9379-5FB1B9723CB0}" dt="2021-09-11T02:05:01.349" v="10863" actId="478"/>
          <ac:cxnSpMkLst>
            <pc:docMk/>
            <pc:sldMk cId="2402569112" sldId="537"/>
            <ac:cxnSpMk id="56" creationId="{24FEF89D-6313-476A-A125-FB74A404C46C}"/>
          </ac:cxnSpMkLst>
        </pc:cxnChg>
      </pc:sldChg>
      <pc:sldChg chg="addSp delSp modSp mod">
        <pc:chgData name="Kitazawa Masakiyo" userId="2bf3742da7ad8ecb" providerId="LiveId" clId="{C3319DF0-672F-484E-9379-5FB1B9723CB0}" dt="2021-09-11T02:34:53.683" v="10997" actId="167"/>
        <pc:sldMkLst>
          <pc:docMk/>
          <pc:sldMk cId="3921175366" sldId="538"/>
        </pc:sldMkLst>
        <pc:spChg chg="add mod">
          <ac:chgData name="Kitazawa Masakiyo" userId="2bf3742da7ad8ecb" providerId="LiveId" clId="{C3319DF0-672F-484E-9379-5FB1B9723CB0}" dt="2021-09-11T02:27:05.646" v="10913"/>
          <ac:spMkLst>
            <pc:docMk/>
            <pc:sldMk cId="3921175366" sldId="538"/>
            <ac:spMk id="29" creationId="{00D302A6-7F83-48C9-BE54-67412B0395FE}"/>
          </ac:spMkLst>
        </pc:spChg>
        <pc:spChg chg="add mod ord">
          <ac:chgData name="Kitazawa Masakiyo" userId="2bf3742da7ad8ecb" providerId="LiveId" clId="{C3319DF0-672F-484E-9379-5FB1B9723CB0}" dt="2021-09-11T02:34:53.683" v="10997" actId="167"/>
          <ac:spMkLst>
            <pc:docMk/>
            <pc:sldMk cId="3921175366" sldId="538"/>
            <ac:spMk id="31" creationId="{38D759E2-235B-489B-8FCD-4BE2CBDA2D81}"/>
          </ac:spMkLst>
        </pc:spChg>
        <pc:spChg chg="mod">
          <ac:chgData name="Kitazawa Masakiyo" userId="2bf3742da7ad8ecb" providerId="LiveId" clId="{C3319DF0-672F-484E-9379-5FB1B9723CB0}" dt="2021-09-11T02:29:50.276" v="10931" actId="20577"/>
          <ac:spMkLst>
            <pc:docMk/>
            <pc:sldMk cId="3921175366" sldId="538"/>
            <ac:spMk id="50" creationId="{41EADEED-4EA7-4476-80C7-22A8020D38E7}"/>
          </ac:spMkLst>
        </pc:spChg>
        <pc:picChg chg="add mod">
          <ac:chgData name="Kitazawa Masakiyo" userId="2bf3742da7ad8ecb" providerId="LiveId" clId="{C3319DF0-672F-484E-9379-5FB1B9723CB0}" dt="2021-09-11T02:27:05.646" v="10913"/>
          <ac:picMkLst>
            <pc:docMk/>
            <pc:sldMk cId="3921175366" sldId="538"/>
            <ac:picMk id="28" creationId="{29A32004-3C7B-45D2-A066-7AB78A3F2569}"/>
          </ac:picMkLst>
        </pc:picChg>
        <pc:picChg chg="del">
          <ac:chgData name="Kitazawa Masakiyo" userId="2bf3742da7ad8ecb" providerId="LiveId" clId="{C3319DF0-672F-484E-9379-5FB1B9723CB0}" dt="2021-09-11T02:27:08.524" v="10914" actId="478"/>
          <ac:picMkLst>
            <pc:docMk/>
            <pc:sldMk cId="3921175366" sldId="538"/>
            <ac:picMk id="34" creationId="{4B7EBB4F-1CC9-45E5-9F96-EB946675E91F}"/>
          </ac:picMkLst>
        </pc:picChg>
      </pc:sldChg>
      <pc:sldChg chg="addSp delSp modSp mod">
        <pc:chgData name="Kitazawa Masakiyo" userId="2bf3742da7ad8ecb" providerId="LiveId" clId="{C3319DF0-672F-484E-9379-5FB1B9723CB0}" dt="2021-09-11T04:19:22.645" v="11525" actId="207"/>
        <pc:sldMkLst>
          <pc:docMk/>
          <pc:sldMk cId="2558316333" sldId="539"/>
        </pc:sldMkLst>
        <pc:spChg chg="add mod">
          <ac:chgData name="Kitazawa Masakiyo" userId="2bf3742da7ad8ecb" providerId="LiveId" clId="{C3319DF0-672F-484E-9379-5FB1B9723CB0}" dt="2021-09-11T04:19:22.645" v="11525" actId="207"/>
          <ac:spMkLst>
            <pc:docMk/>
            <pc:sldMk cId="2558316333" sldId="539"/>
            <ac:spMk id="3" creationId="{F6C706B6-FA0F-4654-9FBB-5485F75B3786}"/>
          </ac:spMkLst>
        </pc:spChg>
        <pc:spChg chg="del">
          <ac:chgData name="Kitazawa Masakiyo" userId="2bf3742da7ad8ecb" providerId="LiveId" clId="{C3319DF0-672F-484E-9379-5FB1B9723CB0}" dt="2021-09-11T02:45:12.939" v="11059" actId="478"/>
          <ac:spMkLst>
            <pc:docMk/>
            <pc:sldMk cId="2558316333" sldId="539"/>
            <ac:spMk id="5" creationId="{10CCE272-8C6B-4909-A4FF-58F4731D4E2B}"/>
          </ac:spMkLst>
        </pc:spChg>
        <pc:spChg chg="del">
          <ac:chgData name="Kitazawa Masakiyo" userId="2bf3742da7ad8ecb" providerId="LiveId" clId="{C3319DF0-672F-484E-9379-5FB1B9723CB0}" dt="2021-09-11T02:45:12.939" v="11059" actId="478"/>
          <ac:spMkLst>
            <pc:docMk/>
            <pc:sldMk cId="2558316333" sldId="539"/>
            <ac:spMk id="17" creationId="{8553962E-C106-4AFD-B33D-1BBA2942C7E1}"/>
          </ac:spMkLst>
        </pc:spChg>
        <pc:spChg chg="del">
          <ac:chgData name="Kitazawa Masakiyo" userId="2bf3742da7ad8ecb" providerId="LiveId" clId="{C3319DF0-672F-484E-9379-5FB1B9723CB0}" dt="2021-09-11T02:45:12.939" v="11059" actId="478"/>
          <ac:spMkLst>
            <pc:docMk/>
            <pc:sldMk cId="2558316333" sldId="539"/>
            <ac:spMk id="18" creationId="{4B420B24-D13B-4C05-A71A-AC61DF0B098F}"/>
          </ac:spMkLst>
        </pc:spChg>
        <pc:spChg chg="del">
          <ac:chgData name="Kitazawa Masakiyo" userId="2bf3742da7ad8ecb" providerId="LiveId" clId="{C3319DF0-672F-484E-9379-5FB1B9723CB0}" dt="2021-09-11T02:45:12.939" v="11059" actId="478"/>
          <ac:spMkLst>
            <pc:docMk/>
            <pc:sldMk cId="2558316333" sldId="539"/>
            <ac:spMk id="19" creationId="{9B6D2458-E1E2-4F11-8950-299B0B8CBCC8}"/>
          </ac:spMkLst>
        </pc:spChg>
        <pc:spChg chg="del">
          <ac:chgData name="Kitazawa Masakiyo" userId="2bf3742da7ad8ecb" providerId="LiveId" clId="{C3319DF0-672F-484E-9379-5FB1B9723CB0}" dt="2021-09-11T02:45:12.939" v="11059" actId="478"/>
          <ac:spMkLst>
            <pc:docMk/>
            <pc:sldMk cId="2558316333" sldId="539"/>
            <ac:spMk id="24" creationId="{2EF07E15-4167-47AD-9C78-AAEFA93FB953}"/>
          </ac:spMkLst>
        </pc:spChg>
        <pc:spChg chg="del">
          <ac:chgData name="Kitazawa Masakiyo" userId="2bf3742da7ad8ecb" providerId="LiveId" clId="{C3319DF0-672F-484E-9379-5FB1B9723CB0}" dt="2021-09-11T02:45:12.939" v="11059" actId="478"/>
          <ac:spMkLst>
            <pc:docMk/>
            <pc:sldMk cId="2558316333" sldId="539"/>
            <ac:spMk id="41" creationId="{D0D5DDE0-FDDF-4BD5-B826-8F0AB4A48CDD}"/>
          </ac:spMkLst>
        </pc:spChg>
        <pc:picChg chg="del">
          <ac:chgData name="Kitazawa Masakiyo" userId="2bf3742da7ad8ecb" providerId="LiveId" clId="{C3319DF0-672F-484E-9379-5FB1B9723CB0}" dt="2021-09-11T02:45:12.939" v="11059" actId="478"/>
          <ac:picMkLst>
            <pc:docMk/>
            <pc:sldMk cId="2558316333" sldId="539"/>
            <ac:picMk id="14" creationId="{459851FB-5866-45A1-8954-7DC49841CA11}"/>
          </ac:picMkLst>
        </pc:picChg>
        <pc:picChg chg="del">
          <ac:chgData name="Kitazawa Masakiyo" userId="2bf3742da7ad8ecb" providerId="LiveId" clId="{C3319DF0-672F-484E-9379-5FB1B9723CB0}" dt="2021-09-11T02:45:12.939" v="11059" actId="478"/>
          <ac:picMkLst>
            <pc:docMk/>
            <pc:sldMk cId="2558316333" sldId="539"/>
            <ac:picMk id="15" creationId="{EC39DA99-6F41-4076-8038-EF42C104CBE3}"/>
          </ac:picMkLst>
        </pc:picChg>
        <pc:cxnChg chg="del">
          <ac:chgData name="Kitazawa Masakiyo" userId="2bf3742da7ad8ecb" providerId="LiveId" clId="{C3319DF0-672F-484E-9379-5FB1B9723CB0}" dt="2021-09-11T02:45:12.939" v="11059" actId="478"/>
          <ac:cxnSpMkLst>
            <pc:docMk/>
            <pc:sldMk cId="2558316333" sldId="539"/>
            <ac:cxnSpMk id="21" creationId="{669D5627-E76E-41F0-8E4D-1F223C2E713B}"/>
          </ac:cxnSpMkLst>
        </pc:cxnChg>
        <pc:cxnChg chg="del">
          <ac:chgData name="Kitazawa Masakiyo" userId="2bf3742da7ad8ecb" providerId="LiveId" clId="{C3319DF0-672F-484E-9379-5FB1B9723CB0}" dt="2021-09-11T02:45:12.939" v="11059" actId="478"/>
          <ac:cxnSpMkLst>
            <pc:docMk/>
            <pc:sldMk cId="2558316333" sldId="539"/>
            <ac:cxnSpMk id="23" creationId="{DAB491D9-85C5-45BF-AB47-86C326070C51}"/>
          </ac:cxnSpMkLst>
        </pc:cxnChg>
        <pc:cxnChg chg="del">
          <ac:chgData name="Kitazawa Masakiyo" userId="2bf3742da7ad8ecb" providerId="LiveId" clId="{C3319DF0-672F-484E-9379-5FB1B9723CB0}" dt="2021-09-11T02:45:12.939" v="11059" actId="478"/>
          <ac:cxnSpMkLst>
            <pc:docMk/>
            <pc:sldMk cId="2558316333" sldId="539"/>
            <ac:cxnSpMk id="27" creationId="{275B276D-3994-46AB-B5EE-080C20AFA5B2}"/>
          </ac:cxnSpMkLst>
        </pc:cxnChg>
        <pc:cxnChg chg="del">
          <ac:chgData name="Kitazawa Masakiyo" userId="2bf3742da7ad8ecb" providerId="LiveId" clId="{C3319DF0-672F-484E-9379-5FB1B9723CB0}" dt="2021-09-11T02:45:12.939" v="11059" actId="478"/>
          <ac:cxnSpMkLst>
            <pc:docMk/>
            <pc:sldMk cId="2558316333" sldId="539"/>
            <ac:cxnSpMk id="28" creationId="{76E2A30A-C1ED-42E7-9B8E-A33C94862197}"/>
          </ac:cxnSpMkLst>
        </pc:cxnChg>
        <pc:cxnChg chg="del">
          <ac:chgData name="Kitazawa Masakiyo" userId="2bf3742da7ad8ecb" providerId="LiveId" clId="{C3319DF0-672F-484E-9379-5FB1B9723CB0}" dt="2021-09-11T02:45:12.939" v="11059" actId="478"/>
          <ac:cxnSpMkLst>
            <pc:docMk/>
            <pc:sldMk cId="2558316333" sldId="539"/>
            <ac:cxnSpMk id="32" creationId="{BF03C3D2-FC00-4CFE-96E2-C3CCB1AF4343}"/>
          </ac:cxnSpMkLst>
        </pc:cxnChg>
        <pc:cxnChg chg="del">
          <ac:chgData name="Kitazawa Masakiyo" userId="2bf3742da7ad8ecb" providerId="LiveId" clId="{C3319DF0-672F-484E-9379-5FB1B9723CB0}" dt="2021-09-11T02:45:12.939" v="11059" actId="478"/>
          <ac:cxnSpMkLst>
            <pc:docMk/>
            <pc:sldMk cId="2558316333" sldId="539"/>
            <ac:cxnSpMk id="33" creationId="{2AD3794B-5227-4660-9AEE-FD872411B9B2}"/>
          </ac:cxnSpMkLst>
        </pc:cxnChg>
        <pc:cxnChg chg="del">
          <ac:chgData name="Kitazawa Masakiyo" userId="2bf3742da7ad8ecb" providerId="LiveId" clId="{C3319DF0-672F-484E-9379-5FB1B9723CB0}" dt="2021-09-11T02:45:12.939" v="11059" actId="478"/>
          <ac:cxnSpMkLst>
            <pc:docMk/>
            <pc:sldMk cId="2558316333" sldId="539"/>
            <ac:cxnSpMk id="34" creationId="{FFB8B8FF-C000-4B0F-A401-31AD8FBA490B}"/>
          </ac:cxnSpMkLst>
        </pc:cxnChg>
        <pc:cxnChg chg="del">
          <ac:chgData name="Kitazawa Masakiyo" userId="2bf3742da7ad8ecb" providerId="LiveId" clId="{C3319DF0-672F-484E-9379-5FB1B9723CB0}" dt="2021-09-11T02:45:12.939" v="11059" actId="478"/>
          <ac:cxnSpMkLst>
            <pc:docMk/>
            <pc:sldMk cId="2558316333" sldId="539"/>
            <ac:cxnSpMk id="37" creationId="{7785C395-6B10-44FF-A9A4-1C92962CB35A}"/>
          </ac:cxnSpMkLst>
        </pc:cxnChg>
      </pc:sldChg>
    </pc:docChg>
  </pc:docChgLst>
  <pc:docChgLst>
    <pc:chgData name="Kitazawa Masakiyo" userId="2bf3742da7ad8ecb" providerId="LiveId" clId="{312614A2-7235-44C2-BA1A-1C0189417460}"/>
    <pc:docChg chg="undo custSel addSld delSld modSld sldOrd">
      <pc:chgData name="Kitazawa Masakiyo" userId="2bf3742da7ad8ecb" providerId="LiveId" clId="{312614A2-7235-44C2-BA1A-1C0189417460}" dt="2021-09-15T03:55:10.210" v="8847" actId="20577"/>
      <pc:docMkLst>
        <pc:docMk/>
      </pc:docMkLst>
      <pc:sldChg chg="addSp modSp mod">
        <pc:chgData name="Kitazawa Masakiyo" userId="2bf3742da7ad8ecb" providerId="LiveId" clId="{312614A2-7235-44C2-BA1A-1C0189417460}" dt="2021-09-15T02:08:46.645" v="8823" actId="20577"/>
        <pc:sldMkLst>
          <pc:docMk/>
          <pc:sldMk cId="1310061875" sldId="256"/>
        </pc:sldMkLst>
        <pc:spChg chg="mod">
          <ac:chgData name="Kitazawa Masakiyo" userId="2bf3742da7ad8ecb" providerId="LiveId" clId="{312614A2-7235-44C2-BA1A-1C0189417460}" dt="2021-09-14T05:22:36.033" v="328" actId="1035"/>
          <ac:spMkLst>
            <pc:docMk/>
            <pc:sldMk cId="1310061875" sldId="256"/>
            <ac:spMk id="2" creationId="{00000000-0000-0000-0000-000000000000}"/>
          </ac:spMkLst>
        </pc:spChg>
        <pc:spChg chg="mod">
          <ac:chgData name="Kitazawa Masakiyo" userId="2bf3742da7ad8ecb" providerId="LiveId" clId="{312614A2-7235-44C2-BA1A-1C0189417460}" dt="2021-09-14T08:55:27.362" v="2483" actId="1036"/>
          <ac:spMkLst>
            <pc:docMk/>
            <pc:sldMk cId="1310061875" sldId="256"/>
            <ac:spMk id="3" creationId="{00000000-0000-0000-0000-000000000000}"/>
          </ac:spMkLst>
        </pc:spChg>
        <pc:spChg chg="mod">
          <ac:chgData name="Kitazawa Masakiyo" userId="2bf3742da7ad8ecb" providerId="LiveId" clId="{312614A2-7235-44C2-BA1A-1C0189417460}" dt="2021-09-15T02:08:46.645" v="8823" actId="20577"/>
          <ac:spMkLst>
            <pc:docMk/>
            <pc:sldMk cId="1310061875" sldId="256"/>
            <ac:spMk id="4" creationId="{00000000-0000-0000-0000-000000000000}"/>
          </ac:spMkLst>
        </pc:spChg>
        <pc:spChg chg="add mod">
          <ac:chgData name="Kitazawa Masakiyo" userId="2bf3742da7ad8ecb" providerId="LiveId" clId="{312614A2-7235-44C2-BA1A-1C0189417460}" dt="2021-09-14T08:55:34.037" v="2495" actId="1036"/>
          <ac:spMkLst>
            <pc:docMk/>
            <pc:sldMk cId="1310061875" sldId="256"/>
            <ac:spMk id="5" creationId="{0E781234-EB04-444C-A76D-6B1F6A8F141A}"/>
          </ac:spMkLst>
        </pc:spChg>
        <pc:grpChg chg="add mod ord">
          <ac:chgData name="Kitazawa Masakiyo" userId="2bf3742da7ad8ecb" providerId="LiveId" clId="{312614A2-7235-44C2-BA1A-1C0189417460}" dt="2021-09-14T13:05:48.152" v="6709" actId="339"/>
          <ac:grpSpMkLst>
            <pc:docMk/>
            <pc:sldMk cId="1310061875" sldId="256"/>
            <ac:grpSpMk id="9" creationId="{72141402-F546-4DB0-BA32-8C62B43A6B5F}"/>
          </ac:grpSpMkLst>
        </pc:grpChg>
        <pc:picChg chg="add mod">
          <ac:chgData name="Kitazawa Masakiyo" userId="2bf3742da7ad8ecb" providerId="LiveId" clId="{312614A2-7235-44C2-BA1A-1C0189417460}" dt="2021-09-14T13:03:23.450" v="6695" actId="164"/>
          <ac:picMkLst>
            <pc:docMk/>
            <pc:sldMk cId="1310061875" sldId="256"/>
            <ac:picMk id="6" creationId="{E043771F-7A52-46DB-A33A-5C80B687B8E4}"/>
          </ac:picMkLst>
        </pc:picChg>
        <pc:picChg chg="add mod">
          <ac:chgData name="Kitazawa Masakiyo" userId="2bf3742da7ad8ecb" providerId="LiveId" clId="{312614A2-7235-44C2-BA1A-1C0189417460}" dt="2021-09-14T13:03:42.775" v="6696" actId="339"/>
          <ac:picMkLst>
            <pc:docMk/>
            <pc:sldMk cId="1310061875" sldId="256"/>
            <ac:picMk id="7" creationId="{79F05486-40B9-41B9-9E62-D52FE1304342}"/>
          </ac:picMkLst>
        </pc:picChg>
        <pc:picChg chg="add mod">
          <ac:chgData name="Kitazawa Masakiyo" userId="2bf3742da7ad8ecb" providerId="LiveId" clId="{312614A2-7235-44C2-BA1A-1C0189417460}" dt="2021-09-14T13:03:23.450" v="6695" actId="164"/>
          <ac:picMkLst>
            <pc:docMk/>
            <pc:sldMk cId="1310061875" sldId="256"/>
            <ac:picMk id="8" creationId="{962E9948-8634-44F6-93A6-5049A6105805}"/>
          </ac:picMkLst>
        </pc:picChg>
      </pc:sldChg>
      <pc:sldChg chg="del">
        <pc:chgData name="Kitazawa Masakiyo" userId="2bf3742da7ad8ecb" providerId="LiveId" clId="{312614A2-7235-44C2-BA1A-1C0189417460}" dt="2021-09-14T06:46:45.438" v="756" actId="2696"/>
        <pc:sldMkLst>
          <pc:docMk/>
          <pc:sldMk cId="574236793" sldId="321"/>
        </pc:sldMkLst>
      </pc:sldChg>
      <pc:sldChg chg="del">
        <pc:chgData name="Kitazawa Masakiyo" userId="2bf3742da7ad8ecb" providerId="LiveId" clId="{312614A2-7235-44C2-BA1A-1C0189417460}" dt="2021-09-14T09:13:06.154" v="2740" actId="2696"/>
        <pc:sldMkLst>
          <pc:docMk/>
          <pc:sldMk cId="2492989210" sldId="421"/>
        </pc:sldMkLst>
      </pc:sldChg>
      <pc:sldChg chg="del">
        <pc:chgData name="Kitazawa Masakiyo" userId="2bf3742da7ad8ecb" providerId="LiveId" clId="{312614A2-7235-44C2-BA1A-1C0189417460}" dt="2021-09-14T09:13:53.405" v="2741" actId="2696"/>
        <pc:sldMkLst>
          <pc:docMk/>
          <pc:sldMk cId="3423327001" sldId="447"/>
        </pc:sldMkLst>
      </pc:sldChg>
      <pc:sldChg chg="addSp delSp modSp mod ord">
        <pc:chgData name="Kitazawa Masakiyo" userId="2bf3742da7ad8ecb" providerId="LiveId" clId="{312614A2-7235-44C2-BA1A-1C0189417460}" dt="2021-09-15T01:51:30.777" v="8425" actId="20577"/>
        <pc:sldMkLst>
          <pc:docMk/>
          <pc:sldMk cId="2458661376" sldId="455"/>
        </pc:sldMkLst>
        <pc:spChg chg="mod">
          <ac:chgData name="Kitazawa Masakiyo" userId="2bf3742da7ad8ecb" providerId="LiveId" clId="{312614A2-7235-44C2-BA1A-1C0189417460}" dt="2021-09-14T12:48:21.570" v="5677" actId="20577"/>
          <ac:spMkLst>
            <pc:docMk/>
            <pc:sldMk cId="2458661376" sldId="455"/>
            <ac:spMk id="2" creationId="{00000000-0000-0000-0000-000000000000}"/>
          </ac:spMkLst>
        </pc:spChg>
        <pc:spChg chg="mod">
          <ac:chgData name="Kitazawa Masakiyo" userId="2bf3742da7ad8ecb" providerId="LiveId" clId="{312614A2-7235-44C2-BA1A-1C0189417460}" dt="2021-09-15T01:51:30.777" v="8425" actId="20577"/>
          <ac:spMkLst>
            <pc:docMk/>
            <pc:sldMk cId="2458661376" sldId="455"/>
            <ac:spMk id="7" creationId="{00000000-0000-0000-0000-000000000000}"/>
          </ac:spMkLst>
        </pc:spChg>
        <pc:grpChg chg="add mod ord">
          <ac:chgData name="Kitazawa Masakiyo" userId="2bf3742da7ad8ecb" providerId="LiveId" clId="{312614A2-7235-44C2-BA1A-1C0189417460}" dt="2021-09-14T13:08:54.364" v="6968" actId="1076"/>
          <ac:grpSpMkLst>
            <pc:docMk/>
            <pc:sldMk cId="2458661376" sldId="455"/>
            <ac:grpSpMk id="9" creationId="{51B6C35B-5C9F-4704-B548-B8DAB0770533}"/>
          </ac:grpSpMkLst>
        </pc:grpChg>
        <pc:picChg chg="del mod">
          <ac:chgData name="Kitazawa Masakiyo" userId="2bf3742da7ad8ecb" providerId="LiveId" clId="{312614A2-7235-44C2-BA1A-1C0189417460}" dt="2021-09-14T13:06:09.539" v="6712" actId="478"/>
          <ac:picMkLst>
            <pc:docMk/>
            <pc:sldMk cId="2458661376" sldId="455"/>
            <ac:picMk id="8" creationId="{CC7ACFED-111B-40A4-995F-A4C68F53631F}"/>
          </ac:picMkLst>
        </pc:picChg>
        <pc:picChg chg="del">
          <ac:chgData name="Kitazawa Masakiyo" userId="2bf3742da7ad8ecb" providerId="LiveId" clId="{312614A2-7235-44C2-BA1A-1C0189417460}" dt="2021-09-14T09:27:29.524" v="2995" actId="21"/>
          <ac:picMkLst>
            <pc:docMk/>
            <pc:sldMk cId="2458661376" sldId="455"/>
            <ac:picMk id="10" creationId="{BB55D7D6-3A06-4B53-AB9D-12AC536928DA}"/>
          </ac:picMkLst>
        </pc:picChg>
        <pc:picChg chg="mod">
          <ac:chgData name="Kitazawa Masakiyo" userId="2bf3742da7ad8ecb" providerId="LiveId" clId="{312614A2-7235-44C2-BA1A-1C0189417460}" dt="2021-09-14T13:06:03.768" v="6710"/>
          <ac:picMkLst>
            <pc:docMk/>
            <pc:sldMk cId="2458661376" sldId="455"/>
            <ac:picMk id="11" creationId="{6566E73A-A6D5-44E1-9600-2DD1FB37B4D7}"/>
          </ac:picMkLst>
        </pc:picChg>
        <pc:picChg chg="mod">
          <ac:chgData name="Kitazawa Masakiyo" userId="2bf3742da7ad8ecb" providerId="LiveId" clId="{312614A2-7235-44C2-BA1A-1C0189417460}" dt="2021-09-14T13:06:03.768" v="6710"/>
          <ac:picMkLst>
            <pc:docMk/>
            <pc:sldMk cId="2458661376" sldId="455"/>
            <ac:picMk id="12" creationId="{55DD1396-3C52-4E77-813A-120CE87FDA95}"/>
          </ac:picMkLst>
        </pc:picChg>
        <pc:picChg chg="mod">
          <ac:chgData name="Kitazawa Masakiyo" userId="2bf3742da7ad8ecb" providerId="LiveId" clId="{312614A2-7235-44C2-BA1A-1C0189417460}" dt="2021-09-14T13:06:03.768" v="6710"/>
          <ac:picMkLst>
            <pc:docMk/>
            <pc:sldMk cId="2458661376" sldId="455"/>
            <ac:picMk id="13" creationId="{4D4589C9-3534-466E-8D32-3D141A8C75BB}"/>
          </ac:picMkLst>
        </pc:picChg>
      </pc:sldChg>
      <pc:sldChg chg="del">
        <pc:chgData name="Kitazawa Masakiyo" userId="2bf3742da7ad8ecb" providerId="LiveId" clId="{312614A2-7235-44C2-BA1A-1C0189417460}" dt="2021-09-14T06:46:38.281" v="754" actId="2696"/>
        <pc:sldMkLst>
          <pc:docMk/>
          <pc:sldMk cId="2175004114" sldId="467"/>
        </pc:sldMkLst>
      </pc:sldChg>
      <pc:sldChg chg="del">
        <pc:chgData name="Kitazawa Masakiyo" userId="2bf3742da7ad8ecb" providerId="LiveId" clId="{312614A2-7235-44C2-BA1A-1C0189417460}" dt="2021-09-14T06:46:57.642" v="757" actId="2696"/>
        <pc:sldMkLst>
          <pc:docMk/>
          <pc:sldMk cId="417083449" sldId="472"/>
        </pc:sldMkLst>
      </pc:sldChg>
      <pc:sldChg chg="del">
        <pc:chgData name="Kitazawa Masakiyo" userId="2bf3742da7ad8ecb" providerId="LiveId" clId="{312614A2-7235-44C2-BA1A-1C0189417460}" dt="2021-09-14T06:46:57.642" v="757" actId="2696"/>
        <pc:sldMkLst>
          <pc:docMk/>
          <pc:sldMk cId="3598459797" sldId="473"/>
        </pc:sldMkLst>
      </pc:sldChg>
      <pc:sldChg chg="del">
        <pc:chgData name="Kitazawa Masakiyo" userId="2bf3742da7ad8ecb" providerId="LiveId" clId="{312614A2-7235-44C2-BA1A-1C0189417460}" dt="2021-09-14T06:46:57.642" v="757" actId="2696"/>
        <pc:sldMkLst>
          <pc:docMk/>
          <pc:sldMk cId="866465732" sldId="475"/>
        </pc:sldMkLst>
      </pc:sldChg>
      <pc:sldChg chg="del">
        <pc:chgData name="Kitazawa Masakiyo" userId="2bf3742da7ad8ecb" providerId="LiveId" clId="{312614A2-7235-44C2-BA1A-1C0189417460}" dt="2021-09-14T09:14:15.712" v="2743" actId="2696"/>
        <pc:sldMkLst>
          <pc:docMk/>
          <pc:sldMk cId="631472661" sldId="476"/>
        </pc:sldMkLst>
      </pc:sldChg>
      <pc:sldChg chg="del">
        <pc:chgData name="Kitazawa Masakiyo" userId="2bf3742da7ad8ecb" providerId="LiveId" clId="{312614A2-7235-44C2-BA1A-1C0189417460}" dt="2021-09-14T09:13:06.154" v="2740" actId="2696"/>
        <pc:sldMkLst>
          <pc:docMk/>
          <pc:sldMk cId="3940480334" sldId="478"/>
        </pc:sldMkLst>
      </pc:sldChg>
      <pc:sldChg chg="del">
        <pc:chgData name="Kitazawa Masakiyo" userId="2bf3742da7ad8ecb" providerId="LiveId" clId="{312614A2-7235-44C2-BA1A-1C0189417460}" dt="2021-09-14T09:13:06.154" v="2740" actId="2696"/>
        <pc:sldMkLst>
          <pc:docMk/>
          <pc:sldMk cId="29805803" sldId="481"/>
        </pc:sldMkLst>
      </pc:sldChg>
      <pc:sldChg chg="del">
        <pc:chgData name="Kitazawa Masakiyo" userId="2bf3742da7ad8ecb" providerId="LiveId" clId="{312614A2-7235-44C2-BA1A-1C0189417460}" dt="2021-09-14T09:13:06.154" v="2740" actId="2696"/>
        <pc:sldMkLst>
          <pc:docMk/>
          <pc:sldMk cId="3528122422" sldId="497"/>
        </pc:sldMkLst>
      </pc:sldChg>
      <pc:sldChg chg="del">
        <pc:chgData name="Kitazawa Masakiyo" userId="2bf3742da7ad8ecb" providerId="LiveId" clId="{312614A2-7235-44C2-BA1A-1C0189417460}" dt="2021-09-14T06:46:57.642" v="757" actId="2696"/>
        <pc:sldMkLst>
          <pc:docMk/>
          <pc:sldMk cId="2953531374" sldId="504"/>
        </pc:sldMkLst>
      </pc:sldChg>
      <pc:sldChg chg="del">
        <pc:chgData name="Kitazawa Masakiyo" userId="2bf3742da7ad8ecb" providerId="LiveId" clId="{312614A2-7235-44C2-BA1A-1C0189417460}" dt="2021-09-14T06:28:36.083" v="739" actId="2696"/>
        <pc:sldMkLst>
          <pc:docMk/>
          <pc:sldMk cId="1805618827" sldId="507"/>
        </pc:sldMkLst>
      </pc:sldChg>
      <pc:sldChg chg="del">
        <pc:chgData name="Kitazawa Masakiyo" userId="2bf3742da7ad8ecb" providerId="LiveId" clId="{312614A2-7235-44C2-BA1A-1C0189417460}" dt="2021-09-14T06:46:42.963" v="755" actId="2696"/>
        <pc:sldMkLst>
          <pc:docMk/>
          <pc:sldMk cId="6996306" sldId="508"/>
        </pc:sldMkLst>
      </pc:sldChg>
      <pc:sldChg chg="del">
        <pc:chgData name="Kitazawa Masakiyo" userId="2bf3742da7ad8ecb" providerId="LiveId" clId="{312614A2-7235-44C2-BA1A-1C0189417460}" dt="2021-09-14T06:47:03.603" v="758" actId="2696"/>
        <pc:sldMkLst>
          <pc:docMk/>
          <pc:sldMk cId="2185758981" sldId="509"/>
        </pc:sldMkLst>
      </pc:sldChg>
      <pc:sldChg chg="del">
        <pc:chgData name="Kitazawa Masakiyo" userId="2bf3742da7ad8ecb" providerId="LiveId" clId="{312614A2-7235-44C2-BA1A-1C0189417460}" dt="2021-09-14T06:47:03.603" v="758" actId="2696"/>
        <pc:sldMkLst>
          <pc:docMk/>
          <pc:sldMk cId="3450543633" sldId="510"/>
        </pc:sldMkLst>
      </pc:sldChg>
      <pc:sldChg chg="del">
        <pc:chgData name="Kitazawa Masakiyo" userId="2bf3742da7ad8ecb" providerId="LiveId" clId="{312614A2-7235-44C2-BA1A-1C0189417460}" dt="2021-09-14T12:59:16.258" v="6613" actId="2696"/>
        <pc:sldMkLst>
          <pc:docMk/>
          <pc:sldMk cId="4155151995" sldId="512"/>
        </pc:sldMkLst>
      </pc:sldChg>
      <pc:sldChg chg="del">
        <pc:chgData name="Kitazawa Masakiyo" userId="2bf3742da7ad8ecb" providerId="LiveId" clId="{312614A2-7235-44C2-BA1A-1C0189417460}" dt="2021-09-14T06:46:38.281" v="754" actId="2696"/>
        <pc:sldMkLst>
          <pc:docMk/>
          <pc:sldMk cId="1711892721" sldId="513"/>
        </pc:sldMkLst>
      </pc:sldChg>
      <pc:sldChg chg="del">
        <pc:chgData name="Kitazawa Masakiyo" userId="2bf3742da7ad8ecb" providerId="LiveId" clId="{312614A2-7235-44C2-BA1A-1C0189417460}" dt="2021-09-14T06:46:38.281" v="754" actId="2696"/>
        <pc:sldMkLst>
          <pc:docMk/>
          <pc:sldMk cId="2827220079" sldId="514"/>
        </pc:sldMkLst>
      </pc:sldChg>
      <pc:sldChg chg="del">
        <pc:chgData name="Kitazawa Masakiyo" userId="2bf3742da7ad8ecb" providerId="LiveId" clId="{312614A2-7235-44C2-BA1A-1C0189417460}" dt="2021-09-14T06:46:38.281" v="754" actId="2696"/>
        <pc:sldMkLst>
          <pc:docMk/>
          <pc:sldMk cId="59959534" sldId="515"/>
        </pc:sldMkLst>
      </pc:sldChg>
      <pc:sldChg chg="addSp delSp modSp mod ord delAnim">
        <pc:chgData name="Kitazawa Masakiyo" userId="2bf3742da7ad8ecb" providerId="LiveId" clId="{312614A2-7235-44C2-BA1A-1C0189417460}" dt="2021-09-15T01:04:55.354" v="7840" actId="20577"/>
        <pc:sldMkLst>
          <pc:docMk/>
          <pc:sldMk cId="1874607313" sldId="516"/>
        </pc:sldMkLst>
        <pc:spChg chg="mod">
          <ac:chgData name="Kitazawa Masakiyo" userId="2bf3742da7ad8ecb" providerId="LiveId" clId="{312614A2-7235-44C2-BA1A-1C0189417460}" dt="2021-09-14T05:23:35.695" v="398" actId="20577"/>
          <ac:spMkLst>
            <pc:docMk/>
            <pc:sldMk cId="1874607313" sldId="516"/>
            <ac:spMk id="2" creationId="{8DA09DA1-CB25-49BB-879D-476347354144}"/>
          </ac:spMkLst>
        </pc:spChg>
        <pc:spChg chg="del">
          <ac:chgData name="Kitazawa Masakiyo" userId="2bf3742da7ad8ecb" providerId="LiveId" clId="{312614A2-7235-44C2-BA1A-1C0189417460}" dt="2021-09-14T05:26:46.405" v="471" actId="478"/>
          <ac:spMkLst>
            <pc:docMk/>
            <pc:sldMk cId="1874607313" sldId="516"/>
            <ac:spMk id="6" creationId="{54602A24-22C4-47FE-BFE5-3EA154FE4809}"/>
          </ac:spMkLst>
        </pc:spChg>
        <pc:spChg chg="mod">
          <ac:chgData name="Kitazawa Masakiyo" userId="2bf3742da7ad8ecb" providerId="LiveId" clId="{312614A2-7235-44C2-BA1A-1C0189417460}" dt="2021-09-15T01:04:55.354" v="7840" actId="20577"/>
          <ac:spMkLst>
            <pc:docMk/>
            <pc:sldMk cId="1874607313" sldId="516"/>
            <ac:spMk id="7" creationId="{1E4581A2-4784-49CF-8A16-B6E13C9D8E62}"/>
          </ac:spMkLst>
        </pc:spChg>
        <pc:spChg chg="del">
          <ac:chgData name="Kitazawa Masakiyo" userId="2bf3742da7ad8ecb" providerId="LiveId" clId="{312614A2-7235-44C2-BA1A-1C0189417460}" dt="2021-09-14T05:29:32.800" v="599" actId="478"/>
          <ac:spMkLst>
            <pc:docMk/>
            <pc:sldMk cId="1874607313" sldId="516"/>
            <ac:spMk id="9" creationId="{08FBD244-1031-43B2-AC04-5382E12C142B}"/>
          </ac:spMkLst>
        </pc:spChg>
        <pc:spChg chg="add mod">
          <ac:chgData name="Kitazawa Masakiyo" userId="2bf3742da7ad8ecb" providerId="LiveId" clId="{312614A2-7235-44C2-BA1A-1C0189417460}" dt="2021-09-15T01:04:38.200" v="7836" actId="20577"/>
          <ac:spMkLst>
            <pc:docMk/>
            <pc:sldMk cId="1874607313" sldId="516"/>
            <ac:spMk id="14" creationId="{39FCBF49-A2B0-4E93-A079-8CF6D77C3F59}"/>
          </ac:spMkLst>
        </pc:spChg>
        <pc:spChg chg="add mod">
          <ac:chgData name="Kitazawa Masakiyo" userId="2bf3742da7ad8ecb" providerId="LiveId" clId="{312614A2-7235-44C2-BA1A-1C0189417460}" dt="2021-09-14T07:46:22.162" v="950" actId="1076"/>
          <ac:spMkLst>
            <pc:docMk/>
            <pc:sldMk cId="1874607313" sldId="516"/>
            <ac:spMk id="15" creationId="{CC2570DB-E967-473D-90B5-42B2AC7113BD}"/>
          </ac:spMkLst>
        </pc:spChg>
        <pc:spChg chg="del">
          <ac:chgData name="Kitazawa Masakiyo" userId="2bf3742da7ad8ecb" providerId="LiveId" clId="{312614A2-7235-44C2-BA1A-1C0189417460}" dt="2021-09-14T05:24:30.230" v="399" actId="478"/>
          <ac:spMkLst>
            <pc:docMk/>
            <pc:sldMk cId="1874607313" sldId="516"/>
            <ac:spMk id="18" creationId="{E6407667-EE3B-4C62-8EE5-81FD6286E934}"/>
          </ac:spMkLst>
        </pc:spChg>
        <pc:spChg chg="del">
          <ac:chgData name="Kitazawa Masakiyo" userId="2bf3742da7ad8ecb" providerId="LiveId" clId="{312614A2-7235-44C2-BA1A-1C0189417460}" dt="2021-09-14T05:24:30.230" v="399" actId="478"/>
          <ac:spMkLst>
            <pc:docMk/>
            <pc:sldMk cId="1874607313" sldId="516"/>
            <ac:spMk id="25" creationId="{6E83FE55-37FE-492B-88D3-90001B5586D7}"/>
          </ac:spMkLst>
        </pc:spChg>
        <pc:spChg chg="del">
          <ac:chgData name="Kitazawa Masakiyo" userId="2bf3742da7ad8ecb" providerId="LiveId" clId="{312614A2-7235-44C2-BA1A-1C0189417460}" dt="2021-09-14T05:24:30.230" v="399" actId="478"/>
          <ac:spMkLst>
            <pc:docMk/>
            <pc:sldMk cId="1874607313" sldId="516"/>
            <ac:spMk id="26" creationId="{CCBFA970-4129-4F82-B479-AA33D85A043E}"/>
          </ac:spMkLst>
        </pc:spChg>
        <pc:spChg chg="del">
          <ac:chgData name="Kitazawa Masakiyo" userId="2bf3742da7ad8ecb" providerId="LiveId" clId="{312614A2-7235-44C2-BA1A-1C0189417460}" dt="2021-09-14T05:24:30.230" v="399" actId="478"/>
          <ac:spMkLst>
            <pc:docMk/>
            <pc:sldMk cId="1874607313" sldId="516"/>
            <ac:spMk id="27" creationId="{0641F3D1-D075-4F00-93A6-72079742A29B}"/>
          </ac:spMkLst>
        </pc:spChg>
        <pc:spChg chg="del">
          <ac:chgData name="Kitazawa Masakiyo" userId="2bf3742da7ad8ecb" providerId="LiveId" clId="{312614A2-7235-44C2-BA1A-1C0189417460}" dt="2021-09-14T05:24:30.230" v="399" actId="478"/>
          <ac:spMkLst>
            <pc:docMk/>
            <pc:sldMk cId="1874607313" sldId="516"/>
            <ac:spMk id="29" creationId="{F6ACE865-8616-4E1F-BDB9-926D400DE4B0}"/>
          </ac:spMkLst>
        </pc:spChg>
        <pc:spChg chg="del">
          <ac:chgData name="Kitazawa Masakiyo" userId="2bf3742da7ad8ecb" providerId="LiveId" clId="{312614A2-7235-44C2-BA1A-1C0189417460}" dt="2021-09-14T05:29:32.800" v="599" actId="478"/>
          <ac:spMkLst>
            <pc:docMk/>
            <pc:sldMk cId="1874607313" sldId="516"/>
            <ac:spMk id="30" creationId="{DD276764-B658-498A-AE5A-82AE0C23310D}"/>
          </ac:spMkLst>
        </pc:spChg>
        <pc:spChg chg="add mod">
          <ac:chgData name="Kitazawa Masakiyo" userId="2bf3742da7ad8ecb" providerId="LiveId" clId="{312614A2-7235-44C2-BA1A-1C0189417460}" dt="2021-09-14T06:46:04.367" v="752" actId="1076"/>
          <ac:spMkLst>
            <pc:docMk/>
            <pc:sldMk cId="1874607313" sldId="516"/>
            <ac:spMk id="34" creationId="{322848B2-AF4E-4859-B299-80479026BBF3}"/>
          </ac:spMkLst>
        </pc:spChg>
        <pc:spChg chg="add mod">
          <ac:chgData name="Kitazawa Masakiyo" userId="2bf3742da7ad8ecb" providerId="LiveId" clId="{312614A2-7235-44C2-BA1A-1C0189417460}" dt="2021-09-14T06:46:04.367" v="752" actId="1076"/>
          <ac:spMkLst>
            <pc:docMk/>
            <pc:sldMk cId="1874607313" sldId="516"/>
            <ac:spMk id="35" creationId="{A91EFA40-50B4-433C-B08A-EA708C09F91F}"/>
          </ac:spMkLst>
        </pc:spChg>
        <pc:spChg chg="add mod">
          <ac:chgData name="Kitazawa Masakiyo" userId="2bf3742da7ad8ecb" providerId="LiveId" clId="{312614A2-7235-44C2-BA1A-1C0189417460}" dt="2021-09-14T06:46:04.367" v="752" actId="1076"/>
          <ac:spMkLst>
            <pc:docMk/>
            <pc:sldMk cId="1874607313" sldId="516"/>
            <ac:spMk id="36" creationId="{4292C2F5-5B45-4867-AB80-633EE92A07D9}"/>
          </ac:spMkLst>
        </pc:spChg>
        <pc:spChg chg="add mod ord">
          <ac:chgData name="Kitazawa Masakiyo" userId="2bf3742da7ad8ecb" providerId="LiveId" clId="{312614A2-7235-44C2-BA1A-1C0189417460}" dt="2021-09-14T07:45:51.646" v="942" actId="1035"/>
          <ac:spMkLst>
            <pc:docMk/>
            <pc:sldMk cId="1874607313" sldId="516"/>
            <ac:spMk id="37" creationId="{3CA103F8-377C-42A5-B530-86BC81CDCD67}"/>
          </ac:spMkLst>
        </pc:spChg>
        <pc:spChg chg="add mod">
          <ac:chgData name="Kitazawa Masakiyo" userId="2bf3742da7ad8ecb" providerId="LiveId" clId="{312614A2-7235-44C2-BA1A-1C0189417460}" dt="2021-09-14T07:46:22.162" v="950" actId="1076"/>
          <ac:spMkLst>
            <pc:docMk/>
            <pc:sldMk cId="1874607313" sldId="516"/>
            <ac:spMk id="38" creationId="{3EB7E09F-C959-4ACA-98F3-A1EC3DDC9685}"/>
          </ac:spMkLst>
        </pc:spChg>
        <pc:spChg chg="add mod ord">
          <ac:chgData name="Kitazawa Masakiyo" userId="2bf3742da7ad8ecb" providerId="LiveId" clId="{312614A2-7235-44C2-BA1A-1C0189417460}" dt="2021-09-14T07:46:22.162" v="950" actId="1076"/>
          <ac:spMkLst>
            <pc:docMk/>
            <pc:sldMk cId="1874607313" sldId="516"/>
            <ac:spMk id="39" creationId="{1168B66C-FDBB-4697-A0B9-47377E087048}"/>
          </ac:spMkLst>
        </pc:spChg>
        <pc:grpChg chg="del">
          <ac:chgData name="Kitazawa Masakiyo" userId="2bf3742da7ad8ecb" providerId="LiveId" clId="{312614A2-7235-44C2-BA1A-1C0189417460}" dt="2021-09-14T05:27:03.541" v="475" actId="478"/>
          <ac:grpSpMkLst>
            <pc:docMk/>
            <pc:sldMk cId="1874607313" sldId="516"/>
            <ac:grpSpMk id="3" creationId="{9C27D7BC-B533-4BA0-9901-3CF44ACAC799}"/>
          </ac:grpSpMkLst>
        </pc:grpChg>
        <pc:grpChg chg="del">
          <ac:chgData name="Kitazawa Masakiyo" userId="2bf3742da7ad8ecb" providerId="LiveId" clId="{312614A2-7235-44C2-BA1A-1C0189417460}" dt="2021-09-14T05:27:00.104" v="474" actId="478"/>
          <ac:grpSpMkLst>
            <pc:docMk/>
            <pc:sldMk cId="1874607313" sldId="516"/>
            <ac:grpSpMk id="10" creationId="{CF3C7C90-D41F-4608-B39D-B149F820519B}"/>
          </ac:grpSpMkLst>
        </pc:grpChg>
        <pc:picChg chg="mod">
          <ac:chgData name="Kitazawa Masakiyo" userId="2bf3742da7ad8ecb" providerId="LiveId" clId="{312614A2-7235-44C2-BA1A-1C0189417460}" dt="2021-09-14T06:45:59.847" v="751" actId="1076"/>
          <ac:picMkLst>
            <pc:docMk/>
            <pc:sldMk cId="1874607313" sldId="516"/>
            <ac:picMk id="5" creationId="{C52EB6D4-D634-411A-A18F-F347889C84F2}"/>
          </ac:picMkLst>
        </pc:picChg>
        <pc:picChg chg="del">
          <ac:chgData name="Kitazawa Masakiyo" userId="2bf3742da7ad8ecb" providerId="LiveId" clId="{312614A2-7235-44C2-BA1A-1C0189417460}" dt="2021-09-14T05:24:30.230" v="399" actId="478"/>
          <ac:picMkLst>
            <pc:docMk/>
            <pc:sldMk cId="1874607313" sldId="516"/>
            <ac:picMk id="22" creationId="{5FA892B4-68C7-4492-B0AA-9D4E7FE7A5BF}"/>
          </ac:picMkLst>
        </pc:picChg>
        <pc:picChg chg="del">
          <ac:chgData name="Kitazawa Masakiyo" userId="2bf3742da7ad8ecb" providerId="LiveId" clId="{312614A2-7235-44C2-BA1A-1C0189417460}" dt="2021-09-14T05:24:30.230" v="399" actId="478"/>
          <ac:picMkLst>
            <pc:docMk/>
            <pc:sldMk cId="1874607313" sldId="516"/>
            <ac:picMk id="24" creationId="{2064C6D3-F265-462C-8535-C00A0862F114}"/>
          </ac:picMkLst>
        </pc:picChg>
        <pc:picChg chg="add mod">
          <ac:chgData name="Kitazawa Masakiyo" userId="2bf3742da7ad8ecb" providerId="LiveId" clId="{312614A2-7235-44C2-BA1A-1C0189417460}" dt="2021-09-14T06:46:04.367" v="752" actId="1076"/>
          <ac:picMkLst>
            <pc:docMk/>
            <pc:sldMk cId="1874607313" sldId="516"/>
            <ac:picMk id="32" creationId="{1164F242-E9AC-4447-9B4F-FE87141A5D75}"/>
          </ac:picMkLst>
        </pc:picChg>
        <pc:picChg chg="add mod">
          <ac:chgData name="Kitazawa Masakiyo" userId="2bf3742da7ad8ecb" providerId="LiveId" clId="{312614A2-7235-44C2-BA1A-1C0189417460}" dt="2021-09-14T06:46:04.367" v="752" actId="1076"/>
          <ac:picMkLst>
            <pc:docMk/>
            <pc:sldMk cId="1874607313" sldId="516"/>
            <ac:picMk id="33" creationId="{762CF228-D6D4-4553-9A28-13E858CE6446}"/>
          </ac:picMkLst>
        </pc:picChg>
        <pc:cxnChg chg="del">
          <ac:chgData name="Kitazawa Masakiyo" userId="2bf3742da7ad8ecb" providerId="LiveId" clId="{312614A2-7235-44C2-BA1A-1C0189417460}" dt="2021-09-14T05:24:30.230" v="399" actId="478"/>
          <ac:cxnSpMkLst>
            <pc:docMk/>
            <pc:sldMk cId="1874607313" sldId="516"/>
            <ac:cxnSpMk id="8" creationId="{B2B9737B-BAA0-4D24-A850-E044712B941E}"/>
          </ac:cxnSpMkLst>
        </pc:cxnChg>
        <pc:cxnChg chg="del">
          <ac:chgData name="Kitazawa Masakiyo" userId="2bf3742da7ad8ecb" providerId="LiveId" clId="{312614A2-7235-44C2-BA1A-1C0189417460}" dt="2021-09-14T05:24:30.230" v="399" actId="478"/>
          <ac:cxnSpMkLst>
            <pc:docMk/>
            <pc:sldMk cId="1874607313" sldId="516"/>
            <ac:cxnSpMk id="19" creationId="{6FA692B9-F74D-466A-995F-1C4B50BAF4C0}"/>
          </ac:cxnSpMkLst>
        </pc:cxnChg>
        <pc:cxnChg chg="add mod">
          <ac:chgData name="Kitazawa Masakiyo" userId="2bf3742da7ad8ecb" providerId="LiveId" clId="{312614A2-7235-44C2-BA1A-1C0189417460}" dt="2021-09-14T06:46:04.367" v="752" actId="1076"/>
          <ac:cxnSpMkLst>
            <pc:docMk/>
            <pc:sldMk cId="1874607313" sldId="516"/>
            <ac:cxnSpMk id="28" creationId="{367F095E-B1E7-43FA-ABC0-1C29F99E14C6}"/>
          </ac:cxnSpMkLst>
        </pc:cxnChg>
        <pc:cxnChg chg="add mod">
          <ac:chgData name="Kitazawa Masakiyo" userId="2bf3742da7ad8ecb" providerId="LiveId" clId="{312614A2-7235-44C2-BA1A-1C0189417460}" dt="2021-09-14T06:46:04.367" v="752" actId="1076"/>
          <ac:cxnSpMkLst>
            <pc:docMk/>
            <pc:sldMk cId="1874607313" sldId="516"/>
            <ac:cxnSpMk id="31" creationId="{C4823005-A55A-4F19-96B6-30600940C62A}"/>
          </ac:cxnSpMkLst>
        </pc:cxnChg>
      </pc:sldChg>
      <pc:sldChg chg="del">
        <pc:chgData name="Kitazawa Masakiyo" userId="2bf3742da7ad8ecb" providerId="LiveId" clId="{312614A2-7235-44C2-BA1A-1C0189417460}" dt="2021-09-14T12:59:16.258" v="6613" actId="2696"/>
        <pc:sldMkLst>
          <pc:docMk/>
          <pc:sldMk cId="2307839957" sldId="517"/>
        </pc:sldMkLst>
      </pc:sldChg>
      <pc:sldChg chg="del">
        <pc:chgData name="Kitazawa Masakiyo" userId="2bf3742da7ad8ecb" providerId="LiveId" clId="{312614A2-7235-44C2-BA1A-1C0189417460}" dt="2021-09-14T06:46:38.281" v="754" actId="2696"/>
        <pc:sldMkLst>
          <pc:docMk/>
          <pc:sldMk cId="166578406" sldId="518"/>
        </pc:sldMkLst>
      </pc:sldChg>
      <pc:sldChg chg="del">
        <pc:chgData name="Kitazawa Masakiyo" userId="2bf3742da7ad8ecb" providerId="LiveId" clId="{312614A2-7235-44C2-BA1A-1C0189417460}" dt="2021-09-14T06:46:38.281" v="754" actId="2696"/>
        <pc:sldMkLst>
          <pc:docMk/>
          <pc:sldMk cId="3369235161" sldId="519"/>
        </pc:sldMkLst>
      </pc:sldChg>
      <pc:sldChg chg="del">
        <pc:chgData name="Kitazawa Masakiyo" userId="2bf3742da7ad8ecb" providerId="LiveId" clId="{312614A2-7235-44C2-BA1A-1C0189417460}" dt="2021-09-14T09:13:06.154" v="2740" actId="2696"/>
        <pc:sldMkLst>
          <pc:docMk/>
          <pc:sldMk cId="1498939057" sldId="521"/>
        </pc:sldMkLst>
      </pc:sldChg>
      <pc:sldChg chg="del">
        <pc:chgData name="Kitazawa Masakiyo" userId="2bf3742da7ad8ecb" providerId="LiveId" clId="{312614A2-7235-44C2-BA1A-1C0189417460}" dt="2021-09-14T12:59:16.258" v="6613" actId="2696"/>
        <pc:sldMkLst>
          <pc:docMk/>
          <pc:sldMk cId="4092919874" sldId="522"/>
        </pc:sldMkLst>
      </pc:sldChg>
      <pc:sldChg chg="del">
        <pc:chgData name="Kitazawa Masakiyo" userId="2bf3742da7ad8ecb" providerId="LiveId" clId="{312614A2-7235-44C2-BA1A-1C0189417460}" dt="2021-09-14T09:13:06.154" v="2740" actId="2696"/>
        <pc:sldMkLst>
          <pc:docMk/>
          <pc:sldMk cId="2202082363" sldId="523"/>
        </pc:sldMkLst>
      </pc:sldChg>
      <pc:sldChg chg="del">
        <pc:chgData name="Kitazawa Masakiyo" userId="2bf3742da7ad8ecb" providerId="LiveId" clId="{312614A2-7235-44C2-BA1A-1C0189417460}" dt="2021-09-14T09:13:53.405" v="2741" actId="2696"/>
        <pc:sldMkLst>
          <pc:docMk/>
          <pc:sldMk cId="688306005" sldId="524"/>
        </pc:sldMkLst>
      </pc:sldChg>
      <pc:sldChg chg="del">
        <pc:chgData name="Kitazawa Masakiyo" userId="2bf3742da7ad8ecb" providerId="LiveId" clId="{312614A2-7235-44C2-BA1A-1C0189417460}" dt="2021-09-14T09:13:06.154" v="2740" actId="2696"/>
        <pc:sldMkLst>
          <pc:docMk/>
          <pc:sldMk cId="3864534471" sldId="525"/>
        </pc:sldMkLst>
      </pc:sldChg>
      <pc:sldChg chg="addSp delSp modSp mod ord modAnim">
        <pc:chgData name="Kitazawa Masakiyo" userId="2bf3742da7ad8ecb" providerId="LiveId" clId="{312614A2-7235-44C2-BA1A-1C0189417460}" dt="2021-09-15T01:05:35.966" v="7844"/>
        <pc:sldMkLst>
          <pc:docMk/>
          <pc:sldMk cId="2487706522" sldId="526"/>
        </pc:sldMkLst>
        <pc:spChg chg="mod">
          <ac:chgData name="Kitazawa Masakiyo" userId="2bf3742da7ad8ecb" providerId="LiveId" clId="{312614A2-7235-44C2-BA1A-1C0189417460}" dt="2021-09-14T06:48:12.377" v="836" actId="20577"/>
          <ac:spMkLst>
            <pc:docMk/>
            <pc:sldMk cId="2487706522" sldId="526"/>
            <ac:spMk id="2" creationId="{A836448A-86F6-4584-872C-21F11576C2BF}"/>
          </ac:spMkLst>
        </pc:spChg>
        <pc:spChg chg="del">
          <ac:chgData name="Kitazawa Masakiyo" userId="2bf3742da7ad8ecb" providerId="LiveId" clId="{312614A2-7235-44C2-BA1A-1C0189417460}" dt="2021-09-14T06:29:07.519" v="740" actId="478"/>
          <ac:spMkLst>
            <pc:docMk/>
            <pc:sldMk cId="2487706522" sldId="526"/>
            <ac:spMk id="3" creationId="{2D50F5D2-EC31-448C-BC6D-A36F713AA146}"/>
          </ac:spMkLst>
        </pc:spChg>
        <pc:spChg chg="add mod">
          <ac:chgData name="Kitazawa Masakiyo" userId="2bf3742da7ad8ecb" providerId="LiveId" clId="{312614A2-7235-44C2-BA1A-1C0189417460}" dt="2021-09-15T01:05:18.504" v="7841" actId="164"/>
          <ac:spMkLst>
            <pc:docMk/>
            <pc:sldMk cId="2487706522" sldId="526"/>
            <ac:spMk id="5" creationId="{F5AD44B2-47D7-4231-BC47-3D2144246A05}"/>
          </ac:spMkLst>
        </pc:spChg>
        <pc:spChg chg="add mod">
          <ac:chgData name="Kitazawa Masakiyo" userId="2bf3742da7ad8ecb" providerId="LiveId" clId="{312614A2-7235-44C2-BA1A-1C0189417460}" dt="2021-09-15T01:05:26.520" v="7842" actId="164"/>
          <ac:spMkLst>
            <pc:docMk/>
            <pc:sldMk cId="2487706522" sldId="526"/>
            <ac:spMk id="7" creationId="{5B3BE2C3-B7C9-4CDE-B776-141FADE20FAF}"/>
          </ac:spMkLst>
        </pc:spChg>
        <pc:spChg chg="add mod">
          <ac:chgData name="Kitazawa Masakiyo" userId="2bf3742da7ad8ecb" providerId="LiveId" clId="{312614A2-7235-44C2-BA1A-1C0189417460}" dt="2021-09-15T01:05:26.520" v="7842" actId="164"/>
          <ac:spMkLst>
            <pc:docMk/>
            <pc:sldMk cId="2487706522" sldId="526"/>
            <ac:spMk id="10" creationId="{9DFD8708-DF80-4094-9D95-102A1A33D5A3}"/>
          </ac:spMkLst>
        </pc:spChg>
        <pc:spChg chg="add del mod">
          <ac:chgData name="Kitazawa Masakiyo" userId="2bf3742da7ad8ecb" providerId="LiveId" clId="{312614A2-7235-44C2-BA1A-1C0189417460}" dt="2021-09-14T11:39:41.235" v="3396" actId="478"/>
          <ac:spMkLst>
            <pc:docMk/>
            <pc:sldMk cId="2487706522" sldId="526"/>
            <ac:spMk id="18" creationId="{A516F57E-811F-4445-B25F-3B534B87BBCA}"/>
          </ac:spMkLst>
        </pc:spChg>
        <pc:spChg chg="mod">
          <ac:chgData name="Kitazawa Masakiyo" userId="2bf3742da7ad8ecb" providerId="LiveId" clId="{312614A2-7235-44C2-BA1A-1C0189417460}" dt="2021-09-14T07:57:21.254" v="1130" actId="1036"/>
          <ac:spMkLst>
            <pc:docMk/>
            <pc:sldMk cId="2487706522" sldId="526"/>
            <ac:spMk id="20" creationId="{45753C71-D203-4BF3-B815-FA02FD50F9B0}"/>
          </ac:spMkLst>
        </pc:spChg>
        <pc:spChg chg="mod">
          <ac:chgData name="Kitazawa Masakiyo" userId="2bf3742da7ad8ecb" providerId="LiveId" clId="{312614A2-7235-44C2-BA1A-1C0189417460}" dt="2021-09-14T08:13:40.314" v="1766" actId="207"/>
          <ac:spMkLst>
            <pc:docMk/>
            <pc:sldMk cId="2487706522" sldId="526"/>
            <ac:spMk id="21" creationId="{9B78AB44-F704-4DA0-BF13-367C48B647F4}"/>
          </ac:spMkLst>
        </pc:spChg>
        <pc:spChg chg="add del mod">
          <ac:chgData name="Kitazawa Masakiyo" userId="2bf3742da7ad8ecb" providerId="LiveId" clId="{312614A2-7235-44C2-BA1A-1C0189417460}" dt="2021-09-14T11:39:41.235" v="3396" actId="478"/>
          <ac:spMkLst>
            <pc:docMk/>
            <pc:sldMk cId="2487706522" sldId="526"/>
            <ac:spMk id="31" creationId="{E70EFE6B-F36E-4FF1-99D4-BD803D9A69F9}"/>
          </ac:spMkLst>
        </pc:spChg>
        <pc:spChg chg="add del mod">
          <ac:chgData name="Kitazawa Masakiyo" userId="2bf3742da7ad8ecb" providerId="LiveId" clId="{312614A2-7235-44C2-BA1A-1C0189417460}" dt="2021-09-14T08:04:48.803" v="1486" actId="478"/>
          <ac:spMkLst>
            <pc:docMk/>
            <pc:sldMk cId="2487706522" sldId="526"/>
            <ac:spMk id="34" creationId="{9E232F3D-299A-46CA-87E1-5EA4FC43F663}"/>
          </ac:spMkLst>
        </pc:spChg>
        <pc:spChg chg="add del mod">
          <ac:chgData name="Kitazawa Masakiyo" userId="2bf3742da7ad8ecb" providerId="LiveId" clId="{312614A2-7235-44C2-BA1A-1C0189417460}" dt="2021-09-14T11:39:41.235" v="3396" actId="478"/>
          <ac:spMkLst>
            <pc:docMk/>
            <pc:sldMk cId="2487706522" sldId="526"/>
            <ac:spMk id="37" creationId="{8DE7777F-5158-4E0A-90CD-C0BCEDA4D5E9}"/>
          </ac:spMkLst>
        </pc:spChg>
        <pc:spChg chg="mod">
          <ac:chgData name="Kitazawa Masakiyo" userId="2bf3742da7ad8ecb" providerId="LiveId" clId="{312614A2-7235-44C2-BA1A-1C0189417460}" dt="2021-09-15T01:05:18.504" v="7841" actId="164"/>
          <ac:spMkLst>
            <pc:docMk/>
            <pc:sldMk cId="2487706522" sldId="526"/>
            <ac:spMk id="39" creationId="{511F376F-DF1E-4DB1-B574-145C4604A8BD}"/>
          </ac:spMkLst>
        </pc:spChg>
        <pc:spChg chg="add mod ord">
          <ac:chgData name="Kitazawa Masakiyo" userId="2bf3742da7ad8ecb" providerId="LiveId" clId="{312614A2-7235-44C2-BA1A-1C0189417460}" dt="2021-09-15T01:05:26.520" v="7842" actId="164"/>
          <ac:spMkLst>
            <pc:docMk/>
            <pc:sldMk cId="2487706522" sldId="526"/>
            <ac:spMk id="40" creationId="{F3742E32-87B0-4B28-92F3-0017B6A05D7C}"/>
          </ac:spMkLst>
        </pc:spChg>
        <pc:spChg chg="mod">
          <ac:chgData name="Kitazawa Masakiyo" userId="2bf3742da7ad8ecb" providerId="LiveId" clId="{312614A2-7235-44C2-BA1A-1C0189417460}" dt="2021-09-15T01:05:26.520" v="7842" actId="164"/>
          <ac:spMkLst>
            <pc:docMk/>
            <pc:sldMk cId="2487706522" sldId="526"/>
            <ac:spMk id="41" creationId="{BA25EF99-72ED-4094-B393-23781C86671E}"/>
          </ac:spMkLst>
        </pc:spChg>
        <pc:spChg chg="mod">
          <ac:chgData name="Kitazawa Masakiyo" userId="2bf3742da7ad8ecb" providerId="LiveId" clId="{312614A2-7235-44C2-BA1A-1C0189417460}" dt="2021-09-15T01:05:18.504" v="7841" actId="164"/>
          <ac:spMkLst>
            <pc:docMk/>
            <pc:sldMk cId="2487706522" sldId="526"/>
            <ac:spMk id="42" creationId="{BF0F43DE-FE6D-4B16-A43D-A02360A11C2F}"/>
          </ac:spMkLst>
        </pc:spChg>
        <pc:spChg chg="del mod">
          <ac:chgData name="Kitazawa Masakiyo" userId="2bf3742da7ad8ecb" providerId="LiveId" clId="{312614A2-7235-44C2-BA1A-1C0189417460}" dt="2021-09-14T07:53:57.322" v="1083" actId="478"/>
          <ac:spMkLst>
            <pc:docMk/>
            <pc:sldMk cId="2487706522" sldId="526"/>
            <ac:spMk id="43" creationId="{041CA915-2667-4CAA-8F2E-8ED4A86D00DF}"/>
          </ac:spMkLst>
        </pc:spChg>
        <pc:spChg chg="del mod">
          <ac:chgData name="Kitazawa Masakiyo" userId="2bf3742da7ad8ecb" providerId="LiveId" clId="{312614A2-7235-44C2-BA1A-1C0189417460}" dt="2021-09-14T07:52:28.557" v="1071" actId="478"/>
          <ac:spMkLst>
            <pc:docMk/>
            <pc:sldMk cId="2487706522" sldId="526"/>
            <ac:spMk id="54" creationId="{DF1F5D4F-1899-40C3-A06E-CB4DA32C4FE9}"/>
          </ac:spMkLst>
        </pc:spChg>
        <pc:spChg chg="del mod">
          <ac:chgData name="Kitazawa Masakiyo" userId="2bf3742da7ad8ecb" providerId="LiveId" clId="{312614A2-7235-44C2-BA1A-1C0189417460}" dt="2021-09-14T11:39:36.884" v="3395" actId="478"/>
          <ac:spMkLst>
            <pc:docMk/>
            <pc:sldMk cId="2487706522" sldId="526"/>
            <ac:spMk id="55" creationId="{AE57B51E-B88B-4EBA-A1DE-1701DA3C0710}"/>
          </ac:spMkLst>
        </pc:spChg>
        <pc:spChg chg="del">
          <ac:chgData name="Kitazawa Masakiyo" userId="2bf3742da7ad8ecb" providerId="LiveId" clId="{312614A2-7235-44C2-BA1A-1C0189417460}" dt="2021-09-14T07:57:43.746" v="1137" actId="478"/>
          <ac:spMkLst>
            <pc:docMk/>
            <pc:sldMk cId="2487706522" sldId="526"/>
            <ac:spMk id="57" creationId="{D58B142A-98E7-4B91-9C7E-487D159DDF87}"/>
          </ac:spMkLst>
        </pc:spChg>
        <pc:spChg chg="del">
          <ac:chgData name="Kitazawa Masakiyo" userId="2bf3742da7ad8ecb" providerId="LiveId" clId="{312614A2-7235-44C2-BA1A-1C0189417460}" dt="2021-09-14T07:57:43.746" v="1137" actId="478"/>
          <ac:spMkLst>
            <pc:docMk/>
            <pc:sldMk cId="2487706522" sldId="526"/>
            <ac:spMk id="59" creationId="{53024F96-8365-465E-9870-3E35E5ED0842}"/>
          </ac:spMkLst>
        </pc:spChg>
        <pc:spChg chg="add del mod ord">
          <ac:chgData name="Kitazawa Masakiyo" userId="2bf3742da7ad8ecb" providerId="LiveId" clId="{312614A2-7235-44C2-BA1A-1C0189417460}" dt="2021-09-14T11:39:41.235" v="3396" actId="478"/>
          <ac:spMkLst>
            <pc:docMk/>
            <pc:sldMk cId="2487706522" sldId="526"/>
            <ac:spMk id="61" creationId="{BA30FC43-BDD8-4BF4-8B76-40C76BC13526}"/>
          </ac:spMkLst>
        </pc:spChg>
        <pc:spChg chg="add del mod">
          <ac:chgData name="Kitazawa Masakiyo" userId="2bf3742da7ad8ecb" providerId="LiveId" clId="{312614A2-7235-44C2-BA1A-1C0189417460}" dt="2021-09-14T08:01:32.396" v="1305" actId="478"/>
          <ac:spMkLst>
            <pc:docMk/>
            <pc:sldMk cId="2487706522" sldId="526"/>
            <ac:spMk id="70" creationId="{AAF3F7DD-66F4-4E75-9CC2-6C467558CCF8}"/>
          </ac:spMkLst>
        </pc:spChg>
        <pc:spChg chg="add del mod ord">
          <ac:chgData name="Kitazawa Masakiyo" userId="2bf3742da7ad8ecb" providerId="LiveId" clId="{312614A2-7235-44C2-BA1A-1C0189417460}" dt="2021-09-14T11:39:41.235" v="3396" actId="478"/>
          <ac:spMkLst>
            <pc:docMk/>
            <pc:sldMk cId="2487706522" sldId="526"/>
            <ac:spMk id="76" creationId="{DC06EA46-8826-4866-A81A-E2FB06450821}"/>
          </ac:spMkLst>
        </pc:spChg>
        <pc:spChg chg="add del mod">
          <ac:chgData name="Kitazawa Masakiyo" userId="2bf3742da7ad8ecb" providerId="LiveId" clId="{312614A2-7235-44C2-BA1A-1C0189417460}" dt="2021-09-14T11:39:41.235" v="3396" actId="478"/>
          <ac:spMkLst>
            <pc:docMk/>
            <pc:sldMk cId="2487706522" sldId="526"/>
            <ac:spMk id="79" creationId="{0866ED36-56C6-40BF-923D-EE6605189114}"/>
          </ac:spMkLst>
        </pc:spChg>
        <pc:spChg chg="add del mod ord">
          <ac:chgData name="Kitazawa Masakiyo" userId="2bf3742da7ad8ecb" providerId="LiveId" clId="{312614A2-7235-44C2-BA1A-1C0189417460}" dt="2021-09-14T11:39:36.884" v="3395" actId="478"/>
          <ac:spMkLst>
            <pc:docMk/>
            <pc:sldMk cId="2487706522" sldId="526"/>
            <ac:spMk id="80" creationId="{76908765-EEB4-4E2C-A35E-A7C8C526A031}"/>
          </ac:spMkLst>
        </pc:spChg>
        <pc:spChg chg="add del mod ord">
          <ac:chgData name="Kitazawa Masakiyo" userId="2bf3742da7ad8ecb" providerId="LiveId" clId="{312614A2-7235-44C2-BA1A-1C0189417460}" dt="2021-09-14T11:39:41.235" v="3396" actId="478"/>
          <ac:spMkLst>
            <pc:docMk/>
            <pc:sldMk cId="2487706522" sldId="526"/>
            <ac:spMk id="81" creationId="{CA9AE102-25AB-436A-968B-FE9560B7FA08}"/>
          </ac:spMkLst>
        </pc:spChg>
        <pc:grpChg chg="add mod">
          <ac:chgData name="Kitazawa Masakiyo" userId="2bf3742da7ad8ecb" providerId="LiveId" clId="{312614A2-7235-44C2-BA1A-1C0189417460}" dt="2021-09-15T01:05:18.504" v="7841" actId="164"/>
          <ac:grpSpMkLst>
            <pc:docMk/>
            <pc:sldMk cId="2487706522" sldId="526"/>
            <ac:grpSpMk id="3" creationId="{D0FD6C06-F33F-444D-A69A-58C12144778C}"/>
          </ac:grpSpMkLst>
        </pc:grpChg>
        <pc:grpChg chg="add mod">
          <ac:chgData name="Kitazawa Masakiyo" userId="2bf3742da7ad8ecb" providerId="LiveId" clId="{312614A2-7235-44C2-BA1A-1C0189417460}" dt="2021-09-15T01:05:26.520" v="7842" actId="164"/>
          <ac:grpSpMkLst>
            <pc:docMk/>
            <pc:sldMk cId="2487706522" sldId="526"/>
            <ac:grpSpMk id="8" creationId="{1CFCD548-3B91-4C6C-BEC3-9B31B4CE1DF0}"/>
          </ac:grpSpMkLst>
        </pc:grpChg>
        <pc:picChg chg="mod">
          <ac:chgData name="Kitazawa Masakiyo" userId="2bf3742da7ad8ecb" providerId="LiveId" clId="{312614A2-7235-44C2-BA1A-1C0189417460}" dt="2021-09-14T08:00:09.516" v="1236" actId="1038"/>
          <ac:picMkLst>
            <pc:docMk/>
            <pc:sldMk cId="2487706522" sldId="526"/>
            <ac:picMk id="14" creationId="{D49FE5CC-E1E4-43C1-B736-D75511837B76}"/>
          </ac:picMkLst>
        </pc:picChg>
        <pc:picChg chg="mod">
          <ac:chgData name="Kitazawa Masakiyo" userId="2bf3742da7ad8ecb" providerId="LiveId" clId="{312614A2-7235-44C2-BA1A-1C0189417460}" dt="2021-09-14T08:00:09.516" v="1236" actId="1038"/>
          <ac:picMkLst>
            <pc:docMk/>
            <pc:sldMk cId="2487706522" sldId="526"/>
            <ac:picMk id="15" creationId="{6B1DAB73-16EC-4A1B-B8AC-B8555ED65775}"/>
          </ac:picMkLst>
        </pc:picChg>
        <pc:picChg chg="add del mod">
          <ac:chgData name="Kitazawa Masakiyo" userId="2bf3742da7ad8ecb" providerId="LiveId" clId="{312614A2-7235-44C2-BA1A-1C0189417460}" dt="2021-09-14T08:06:26.455" v="1517"/>
          <ac:picMkLst>
            <pc:docMk/>
            <pc:sldMk cId="2487706522" sldId="526"/>
            <ac:picMk id="17" creationId="{31284095-84F9-4C14-BB27-ECCB89FD541E}"/>
          </ac:picMkLst>
        </pc:picChg>
        <pc:picChg chg="add del mod">
          <ac:chgData name="Kitazawa Masakiyo" userId="2bf3742da7ad8ecb" providerId="LiveId" clId="{312614A2-7235-44C2-BA1A-1C0189417460}" dt="2021-09-14T11:39:41.235" v="3396" actId="478"/>
          <ac:picMkLst>
            <pc:docMk/>
            <pc:sldMk cId="2487706522" sldId="526"/>
            <ac:picMk id="28" creationId="{92977F13-6451-49A0-9272-43D4F5DC916B}"/>
          </ac:picMkLst>
        </pc:picChg>
        <pc:picChg chg="add del mod">
          <ac:chgData name="Kitazawa Masakiyo" userId="2bf3742da7ad8ecb" providerId="LiveId" clId="{312614A2-7235-44C2-BA1A-1C0189417460}" dt="2021-09-14T11:39:41.235" v="3396" actId="478"/>
          <ac:picMkLst>
            <pc:docMk/>
            <pc:sldMk cId="2487706522" sldId="526"/>
            <ac:picMk id="30" creationId="{9A94DD67-E099-4A5B-BE55-DBD75992E91E}"/>
          </ac:picMkLst>
        </pc:picChg>
        <pc:picChg chg="mod">
          <ac:chgData name="Kitazawa Masakiyo" userId="2bf3742da7ad8ecb" providerId="LiveId" clId="{312614A2-7235-44C2-BA1A-1C0189417460}" dt="2021-09-15T01:05:18.504" v="7841" actId="164"/>
          <ac:picMkLst>
            <pc:docMk/>
            <pc:sldMk cId="2487706522" sldId="526"/>
            <ac:picMk id="35" creationId="{A23E54C8-9FB1-407F-A8C8-8D4206DDAAC2}"/>
          </ac:picMkLst>
        </pc:picChg>
        <pc:picChg chg="add del mod">
          <ac:chgData name="Kitazawa Masakiyo" userId="2bf3742da7ad8ecb" providerId="LiveId" clId="{312614A2-7235-44C2-BA1A-1C0189417460}" dt="2021-09-14T11:39:41.235" v="3396" actId="478"/>
          <ac:picMkLst>
            <pc:docMk/>
            <pc:sldMk cId="2487706522" sldId="526"/>
            <ac:picMk id="36" creationId="{14A4E7FD-DB5D-4669-933C-5A11DBE44AAA}"/>
          </ac:picMkLst>
        </pc:picChg>
        <pc:picChg chg="mod">
          <ac:chgData name="Kitazawa Masakiyo" userId="2bf3742da7ad8ecb" providerId="LiveId" clId="{312614A2-7235-44C2-BA1A-1C0189417460}" dt="2021-09-15T01:05:18.504" v="7841" actId="164"/>
          <ac:picMkLst>
            <pc:docMk/>
            <pc:sldMk cId="2487706522" sldId="526"/>
            <ac:picMk id="38" creationId="{540B609E-A3E5-4EC2-94B9-CB3D3C616C5D}"/>
          </ac:picMkLst>
        </pc:picChg>
        <pc:picChg chg="del">
          <ac:chgData name="Kitazawa Masakiyo" userId="2bf3742da7ad8ecb" providerId="LiveId" clId="{312614A2-7235-44C2-BA1A-1C0189417460}" dt="2021-09-14T06:29:07.519" v="740" actId="478"/>
          <ac:picMkLst>
            <pc:docMk/>
            <pc:sldMk cId="2487706522" sldId="526"/>
            <ac:picMk id="46" creationId="{D86253A4-567B-465F-90D2-1AE7DC65C7E3}"/>
          </ac:picMkLst>
        </pc:picChg>
        <pc:picChg chg="del">
          <ac:chgData name="Kitazawa Masakiyo" userId="2bf3742da7ad8ecb" providerId="LiveId" clId="{312614A2-7235-44C2-BA1A-1C0189417460}" dt="2021-09-14T06:29:07.519" v="740" actId="478"/>
          <ac:picMkLst>
            <pc:docMk/>
            <pc:sldMk cId="2487706522" sldId="526"/>
            <ac:picMk id="47" creationId="{23570347-2682-47F2-A91C-F43AED2B6123}"/>
          </ac:picMkLst>
        </pc:picChg>
        <pc:picChg chg="mod">
          <ac:chgData name="Kitazawa Masakiyo" userId="2bf3742da7ad8ecb" providerId="LiveId" clId="{312614A2-7235-44C2-BA1A-1C0189417460}" dt="2021-09-15T01:05:26.520" v="7842" actId="164"/>
          <ac:picMkLst>
            <pc:docMk/>
            <pc:sldMk cId="2487706522" sldId="526"/>
            <ac:picMk id="51" creationId="{5664C7D5-1454-4DE4-94D1-86483BA697F0}"/>
          </ac:picMkLst>
        </pc:picChg>
        <pc:picChg chg="mod">
          <ac:chgData name="Kitazawa Masakiyo" userId="2bf3742da7ad8ecb" providerId="LiveId" clId="{312614A2-7235-44C2-BA1A-1C0189417460}" dt="2021-09-15T01:05:26.520" v="7842" actId="164"/>
          <ac:picMkLst>
            <pc:docMk/>
            <pc:sldMk cId="2487706522" sldId="526"/>
            <ac:picMk id="53" creationId="{B0CF2457-D11B-4FCC-9171-E45922C8767E}"/>
          </ac:picMkLst>
        </pc:picChg>
        <pc:picChg chg="del">
          <ac:chgData name="Kitazawa Masakiyo" userId="2bf3742da7ad8ecb" providerId="LiveId" clId="{312614A2-7235-44C2-BA1A-1C0189417460}" dt="2021-09-14T07:57:43.746" v="1137" actId="478"/>
          <ac:picMkLst>
            <pc:docMk/>
            <pc:sldMk cId="2487706522" sldId="526"/>
            <ac:picMk id="58" creationId="{709DD1DF-F9FC-4EDD-965B-D90AA7FD1A03}"/>
          </ac:picMkLst>
        </pc:picChg>
        <pc:picChg chg="add del mod">
          <ac:chgData name="Kitazawa Masakiyo" userId="2bf3742da7ad8ecb" providerId="LiveId" clId="{312614A2-7235-44C2-BA1A-1C0189417460}" dt="2021-09-14T07:58:35.929" v="1152"/>
          <ac:picMkLst>
            <pc:docMk/>
            <pc:sldMk cId="2487706522" sldId="526"/>
            <ac:picMk id="60" creationId="{B787E1F6-FD72-4039-BA25-A80DC67FBF65}"/>
          </ac:picMkLst>
        </pc:picChg>
        <pc:picChg chg="add del mod">
          <ac:chgData name="Kitazawa Masakiyo" userId="2bf3742da7ad8ecb" providerId="LiveId" clId="{312614A2-7235-44C2-BA1A-1C0189417460}" dt="2021-09-14T11:39:41.235" v="3396" actId="478"/>
          <ac:picMkLst>
            <pc:docMk/>
            <pc:sldMk cId="2487706522" sldId="526"/>
            <ac:picMk id="63" creationId="{DD61645F-2050-43D1-91D6-2A2E90DB3D08}"/>
          </ac:picMkLst>
        </pc:picChg>
        <pc:picChg chg="add del mod">
          <ac:chgData name="Kitazawa Masakiyo" userId="2bf3742da7ad8ecb" providerId="LiveId" clId="{312614A2-7235-44C2-BA1A-1C0189417460}" dt="2021-09-14T11:39:41.235" v="3396" actId="478"/>
          <ac:picMkLst>
            <pc:docMk/>
            <pc:sldMk cId="2487706522" sldId="526"/>
            <ac:picMk id="68" creationId="{D620C589-3BFF-4875-8074-E9D2D8E69EA5}"/>
          </ac:picMkLst>
        </pc:picChg>
        <pc:picChg chg="add del mod">
          <ac:chgData name="Kitazawa Masakiyo" userId="2bf3742da7ad8ecb" providerId="LiveId" clId="{312614A2-7235-44C2-BA1A-1C0189417460}" dt="2021-09-14T11:39:41.235" v="3396" actId="478"/>
          <ac:picMkLst>
            <pc:docMk/>
            <pc:sldMk cId="2487706522" sldId="526"/>
            <ac:picMk id="69" creationId="{81B026E6-20DE-4B59-AF2B-58DEA5E62D28}"/>
          </ac:picMkLst>
        </pc:picChg>
        <pc:picChg chg="add del mod">
          <ac:chgData name="Kitazawa Masakiyo" userId="2bf3742da7ad8ecb" providerId="LiveId" clId="{312614A2-7235-44C2-BA1A-1C0189417460}" dt="2021-09-14T08:03:58.096" v="1449"/>
          <ac:picMkLst>
            <pc:docMk/>
            <pc:sldMk cId="2487706522" sldId="526"/>
            <ac:picMk id="73" creationId="{8D7259A3-AFEB-4B08-8980-2EC95F963EA8}"/>
          </ac:picMkLst>
        </pc:picChg>
        <pc:picChg chg="add del mod">
          <ac:chgData name="Kitazawa Masakiyo" userId="2bf3742da7ad8ecb" providerId="LiveId" clId="{312614A2-7235-44C2-BA1A-1C0189417460}" dt="2021-09-14T11:39:41.235" v="3396" actId="478"/>
          <ac:picMkLst>
            <pc:docMk/>
            <pc:sldMk cId="2487706522" sldId="526"/>
            <ac:picMk id="75" creationId="{FDA2381D-E830-4170-8A52-8165D0D6F103}"/>
          </ac:picMkLst>
        </pc:picChg>
        <pc:picChg chg="add del mod">
          <ac:chgData name="Kitazawa Masakiyo" userId="2bf3742da7ad8ecb" providerId="LiveId" clId="{312614A2-7235-44C2-BA1A-1C0189417460}" dt="2021-09-14T11:39:41.235" v="3396" actId="478"/>
          <ac:picMkLst>
            <pc:docMk/>
            <pc:sldMk cId="2487706522" sldId="526"/>
            <ac:picMk id="78" creationId="{E3266B78-6F61-4BFD-82FB-08CC593D00C4}"/>
          </ac:picMkLst>
        </pc:picChg>
        <pc:cxnChg chg="mod">
          <ac:chgData name="Kitazawa Masakiyo" userId="2bf3742da7ad8ecb" providerId="LiveId" clId="{312614A2-7235-44C2-BA1A-1C0189417460}" dt="2021-09-15T01:05:18.504" v="7841" actId="164"/>
          <ac:cxnSpMkLst>
            <pc:docMk/>
            <pc:sldMk cId="2487706522" sldId="526"/>
            <ac:cxnSpMk id="6" creationId="{94537439-FE89-492E-9854-0076027A86CF}"/>
          </ac:cxnSpMkLst>
        </pc:cxnChg>
        <pc:cxnChg chg="mod">
          <ac:chgData name="Kitazawa Masakiyo" userId="2bf3742da7ad8ecb" providerId="LiveId" clId="{312614A2-7235-44C2-BA1A-1C0189417460}" dt="2021-09-14T08:00:09.516" v="1236" actId="1038"/>
          <ac:cxnSpMkLst>
            <pc:docMk/>
            <pc:sldMk cId="2487706522" sldId="526"/>
            <ac:cxnSpMk id="12" creationId="{D5EC309E-3914-42D7-B2D8-73D66CF76D7E}"/>
          </ac:cxnSpMkLst>
        </pc:cxnChg>
        <pc:cxnChg chg="mod">
          <ac:chgData name="Kitazawa Masakiyo" userId="2bf3742da7ad8ecb" providerId="LiveId" clId="{312614A2-7235-44C2-BA1A-1C0189417460}" dt="2021-09-14T08:00:09.516" v="1236" actId="1038"/>
          <ac:cxnSpMkLst>
            <pc:docMk/>
            <pc:sldMk cId="2487706522" sldId="526"/>
            <ac:cxnSpMk id="13" creationId="{3CAF5865-D896-4353-ADB1-234D55D7C8EF}"/>
          </ac:cxnSpMkLst>
        </pc:cxnChg>
        <pc:cxnChg chg="mod">
          <ac:chgData name="Kitazawa Masakiyo" userId="2bf3742da7ad8ecb" providerId="LiveId" clId="{312614A2-7235-44C2-BA1A-1C0189417460}" dt="2021-09-14T08:00:09.516" v="1236" actId="1038"/>
          <ac:cxnSpMkLst>
            <pc:docMk/>
            <pc:sldMk cId="2487706522" sldId="526"/>
            <ac:cxnSpMk id="16" creationId="{94ADFCCC-E3AD-4C0B-B863-EA28441D3328}"/>
          </ac:cxnSpMkLst>
        </pc:cxnChg>
        <pc:cxnChg chg="mod">
          <ac:chgData name="Kitazawa Masakiyo" userId="2bf3742da7ad8ecb" providerId="LiveId" clId="{312614A2-7235-44C2-BA1A-1C0189417460}" dt="2021-09-15T01:05:18.504" v="7841" actId="164"/>
          <ac:cxnSpMkLst>
            <pc:docMk/>
            <pc:sldMk cId="2487706522" sldId="526"/>
            <ac:cxnSpMk id="32" creationId="{6B7B5C87-D175-46A6-B493-9EF58822E0BE}"/>
          </ac:cxnSpMkLst>
        </pc:cxnChg>
        <pc:cxnChg chg="mod">
          <ac:chgData name="Kitazawa Masakiyo" userId="2bf3742da7ad8ecb" providerId="LiveId" clId="{312614A2-7235-44C2-BA1A-1C0189417460}" dt="2021-09-15T01:05:18.504" v="7841" actId="164"/>
          <ac:cxnSpMkLst>
            <pc:docMk/>
            <pc:sldMk cId="2487706522" sldId="526"/>
            <ac:cxnSpMk id="33" creationId="{D1DB318E-C5C0-488B-947F-9B0DF31E6C66}"/>
          </ac:cxnSpMkLst>
        </pc:cxnChg>
        <pc:cxnChg chg="del">
          <ac:chgData name="Kitazawa Masakiyo" userId="2bf3742da7ad8ecb" providerId="LiveId" clId="{312614A2-7235-44C2-BA1A-1C0189417460}" dt="2021-09-14T06:29:07.519" v="740" actId="478"/>
          <ac:cxnSpMkLst>
            <pc:docMk/>
            <pc:sldMk cId="2487706522" sldId="526"/>
            <ac:cxnSpMk id="44" creationId="{22C74F73-DC10-4918-B59B-F953040DA253}"/>
          </ac:cxnSpMkLst>
        </pc:cxnChg>
        <pc:cxnChg chg="del">
          <ac:chgData name="Kitazawa Masakiyo" userId="2bf3742da7ad8ecb" providerId="LiveId" clId="{312614A2-7235-44C2-BA1A-1C0189417460}" dt="2021-09-14T06:29:07.519" v="740" actId="478"/>
          <ac:cxnSpMkLst>
            <pc:docMk/>
            <pc:sldMk cId="2487706522" sldId="526"/>
            <ac:cxnSpMk id="45" creationId="{3E90CCC6-7D63-4A13-A8C0-C14D0A63BC49}"/>
          </ac:cxnSpMkLst>
        </pc:cxnChg>
        <pc:cxnChg chg="add del mod">
          <ac:chgData name="Kitazawa Masakiyo" userId="2bf3742da7ad8ecb" providerId="LiveId" clId="{312614A2-7235-44C2-BA1A-1C0189417460}" dt="2021-09-14T07:53:24.105" v="1079"/>
          <ac:cxnSpMkLst>
            <pc:docMk/>
            <pc:sldMk cId="2487706522" sldId="526"/>
            <ac:cxnSpMk id="48" creationId="{36CBF7A6-0088-45A0-9CF6-A4E9E3844D4B}"/>
          </ac:cxnSpMkLst>
        </pc:cxnChg>
        <pc:cxnChg chg="del mod ord">
          <ac:chgData name="Kitazawa Masakiyo" userId="2bf3742da7ad8ecb" providerId="LiveId" clId="{312614A2-7235-44C2-BA1A-1C0189417460}" dt="2021-09-14T07:56:26.425" v="1108" actId="478"/>
          <ac:cxnSpMkLst>
            <pc:docMk/>
            <pc:sldMk cId="2487706522" sldId="526"/>
            <ac:cxnSpMk id="49" creationId="{159DA3F7-031B-453A-A219-AB7B36F3D1BF}"/>
          </ac:cxnSpMkLst>
        </pc:cxnChg>
        <pc:cxnChg chg="mod ord">
          <ac:chgData name="Kitazawa Masakiyo" userId="2bf3742da7ad8ecb" providerId="LiveId" clId="{312614A2-7235-44C2-BA1A-1C0189417460}" dt="2021-09-15T01:05:26.520" v="7842" actId="164"/>
          <ac:cxnSpMkLst>
            <pc:docMk/>
            <pc:sldMk cId="2487706522" sldId="526"/>
            <ac:cxnSpMk id="50" creationId="{74ED0CCC-8708-401D-987A-2204D32BFC63}"/>
          </ac:cxnSpMkLst>
        </pc:cxnChg>
        <pc:cxnChg chg="add mod">
          <ac:chgData name="Kitazawa Masakiyo" userId="2bf3742da7ad8ecb" providerId="LiveId" clId="{312614A2-7235-44C2-BA1A-1C0189417460}" dt="2021-09-15T01:05:26.520" v="7842" actId="164"/>
          <ac:cxnSpMkLst>
            <pc:docMk/>
            <pc:sldMk cId="2487706522" sldId="526"/>
            <ac:cxnSpMk id="52" creationId="{6BD6FF22-5898-4C6B-A87E-2E384DB63D7A}"/>
          </ac:cxnSpMkLst>
        </pc:cxnChg>
        <pc:cxnChg chg="mod">
          <ac:chgData name="Kitazawa Masakiyo" userId="2bf3742da7ad8ecb" providerId="LiveId" clId="{312614A2-7235-44C2-BA1A-1C0189417460}" dt="2021-09-15T01:05:18.504" v="7841" actId="164"/>
          <ac:cxnSpMkLst>
            <pc:docMk/>
            <pc:sldMk cId="2487706522" sldId="526"/>
            <ac:cxnSpMk id="56" creationId="{24FEF89D-6313-476A-A125-FB74A404C46C}"/>
          </ac:cxnSpMkLst>
        </pc:cxnChg>
        <pc:cxnChg chg="add del mod">
          <ac:chgData name="Kitazawa Masakiyo" userId="2bf3742da7ad8ecb" providerId="LiveId" clId="{312614A2-7235-44C2-BA1A-1C0189417460}" dt="2021-09-14T11:39:41.235" v="3396" actId="478"/>
          <ac:cxnSpMkLst>
            <pc:docMk/>
            <pc:sldMk cId="2487706522" sldId="526"/>
            <ac:cxnSpMk id="62" creationId="{5754F2AE-01BE-4EAC-8E92-A6B4C39B2B6A}"/>
          </ac:cxnSpMkLst>
        </pc:cxnChg>
        <pc:cxnChg chg="add del mod">
          <ac:chgData name="Kitazawa Masakiyo" userId="2bf3742da7ad8ecb" providerId="LiveId" clId="{312614A2-7235-44C2-BA1A-1C0189417460}" dt="2021-09-14T11:39:41.235" v="3396" actId="478"/>
          <ac:cxnSpMkLst>
            <pc:docMk/>
            <pc:sldMk cId="2487706522" sldId="526"/>
            <ac:cxnSpMk id="64" creationId="{08C50D38-51AB-4859-AB5B-E1D5FD826315}"/>
          </ac:cxnSpMkLst>
        </pc:cxnChg>
        <pc:cxnChg chg="add del mod">
          <ac:chgData name="Kitazawa Masakiyo" userId="2bf3742da7ad8ecb" providerId="LiveId" clId="{312614A2-7235-44C2-BA1A-1C0189417460}" dt="2021-09-14T11:39:41.235" v="3396" actId="478"/>
          <ac:cxnSpMkLst>
            <pc:docMk/>
            <pc:sldMk cId="2487706522" sldId="526"/>
            <ac:cxnSpMk id="65" creationId="{3BB1AF90-2B94-42E7-9BD9-FE425B73838C}"/>
          </ac:cxnSpMkLst>
        </pc:cxnChg>
        <pc:cxnChg chg="add del mod">
          <ac:chgData name="Kitazawa Masakiyo" userId="2bf3742da7ad8ecb" providerId="LiveId" clId="{312614A2-7235-44C2-BA1A-1C0189417460}" dt="2021-09-14T11:39:41.235" v="3396" actId="478"/>
          <ac:cxnSpMkLst>
            <pc:docMk/>
            <pc:sldMk cId="2487706522" sldId="526"/>
            <ac:cxnSpMk id="66" creationId="{36630F57-94F8-4E73-9EFB-73D0BDC4BEF5}"/>
          </ac:cxnSpMkLst>
        </pc:cxnChg>
        <pc:cxnChg chg="add del mod">
          <ac:chgData name="Kitazawa Masakiyo" userId="2bf3742da7ad8ecb" providerId="LiveId" clId="{312614A2-7235-44C2-BA1A-1C0189417460}" dt="2021-09-14T11:39:41.235" v="3396" actId="478"/>
          <ac:cxnSpMkLst>
            <pc:docMk/>
            <pc:sldMk cId="2487706522" sldId="526"/>
            <ac:cxnSpMk id="67" creationId="{7673A945-644B-4547-AEEE-4E931E961EEF}"/>
          </ac:cxnSpMkLst>
        </pc:cxnChg>
        <pc:cxnChg chg="add del mod">
          <ac:chgData name="Kitazawa Masakiyo" userId="2bf3742da7ad8ecb" providerId="LiveId" clId="{312614A2-7235-44C2-BA1A-1C0189417460}" dt="2021-09-14T08:02:03.458" v="1313" actId="478"/>
          <ac:cxnSpMkLst>
            <pc:docMk/>
            <pc:sldMk cId="2487706522" sldId="526"/>
            <ac:cxnSpMk id="71" creationId="{8F1CA0ED-4BE3-4AB3-B0C5-C0CF3EA1B551}"/>
          </ac:cxnSpMkLst>
        </pc:cxnChg>
        <pc:cxnChg chg="add del mod">
          <ac:chgData name="Kitazawa Masakiyo" userId="2bf3742da7ad8ecb" providerId="LiveId" clId="{312614A2-7235-44C2-BA1A-1C0189417460}" dt="2021-09-14T08:02:03.458" v="1313" actId="478"/>
          <ac:cxnSpMkLst>
            <pc:docMk/>
            <pc:sldMk cId="2487706522" sldId="526"/>
            <ac:cxnSpMk id="72" creationId="{2DEAC636-B4EB-4526-BD48-BD1C32099108}"/>
          </ac:cxnSpMkLst>
        </pc:cxnChg>
      </pc:sldChg>
      <pc:sldChg chg="del">
        <pc:chgData name="Kitazawa Masakiyo" userId="2bf3742da7ad8ecb" providerId="LiveId" clId="{312614A2-7235-44C2-BA1A-1C0189417460}" dt="2021-09-14T12:59:16.258" v="6613" actId="2696"/>
        <pc:sldMkLst>
          <pc:docMk/>
          <pc:sldMk cId="838427239" sldId="527"/>
        </pc:sldMkLst>
      </pc:sldChg>
      <pc:sldChg chg="addSp delSp modSp mod ord modAnim">
        <pc:chgData name="Kitazawa Masakiyo" userId="2bf3742da7ad8ecb" providerId="LiveId" clId="{312614A2-7235-44C2-BA1A-1C0189417460}" dt="2021-09-15T01:39:29.565" v="8240" actId="14100"/>
        <pc:sldMkLst>
          <pc:docMk/>
          <pc:sldMk cId="640073571" sldId="528"/>
        </pc:sldMkLst>
        <pc:spChg chg="mod">
          <ac:chgData name="Kitazawa Masakiyo" userId="2bf3742da7ad8ecb" providerId="LiveId" clId="{312614A2-7235-44C2-BA1A-1C0189417460}" dt="2021-09-14T08:15:37.170" v="1931" actId="6549"/>
          <ac:spMkLst>
            <pc:docMk/>
            <pc:sldMk cId="640073571" sldId="528"/>
            <ac:spMk id="2" creationId="{5C0E59F2-F8C4-48A5-9788-B9C8CFAEFE40}"/>
          </ac:spMkLst>
        </pc:spChg>
        <pc:spChg chg="del">
          <ac:chgData name="Kitazawa Masakiyo" userId="2bf3742da7ad8ecb" providerId="LiveId" clId="{312614A2-7235-44C2-BA1A-1C0189417460}" dt="2021-09-14T08:22:01.425" v="1987" actId="478"/>
          <ac:spMkLst>
            <pc:docMk/>
            <pc:sldMk cId="640073571" sldId="528"/>
            <ac:spMk id="3" creationId="{EF870DF1-FD80-477D-B3E3-27128E3AC404}"/>
          </ac:spMkLst>
        </pc:spChg>
        <pc:spChg chg="del">
          <ac:chgData name="Kitazawa Masakiyo" userId="2bf3742da7ad8ecb" providerId="LiveId" clId="{312614A2-7235-44C2-BA1A-1C0189417460}" dt="2021-09-14T08:21:36.197" v="1985" actId="478"/>
          <ac:spMkLst>
            <pc:docMk/>
            <pc:sldMk cId="640073571" sldId="528"/>
            <ac:spMk id="10" creationId="{AE9648B7-38C3-470C-AEE4-9936E0CBA3FA}"/>
          </ac:spMkLst>
        </pc:spChg>
        <pc:spChg chg="del">
          <ac:chgData name="Kitazawa Masakiyo" userId="2bf3742da7ad8ecb" providerId="LiveId" clId="{312614A2-7235-44C2-BA1A-1C0189417460}" dt="2021-09-14T08:21:36.197" v="1985" actId="478"/>
          <ac:spMkLst>
            <pc:docMk/>
            <pc:sldMk cId="640073571" sldId="528"/>
            <ac:spMk id="11" creationId="{AFAC5618-400C-4E76-90F7-994123E36995}"/>
          </ac:spMkLst>
        </pc:spChg>
        <pc:spChg chg="del">
          <ac:chgData name="Kitazawa Masakiyo" userId="2bf3742da7ad8ecb" providerId="LiveId" clId="{312614A2-7235-44C2-BA1A-1C0189417460}" dt="2021-09-14T08:21:36.197" v="1985" actId="478"/>
          <ac:spMkLst>
            <pc:docMk/>
            <pc:sldMk cId="640073571" sldId="528"/>
            <ac:spMk id="12" creationId="{6E90527E-A8A1-4DBA-8C7F-6F3C88C64559}"/>
          </ac:spMkLst>
        </pc:spChg>
        <pc:spChg chg="del">
          <ac:chgData name="Kitazawa Masakiyo" userId="2bf3742da7ad8ecb" providerId="LiveId" clId="{312614A2-7235-44C2-BA1A-1C0189417460}" dt="2021-09-14T08:21:36.197" v="1985" actId="478"/>
          <ac:spMkLst>
            <pc:docMk/>
            <pc:sldMk cId="640073571" sldId="528"/>
            <ac:spMk id="13" creationId="{4EF4647A-FCD6-409E-A544-A4AB542F8F4B}"/>
          </ac:spMkLst>
        </pc:spChg>
        <pc:spChg chg="add mod">
          <ac:chgData name="Kitazawa Masakiyo" userId="2bf3742da7ad8ecb" providerId="LiveId" clId="{312614A2-7235-44C2-BA1A-1C0189417460}" dt="2021-09-14T13:12:00.193" v="7008" actId="1076"/>
          <ac:spMkLst>
            <pc:docMk/>
            <pc:sldMk cId="640073571" sldId="528"/>
            <ac:spMk id="15" creationId="{0534CC6D-0F3B-4E8D-AC17-0673AD5D45C7}"/>
          </ac:spMkLst>
        </pc:spChg>
        <pc:spChg chg="add mod">
          <ac:chgData name="Kitazawa Masakiyo" userId="2bf3742da7ad8ecb" providerId="LiveId" clId="{312614A2-7235-44C2-BA1A-1C0189417460}" dt="2021-09-14T11:41:02.592" v="3404" actId="1076"/>
          <ac:spMkLst>
            <pc:docMk/>
            <pc:sldMk cId="640073571" sldId="528"/>
            <ac:spMk id="17" creationId="{10F9F902-4102-4841-92E5-6D6E37C69E95}"/>
          </ac:spMkLst>
        </pc:spChg>
        <pc:spChg chg="add mod">
          <ac:chgData name="Kitazawa Masakiyo" userId="2bf3742da7ad8ecb" providerId="LiveId" clId="{312614A2-7235-44C2-BA1A-1C0189417460}" dt="2021-09-15T01:38:44.515" v="8216" actId="1076"/>
          <ac:spMkLst>
            <pc:docMk/>
            <pc:sldMk cId="640073571" sldId="528"/>
            <ac:spMk id="22" creationId="{BA651259-ABC8-4551-821F-365B503EF288}"/>
          </ac:spMkLst>
        </pc:spChg>
        <pc:spChg chg="add mod ord">
          <ac:chgData name="Kitazawa Masakiyo" userId="2bf3742da7ad8ecb" providerId="LiveId" clId="{312614A2-7235-44C2-BA1A-1C0189417460}" dt="2021-09-14T13:11:41.918" v="7004" actId="14100"/>
          <ac:spMkLst>
            <pc:docMk/>
            <pc:sldMk cId="640073571" sldId="528"/>
            <ac:spMk id="23" creationId="{50EB2868-D1D0-4621-8F81-73448D961B3C}"/>
          </ac:spMkLst>
        </pc:spChg>
        <pc:spChg chg="del mod">
          <ac:chgData name="Kitazawa Masakiyo" userId="2bf3742da7ad8ecb" providerId="LiveId" clId="{312614A2-7235-44C2-BA1A-1C0189417460}" dt="2021-09-14T09:06:11.660" v="2566" actId="478"/>
          <ac:spMkLst>
            <pc:docMk/>
            <pc:sldMk cId="640073571" sldId="528"/>
            <ac:spMk id="29" creationId="{6A17B219-50C1-4A75-A68C-6D36FC0F8C87}"/>
          </ac:spMkLst>
        </pc:spChg>
        <pc:spChg chg="del mod">
          <ac:chgData name="Kitazawa Masakiyo" userId="2bf3742da7ad8ecb" providerId="LiveId" clId="{312614A2-7235-44C2-BA1A-1C0189417460}" dt="2021-09-14T09:06:05.867" v="2565" actId="478"/>
          <ac:spMkLst>
            <pc:docMk/>
            <pc:sldMk cId="640073571" sldId="528"/>
            <ac:spMk id="31" creationId="{5435D23D-A386-4C0D-A5F9-75C17F482C3F}"/>
          </ac:spMkLst>
        </pc:spChg>
        <pc:spChg chg="add mod">
          <ac:chgData name="Kitazawa Masakiyo" userId="2bf3742da7ad8ecb" providerId="LiveId" clId="{312614A2-7235-44C2-BA1A-1C0189417460}" dt="2021-09-14T08:26:43.850" v="2309" actId="1076"/>
          <ac:spMkLst>
            <pc:docMk/>
            <pc:sldMk cId="640073571" sldId="528"/>
            <ac:spMk id="40" creationId="{7BE681DA-1325-4DBD-8803-7B965D5D859D}"/>
          </ac:spMkLst>
        </pc:spChg>
        <pc:spChg chg="add mod">
          <ac:chgData name="Kitazawa Masakiyo" userId="2bf3742da7ad8ecb" providerId="LiveId" clId="{312614A2-7235-44C2-BA1A-1C0189417460}" dt="2021-09-14T08:26:43.850" v="2309" actId="1076"/>
          <ac:spMkLst>
            <pc:docMk/>
            <pc:sldMk cId="640073571" sldId="528"/>
            <ac:spMk id="41" creationId="{43563767-37EE-49F5-B82D-C44CE2EDF5FA}"/>
          </ac:spMkLst>
        </pc:spChg>
        <pc:spChg chg="add mod">
          <ac:chgData name="Kitazawa Masakiyo" userId="2bf3742da7ad8ecb" providerId="LiveId" clId="{312614A2-7235-44C2-BA1A-1C0189417460}" dt="2021-09-15T00:43:52.908" v="7462" actId="20577"/>
          <ac:spMkLst>
            <pc:docMk/>
            <pc:sldMk cId="640073571" sldId="528"/>
            <ac:spMk id="42" creationId="{0F440695-A150-4DF2-A98E-E5D48AF11447}"/>
          </ac:spMkLst>
        </pc:spChg>
        <pc:spChg chg="add mod">
          <ac:chgData name="Kitazawa Masakiyo" userId="2bf3742da7ad8ecb" providerId="LiveId" clId="{312614A2-7235-44C2-BA1A-1C0189417460}" dt="2021-09-14T13:13:36.611" v="7025" actId="1076"/>
          <ac:spMkLst>
            <pc:docMk/>
            <pc:sldMk cId="640073571" sldId="528"/>
            <ac:spMk id="43" creationId="{F9BE3C19-5B6E-43BF-A324-95F31986947E}"/>
          </ac:spMkLst>
        </pc:spChg>
        <pc:spChg chg="add mod">
          <ac:chgData name="Kitazawa Masakiyo" userId="2bf3742da7ad8ecb" providerId="LiveId" clId="{312614A2-7235-44C2-BA1A-1C0189417460}" dt="2021-09-15T01:39:29.565" v="8240" actId="14100"/>
          <ac:spMkLst>
            <pc:docMk/>
            <pc:sldMk cId="640073571" sldId="528"/>
            <ac:spMk id="44" creationId="{4206929E-3B9E-46E6-AE57-D475EF47F8BB}"/>
          </ac:spMkLst>
        </pc:spChg>
        <pc:spChg chg="add mod">
          <ac:chgData name="Kitazawa Masakiyo" userId="2bf3742da7ad8ecb" providerId="LiveId" clId="{312614A2-7235-44C2-BA1A-1C0189417460}" dt="2021-09-15T00:43:58.673" v="7466" actId="20577"/>
          <ac:spMkLst>
            <pc:docMk/>
            <pc:sldMk cId="640073571" sldId="528"/>
            <ac:spMk id="45" creationId="{D68E5316-8E9D-4D45-8EF9-D863A7AC9925}"/>
          </ac:spMkLst>
        </pc:spChg>
        <pc:spChg chg="del">
          <ac:chgData name="Kitazawa Masakiyo" userId="2bf3742da7ad8ecb" providerId="LiveId" clId="{312614A2-7235-44C2-BA1A-1C0189417460}" dt="2021-09-14T08:21:55.329" v="1986" actId="478"/>
          <ac:spMkLst>
            <pc:docMk/>
            <pc:sldMk cId="640073571" sldId="528"/>
            <ac:spMk id="46" creationId="{63DBCE6E-D178-4A95-9E60-781C02E71F2F}"/>
          </ac:spMkLst>
        </pc:spChg>
        <pc:picChg chg="add mod">
          <ac:chgData name="Kitazawa Masakiyo" userId="2bf3742da7ad8ecb" providerId="LiveId" clId="{312614A2-7235-44C2-BA1A-1C0189417460}" dt="2021-09-15T00:46:44.857" v="7599" actId="1076"/>
          <ac:picMkLst>
            <pc:docMk/>
            <pc:sldMk cId="640073571" sldId="528"/>
            <ac:picMk id="5" creationId="{4F95A007-DC78-4EC3-8D82-F5FA1DF493DA}"/>
          </ac:picMkLst>
        </pc:picChg>
        <pc:picChg chg="add del mod">
          <ac:chgData name="Kitazawa Masakiyo" userId="2bf3742da7ad8ecb" providerId="LiveId" clId="{312614A2-7235-44C2-BA1A-1C0189417460}" dt="2021-09-14T09:07:01.950" v="2582"/>
          <ac:picMkLst>
            <pc:docMk/>
            <pc:sldMk cId="640073571" sldId="528"/>
            <ac:picMk id="6" creationId="{0B41093E-A6E7-4431-B529-BA80FAE5C5C4}"/>
          </ac:picMkLst>
        </pc:picChg>
        <pc:picChg chg="del">
          <ac:chgData name="Kitazawa Masakiyo" userId="2bf3742da7ad8ecb" providerId="LiveId" clId="{312614A2-7235-44C2-BA1A-1C0189417460}" dt="2021-09-14T08:21:36.197" v="1985" actId="478"/>
          <ac:picMkLst>
            <pc:docMk/>
            <pc:sldMk cId="640073571" sldId="528"/>
            <ac:picMk id="7" creationId="{B2C398EE-1E07-4EDD-B5FB-662D40561298}"/>
          </ac:picMkLst>
        </pc:picChg>
        <pc:picChg chg="del">
          <ac:chgData name="Kitazawa Masakiyo" userId="2bf3742da7ad8ecb" providerId="LiveId" clId="{312614A2-7235-44C2-BA1A-1C0189417460}" dt="2021-09-14T08:21:36.197" v="1985" actId="478"/>
          <ac:picMkLst>
            <pc:docMk/>
            <pc:sldMk cId="640073571" sldId="528"/>
            <ac:picMk id="8" creationId="{3929E76C-A007-46AF-8F65-4EA7869D2A8B}"/>
          </ac:picMkLst>
        </pc:picChg>
        <pc:picChg chg="add mod">
          <ac:chgData name="Kitazawa Masakiyo" userId="2bf3742da7ad8ecb" providerId="LiveId" clId="{312614A2-7235-44C2-BA1A-1C0189417460}" dt="2021-09-14T13:12:11.419" v="7010" actId="1076"/>
          <ac:picMkLst>
            <pc:docMk/>
            <pc:sldMk cId="640073571" sldId="528"/>
            <ac:picMk id="8" creationId="{EAE193DC-B1F7-4FA7-885D-8D871509D89E}"/>
          </ac:picMkLst>
        </pc:picChg>
        <pc:picChg chg="add mod">
          <ac:chgData name="Kitazawa Masakiyo" userId="2bf3742da7ad8ecb" providerId="LiveId" clId="{312614A2-7235-44C2-BA1A-1C0189417460}" dt="2021-09-14T13:12:05.593" v="7009" actId="1076"/>
          <ac:picMkLst>
            <pc:docMk/>
            <pc:sldMk cId="640073571" sldId="528"/>
            <ac:picMk id="10" creationId="{2DC05C53-41E3-4FE4-98D4-55FE12E25871}"/>
          </ac:picMkLst>
        </pc:picChg>
        <pc:picChg chg="add del mod">
          <ac:chgData name="Kitazawa Masakiyo" userId="2bf3742da7ad8ecb" providerId="LiveId" clId="{312614A2-7235-44C2-BA1A-1C0189417460}" dt="2021-09-14T09:07:12.239" v="2594"/>
          <ac:picMkLst>
            <pc:docMk/>
            <pc:sldMk cId="640073571" sldId="528"/>
            <ac:picMk id="12" creationId="{21390A18-369F-424C-A785-7E1B6A5E64EF}"/>
          </ac:picMkLst>
        </pc:picChg>
        <pc:picChg chg="add mod">
          <ac:chgData name="Kitazawa Masakiyo" userId="2bf3742da7ad8ecb" providerId="LiveId" clId="{312614A2-7235-44C2-BA1A-1C0189417460}" dt="2021-09-14T13:13:39.279" v="7026" actId="1076"/>
          <ac:picMkLst>
            <pc:docMk/>
            <pc:sldMk cId="640073571" sldId="528"/>
            <ac:picMk id="14" creationId="{629DF8D9-90D9-4704-9BD6-BCF69DCF358E}"/>
          </ac:picMkLst>
        </pc:picChg>
        <pc:picChg chg="add mod">
          <ac:chgData name="Kitazawa Masakiyo" userId="2bf3742da7ad8ecb" providerId="LiveId" clId="{312614A2-7235-44C2-BA1A-1C0189417460}" dt="2021-09-14T08:26:43.850" v="2309" actId="1076"/>
          <ac:picMkLst>
            <pc:docMk/>
            <pc:sldMk cId="640073571" sldId="528"/>
            <ac:picMk id="16" creationId="{0B9864A8-6F58-4262-8A82-1B9EF6DDEA1E}"/>
          </ac:picMkLst>
        </pc:picChg>
        <pc:picChg chg="del">
          <ac:chgData name="Kitazawa Masakiyo" userId="2bf3742da7ad8ecb" providerId="LiveId" clId="{312614A2-7235-44C2-BA1A-1C0189417460}" dt="2021-09-14T08:21:55.329" v="1986" actId="478"/>
          <ac:picMkLst>
            <pc:docMk/>
            <pc:sldMk cId="640073571" sldId="528"/>
            <ac:picMk id="19" creationId="{71538E9F-B43D-4E3F-8DE9-92FFEE5AB599}"/>
          </ac:picMkLst>
        </pc:picChg>
        <pc:picChg chg="del">
          <ac:chgData name="Kitazawa Masakiyo" userId="2bf3742da7ad8ecb" providerId="LiveId" clId="{312614A2-7235-44C2-BA1A-1C0189417460}" dt="2021-09-14T08:21:55.329" v="1986" actId="478"/>
          <ac:picMkLst>
            <pc:docMk/>
            <pc:sldMk cId="640073571" sldId="528"/>
            <ac:picMk id="30" creationId="{632763F5-98BB-44B6-861D-2A90BD617CE4}"/>
          </ac:picMkLst>
        </pc:picChg>
        <pc:picChg chg="add mod">
          <ac:chgData name="Kitazawa Masakiyo" userId="2bf3742da7ad8ecb" providerId="LiveId" clId="{312614A2-7235-44C2-BA1A-1C0189417460}" dt="2021-09-14T08:26:43.850" v="2309" actId="1076"/>
          <ac:picMkLst>
            <pc:docMk/>
            <pc:sldMk cId="640073571" sldId="528"/>
            <ac:picMk id="32" creationId="{D622A540-DD3A-4179-A986-10B3B6CC6502}"/>
          </ac:picMkLst>
        </pc:picChg>
        <pc:picChg chg="del">
          <ac:chgData name="Kitazawa Masakiyo" userId="2bf3742da7ad8ecb" providerId="LiveId" clId="{312614A2-7235-44C2-BA1A-1C0189417460}" dt="2021-09-14T08:22:10.259" v="1999"/>
          <ac:picMkLst>
            <pc:docMk/>
            <pc:sldMk cId="640073571" sldId="528"/>
            <ac:picMk id="34" creationId="{4B7EBB4F-1CC9-45E5-9F96-EB946675E91F}"/>
          </ac:picMkLst>
        </pc:picChg>
        <pc:picChg chg="add mod">
          <ac:chgData name="Kitazawa Masakiyo" userId="2bf3742da7ad8ecb" providerId="LiveId" clId="{312614A2-7235-44C2-BA1A-1C0189417460}" dt="2021-09-14T08:26:43.850" v="2309" actId="1076"/>
          <ac:picMkLst>
            <pc:docMk/>
            <pc:sldMk cId="640073571" sldId="528"/>
            <ac:picMk id="38" creationId="{B0BD004E-5FEA-46EE-ABE2-A20AD36E2BFE}"/>
          </ac:picMkLst>
        </pc:picChg>
        <pc:picChg chg="add mod">
          <ac:chgData name="Kitazawa Masakiyo" userId="2bf3742da7ad8ecb" providerId="LiveId" clId="{312614A2-7235-44C2-BA1A-1C0189417460}" dt="2021-09-14T08:26:43.850" v="2309" actId="1076"/>
          <ac:picMkLst>
            <pc:docMk/>
            <pc:sldMk cId="640073571" sldId="528"/>
            <ac:picMk id="39" creationId="{94DA741F-AE6E-4EC5-96A5-C343E8ED3E73}"/>
          </ac:picMkLst>
        </pc:picChg>
        <pc:picChg chg="del">
          <ac:chgData name="Kitazawa Masakiyo" userId="2bf3742da7ad8ecb" providerId="LiveId" clId="{312614A2-7235-44C2-BA1A-1C0189417460}" dt="2021-09-14T08:21:55.329" v="1986" actId="478"/>
          <ac:picMkLst>
            <pc:docMk/>
            <pc:sldMk cId="640073571" sldId="528"/>
            <ac:picMk id="43" creationId="{58AD83ED-5293-46F8-87B6-39252B5E0527}"/>
          </ac:picMkLst>
        </pc:picChg>
        <pc:cxnChg chg="del">
          <ac:chgData name="Kitazawa Masakiyo" userId="2bf3742da7ad8ecb" providerId="LiveId" clId="{312614A2-7235-44C2-BA1A-1C0189417460}" dt="2021-09-14T08:21:36.197" v="1985" actId="478"/>
          <ac:cxnSpMkLst>
            <pc:docMk/>
            <pc:sldMk cId="640073571" sldId="528"/>
            <ac:cxnSpMk id="5" creationId="{87B4B93A-C6E3-4E6F-A25A-A7B814465FD8}"/>
          </ac:cxnSpMkLst>
        </pc:cxnChg>
        <pc:cxnChg chg="del">
          <ac:chgData name="Kitazawa Masakiyo" userId="2bf3742da7ad8ecb" providerId="LiveId" clId="{312614A2-7235-44C2-BA1A-1C0189417460}" dt="2021-09-14T08:21:36.197" v="1985" actId="478"/>
          <ac:cxnSpMkLst>
            <pc:docMk/>
            <pc:sldMk cId="640073571" sldId="528"/>
            <ac:cxnSpMk id="6" creationId="{78B033DE-A45E-4006-8C6D-652668CC6F30}"/>
          </ac:cxnSpMkLst>
        </pc:cxnChg>
        <pc:cxnChg chg="del">
          <ac:chgData name="Kitazawa Masakiyo" userId="2bf3742da7ad8ecb" providerId="LiveId" clId="{312614A2-7235-44C2-BA1A-1C0189417460}" dt="2021-09-14T08:21:36.197" v="1985" actId="478"/>
          <ac:cxnSpMkLst>
            <pc:docMk/>
            <pc:sldMk cId="640073571" sldId="528"/>
            <ac:cxnSpMk id="9" creationId="{703AE2F3-F2C2-4557-90BB-61335A58B98D}"/>
          </ac:cxnSpMkLst>
        </pc:cxnChg>
        <pc:cxnChg chg="del">
          <ac:chgData name="Kitazawa Masakiyo" userId="2bf3742da7ad8ecb" providerId="LiveId" clId="{312614A2-7235-44C2-BA1A-1C0189417460}" dt="2021-09-14T08:21:55.329" v="1986" actId="478"/>
          <ac:cxnSpMkLst>
            <pc:docMk/>
            <pc:sldMk cId="640073571" sldId="528"/>
            <ac:cxnSpMk id="14" creationId="{012E6C25-C63A-4465-952F-3B225C354014}"/>
          </ac:cxnSpMkLst>
        </pc:cxnChg>
        <pc:cxnChg chg="del">
          <ac:chgData name="Kitazawa Masakiyo" userId="2bf3742da7ad8ecb" providerId="LiveId" clId="{312614A2-7235-44C2-BA1A-1C0189417460}" dt="2021-09-14T08:21:55.329" v="1986" actId="478"/>
          <ac:cxnSpMkLst>
            <pc:docMk/>
            <pc:sldMk cId="640073571" sldId="528"/>
            <ac:cxnSpMk id="20" creationId="{69121D9F-4172-4F09-B00A-B10BA49A05CB}"/>
          </ac:cxnSpMkLst>
        </pc:cxnChg>
        <pc:cxnChg chg="del">
          <ac:chgData name="Kitazawa Masakiyo" userId="2bf3742da7ad8ecb" providerId="LiveId" clId="{312614A2-7235-44C2-BA1A-1C0189417460}" dt="2021-09-14T08:21:55.329" v="1986" actId="478"/>
          <ac:cxnSpMkLst>
            <pc:docMk/>
            <pc:sldMk cId="640073571" sldId="528"/>
            <ac:cxnSpMk id="24" creationId="{F7B5D82E-E4B5-49BE-9A94-B96D0BB0BCDD}"/>
          </ac:cxnSpMkLst>
        </pc:cxnChg>
        <pc:cxnChg chg="del">
          <ac:chgData name="Kitazawa Masakiyo" userId="2bf3742da7ad8ecb" providerId="LiveId" clId="{312614A2-7235-44C2-BA1A-1C0189417460}" dt="2021-09-14T08:21:55.329" v="1986" actId="478"/>
          <ac:cxnSpMkLst>
            <pc:docMk/>
            <pc:sldMk cId="640073571" sldId="528"/>
            <ac:cxnSpMk id="25" creationId="{1D0418BE-0B3D-44DC-A10F-D1794BF8D731}"/>
          </ac:cxnSpMkLst>
        </pc:cxnChg>
        <pc:cxnChg chg="del">
          <ac:chgData name="Kitazawa Masakiyo" userId="2bf3742da7ad8ecb" providerId="LiveId" clId="{312614A2-7235-44C2-BA1A-1C0189417460}" dt="2021-09-14T08:21:55.329" v="1986" actId="478"/>
          <ac:cxnSpMkLst>
            <pc:docMk/>
            <pc:sldMk cId="640073571" sldId="528"/>
            <ac:cxnSpMk id="26" creationId="{4822798A-A15B-4DF0-B3B4-95D3366A1D50}"/>
          </ac:cxnSpMkLst>
        </pc:cxnChg>
        <pc:cxnChg chg="add mod">
          <ac:chgData name="Kitazawa Masakiyo" userId="2bf3742da7ad8ecb" providerId="LiveId" clId="{312614A2-7235-44C2-BA1A-1C0189417460}" dt="2021-09-14T08:26:43.850" v="2309" actId="1076"/>
          <ac:cxnSpMkLst>
            <pc:docMk/>
            <pc:sldMk cId="640073571" sldId="528"/>
            <ac:cxnSpMk id="28" creationId="{111EF2D4-4C42-4FD9-A705-80330FE34A21}"/>
          </ac:cxnSpMkLst>
        </pc:cxnChg>
        <pc:cxnChg chg="add mod">
          <ac:chgData name="Kitazawa Masakiyo" userId="2bf3742da7ad8ecb" providerId="LiveId" clId="{312614A2-7235-44C2-BA1A-1C0189417460}" dt="2021-09-14T08:26:43.850" v="2309" actId="1076"/>
          <ac:cxnSpMkLst>
            <pc:docMk/>
            <pc:sldMk cId="640073571" sldId="528"/>
            <ac:cxnSpMk id="33" creationId="{4D77C9A7-0F55-4ED8-B49E-1A983FCD08C4}"/>
          </ac:cxnSpMkLst>
        </pc:cxnChg>
        <pc:cxnChg chg="add mod">
          <ac:chgData name="Kitazawa Masakiyo" userId="2bf3742da7ad8ecb" providerId="LiveId" clId="{312614A2-7235-44C2-BA1A-1C0189417460}" dt="2021-09-14T08:26:43.850" v="2309" actId="1076"/>
          <ac:cxnSpMkLst>
            <pc:docMk/>
            <pc:sldMk cId="640073571" sldId="528"/>
            <ac:cxnSpMk id="35" creationId="{C55CA1A3-2D49-4DB1-B509-C0DB5FD7D5CD}"/>
          </ac:cxnSpMkLst>
        </pc:cxnChg>
        <pc:cxnChg chg="add mod">
          <ac:chgData name="Kitazawa Masakiyo" userId="2bf3742da7ad8ecb" providerId="LiveId" clId="{312614A2-7235-44C2-BA1A-1C0189417460}" dt="2021-09-14T08:26:43.850" v="2309" actId="1076"/>
          <ac:cxnSpMkLst>
            <pc:docMk/>
            <pc:sldMk cId="640073571" sldId="528"/>
            <ac:cxnSpMk id="36" creationId="{9378A87D-9E6F-4616-98CB-3DE27D5488C0}"/>
          </ac:cxnSpMkLst>
        </pc:cxnChg>
        <pc:cxnChg chg="add mod">
          <ac:chgData name="Kitazawa Masakiyo" userId="2bf3742da7ad8ecb" providerId="LiveId" clId="{312614A2-7235-44C2-BA1A-1C0189417460}" dt="2021-09-14T08:26:43.850" v="2309" actId="1076"/>
          <ac:cxnSpMkLst>
            <pc:docMk/>
            <pc:sldMk cId="640073571" sldId="528"/>
            <ac:cxnSpMk id="37" creationId="{1F95A7DE-0A74-4A36-B368-05B4229E7761}"/>
          </ac:cxnSpMkLst>
        </pc:cxnChg>
      </pc:sldChg>
      <pc:sldChg chg="del ord">
        <pc:chgData name="Kitazawa Masakiyo" userId="2bf3742da7ad8ecb" providerId="LiveId" clId="{312614A2-7235-44C2-BA1A-1C0189417460}" dt="2021-09-14T09:14:11.832" v="2742" actId="2696"/>
        <pc:sldMkLst>
          <pc:docMk/>
          <pc:sldMk cId="2044297109" sldId="529"/>
        </pc:sldMkLst>
      </pc:sldChg>
      <pc:sldChg chg="del">
        <pc:chgData name="Kitazawa Masakiyo" userId="2bf3742da7ad8ecb" providerId="LiveId" clId="{312614A2-7235-44C2-BA1A-1C0189417460}" dt="2021-09-14T12:59:16.258" v="6613" actId="2696"/>
        <pc:sldMkLst>
          <pc:docMk/>
          <pc:sldMk cId="108412035" sldId="530"/>
        </pc:sldMkLst>
      </pc:sldChg>
      <pc:sldChg chg="addSp delSp modSp mod ord">
        <pc:chgData name="Kitazawa Masakiyo" userId="2bf3742da7ad8ecb" providerId="LiveId" clId="{312614A2-7235-44C2-BA1A-1C0189417460}" dt="2021-09-15T01:15:33.986" v="8063" actId="1076"/>
        <pc:sldMkLst>
          <pc:docMk/>
          <pc:sldMk cId="4153900253" sldId="531"/>
        </pc:sldMkLst>
        <pc:spChg chg="mod">
          <ac:chgData name="Kitazawa Masakiyo" userId="2bf3742da7ad8ecb" providerId="LiveId" clId="{312614A2-7235-44C2-BA1A-1C0189417460}" dt="2021-09-14T10:39:07.180" v="3393" actId="20577"/>
          <ac:spMkLst>
            <pc:docMk/>
            <pc:sldMk cId="4153900253" sldId="531"/>
            <ac:spMk id="2" creationId="{0BC641C0-EB79-4F9E-869B-2E8EC9060FC8}"/>
          </ac:spMkLst>
        </pc:spChg>
        <pc:spChg chg="mod">
          <ac:chgData name="Kitazawa Masakiyo" userId="2bf3742da7ad8ecb" providerId="LiveId" clId="{312614A2-7235-44C2-BA1A-1C0189417460}" dt="2021-09-14T12:41:32.019" v="5370" actId="692"/>
          <ac:spMkLst>
            <pc:docMk/>
            <pc:sldMk cId="4153900253" sldId="531"/>
            <ac:spMk id="9" creationId="{E0370872-FF60-44D1-B2AF-C99DB4E6F93A}"/>
          </ac:spMkLst>
        </pc:spChg>
        <pc:spChg chg="mod">
          <ac:chgData name="Kitazawa Masakiyo" userId="2bf3742da7ad8ecb" providerId="LiveId" clId="{312614A2-7235-44C2-BA1A-1C0189417460}" dt="2021-09-15T01:15:16.915" v="8059" actId="1038"/>
          <ac:spMkLst>
            <pc:docMk/>
            <pc:sldMk cId="4153900253" sldId="531"/>
            <ac:spMk id="15" creationId="{5E05A449-4A04-4B86-8CC5-888EBEA1F7AC}"/>
          </ac:spMkLst>
        </pc:spChg>
        <pc:spChg chg="mod">
          <ac:chgData name="Kitazawa Masakiyo" userId="2bf3742da7ad8ecb" providerId="LiveId" clId="{312614A2-7235-44C2-BA1A-1C0189417460}" dt="2021-09-14T12:32:04.470" v="5069" actId="1035"/>
          <ac:spMkLst>
            <pc:docMk/>
            <pc:sldMk cId="4153900253" sldId="531"/>
            <ac:spMk id="16" creationId="{424151BF-D01F-4B20-A9CF-DA98943880E3}"/>
          </ac:spMkLst>
        </pc:spChg>
        <pc:spChg chg="add mod">
          <ac:chgData name="Kitazawa Masakiyo" userId="2bf3742da7ad8ecb" providerId="LiveId" clId="{312614A2-7235-44C2-BA1A-1C0189417460}" dt="2021-09-15T01:15:33.986" v="8063" actId="1076"/>
          <ac:spMkLst>
            <pc:docMk/>
            <pc:sldMk cId="4153900253" sldId="531"/>
            <ac:spMk id="25" creationId="{E117AEEF-1642-4608-9F43-CAB44237C83E}"/>
          </ac:spMkLst>
        </pc:spChg>
        <pc:spChg chg="add mod">
          <ac:chgData name="Kitazawa Masakiyo" userId="2bf3742da7ad8ecb" providerId="LiveId" clId="{312614A2-7235-44C2-BA1A-1C0189417460}" dt="2021-09-14T13:18:31.897" v="7246" actId="1037"/>
          <ac:spMkLst>
            <pc:docMk/>
            <pc:sldMk cId="4153900253" sldId="531"/>
            <ac:spMk id="30" creationId="{BEEBE150-6328-4D7A-82CD-8167697873BF}"/>
          </ac:spMkLst>
        </pc:spChg>
        <pc:spChg chg="add mod ord">
          <ac:chgData name="Kitazawa Masakiyo" userId="2bf3742da7ad8ecb" providerId="LiveId" clId="{312614A2-7235-44C2-BA1A-1C0189417460}" dt="2021-09-15T01:15:16.915" v="8059" actId="1038"/>
          <ac:spMkLst>
            <pc:docMk/>
            <pc:sldMk cId="4153900253" sldId="531"/>
            <ac:spMk id="34" creationId="{AA0F6A8D-72DD-453F-867F-85B713C34A6E}"/>
          </ac:spMkLst>
        </pc:spChg>
        <pc:spChg chg="add mod">
          <ac:chgData name="Kitazawa Masakiyo" userId="2bf3742da7ad8ecb" providerId="LiveId" clId="{312614A2-7235-44C2-BA1A-1C0189417460}" dt="2021-09-14T13:19:10.835" v="7262" actId="1076"/>
          <ac:spMkLst>
            <pc:docMk/>
            <pc:sldMk cId="4153900253" sldId="531"/>
            <ac:spMk id="36" creationId="{1812AFF9-EEE9-4317-8B2B-8E864669DABD}"/>
          </ac:spMkLst>
        </pc:spChg>
        <pc:picChg chg="add mod">
          <ac:chgData name="Kitazawa Masakiyo" userId="2bf3742da7ad8ecb" providerId="LiveId" clId="{312614A2-7235-44C2-BA1A-1C0189417460}" dt="2021-09-14T12:32:04.470" v="5069" actId="1035"/>
          <ac:picMkLst>
            <pc:docMk/>
            <pc:sldMk cId="4153900253" sldId="531"/>
            <ac:picMk id="5" creationId="{3E5286CD-141B-49A1-A1A1-DB7D648959B9}"/>
          </ac:picMkLst>
        </pc:picChg>
        <pc:picChg chg="mod">
          <ac:chgData name="Kitazawa Masakiyo" userId="2bf3742da7ad8ecb" providerId="LiveId" clId="{312614A2-7235-44C2-BA1A-1C0189417460}" dt="2021-09-14T12:33:44.190" v="5096" actId="1035"/>
          <ac:picMkLst>
            <pc:docMk/>
            <pc:sldMk cId="4153900253" sldId="531"/>
            <ac:picMk id="6" creationId="{3D70826C-9A1A-4297-8E56-703F4BFA8226}"/>
          </ac:picMkLst>
        </pc:picChg>
        <pc:picChg chg="add mod">
          <ac:chgData name="Kitazawa Masakiyo" userId="2bf3742da7ad8ecb" providerId="LiveId" clId="{312614A2-7235-44C2-BA1A-1C0189417460}" dt="2021-09-15T00:46:20.848" v="7589"/>
          <ac:picMkLst>
            <pc:docMk/>
            <pc:sldMk cId="4153900253" sldId="531"/>
            <ac:picMk id="7" creationId="{9EDCAEAB-E5BE-4F52-8A04-4B3A3A4B6D8C}"/>
          </ac:picMkLst>
        </pc:picChg>
        <pc:picChg chg="mod">
          <ac:chgData name="Kitazawa Masakiyo" userId="2bf3742da7ad8ecb" providerId="LiveId" clId="{312614A2-7235-44C2-BA1A-1C0189417460}" dt="2021-09-14T12:33:44.190" v="5096" actId="1035"/>
          <ac:picMkLst>
            <pc:docMk/>
            <pc:sldMk cId="4153900253" sldId="531"/>
            <ac:picMk id="8" creationId="{6B542EDD-7228-43D9-9809-B67B33D1292F}"/>
          </ac:picMkLst>
        </pc:picChg>
        <pc:picChg chg="add mod">
          <ac:chgData name="Kitazawa Masakiyo" userId="2bf3742da7ad8ecb" providerId="LiveId" clId="{312614A2-7235-44C2-BA1A-1C0189417460}" dt="2021-09-14T12:32:04.470" v="5069" actId="1035"/>
          <ac:picMkLst>
            <pc:docMk/>
            <pc:sldMk cId="4153900253" sldId="531"/>
            <ac:picMk id="10" creationId="{EB8ACA66-3851-4D95-9E94-7EC64F8B4EDC}"/>
          </ac:picMkLst>
        </pc:picChg>
        <pc:picChg chg="add mod">
          <ac:chgData name="Kitazawa Masakiyo" userId="2bf3742da7ad8ecb" providerId="LiveId" clId="{312614A2-7235-44C2-BA1A-1C0189417460}" dt="2021-09-14T12:32:04.470" v="5069" actId="1035"/>
          <ac:picMkLst>
            <pc:docMk/>
            <pc:sldMk cId="4153900253" sldId="531"/>
            <ac:picMk id="14" creationId="{B4D33F9F-959E-465B-B597-811EF089AC73}"/>
          </ac:picMkLst>
        </pc:picChg>
        <pc:picChg chg="del">
          <ac:chgData name="Kitazawa Masakiyo" userId="2bf3742da7ad8ecb" providerId="LiveId" clId="{312614A2-7235-44C2-BA1A-1C0189417460}" dt="2021-09-14T12:29:44.880" v="4968"/>
          <ac:picMkLst>
            <pc:docMk/>
            <pc:sldMk cId="4153900253" sldId="531"/>
            <ac:picMk id="20" creationId="{772FF7C1-4B59-4F41-AEE8-281AF0525A25}"/>
          </ac:picMkLst>
        </pc:picChg>
        <pc:picChg chg="mod">
          <ac:chgData name="Kitazawa Masakiyo" userId="2bf3742da7ad8ecb" providerId="LiveId" clId="{312614A2-7235-44C2-BA1A-1C0189417460}" dt="2021-09-14T12:32:04.470" v="5069" actId="1035"/>
          <ac:picMkLst>
            <pc:docMk/>
            <pc:sldMk cId="4153900253" sldId="531"/>
            <ac:picMk id="26" creationId="{13FC3075-9E92-4738-9B26-F0B53397C5BB}"/>
          </ac:picMkLst>
        </pc:picChg>
        <pc:picChg chg="del">
          <ac:chgData name="Kitazawa Masakiyo" userId="2bf3742da7ad8ecb" providerId="LiveId" clId="{312614A2-7235-44C2-BA1A-1C0189417460}" dt="2021-09-14T12:29:37.971" v="4956"/>
          <ac:picMkLst>
            <pc:docMk/>
            <pc:sldMk cId="4153900253" sldId="531"/>
            <ac:picMk id="28" creationId="{6B675041-5B46-4343-B34C-C3C08CEF0008}"/>
          </ac:picMkLst>
        </pc:picChg>
        <pc:picChg chg="add del mod">
          <ac:chgData name="Kitazawa Masakiyo" userId="2bf3742da7ad8ecb" providerId="LiveId" clId="{312614A2-7235-44C2-BA1A-1C0189417460}" dt="2021-09-15T00:46:20.848" v="7591"/>
          <ac:picMkLst>
            <pc:docMk/>
            <pc:sldMk cId="4153900253" sldId="531"/>
            <ac:picMk id="29" creationId="{C69BDC7E-7CF3-45A9-9803-76B76CEC327F}"/>
          </ac:picMkLst>
        </pc:picChg>
        <pc:picChg chg="add del mod">
          <ac:chgData name="Kitazawa Masakiyo" userId="2bf3742da7ad8ecb" providerId="LiveId" clId="{312614A2-7235-44C2-BA1A-1C0189417460}" dt="2021-09-14T13:02:41.863" v="6686" actId="21"/>
          <ac:picMkLst>
            <pc:docMk/>
            <pc:sldMk cId="4153900253" sldId="531"/>
            <ac:picMk id="35" creationId="{6C29691E-58E6-459F-9717-CF85C93E85C8}"/>
          </ac:picMkLst>
        </pc:picChg>
        <pc:picChg chg="del">
          <ac:chgData name="Kitazawa Masakiyo" userId="2bf3742da7ad8ecb" providerId="LiveId" clId="{312614A2-7235-44C2-BA1A-1C0189417460}" dt="2021-09-14T12:29:51.007" v="4980"/>
          <ac:picMkLst>
            <pc:docMk/>
            <pc:sldMk cId="4153900253" sldId="531"/>
            <ac:picMk id="37" creationId="{C8D2CB81-2ECE-46D4-A9D0-AE9F87A86590}"/>
          </ac:picMkLst>
        </pc:picChg>
        <pc:picChg chg="add mod">
          <ac:chgData name="Kitazawa Masakiyo" userId="2bf3742da7ad8ecb" providerId="LiveId" clId="{312614A2-7235-44C2-BA1A-1C0189417460}" dt="2021-09-14T13:19:10.835" v="7262" actId="1076"/>
          <ac:picMkLst>
            <pc:docMk/>
            <pc:sldMk cId="4153900253" sldId="531"/>
            <ac:picMk id="38" creationId="{ADD63372-A0FA-4E48-B3A5-5E848A195D92}"/>
          </ac:picMkLst>
        </pc:picChg>
        <pc:picChg chg="add mod">
          <ac:chgData name="Kitazawa Masakiyo" userId="2bf3742da7ad8ecb" providerId="LiveId" clId="{312614A2-7235-44C2-BA1A-1C0189417460}" dt="2021-09-15T01:14:46.161" v="8017" actId="14861"/>
          <ac:picMkLst>
            <pc:docMk/>
            <pc:sldMk cId="4153900253" sldId="531"/>
            <ac:picMk id="39" creationId="{0E52A2E6-90AE-4B1A-AC1D-2CB6D68BF47B}"/>
          </ac:picMkLst>
        </pc:picChg>
        <pc:cxnChg chg="mod">
          <ac:chgData name="Kitazawa Masakiyo" userId="2bf3742da7ad8ecb" providerId="LiveId" clId="{312614A2-7235-44C2-BA1A-1C0189417460}" dt="2021-09-14T12:33:44.190" v="5096" actId="1035"/>
          <ac:cxnSpMkLst>
            <pc:docMk/>
            <pc:sldMk cId="4153900253" sldId="531"/>
            <ac:cxnSpMk id="11" creationId="{BC35E11C-2D52-46CA-A955-174D545BA167}"/>
          </ac:cxnSpMkLst>
        </pc:cxnChg>
        <pc:cxnChg chg="mod">
          <ac:chgData name="Kitazawa Masakiyo" userId="2bf3742da7ad8ecb" providerId="LiveId" clId="{312614A2-7235-44C2-BA1A-1C0189417460}" dt="2021-09-14T12:33:44.190" v="5096" actId="1035"/>
          <ac:cxnSpMkLst>
            <pc:docMk/>
            <pc:sldMk cId="4153900253" sldId="531"/>
            <ac:cxnSpMk id="12" creationId="{B7B36365-636C-4598-BE64-ECB5FF3C06A3}"/>
          </ac:cxnSpMkLst>
        </pc:cxnChg>
        <pc:cxnChg chg="add mod">
          <ac:chgData name="Kitazawa Masakiyo" userId="2bf3742da7ad8ecb" providerId="LiveId" clId="{312614A2-7235-44C2-BA1A-1C0189417460}" dt="2021-09-15T01:14:26.672" v="8015" actId="1035"/>
          <ac:cxnSpMkLst>
            <pc:docMk/>
            <pc:sldMk cId="4153900253" sldId="531"/>
            <ac:cxnSpMk id="13" creationId="{18528E7A-BDEB-4B54-A238-064047AD3395}"/>
          </ac:cxnSpMkLst>
        </pc:cxnChg>
        <pc:cxnChg chg="mod">
          <ac:chgData name="Kitazawa Masakiyo" userId="2bf3742da7ad8ecb" providerId="LiveId" clId="{312614A2-7235-44C2-BA1A-1C0189417460}" dt="2021-09-14T12:32:04.470" v="5069" actId="1035"/>
          <ac:cxnSpMkLst>
            <pc:docMk/>
            <pc:sldMk cId="4153900253" sldId="531"/>
            <ac:cxnSpMk id="32" creationId="{CF635FFC-B92D-4B7F-A788-4C4258601C3F}"/>
          </ac:cxnSpMkLst>
        </pc:cxnChg>
        <pc:cxnChg chg="mod">
          <ac:chgData name="Kitazawa Masakiyo" userId="2bf3742da7ad8ecb" providerId="LiveId" clId="{312614A2-7235-44C2-BA1A-1C0189417460}" dt="2021-09-14T12:32:04.470" v="5069" actId="1035"/>
          <ac:cxnSpMkLst>
            <pc:docMk/>
            <pc:sldMk cId="4153900253" sldId="531"/>
            <ac:cxnSpMk id="33" creationId="{8F64F256-DCDE-4190-87D0-3185B08667DE}"/>
          </ac:cxnSpMkLst>
        </pc:cxnChg>
      </pc:sldChg>
      <pc:sldChg chg="addSp delSp modSp mod ord">
        <pc:chgData name="Kitazawa Masakiyo" userId="2bf3742da7ad8ecb" providerId="LiveId" clId="{312614A2-7235-44C2-BA1A-1C0189417460}" dt="2021-09-15T01:47:01.405" v="8311" actId="1076"/>
        <pc:sldMkLst>
          <pc:docMk/>
          <pc:sldMk cId="997242121" sldId="532"/>
        </pc:sldMkLst>
        <pc:spChg chg="mod">
          <ac:chgData name="Kitazawa Masakiyo" userId="2bf3742da7ad8ecb" providerId="LiveId" clId="{312614A2-7235-44C2-BA1A-1C0189417460}" dt="2021-09-14T12:45:45.512" v="5620" actId="6549"/>
          <ac:spMkLst>
            <pc:docMk/>
            <pc:sldMk cId="997242121" sldId="532"/>
            <ac:spMk id="2" creationId="{C4675DC0-0F9C-4F05-9D00-601D262E0161}"/>
          </ac:spMkLst>
        </pc:spChg>
        <pc:spChg chg="add del mod">
          <ac:chgData name="Kitazawa Masakiyo" userId="2bf3742da7ad8ecb" providerId="LiveId" clId="{312614A2-7235-44C2-BA1A-1C0189417460}" dt="2021-09-14T12:55:02.784" v="6426" actId="478"/>
          <ac:spMkLst>
            <pc:docMk/>
            <pc:sldMk cId="997242121" sldId="532"/>
            <ac:spMk id="3" creationId="{AA2FCBA2-E739-4EB6-81C1-2F9D99C844E6}"/>
          </ac:spMkLst>
        </pc:spChg>
        <pc:spChg chg="del">
          <ac:chgData name="Kitazawa Masakiyo" userId="2bf3742da7ad8ecb" providerId="LiveId" clId="{312614A2-7235-44C2-BA1A-1C0189417460}" dt="2021-09-14T12:45:54.014" v="5621" actId="478"/>
          <ac:spMkLst>
            <pc:docMk/>
            <pc:sldMk cId="997242121" sldId="532"/>
            <ac:spMk id="7" creationId="{E4327DF2-FB97-4641-ADF9-D9B823FCCA35}"/>
          </ac:spMkLst>
        </pc:spChg>
        <pc:spChg chg="del">
          <ac:chgData name="Kitazawa Masakiyo" userId="2bf3742da7ad8ecb" providerId="LiveId" clId="{312614A2-7235-44C2-BA1A-1C0189417460}" dt="2021-09-14T12:47:24.116" v="5645" actId="478"/>
          <ac:spMkLst>
            <pc:docMk/>
            <pc:sldMk cId="997242121" sldId="532"/>
            <ac:spMk id="8" creationId="{596ABF37-4CEF-420C-9424-5D962C85C2A1}"/>
          </ac:spMkLst>
        </pc:spChg>
        <pc:spChg chg="del">
          <ac:chgData name="Kitazawa Masakiyo" userId="2bf3742da7ad8ecb" providerId="LiveId" clId="{312614A2-7235-44C2-BA1A-1C0189417460}" dt="2021-09-14T12:45:57.254" v="5622" actId="478"/>
          <ac:spMkLst>
            <pc:docMk/>
            <pc:sldMk cId="997242121" sldId="532"/>
            <ac:spMk id="11" creationId="{26472D1D-A5F9-40E5-9BFC-FF1F99A11F7F}"/>
          </ac:spMkLst>
        </pc:spChg>
        <pc:spChg chg="add mod">
          <ac:chgData name="Kitazawa Masakiyo" userId="2bf3742da7ad8ecb" providerId="LiveId" clId="{312614A2-7235-44C2-BA1A-1C0189417460}" dt="2021-09-14T13:22:23.167" v="7337" actId="1076"/>
          <ac:spMkLst>
            <pc:docMk/>
            <pc:sldMk cId="997242121" sldId="532"/>
            <ac:spMk id="13" creationId="{4D099F13-3489-4554-A0D0-25C249627B9C}"/>
          </ac:spMkLst>
        </pc:spChg>
        <pc:spChg chg="add mod">
          <ac:chgData name="Kitazawa Masakiyo" userId="2bf3742da7ad8ecb" providerId="LiveId" clId="{312614A2-7235-44C2-BA1A-1C0189417460}" dt="2021-09-14T13:22:35.484" v="7342" actId="14100"/>
          <ac:spMkLst>
            <pc:docMk/>
            <pc:sldMk cId="997242121" sldId="532"/>
            <ac:spMk id="14" creationId="{D8268D14-1E39-4F4B-810E-2CCF5E2DD3D9}"/>
          </ac:spMkLst>
        </pc:spChg>
        <pc:spChg chg="add mod">
          <ac:chgData name="Kitazawa Masakiyo" userId="2bf3742da7ad8ecb" providerId="LiveId" clId="{312614A2-7235-44C2-BA1A-1C0189417460}" dt="2021-09-14T13:22:43.424" v="7344" actId="1076"/>
          <ac:spMkLst>
            <pc:docMk/>
            <pc:sldMk cId="997242121" sldId="532"/>
            <ac:spMk id="15" creationId="{FFC1A57C-E5E6-4526-B2E0-7F4DD6B5C77D}"/>
          </ac:spMkLst>
        </pc:spChg>
        <pc:spChg chg="add mod">
          <ac:chgData name="Kitazawa Masakiyo" userId="2bf3742da7ad8ecb" providerId="LiveId" clId="{312614A2-7235-44C2-BA1A-1C0189417460}" dt="2021-09-14T13:23:03.928" v="7375" actId="1076"/>
          <ac:spMkLst>
            <pc:docMk/>
            <pc:sldMk cId="997242121" sldId="532"/>
            <ac:spMk id="16" creationId="{52263AA3-4F1B-4534-8677-0B8603D13054}"/>
          </ac:spMkLst>
        </pc:spChg>
        <pc:spChg chg="add mod">
          <ac:chgData name="Kitazawa Masakiyo" userId="2bf3742da7ad8ecb" providerId="LiveId" clId="{312614A2-7235-44C2-BA1A-1C0189417460}" dt="2021-09-14T13:21:55.255" v="7331" actId="1037"/>
          <ac:spMkLst>
            <pc:docMk/>
            <pc:sldMk cId="997242121" sldId="532"/>
            <ac:spMk id="17" creationId="{89E341A8-6C1F-43A0-AD42-D1CB5E32419D}"/>
          </ac:spMkLst>
        </pc:spChg>
        <pc:spChg chg="add mod">
          <ac:chgData name="Kitazawa Masakiyo" userId="2bf3742da7ad8ecb" providerId="LiveId" clId="{312614A2-7235-44C2-BA1A-1C0189417460}" dt="2021-09-14T13:21:55.255" v="7331" actId="1037"/>
          <ac:spMkLst>
            <pc:docMk/>
            <pc:sldMk cId="997242121" sldId="532"/>
            <ac:spMk id="18" creationId="{8C514365-86EC-40AF-B772-126155A0F23F}"/>
          </ac:spMkLst>
        </pc:spChg>
        <pc:spChg chg="add mod">
          <ac:chgData name="Kitazawa Masakiyo" userId="2bf3742da7ad8ecb" providerId="LiveId" clId="{312614A2-7235-44C2-BA1A-1C0189417460}" dt="2021-09-15T01:47:01.405" v="8311" actId="1076"/>
          <ac:spMkLst>
            <pc:docMk/>
            <pc:sldMk cId="997242121" sldId="532"/>
            <ac:spMk id="19" creationId="{F0734A27-D07C-4529-931C-27FE98A1C7C9}"/>
          </ac:spMkLst>
        </pc:spChg>
        <pc:spChg chg="add mod">
          <ac:chgData name="Kitazawa Masakiyo" userId="2bf3742da7ad8ecb" providerId="LiveId" clId="{312614A2-7235-44C2-BA1A-1C0189417460}" dt="2021-09-14T13:21:55.255" v="7331" actId="1037"/>
          <ac:spMkLst>
            <pc:docMk/>
            <pc:sldMk cId="997242121" sldId="532"/>
            <ac:spMk id="20" creationId="{101682F5-6718-4565-B8E4-7917364597AA}"/>
          </ac:spMkLst>
        </pc:spChg>
        <pc:spChg chg="add mod ord">
          <ac:chgData name="Kitazawa Masakiyo" userId="2bf3742da7ad8ecb" providerId="LiveId" clId="{312614A2-7235-44C2-BA1A-1C0189417460}" dt="2021-09-15T01:47:01.405" v="8311" actId="1076"/>
          <ac:spMkLst>
            <pc:docMk/>
            <pc:sldMk cId="997242121" sldId="532"/>
            <ac:spMk id="21" creationId="{F5B1A925-8DD9-4F1F-895B-E98FDCD00950}"/>
          </ac:spMkLst>
        </pc:spChg>
        <pc:spChg chg="add mod">
          <ac:chgData name="Kitazawa Masakiyo" userId="2bf3742da7ad8ecb" providerId="LiveId" clId="{312614A2-7235-44C2-BA1A-1C0189417460}" dt="2021-09-15T01:47:01.405" v="8311" actId="1076"/>
          <ac:spMkLst>
            <pc:docMk/>
            <pc:sldMk cId="997242121" sldId="532"/>
            <ac:spMk id="22" creationId="{414802FB-7811-4DDA-B74A-7E5DFD4AF773}"/>
          </ac:spMkLst>
        </pc:spChg>
        <pc:picChg chg="del">
          <ac:chgData name="Kitazawa Masakiyo" userId="2bf3742da7ad8ecb" providerId="LiveId" clId="{312614A2-7235-44C2-BA1A-1C0189417460}" dt="2021-09-14T12:45:54.014" v="5621" actId="478"/>
          <ac:picMkLst>
            <pc:docMk/>
            <pc:sldMk cId="997242121" sldId="532"/>
            <ac:picMk id="6" creationId="{4A641859-3C1D-404A-B4C2-06E4E13842C4}"/>
          </ac:picMkLst>
        </pc:picChg>
        <pc:picChg chg="add mod">
          <ac:chgData name="Kitazawa Masakiyo" userId="2bf3742da7ad8ecb" providerId="LiveId" clId="{312614A2-7235-44C2-BA1A-1C0189417460}" dt="2021-09-14T13:21:55.255" v="7331" actId="1037"/>
          <ac:picMkLst>
            <pc:docMk/>
            <pc:sldMk cId="997242121" sldId="532"/>
            <ac:picMk id="9" creationId="{D935800A-067B-4984-B638-49DF00CFE4D8}"/>
          </ac:picMkLst>
        </pc:picChg>
        <pc:picChg chg="mod">
          <ac:chgData name="Kitazawa Masakiyo" userId="2bf3742da7ad8ecb" providerId="LiveId" clId="{312614A2-7235-44C2-BA1A-1C0189417460}" dt="2021-09-14T13:22:54.913" v="7370" actId="1036"/>
          <ac:picMkLst>
            <pc:docMk/>
            <pc:sldMk cId="997242121" sldId="532"/>
            <ac:picMk id="10" creationId="{2E2E5078-9E02-4645-AB46-A71C6DBF78B6}"/>
          </ac:picMkLst>
        </pc:picChg>
        <pc:picChg chg="add mod">
          <ac:chgData name="Kitazawa Masakiyo" userId="2bf3742da7ad8ecb" providerId="LiveId" clId="{312614A2-7235-44C2-BA1A-1C0189417460}" dt="2021-09-14T13:22:23.167" v="7337" actId="1076"/>
          <ac:picMkLst>
            <pc:docMk/>
            <pc:sldMk cId="997242121" sldId="532"/>
            <ac:picMk id="12" creationId="{7C150477-120C-4C61-9B78-8C7A20D20754}"/>
          </ac:picMkLst>
        </pc:picChg>
      </pc:sldChg>
      <pc:sldChg chg="del">
        <pc:chgData name="Kitazawa Masakiyo" userId="2bf3742da7ad8ecb" providerId="LiveId" clId="{312614A2-7235-44C2-BA1A-1C0189417460}" dt="2021-09-14T09:13:53.405" v="2741" actId="2696"/>
        <pc:sldMkLst>
          <pc:docMk/>
          <pc:sldMk cId="601369771" sldId="533"/>
        </pc:sldMkLst>
      </pc:sldChg>
      <pc:sldChg chg="del">
        <pc:chgData name="Kitazawa Masakiyo" userId="2bf3742da7ad8ecb" providerId="LiveId" clId="{312614A2-7235-44C2-BA1A-1C0189417460}" dt="2021-09-14T09:13:06.154" v="2740" actId="2696"/>
        <pc:sldMkLst>
          <pc:docMk/>
          <pc:sldMk cId="4168222760" sldId="534"/>
        </pc:sldMkLst>
      </pc:sldChg>
      <pc:sldChg chg="del">
        <pc:chgData name="Kitazawa Masakiyo" userId="2bf3742da7ad8ecb" providerId="LiveId" clId="{312614A2-7235-44C2-BA1A-1C0189417460}" dt="2021-09-14T06:46:57.642" v="757" actId="2696"/>
        <pc:sldMkLst>
          <pc:docMk/>
          <pc:sldMk cId="3893212106" sldId="535"/>
        </pc:sldMkLst>
      </pc:sldChg>
      <pc:sldChg chg="del">
        <pc:chgData name="Kitazawa Masakiyo" userId="2bf3742da7ad8ecb" providerId="LiveId" clId="{312614A2-7235-44C2-BA1A-1C0189417460}" dt="2021-09-14T12:59:16.258" v="6613" actId="2696"/>
        <pc:sldMkLst>
          <pc:docMk/>
          <pc:sldMk cId="2775258824" sldId="536"/>
        </pc:sldMkLst>
      </pc:sldChg>
      <pc:sldChg chg="del ord">
        <pc:chgData name="Kitazawa Masakiyo" userId="2bf3742da7ad8ecb" providerId="LiveId" clId="{312614A2-7235-44C2-BA1A-1C0189417460}" dt="2021-09-14T08:27:02.103" v="2310" actId="2696"/>
        <pc:sldMkLst>
          <pc:docMk/>
          <pc:sldMk cId="3921175366" sldId="538"/>
        </pc:sldMkLst>
      </pc:sldChg>
      <pc:sldChg chg="del">
        <pc:chgData name="Kitazawa Masakiyo" userId="2bf3742da7ad8ecb" providerId="LiveId" clId="{312614A2-7235-44C2-BA1A-1C0189417460}" dt="2021-09-14T06:46:42.963" v="755" actId="2696"/>
        <pc:sldMkLst>
          <pc:docMk/>
          <pc:sldMk cId="2558316333" sldId="539"/>
        </pc:sldMkLst>
      </pc:sldChg>
      <pc:sldChg chg="addSp delSp modSp new mod ord">
        <pc:chgData name="Kitazawa Masakiyo" userId="2bf3742da7ad8ecb" providerId="LiveId" clId="{312614A2-7235-44C2-BA1A-1C0189417460}" dt="2021-09-15T03:55:10.210" v="8847" actId="20577"/>
        <pc:sldMkLst>
          <pc:docMk/>
          <pc:sldMk cId="1736742774" sldId="540"/>
        </pc:sldMkLst>
        <pc:spChg chg="mod">
          <ac:chgData name="Kitazawa Masakiyo" userId="2bf3742da7ad8ecb" providerId="LiveId" clId="{312614A2-7235-44C2-BA1A-1C0189417460}" dt="2021-09-15T01:18:40.181" v="8172" actId="20577"/>
          <ac:spMkLst>
            <pc:docMk/>
            <pc:sldMk cId="1736742774" sldId="540"/>
            <ac:spMk id="2" creationId="{BE027DD6-6E27-4B52-BA69-677D0FF66C74}"/>
          </ac:spMkLst>
        </pc:spChg>
        <pc:spChg chg="del">
          <ac:chgData name="Kitazawa Masakiyo" userId="2bf3742da7ad8ecb" providerId="LiveId" clId="{312614A2-7235-44C2-BA1A-1C0189417460}" dt="2021-09-14T05:29:05.921" v="585" actId="478"/>
          <ac:spMkLst>
            <pc:docMk/>
            <pc:sldMk cId="1736742774" sldId="540"/>
            <ac:spMk id="3" creationId="{A284D4E3-AF4C-4AEC-BAE5-C483D72A37A9}"/>
          </ac:spMkLst>
        </pc:spChg>
        <pc:spChg chg="add del mod topLvl">
          <ac:chgData name="Kitazawa Masakiyo" userId="2bf3742da7ad8ecb" providerId="LiveId" clId="{312614A2-7235-44C2-BA1A-1C0189417460}" dt="2021-09-14T06:29:52.467" v="744" actId="478"/>
          <ac:spMkLst>
            <pc:docMk/>
            <pc:sldMk cId="1736742774" sldId="540"/>
            <ac:spMk id="10" creationId="{7F3709BF-4C61-412F-99F3-6B08B725B7AE}"/>
          </ac:spMkLst>
        </pc:spChg>
        <pc:spChg chg="add del mod">
          <ac:chgData name="Kitazawa Masakiyo" userId="2bf3742da7ad8ecb" providerId="LiveId" clId="{312614A2-7235-44C2-BA1A-1C0189417460}" dt="2021-09-14T06:14:44.303" v="713" actId="478"/>
          <ac:spMkLst>
            <pc:docMk/>
            <pc:sldMk cId="1736742774" sldId="540"/>
            <ac:spMk id="11" creationId="{E466CC76-9100-4EF6-B94A-C03B8EEDC2F6}"/>
          </ac:spMkLst>
        </pc:spChg>
        <pc:spChg chg="add mod">
          <ac:chgData name="Kitazawa Masakiyo" userId="2bf3742da7ad8ecb" providerId="LiveId" clId="{312614A2-7235-44C2-BA1A-1C0189417460}" dt="2021-09-15T01:17:28.311" v="8139" actId="1076"/>
          <ac:spMkLst>
            <pc:docMk/>
            <pc:sldMk cId="1736742774" sldId="540"/>
            <ac:spMk id="19" creationId="{27ADD079-E8CB-4B04-A9DD-88A6739D85C6}"/>
          </ac:spMkLst>
        </pc:spChg>
        <pc:spChg chg="add mod">
          <ac:chgData name="Kitazawa Masakiyo" userId="2bf3742da7ad8ecb" providerId="LiveId" clId="{312614A2-7235-44C2-BA1A-1C0189417460}" dt="2021-09-15T01:17:28.311" v="8139" actId="1076"/>
          <ac:spMkLst>
            <pc:docMk/>
            <pc:sldMk cId="1736742774" sldId="540"/>
            <ac:spMk id="20" creationId="{9021DE45-F316-4E3E-9D52-364D28290098}"/>
          </ac:spMkLst>
        </pc:spChg>
        <pc:spChg chg="add mod">
          <ac:chgData name="Kitazawa Masakiyo" userId="2bf3742da7ad8ecb" providerId="LiveId" clId="{312614A2-7235-44C2-BA1A-1C0189417460}" dt="2021-09-15T01:17:28.311" v="8139" actId="1076"/>
          <ac:spMkLst>
            <pc:docMk/>
            <pc:sldMk cId="1736742774" sldId="540"/>
            <ac:spMk id="21" creationId="{DB7E8D2E-FD6E-4D73-B265-6E5BEB939EF9}"/>
          </ac:spMkLst>
        </pc:spChg>
        <pc:spChg chg="add mod">
          <ac:chgData name="Kitazawa Masakiyo" userId="2bf3742da7ad8ecb" providerId="LiveId" clId="{312614A2-7235-44C2-BA1A-1C0189417460}" dt="2021-09-15T01:17:28.311" v="8139" actId="1076"/>
          <ac:spMkLst>
            <pc:docMk/>
            <pc:sldMk cId="1736742774" sldId="540"/>
            <ac:spMk id="22" creationId="{233BE185-C896-479C-93C8-0A7219D997E4}"/>
          </ac:spMkLst>
        </pc:spChg>
        <pc:spChg chg="add mod">
          <ac:chgData name="Kitazawa Masakiyo" userId="2bf3742da7ad8ecb" providerId="LiveId" clId="{312614A2-7235-44C2-BA1A-1C0189417460}" dt="2021-09-15T01:19:01.792" v="8190" actId="20577"/>
          <ac:spMkLst>
            <pc:docMk/>
            <pc:sldMk cId="1736742774" sldId="540"/>
            <ac:spMk id="23" creationId="{CE1A3CD3-AEA9-46D5-87F8-628385627B7E}"/>
          </ac:spMkLst>
        </pc:spChg>
        <pc:spChg chg="add mod">
          <ac:chgData name="Kitazawa Masakiyo" userId="2bf3742da7ad8ecb" providerId="LiveId" clId="{312614A2-7235-44C2-BA1A-1C0189417460}" dt="2021-09-14T08:55:52.698" v="2496" actId="1076"/>
          <ac:spMkLst>
            <pc:docMk/>
            <pc:sldMk cId="1736742774" sldId="540"/>
            <ac:spMk id="24" creationId="{294D41C6-5E80-4CEF-8857-902C0D8E12C5}"/>
          </ac:spMkLst>
        </pc:spChg>
        <pc:spChg chg="add mod">
          <ac:chgData name="Kitazawa Masakiyo" userId="2bf3742da7ad8ecb" providerId="LiveId" clId="{312614A2-7235-44C2-BA1A-1C0189417460}" dt="2021-09-15T03:55:10.210" v="8847" actId="20577"/>
          <ac:spMkLst>
            <pc:docMk/>
            <pc:sldMk cId="1736742774" sldId="540"/>
            <ac:spMk id="25" creationId="{CEE42BF8-0CF9-4AF9-8116-236869401799}"/>
          </ac:spMkLst>
        </pc:spChg>
        <pc:spChg chg="add mod ord">
          <ac:chgData name="Kitazawa Masakiyo" userId="2bf3742da7ad8ecb" providerId="LiveId" clId="{312614A2-7235-44C2-BA1A-1C0189417460}" dt="2021-09-14T08:55:52.698" v="2496" actId="1076"/>
          <ac:spMkLst>
            <pc:docMk/>
            <pc:sldMk cId="1736742774" sldId="540"/>
            <ac:spMk id="26" creationId="{B7B510EF-BD51-4DA5-A12C-0A76C6F5B333}"/>
          </ac:spMkLst>
        </pc:spChg>
        <pc:spChg chg="add del mod">
          <ac:chgData name="Kitazawa Masakiyo" userId="2bf3742da7ad8ecb" providerId="LiveId" clId="{312614A2-7235-44C2-BA1A-1C0189417460}" dt="2021-09-14T08:21:18.675" v="1983" actId="478"/>
          <ac:spMkLst>
            <pc:docMk/>
            <pc:sldMk cId="1736742774" sldId="540"/>
            <ac:spMk id="27" creationId="{A3F82BF6-9007-4611-957A-917329AF653B}"/>
          </ac:spMkLst>
        </pc:spChg>
        <pc:spChg chg="add del mod">
          <ac:chgData name="Kitazawa Masakiyo" userId="2bf3742da7ad8ecb" providerId="LiveId" clId="{312614A2-7235-44C2-BA1A-1C0189417460}" dt="2021-09-15T01:17:21.625" v="8138" actId="478"/>
          <ac:spMkLst>
            <pc:docMk/>
            <pc:sldMk cId="1736742774" sldId="540"/>
            <ac:spMk id="37" creationId="{F4263185-9E74-4D4E-9138-69D907FE1BC9}"/>
          </ac:spMkLst>
        </pc:spChg>
        <pc:spChg chg="add mod">
          <ac:chgData name="Kitazawa Masakiyo" userId="2bf3742da7ad8ecb" providerId="LiveId" clId="{312614A2-7235-44C2-BA1A-1C0189417460}" dt="2021-09-15T01:17:49.203" v="8141" actId="1076"/>
          <ac:spMkLst>
            <pc:docMk/>
            <pc:sldMk cId="1736742774" sldId="540"/>
            <ac:spMk id="42" creationId="{6B2F710C-0FC9-46BA-9B02-4960B5CB5971}"/>
          </ac:spMkLst>
        </pc:spChg>
        <pc:grpChg chg="add del mod">
          <ac:chgData name="Kitazawa Masakiyo" userId="2bf3742da7ad8ecb" providerId="LiveId" clId="{312614A2-7235-44C2-BA1A-1C0189417460}" dt="2021-09-14T06:15:03.374" v="716" actId="165"/>
          <ac:grpSpMkLst>
            <pc:docMk/>
            <pc:sldMk cId="1736742774" sldId="540"/>
            <ac:grpSpMk id="12" creationId="{DFE697D2-0ECE-4E40-9C38-395A65632B97}"/>
          </ac:grpSpMkLst>
        </pc:grpChg>
        <pc:picChg chg="add mod">
          <ac:chgData name="Kitazawa Masakiyo" userId="2bf3742da7ad8ecb" providerId="LiveId" clId="{312614A2-7235-44C2-BA1A-1C0189417460}" dt="2021-09-15T01:21:36.806" v="8214" actId="14100"/>
          <ac:picMkLst>
            <pc:docMk/>
            <pc:sldMk cId="1736742774" sldId="540"/>
            <ac:picMk id="5" creationId="{84B56417-0F1A-4C4E-97D6-11F2FDC9FA37}"/>
          </ac:picMkLst>
        </pc:picChg>
        <pc:picChg chg="add del mod topLvl">
          <ac:chgData name="Kitazawa Masakiyo" userId="2bf3742da7ad8ecb" providerId="LiveId" clId="{312614A2-7235-44C2-BA1A-1C0189417460}" dt="2021-09-14T06:29:52.467" v="744" actId="478"/>
          <ac:picMkLst>
            <pc:docMk/>
            <pc:sldMk cId="1736742774" sldId="540"/>
            <ac:picMk id="7" creationId="{79153A38-AD6B-42FD-A833-9798A68BE91D}"/>
          </ac:picMkLst>
        </pc:picChg>
        <pc:picChg chg="add del mod topLvl">
          <ac:chgData name="Kitazawa Masakiyo" userId="2bf3742da7ad8ecb" providerId="LiveId" clId="{312614A2-7235-44C2-BA1A-1C0189417460}" dt="2021-09-14T06:29:52.467" v="744" actId="478"/>
          <ac:picMkLst>
            <pc:docMk/>
            <pc:sldMk cId="1736742774" sldId="540"/>
            <ac:picMk id="8" creationId="{4BA2CC1A-3B11-4667-AAC8-81FAFB9A4248}"/>
          </ac:picMkLst>
        </pc:picChg>
        <pc:picChg chg="add mod">
          <ac:chgData name="Kitazawa Masakiyo" userId="2bf3742da7ad8ecb" providerId="LiveId" clId="{312614A2-7235-44C2-BA1A-1C0189417460}" dt="2021-09-15T01:17:28.311" v="8139" actId="1076"/>
          <ac:picMkLst>
            <pc:docMk/>
            <pc:sldMk cId="1736742774" sldId="540"/>
            <ac:picMk id="17" creationId="{4AD717B8-7B6E-477D-9121-081A9ABBD36D}"/>
          </ac:picMkLst>
        </pc:picChg>
        <pc:picChg chg="add mod">
          <ac:chgData name="Kitazawa Masakiyo" userId="2bf3742da7ad8ecb" providerId="LiveId" clId="{312614A2-7235-44C2-BA1A-1C0189417460}" dt="2021-09-15T01:17:28.311" v="8139" actId="1076"/>
          <ac:picMkLst>
            <pc:docMk/>
            <pc:sldMk cId="1736742774" sldId="540"/>
            <ac:picMk id="18" creationId="{CAE4E1AD-6A95-4C9F-BFF3-72F7D95DE0CE}"/>
          </ac:picMkLst>
        </pc:picChg>
        <pc:picChg chg="add del mod">
          <ac:chgData name="Kitazawa Masakiyo" userId="2bf3742da7ad8ecb" providerId="LiveId" clId="{312614A2-7235-44C2-BA1A-1C0189417460}" dt="2021-09-15T01:17:21.625" v="8138" actId="478"/>
          <ac:picMkLst>
            <pc:docMk/>
            <pc:sldMk cId="1736742774" sldId="540"/>
            <ac:picMk id="29" creationId="{77FB0F6F-EDAF-4C9A-A2F0-26CCBDB938E2}"/>
          </ac:picMkLst>
        </pc:picChg>
        <pc:picChg chg="add del mod">
          <ac:chgData name="Kitazawa Masakiyo" userId="2bf3742da7ad8ecb" providerId="LiveId" clId="{312614A2-7235-44C2-BA1A-1C0189417460}" dt="2021-09-15T01:17:21.625" v="8138" actId="478"/>
          <ac:picMkLst>
            <pc:docMk/>
            <pc:sldMk cId="1736742774" sldId="540"/>
            <ac:picMk id="34" creationId="{53C7EDD9-441D-4BD8-AB6C-61D83D36B108}"/>
          </ac:picMkLst>
        </pc:picChg>
        <pc:picChg chg="add del mod">
          <ac:chgData name="Kitazawa Masakiyo" userId="2bf3742da7ad8ecb" providerId="LiveId" clId="{312614A2-7235-44C2-BA1A-1C0189417460}" dt="2021-09-15T01:17:21.625" v="8138" actId="478"/>
          <ac:picMkLst>
            <pc:docMk/>
            <pc:sldMk cId="1736742774" sldId="540"/>
            <ac:picMk id="35" creationId="{AF7EE53D-4D89-49E1-97D6-10CE132E508C}"/>
          </ac:picMkLst>
        </pc:picChg>
        <pc:picChg chg="add del mod">
          <ac:chgData name="Kitazawa Masakiyo" userId="2bf3742da7ad8ecb" providerId="LiveId" clId="{312614A2-7235-44C2-BA1A-1C0189417460}" dt="2021-09-15T01:17:21.625" v="8138" actId="478"/>
          <ac:picMkLst>
            <pc:docMk/>
            <pc:sldMk cId="1736742774" sldId="540"/>
            <ac:picMk id="36" creationId="{F58DFD90-A38B-426E-A308-34921B049674}"/>
          </ac:picMkLst>
        </pc:picChg>
        <pc:picChg chg="add mod">
          <ac:chgData name="Kitazawa Masakiyo" userId="2bf3742da7ad8ecb" providerId="LiveId" clId="{312614A2-7235-44C2-BA1A-1C0189417460}" dt="2021-09-15T01:17:49.203" v="8141" actId="1076"/>
          <ac:picMkLst>
            <pc:docMk/>
            <pc:sldMk cId="1736742774" sldId="540"/>
            <ac:picMk id="39" creationId="{24EFABFC-3A4E-4010-B858-EFEA5159BC89}"/>
          </ac:picMkLst>
        </pc:picChg>
        <pc:picChg chg="add mod">
          <ac:chgData name="Kitazawa Masakiyo" userId="2bf3742da7ad8ecb" providerId="LiveId" clId="{312614A2-7235-44C2-BA1A-1C0189417460}" dt="2021-09-15T01:17:49.203" v="8141" actId="1076"/>
          <ac:picMkLst>
            <pc:docMk/>
            <pc:sldMk cId="1736742774" sldId="540"/>
            <ac:picMk id="40" creationId="{BF9A804F-D175-4166-8DCF-B71F544AC23D}"/>
          </ac:picMkLst>
        </pc:picChg>
        <pc:cxnChg chg="add del mod topLvl">
          <ac:chgData name="Kitazawa Masakiyo" userId="2bf3742da7ad8ecb" providerId="LiveId" clId="{312614A2-7235-44C2-BA1A-1C0189417460}" dt="2021-09-14T06:29:52.467" v="744" actId="478"/>
          <ac:cxnSpMkLst>
            <pc:docMk/>
            <pc:sldMk cId="1736742774" sldId="540"/>
            <ac:cxnSpMk id="5" creationId="{BBFD8B79-C79C-4CDA-BCED-48680439E9D4}"/>
          </ac:cxnSpMkLst>
        </pc:cxnChg>
        <pc:cxnChg chg="add del mod topLvl">
          <ac:chgData name="Kitazawa Masakiyo" userId="2bf3742da7ad8ecb" providerId="LiveId" clId="{312614A2-7235-44C2-BA1A-1C0189417460}" dt="2021-09-14T06:29:52.467" v="744" actId="478"/>
          <ac:cxnSpMkLst>
            <pc:docMk/>
            <pc:sldMk cId="1736742774" sldId="540"/>
            <ac:cxnSpMk id="6" creationId="{0631BB5A-DCAB-4582-9CBE-E65F14F8527B}"/>
          </ac:cxnSpMkLst>
        </pc:cxnChg>
        <pc:cxnChg chg="add del mod topLvl">
          <ac:chgData name="Kitazawa Masakiyo" userId="2bf3742da7ad8ecb" providerId="LiveId" clId="{312614A2-7235-44C2-BA1A-1C0189417460}" dt="2021-09-14T06:29:52.467" v="744" actId="478"/>
          <ac:cxnSpMkLst>
            <pc:docMk/>
            <pc:sldMk cId="1736742774" sldId="540"/>
            <ac:cxnSpMk id="9" creationId="{BBF6F63A-E77E-4355-B8D6-B5C2E76566E8}"/>
          </ac:cxnSpMkLst>
        </pc:cxnChg>
        <pc:cxnChg chg="add mod">
          <ac:chgData name="Kitazawa Masakiyo" userId="2bf3742da7ad8ecb" providerId="LiveId" clId="{312614A2-7235-44C2-BA1A-1C0189417460}" dt="2021-09-15T01:17:28.311" v="8139" actId="1076"/>
          <ac:cxnSpMkLst>
            <pc:docMk/>
            <pc:sldMk cId="1736742774" sldId="540"/>
            <ac:cxnSpMk id="15" creationId="{9DBCB49C-583C-4125-83AD-679470E66AFB}"/>
          </ac:cxnSpMkLst>
        </pc:cxnChg>
        <pc:cxnChg chg="add mod">
          <ac:chgData name="Kitazawa Masakiyo" userId="2bf3742da7ad8ecb" providerId="LiveId" clId="{312614A2-7235-44C2-BA1A-1C0189417460}" dt="2021-09-15T01:17:28.311" v="8139" actId="1076"/>
          <ac:cxnSpMkLst>
            <pc:docMk/>
            <pc:sldMk cId="1736742774" sldId="540"/>
            <ac:cxnSpMk id="16" creationId="{72F50996-9842-4C0F-9260-F44E1A8D1575}"/>
          </ac:cxnSpMkLst>
        </pc:cxnChg>
        <pc:cxnChg chg="add mod">
          <ac:chgData name="Kitazawa Masakiyo" userId="2bf3742da7ad8ecb" providerId="LiveId" clId="{312614A2-7235-44C2-BA1A-1C0189417460}" dt="2021-09-15T01:17:49.203" v="8141" actId="1076"/>
          <ac:cxnSpMkLst>
            <pc:docMk/>
            <pc:sldMk cId="1736742774" sldId="540"/>
            <ac:cxnSpMk id="27" creationId="{69455C70-6220-44E7-91C7-0376B43CCE06}"/>
          </ac:cxnSpMkLst>
        </pc:cxnChg>
        <pc:cxnChg chg="add del mod">
          <ac:chgData name="Kitazawa Masakiyo" userId="2bf3742da7ad8ecb" providerId="LiveId" clId="{312614A2-7235-44C2-BA1A-1C0189417460}" dt="2021-09-15T01:17:21.625" v="8138" actId="478"/>
          <ac:cxnSpMkLst>
            <pc:docMk/>
            <pc:sldMk cId="1736742774" sldId="540"/>
            <ac:cxnSpMk id="28" creationId="{DFFD330E-B388-40D5-B95A-A383A19AF012}"/>
          </ac:cxnSpMkLst>
        </pc:cxnChg>
        <pc:cxnChg chg="add del mod">
          <ac:chgData name="Kitazawa Masakiyo" userId="2bf3742da7ad8ecb" providerId="LiveId" clId="{312614A2-7235-44C2-BA1A-1C0189417460}" dt="2021-09-15T01:17:21.625" v="8138" actId="478"/>
          <ac:cxnSpMkLst>
            <pc:docMk/>
            <pc:sldMk cId="1736742774" sldId="540"/>
            <ac:cxnSpMk id="30" creationId="{52C4B159-AECE-4715-A2B4-377B1833E34D}"/>
          </ac:cxnSpMkLst>
        </pc:cxnChg>
        <pc:cxnChg chg="add del mod">
          <ac:chgData name="Kitazawa Masakiyo" userId="2bf3742da7ad8ecb" providerId="LiveId" clId="{312614A2-7235-44C2-BA1A-1C0189417460}" dt="2021-09-15T01:17:21.625" v="8138" actId="478"/>
          <ac:cxnSpMkLst>
            <pc:docMk/>
            <pc:sldMk cId="1736742774" sldId="540"/>
            <ac:cxnSpMk id="31" creationId="{81DDF17C-45B3-4B61-B12E-2843A0481EC3}"/>
          </ac:cxnSpMkLst>
        </pc:cxnChg>
        <pc:cxnChg chg="add del mod">
          <ac:chgData name="Kitazawa Masakiyo" userId="2bf3742da7ad8ecb" providerId="LiveId" clId="{312614A2-7235-44C2-BA1A-1C0189417460}" dt="2021-09-15T01:17:21.625" v="8138" actId="478"/>
          <ac:cxnSpMkLst>
            <pc:docMk/>
            <pc:sldMk cId="1736742774" sldId="540"/>
            <ac:cxnSpMk id="32" creationId="{40C1F1EC-EA85-4975-A721-F92BCFC31B7B}"/>
          </ac:cxnSpMkLst>
        </pc:cxnChg>
        <pc:cxnChg chg="add del mod">
          <ac:chgData name="Kitazawa Masakiyo" userId="2bf3742da7ad8ecb" providerId="LiveId" clId="{312614A2-7235-44C2-BA1A-1C0189417460}" dt="2021-09-15T01:17:21.625" v="8138" actId="478"/>
          <ac:cxnSpMkLst>
            <pc:docMk/>
            <pc:sldMk cId="1736742774" sldId="540"/>
            <ac:cxnSpMk id="33" creationId="{1D176515-3C3E-45AF-9081-BB01E7269DED}"/>
          </ac:cxnSpMkLst>
        </pc:cxnChg>
        <pc:cxnChg chg="add mod">
          <ac:chgData name="Kitazawa Masakiyo" userId="2bf3742da7ad8ecb" providerId="LiveId" clId="{312614A2-7235-44C2-BA1A-1C0189417460}" dt="2021-09-15T01:17:49.203" v="8141" actId="1076"/>
          <ac:cxnSpMkLst>
            <pc:docMk/>
            <pc:sldMk cId="1736742774" sldId="540"/>
            <ac:cxnSpMk id="38" creationId="{AC9FCF89-4917-4034-A128-830C1E338A91}"/>
          </ac:cxnSpMkLst>
        </pc:cxnChg>
        <pc:cxnChg chg="add mod">
          <ac:chgData name="Kitazawa Masakiyo" userId="2bf3742da7ad8ecb" providerId="LiveId" clId="{312614A2-7235-44C2-BA1A-1C0189417460}" dt="2021-09-15T01:17:49.203" v="8141" actId="1076"/>
          <ac:cxnSpMkLst>
            <pc:docMk/>
            <pc:sldMk cId="1736742774" sldId="540"/>
            <ac:cxnSpMk id="41" creationId="{E20345CB-AB17-4245-BE4D-587EB7594F40}"/>
          </ac:cxnSpMkLst>
        </pc:cxnChg>
      </pc:sldChg>
      <pc:sldChg chg="addSp delSp modSp new mod">
        <pc:chgData name="Kitazawa Masakiyo" userId="2bf3742da7ad8ecb" providerId="LiveId" clId="{312614A2-7235-44C2-BA1A-1C0189417460}" dt="2021-09-15T01:41:36.705" v="8275" actId="1036"/>
        <pc:sldMkLst>
          <pc:docMk/>
          <pc:sldMk cId="713612686" sldId="541"/>
        </pc:sldMkLst>
        <pc:spChg chg="mod">
          <ac:chgData name="Kitazawa Masakiyo" userId="2bf3742da7ad8ecb" providerId="LiveId" clId="{312614A2-7235-44C2-BA1A-1C0189417460}" dt="2021-09-14T08:27:24.974" v="2341" actId="20577"/>
          <ac:spMkLst>
            <pc:docMk/>
            <pc:sldMk cId="713612686" sldId="541"/>
            <ac:spMk id="2" creationId="{A53F9C3E-73B1-412C-9939-4A0CA321E288}"/>
          </ac:spMkLst>
        </pc:spChg>
        <pc:spChg chg="add mod">
          <ac:chgData name="Kitazawa Masakiyo" userId="2bf3742da7ad8ecb" providerId="LiveId" clId="{312614A2-7235-44C2-BA1A-1C0189417460}" dt="2021-09-15T01:08:32.577" v="7901" actId="20577"/>
          <ac:spMkLst>
            <pc:docMk/>
            <pc:sldMk cId="713612686" sldId="541"/>
            <ac:spMk id="3" creationId="{919A7820-4770-4588-B389-DE192A95B274}"/>
          </ac:spMkLst>
        </pc:spChg>
        <pc:spChg chg="del">
          <ac:chgData name="Kitazawa Masakiyo" userId="2bf3742da7ad8ecb" providerId="LiveId" clId="{312614A2-7235-44C2-BA1A-1C0189417460}" dt="2021-09-14T08:27:09.413" v="2312" actId="478"/>
          <ac:spMkLst>
            <pc:docMk/>
            <pc:sldMk cId="713612686" sldId="541"/>
            <ac:spMk id="3" creationId="{922B1BF5-6C0B-42BC-8F41-7F825915FC8B}"/>
          </ac:spMkLst>
        </pc:spChg>
        <pc:spChg chg="add mod">
          <ac:chgData name="Kitazawa Masakiyo" userId="2bf3742da7ad8ecb" providerId="LiveId" clId="{312614A2-7235-44C2-BA1A-1C0189417460}" dt="2021-09-14T08:28:10.685" v="2385" actId="6549"/>
          <ac:spMkLst>
            <pc:docMk/>
            <pc:sldMk cId="713612686" sldId="541"/>
            <ac:spMk id="6" creationId="{73AC9A4B-3811-4A5E-AC65-DF8549AF9234}"/>
          </ac:spMkLst>
        </pc:spChg>
        <pc:spChg chg="add mod">
          <ac:chgData name="Kitazawa Masakiyo" userId="2bf3742da7ad8ecb" providerId="LiveId" clId="{312614A2-7235-44C2-BA1A-1C0189417460}" dt="2021-09-14T13:15:11.361" v="7067" actId="1038"/>
          <ac:spMkLst>
            <pc:docMk/>
            <pc:sldMk cId="713612686" sldId="541"/>
            <ac:spMk id="7" creationId="{D24FCCAC-8F3F-4541-BCAB-3158498312D7}"/>
          </ac:spMkLst>
        </pc:spChg>
        <pc:spChg chg="add mod">
          <ac:chgData name="Kitazawa Masakiyo" userId="2bf3742da7ad8ecb" providerId="LiveId" clId="{312614A2-7235-44C2-BA1A-1C0189417460}" dt="2021-09-14T13:15:11.361" v="7067" actId="1038"/>
          <ac:spMkLst>
            <pc:docMk/>
            <pc:sldMk cId="713612686" sldId="541"/>
            <ac:spMk id="8" creationId="{24CC920F-99B4-4037-9C08-E6481A344AAC}"/>
          </ac:spMkLst>
        </pc:spChg>
        <pc:spChg chg="add mod">
          <ac:chgData name="Kitazawa Masakiyo" userId="2bf3742da7ad8ecb" providerId="LiveId" clId="{312614A2-7235-44C2-BA1A-1C0189417460}" dt="2021-09-14T13:14:20.550" v="7030" actId="1076"/>
          <ac:spMkLst>
            <pc:docMk/>
            <pc:sldMk cId="713612686" sldId="541"/>
            <ac:spMk id="9" creationId="{8E5F37E7-473D-40D2-BD93-DCD1F05F1765}"/>
          </ac:spMkLst>
        </pc:spChg>
        <pc:spChg chg="add mod">
          <ac:chgData name="Kitazawa Masakiyo" userId="2bf3742da7ad8ecb" providerId="LiveId" clId="{312614A2-7235-44C2-BA1A-1C0189417460}" dt="2021-09-14T13:14:27.051" v="7031" actId="1076"/>
          <ac:spMkLst>
            <pc:docMk/>
            <pc:sldMk cId="713612686" sldId="541"/>
            <ac:spMk id="11" creationId="{794FAAA1-79D6-4C73-A223-2A7FB41510FD}"/>
          </ac:spMkLst>
        </pc:spChg>
        <pc:spChg chg="add mod">
          <ac:chgData name="Kitazawa Masakiyo" userId="2bf3742da7ad8ecb" providerId="LiveId" clId="{312614A2-7235-44C2-BA1A-1C0189417460}" dt="2021-09-14T13:15:11.361" v="7067" actId="1038"/>
          <ac:spMkLst>
            <pc:docMk/>
            <pc:sldMk cId="713612686" sldId="541"/>
            <ac:spMk id="12" creationId="{7979C7E4-620E-436F-823C-DF1B6E22D173}"/>
          </ac:spMkLst>
        </pc:spChg>
        <pc:spChg chg="add mod">
          <ac:chgData name="Kitazawa Masakiyo" userId="2bf3742da7ad8ecb" providerId="LiveId" clId="{312614A2-7235-44C2-BA1A-1C0189417460}" dt="2021-09-14T13:14:07.080" v="7028" actId="1038"/>
          <ac:spMkLst>
            <pc:docMk/>
            <pc:sldMk cId="713612686" sldId="541"/>
            <ac:spMk id="13" creationId="{3D6FA47D-1CED-477C-934F-5183F6FA4A30}"/>
          </ac:spMkLst>
        </pc:spChg>
        <pc:spChg chg="add mod">
          <ac:chgData name="Kitazawa Masakiyo" userId="2bf3742da7ad8ecb" providerId="LiveId" clId="{312614A2-7235-44C2-BA1A-1C0189417460}" dt="2021-09-14T11:56:32.598" v="3908" actId="20577"/>
          <ac:spMkLst>
            <pc:docMk/>
            <pc:sldMk cId="713612686" sldId="541"/>
            <ac:spMk id="14" creationId="{88F693AE-FF6F-496F-993D-4BA44FCA426F}"/>
          </ac:spMkLst>
        </pc:spChg>
        <pc:spChg chg="add del mod">
          <ac:chgData name="Kitazawa Masakiyo" userId="2bf3742da7ad8ecb" providerId="LiveId" clId="{312614A2-7235-44C2-BA1A-1C0189417460}" dt="2021-09-14T08:28:50.545" v="2451" actId="478"/>
          <ac:spMkLst>
            <pc:docMk/>
            <pc:sldMk cId="713612686" sldId="541"/>
            <ac:spMk id="15" creationId="{BEF7748A-9589-442A-9B99-F50C527888ED}"/>
          </ac:spMkLst>
        </pc:spChg>
        <pc:spChg chg="add mod ord">
          <ac:chgData name="Kitazawa Masakiyo" userId="2bf3742da7ad8ecb" providerId="LiveId" clId="{312614A2-7235-44C2-BA1A-1C0189417460}" dt="2021-09-15T01:08:45.827" v="7904" actId="1076"/>
          <ac:spMkLst>
            <pc:docMk/>
            <pc:sldMk cId="713612686" sldId="541"/>
            <ac:spMk id="17" creationId="{BDE4E1EC-4C43-4A3F-BFED-F09A887C0464}"/>
          </ac:spMkLst>
        </pc:spChg>
        <pc:spChg chg="add mod">
          <ac:chgData name="Kitazawa Masakiyo" userId="2bf3742da7ad8ecb" providerId="LiveId" clId="{312614A2-7235-44C2-BA1A-1C0189417460}" dt="2021-09-14T11:56:17.317" v="3904" actId="1076"/>
          <ac:spMkLst>
            <pc:docMk/>
            <pc:sldMk cId="713612686" sldId="541"/>
            <ac:spMk id="19" creationId="{F1FE1493-0085-4BFA-A5B4-CE408DE6609B}"/>
          </ac:spMkLst>
        </pc:spChg>
        <pc:spChg chg="add mod">
          <ac:chgData name="Kitazawa Masakiyo" userId="2bf3742da7ad8ecb" providerId="LiveId" clId="{312614A2-7235-44C2-BA1A-1C0189417460}" dt="2021-09-14T13:15:11.361" v="7067" actId="1038"/>
          <ac:spMkLst>
            <pc:docMk/>
            <pc:sldMk cId="713612686" sldId="541"/>
            <ac:spMk id="20" creationId="{64F0E0B2-32ED-4D99-A7C0-DABB86A1E96D}"/>
          </ac:spMkLst>
        </pc:spChg>
        <pc:picChg chg="add mod">
          <ac:chgData name="Kitazawa Masakiyo" userId="2bf3742da7ad8ecb" providerId="LiveId" clId="{312614A2-7235-44C2-BA1A-1C0189417460}" dt="2021-09-14T13:15:11.361" v="7067" actId="1038"/>
          <ac:picMkLst>
            <pc:docMk/>
            <pc:sldMk cId="713612686" sldId="541"/>
            <ac:picMk id="5" creationId="{F297F6E7-80B1-49EE-BD15-FFA6EB3758EF}"/>
          </ac:picMkLst>
        </pc:picChg>
        <pc:picChg chg="add mod">
          <ac:chgData name="Kitazawa Masakiyo" userId="2bf3742da7ad8ecb" providerId="LiveId" clId="{312614A2-7235-44C2-BA1A-1C0189417460}" dt="2021-09-14T13:14:57.082" v="7056" actId="14100"/>
          <ac:picMkLst>
            <pc:docMk/>
            <pc:sldMk cId="713612686" sldId="541"/>
            <ac:picMk id="10" creationId="{5F84435B-E922-42FF-973E-211653F8B82A}"/>
          </ac:picMkLst>
        </pc:picChg>
        <pc:picChg chg="add del mod">
          <ac:chgData name="Kitazawa Masakiyo" userId="2bf3742da7ad8ecb" providerId="LiveId" clId="{312614A2-7235-44C2-BA1A-1C0189417460}" dt="2021-09-14T08:28:38.089" v="2438"/>
          <ac:picMkLst>
            <pc:docMk/>
            <pc:sldMk cId="713612686" sldId="541"/>
            <ac:picMk id="14" creationId="{2647F55D-9192-4D61-B9A8-C936759651AE}"/>
          </ac:picMkLst>
        </pc:picChg>
        <pc:picChg chg="add del mod">
          <ac:chgData name="Kitazawa Masakiyo" userId="2bf3742da7ad8ecb" providerId="LiveId" clId="{312614A2-7235-44C2-BA1A-1C0189417460}" dt="2021-09-14T08:28:47.023" v="2450"/>
          <ac:picMkLst>
            <pc:docMk/>
            <pc:sldMk cId="713612686" sldId="541"/>
            <ac:picMk id="16" creationId="{1D7246FF-7B30-4F5A-87B1-2B96482E9D0E}"/>
          </ac:picMkLst>
        </pc:picChg>
        <pc:picChg chg="add mod">
          <ac:chgData name="Kitazawa Masakiyo" userId="2bf3742da7ad8ecb" providerId="LiveId" clId="{312614A2-7235-44C2-BA1A-1C0189417460}" dt="2021-09-14T13:14:07.080" v="7028" actId="1038"/>
          <ac:picMkLst>
            <pc:docMk/>
            <pc:sldMk cId="713612686" sldId="541"/>
            <ac:picMk id="18" creationId="{A3EC1879-0496-452E-9ACE-9B46E43FE3BB}"/>
          </ac:picMkLst>
        </pc:picChg>
        <pc:picChg chg="add del mod">
          <ac:chgData name="Kitazawa Masakiyo" userId="2bf3742da7ad8ecb" providerId="LiveId" clId="{312614A2-7235-44C2-BA1A-1C0189417460}" dt="2021-09-14T08:28:50.545" v="2451" actId="478"/>
          <ac:picMkLst>
            <pc:docMk/>
            <pc:sldMk cId="713612686" sldId="541"/>
            <ac:picMk id="20" creationId="{7C5F4173-E49E-4BBF-9DC4-4EF66A145A6B}"/>
          </ac:picMkLst>
        </pc:picChg>
        <pc:picChg chg="add mod">
          <ac:chgData name="Kitazawa Masakiyo" userId="2bf3742da7ad8ecb" providerId="LiveId" clId="{312614A2-7235-44C2-BA1A-1C0189417460}" dt="2021-09-14T09:09:00.603" v="2637" actId="14100"/>
          <ac:picMkLst>
            <pc:docMk/>
            <pc:sldMk cId="713612686" sldId="541"/>
            <ac:picMk id="21" creationId="{6E1B2A32-5A4C-408E-B935-E73A05D45F69}"/>
          </ac:picMkLst>
        </pc:picChg>
        <pc:picChg chg="add mod">
          <ac:chgData name="Kitazawa Masakiyo" userId="2bf3742da7ad8ecb" providerId="LiveId" clId="{312614A2-7235-44C2-BA1A-1C0189417460}" dt="2021-09-14T13:15:11.361" v="7067" actId="1038"/>
          <ac:picMkLst>
            <pc:docMk/>
            <pc:sldMk cId="713612686" sldId="541"/>
            <ac:picMk id="22" creationId="{0953CD4C-B623-4A3B-A9CA-C568D712287E}"/>
          </ac:picMkLst>
        </pc:picChg>
        <pc:cxnChg chg="add mod">
          <ac:chgData name="Kitazawa Masakiyo" userId="2bf3742da7ad8ecb" providerId="LiveId" clId="{312614A2-7235-44C2-BA1A-1C0189417460}" dt="2021-09-15T01:41:36.705" v="8275" actId="1036"/>
          <ac:cxnSpMkLst>
            <pc:docMk/>
            <pc:sldMk cId="713612686" sldId="541"/>
            <ac:cxnSpMk id="23" creationId="{1F8E2C09-A229-49B4-BD1C-3B3EF602408B}"/>
          </ac:cxnSpMkLst>
        </pc:cxnChg>
        <pc:cxnChg chg="add mod">
          <ac:chgData name="Kitazawa Masakiyo" userId="2bf3742da7ad8ecb" providerId="LiveId" clId="{312614A2-7235-44C2-BA1A-1C0189417460}" dt="2021-09-15T01:41:22.520" v="8266" actId="1036"/>
          <ac:cxnSpMkLst>
            <pc:docMk/>
            <pc:sldMk cId="713612686" sldId="541"/>
            <ac:cxnSpMk id="24" creationId="{0F632ECA-177C-4043-BF92-8912B2E9B262}"/>
          </ac:cxnSpMkLst>
        </pc:cxnChg>
      </pc:sldChg>
      <pc:sldChg chg="addSp delSp modSp mod">
        <pc:chgData name="Kitazawa Masakiyo" userId="2bf3742da7ad8ecb" providerId="LiveId" clId="{312614A2-7235-44C2-BA1A-1C0189417460}" dt="2021-09-15T03:51:12.332" v="8838" actId="6549"/>
        <pc:sldMkLst>
          <pc:docMk/>
          <pc:sldMk cId="890384644" sldId="542"/>
        </pc:sldMkLst>
        <pc:spChg chg="mod">
          <ac:chgData name="Kitazawa Masakiyo" userId="2bf3742da7ad8ecb" providerId="LiveId" clId="{312614A2-7235-44C2-BA1A-1C0189417460}" dt="2021-09-14T09:14:34.037" v="2777" actId="20577"/>
          <ac:spMkLst>
            <pc:docMk/>
            <pc:sldMk cId="890384644" sldId="542"/>
            <ac:spMk id="2" creationId="{B24FCAE3-8A03-42AE-BF39-1E43B17EA6A3}"/>
          </ac:spMkLst>
        </pc:spChg>
        <pc:spChg chg="add mod">
          <ac:chgData name="Kitazawa Masakiyo" userId="2bf3742da7ad8ecb" providerId="LiveId" clId="{312614A2-7235-44C2-BA1A-1C0189417460}" dt="2021-09-14T13:15:28.617" v="7068" actId="403"/>
          <ac:spMkLst>
            <pc:docMk/>
            <pc:sldMk cId="890384644" sldId="542"/>
            <ac:spMk id="3" creationId="{E8B49B7E-77E3-4BF5-A476-20B3C9DE075E}"/>
          </ac:spMkLst>
        </pc:spChg>
        <pc:spChg chg="mod">
          <ac:chgData name="Kitazawa Masakiyo" userId="2bf3742da7ad8ecb" providerId="LiveId" clId="{312614A2-7235-44C2-BA1A-1C0189417460}" dt="2021-09-15T03:51:12.332" v="8838" actId="6549"/>
          <ac:spMkLst>
            <pc:docMk/>
            <pc:sldMk cId="890384644" sldId="542"/>
            <ac:spMk id="5" creationId="{0FA8A2C2-D3CD-47F7-A789-550A5499F046}"/>
          </ac:spMkLst>
        </pc:spChg>
        <pc:spChg chg="add mod">
          <ac:chgData name="Kitazawa Masakiyo" userId="2bf3742da7ad8ecb" providerId="LiveId" clId="{312614A2-7235-44C2-BA1A-1C0189417460}" dt="2021-09-15T01:42:32.831" v="8280" actId="14838"/>
          <ac:spMkLst>
            <pc:docMk/>
            <pc:sldMk cId="890384644" sldId="542"/>
            <ac:spMk id="6" creationId="{D53EA0C6-7DB6-4275-911B-64A53A9BB30A}"/>
          </ac:spMkLst>
        </pc:spChg>
        <pc:spChg chg="add mod">
          <ac:chgData name="Kitazawa Masakiyo" userId="2bf3742da7ad8ecb" providerId="LiveId" clId="{312614A2-7235-44C2-BA1A-1C0189417460}" dt="2021-09-15T01:11:00.256" v="7947" actId="1036"/>
          <ac:spMkLst>
            <pc:docMk/>
            <pc:sldMk cId="890384644" sldId="542"/>
            <ac:spMk id="8" creationId="{080689D6-1409-45AF-8A26-A4F0C78FBA80}"/>
          </ac:spMkLst>
        </pc:spChg>
        <pc:spChg chg="mod">
          <ac:chgData name="Kitazawa Masakiyo" userId="2bf3742da7ad8ecb" providerId="LiveId" clId="{312614A2-7235-44C2-BA1A-1C0189417460}" dt="2021-09-14T11:49:05.004" v="3607" actId="1076"/>
          <ac:spMkLst>
            <pc:docMk/>
            <pc:sldMk cId="890384644" sldId="542"/>
            <ac:spMk id="10" creationId="{D3200960-4CEE-437D-B255-2A2F1AA1B575}"/>
          </ac:spMkLst>
        </pc:spChg>
        <pc:spChg chg="add mod ord">
          <ac:chgData name="Kitazawa Masakiyo" userId="2bf3742da7ad8ecb" providerId="LiveId" clId="{312614A2-7235-44C2-BA1A-1C0189417460}" dt="2021-09-15T00:45:07.342" v="7538" actId="14100"/>
          <ac:spMkLst>
            <pc:docMk/>
            <pc:sldMk cId="890384644" sldId="542"/>
            <ac:spMk id="11" creationId="{8470C479-040C-4CD7-A595-213660C6CB03}"/>
          </ac:spMkLst>
        </pc:spChg>
        <pc:spChg chg="add mod">
          <ac:chgData name="Kitazawa Masakiyo" userId="2bf3742da7ad8ecb" providerId="LiveId" clId="{312614A2-7235-44C2-BA1A-1C0189417460}" dt="2021-09-15T01:11:00.256" v="7947" actId="1036"/>
          <ac:spMkLst>
            <pc:docMk/>
            <pc:sldMk cId="890384644" sldId="542"/>
            <ac:spMk id="13" creationId="{32BCC472-A4B9-493A-A9BE-E699714038A8}"/>
          </ac:spMkLst>
        </pc:spChg>
        <pc:spChg chg="add mod ord">
          <ac:chgData name="Kitazawa Masakiyo" userId="2bf3742da7ad8ecb" providerId="LiveId" clId="{312614A2-7235-44C2-BA1A-1C0189417460}" dt="2021-09-15T01:11:00.256" v="7947" actId="1036"/>
          <ac:spMkLst>
            <pc:docMk/>
            <pc:sldMk cId="890384644" sldId="542"/>
            <ac:spMk id="14" creationId="{EAA5D500-A20B-43A1-8F6A-9192A2A6D8A8}"/>
          </ac:spMkLst>
        </pc:spChg>
        <pc:spChg chg="add mod ord">
          <ac:chgData name="Kitazawa Masakiyo" userId="2bf3742da7ad8ecb" providerId="LiveId" clId="{312614A2-7235-44C2-BA1A-1C0189417460}" dt="2021-09-15T01:11:00.256" v="7947" actId="1036"/>
          <ac:spMkLst>
            <pc:docMk/>
            <pc:sldMk cId="890384644" sldId="542"/>
            <ac:spMk id="15" creationId="{CBAD8494-A739-450C-B506-D8B53C9F9DB1}"/>
          </ac:spMkLst>
        </pc:spChg>
        <pc:spChg chg="add mod">
          <ac:chgData name="Kitazawa Masakiyo" userId="2bf3742da7ad8ecb" providerId="LiveId" clId="{312614A2-7235-44C2-BA1A-1C0189417460}" dt="2021-09-15T01:11:00.256" v="7947" actId="1036"/>
          <ac:spMkLst>
            <pc:docMk/>
            <pc:sldMk cId="890384644" sldId="542"/>
            <ac:spMk id="16" creationId="{6138A381-BCD2-4B68-AFC3-05B34306601C}"/>
          </ac:spMkLst>
        </pc:spChg>
        <pc:spChg chg="add del">
          <ac:chgData name="Kitazawa Masakiyo" userId="2bf3742da7ad8ecb" providerId="LiveId" clId="{312614A2-7235-44C2-BA1A-1C0189417460}" dt="2021-09-15T01:09:20.008" v="7906" actId="22"/>
          <ac:spMkLst>
            <pc:docMk/>
            <pc:sldMk cId="890384644" sldId="542"/>
            <ac:spMk id="17" creationId="{8D6A3491-6AB6-41E1-AAF3-ACA5A7D980A3}"/>
          </ac:spMkLst>
        </pc:spChg>
        <pc:spChg chg="add mod">
          <ac:chgData name="Kitazawa Masakiyo" userId="2bf3742da7ad8ecb" providerId="LiveId" clId="{312614A2-7235-44C2-BA1A-1C0189417460}" dt="2021-09-15T01:09:34.451" v="7913" actId="14100"/>
          <ac:spMkLst>
            <pc:docMk/>
            <pc:sldMk cId="890384644" sldId="542"/>
            <ac:spMk id="19" creationId="{779F13D9-0546-4715-BE7C-FB9ECF707A81}"/>
          </ac:spMkLst>
        </pc:spChg>
        <pc:picChg chg="mod">
          <ac:chgData name="Kitazawa Masakiyo" userId="2bf3742da7ad8ecb" providerId="LiveId" clId="{312614A2-7235-44C2-BA1A-1C0189417460}" dt="2021-09-14T11:49:05.004" v="3607" actId="1076"/>
          <ac:picMkLst>
            <pc:docMk/>
            <pc:sldMk cId="890384644" sldId="542"/>
            <ac:picMk id="7" creationId="{49948925-ECE5-4C3E-8CFC-9FD1BA9D1A2B}"/>
          </ac:picMkLst>
        </pc:picChg>
        <pc:picChg chg="del">
          <ac:chgData name="Kitazawa Masakiyo" userId="2bf3742da7ad8ecb" providerId="LiveId" clId="{312614A2-7235-44C2-BA1A-1C0189417460}" dt="2021-09-14T09:25:34.640" v="2879" actId="21"/>
          <ac:picMkLst>
            <pc:docMk/>
            <pc:sldMk cId="890384644" sldId="542"/>
            <ac:picMk id="9" creationId="{3A856C9B-D38A-4B1D-981D-4388318ED56D}"/>
          </ac:picMkLst>
        </pc:picChg>
        <pc:picChg chg="add del mod">
          <ac:chgData name="Kitazawa Masakiyo" userId="2bf3742da7ad8ecb" providerId="LiveId" clId="{312614A2-7235-44C2-BA1A-1C0189417460}" dt="2021-09-14T11:57:45.351" v="3927"/>
          <ac:picMkLst>
            <pc:docMk/>
            <pc:sldMk cId="890384644" sldId="542"/>
            <ac:picMk id="12" creationId="{CB871DE5-B6A3-4967-9900-A6312FD7031A}"/>
          </ac:picMkLst>
        </pc:picChg>
        <pc:picChg chg="add mod">
          <ac:chgData name="Kitazawa Masakiyo" userId="2bf3742da7ad8ecb" providerId="LiveId" clId="{312614A2-7235-44C2-BA1A-1C0189417460}" dt="2021-09-15T01:11:00.256" v="7947" actId="1036"/>
          <ac:picMkLst>
            <pc:docMk/>
            <pc:sldMk cId="890384644" sldId="542"/>
            <ac:picMk id="18" creationId="{C22EA1B5-5001-4CDA-B901-E265E2CB3430}"/>
          </ac:picMkLst>
        </pc:picChg>
        <pc:picChg chg="add mod">
          <ac:chgData name="Kitazawa Masakiyo" userId="2bf3742da7ad8ecb" providerId="LiveId" clId="{312614A2-7235-44C2-BA1A-1C0189417460}" dt="2021-09-15T01:10:37.142" v="7919" actId="1076"/>
          <ac:picMkLst>
            <pc:docMk/>
            <pc:sldMk cId="890384644" sldId="542"/>
            <ac:picMk id="20" creationId="{8F0C6FC7-FDA6-4404-93E3-E383E765840E}"/>
          </ac:picMkLst>
        </pc:picChg>
      </pc:sldChg>
      <pc:sldChg chg="addSp delSp modSp mod modAnim">
        <pc:chgData name="Kitazawa Masakiyo" userId="2bf3742da7ad8ecb" providerId="LiveId" clId="{312614A2-7235-44C2-BA1A-1C0189417460}" dt="2021-09-15T01:43:11.525" v="8283"/>
        <pc:sldMkLst>
          <pc:docMk/>
          <pc:sldMk cId="423863792" sldId="543"/>
        </pc:sldMkLst>
        <pc:spChg chg="mod">
          <ac:chgData name="Kitazawa Masakiyo" userId="2bf3742da7ad8ecb" providerId="LiveId" clId="{312614A2-7235-44C2-BA1A-1C0189417460}" dt="2021-09-14T12:01:42.961" v="4084" actId="20577"/>
          <ac:spMkLst>
            <pc:docMk/>
            <pc:sldMk cId="423863792" sldId="543"/>
            <ac:spMk id="2" creationId="{B24FCAE3-8A03-42AE-BF39-1E43B17EA6A3}"/>
          </ac:spMkLst>
        </pc:spChg>
        <pc:spChg chg="del">
          <ac:chgData name="Kitazawa Masakiyo" userId="2bf3742da7ad8ecb" providerId="LiveId" clId="{312614A2-7235-44C2-BA1A-1C0189417460}" dt="2021-09-14T09:24:06.596" v="2878" actId="478"/>
          <ac:spMkLst>
            <pc:docMk/>
            <pc:sldMk cId="423863792" sldId="543"/>
            <ac:spMk id="3" creationId="{E8B49B7E-77E3-4BF5-A476-20B3C9DE075E}"/>
          </ac:spMkLst>
        </pc:spChg>
        <pc:spChg chg="del">
          <ac:chgData name="Kitazawa Masakiyo" userId="2bf3742da7ad8ecb" providerId="LiveId" clId="{312614A2-7235-44C2-BA1A-1C0189417460}" dt="2021-09-14T11:54:37.688" v="3840" actId="478"/>
          <ac:spMkLst>
            <pc:docMk/>
            <pc:sldMk cId="423863792" sldId="543"/>
            <ac:spMk id="5" creationId="{0FA8A2C2-D3CD-47F7-A789-550A5499F046}"/>
          </ac:spMkLst>
        </pc:spChg>
        <pc:spChg chg="del">
          <ac:chgData name="Kitazawa Masakiyo" userId="2bf3742da7ad8ecb" providerId="LiveId" clId="{312614A2-7235-44C2-BA1A-1C0189417460}" dt="2021-09-14T09:27:03.101" v="2992" actId="478"/>
          <ac:spMkLst>
            <pc:docMk/>
            <pc:sldMk cId="423863792" sldId="543"/>
            <ac:spMk id="10" creationId="{D3200960-4CEE-437D-B255-2A2F1AA1B575}"/>
          </ac:spMkLst>
        </pc:spChg>
        <pc:spChg chg="add mod">
          <ac:chgData name="Kitazawa Masakiyo" userId="2bf3742da7ad8ecb" providerId="LiveId" clId="{312614A2-7235-44C2-BA1A-1C0189417460}" dt="2021-09-14T12:02:08.035" v="4110" actId="1076"/>
          <ac:spMkLst>
            <pc:docMk/>
            <pc:sldMk cId="423863792" sldId="543"/>
            <ac:spMk id="13" creationId="{0C59061C-F8BE-422F-BC7F-C32AC1AE6E3A}"/>
          </ac:spMkLst>
        </pc:spChg>
        <pc:spChg chg="add del mod ord">
          <ac:chgData name="Kitazawa Masakiyo" userId="2bf3742da7ad8ecb" providerId="LiveId" clId="{312614A2-7235-44C2-BA1A-1C0189417460}" dt="2021-09-14T12:02:00.843" v="4108" actId="478"/>
          <ac:spMkLst>
            <pc:docMk/>
            <pc:sldMk cId="423863792" sldId="543"/>
            <ac:spMk id="14" creationId="{6E3FB276-FE44-4C9A-9C69-0BF1BE9E6B6C}"/>
          </ac:spMkLst>
        </pc:spChg>
        <pc:spChg chg="add mod">
          <ac:chgData name="Kitazawa Masakiyo" userId="2bf3742da7ad8ecb" providerId="LiveId" clId="{312614A2-7235-44C2-BA1A-1C0189417460}" dt="2021-09-14T13:16:40.307" v="7176" actId="20577"/>
          <ac:spMkLst>
            <pc:docMk/>
            <pc:sldMk cId="423863792" sldId="543"/>
            <ac:spMk id="17" creationId="{899A9714-F8A2-46BC-A7B2-D8292F5BBEBE}"/>
          </ac:spMkLst>
        </pc:spChg>
        <pc:spChg chg="add mod">
          <ac:chgData name="Kitazawa Masakiyo" userId="2bf3742da7ad8ecb" providerId="LiveId" clId="{312614A2-7235-44C2-BA1A-1C0189417460}" dt="2021-09-15T01:43:02.944" v="8281" actId="164"/>
          <ac:spMkLst>
            <pc:docMk/>
            <pc:sldMk cId="423863792" sldId="543"/>
            <ac:spMk id="18" creationId="{BB1E6CDD-88F0-4782-A0EA-C8FC15868E17}"/>
          </ac:spMkLst>
        </pc:spChg>
        <pc:spChg chg="add del mod">
          <ac:chgData name="Kitazawa Masakiyo" userId="2bf3742da7ad8ecb" providerId="LiveId" clId="{312614A2-7235-44C2-BA1A-1C0189417460}" dt="2021-09-15T00:45:18.074" v="7539" actId="478"/>
          <ac:spMkLst>
            <pc:docMk/>
            <pc:sldMk cId="423863792" sldId="543"/>
            <ac:spMk id="25" creationId="{4A63C812-8646-4929-9E8F-FB86EB9C8B1D}"/>
          </ac:spMkLst>
        </pc:spChg>
        <pc:spChg chg="add mod">
          <ac:chgData name="Kitazawa Masakiyo" userId="2bf3742da7ad8ecb" providerId="LiveId" clId="{312614A2-7235-44C2-BA1A-1C0189417460}" dt="2021-09-14T12:07:10.206" v="4246" actId="20577"/>
          <ac:spMkLst>
            <pc:docMk/>
            <pc:sldMk cId="423863792" sldId="543"/>
            <ac:spMk id="26" creationId="{F622D0F3-E32D-4015-9664-4E5B3B7C12E2}"/>
          </ac:spMkLst>
        </pc:spChg>
        <pc:spChg chg="add mod">
          <ac:chgData name="Kitazawa Masakiyo" userId="2bf3742da7ad8ecb" providerId="LiveId" clId="{312614A2-7235-44C2-BA1A-1C0189417460}" dt="2021-09-14T12:06:50.835" v="4241" actId="1076"/>
          <ac:spMkLst>
            <pc:docMk/>
            <pc:sldMk cId="423863792" sldId="543"/>
            <ac:spMk id="27" creationId="{2F97492F-84FB-4F11-AF83-0DD1AAF6BDA1}"/>
          </ac:spMkLst>
        </pc:spChg>
        <pc:spChg chg="add mod">
          <ac:chgData name="Kitazawa Masakiyo" userId="2bf3742da7ad8ecb" providerId="LiveId" clId="{312614A2-7235-44C2-BA1A-1C0189417460}" dt="2021-09-15T01:43:02.944" v="8281" actId="164"/>
          <ac:spMkLst>
            <pc:docMk/>
            <pc:sldMk cId="423863792" sldId="543"/>
            <ac:spMk id="28" creationId="{64BBAD25-A46E-4A17-A64F-917A13319C00}"/>
          </ac:spMkLst>
        </pc:spChg>
        <pc:spChg chg="add del mod">
          <ac:chgData name="Kitazawa Masakiyo" userId="2bf3742da7ad8ecb" providerId="LiveId" clId="{312614A2-7235-44C2-BA1A-1C0189417460}" dt="2021-09-15T00:45:18.074" v="7539" actId="478"/>
          <ac:spMkLst>
            <pc:docMk/>
            <pc:sldMk cId="423863792" sldId="543"/>
            <ac:spMk id="29" creationId="{6AB82045-5F4C-4F98-9A78-E8FF7E6F2562}"/>
          </ac:spMkLst>
        </pc:spChg>
        <pc:spChg chg="add del mod">
          <ac:chgData name="Kitazawa Masakiyo" userId="2bf3742da7ad8ecb" providerId="LiveId" clId="{312614A2-7235-44C2-BA1A-1C0189417460}" dt="2021-09-14T12:11:09.313" v="4455" actId="478"/>
          <ac:spMkLst>
            <pc:docMk/>
            <pc:sldMk cId="423863792" sldId="543"/>
            <ac:spMk id="30" creationId="{89CBCD38-BA29-4D1E-8536-0CDD31189D28}"/>
          </ac:spMkLst>
        </pc:spChg>
        <pc:spChg chg="add mod">
          <ac:chgData name="Kitazawa Masakiyo" userId="2bf3742da7ad8ecb" providerId="LiveId" clId="{312614A2-7235-44C2-BA1A-1C0189417460}" dt="2021-09-15T01:43:02.944" v="8281" actId="164"/>
          <ac:spMkLst>
            <pc:docMk/>
            <pc:sldMk cId="423863792" sldId="543"/>
            <ac:spMk id="31" creationId="{503B65C1-5763-463B-88DE-83E030EBB655}"/>
          </ac:spMkLst>
        </pc:spChg>
        <pc:spChg chg="add mod">
          <ac:chgData name="Kitazawa Masakiyo" userId="2bf3742da7ad8ecb" providerId="LiveId" clId="{312614A2-7235-44C2-BA1A-1C0189417460}" dt="2021-09-15T01:43:02.944" v="8281" actId="164"/>
          <ac:spMkLst>
            <pc:docMk/>
            <pc:sldMk cId="423863792" sldId="543"/>
            <ac:spMk id="32" creationId="{50D523EE-B202-4D98-9789-5B95B5488321}"/>
          </ac:spMkLst>
        </pc:spChg>
        <pc:grpChg chg="add mod">
          <ac:chgData name="Kitazawa Masakiyo" userId="2bf3742da7ad8ecb" providerId="LiveId" clId="{312614A2-7235-44C2-BA1A-1C0189417460}" dt="2021-09-15T01:43:02.944" v="8281" actId="164"/>
          <ac:grpSpMkLst>
            <pc:docMk/>
            <pc:sldMk cId="423863792" sldId="543"/>
            <ac:grpSpMk id="3" creationId="{8079F493-4038-45CA-ACB2-4D63FAD695AE}"/>
          </ac:grpSpMkLst>
        </pc:grpChg>
        <pc:picChg chg="del">
          <ac:chgData name="Kitazawa Masakiyo" userId="2bf3742da7ad8ecb" providerId="LiveId" clId="{312614A2-7235-44C2-BA1A-1C0189417460}" dt="2021-09-14T09:27:03.101" v="2992" actId="478"/>
          <ac:picMkLst>
            <pc:docMk/>
            <pc:sldMk cId="423863792" sldId="543"/>
            <ac:picMk id="7" creationId="{49948925-ECE5-4C3E-8CFC-9FD1BA9D1A2B}"/>
          </ac:picMkLst>
        </pc:picChg>
        <pc:picChg chg="add del mod">
          <ac:chgData name="Kitazawa Masakiyo" userId="2bf3742da7ad8ecb" providerId="LiveId" clId="{312614A2-7235-44C2-BA1A-1C0189417460}" dt="2021-09-14T12:00:58.599" v="4012"/>
          <ac:picMkLst>
            <pc:docMk/>
            <pc:sldMk cId="423863792" sldId="543"/>
            <ac:picMk id="8" creationId="{1EEA9BE4-BD4D-417F-948F-488521032296}"/>
          </ac:picMkLst>
        </pc:picChg>
        <pc:picChg chg="mod">
          <ac:chgData name="Kitazawa Masakiyo" userId="2bf3742da7ad8ecb" providerId="LiveId" clId="{312614A2-7235-44C2-BA1A-1C0189417460}" dt="2021-09-15T01:43:02.944" v="8281" actId="164"/>
          <ac:picMkLst>
            <pc:docMk/>
            <pc:sldMk cId="423863792" sldId="543"/>
            <ac:picMk id="9" creationId="{3A856C9B-D38A-4B1D-981D-4388318ED56D}"/>
          </ac:picMkLst>
        </pc:picChg>
        <pc:picChg chg="add mod">
          <ac:chgData name="Kitazawa Masakiyo" userId="2bf3742da7ad8ecb" providerId="LiveId" clId="{312614A2-7235-44C2-BA1A-1C0189417460}" dt="2021-09-15T01:43:02.944" v="8281" actId="164"/>
          <ac:picMkLst>
            <pc:docMk/>
            <pc:sldMk cId="423863792" sldId="543"/>
            <ac:picMk id="12" creationId="{848BB017-4EE6-455E-97C0-88A14F9095FC}"/>
          </ac:picMkLst>
        </pc:picChg>
        <pc:picChg chg="add del mod">
          <ac:chgData name="Kitazawa Masakiyo" userId="2bf3742da7ad8ecb" providerId="LiveId" clId="{312614A2-7235-44C2-BA1A-1C0189417460}" dt="2021-09-14T12:04:37.480" v="4153"/>
          <ac:picMkLst>
            <pc:docMk/>
            <pc:sldMk cId="423863792" sldId="543"/>
            <ac:picMk id="16" creationId="{899C7F02-A39D-4382-8A55-8CFBDDF2C38E}"/>
          </ac:picMkLst>
        </pc:picChg>
        <pc:picChg chg="add mod">
          <ac:chgData name="Kitazawa Masakiyo" userId="2bf3742da7ad8ecb" providerId="LiveId" clId="{312614A2-7235-44C2-BA1A-1C0189417460}" dt="2021-09-14T12:07:17.164" v="4247" actId="1076"/>
          <ac:picMkLst>
            <pc:docMk/>
            <pc:sldMk cId="423863792" sldId="543"/>
            <ac:picMk id="20" creationId="{A5FE1743-8F26-4793-B0A3-B548EC8EA342}"/>
          </ac:picMkLst>
        </pc:picChg>
        <pc:picChg chg="add del mod">
          <ac:chgData name="Kitazawa Masakiyo" userId="2bf3742da7ad8ecb" providerId="LiveId" clId="{312614A2-7235-44C2-BA1A-1C0189417460}" dt="2021-09-14T12:05:16.447" v="4167"/>
          <ac:picMkLst>
            <pc:docMk/>
            <pc:sldMk cId="423863792" sldId="543"/>
            <ac:picMk id="22" creationId="{EDDA8573-B365-47FD-A281-8F17A87B990E}"/>
          </ac:picMkLst>
        </pc:picChg>
        <pc:picChg chg="add mod">
          <ac:chgData name="Kitazawa Masakiyo" userId="2bf3742da7ad8ecb" providerId="LiveId" clId="{312614A2-7235-44C2-BA1A-1C0189417460}" dt="2021-09-14T12:07:17.164" v="4247" actId="1076"/>
          <ac:picMkLst>
            <pc:docMk/>
            <pc:sldMk cId="423863792" sldId="543"/>
            <ac:picMk id="24" creationId="{16CDA3CF-B02F-431F-A4B5-9AA4752D8EC9}"/>
          </ac:picMkLst>
        </pc:picChg>
      </pc:sldChg>
      <pc:sldChg chg="addSp delSp modSp new mod modAnim">
        <pc:chgData name="Kitazawa Masakiyo" userId="2bf3742da7ad8ecb" providerId="LiveId" clId="{312614A2-7235-44C2-BA1A-1C0189417460}" dt="2021-09-15T01:20:31.334" v="8213" actId="20577"/>
        <pc:sldMkLst>
          <pc:docMk/>
          <pc:sldMk cId="731763616" sldId="544"/>
        </pc:sldMkLst>
        <pc:spChg chg="mod">
          <ac:chgData name="Kitazawa Masakiyo" userId="2bf3742da7ad8ecb" providerId="LiveId" clId="{312614A2-7235-44C2-BA1A-1C0189417460}" dt="2021-09-15T01:20:26.743" v="8204" actId="20577"/>
          <ac:spMkLst>
            <pc:docMk/>
            <pc:sldMk cId="731763616" sldId="544"/>
            <ac:spMk id="2" creationId="{D6BAB4D7-4FEC-4942-8FC8-A73C986A2B28}"/>
          </ac:spMkLst>
        </pc:spChg>
        <pc:spChg chg="del">
          <ac:chgData name="Kitazawa Masakiyo" userId="2bf3742da7ad8ecb" providerId="LiveId" clId="{312614A2-7235-44C2-BA1A-1C0189417460}" dt="2021-09-14T09:51:00.536" v="3350" actId="478"/>
          <ac:spMkLst>
            <pc:docMk/>
            <pc:sldMk cId="731763616" sldId="544"/>
            <ac:spMk id="3" creationId="{28C6246F-4066-477A-923B-0CD72450B414}"/>
          </ac:spMkLst>
        </pc:spChg>
        <pc:spChg chg="add del mod">
          <ac:chgData name="Kitazawa Masakiyo" userId="2bf3742da7ad8ecb" providerId="LiveId" clId="{312614A2-7235-44C2-BA1A-1C0189417460}" dt="2021-09-14T12:16:39.042" v="4597" actId="478"/>
          <ac:spMkLst>
            <pc:docMk/>
            <pc:sldMk cId="731763616" sldId="544"/>
            <ac:spMk id="13" creationId="{A28923CB-9159-49C3-BE5E-D0A22AA558F0}"/>
          </ac:spMkLst>
        </pc:spChg>
        <pc:spChg chg="add del mod">
          <ac:chgData name="Kitazawa Masakiyo" userId="2bf3742da7ad8ecb" providerId="LiveId" clId="{312614A2-7235-44C2-BA1A-1C0189417460}" dt="2021-09-14T12:11:37.972" v="4459"/>
          <ac:spMkLst>
            <pc:docMk/>
            <pc:sldMk cId="731763616" sldId="544"/>
            <ac:spMk id="14" creationId="{DB196D06-EFB7-44C9-883D-F0A94986D163}"/>
          </ac:spMkLst>
        </pc:spChg>
        <pc:spChg chg="add mod">
          <ac:chgData name="Kitazawa Masakiyo" userId="2bf3742da7ad8ecb" providerId="LiveId" clId="{312614A2-7235-44C2-BA1A-1C0189417460}" dt="2021-09-15T01:20:31.334" v="8213" actId="20577"/>
          <ac:spMkLst>
            <pc:docMk/>
            <pc:sldMk cId="731763616" sldId="544"/>
            <ac:spMk id="15" creationId="{F87EA929-DBB1-448C-8B88-D904D614F22D}"/>
          </ac:spMkLst>
        </pc:spChg>
        <pc:spChg chg="add mod">
          <ac:chgData name="Kitazawa Masakiyo" userId="2bf3742da7ad8ecb" providerId="LiveId" clId="{312614A2-7235-44C2-BA1A-1C0189417460}" dt="2021-09-14T12:21:25.196" v="4657" actId="1076"/>
          <ac:spMkLst>
            <pc:docMk/>
            <pc:sldMk cId="731763616" sldId="544"/>
            <ac:spMk id="17" creationId="{B9D05FDD-4169-441A-A2B6-A28CFD12DE54}"/>
          </ac:spMkLst>
        </pc:spChg>
        <pc:spChg chg="add mod">
          <ac:chgData name="Kitazawa Masakiyo" userId="2bf3742da7ad8ecb" providerId="LiveId" clId="{312614A2-7235-44C2-BA1A-1C0189417460}" dt="2021-09-14T12:21:25.196" v="4657" actId="1076"/>
          <ac:spMkLst>
            <pc:docMk/>
            <pc:sldMk cId="731763616" sldId="544"/>
            <ac:spMk id="18" creationId="{23BE892B-422D-4386-984A-C0CA5748E29B}"/>
          </ac:spMkLst>
        </pc:spChg>
        <pc:spChg chg="add mod">
          <ac:chgData name="Kitazawa Masakiyo" userId="2bf3742da7ad8ecb" providerId="LiveId" clId="{312614A2-7235-44C2-BA1A-1C0189417460}" dt="2021-09-15T01:11:57.582" v="7960" actId="164"/>
          <ac:spMkLst>
            <pc:docMk/>
            <pc:sldMk cId="731763616" sldId="544"/>
            <ac:spMk id="19" creationId="{5DAFD910-BCBB-46FD-A93D-9B3CD44C4D52}"/>
          </ac:spMkLst>
        </pc:spChg>
        <pc:spChg chg="add mod">
          <ac:chgData name="Kitazawa Masakiyo" userId="2bf3742da7ad8ecb" providerId="LiveId" clId="{312614A2-7235-44C2-BA1A-1C0189417460}" dt="2021-09-15T01:11:57.582" v="7960" actId="164"/>
          <ac:spMkLst>
            <pc:docMk/>
            <pc:sldMk cId="731763616" sldId="544"/>
            <ac:spMk id="20" creationId="{62F9261C-3202-4781-9241-A3BE0DD21C06}"/>
          </ac:spMkLst>
        </pc:spChg>
        <pc:spChg chg="add mod">
          <ac:chgData name="Kitazawa Masakiyo" userId="2bf3742da7ad8ecb" providerId="LiveId" clId="{312614A2-7235-44C2-BA1A-1C0189417460}" dt="2021-09-15T01:12:05.980" v="7961" actId="164"/>
          <ac:spMkLst>
            <pc:docMk/>
            <pc:sldMk cId="731763616" sldId="544"/>
            <ac:spMk id="21" creationId="{D6452CDE-E70C-4A90-A25D-FF4F9E88B414}"/>
          </ac:spMkLst>
        </pc:spChg>
        <pc:spChg chg="add mod">
          <ac:chgData name="Kitazawa Masakiyo" userId="2bf3742da7ad8ecb" providerId="LiveId" clId="{312614A2-7235-44C2-BA1A-1C0189417460}" dt="2021-09-15T01:12:05.980" v="7961" actId="164"/>
          <ac:spMkLst>
            <pc:docMk/>
            <pc:sldMk cId="731763616" sldId="544"/>
            <ac:spMk id="22" creationId="{033BBEF6-69FE-4482-A6CD-86C3E7AD0F3B}"/>
          </ac:spMkLst>
        </pc:spChg>
        <pc:spChg chg="add mod">
          <ac:chgData name="Kitazawa Masakiyo" userId="2bf3742da7ad8ecb" providerId="LiveId" clId="{312614A2-7235-44C2-BA1A-1C0189417460}" dt="2021-09-15T01:12:14.745" v="7962" actId="164"/>
          <ac:spMkLst>
            <pc:docMk/>
            <pc:sldMk cId="731763616" sldId="544"/>
            <ac:spMk id="24" creationId="{7BCF4C80-C3DC-4E36-B5AA-463CBCB9C5F3}"/>
          </ac:spMkLst>
        </pc:spChg>
        <pc:spChg chg="add mod">
          <ac:chgData name="Kitazawa Masakiyo" userId="2bf3742da7ad8ecb" providerId="LiveId" clId="{312614A2-7235-44C2-BA1A-1C0189417460}" dt="2021-09-15T01:12:14.745" v="7962" actId="164"/>
          <ac:spMkLst>
            <pc:docMk/>
            <pc:sldMk cId="731763616" sldId="544"/>
            <ac:spMk id="25" creationId="{40715F9C-8DDE-4781-BC7B-55589AEC49D0}"/>
          </ac:spMkLst>
        </pc:spChg>
        <pc:grpChg chg="add mod">
          <ac:chgData name="Kitazawa Masakiyo" userId="2bf3742da7ad8ecb" providerId="LiveId" clId="{312614A2-7235-44C2-BA1A-1C0189417460}" dt="2021-09-15T01:11:57.582" v="7960" actId="164"/>
          <ac:grpSpMkLst>
            <pc:docMk/>
            <pc:sldMk cId="731763616" sldId="544"/>
            <ac:grpSpMk id="3" creationId="{9689DFAA-BD64-42C1-AF37-A3C5D6527458}"/>
          </ac:grpSpMkLst>
        </pc:grpChg>
        <pc:grpChg chg="add mod">
          <ac:chgData name="Kitazawa Masakiyo" userId="2bf3742da7ad8ecb" providerId="LiveId" clId="{312614A2-7235-44C2-BA1A-1C0189417460}" dt="2021-09-15T01:12:05.980" v="7961" actId="164"/>
          <ac:grpSpMkLst>
            <pc:docMk/>
            <pc:sldMk cId="731763616" sldId="544"/>
            <ac:grpSpMk id="5" creationId="{93218A03-8909-4532-8B75-70C5695EEA9A}"/>
          </ac:grpSpMkLst>
        </pc:grpChg>
        <pc:grpChg chg="add mod">
          <ac:chgData name="Kitazawa Masakiyo" userId="2bf3742da7ad8ecb" providerId="LiveId" clId="{312614A2-7235-44C2-BA1A-1C0189417460}" dt="2021-09-15T01:12:14.745" v="7962" actId="164"/>
          <ac:grpSpMkLst>
            <pc:docMk/>
            <pc:sldMk cId="731763616" sldId="544"/>
            <ac:grpSpMk id="7" creationId="{4ED590D0-7CC7-499F-879F-2476D7F3740C}"/>
          </ac:grpSpMkLst>
        </pc:grpChg>
        <pc:picChg chg="add mod">
          <ac:chgData name="Kitazawa Masakiyo" userId="2bf3742da7ad8ecb" providerId="LiveId" clId="{312614A2-7235-44C2-BA1A-1C0189417460}" dt="2021-09-14T12:21:25.196" v="4657" actId="1076"/>
          <ac:picMkLst>
            <pc:docMk/>
            <pc:sldMk cId="731763616" sldId="544"/>
            <ac:picMk id="6" creationId="{FCB88734-8C57-4EFB-AA0D-B53FD6EC2E4F}"/>
          </ac:picMkLst>
        </pc:picChg>
        <pc:picChg chg="add mod">
          <ac:chgData name="Kitazawa Masakiyo" userId="2bf3742da7ad8ecb" providerId="LiveId" clId="{312614A2-7235-44C2-BA1A-1C0189417460}" dt="2021-09-15T01:11:57.582" v="7960" actId="164"/>
          <ac:picMkLst>
            <pc:docMk/>
            <pc:sldMk cId="731763616" sldId="544"/>
            <ac:picMk id="8" creationId="{9BA63D9C-3824-4F88-A41A-B2F79F038D73}"/>
          </ac:picMkLst>
        </pc:picChg>
        <pc:picChg chg="add mod">
          <ac:chgData name="Kitazawa Masakiyo" userId="2bf3742da7ad8ecb" providerId="LiveId" clId="{312614A2-7235-44C2-BA1A-1C0189417460}" dt="2021-09-15T01:12:05.980" v="7961" actId="164"/>
          <ac:picMkLst>
            <pc:docMk/>
            <pc:sldMk cId="731763616" sldId="544"/>
            <ac:picMk id="10" creationId="{C6DA0307-7033-4AAC-B193-69EBFD3FB6BD}"/>
          </ac:picMkLst>
        </pc:picChg>
        <pc:picChg chg="add mod">
          <ac:chgData name="Kitazawa Masakiyo" userId="2bf3742da7ad8ecb" providerId="LiveId" clId="{312614A2-7235-44C2-BA1A-1C0189417460}" dt="2021-09-15T01:12:14.745" v="7962" actId="164"/>
          <ac:picMkLst>
            <pc:docMk/>
            <pc:sldMk cId="731763616" sldId="544"/>
            <ac:picMk id="12" creationId="{351A5D53-7B49-4141-8F08-B251D287593C}"/>
          </ac:picMkLst>
        </pc:picChg>
        <pc:picChg chg="add mod">
          <ac:chgData name="Kitazawa Masakiyo" userId="2bf3742da7ad8ecb" providerId="LiveId" clId="{312614A2-7235-44C2-BA1A-1C0189417460}" dt="2021-09-14T12:20:24.956" v="4649" actId="1076"/>
          <ac:picMkLst>
            <pc:docMk/>
            <pc:sldMk cId="731763616" sldId="544"/>
            <ac:picMk id="16" creationId="{71F5F501-B08D-4230-9E35-CFD9BE56D60C}"/>
          </ac:picMkLst>
        </pc:picChg>
        <pc:picChg chg="add mod modCrop">
          <ac:chgData name="Kitazawa Masakiyo" userId="2bf3742da7ad8ecb" providerId="LiveId" clId="{312614A2-7235-44C2-BA1A-1C0189417460}" dt="2021-09-14T12:29:07.728" v="4944" actId="14100"/>
          <ac:picMkLst>
            <pc:docMk/>
            <pc:sldMk cId="731763616" sldId="544"/>
            <ac:picMk id="23" creationId="{3208DB31-2E0A-4157-96A6-4187C8F99F20}"/>
          </ac:picMkLst>
        </pc:picChg>
      </pc:sldChg>
      <pc:sldChg chg="addSp delSp modSp mod">
        <pc:chgData name="Kitazawa Masakiyo" userId="2bf3742da7ad8ecb" providerId="LiveId" clId="{312614A2-7235-44C2-BA1A-1C0189417460}" dt="2021-09-15T00:47:00.248" v="7607" actId="1076"/>
        <pc:sldMkLst>
          <pc:docMk/>
          <pc:sldMk cId="1507249160" sldId="545"/>
        </pc:sldMkLst>
        <pc:picChg chg="add mod">
          <ac:chgData name="Kitazawa Masakiyo" userId="2bf3742da7ad8ecb" providerId="LiveId" clId="{312614A2-7235-44C2-BA1A-1C0189417460}" dt="2021-09-14T13:12:54.537" v="7020"/>
          <ac:picMkLst>
            <pc:docMk/>
            <pc:sldMk cId="1507249160" sldId="545"/>
            <ac:picMk id="8" creationId="{C42DFFB1-2FF8-4032-AD40-22A76469CEA2}"/>
          </ac:picMkLst>
        </pc:picChg>
        <pc:picChg chg="add mod">
          <ac:chgData name="Kitazawa Masakiyo" userId="2bf3742da7ad8ecb" providerId="LiveId" clId="{312614A2-7235-44C2-BA1A-1C0189417460}" dt="2021-09-15T00:47:00.248" v="7607" actId="1076"/>
          <ac:picMkLst>
            <pc:docMk/>
            <pc:sldMk cId="1507249160" sldId="545"/>
            <ac:picMk id="9" creationId="{4D4FE5FD-941C-49C5-ACE2-62D92BDCDA19}"/>
          </ac:picMkLst>
        </pc:picChg>
        <pc:picChg chg="del">
          <ac:chgData name="Kitazawa Masakiyo" userId="2bf3742da7ad8ecb" providerId="LiveId" clId="{312614A2-7235-44C2-BA1A-1C0189417460}" dt="2021-09-14T13:12:54.537" v="7022"/>
          <ac:picMkLst>
            <pc:docMk/>
            <pc:sldMk cId="1507249160" sldId="545"/>
            <ac:picMk id="36" creationId="{14A4E7FD-DB5D-4669-933C-5A11DBE44AAA}"/>
          </ac:picMkLst>
        </pc:picChg>
      </pc:sldChg>
      <pc:sldChg chg="del">
        <pc:chgData name="Kitazawa Masakiyo" userId="2bf3742da7ad8ecb" providerId="LiveId" clId="{312614A2-7235-44C2-BA1A-1C0189417460}" dt="2021-09-14T11:39:26.269" v="3394"/>
        <pc:sldMkLst>
          <pc:docMk/>
          <pc:sldMk cId="4136924495" sldId="545"/>
        </pc:sldMkLst>
      </pc:sldChg>
      <pc:sldChg chg="addSp delSp modSp mod ord modAnim">
        <pc:chgData name="Kitazawa Masakiyo" userId="2bf3742da7ad8ecb" providerId="LiveId" clId="{312614A2-7235-44C2-BA1A-1C0189417460}" dt="2021-09-15T01:48:38.263" v="8342" actId="14100"/>
        <pc:sldMkLst>
          <pc:docMk/>
          <pc:sldMk cId="2987530701" sldId="546"/>
        </pc:sldMkLst>
        <pc:spChg chg="add del mod">
          <ac:chgData name="Kitazawa Masakiyo" userId="2bf3742da7ad8ecb" providerId="LiveId" clId="{312614A2-7235-44C2-BA1A-1C0189417460}" dt="2021-09-15T01:16:10.788" v="8066"/>
          <ac:spMkLst>
            <pc:docMk/>
            <pc:sldMk cId="2987530701" sldId="546"/>
            <ac:spMk id="3" creationId="{6F79B5E2-A5F6-42F9-B83D-3EA39EB9279A}"/>
          </ac:spMkLst>
        </pc:spChg>
        <pc:spChg chg="add mod">
          <ac:chgData name="Kitazawa Masakiyo" userId="2bf3742da7ad8ecb" providerId="LiveId" clId="{312614A2-7235-44C2-BA1A-1C0189417460}" dt="2021-09-15T01:16:38.009" v="8130" actId="1076"/>
          <ac:spMkLst>
            <pc:docMk/>
            <pc:sldMk cId="2987530701" sldId="546"/>
            <ac:spMk id="7" creationId="{073B99D5-3547-4BBA-888B-13A647979981}"/>
          </ac:spMkLst>
        </pc:spChg>
        <pc:spChg chg="del">
          <ac:chgData name="Kitazawa Masakiyo" userId="2bf3742da7ad8ecb" providerId="LiveId" clId="{312614A2-7235-44C2-BA1A-1C0189417460}" dt="2021-09-14T12:38:47.859" v="5300" actId="478"/>
          <ac:spMkLst>
            <pc:docMk/>
            <pc:sldMk cId="2987530701" sldId="546"/>
            <ac:spMk id="7" creationId="{E4327DF2-FB97-4641-ADF9-D9B823FCCA35}"/>
          </ac:spMkLst>
        </pc:spChg>
        <pc:spChg chg="del">
          <ac:chgData name="Kitazawa Masakiyo" userId="2bf3742da7ad8ecb" providerId="LiveId" clId="{312614A2-7235-44C2-BA1A-1C0189417460}" dt="2021-09-14T12:37:27.043" v="5294" actId="478"/>
          <ac:spMkLst>
            <pc:docMk/>
            <pc:sldMk cId="2987530701" sldId="546"/>
            <ac:spMk id="8" creationId="{596ABF37-4CEF-420C-9424-5D962C85C2A1}"/>
          </ac:spMkLst>
        </pc:spChg>
        <pc:spChg chg="del">
          <ac:chgData name="Kitazawa Masakiyo" userId="2bf3742da7ad8ecb" providerId="LiveId" clId="{312614A2-7235-44C2-BA1A-1C0189417460}" dt="2021-09-14T12:43:05.290" v="5388" actId="478"/>
          <ac:spMkLst>
            <pc:docMk/>
            <pc:sldMk cId="2987530701" sldId="546"/>
            <ac:spMk id="11" creationId="{26472D1D-A5F9-40E5-9BFC-FF1F99A11F7F}"/>
          </ac:spMkLst>
        </pc:spChg>
        <pc:spChg chg="add mod">
          <ac:chgData name="Kitazawa Masakiyo" userId="2bf3742da7ad8ecb" providerId="LiveId" clId="{312614A2-7235-44C2-BA1A-1C0189417460}" dt="2021-09-14T12:40:01.600" v="5351" actId="20577"/>
          <ac:spMkLst>
            <pc:docMk/>
            <pc:sldMk cId="2987530701" sldId="546"/>
            <ac:spMk id="14" creationId="{B74629B3-7C3C-4F52-838A-F12D172B16C4}"/>
          </ac:spMkLst>
        </pc:spChg>
        <pc:spChg chg="add mod ord">
          <ac:chgData name="Kitazawa Masakiyo" userId="2bf3742da7ad8ecb" providerId="LiveId" clId="{312614A2-7235-44C2-BA1A-1C0189417460}" dt="2021-09-14T12:40:39.685" v="5360" actId="14100"/>
          <ac:spMkLst>
            <pc:docMk/>
            <pc:sldMk cId="2987530701" sldId="546"/>
            <ac:spMk id="17" creationId="{3E13E4D9-EE98-4B24-8B0D-5AFB6A85F06E}"/>
          </ac:spMkLst>
        </pc:spChg>
        <pc:spChg chg="add mod">
          <ac:chgData name="Kitazawa Masakiyo" userId="2bf3742da7ad8ecb" providerId="LiveId" clId="{312614A2-7235-44C2-BA1A-1C0189417460}" dt="2021-09-15T01:16:30.385" v="8129" actId="1038"/>
          <ac:spMkLst>
            <pc:docMk/>
            <pc:sldMk cId="2987530701" sldId="546"/>
            <ac:spMk id="19" creationId="{F93C05BE-8092-4EBF-8738-FABC2D3977D6}"/>
          </ac:spMkLst>
        </pc:spChg>
        <pc:spChg chg="add mod ord">
          <ac:chgData name="Kitazawa Masakiyo" userId="2bf3742da7ad8ecb" providerId="LiveId" clId="{312614A2-7235-44C2-BA1A-1C0189417460}" dt="2021-09-15T01:48:38.263" v="8342" actId="14100"/>
          <ac:spMkLst>
            <pc:docMk/>
            <pc:sldMk cId="2987530701" sldId="546"/>
            <ac:spMk id="23" creationId="{FFE1A4D2-4069-4F88-A4AB-F5C0EC202B82}"/>
          </ac:spMkLst>
        </pc:spChg>
        <pc:spChg chg="add mod">
          <ac:chgData name="Kitazawa Masakiyo" userId="2bf3742da7ad8ecb" providerId="LiveId" clId="{312614A2-7235-44C2-BA1A-1C0189417460}" dt="2021-09-15T01:48:02.851" v="8334" actId="1076"/>
          <ac:spMkLst>
            <pc:docMk/>
            <pc:sldMk cId="2987530701" sldId="546"/>
            <ac:spMk id="27" creationId="{22050600-8A8C-4B9B-A6B2-0D22E3C00D56}"/>
          </ac:spMkLst>
        </pc:spChg>
        <pc:spChg chg="add mod">
          <ac:chgData name="Kitazawa Masakiyo" userId="2bf3742da7ad8ecb" providerId="LiveId" clId="{312614A2-7235-44C2-BA1A-1C0189417460}" dt="2021-09-15T01:48:33.512" v="8341" actId="1036"/>
          <ac:spMkLst>
            <pc:docMk/>
            <pc:sldMk cId="2987530701" sldId="546"/>
            <ac:spMk id="28" creationId="{7897A522-2C11-412B-8977-844F4FAA1981}"/>
          </ac:spMkLst>
        </pc:spChg>
        <pc:spChg chg="add mod">
          <ac:chgData name="Kitazawa Masakiyo" userId="2bf3742da7ad8ecb" providerId="LiveId" clId="{312614A2-7235-44C2-BA1A-1C0189417460}" dt="2021-09-15T01:48:33.512" v="8341" actId="1036"/>
          <ac:spMkLst>
            <pc:docMk/>
            <pc:sldMk cId="2987530701" sldId="546"/>
            <ac:spMk id="29" creationId="{1B20055C-C48C-4E28-B362-EEEFDF8179A9}"/>
          </ac:spMkLst>
        </pc:spChg>
        <pc:picChg chg="add mod">
          <ac:chgData name="Kitazawa Masakiyo" userId="2bf3742da7ad8ecb" providerId="LiveId" clId="{312614A2-7235-44C2-BA1A-1C0189417460}" dt="2021-09-15T01:45:41.253" v="8297" actId="14100"/>
          <ac:picMkLst>
            <pc:docMk/>
            <pc:sldMk cId="2987530701" sldId="546"/>
            <ac:picMk id="5" creationId="{251A80A7-7ECB-414E-BB99-C8B37FEF6184}"/>
          </ac:picMkLst>
        </pc:picChg>
        <pc:picChg chg="mod">
          <ac:chgData name="Kitazawa Masakiyo" userId="2bf3742da7ad8ecb" providerId="LiveId" clId="{312614A2-7235-44C2-BA1A-1C0189417460}" dt="2021-09-15T01:16:30.385" v="8129" actId="1038"/>
          <ac:picMkLst>
            <pc:docMk/>
            <pc:sldMk cId="2987530701" sldId="546"/>
            <ac:picMk id="6" creationId="{4A641859-3C1D-404A-B4C2-06E4E13842C4}"/>
          </ac:picMkLst>
        </pc:picChg>
        <pc:picChg chg="add del mod">
          <ac:chgData name="Kitazawa Masakiyo" userId="2bf3742da7ad8ecb" providerId="LiveId" clId="{312614A2-7235-44C2-BA1A-1C0189417460}" dt="2021-09-14T12:39:16.661" v="5313"/>
          <ac:picMkLst>
            <pc:docMk/>
            <pc:sldMk cId="2987530701" sldId="546"/>
            <ac:picMk id="9" creationId="{0965E5F1-5139-4DB7-8ED1-19FF08EFCA40}"/>
          </ac:picMkLst>
        </pc:picChg>
        <pc:picChg chg="add mod">
          <ac:chgData name="Kitazawa Masakiyo" userId="2bf3742da7ad8ecb" providerId="LiveId" clId="{312614A2-7235-44C2-BA1A-1C0189417460}" dt="2021-09-15T01:16:54.588" v="8137" actId="1076"/>
          <ac:picMkLst>
            <pc:docMk/>
            <pc:sldMk cId="2987530701" sldId="546"/>
            <ac:picMk id="9" creationId="{7FF47C04-07F9-486C-8AAA-95F3DD930BCA}"/>
          </ac:picMkLst>
        </pc:picChg>
        <pc:picChg chg="del">
          <ac:chgData name="Kitazawa Masakiyo" userId="2bf3742da7ad8ecb" providerId="LiveId" clId="{312614A2-7235-44C2-BA1A-1C0189417460}" dt="2021-09-14T12:37:27.043" v="5294" actId="478"/>
          <ac:picMkLst>
            <pc:docMk/>
            <pc:sldMk cId="2987530701" sldId="546"/>
            <ac:picMk id="10" creationId="{2E2E5078-9E02-4645-AB46-A71C6DBF78B6}"/>
          </ac:picMkLst>
        </pc:picChg>
        <pc:picChg chg="add del mod">
          <ac:chgData name="Kitazawa Masakiyo" userId="2bf3742da7ad8ecb" providerId="LiveId" clId="{312614A2-7235-44C2-BA1A-1C0189417460}" dt="2021-09-14T12:39:49.044" v="5346"/>
          <ac:picMkLst>
            <pc:docMk/>
            <pc:sldMk cId="2987530701" sldId="546"/>
            <ac:picMk id="13" creationId="{EEA94F34-C270-42A6-8134-868BEB088315}"/>
          </ac:picMkLst>
        </pc:picChg>
        <pc:picChg chg="add mod">
          <ac:chgData name="Kitazawa Masakiyo" userId="2bf3742da7ad8ecb" providerId="LiveId" clId="{312614A2-7235-44C2-BA1A-1C0189417460}" dt="2021-09-14T12:40:04.239" v="5352" actId="1076"/>
          <ac:picMkLst>
            <pc:docMk/>
            <pc:sldMk cId="2987530701" sldId="546"/>
            <ac:picMk id="16" creationId="{4FC0B74A-7715-467D-BB3E-BC6DC6881CE4}"/>
          </ac:picMkLst>
        </pc:picChg>
        <pc:picChg chg="add mod">
          <ac:chgData name="Kitazawa Masakiyo" userId="2bf3742da7ad8ecb" providerId="LiveId" clId="{312614A2-7235-44C2-BA1A-1C0189417460}" dt="2021-09-14T12:41:03.907" v="5366" actId="1076"/>
          <ac:picMkLst>
            <pc:docMk/>
            <pc:sldMk cId="2987530701" sldId="546"/>
            <ac:picMk id="18" creationId="{CBBBBAA7-6800-4D53-BB2A-F76644830EB2}"/>
          </ac:picMkLst>
        </pc:picChg>
        <pc:picChg chg="add mod modCrop">
          <ac:chgData name="Kitazawa Masakiyo" userId="2bf3742da7ad8ecb" providerId="LiveId" clId="{312614A2-7235-44C2-BA1A-1C0189417460}" dt="2021-09-15T01:46:22.015" v="8307" actId="14861"/>
          <ac:picMkLst>
            <pc:docMk/>
            <pc:sldMk cId="2987530701" sldId="546"/>
            <ac:picMk id="22" creationId="{DDDFD6D0-C71A-48D5-8C8B-E19EBAF4A48F}"/>
          </ac:picMkLst>
        </pc:picChg>
        <pc:cxnChg chg="add mod">
          <ac:chgData name="Kitazawa Masakiyo" userId="2bf3742da7ad8ecb" providerId="LiveId" clId="{312614A2-7235-44C2-BA1A-1C0189417460}" dt="2021-09-15T01:16:30.385" v="8129" actId="1038"/>
          <ac:cxnSpMkLst>
            <pc:docMk/>
            <pc:sldMk cId="2987530701" sldId="546"/>
            <ac:cxnSpMk id="20" creationId="{5D4DB47A-516D-4D2E-BAF7-9B4703C0C65A}"/>
          </ac:cxnSpMkLst>
        </pc:cxnChg>
        <pc:cxnChg chg="add mod">
          <ac:chgData name="Kitazawa Masakiyo" userId="2bf3742da7ad8ecb" providerId="LiveId" clId="{312614A2-7235-44C2-BA1A-1C0189417460}" dt="2021-09-15T01:16:30.385" v="8129" actId="1038"/>
          <ac:cxnSpMkLst>
            <pc:docMk/>
            <pc:sldMk cId="2987530701" sldId="546"/>
            <ac:cxnSpMk id="21" creationId="{0700386A-E2AA-4F98-B4E2-A96C8E68E98C}"/>
          </ac:cxnSpMkLst>
        </pc:cxnChg>
      </pc:sldChg>
      <pc:sldChg chg="addSp delSp modSp new mod">
        <pc:chgData name="Kitazawa Masakiyo" userId="2bf3742da7ad8ecb" providerId="LiveId" clId="{312614A2-7235-44C2-BA1A-1C0189417460}" dt="2021-09-15T01:52:22.756" v="8429" actId="1076"/>
        <pc:sldMkLst>
          <pc:docMk/>
          <pc:sldMk cId="1952381414" sldId="547"/>
        </pc:sldMkLst>
        <pc:spChg chg="mod">
          <ac:chgData name="Kitazawa Masakiyo" userId="2bf3742da7ad8ecb" providerId="LiveId" clId="{312614A2-7235-44C2-BA1A-1C0189417460}" dt="2021-09-15T00:49:48.473" v="7777" actId="20577"/>
          <ac:spMkLst>
            <pc:docMk/>
            <pc:sldMk cId="1952381414" sldId="547"/>
            <ac:spMk id="2" creationId="{12E13EAC-5450-4BB6-9A3D-CD79C5926833}"/>
          </ac:spMkLst>
        </pc:spChg>
        <pc:spChg chg="del">
          <ac:chgData name="Kitazawa Masakiyo" userId="2bf3742da7ad8ecb" providerId="LiveId" clId="{312614A2-7235-44C2-BA1A-1C0189417460}" dt="2021-09-15T01:51:42.927" v="8426" actId="478"/>
          <ac:spMkLst>
            <pc:docMk/>
            <pc:sldMk cId="1952381414" sldId="547"/>
            <ac:spMk id="3" creationId="{60133EF1-13BD-4C2B-A0FE-7B04E41F7DEB}"/>
          </ac:spMkLst>
        </pc:spChg>
        <pc:picChg chg="add mod">
          <ac:chgData name="Kitazawa Masakiyo" userId="2bf3742da7ad8ecb" providerId="LiveId" clId="{312614A2-7235-44C2-BA1A-1C0189417460}" dt="2021-09-15T01:52:22.756" v="8429" actId="1076"/>
          <ac:picMkLst>
            <pc:docMk/>
            <pc:sldMk cId="1952381414" sldId="547"/>
            <ac:picMk id="6" creationId="{465771EE-16EC-4296-A682-20A16033ADFE}"/>
          </ac:picMkLst>
        </pc:picChg>
      </pc:sldChg>
      <pc:sldChg chg="addSp delSp modSp new mod">
        <pc:chgData name="Kitazawa Masakiyo" userId="2bf3742da7ad8ecb" providerId="LiveId" clId="{312614A2-7235-44C2-BA1A-1C0189417460}" dt="2021-09-15T02:08:05.309" v="8806" actId="1076"/>
        <pc:sldMkLst>
          <pc:docMk/>
          <pc:sldMk cId="3721821140" sldId="548"/>
        </pc:sldMkLst>
        <pc:spChg chg="mod">
          <ac:chgData name="Kitazawa Masakiyo" userId="2bf3742da7ad8ecb" providerId="LiveId" clId="{312614A2-7235-44C2-BA1A-1C0189417460}" dt="2021-09-15T00:50:01.923" v="7814" actId="20577"/>
          <ac:spMkLst>
            <pc:docMk/>
            <pc:sldMk cId="3721821140" sldId="548"/>
            <ac:spMk id="2" creationId="{35A93539-D666-430B-8ECF-F23403518D3A}"/>
          </ac:spMkLst>
        </pc:spChg>
        <pc:spChg chg="add mod">
          <ac:chgData name="Kitazawa Masakiyo" userId="2bf3742da7ad8ecb" providerId="LiveId" clId="{312614A2-7235-44C2-BA1A-1C0189417460}" dt="2021-09-15T02:03:30.928" v="8581" actId="1037"/>
          <ac:spMkLst>
            <pc:docMk/>
            <pc:sldMk cId="3721821140" sldId="548"/>
            <ac:spMk id="3" creationId="{A7AFA334-4BDF-415E-8A29-868E9026A489}"/>
          </ac:spMkLst>
        </pc:spChg>
        <pc:spChg chg="del">
          <ac:chgData name="Kitazawa Masakiyo" userId="2bf3742da7ad8ecb" providerId="LiveId" clId="{312614A2-7235-44C2-BA1A-1C0189417460}" dt="2021-09-15T01:48:44.581" v="8343" actId="478"/>
          <ac:spMkLst>
            <pc:docMk/>
            <pc:sldMk cId="3721821140" sldId="548"/>
            <ac:spMk id="3" creationId="{C7D0C738-0E8D-4CA7-8F86-CA163C12E906}"/>
          </ac:spMkLst>
        </pc:spChg>
        <pc:spChg chg="add del mod">
          <ac:chgData name="Kitazawa Masakiyo" userId="2bf3742da7ad8ecb" providerId="LiveId" clId="{312614A2-7235-44C2-BA1A-1C0189417460}" dt="2021-09-15T01:54:04.314" v="8457" actId="478"/>
          <ac:spMkLst>
            <pc:docMk/>
            <pc:sldMk cId="3721821140" sldId="548"/>
            <ac:spMk id="6" creationId="{62A1D810-727F-4F39-8E51-AE0960EF3927}"/>
          </ac:spMkLst>
        </pc:spChg>
        <pc:spChg chg="add mod">
          <ac:chgData name="Kitazawa Masakiyo" userId="2bf3742da7ad8ecb" providerId="LiveId" clId="{312614A2-7235-44C2-BA1A-1C0189417460}" dt="2021-09-15T02:03:30.928" v="8581" actId="1037"/>
          <ac:spMkLst>
            <pc:docMk/>
            <pc:sldMk cId="3721821140" sldId="548"/>
            <ac:spMk id="7" creationId="{050756C8-F187-45E2-8762-4C430FCE1BB9}"/>
          </ac:spMkLst>
        </pc:spChg>
        <pc:spChg chg="add mod">
          <ac:chgData name="Kitazawa Masakiyo" userId="2bf3742da7ad8ecb" providerId="LiveId" clId="{312614A2-7235-44C2-BA1A-1C0189417460}" dt="2021-09-15T02:03:30.928" v="8581" actId="1037"/>
          <ac:spMkLst>
            <pc:docMk/>
            <pc:sldMk cId="3721821140" sldId="548"/>
            <ac:spMk id="9" creationId="{82620B9B-E820-41FD-8F3D-412317C6A87A}"/>
          </ac:spMkLst>
        </pc:spChg>
        <pc:spChg chg="add mod">
          <ac:chgData name="Kitazawa Masakiyo" userId="2bf3742da7ad8ecb" providerId="LiveId" clId="{312614A2-7235-44C2-BA1A-1C0189417460}" dt="2021-09-15T02:04:25.276" v="8587" actId="1076"/>
          <ac:spMkLst>
            <pc:docMk/>
            <pc:sldMk cId="3721821140" sldId="548"/>
            <ac:spMk id="13" creationId="{50D83D21-572B-4A8A-B68D-D5B2606A8451}"/>
          </ac:spMkLst>
        </pc:spChg>
        <pc:spChg chg="add mod">
          <ac:chgData name="Kitazawa Masakiyo" userId="2bf3742da7ad8ecb" providerId="LiveId" clId="{312614A2-7235-44C2-BA1A-1C0189417460}" dt="2021-09-15T02:07:36.895" v="8790" actId="1076"/>
          <ac:spMkLst>
            <pc:docMk/>
            <pc:sldMk cId="3721821140" sldId="548"/>
            <ac:spMk id="17" creationId="{D69F571D-0C2A-4DA5-BC9D-34B2EE7183E5}"/>
          </ac:spMkLst>
        </pc:spChg>
        <pc:spChg chg="add mod">
          <ac:chgData name="Kitazawa Masakiyo" userId="2bf3742da7ad8ecb" providerId="LiveId" clId="{312614A2-7235-44C2-BA1A-1C0189417460}" dt="2021-09-15T02:08:05.309" v="8806" actId="1076"/>
          <ac:spMkLst>
            <pc:docMk/>
            <pc:sldMk cId="3721821140" sldId="548"/>
            <ac:spMk id="18" creationId="{32B44F09-49B0-4C8A-B6F2-AAF8245EF7E9}"/>
          </ac:spMkLst>
        </pc:spChg>
        <pc:picChg chg="add mod">
          <ac:chgData name="Kitazawa Masakiyo" userId="2bf3742da7ad8ecb" providerId="LiveId" clId="{312614A2-7235-44C2-BA1A-1C0189417460}" dt="2021-09-15T02:03:39.534" v="8582" actId="1076"/>
          <ac:picMkLst>
            <pc:docMk/>
            <pc:sldMk cId="3721821140" sldId="548"/>
            <ac:picMk id="5" creationId="{A1A5FB14-421D-4808-AEB7-C4D4AD6E1016}"/>
          </ac:picMkLst>
        </pc:picChg>
        <pc:picChg chg="add mod">
          <ac:chgData name="Kitazawa Masakiyo" userId="2bf3742da7ad8ecb" providerId="LiveId" clId="{312614A2-7235-44C2-BA1A-1C0189417460}" dt="2021-09-15T02:04:57.886" v="8600" actId="1076"/>
          <ac:picMkLst>
            <pc:docMk/>
            <pc:sldMk cId="3721821140" sldId="548"/>
            <ac:picMk id="8" creationId="{18A5A66A-27C0-4DBE-ADFB-F1D13A56EA54}"/>
          </ac:picMkLst>
        </pc:picChg>
        <pc:picChg chg="add del mod">
          <ac:chgData name="Kitazawa Masakiyo" userId="2bf3742da7ad8ecb" providerId="LiveId" clId="{312614A2-7235-44C2-BA1A-1C0189417460}" dt="2021-09-15T02:03:14.180" v="8569"/>
          <ac:picMkLst>
            <pc:docMk/>
            <pc:sldMk cId="3721821140" sldId="548"/>
            <ac:picMk id="10" creationId="{71C322A9-E70A-4FA5-8D76-DA99D1063B65}"/>
          </ac:picMkLst>
        </pc:picChg>
        <pc:picChg chg="add mod">
          <ac:chgData name="Kitazawa Masakiyo" userId="2bf3742da7ad8ecb" providerId="LiveId" clId="{312614A2-7235-44C2-BA1A-1C0189417460}" dt="2021-09-15T02:04:19.268" v="8586" actId="1076"/>
          <ac:picMkLst>
            <pc:docMk/>
            <pc:sldMk cId="3721821140" sldId="548"/>
            <ac:picMk id="12" creationId="{2183A031-DFCC-4DDB-A508-DE1E3D61EA18}"/>
          </ac:picMkLst>
        </pc:picChg>
        <pc:picChg chg="add del mod">
          <ac:chgData name="Kitazawa Masakiyo" userId="2bf3742da7ad8ecb" providerId="LiveId" clId="{312614A2-7235-44C2-BA1A-1C0189417460}" dt="2021-09-15T02:04:44.874" v="8599"/>
          <ac:picMkLst>
            <pc:docMk/>
            <pc:sldMk cId="3721821140" sldId="548"/>
            <ac:picMk id="14" creationId="{51F0B227-BB5F-4118-BBDF-72CAA40920FB}"/>
          </ac:picMkLst>
        </pc:picChg>
        <pc:picChg chg="add mod">
          <ac:chgData name="Kitazawa Masakiyo" userId="2bf3742da7ad8ecb" providerId="LiveId" clId="{312614A2-7235-44C2-BA1A-1C0189417460}" dt="2021-09-15T02:05:02.878" v="8601" actId="1076"/>
          <ac:picMkLst>
            <pc:docMk/>
            <pc:sldMk cId="3721821140" sldId="548"/>
            <ac:picMk id="16" creationId="{0BBA0681-76C4-4AC1-B0F5-2DBE965E5CB7}"/>
          </ac:picMkLst>
        </pc:picChg>
      </pc:sldChg>
      <pc:sldChg chg="addSp delSp modSp new mod">
        <pc:chgData name="Kitazawa Masakiyo" userId="2bf3742da7ad8ecb" providerId="LiveId" clId="{312614A2-7235-44C2-BA1A-1C0189417460}" dt="2021-09-15T01:53:13.785" v="8456" actId="1076"/>
        <pc:sldMkLst>
          <pc:docMk/>
          <pc:sldMk cId="3548221728" sldId="549"/>
        </pc:sldMkLst>
        <pc:spChg chg="mod">
          <ac:chgData name="Kitazawa Masakiyo" userId="2bf3742da7ad8ecb" providerId="LiveId" clId="{312614A2-7235-44C2-BA1A-1C0189417460}" dt="2021-09-15T01:52:45.126" v="8451" actId="20577"/>
          <ac:spMkLst>
            <pc:docMk/>
            <pc:sldMk cId="3548221728" sldId="549"/>
            <ac:spMk id="2" creationId="{11168B3F-0D7E-4F4D-B63A-863574F6B5CB}"/>
          </ac:spMkLst>
        </pc:spChg>
        <pc:spChg chg="del mod">
          <ac:chgData name="Kitazawa Masakiyo" userId="2bf3742da7ad8ecb" providerId="LiveId" clId="{312614A2-7235-44C2-BA1A-1C0189417460}" dt="2021-09-15T01:52:48.999" v="8453" actId="478"/>
          <ac:spMkLst>
            <pc:docMk/>
            <pc:sldMk cId="3548221728" sldId="549"/>
            <ac:spMk id="3" creationId="{4E9DE47F-B35A-4236-A90B-A85616AEFE16}"/>
          </ac:spMkLst>
        </pc:spChg>
        <pc:picChg chg="add mod">
          <ac:chgData name="Kitazawa Masakiyo" userId="2bf3742da7ad8ecb" providerId="LiveId" clId="{312614A2-7235-44C2-BA1A-1C0189417460}" dt="2021-09-15T01:53:13.785" v="8456" actId="1076"/>
          <ac:picMkLst>
            <pc:docMk/>
            <pc:sldMk cId="3548221728" sldId="549"/>
            <ac:picMk id="6" creationId="{9D19B4CF-9E1B-4960-A06D-761905BE777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5F8D4-EBA7-4A56-A373-BEFE02A8E3C4}" type="datetimeFigureOut">
              <a:rPr kumimoji="1" lang="ja-JP" altLang="en-US" smtClean="0"/>
              <a:t>2021/9/15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432743-8808-47BC-9728-2E293F382514}" type="slidenum">
              <a:rPr kumimoji="1" lang="ja-JP" altLang="en-US" smtClean="0"/>
              <a:t>‹#›</a:t>
            </a:fld>
            <a:endParaRPr kumimoji="1" lang="ja-JP" altLang="en-US"/>
          </a:p>
        </p:txBody>
      </p:sp>
    </p:spTree>
    <p:extLst>
      <p:ext uri="{BB962C8B-B14F-4D97-AF65-F5344CB8AC3E}">
        <p14:creationId xmlns:p14="http://schemas.microsoft.com/office/powerpoint/2010/main" val="38028751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FB721866-ADE8-4CC7-BFC4-912292AEAB32}" type="datetime1">
              <a:rPr kumimoji="1" lang="ja-JP" altLang="en-US" smtClean="0"/>
              <a:t>2021/9/15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EF2F49B-2D2B-4CC7-A2AF-312F666331BA}" type="slidenum">
              <a:rPr kumimoji="1" lang="ja-JP" altLang="en-US" smtClean="0"/>
              <a:t>‹#›</a:t>
            </a:fld>
            <a:endParaRPr kumimoji="1" lang="ja-JP" altLang="en-US"/>
          </a:p>
        </p:txBody>
      </p:sp>
    </p:spTree>
    <p:extLst>
      <p:ext uri="{BB962C8B-B14F-4D97-AF65-F5344CB8AC3E}">
        <p14:creationId xmlns:p14="http://schemas.microsoft.com/office/powerpoint/2010/main" val="148222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EE2FD1F-0FF7-4055-9E2C-ECD0C58E36DF}" type="datetime1">
              <a:rPr kumimoji="1" lang="ja-JP" altLang="en-US" smtClean="0"/>
              <a:t>2021/9/15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F2F49B-2D2B-4CC7-A2AF-312F666331BA}" type="slidenum">
              <a:rPr kumimoji="1" lang="ja-JP" altLang="en-US" smtClean="0"/>
              <a:t>‹#›</a:t>
            </a:fld>
            <a:endParaRPr kumimoji="1" lang="ja-JP" altLang="en-US"/>
          </a:p>
        </p:txBody>
      </p:sp>
    </p:spTree>
    <p:extLst>
      <p:ext uri="{BB962C8B-B14F-4D97-AF65-F5344CB8AC3E}">
        <p14:creationId xmlns:p14="http://schemas.microsoft.com/office/powerpoint/2010/main" val="96614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C767AC9-54FC-4EC4-89A0-4B5021478B52}" type="datetime1">
              <a:rPr kumimoji="1" lang="ja-JP" altLang="en-US" smtClean="0"/>
              <a:t>2021/9/15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F2F49B-2D2B-4CC7-A2AF-312F666331BA}" type="slidenum">
              <a:rPr kumimoji="1" lang="ja-JP" altLang="en-US" smtClean="0"/>
              <a:t>‹#›</a:t>
            </a:fld>
            <a:endParaRPr kumimoji="1" lang="ja-JP" altLang="en-US"/>
          </a:p>
        </p:txBody>
      </p:sp>
    </p:spTree>
    <p:extLst>
      <p:ext uri="{BB962C8B-B14F-4D97-AF65-F5344CB8AC3E}">
        <p14:creationId xmlns:p14="http://schemas.microsoft.com/office/powerpoint/2010/main" val="1904945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A6396DD-EAE0-484A-B636-59958C5F3F56}" type="datetime1">
              <a:rPr kumimoji="1" lang="ja-JP" altLang="en-US" smtClean="0"/>
              <a:t>2021/9/15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F2F49B-2D2B-4CC7-A2AF-312F666331BA}" type="slidenum">
              <a:rPr kumimoji="1" lang="ja-JP" altLang="en-US" smtClean="0"/>
              <a:t>‹#›</a:t>
            </a:fld>
            <a:endParaRPr kumimoji="1" lang="ja-JP"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567419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874521-D54E-4CB4-A6C6-281DD2C61D0E}" type="datetime1">
              <a:rPr kumimoji="1" lang="ja-JP" altLang="en-US" smtClean="0"/>
              <a:t>2021/9/15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F2F49B-2D2B-4CC7-A2AF-312F666331BA}" type="slidenum">
              <a:rPr kumimoji="1" lang="ja-JP" altLang="en-US" smtClean="0"/>
              <a:t>‹#›</a:t>
            </a:fld>
            <a:endParaRPr kumimoji="1" lang="ja-JP" altLang="en-US"/>
          </a:p>
        </p:txBody>
      </p:sp>
    </p:spTree>
    <p:extLst>
      <p:ext uri="{BB962C8B-B14F-4D97-AF65-F5344CB8AC3E}">
        <p14:creationId xmlns:p14="http://schemas.microsoft.com/office/powerpoint/2010/main" val="2595535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1DE6E153-2E6E-465A-ADF9-08FE95F66C9A}" type="datetime1">
              <a:rPr kumimoji="1" lang="ja-JP" altLang="en-US" smtClean="0"/>
              <a:t>2021/9/15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EF2F49B-2D2B-4CC7-A2AF-312F666331BA}" type="slidenum">
              <a:rPr kumimoji="1" lang="ja-JP" altLang="en-US" smtClean="0"/>
              <a:t>‹#›</a:t>
            </a:fld>
            <a:endParaRPr kumimoji="1" lang="ja-JP" altLang="en-US"/>
          </a:p>
        </p:txBody>
      </p:sp>
    </p:spTree>
    <p:extLst>
      <p:ext uri="{BB962C8B-B14F-4D97-AF65-F5344CB8AC3E}">
        <p14:creationId xmlns:p14="http://schemas.microsoft.com/office/powerpoint/2010/main" val="4156182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図を追加</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図を追加</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図を追加</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010B54B2-93FB-451C-901F-09640E870709}" type="datetime1">
              <a:rPr kumimoji="1" lang="ja-JP" altLang="en-US" smtClean="0"/>
              <a:t>2021/9/15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EF2F49B-2D2B-4CC7-A2AF-312F666331BA}" type="slidenum">
              <a:rPr kumimoji="1" lang="ja-JP" altLang="en-US" smtClean="0"/>
              <a:t>‹#›</a:t>
            </a:fld>
            <a:endParaRPr kumimoji="1" lang="ja-JP" altLang="en-US"/>
          </a:p>
        </p:txBody>
      </p:sp>
    </p:spTree>
    <p:extLst>
      <p:ext uri="{BB962C8B-B14F-4D97-AF65-F5344CB8AC3E}">
        <p14:creationId xmlns:p14="http://schemas.microsoft.com/office/powerpoint/2010/main" val="1132933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E23FD2-FB49-4D15-9A32-34784F910FDB}" type="datetime1">
              <a:rPr kumimoji="1" lang="ja-JP" altLang="en-US" smtClean="0"/>
              <a:t>2021/9/15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F2F49B-2D2B-4CC7-A2AF-312F666331BA}" type="slidenum">
              <a:rPr kumimoji="1" lang="ja-JP" altLang="en-US" smtClean="0"/>
              <a:t>‹#›</a:t>
            </a:fld>
            <a:endParaRPr kumimoji="1" lang="ja-JP" altLang="en-US"/>
          </a:p>
        </p:txBody>
      </p:sp>
    </p:spTree>
    <p:extLst>
      <p:ext uri="{BB962C8B-B14F-4D97-AF65-F5344CB8AC3E}">
        <p14:creationId xmlns:p14="http://schemas.microsoft.com/office/powerpoint/2010/main" val="3374164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E465DF2-237D-493A-B3DB-82B38F4CDE91}" type="datetime1">
              <a:rPr kumimoji="1" lang="ja-JP" altLang="en-US" smtClean="0"/>
              <a:t>2021/9/15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F2F49B-2D2B-4CC7-A2AF-312F666331BA}" type="slidenum">
              <a:rPr kumimoji="1" lang="ja-JP" altLang="en-US" smtClean="0"/>
              <a:t>‹#›</a:t>
            </a:fld>
            <a:endParaRPr kumimoji="1" lang="ja-JP" altLang="en-US"/>
          </a:p>
        </p:txBody>
      </p:sp>
    </p:spTree>
    <p:extLst>
      <p:ext uri="{BB962C8B-B14F-4D97-AF65-F5344CB8AC3E}">
        <p14:creationId xmlns:p14="http://schemas.microsoft.com/office/powerpoint/2010/main" val="1580392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6E8604-8223-47B1-A246-0AC3409233F1}" type="datetime1">
              <a:rPr kumimoji="1" lang="ja-JP" altLang="en-US" sz="1400" b="0" i="0" u="none" strike="noStrike" kern="1200" cap="none" spc="0" normalizeH="0" baseline="0" noProof="0" smtClean="0">
                <a:ln>
                  <a:noFill/>
                </a:ln>
                <a:solidFill>
                  <a:srgbClr val="000000"/>
                </a:solidFill>
                <a:effectLst/>
                <a:uLnTx/>
                <a:uFillTx/>
                <a:latin typeface="Calibri"/>
                <a:ea typeface="ＭＳ Ｐゴシック"/>
                <a:cs typeface="+mn-cs"/>
              </a:rPr>
              <a:t>2021/9/15</a:t>
            </a:fld>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5"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6" name="スライド番号プレースホルダー 5"/>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9BA512-35E8-4945-BB66-7C75C7A9A5DE}" type="slidenum">
              <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Tree>
    <p:extLst>
      <p:ext uri="{BB962C8B-B14F-4D97-AF65-F5344CB8AC3E}">
        <p14:creationId xmlns:p14="http://schemas.microsoft.com/office/powerpoint/2010/main" val="2318185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5128327" cy="584775"/>
          </a:xfrm>
        </p:spPr>
        <p:txBody>
          <a:bodyPr>
            <a:spAutoFit/>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FC0F522-C520-4692-BEF0-59E35A267F27}" type="datetime1">
              <a:rPr kumimoji="1" lang="ja-JP" altLang="en-US" sz="1400" b="0" i="0" u="none" strike="noStrike" kern="1200" cap="none" spc="0" normalizeH="0" baseline="0" noProof="0" smtClean="0">
                <a:ln>
                  <a:noFill/>
                </a:ln>
                <a:solidFill>
                  <a:srgbClr val="000000"/>
                </a:solidFill>
                <a:effectLst/>
                <a:uLnTx/>
                <a:uFillTx/>
                <a:latin typeface="Calibri"/>
                <a:ea typeface="ＭＳ Ｐゴシック"/>
                <a:cs typeface="+mn-cs"/>
              </a:rPr>
              <a:t>2021/9/15</a:t>
            </a:fld>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5"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6" name="スライド番号プレースホルダー 5"/>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64B2FA-F574-46F2-AF1C-A2680DFEBA3E}" type="slidenum">
              <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Tree>
    <p:extLst>
      <p:ext uri="{BB962C8B-B14F-4D97-AF65-F5344CB8AC3E}">
        <p14:creationId xmlns:p14="http://schemas.microsoft.com/office/powerpoint/2010/main" val="51022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a:xfrm>
            <a:off x="628650" y="132656"/>
            <a:ext cx="7886700" cy="1325563"/>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D92F49B-1A77-43F4-B695-93569E1617EC}" type="datetime1">
              <a:rPr kumimoji="1" lang="ja-JP" altLang="en-US" smtClean="0"/>
              <a:t>2021/9/15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0" y="6268720"/>
            <a:ext cx="1534160" cy="589280"/>
          </a:xfrm>
        </p:spPr>
        <p:txBody>
          <a:bodyPr/>
          <a:lstStyle>
            <a:lvl1pPr algn="l">
              <a:defRPr sz="6000">
                <a:gradFill flip="none" rotWithShape="1">
                  <a:gsLst>
                    <a:gs pos="100000">
                      <a:schemeClr val="tx1">
                        <a:alpha val="30000"/>
                      </a:schemeClr>
                    </a:gs>
                    <a:gs pos="0">
                      <a:schemeClr val="tx1">
                        <a:alpha val="40000"/>
                      </a:schemeClr>
                    </a:gs>
                  </a:gsLst>
                  <a:lin ang="5400000" scaled="1"/>
                  <a:tileRect/>
                </a:gradFill>
                <a:latin typeface="Arial Black" panose="020B0A04020102020204" pitchFamily="34" charset="0"/>
              </a:defRPr>
            </a:lvl1pPr>
          </a:lstStyle>
          <a:p>
            <a:fld id="{2EF2F49B-2D2B-4CC7-A2AF-312F666331BA}" type="slidenum">
              <a:rPr lang="ja-JP" altLang="en-US" smtClean="0"/>
              <a:pPr/>
              <a:t>‹#›</a:t>
            </a:fld>
            <a:endParaRPr lang="ja-JP" altLang="en-US" dirty="0"/>
          </a:p>
        </p:txBody>
      </p:sp>
    </p:spTree>
    <p:extLst>
      <p:ext uri="{BB962C8B-B14F-4D97-AF65-F5344CB8AC3E}">
        <p14:creationId xmlns:p14="http://schemas.microsoft.com/office/powerpoint/2010/main" val="1276629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5268D2-4E85-450C-83EF-30EC4D960011}" type="datetime1">
              <a:rPr kumimoji="1" lang="ja-JP" altLang="en-US" sz="1400" b="0" i="0" u="none" strike="noStrike" kern="1200" cap="none" spc="0" normalizeH="0" baseline="0" noProof="0" smtClean="0">
                <a:ln>
                  <a:noFill/>
                </a:ln>
                <a:solidFill>
                  <a:srgbClr val="000000"/>
                </a:solidFill>
                <a:effectLst/>
                <a:uLnTx/>
                <a:uFillTx/>
                <a:latin typeface="Calibri"/>
                <a:ea typeface="ＭＳ Ｐゴシック"/>
                <a:cs typeface="+mn-cs"/>
              </a:rPr>
              <a:t>2021/9/15</a:t>
            </a:fld>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5"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6" name="スライド番号プレースホルダー 5"/>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0F91CF-C1EE-40EB-B802-8F459F546B26}" type="slidenum">
              <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Tree>
    <p:extLst>
      <p:ext uri="{BB962C8B-B14F-4D97-AF65-F5344CB8AC3E}">
        <p14:creationId xmlns:p14="http://schemas.microsoft.com/office/powerpoint/2010/main" val="4027473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E7526C-834F-468F-B4D6-D25635D697ED}" type="datetime1">
              <a:rPr kumimoji="1" lang="ja-JP" altLang="en-US" sz="1400" b="0" i="0" u="none" strike="noStrike" kern="1200" cap="none" spc="0" normalizeH="0" baseline="0" noProof="0" smtClean="0">
                <a:ln>
                  <a:noFill/>
                </a:ln>
                <a:solidFill>
                  <a:srgbClr val="000000"/>
                </a:solidFill>
                <a:effectLst/>
                <a:uLnTx/>
                <a:uFillTx/>
                <a:latin typeface="Calibri"/>
                <a:ea typeface="ＭＳ Ｐゴシック"/>
                <a:cs typeface="+mn-cs"/>
              </a:rPr>
              <a:t>2021/9/15</a:t>
            </a:fld>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6" name="フッター プレースホルダー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7" name="スライド番号プレースホルダー 6"/>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81F9BD-0A74-446D-B320-346F566E1896}" type="slidenum">
              <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Tree>
    <p:extLst>
      <p:ext uri="{BB962C8B-B14F-4D97-AF65-F5344CB8AC3E}">
        <p14:creationId xmlns:p14="http://schemas.microsoft.com/office/powerpoint/2010/main" val="2187704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5E6E63-9414-4530-BB0B-60C5ADE4BCD0}" type="datetime1">
              <a:rPr kumimoji="1" lang="ja-JP" altLang="en-US" sz="1400" b="0" i="0" u="none" strike="noStrike" kern="1200" cap="none" spc="0" normalizeH="0" baseline="0" noProof="0" smtClean="0">
                <a:ln>
                  <a:noFill/>
                </a:ln>
                <a:solidFill>
                  <a:srgbClr val="000000"/>
                </a:solidFill>
                <a:effectLst/>
                <a:uLnTx/>
                <a:uFillTx/>
                <a:latin typeface="Calibri"/>
                <a:ea typeface="ＭＳ Ｐゴシック"/>
                <a:cs typeface="+mn-cs"/>
              </a:rPr>
              <a:t>2021/9/15</a:t>
            </a:fld>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8" name="フッター プレースホルダー 7"/>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9" name="スライド番号プレースホルダー 8"/>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B56DDD-71C9-46F5-BC45-019488E39361}" type="slidenum">
              <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Tree>
    <p:extLst>
      <p:ext uri="{BB962C8B-B14F-4D97-AF65-F5344CB8AC3E}">
        <p14:creationId xmlns:p14="http://schemas.microsoft.com/office/powerpoint/2010/main" val="1623008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5128327" cy="584775"/>
          </a:xfrm>
          <a:effectLst>
            <a:outerShdw dist="81320" dir="7719588" algn="ctr" rotWithShape="0">
              <a:schemeClr val="tx2">
                <a:alpha val="50000"/>
              </a:schemeClr>
            </a:outerShdw>
          </a:effectLst>
        </p:spPr>
        <p:txBody>
          <a:bodyPr>
            <a:spAutoFit/>
          </a:bodyPr>
          <a:lstStyle>
            <a:lvl1pPr>
              <a:defRPr>
                <a:solidFill>
                  <a:schemeClr val="tx1"/>
                </a:solidFill>
              </a:defRPr>
            </a:lvl1pPr>
          </a:lstStyle>
          <a:p>
            <a:r>
              <a:rPr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3D0E81-CDF9-463A-862A-9B08A3378569}" type="datetime1">
              <a:rPr kumimoji="1" lang="ja-JP" altLang="en-US" sz="1400" b="0" i="0" u="none" strike="noStrike" kern="1200" cap="none" spc="0" normalizeH="0" baseline="0" noProof="0" smtClean="0">
                <a:ln>
                  <a:noFill/>
                </a:ln>
                <a:solidFill>
                  <a:srgbClr val="000000"/>
                </a:solidFill>
                <a:effectLst/>
                <a:uLnTx/>
                <a:uFillTx/>
                <a:latin typeface="Calibri"/>
                <a:ea typeface="ＭＳ Ｐゴシック"/>
                <a:cs typeface="+mn-cs"/>
              </a:rPr>
              <a:t>2021/9/15</a:t>
            </a:fld>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4" name="フッター プレースホルダー 3"/>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5" name="スライド番号プレースホルダー 4"/>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3BA56AD-AD03-42A2-9106-7954672CD08E}" type="slidenum">
              <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Tree>
    <p:extLst>
      <p:ext uri="{BB962C8B-B14F-4D97-AF65-F5344CB8AC3E}">
        <p14:creationId xmlns:p14="http://schemas.microsoft.com/office/powerpoint/2010/main" val="482329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D4A9DA-CBE9-4795-8D4D-F56080BF1C20}" type="datetime1">
              <a:rPr kumimoji="1" lang="ja-JP" altLang="en-US" sz="1400" b="0" i="0" u="none" strike="noStrike" kern="1200" cap="none" spc="0" normalizeH="0" baseline="0" noProof="0" smtClean="0">
                <a:ln>
                  <a:noFill/>
                </a:ln>
                <a:solidFill>
                  <a:srgbClr val="000000"/>
                </a:solidFill>
                <a:effectLst/>
                <a:uLnTx/>
                <a:uFillTx/>
                <a:latin typeface="Calibri"/>
                <a:ea typeface="ＭＳ Ｐゴシック"/>
                <a:cs typeface="+mn-cs"/>
              </a:rPr>
              <a:t>2021/9/15</a:t>
            </a:fld>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3" name="フッター プレースホルダー 2"/>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4" name="スライド番号プレースホルダー 3"/>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8EF6A9-588B-4AEC-9349-908E5F15EC8D}" type="slidenum">
              <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Tree>
    <p:extLst>
      <p:ext uri="{BB962C8B-B14F-4D97-AF65-F5344CB8AC3E}">
        <p14:creationId xmlns:p14="http://schemas.microsoft.com/office/powerpoint/2010/main" val="95974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E0E85B-EC8B-4F86-A135-CA0636A07903}" type="datetime1">
              <a:rPr kumimoji="1" lang="ja-JP" altLang="en-US" sz="1400" b="0" i="0" u="none" strike="noStrike" kern="1200" cap="none" spc="0" normalizeH="0" baseline="0" noProof="0" smtClean="0">
                <a:ln>
                  <a:noFill/>
                </a:ln>
                <a:solidFill>
                  <a:srgbClr val="000000"/>
                </a:solidFill>
                <a:effectLst/>
                <a:uLnTx/>
                <a:uFillTx/>
                <a:latin typeface="Calibri"/>
                <a:ea typeface="ＭＳ Ｐゴシック"/>
                <a:cs typeface="+mn-cs"/>
              </a:rPr>
              <a:t>2021/9/15</a:t>
            </a:fld>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6" name="フッター プレースホルダー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7" name="スライド番号プレースホルダー 6"/>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F78D39-C9EA-4E9A-AA9B-9D7C874FC606}" type="slidenum">
              <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Tree>
    <p:extLst>
      <p:ext uri="{BB962C8B-B14F-4D97-AF65-F5344CB8AC3E}">
        <p14:creationId xmlns:p14="http://schemas.microsoft.com/office/powerpoint/2010/main" val="4038355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DCD2E37-B1EF-4EA5-89C5-753A67B81671}" type="datetime1">
              <a:rPr kumimoji="1" lang="ja-JP" altLang="en-US" sz="1400" b="0" i="0" u="none" strike="noStrike" kern="1200" cap="none" spc="0" normalizeH="0" baseline="0" noProof="0" smtClean="0">
                <a:ln>
                  <a:noFill/>
                </a:ln>
                <a:solidFill>
                  <a:srgbClr val="000000"/>
                </a:solidFill>
                <a:effectLst/>
                <a:uLnTx/>
                <a:uFillTx/>
                <a:latin typeface="Calibri"/>
                <a:ea typeface="ＭＳ Ｐゴシック"/>
                <a:cs typeface="+mn-cs"/>
              </a:rPr>
              <a:t>2021/9/15</a:t>
            </a:fld>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6" name="フッター プレースホルダー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7" name="スライド番号プレースホルダー 6"/>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CA2CFDE-7AE8-495B-A323-72A40F5E4E87}" type="slidenum">
              <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Tree>
    <p:extLst>
      <p:ext uri="{BB962C8B-B14F-4D97-AF65-F5344CB8AC3E}">
        <p14:creationId xmlns:p14="http://schemas.microsoft.com/office/powerpoint/2010/main" val="2213049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48D1A4-750D-4386-B3CD-7D3237C9BEEA}" type="datetime1">
              <a:rPr kumimoji="1" lang="ja-JP" altLang="en-US" sz="1400" b="0" i="0" u="none" strike="noStrike" kern="1200" cap="none" spc="0" normalizeH="0" baseline="0" noProof="0" smtClean="0">
                <a:ln>
                  <a:noFill/>
                </a:ln>
                <a:solidFill>
                  <a:srgbClr val="000000"/>
                </a:solidFill>
                <a:effectLst/>
                <a:uLnTx/>
                <a:uFillTx/>
                <a:latin typeface="Calibri"/>
                <a:ea typeface="ＭＳ Ｐゴシック"/>
                <a:cs typeface="+mn-cs"/>
              </a:rPr>
              <a:t>2021/9/15</a:t>
            </a:fld>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5"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6" name="スライド番号プレースホルダー 5"/>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1147FB-E1B1-46AE-8150-718A0694FBE8}" type="slidenum">
              <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Tree>
    <p:extLst>
      <p:ext uri="{BB962C8B-B14F-4D97-AF65-F5344CB8AC3E}">
        <p14:creationId xmlns:p14="http://schemas.microsoft.com/office/powerpoint/2010/main" val="301165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728C3A5-5ED0-4EEC-8472-09DE5DA1F92A}" type="datetime1">
              <a:rPr kumimoji="1" lang="ja-JP" altLang="en-US" sz="1400" b="0" i="0" u="none" strike="noStrike" kern="1200" cap="none" spc="0" normalizeH="0" baseline="0" noProof="0" smtClean="0">
                <a:ln>
                  <a:noFill/>
                </a:ln>
                <a:solidFill>
                  <a:srgbClr val="000000"/>
                </a:solidFill>
                <a:effectLst/>
                <a:uLnTx/>
                <a:uFillTx/>
                <a:latin typeface="Calibri"/>
                <a:ea typeface="ＭＳ Ｐゴシック"/>
                <a:cs typeface="+mn-cs"/>
              </a:rPr>
              <a:t>2021/9/15</a:t>
            </a:fld>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5"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6" name="スライド番号プレースホルダー 5"/>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D39412D-31DA-458A-9D7F-A98F41294AF0}" type="slidenum">
              <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Tree>
    <p:extLst>
      <p:ext uri="{BB962C8B-B14F-4D97-AF65-F5344CB8AC3E}">
        <p14:creationId xmlns:p14="http://schemas.microsoft.com/office/powerpoint/2010/main" val="614386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4E19CFD-4643-4214-A3E3-EAEBC77BC276}" type="datetime1">
              <a:rPr kumimoji="1" lang="ja-JP" altLang="en-US" sz="1400" b="0" i="0" u="none" strike="noStrike" kern="1200" cap="none" spc="0" normalizeH="0" baseline="0" noProof="0" smtClean="0">
                <a:ln>
                  <a:noFill/>
                </a:ln>
                <a:solidFill>
                  <a:srgbClr val="000000"/>
                </a:solidFill>
                <a:effectLst/>
                <a:uLnTx/>
                <a:uFillTx/>
                <a:latin typeface="Arial"/>
                <a:ea typeface="ＭＳ Ｐゴシック"/>
                <a:cs typeface="+mn-cs"/>
              </a:rPr>
              <a:t>2021/9/15</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5"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6" name="スライド番号プレースホルダー 5"/>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9BA512-35E8-4945-BB66-7C75C7A9A5DE}" type="slidenum">
              <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73316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376077B-DFCA-4FB5-8395-7C8A0D7F786D}" type="datetime1">
              <a:rPr kumimoji="1" lang="ja-JP" altLang="en-US" smtClean="0"/>
              <a:t>2021/9/15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F2F49B-2D2B-4CC7-A2AF-312F666331BA}" type="slidenum">
              <a:rPr kumimoji="1" lang="ja-JP" altLang="en-US" smtClean="0"/>
              <a:t>‹#›</a:t>
            </a:fld>
            <a:endParaRPr kumimoji="1" lang="ja-JP" altLang="en-US"/>
          </a:p>
        </p:txBody>
      </p:sp>
    </p:spTree>
    <p:extLst>
      <p:ext uri="{BB962C8B-B14F-4D97-AF65-F5344CB8AC3E}">
        <p14:creationId xmlns:p14="http://schemas.microsoft.com/office/powerpoint/2010/main" val="42350739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179D27-9CCC-4EA6-BF5B-3F1AE400A2EA}" type="datetime1">
              <a:rPr kumimoji="1" lang="ja-JP" altLang="en-US" sz="1400" b="0" i="0" u="none" strike="noStrike" kern="1200" cap="none" spc="0" normalizeH="0" baseline="0" noProof="0" smtClean="0">
                <a:ln>
                  <a:noFill/>
                </a:ln>
                <a:solidFill>
                  <a:srgbClr val="000000"/>
                </a:solidFill>
                <a:effectLst/>
                <a:uLnTx/>
                <a:uFillTx/>
                <a:latin typeface="Arial"/>
                <a:ea typeface="ＭＳ Ｐゴシック"/>
                <a:cs typeface="+mn-cs"/>
              </a:rPr>
              <a:t>2021/9/15</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5"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6" name="スライド番号プレースホルダー 5"/>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64B2FA-F574-46F2-AF1C-A2680DFEBA3E}" type="slidenum">
              <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718293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E2A9C3-4F7C-4385-8BE6-9AC342FA9FAE}" type="datetime1">
              <a:rPr kumimoji="1" lang="ja-JP" altLang="en-US" sz="1400" b="0" i="0" u="none" strike="noStrike" kern="1200" cap="none" spc="0" normalizeH="0" baseline="0" noProof="0" smtClean="0">
                <a:ln>
                  <a:noFill/>
                </a:ln>
                <a:solidFill>
                  <a:srgbClr val="000000"/>
                </a:solidFill>
                <a:effectLst/>
                <a:uLnTx/>
                <a:uFillTx/>
                <a:latin typeface="Arial"/>
                <a:ea typeface="ＭＳ Ｐゴシック"/>
                <a:cs typeface="+mn-cs"/>
              </a:rPr>
              <a:t>2021/9/15</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5"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6" name="スライド番号プレースホルダー 5"/>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0F91CF-C1EE-40EB-B802-8F459F546B26}" type="slidenum">
              <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107398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0BEAF1-5A82-4B22-A877-819F37FC8C5E}" type="datetime1">
              <a:rPr kumimoji="1" lang="ja-JP" altLang="en-US" sz="1400" b="0" i="0" u="none" strike="noStrike" kern="1200" cap="none" spc="0" normalizeH="0" baseline="0" noProof="0" smtClean="0">
                <a:ln>
                  <a:noFill/>
                </a:ln>
                <a:solidFill>
                  <a:srgbClr val="000000"/>
                </a:solidFill>
                <a:effectLst/>
                <a:uLnTx/>
                <a:uFillTx/>
                <a:latin typeface="Arial"/>
                <a:ea typeface="ＭＳ Ｐゴシック"/>
                <a:cs typeface="+mn-cs"/>
              </a:rPr>
              <a:t>2021/9/15</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6" name="フッター プレースホルダー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 name="スライド番号プレースホルダー 6"/>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81F9BD-0A74-446D-B320-346F566E1896}" type="slidenum">
              <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956930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9DC033-EAA5-432D-B057-049C47B635B7}" type="datetime1">
              <a:rPr kumimoji="1" lang="ja-JP" altLang="en-US" sz="1400" b="0" i="0" u="none" strike="noStrike" kern="1200" cap="none" spc="0" normalizeH="0" baseline="0" noProof="0" smtClean="0">
                <a:ln>
                  <a:noFill/>
                </a:ln>
                <a:solidFill>
                  <a:srgbClr val="000000"/>
                </a:solidFill>
                <a:effectLst/>
                <a:uLnTx/>
                <a:uFillTx/>
                <a:latin typeface="Arial"/>
                <a:ea typeface="ＭＳ Ｐゴシック"/>
                <a:cs typeface="+mn-cs"/>
              </a:rPr>
              <a:t>2021/9/15</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 name="フッター プレースホルダー 7"/>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9" name="スライド番号プレースホルダー 8"/>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B56DDD-71C9-46F5-BC45-019488E39361}" type="slidenum">
              <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4252454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5128327" cy="584775"/>
          </a:xfrm>
          <a:effectLst>
            <a:outerShdw dist="81320" dir="7719588" algn="ctr" rotWithShape="0">
              <a:schemeClr val="tx2">
                <a:alpha val="50000"/>
              </a:schemeClr>
            </a:outerShdw>
          </a:effectLst>
        </p:spPr>
        <p:txBody>
          <a:bodyPr/>
          <a:lstStyle>
            <a:lvl1pPr>
              <a:defRPr>
                <a:solidFill>
                  <a:schemeClr val="tx1"/>
                </a:solidFill>
              </a:defRPr>
            </a:lvl1pPr>
          </a:lstStyle>
          <a:p>
            <a:r>
              <a:rPr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02B1E82-B8A6-4858-990A-AEF19E6F6F97}" type="datetime1">
              <a:rPr kumimoji="1" lang="ja-JP" altLang="en-US" sz="1400" b="0" i="0" u="none" strike="noStrike" kern="1200" cap="none" spc="0" normalizeH="0" baseline="0" noProof="0" smtClean="0">
                <a:ln>
                  <a:noFill/>
                </a:ln>
                <a:solidFill>
                  <a:srgbClr val="000000"/>
                </a:solidFill>
                <a:effectLst/>
                <a:uLnTx/>
                <a:uFillTx/>
                <a:latin typeface="Arial"/>
                <a:ea typeface="ＭＳ Ｐゴシック"/>
                <a:cs typeface="+mn-cs"/>
              </a:rPr>
              <a:t>2021/9/15</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 name="フッター プレースホルダー 3"/>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5" name="スライド番号プレースホルダー 4"/>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3BA56AD-AD03-42A2-9106-7954672CD08E}" type="slidenum">
              <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052988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9EABA95-FFCA-49D2-9B9B-BE023C764034}" type="datetime1">
              <a:rPr kumimoji="1" lang="ja-JP" altLang="en-US" sz="1400" b="0" i="0" u="none" strike="noStrike" kern="1200" cap="none" spc="0" normalizeH="0" baseline="0" noProof="0" smtClean="0">
                <a:ln>
                  <a:noFill/>
                </a:ln>
                <a:solidFill>
                  <a:srgbClr val="000000"/>
                </a:solidFill>
                <a:effectLst/>
                <a:uLnTx/>
                <a:uFillTx/>
                <a:latin typeface="Arial"/>
                <a:ea typeface="ＭＳ Ｐゴシック"/>
                <a:cs typeface="+mn-cs"/>
              </a:rPr>
              <a:t>2021/9/15</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 name="フッター プレースホルダー 2"/>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 name="スライド番号プレースホルダー 3"/>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8EF6A9-588B-4AEC-9349-908E5F15EC8D}" type="slidenum">
              <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16480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D370B2F-7D8B-4CF1-B0CB-BEEE1868713D}" type="datetime1">
              <a:rPr kumimoji="1" lang="ja-JP" altLang="en-US" sz="1400" b="0" i="0" u="none" strike="noStrike" kern="1200" cap="none" spc="0" normalizeH="0" baseline="0" noProof="0" smtClean="0">
                <a:ln>
                  <a:noFill/>
                </a:ln>
                <a:solidFill>
                  <a:srgbClr val="000000"/>
                </a:solidFill>
                <a:effectLst/>
                <a:uLnTx/>
                <a:uFillTx/>
                <a:latin typeface="Arial"/>
                <a:ea typeface="ＭＳ Ｐゴシック"/>
                <a:cs typeface="+mn-cs"/>
              </a:rPr>
              <a:t>2021/9/15</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6" name="フッター プレースホルダー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 name="スライド番号プレースホルダー 6"/>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F78D39-C9EA-4E9A-AA9B-9D7C874FC606}" type="slidenum">
              <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951975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891EA44-EA30-4616-B710-10A24F28F62B}" type="datetime1">
              <a:rPr kumimoji="1" lang="ja-JP" altLang="en-US" sz="1400" b="0" i="0" u="none" strike="noStrike" kern="1200" cap="none" spc="0" normalizeH="0" baseline="0" noProof="0" smtClean="0">
                <a:ln>
                  <a:noFill/>
                </a:ln>
                <a:solidFill>
                  <a:srgbClr val="000000"/>
                </a:solidFill>
                <a:effectLst/>
                <a:uLnTx/>
                <a:uFillTx/>
                <a:latin typeface="Arial"/>
                <a:ea typeface="ＭＳ Ｐゴシック"/>
                <a:cs typeface="+mn-cs"/>
              </a:rPr>
              <a:t>2021/9/15</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6" name="フッター プレースホルダー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 name="スライド番号プレースホルダー 6"/>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CA2CFDE-7AE8-495B-A323-72A40F5E4E87}" type="slidenum">
              <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079655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E97267-7354-402D-B4CF-3960A234F146}" type="datetime1">
              <a:rPr kumimoji="1" lang="ja-JP" altLang="en-US" sz="1400" b="0" i="0" u="none" strike="noStrike" kern="1200" cap="none" spc="0" normalizeH="0" baseline="0" noProof="0" smtClean="0">
                <a:ln>
                  <a:noFill/>
                </a:ln>
                <a:solidFill>
                  <a:srgbClr val="000000"/>
                </a:solidFill>
                <a:effectLst/>
                <a:uLnTx/>
                <a:uFillTx/>
                <a:latin typeface="Arial"/>
                <a:ea typeface="ＭＳ Ｐゴシック"/>
                <a:cs typeface="+mn-cs"/>
              </a:rPr>
              <a:t>2021/9/15</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5"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6" name="スライド番号プレースホルダー 5"/>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1147FB-E1B1-46AE-8150-718A0694FBE8}" type="slidenum">
              <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6783292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587C7ED-8D22-41EC-AC81-E5ADA158895A}" type="datetime1">
              <a:rPr kumimoji="1" lang="ja-JP" altLang="en-US" sz="1400" b="0" i="0" u="none" strike="noStrike" kern="1200" cap="none" spc="0" normalizeH="0" baseline="0" noProof="0" smtClean="0">
                <a:ln>
                  <a:noFill/>
                </a:ln>
                <a:solidFill>
                  <a:srgbClr val="000000"/>
                </a:solidFill>
                <a:effectLst/>
                <a:uLnTx/>
                <a:uFillTx/>
                <a:latin typeface="Arial"/>
                <a:ea typeface="ＭＳ Ｐゴシック"/>
                <a:cs typeface="+mn-cs"/>
              </a:rPr>
              <a:t>2021/9/15</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5"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6" name="スライド番号プレースホルダー 5"/>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D39412D-31DA-458A-9D7F-A98F41294AF0}" type="slidenum">
              <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239841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45523B-E050-4178-BD57-AEC738053A7C}" type="datetime1">
              <a:rPr kumimoji="1" lang="ja-JP" altLang="en-US" smtClean="0"/>
              <a:t>2021/9/15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F2F49B-2D2B-4CC7-A2AF-312F666331BA}" type="slidenum">
              <a:rPr kumimoji="1" lang="ja-JP" altLang="en-US" smtClean="0"/>
              <a:t>‹#›</a:t>
            </a:fld>
            <a:endParaRPr kumimoji="1" lang="ja-JP" altLang="en-US"/>
          </a:p>
        </p:txBody>
      </p:sp>
    </p:spTree>
    <p:extLst>
      <p:ext uri="{BB962C8B-B14F-4D97-AF65-F5344CB8AC3E}">
        <p14:creationId xmlns:p14="http://schemas.microsoft.com/office/powerpoint/2010/main" val="175608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40000" y="2505075"/>
            <a:ext cx="376891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4739880" y="2505075"/>
            <a:ext cx="377666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46BA3EE-B4C3-4E89-AD3A-9B0A81C311F3}" type="datetime1">
              <a:rPr kumimoji="1" lang="ja-JP" altLang="en-US" smtClean="0"/>
              <a:t>2021/9/15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EF2F49B-2D2B-4CC7-A2AF-312F666331BA}" type="slidenum">
              <a:rPr kumimoji="1" lang="ja-JP" altLang="en-US" smtClean="0"/>
              <a:t>‹#›</a:t>
            </a:fld>
            <a:endParaRPr kumimoji="1" lang="ja-JP" altLang="en-US"/>
          </a:p>
        </p:txBody>
      </p:sp>
    </p:spTree>
    <p:extLst>
      <p:ext uri="{BB962C8B-B14F-4D97-AF65-F5344CB8AC3E}">
        <p14:creationId xmlns:p14="http://schemas.microsoft.com/office/powerpoint/2010/main" val="154596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D42CC3D-3F14-48FC-982F-ED90A0294756}" type="datetime1">
              <a:rPr kumimoji="1" lang="ja-JP" altLang="en-US" smtClean="0"/>
              <a:t>2021/9/15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EF2F49B-2D2B-4CC7-A2AF-312F666331BA}" type="slidenum">
              <a:rPr kumimoji="1" lang="ja-JP" altLang="en-US" smtClean="0"/>
              <a:t>‹#›</a:t>
            </a:fld>
            <a:endParaRPr kumimoji="1" lang="ja-JP" altLang="en-US"/>
          </a:p>
        </p:txBody>
      </p:sp>
    </p:spTree>
    <p:extLst>
      <p:ext uri="{BB962C8B-B14F-4D97-AF65-F5344CB8AC3E}">
        <p14:creationId xmlns:p14="http://schemas.microsoft.com/office/powerpoint/2010/main" val="2353388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127FB-4625-4ACC-AFCE-812EE5DA9F5E}" type="datetime1">
              <a:rPr kumimoji="1" lang="ja-JP" altLang="en-US" smtClean="0"/>
              <a:t>2021/9/15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EF2F49B-2D2B-4CC7-A2AF-312F666331BA}" type="slidenum">
              <a:rPr kumimoji="1" lang="ja-JP" altLang="en-US" smtClean="0"/>
              <a:t>‹#›</a:t>
            </a:fld>
            <a:endParaRPr kumimoji="1" lang="ja-JP" altLang="en-US"/>
          </a:p>
        </p:txBody>
      </p:sp>
    </p:spTree>
    <p:extLst>
      <p:ext uri="{BB962C8B-B14F-4D97-AF65-F5344CB8AC3E}">
        <p14:creationId xmlns:p14="http://schemas.microsoft.com/office/powerpoint/2010/main" val="382651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201CD8-307B-454A-9406-D5ECB4A6E1BE}" type="datetime1">
              <a:rPr kumimoji="1" lang="ja-JP" altLang="en-US" smtClean="0"/>
              <a:t>2021/9/15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F2F49B-2D2B-4CC7-A2AF-312F666331BA}" type="slidenum">
              <a:rPr kumimoji="1" lang="ja-JP" altLang="en-US" smtClean="0"/>
              <a:t>‹#›</a:t>
            </a:fld>
            <a:endParaRPr kumimoji="1" lang="ja-JP" altLang="en-US"/>
          </a:p>
        </p:txBody>
      </p:sp>
    </p:spTree>
    <p:extLst>
      <p:ext uri="{BB962C8B-B14F-4D97-AF65-F5344CB8AC3E}">
        <p14:creationId xmlns:p14="http://schemas.microsoft.com/office/powerpoint/2010/main" val="263369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1CD8BF-1CF7-43C3-8264-332D41B309EF}" type="datetime1">
              <a:rPr kumimoji="1" lang="ja-JP" altLang="en-US" smtClean="0"/>
              <a:t>2021/9/15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F2F49B-2D2B-4CC7-A2AF-312F666331BA}" type="slidenum">
              <a:rPr kumimoji="1" lang="ja-JP" altLang="en-US" smtClean="0"/>
              <a:t>‹#›</a:t>
            </a:fld>
            <a:endParaRPr kumimoji="1" lang="ja-JP" altLang="en-US"/>
          </a:p>
        </p:txBody>
      </p:sp>
    </p:spTree>
    <p:extLst>
      <p:ext uri="{BB962C8B-B14F-4D97-AF65-F5344CB8AC3E}">
        <p14:creationId xmlns:p14="http://schemas.microsoft.com/office/powerpoint/2010/main" val="2886166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71401"/>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2438FE4-33E5-4EFA-BC3A-F8E9B84D2AE9}" type="datetime1">
              <a:rPr kumimoji="1" lang="ja-JP" altLang="en-US" smtClean="0"/>
              <a:t>2021/9/15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EF2F49B-2D2B-4CC7-A2AF-312F666331BA}" type="slidenum">
              <a:rPr kumimoji="1" lang="ja-JP" altLang="en-US" smtClean="0"/>
              <a:t>‹#›</a:t>
            </a:fld>
            <a:endParaRPr kumimoji="1" lang="ja-JP" altLang="en-US"/>
          </a:p>
        </p:txBody>
      </p:sp>
    </p:spTree>
    <p:extLst>
      <p:ext uri="{BB962C8B-B14F-4D97-AF65-F5344CB8AC3E}">
        <p14:creationId xmlns:p14="http://schemas.microsoft.com/office/powerpoint/2010/main" val="2226351705"/>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hf hdr="0" ftr="0" dt="0"/>
  <p:txStyles>
    <p:titleStyle>
      <a:lvl1pPr algn="ctr" defTabSz="685800" rtl="0" eaLnBrk="1" latinLnBrk="0" hangingPunct="1">
        <a:lnSpc>
          <a:spcPct val="90000"/>
        </a:lnSpc>
        <a:spcBef>
          <a:spcPct val="0"/>
        </a:spcBef>
        <a:buNone/>
        <a:defRPr kumimoji="1"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tx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a:t> </a:t>
            </a:r>
            <a:r>
              <a:rPr lang="ja-JP" altLang="en-US"/>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116516-0953-49DF-990B-2A966FC33611}" type="datetime1">
              <a:rPr kumimoji="1" lang="ja-JP" altLang="en-US" sz="1400" b="0" i="0" u="none" strike="noStrike" kern="1200" cap="none" spc="0" normalizeH="0" baseline="0" noProof="0" smtClean="0">
                <a:ln>
                  <a:noFill/>
                </a:ln>
                <a:solidFill>
                  <a:srgbClr val="000000"/>
                </a:solidFill>
                <a:effectLst/>
                <a:uLnTx/>
                <a:uFillTx/>
                <a:latin typeface="Calibri"/>
                <a:ea typeface="ＭＳ Ｐゴシック"/>
                <a:cs typeface="+mn-cs"/>
              </a:rPr>
              <a:t>2021/9/15</a:t>
            </a:fld>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E6713E-A067-4D1A-9ABF-A9979DBDEA26}" type="slidenum">
              <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Calibri"/>
              <a:ea typeface="ＭＳ Ｐゴシック"/>
              <a:cs typeface="+mn-cs"/>
            </a:endParaRPr>
          </a:p>
        </p:txBody>
      </p:sp>
    </p:spTree>
    <p:extLst>
      <p:ext uri="{BB962C8B-B14F-4D97-AF65-F5344CB8AC3E}">
        <p14:creationId xmlns:p14="http://schemas.microsoft.com/office/powerpoint/2010/main" val="204145454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a:t> </a:t>
            </a:r>
            <a:r>
              <a:rPr lang="ja-JP" altLang="en-US"/>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084A7C-0891-4551-9D51-A9B4DD42538A}" type="datetime1">
              <a:rPr kumimoji="1" lang="ja-JP" altLang="en-US" sz="1400" b="0" i="0" u="none" strike="noStrike" kern="1200" cap="none" spc="0" normalizeH="0" baseline="0" noProof="0" smtClean="0">
                <a:ln>
                  <a:noFill/>
                </a:ln>
                <a:solidFill>
                  <a:srgbClr val="000000"/>
                </a:solidFill>
                <a:effectLst/>
                <a:uLnTx/>
                <a:uFillTx/>
                <a:latin typeface="Arial"/>
                <a:ea typeface="ＭＳ Ｐゴシック"/>
                <a:cs typeface="+mn-cs"/>
              </a:rPr>
              <a:t>2021/9/15</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E6713E-A067-4D1A-9ABF-A9979DBDEA26}" type="slidenum">
              <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414059374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43.emf"/><Relationship Id="rId7" Type="http://schemas.openxmlformats.org/officeDocument/2006/relationships/image" Target="../media/image3.emf"/><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emf"/><Relationship Id="rId7" Type="http://schemas.openxmlformats.org/officeDocument/2006/relationships/image" Target="../media/image50.png"/><Relationship Id="rId12" Type="http://schemas.openxmlformats.org/officeDocument/2006/relationships/image" Target="../media/image53.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45.emf"/><Relationship Id="rId5" Type="http://schemas.openxmlformats.org/officeDocument/2006/relationships/image" Target="../media/image48.png"/><Relationship Id="rId10" Type="http://schemas.openxmlformats.org/officeDocument/2006/relationships/image" Target="../media/image32.png"/><Relationship Id="rId4" Type="http://schemas.openxmlformats.org/officeDocument/2006/relationships/image" Target="../media/image49.pn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emf"/><Relationship Id="rId7" Type="http://schemas.openxmlformats.org/officeDocument/2006/relationships/image" Target="../media/image58.png"/><Relationship Id="rId2" Type="http://schemas.openxmlformats.org/officeDocument/2006/relationships/image" Target="../media/image54.emf"/><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45.emf"/><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0.png"/><Relationship Id="rId7" Type="http://schemas.openxmlformats.org/officeDocument/2006/relationships/image" Target="../media/image67.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30.png"/><Relationship Id="rId12"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image" Target="../media/image17.png"/><Relationship Id="rId5" Type="http://schemas.openxmlformats.org/officeDocument/2006/relationships/image" Target="../media/image13.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0.png"/><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15.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5.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29.emf"/><Relationship Id="rId7" Type="http://schemas.openxmlformats.org/officeDocument/2006/relationships/image" Target="../media/image32.png"/><Relationship Id="rId2" Type="http://schemas.openxmlformats.org/officeDocument/2006/relationships/image" Target="../media/image240.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0.emf"/><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emf"/></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41.png"/><Relationship Id="rId4" Type="http://schemas.openxmlformats.org/officeDocument/2006/relationships/image" Target="../media/image40.e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2.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72141402-F546-4DB0-BA32-8C62B43A6B5F}"/>
              </a:ext>
            </a:extLst>
          </p:cNvPr>
          <p:cNvGrpSpPr/>
          <p:nvPr/>
        </p:nvGrpSpPr>
        <p:grpSpPr>
          <a:xfrm>
            <a:off x="97536" y="-115824"/>
            <a:ext cx="4364736" cy="7656576"/>
            <a:chOff x="567787" y="372744"/>
            <a:chExt cx="2626518" cy="6100271"/>
          </a:xfrm>
          <a:scene3d>
            <a:camera prst="perspectiveHeroicExtremeRightFacing">
              <a:rot lat="500687" lon="19229529" rev="131121"/>
            </a:camera>
            <a:lightRig rig="freezing" dir="t"/>
          </a:scene3d>
        </p:grpSpPr>
        <p:pic>
          <p:nvPicPr>
            <p:cNvPr id="6" name="図 5">
              <a:extLst>
                <a:ext uri="{FF2B5EF4-FFF2-40B4-BE49-F238E27FC236}">
                  <a16:creationId xmlns:a16="http://schemas.microsoft.com/office/drawing/2014/main" id="{E043771F-7A52-46DB-A33A-5C80B687B8E4}"/>
                </a:ext>
              </a:extLst>
            </p:cNvPr>
            <p:cNvPicPr>
              <a:picLocks noChangeAspect="1"/>
            </p:cNvPicPr>
            <p:nvPr/>
          </p:nvPicPr>
          <p:blipFill>
            <a:blip r:embed="rId2"/>
            <a:stretch>
              <a:fillRect/>
            </a:stretch>
          </p:blipFill>
          <p:spPr>
            <a:xfrm>
              <a:off x="567787" y="2549615"/>
              <a:ext cx="2626518" cy="1915169"/>
            </a:xfrm>
            <a:prstGeom prst="rect">
              <a:avLst/>
            </a:prstGeom>
            <a:sp3d prstMaterial="translucentPowder"/>
          </p:spPr>
        </p:pic>
        <p:pic>
          <p:nvPicPr>
            <p:cNvPr id="7" name="図 6">
              <a:extLst>
                <a:ext uri="{FF2B5EF4-FFF2-40B4-BE49-F238E27FC236}">
                  <a16:creationId xmlns:a16="http://schemas.microsoft.com/office/drawing/2014/main" id="{79F05486-40B9-41B9-9E62-D52FE1304342}"/>
                </a:ext>
              </a:extLst>
            </p:cNvPr>
            <p:cNvPicPr>
              <a:picLocks noChangeAspect="1"/>
            </p:cNvPicPr>
            <p:nvPr/>
          </p:nvPicPr>
          <p:blipFill>
            <a:blip r:embed="rId3"/>
            <a:stretch>
              <a:fillRect/>
            </a:stretch>
          </p:blipFill>
          <p:spPr>
            <a:xfrm>
              <a:off x="567787" y="372744"/>
              <a:ext cx="2626517" cy="2124703"/>
            </a:xfrm>
            <a:prstGeom prst="rect">
              <a:avLst/>
            </a:prstGeom>
            <a:effectLst/>
            <a:sp3d prstMaterial="translucentPowder"/>
          </p:spPr>
        </p:pic>
        <p:pic>
          <p:nvPicPr>
            <p:cNvPr id="8" name="図 7">
              <a:extLst>
                <a:ext uri="{FF2B5EF4-FFF2-40B4-BE49-F238E27FC236}">
                  <a16:creationId xmlns:a16="http://schemas.microsoft.com/office/drawing/2014/main" id="{962E9948-8634-44F6-93A6-5049A6105805}"/>
                </a:ext>
              </a:extLst>
            </p:cNvPr>
            <p:cNvPicPr>
              <a:picLocks noChangeAspect="1"/>
            </p:cNvPicPr>
            <p:nvPr/>
          </p:nvPicPr>
          <p:blipFill>
            <a:blip r:embed="rId4"/>
            <a:stretch>
              <a:fillRect/>
            </a:stretch>
          </p:blipFill>
          <p:spPr>
            <a:xfrm>
              <a:off x="567787" y="4516952"/>
              <a:ext cx="2626517" cy="1956063"/>
            </a:xfrm>
            <a:prstGeom prst="rect">
              <a:avLst/>
            </a:prstGeom>
            <a:sp3d prstMaterial="translucentPowder"/>
          </p:spPr>
        </p:pic>
      </p:grpSp>
      <p:sp>
        <p:nvSpPr>
          <p:cNvPr id="2" name="タイトル 1"/>
          <p:cNvSpPr>
            <a:spLocks noGrp="1"/>
          </p:cNvSpPr>
          <p:nvPr>
            <p:ph type="ctrTitle"/>
          </p:nvPr>
        </p:nvSpPr>
        <p:spPr>
          <a:xfrm>
            <a:off x="1881637" y="959789"/>
            <a:ext cx="6858000" cy="1194650"/>
          </a:xfrm>
        </p:spPr>
        <p:txBody>
          <a:bodyPr>
            <a:noAutofit/>
          </a:bodyPr>
          <a:lstStyle/>
          <a:p>
            <a:r>
              <a:rPr lang="ja-JP" altLang="en-US" sz="4000" b="1" dirty="0">
                <a:effectLst>
                  <a:glow rad="101600">
                    <a:srgbClr val="124860"/>
                  </a:glow>
                  <a:outerShdw blurRad="469900" dist="342900" dir="5400000" sy="-20000" rotWithShape="0">
                    <a:prstClr val="black">
                      <a:alpha val="66000"/>
                    </a:prstClr>
                  </a:outerShdw>
                </a:effectLst>
                <a:ea typeface="+mn-ea"/>
              </a:rPr>
              <a:t> 	</a:t>
            </a:r>
            <a:br>
              <a:rPr lang="ja-JP" altLang="en-US" sz="4000" b="1" dirty="0">
                <a:effectLst>
                  <a:glow rad="101600">
                    <a:srgbClr val="124860"/>
                  </a:glow>
                  <a:outerShdw blurRad="469900" dist="342900" dir="5400000" sy="-20000" rotWithShape="0">
                    <a:prstClr val="black">
                      <a:alpha val="66000"/>
                    </a:prstClr>
                  </a:outerShdw>
                </a:effectLst>
                <a:ea typeface="+mn-ea"/>
              </a:rPr>
            </a:br>
            <a:r>
              <a:rPr lang="ja-JP" altLang="en-US" sz="4000" b="1" dirty="0">
                <a:effectLst>
                  <a:glow rad="101600">
                    <a:srgbClr val="124860"/>
                  </a:glow>
                  <a:outerShdw blurRad="469900" dist="342900" dir="5400000" sy="-20000" rotWithShape="0">
                    <a:prstClr val="black">
                      <a:alpha val="66000"/>
                    </a:prstClr>
                  </a:outerShdw>
                </a:effectLst>
                <a:ea typeface="+mn-ea"/>
              </a:rPr>
              <a:t>重クォーク領域の臨界点周辺における</a:t>
            </a:r>
            <a:br>
              <a:rPr lang="en-US" altLang="ja-JP" sz="4000" b="1" dirty="0">
                <a:effectLst>
                  <a:glow rad="101600">
                    <a:srgbClr val="124860"/>
                  </a:glow>
                  <a:outerShdw blurRad="469900" dist="342900" dir="5400000" sy="-20000" rotWithShape="0">
                    <a:prstClr val="black">
                      <a:alpha val="66000"/>
                    </a:prstClr>
                  </a:outerShdw>
                </a:effectLst>
                <a:ea typeface="+mn-ea"/>
              </a:rPr>
            </a:br>
            <a:r>
              <a:rPr lang="ja-JP" altLang="en-US" sz="4000" b="1" dirty="0">
                <a:effectLst>
                  <a:glow rad="101600">
                    <a:srgbClr val="124860"/>
                  </a:glow>
                  <a:outerShdw blurRad="469900" dist="342900" dir="5400000" sy="-20000" rotWithShape="0">
                    <a:prstClr val="black">
                      <a:alpha val="66000"/>
                    </a:prstClr>
                  </a:outerShdw>
                </a:effectLst>
                <a:ea typeface="+mn-ea"/>
              </a:rPr>
              <a:t>有限サイズスケーリングの精密測定</a:t>
            </a:r>
            <a:endParaRPr kumimoji="1" lang="ja-JP" altLang="en-US" sz="2800" b="1" dirty="0">
              <a:effectLst>
                <a:glow rad="101600">
                  <a:srgbClr val="124860"/>
                </a:glow>
                <a:outerShdw blurRad="469900" dist="342900" dir="5400000" sy="-20000" rotWithShape="0">
                  <a:prstClr val="black">
                    <a:alpha val="66000"/>
                  </a:prstClr>
                </a:outerShdw>
              </a:effectLst>
              <a:ea typeface="+mn-ea"/>
            </a:endParaRPr>
          </a:p>
        </p:txBody>
      </p:sp>
      <p:sp>
        <p:nvSpPr>
          <p:cNvPr id="3" name="サブタイトル 2"/>
          <p:cNvSpPr>
            <a:spLocks noGrp="1"/>
          </p:cNvSpPr>
          <p:nvPr>
            <p:ph type="subTitle" idx="1"/>
          </p:nvPr>
        </p:nvSpPr>
        <p:spPr>
          <a:xfrm>
            <a:off x="1881637" y="4137697"/>
            <a:ext cx="6858000" cy="618523"/>
          </a:xfrm>
        </p:spPr>
        <p:txBody>
          <a:bodyPr>
            <a:noAutofit/>
          </a:bodyPr>
          <a:lstStyle/>
          <a:p>
            <a:r>
              <a:rPr lang="ja-JP" altLang="en-US" sz="2800" b="1" dirty="0"/>
              <a:t>北沢正清</a:t>
            </a:r>
            <a:r>
              <a:rPr lang="ja-JP" altLang="en-US" b="1" dirty="0"/>
              <a:t>（阪大理）</a:t>
            </a:r>
            <a:endParaRPr lang="en-US" altLang="ja-JP" b="1" dirty="0"/>
          </a:p>
          <a:p>
            <a:r>
              <a:rPr lang="ja-JP" altLang="en-US" sz="2800" b="1" dirty="0"/>
              <a:t>清原淳史、</a:t>
            </a:r>
            <a:r>
              <a:rPr lang="en-US" altLang="ja-JP" sz="2800" b="1" dirty="0"/>
              <a:t> </a:t>
            </a:r>
            <a:r>
              <a:rPr lang="ja-JP" altLang="en-US" sz="2800" b="1" dirty="0"/>
              <a:t>江尻信司、</a:t>
            </a:r>
            <a:r>
              <a:rPr lang="en-US" altLang="ja-JP" sz="2800" b="1" dirty="0"/>
              <a:t> </a:t>
            </a:r>
            <a:r>
              <a:rPr lang="ja-JP" altLang="en-US" sz="2800" b="1" dirty="0"/>
              <a:t>金谷和至</a:t>
            </a:r>
            <a:endParaRPr lang="en-US" altLang="ja-JP" sz="2800" b="1" dirty="0"/>
          </a:p>
          <a:p>
            <a:r>
              <a:rPr lang="en-US" altLang="ja-JP" dirty="0"/>
              <a:t>arXiv:2108.00118</a:t>
            </a:r>
          </a:p>
        </p:txBody>
      </p:sp>
      <p:sp>
        <p:nvSpPr>
          <p:cNvPr id="4" name="テキスト ボックス 3"/>
          <p:cNvSpPr txBox="1"/>
          <p:nvPr/>
        </p:nvSpPr>
        <p:spPr>
          <a:xfrm>
            <a:off x="2002072" y="6230717"/>
            <a:ext cx="5405519" cy="338554"/>
          </a:xfrm>
          <a:prstGeom prst="rect">
            <a:avLst/>
          </a:prstGeom>
          <a:noFill/>
        </p:spPr>
        <p:txBody>
          <a:bodyPr wrap="none" rtlCol="0">
            <a:spAutoFit/>
          </a:bodyPr>
          <a:lstStyle/>
          <a:p>
            <a:pPr algn="ctr"/>
            <a:r>
              <a:rPr lang="ja-JP" altLang="en-US" sz="1600" dirty="0">
                <a:latin typeface="+mj-lt"/>
              </a:rPr>
              <a:t>日本物理学会</a:t>
            </a:r>
            <a:r>
              <a:rPr lang="en-US" altLang="ja-JP" sz="1600" dirty="0">
                <a:latin typeface="+mj-lt"/>
              </a:rPr>
              <a:t>2021</a:t>
            </a:r>
            <a:r>
              <a:rPr lang="ja-JP" altLang="en-US" sz="1600" dirty="0">
                <a:latin typeface="+mj-lt"/>
              </a:rPr>
              <a:t>年秋季大会</a:t>
            </a:r>
            <a:r>
              <a:rPr lang="en-US" altLang="zh-CN" sz="1600" dirty="0">
                <a:latin typeface="+mj-lt"/>
              </a:rPr>
              <a:t> 2021/9/15, </a:t>
            </a:r>
            <a:r>
              <a:rPr lang="ja-JP" altLang="en-US" sz="1600" dirty="0">
                <a:latin typeface="+mj-lt"/>
              </a:rPr>
              <a:t>オンライン</a:t>
            </a:r>
            <a:r>
              <a:rPr lang="en-US" altLang="zh-CN" sz="1600" dirty="0">
                <a:latin typeface="+mj-lt"/>
              </a:rPr>
              <a:t>, 15pS3-1 </a:t>
            </a:r>
          </a:p>
        </p:txBody>
      </p:sp>
      <p:sp>
        <p:nvSpPr>
          <p:cNvPr id="5" name="テキスト ボックス 4">
            <a:extLst>
              <a:ext uri="{FF2B5EF4-FFF2-40B4-BE49-F238E27FC236}">
                <a16:creationId xmlns:a16="http://schemas.microsoft.com/office/drawing/2014/main" id="{0E781234-EB04-444C-A76D-6B1F6A8F141A}"/>
              </a:ext>
            </a:extLst>
          </p:cNvPr>
          <p:cNvSpPr txBox="1"/>
          <p:nvPr/>
        </p:nvSpPr>
        <p:spPr>
          <a:xfrm>
            <a:off x="4222247" y="5172458"/>
            <a:ext cx="4517390" cy="400110"/>
          </a:xfrm>
          <a:prstGeom prst="rect">
            <a:avLst/>
          </a:prstGeom>
          <a:noFill/>
        </p:spPr>
        <p:txBody>
          <a:bodyPr wrap="none" rtlCol="0">
            <a:spAutoFit/>
          </a:bodyPr>
          <a:lstStyle/>
          <a:p>
            <a:pPr algn="r"/>
            <a:r>
              <a:rPr kumimoji="1" lang="ja-JP" altLang="en-US" sz="2000" dirty="0"/>
              <a:t>参考：</a:t>
            </a:r>
            <a:r>
              <a:rPr kumimoji="1" lang="en-US" altLang="ja-JP" sz="2000" dirty="0"/>
              <a:t>2019</a:t>
            </a:r>
            <a:r>
              <a:rPr kumimoji="1" lang="ja-JP" altLang="en-US" sz="2000" dirty="0"/>
              <a:t>年</a:t>
            </a:r>
            <a:r>
              <a:rPr kumimoji="1" lang="en-US" altLang="ja-JP" sz="2000" dirty="0"/>
              <a:t>JPS</a:t>
            </a:r>
            <a:r>
              <a:rPr kumimoji="1" lang="ja-JP" altLang="en-US" sz="2000" dirty="0"/>
              <a:t>大会の講演</a:t>
            </a:r>
            <a:r>
              <a:rPr kumimoji="1" lang="en-US" altLang="ja-JP" sz="2000" dirty="0"/>
              <a:t>by</a:t>
            </a:r>
            <a:r>
              <a:rPr kumimoji="1" lang="ja-JP" altLang="en-US" sz="2000" dirty="0"/>
              <a:t>清原淳史</a:t>
            </a:r>
          </a:p>
        </p:txBody>
      </p:sp>
    </p:spTree>
    <p:extLst>
      <p:ext uri="{BB962C8B-B14F-4D97-AF65-F5344CB8AC3E}">
        <p14:creationId xmlns:p14="http://schemas.microsoft.com/office/powerpoint/2010/main" val="131006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D6BAB4D7-4FEC-4942-8FC8-A73C986A2B28}"/>
                  </a:ext>
                </a:extLst>
              </p:cNvPr>
              <p:cNvSpPr>
                <a:spLocks noGrp="1"/>
              </p:cNvSpPr>
              <p:nvPr>
                <p:ph type="title"/>
              </p:nvPr>
            </p:nvSpPr>
            <p:spPr/>
            <p:txBody>
              <a:bodyPr/>
              <a:lstStyle/>
              <a:p>
                <a:r>
                  <a:rPr lang="ja-JP" altLang="en-US" dirty="0"/>
                  <a:t>転移</a:t>
                </a:r>
                <a:r>
                  <a:rPr kumimoji="1" lang="ja-JP" altLang="en-US" dirty="0"/>
                  <a:t>線と</a:t>
                </a:r>
                <a14:m>
                  <m:oMath xmlns:m="http://schemas.openxmlformats.org/officeDocument/2006/math">
                    <m:sSub>
                      <m:sSubPr>
                        <m:ctrlPr>
                          <a:rPr lang="en-US" altLang="ja-JP" i="1">
                            <a:latin typeface="Cambria Math" panose="02040503050406030204" pitchFamily="18" charset="0"/>
                          </a:rPr>
                        </m:ctrlPr>
                      </m:sSubPr>
                      <m:e>
                        <m:r>
                          <m:rPr>
                            <m:sty m:val="p"/>
                          </m:rPr>
                          <a:rPr lang="en-US" altLang="ja-JP">
                            <a:latin typeface="Cambria Math" panose="02040503050406030204" pitchFamily="18" charset="0"/>
                          </a:rPr>
                          <m:t>Ω</m:t>
                        </m:r>
                      </m:e>
                      <m:sub>
                        <m:r>
                          <a:rPr lang="en-US" altLang="ja-JP" i="1">
                            <a:latin typeface="Cambria Math" panose="02040503050406030204" pitchFamily="18" charset="0"/>
                          </a:rPr>
                          <m:t>𝑅</m:t>
                        </m:r>
                      </m:sub>
                    </m:sSub>
                  </m:oMath>
                </a14:m>
                <a:r>
                  <a:rPr lang="ja-JP" altLang="en-US" dirty="0"/>
                  <a:t>の</a:t>
                </a:r>
                <a:r>
                  <a:rPr kumimoji="1" lang="ja-JP" altLang="en-US" dirty="0"/>
                  <a:t>分布関数</a:t>
                </a:r>
              </a:p>
            </p:txBody>
          </p:sp>
        </mc:Choice>
        <mc:Fallback xmlns="">
          <p:sp>
            <p:nvSpPr>
              <p:cNvPr id="2" name="タイトル 1">
                <a:extLst>
                  <a:ext uri="{FF2B5EF4-FFF2-40B4-BE49-F238E27FC236}">
                    <a16:creationId xmlns:a16="http://schemas.microsoft.com/office/drawing/2014/main" id="{D6BAB4D7-4FEC-4942-8FC8-A73C986A2B28}"/>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1035D085-0EEC-4E46-8657-0B0FDA6180C8}"/>
              </a:ext>
            </a:extLst>
          </p:cNvPr>
          <p:cNvSpPr>
            <a:spLocks noGrp="1"/>
          </p:cNvSpPr>
          <p:nvPr>
            <p:ph type="sldNum" sz="quarter" idx="12"/>
          </p:nvPr>
        </p:nvSpPr>
        <p:spPr/>
        <p:txBody>
          <a:bodyPr/>
          <a:lstStyle/>
          <a:p>
            <a:fld id="{2EF2F49B-2D2B-4CC7-A2AF-312F666331BA}" type="slidenum">
              <a:rPr lang="ja-JP" altLang="en-US" smtClean="0"/>
              <a:pPr/>
              <a:t>10</a:t>
            </a:fld>
            <a:endParaRPr lang="ja-JP" altLang="en-US" dirty="0"/>
          </a:p>
        </p:txBody>
      </p:sp>
      <p:pic>
        <p:nvPicPr>
          <p:cNvPr id="6" name="図 5">
            <a:extLst>
              <a:ext uri="{FF2B5EF4-FFF2-40B4-BE49-F238E27FC236}">
                <a16:creationId xmlns:a16="http://schemas.microsoft.com/office/drawing/2014/main" id="{FCB88734-8C57-4EFB-AA0D-B53FD6EC2E4F}"/>
              </a:ext>
            </a:extLst>
          </p:cNvPr>
          <p:cNvPicPr>
            <a:picLocks noChangeAspect="1"/>
          </p:cNvPicPr>
          <p:nvPr/>
        </p:nvPicPr>
        <p:blipFill>
          <a:blip r:embed="rId3"/>
          <a:stretch>
            <a:fillRect/>
          </a:stretch>
        </p:blipFill>
        <p:spPr>
          <a:xfrm>
            <a:off x="1333714" y="1286299"/>
            <a:ext cx="3417870" cy="2457374"/>
          </a:xfrm>
          <a:prstGeom prst="rect">
            <a:avLst/>
          </a:prstGeom>
        </p:spPr>
      </p:pic>
      <p:sp>
        <p:nvSpPr>
          <p:cNvPr id="15" name="テキスト ボックス 14">
            <a:extLst>
              <a:ext uri="{FF2B5EF4-FFF2-40B4-BE49-F238E27FC236}">
                <a16:creationId xmlns:a16="http://schemas.microsoft.com/office/drawing/2014/main" id="{F87EA929-DBB1-448C-8B88-D904D614F22D}"/>
              </a:ext>
            </a:extLst>
          </p:cNvPr>
          <p:cNvSpPr txBox="1"/>
          <p:nvPr/>
        </p:nvSpPr>
        <p:spPr>
          <a:xfrm>
            <a:off x="2676367" y="1397373"/>
            <a:ext cx="1112805" cy="461665"/>
          </a:xfrm>
          <a:prstGeom prst="rect">
            <a:avLst/>
          </a:prstGeom>
          <a:noFill/>
        </p:spPr>
        <p:txBody>
          <a:bodyPr wrap="none" rtlCol="0">
            <a:spAutoFit/>
          </a:bodyPr>
          <a:lstStyle/>
          <a:p>
            <a:r>
              <a:rPr lang="ja-JP" altLang="en-US" sz="2400" b="1" dirty="0">
                <a:solidFill>
                  <a:schemeClr val="bg1"/>
                </a:solidFill>
              </a:rPr>
              <a:t>転移</a:t>
            </a:r>
            <a:r>
              <a:rPr kumimoji="1" lang="ja-JP" altLang="en-US" sz="2400" b="1" dirty="0">
                <a:solidFill>
                  <a:schemeClr val="bg1"/>
                </a:solidFill>
              </a:rPr>
              <a:t>線</a:t>
            </a:r>
          </a:p>
        </p:txBody>
      </p:sp>
      <p:pic>
        <p:nvPicPr>
          <p:cNvPr id="16" name="TexTeXPicture" descr="&lt;?xml version=&quot;1.0&quot; encoding=&quot;utf-16&quot;?&gt;&#10;&lt;TeXTeX&gt;&#10;  &lt;preamble&gt;\documentclass{jarticle}&#10;\usepackage{amsmath}&#10;\pagestyle{empty}&lt;/preamble&gt;&#10;  &lt;body&gt;\begin{align*} &#10;\lambda = 64 N_c N_f\kappa^4&#10;\end{align*}&lt;/body&gt;&#10;  &lt;fcolor&gt;FFFFFFFF&lt;/fcolor&gt;&#10;  &lt;bcolor&gt;FFFFFFFF&lt;/bcolor&gt;&#10;  &lt;transparent&gt;True&lt;/transparent&gt;&#10;  &lt;resolution&gt;1800&lt;/resolution&gt;&#10;  &lt;imageh&gt;291&lt;/imageh&gt;&#10;  &lt;imagew&gt;1579&lt;/imagew&gt;&#10;  &lt;scale&gt;50&lt;/scale&gt;&#10;  &lt;cursor&gt;36&lt;/cursor&gt;&#10;&lt;/TeXTeX&gt;">
            <a:extLst>
              <a:ext uri="{FF2B5EF4-FFF2-40B4-BE49-F238E27FC236}">
                <a16:creationId xmlns:a16="http://schemas.microsoft.com/office/drawing/2014/main" id="{71F5F501-B08D-4230-9E35-CFD9BE56D6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025" y="6114732"/>
            <a:ext cx="1671108" cy="307975"/>
          </a:xfrm>
          <a:prstGeom prst="rect">
            <a:avLst/>
          </a:prstGeom>
        </p:spPr>
      </p:pic>
      <p:sp>
        <p:nvSpPr>
          <p:cNvPr id="17" name="テキスト ボックス 16">
            <a:extLst>
              <a:ext uri="{FF2B5EF4-FFF2-40B4-BE49-F238E27FC236}">
                <a16:creationId xmlns:a16="http://schemas.microsoft.com/office/drawing/2014/main" id="{B9D05FDD-4169-441A-A2B6-A28CFD12DE54}"/>
              </a:ext>
            </a:extLst>
          </p:cNvPr>
          <p:cNvSpPr txBox="1"/>
          <p:nvPr/>
        </p:nvSpPr>
        <p:spPr>
          <a:xfrm rot="2072313">
            <a:off x="1882163" y="1968346"/>
            <a:ext cx="1210588" cy="400110"/>
          </a:xfrm>
          <a:prstGeom prst="rect">
            <a:avLst/>
          </a:prstGeom>
          <a:noFill/>
        </p:spPr>
        <p:txBody>
          <a:bodyPr wrap="none" rtlCol="0">
            <a:spAutoFit/>
          </a:bodyPr>
          <a:lstStyle/>
          <a:p>
            <a:r>
              <a:rPr kumimoji="1" lang="ja-JP" altLang="en-US" sz="2000" dirty="0">
                <a:solidFill>
                  <a:schemeClr val="accent2">
                    <a:lumMod val="50000"/>
                  </a:schemeClr>
                </a:solidFill>
              </a:rPr>
              <a:t>一次転移</a:t>
            </a:r>
          </a:p>
        </p:txBody>
      </p:sp>
      <p:sp>
        <p:nvSpPr>
          <p:cNvPr id="18" name="テキスト ボックス 17">
            <a:extLst>
              <a:ext uri="{FF2B5EF4-FFF2-40B4-BE49-F238E27FC236}">
                <a16:creationId xmlns:a16="http://schemas.microsoft.com/office/drawing/2014/main" id="{23BE892B-422D-4386-984A-C0CA5748E29B}"/>
              </a:ext>
            </a:extLst>
          </p:cNvPr>
          <p:cNvSpPr txBox="1"/>
          <p:nvPr/>
        </p:nvSpPr>
        <p:spPr>
          <a:xfrm rot="1920291">
            <a:off x="3141555" y="2942849"/>
            <a:ext cx="1744388" cy="400110"/>
          </a:xfrm>
          <a:prstGeom prst="rect">
            <a:avLst/>
          </a:prstGeom>
          <a:noFill/>
        </p:spPr>
        <p:txBody>
          <a:bodyPr wrap="none" rtlCol="0">
            <a:spAutoFit/>
          </a:bodyPr>
          <a:lstStyle/>
          <a:p>
            <a:r>
              <a:rPr kumimoji="1" lang="ja-JP" altLang="en-US" sz="2000" dirty="0">
                <a:solidFill>
                  <a:schemeClr val="accent3">
                    <a:lumMod val="50000"/>
                  </a:schemeClr>
                </a:solidFill>
                <a:effectLst>
                  <a:glow rad="139700">
                    <a:schemeClr val="tx1">
                      <a:alpha val="40000"/>
                    </a:schemeClr>
                  </a:glow>
                </a:effectLst>
              </a:rPr>
              <a:t>クロスオーバー</a:t>
            </a:r>
          </a:p>
        </p:txBody>
      </p:sp>
      <p:grpSp>
        <p:nvGrpSpPr>
          <p:cNvPr id="3" name="グループ化 2">
            <a:extLst>
              <a:ext uri="{FF2B5EF4-FFF2-40B4-BE49-F238E27FC236}">
                <a16:creationId xmlns:a16="http://schemas.microsoft.com/office/drawing/2014/main" id="{9689DFAA-BD64-42C1-AF37-A3C5D6527458}"/>
              </a:ext>
            </a:extLst>
          </p:cNvPr>
          <p:cNvGrpSpPr/>
          <p:nvPr/>
        </p:nvGrpSpPr>
        <p:grpSpPr>
          <a:xfrm>
            <a:off x="255492" y="1638736"/>
            <a:ext cx="3353340" cy="5039372"/>
            <a:chOff x="255492" y="1638736"/>
            <a:chExt cx="3353340" cy="5039372"/>
          </a:xfrm>
        </p:grpSpPr>
        <p:pic>
          <p:nvPicPr>
            <p:cNvPr id="8" name="図 7">
              <a:extLst>
                <a:ext uri="{FF2B5EF4-FFF2-40B4-BE49-F238E27FC236}">
                  <a16:creationId xmlns:a16="http://schemas.microsoft.com/office/drawing/2014/main" id="{9BA63D9C-3824-4F88-A41A-B2F79F038D73}"/>
                </a:ext>
              </a:extLst>
            </p:cNvPr>
            <p:cNvPicPr>
              <a:picLocks noChangeAspect="1"/>
            </p:cNvPicPr>
            <p:nvPr/>
          </p:nvPicPr>
          <p:blipFill>
            <a:blip r:embed="rId5"/>
            <a:stretch>
              <a:fillRect/>
            </a:stretch>
          </p:blipFill>
          <p:spPr>
            <a:xfrm>
              <a:off x="255492" y="3965447"/>
              <a:ext cx="3353340" cy="2712661"/>
            </a:xfrm>
            <a:prstGeom prst="rect">
              <a:avLst/>
            </a:prstGeom>
            <a:effectLst>
              <a:outerShdw blurRad="63500" sx="102000" sy="102000" algn="ctr" rotWithShape="0">
                <a:prstClr val="black">
                  <a:alpha val="40000"/>
                </a:prstClr>
              </a:outerShdw>
            </a:effectLst>
          </p:spPr>
        </p:pic>
        <p:sp>
          <p:nvSpPr>
            <p:cNvPr id="19" name="楕円 18">
              <a:extLst>
                <a:ext uri="{FF2B5EF4-FFF2-40B4-BE49-F238E27FC236}">
                  <a16:creationId xmlns:a16="http://schemas.microsoft.com/office/drawing/2014/main" id="{5DAFD910-BCBB-46FD-A93D-9B3CD44C4D52}"/>
                </a:ext>
              </a:extLst>
            </p:cNvPr>
            <p:cNvSpPr/>
            <p:nvPr/>
          </p:nvSpPr>
          <p:spPr>
            <a:xfrm>
              <a:off x="2143317" y="1638736"/>
              <a:ext cx="216000" cy="216000"/>
            </a:xfrm>
            <a:prstGeom prst="ellipse">
              <a:avLst/>
            </a:prstGeom>
            <a:noFill/>
            <a:ln w="22225">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下 19">
              <a:extLst>
                <a:ext uri="{FF2B5EF4-FFF2-40B4-BE49-F238E27FC236}">
                  <a16:creationId xmlns:a16="http://schemas.microsoft.com/office/drawing/2014/main" id="{62F9261C-3202-4781-9241-A3BE0DD21C06}"/>
                </a:ext>
              </a:extLst>
            </p:cNvPr>
            <p:cNvSpPr/>
            <p:nvPr/>
          </p:nvSpPr>
          <p:spPr>
            <a:xfrm rot="1286843">
              <a:off x="1496713" y="1837824"/>
              <a:ext cx="489344" cy="2425216"/>
            </a:xfrm>
            <a:prstGeom prst="downArrow">
              <a:avLst>
                <a:gd name="adj1" fmla="val 50000"/>
                <a:gd name="adj2" fmla="val 107583"/>
              </a:avLst>
            </a:prstGeom>
            <a:gradFill>
              <a:gsLst>
                <a:gs pos="0">
                  <a:schemeClr val="accent2">
                    <a:lumMod val="50000"/>
                    <a:alpha val="41000"/>
                  </a:schemeClr>
                </a:gs>
                <a:gs pos="100000">
                  <a:schemeClr val="accent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93218A03-8909-4532-8B75-70C5695EEA9A}"/>
              </a:ext>
            </a:extLst>
          </p:cNvPr>
          <p:cNvGrpSpPr/>
          <p:nvPr/>
        </p:nvGrpSpPr>
        <p:grpSpPr>
          <a:xfrm>
            <a:off x="4243384" y="1120884"/>
            <a:ext cx="4699448" cy="2712661"/>
            <a:chOff x="4243384" y="1120884"/>
            <a:chExt cx="4699448" cy="2712661"/>
          </a:xfrm>
        </p:grpSpPr>
        <p:pic>
          <p:nvPicPr>
            <p:cNvPr id="10" name="図 9">
              <a:extLst>
                <a:ext uri="{FF2B5EF4-FFF2-40B4-BE49-F238E27FC236}">
                  <a16:creationId xmlns:a16="http://schemas.microsoft.com/office/drawing/2014/main" id="{C6DA0307-7033-4AAC-B193-69EBFD3FB6BD}"/>
                </a:ext>
              </a:extLst>
            </p:cNvPr>
            <p:cNvPicPr>
              <a:picLocks noChangeAspect="1"/>
            </p:cNvPicPr>
            <p:nvPr/>
          </p:nvPicPr>
          <p:blipFill>
            <a:blip r:embed="rId6"/>
            <a:stretch>
              <a:fillRect/>
            </a:stretch>
          </p:blipFill>
          <p:spPr>
            <a:xfrm>
              <a:off x="5589492" y="1120884"/>
              <a:ext cx="3353340" cy="2712661"/>
            </a:xfrm>
            <a:prstGeom prst="rect">
              <a:avLst/>
            </a:prstGeom>
          </p:spPr>
        </p:pic>
        <p:sp>
          <p:nvSpPr>
            <p:cNvPr id="21" name="楕円 20">
              <a:extLst>
                <a:ext uri="{FF2B5EF4-FFF2-40B4-BE49-F238E27FC236}">
                  <a16:creationId xmlns:a16="http://schemas.microsoft.com/office/drawing/2014/main" id="{D6452CDE-E70C-4A90-A25D-FF4F9E88B414}"/>
                </a:ext>
              </a:extLst>
            </p:cNvPr>
            <p:cNvSpPr/>
            <p:nvPr/>
          </p:nvSpPr>
          <p:spPr>
            <a:xfrm>
              <a:off x="4243384" y="3034904"/>
              <a:ext cx="216000" cy="216000"/>
            </a:xfrm>
            <a:prstGeom prst="ellipse">
              <a:avLst/>
            </a:prstGeom>
            <a:noFill/>
            <a:ln w="22225">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下 21">
              <a:extLst>
                <a:ext uri="{FF2B5EF4-FFF2-40B4-BE49-F238E27FC236}">
                  <a16:creationId xmlns:a16="http://schemas.microsoft.com/office/drawing/2014/main" id="{033BBEF6-69FE-4482-A6CD-86C3E7AD0F3B}"/>
                </a:ext>
              </a:extLst>
            </p:cNvPr>
            <p:cNvSpPr/>
            <p:nvPr/>
          </p:nvSpPr>
          <p:spPr>
            <a:xfrm rot="4266400" flipV="1">
              <a:off x="4861670" y="2271599"/>
              <a:ext cx="489344" cy="1239855"/>
            </a:xfrm>
            <a:prstGeom prst="downArrow">
              <a:avLst>
                <a:gd name="adj1" fmla="val 50000"/>
                <a:gd name="adj2" fmla="val 107583"/>
              </a:avLst>
            </a:prstGeom>
            <a:gradFill>
              <a:gsLst>
                <a:gs pos="0">
                  <a:schemeClr val="accent3">
                    <a:lumMod val="50000"/>
                    <a:alpha val="53000"/>
                  </a:schemeClr>
                </a:gs>
                <a:gs pos="100000">
                  <a:schemeClr val="accent3">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3" name="図 22">
            <a:extLst>
              <a:ext uri="{FF2B5EF4-FFF2-40B4-BE49-F238E27FC236}">
                <a16:creationId xmlns:a16="http://schemas.microsoft.com/office/drawing/2014/main" id="{3208DB31-2E0A-4157-96A6-4187C8F99F20}"/>
              </a:ext>
            </a:extLst>
          </p:cNvPr>
          <p:cNvPicPr>
            <a:picLocks noChangeAspect="1"/>
          </p:cNvPicPr>
          <p:nvPr/>
        </p:nvPicPr>
        <p:blipFill rotWithShape="1">
          <a:blip r:embed="rId6"/>
          <a:srcRect l="69147" t="7882" r="2692" b="54411"/>
          <a:stretch/>
        </p:blipFill>
        <p:spPr>
          <a:xfrm>
            <a:off x="7307204" y="3965446"/>
            <a:ext cx="1635628" cy="1771670"/>
          </a:xfrm>
          <a:prstGeom prst="rect">
            <a:avLst/>
          </a:prstGeom>
        </p:spPr>
      </p:pic>
      <p:grpSp>
        <p:nvGrpSpPr>
          <p:cNvPr id="7" name="グループ化 6">
            <a:extLst>
              <a:ext uri="{FF2B5EF4-FFF2-40B4-BE49-F238E27FC236}">
                <a16:creationId xmlns:a16="http://schemas.microsoft.com/office/drawing/2014/main" id="{4ED590D0-7CC7-499F-879F-2476D7F3740C}"/>
              </a:ext>
            </a:extLst>
          </p:cNvPr>
          <p:cNvGrpSpPr/>
          <p:nvPr/>
        </p:nvGrpSpPr>
        <p:grpSpPr>
          <a:xfrm>
            <a:off x="3195746" y="2347874"/>
            <a:ext cx="4016094" cy="4330234"/>
            <a:chOff x="3195746" y="2347874"/>
            <a:chExt cx="4016094" cy="4330234"/>
          </a:xfrm>
        </p:grpSpPr>
        <p:pic>
          <p:nvPicPr>
            <p:cNvPr id="12" name="図 11">
              <a:extLst>
                <a:ext uri="{FF2B5EF4-FFF2-40B4-BE49-F238E27FC236}">
                  <a16:creationId xmlns:a16="http://schemas.microsoft.com/office/drawing/2014/main" id="{351A5D53-7B49-4141-8F08-B251D287593C}"/>
                </a:ext>
              </a:extLst>
            </p:cNvPr>
            <p:cNvPicPr>
              <a:picLocks noChangeAspect="1"/>
            </p:cNvPicPr>
            <p:nvPr/>
          </p:nvPicPr>
          <p:blipFill>
            <a:blip r:embed="rId7"/>
            <a:stretch>
              <a:fillRect/>
            </a:stretch>
          </p:blipFill>
          <p:spPr>
            <a:xfrm>
              <a:off x="3858499" y="3965446"/>
              <a:ext cx="3353341" cy="2712662"/>
            </a:xfrm>
            <a:prstGeom prst="rect">
              <a:avLst/>
            </a:prstGeom>
            <a:effectLst>
              <a:outerShdw blurRad="63500" sx="102000" sy="102000" algn="ctr" rotWithShape="0">
                <a:prstClr val="black">
                  <a:alpha val="40000"/>
                </a:prstClr>
              </a:outerShdw>
            </a:effectLst>
          </p:spPr>
        </p:pic>
        <p:sp>
          <p:nvSpPr>
            <p:cNvPr id="24" name="楕円 23">
              <a:extLst>
                <a:ext uri="{FF2B5EF4-FFF2-40B4-BE49-F238E27FC236}">
                  <a16:creationId xmlns:a16="http://schemas.microsoft.com/office/drawing/2014/main" id="{7BCF4C80-C3DC-4E36-B5AA-463CBCB9C5F3}"/>
                </a:ext>
              </a:extLst>
            </p:cNvPr>
            <p:cNvSpPr/>
            <p:nvPr/>
          </p:nvSpPr>
          <p:spPr>
            <a:xfrm>
              <a:off x="3195746" y="2347874"/>
              <a:ext cx="216000" cy="216000"/>
            </a:xfrm>
            <a:prstGeom prst="ellipse">
              <a:avLst/>
            </a:prstGeom>
            <a:no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下 24">
              <a:extLst>
                <a:ext uri="{FF2B5EF4-FFF2-40B4-BE49-F238E27FC236}">
                  <a16:creationId xmlns:a16="http://schemas.microsoft.com/office/drawing/2014/main" id="{40715F9C-8DDE-4781-BC7B-55589AEC49D0}"/>
                </a:ext>
              </a:extLst>
            </p:cNvPr>
            <p:cNvSpPr/>
            <p:nvPr/>
          </p:nvSpPr>
          <p:spPr>
            <a:xfrm rot="8886357" flipV="1">
              <a:off x="3554102" y="2502973"/>
              <a:ext cx="489344" cy="1701501"/>
            </a:xfrm>
            <a:prstGeom prst="downArrow">
              <a:avLst>
                <a:gd name="adj1" fmla="val 50000"/>
                <a:gd name="adj2" fmla="val 107583"/>
              </a:avLst>
            </a:prstGeom>
            <a:gradFill>
              <a:gsLst>
                <a:gs pos="0">
                  <a:srgbClr val="FF0000">
                    <a:alpha val="50000"/>
                  </a:srgbClr>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73176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27">
            <a:extLst>
              <a:ext uri="{FF2B5EF4-FFF2-40B4-BE49-F238E27FC236}">
                <a16:creationId xmlns:a16="http://schemas.microsoft.com/office/drawing/2014/main" id="{AA0F6A8D-72DD-453F-867F-85B713C34A6E}"/>
              </a:ext>
            </a:extLst>
          </p:cNvPr>
          <p:cNvSpPr/>
          <p:nvPr/>
        </p:nvSpPr>
        <p:spPr>
          <a:xfrm>
            <a:off x="1891227" y="5670607"/>
            <a:ext cx="6623597" cy="1012867"/>
          </a:xfrm>
          <a:prstGeom prst="roundRect">
            <a:avLst>
              <a:gd name="adj" fmla="val 13530"/>
            </a:avLst>
          </a:prstGeom>
          <a:solidFill>
            <a:srgbClr val="41AEBD">
              <a:lumMod val="50000"/>
              <a:alpha val="7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メイリオ" panose="020B0604030504040204" pitchFamily="50" charset="-128"/>
            </a:endParaRPr>
          </a:p>
        </p:txBody>
      </p:sp>
      <p:sp>
        <p:nvSpPr>
          <p:cNvPr id="2" name="タイトル 1">
            <a:extLst>
              <a:ext uri="{FF2B5EF4-FFF2-40B4-BE49-F238E27FC236}">
                <a16:creationId xmlns:a16="http://schemas.microsoft.com/office/drawing/2014/main" id="{0BC641C0-EB79-4F9E-869B-2E8EC9060FC8}"/>
              </a:ext>
            </a:extLst>
          </p:cNvPr>
          <p:cNvSpPr>
            <a:spLocks noGrp="1"/>
          </p:cNvSpPr>
          <p:nvPr>
            <p:ph type="title"/>
          </p:nvPr>
        </p:nvSpPr>
        <p:spPr/>
        <p:txBody>
          <a:bodyPr/>
          <a:lstStyle/>
          <a:p>
            <a:r>
              <a:rPr kumimoji="1" lang="en-US" altLang="ja-JP" dirty="0"/>
              <a:t>Binder Cumulant</a:t>
            </a:r>
            <a:endParaRPr kumimoji="1" lang="ja-JP" altLang="en-US" dirty="0"/>
          </a:p>
        </p:txBody>
      </p:sp>
      <p:sp>
        <p:nvSpPr>
          <p:cNvPr id="4" name="スライド番号プレースホルダー 3">
            <a:extLst>
              <a:ext uri="{FF2B5EF4-FFF2-40B4-BE49-F238E27FC236}">
                <a16:creationId xmlns:a16="http://schemas.microsoft.com/office/drawing/2014/main" id="{520E07A6-7B02-40E8-AA2C-5B7770850D2E}"/>
              </a:ext>
            </a:extLst>
          </p:cNvPr>
          <p:cNvSpPr>
            <a:spLocks noGrp="1"/>
          </p:cNvSpPr>
          <p:nvPr>
            <p:ph type="sldNum" sz="quarter" idx="12"/>
          </p:nvPr>
        </p:nvSpPr>
        <p:spPr/>
        <p:txBody>
          <a:bodyPr/>
          <a:lstStyle/>
          <a:p>
            <a:fld id="{2EF2F49B-2D2B-4CC7-A2AF-312F666331BA}" type="slidenum">
              <a:rPr lang="ja-JP" altLang="en-US" smtClean="0"/>
              <a:pPr/>
              <a:t>11</a:t>
            </a:fld>
            <a:endParaRPr lang="ja-JP" altLang="en-US" dirty="0"/>
          </a:p>
        </p:txBody>
      </p:sp>
      <p:pic>
        <p:nvPicPr>
          <p:cNvPr id="6" name="図 5">
            <a:extLst>
              <a:ext uri="{FF2B5EF4-FFF2-40B4-BE49-F238E27FC236}">
                <a16:creationId xmlns:a16="http://schemas.microsoft.com/office/drawing/2014/main" id="{3D70826C-9A1A-4297-8E56-703F4BFA8226}"/>
              </a:ext>
            </a:extLst>
          </p:cNvPr>
          <p:cNvPicPr>
            <a:picLocks noChangeAspect="1"/>
          </p:cNvPicPr>
          <p:nvPr/>
        </p:nvPicPr>
        <p:blipFill>
          <a:blip r:embed="rId2"/>
          <a:stretch>
            <a:fillRect/>
          </a:stretch>
        </p:blipFill>
        <p:spPr>
          <a:xfrm>
            <a:off x="4609664" y="1197545"/>
            <a:ext cx="3525831" cy="2570918"/>
          </a:xfrm>
          <a:prstGeom prst="rect">
            <a:avLst/>
          </a:prstGeom>
        </p:spPr>
      </p:pic>
      <p:pic>
        <p:nvPicPr>
          <p:cNvPr id="8" name="図 7">
            <a:extLst>
              <a:ext uri="{FF2B5EF4-FFF2-40B4-BE49-F238E27FC236}">
                <a16:creationId xmlns:a16="http://schemas.microsoft.com/office/drawing/2014/main" id="{6B542EDD-7228-43D9-9809-B67B33D1292F}"/>
              </a:ext>
            </a:extLst>
          </p:cNvPr>
          <p:cNvPicPr>
            <a:picLocks noChangeAspect="1"/>
          </p:cNvPicPr>
          <p:nvPr/>
        </p:nvPicPr>
        <p:blipFill>
          <a:blip r:embed="rId3"/>
          <a:stretch>
            <a:fillRect/>
          </a:stretch>
        </p:blipFill>
        <p:spPr>
          <a:xfrm>
            <a:off x="911333" y="1197545"/>
            <a:ext cx="3415649" cy="2570919"/>
          </a:xfrm>
          <a:prstGeom prst="rect">
            <a:avLst/>
          </a:prstGeom>
        </p:spPr>
      </p:pic>
      <p:sp>
        <p:nvSpPr>
          <p:cNvPr id="9" name="正方形/長方形 8">
            <a:extLst>
              <a:ext uri="{FF2B5EF4-FFF2-40B4-BE49-F238E27FC236}">
                <a16:creationId xmlns:a16="http://schemas.microsoft.com/office/drawing/2014/main" id="{E0370872-FF60-44D1-B2AF-C99DB4E6F93A}"/>
              </a:ext>
            </a:extLst>
          </p:cNvPr>
          <p:cNvSpPr/>
          <p:nvPr/>
        </p:nvSpPr>
        <p:spPr>
          <a:xfrm>
            <a:off x="2653585" y="2206664"/>
            <a:ext cx="382224" cy="31804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BC35E11C-2D52-46CA-A955-174D545BA167}"/>
              </a:ext>
            </a:extLst>
          </p:cNvPr>
          <p:cNvCxnSpPr>
            <a:cxnSpLocks/>
          </p:cNvCxnSpPr>
          <p:nvPr/>
        </p:nvCxnSpPr>
        <p:spPr>
          <a:xfrm flipV="1">
            <a:off x="2698504" y="1296953"/>
            <a:ext cx="2409944" cy="909712"/>
          </a:xfrm>
          <a:prstGeom prst="line">
            <a:avLst/>
          </a:prstGeom>
          <a:ln w="158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B7B36365-636C-4598-BE64-ECB5FF3C06A3}"/>
              </a:ext>
            </a:extLst>
          </p:cNvPr>
          <p:cNvCxnSpPr>
            <a:cxnSpLocks/>
          </p:cNvCxnSpPr>
          <p:nvPr/>
        </p:nvCxnSpPr>
        <p:spPr>
          <a:xfrm>
            <a:off x="2653585" y="2524707"/>
            <a:ext cx="2409944" cy="825045"/>
          </a:xfrm>
          <a:prstGeom prst="line">
            <a:avLst/>
          </a:prstGeom>
          <a:ln w="158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5E05A449-4A04-4B86-8CC5-888EBEA1F7AC}"/>
                  </a:ext>
                </a:extLst>
              </p:cNvPr>
              <p:cNvSpPr txBox="1"/>
              <p:nvPr/>
            </p:nvSpPr>
            <p:spPr>
              <a:xfrm>
                <a:off x="2038527" y="5737897"/>
                <a:ext cx="6342031" cy="830997"/>
              </a:xfrm>
              <a:prstGeom prst="rect">
                <a:avLst/>
              </a:prstGeom>
              <a:noFill/>
            </p:spPr>
            <p:txBody>
              <a:bodyPr wrap="square" rtlCol="0">
                <a:spAutoFit/>
              </a:bodyPr>
              <a:lstStyle/>
              <a:p>
                <a:pPr marL="342900" indent="-342900">
                  <a:buFont typeface="Wingdings" panose="05000000000000000000" pitchFamily="2" charset="2"/>
                  <a:buChar char="p"/>
                </a:pPr>
                <a14:m>
                  <m:oMath xmlns:m="http://schemas.openxmlformats.org/officeDocument/2006/math">
                    <m:r>
                      <a:rPr lang="en-US" altLang="ja-JP" sz="2400" i="1" dirty="0" smtClean="0">
                        <a:latin typeface="Cambria Math" panose="02040503050406030204" pitchFamily="18" charset="0"/>
                      </a:rPr>
                      <m:t>𝐿𝑇</m:t>
                    </m:r>
                    <m:r>
                      <a:rPr lang="en-US" altLang="ja-JP" sz="2400" i="1" dirty="0" smtClean="0">
                        <a:latin typeface="Cambria Math" panose="02040503050406030204" pitchFamily="18" charset="0"/>
                      </a:rPr>
                      <m:t>≥9</m:t>
                    </m:r>
                  </m:oMath>
                </a14:m>
                <a:r>
                  <a:rPr lang="ja-JP" altLang="en-US" sz="2400" dirty="0"/>
                  <a:t>へのフィット結果は</a:t>
                </a:r>
                <a14:m>
                  <m:oMath xmlns:m="http://schemas.openxmlformats.org/officeDocument/2006/math">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𝑍</m:t>
                        </m:r>
                      </m:e>
                      <m:sub>
                        <m:r>
                          <a:rPr lang="en-US" altLang="ja-JP" sz="2400" b="0" i="1" smtClean="0">
                            <a:latin typeface="Cambria Math" panose="02040503050406030204" pitchFamily="18" charset="0"/>
                          </a:rPr>
                          <m:t>2</m:t>
                        </m:r>
                      </m:sub>
                    </m:sSub>
                  </m:oMath>
                </a14:m>
                <a:r>
                  <a:rPr lang="en-US" altLang="ja-JP" sz="2400" dirty="0"/>
                  <a:t>-FSS</a:t>
                </a:r>
                <a:r>
                  <a:rPr lang="ja-JP" altLang="en-US" sz="2400" dirty="0"/>
                  <a:t>と約</a:t>
                </a:r>
                <a:r>
                  <a:rPr lang="en-US" altLang="ja-JP" sz="2400" dirty="0">
                    <a:latin typeface="Calibri" panose="020F0502020204030204" pitchFamily="34" charset="0"/>
                    <a:cs typeface="Calibri" panose="020F0502020204030204" pitchFamily="34" charset="0"/>
                  </a:rPr>
                  <a:t>1σ</a:t>
                </a:r>
                <a:r>
                  <a:rPr lang="ja-JP" altLang="en-US" sz="2400" dirty="0">
                    <a:latin typeface="Calibri" panose="020F0502020204030204" pitchFamily="34" charset="0"/>
                    <a:cs typeface="Calibri" panose="020F0502020204030204" pitchFamily="34" charset="0"/>
                  </a:rPr>
                  <a:t>で</a:t>
                </a:r>
                <a:r>
                  <a:rPr lang="ja-JP" altLang="en-US" sz="2400" dirty="0"/>
                  <a:t>整合</a:t>
                </a:r>
                <a:endParaRPr kumimoji="1" lang="en-US" altLang="ja-JP" sz="2400" b="0" i="1" dirty="0">
                  <a:latin typeface="Cambria Math" panose="02040503050406030204" pitchFamily="18" charset="0"/>
                </a:endParaRPr>
              </a:p>
              <a:p>
                <a:pPr marL="342900" indent="-342900">
                  <a:buFont typeface="Wingdings" panose="05000000000000000000" pitchFamily="2" charset="2"/>
                  <a:buChar char="p"/>
                </a:pPr>
                <a14:m>
                  <m:oMath xmlns:m="http://schemas.openxmlformats.org/officeDocument/2006/math">
                    <m:r>
                      <a:rPr kumimoji="1" lang="en-US" altLang="ja-JP" sz="2400" b="0" i="1" smtClean="0">
                        <a:latin typeface="Cambria Math" panose="02040503050406030204" pitchFamily="18" charset="0"/>
                      </a:rPr>
                      <m:t>𝐿𝑇</m:t>
                    </m:r>
                    <m:r>
                      <a:rPr kumimoji="1" lang="en-US" altLang="ja-JP" sz="2400" b="0" i="1" smtClean="0">
                        <a:latin typeface="Cambria Math" panose="02040503050406030204" pitchFamily="18" charset="0"/>
                      </a:rPr>
                      <m:t>=8</m:t>
                    </m:r>
                  </m:oMath>
                </a14:m>
                <a:r>
                  <a:rPr kumimoji="1" lang="ja-JP" altLang="en-US" sz="2400" dirty="0"/>
                  <a:t>を取り込</a:t>
                </a:r>
                <a:r>
                  <a:rPr lang="ja-JP" altLang="en-US" sz="2400" dirty="0"/>
                  <a:t>むと、</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𝑍</m:t>
                        </m:r>
                      </m:e>
                      <m:sub>
                        <m:r>
                          <a:rPr kumimoji="1" lang="en-US" altLang="ja-JP" sz="2400" b="0" i="1" smtClean="0">
                            <a:latin typeface="Cambria Math" panose="02040503050406030204" pitchFamily="18" charset="0"/>
                          </a:rPr>
                          <m:t>2</m:t>
                        </m:r>
                      </m:sub>
                    </m:sSub>
                  </m:oMath>
                </a14:m>
                <a:r>
                  <a:rPr kumimoji="1" lang="en-US" altLang="ja-JP" sz="2400" dirty="0"/>
                  <a:t>-FSS</a:t>
                </a:r>
                <a:r>
                  <a:rPr lang="ja-JP" altLang="en-US" sz="2400" dirty="0"/>
                  <a:t>から</a:t>
                </a:r>
                <a:r>
                  <a:rPr kumimoji="1" lang="ja-JP" altLang="en-US" sz="2400" dirty="0"/>
                  <a:t>有意な乖離</a:t>
                </a:r>
                <a:endParaRPr kumimoji="1" lang="en-US" altLang="ja-JP" sz="2400" dirty="0"/>
              </a:p>
            </p:txBody>
          </p:sp>
        </mc:Choice>
        <mc:Fallback xmlns="">
          <p:sp>
            <p:nvSpPr>
              <p:cNvPr id="15" name="テキスト ボックス 14">
                <a:extLst>
                  <a:ext uri="{FF2B5EF4-FFF2-40B4-BE49-F238E27FC236}">
                    <a16:creationId xmlns:a16="http://schemas.microsoft.com/office/drawing/2014/main" id="{5E05A449-4A04-4B86-8CC5-888EBEA1F7AC}"/>
                  </a:ext>
                </a:extLst>
              </p:cNvPr>
              <p:cNvSpPr txBox="1">
                <a:spLocks noRot="1" noChangeAspect="1" noMove="1" noResize="1" noEditPoints="1" noAdjustHandles="1" noChangeArrowheads="1" noChangeShapeType="1" noTextEdit="1"/>
              </p:cNvSpPr>
              <p:nvPr/>
            </p:nvSpPr>
            <p:spPr>
              <a:xfrm>
                <a:off x="2038527" y="5737897"/>
                <a:ext cx="6342031" cy="830997"/>
              </a:xfrm>
              <a:prstGeom prst="rect">
                <a:avLst/>
              </a:prstGeom>
              <a:blipFill>
                <a:blip r:embed="rId4"/>
                <a:stretch>
                  <a:fillRect l="-1249" t="-8759" r="-1345" b="-160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424151BF-D01F-4B20-A9CF-DA98943880E3}"/>
                  </a:ext>
                </a:extLst>
              </p:cNvPr>
              <p:cNvSpPr txBox="1"/>
              <p:nvPr/>
            </p:nvSpPr>
            <p:spPr>
              <a:xfrm>
                <a:off x="1202808" y="4281470"/>
                <a:ext cx="2248372" cy="12003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b="0" i="1" dirty="0" smtClean="0">
                              <a:latin typeface="Cambria Math" panose="02040503050406030204" pitchFamily="18" charset="0"/>
                            </a:rPr>
                          </m:ctrlPr>
                        </m:sSubPr>
                        <m:e>
                          <m:r>
                            <a:rPr lang="en-US" altLang="ja-JP" sz="2400" i="1" dirty="0" smtClean="0">
                              <a:latin typeface="Cambria Math" panose="02040503050406030204" pitchFamily="18" charset="0"/>
                            </a:rPr>
                            <m:t>𝑍</m:t>
                          </m:r>
                        </m:e>
                        <m:sub>
                          <m:r>
                            <a:rPr lang="en-US" altLang="ja-JP" sz="2400" b="0" i="1" dirty="0" smtClean="0">
                              <a:latin typeface="Cambria Math" panose="02040503050406030204" pitchFamily="18" charset="0"/>
                            </a:rPr>
                            <m:t>2</m:t>
                          </m:r>
                        </m:sub>
                      </m:sSub>
                    </m:oMath>
                  </m:oMathPara>
                </a14:m>
                <a:endParaRPr lang="ja-JP" altLang="en-US" sz="2400" dirty="0"/>
              </a:p>
              <a:p>
                <a14:m>
                  <m:oMath xmlns:m="http://schemas.openxmlformats.org/officeDocument/2006/math">
                    <m:r>
                      <a:rPr lang="en-US" altLang="ja-JP" sz="2400" i="1" dirty="0" smtClean="0">
                        <a:latin typeface="Cambria Math" panose="02040503050406030204" pitchFamily="18" charset="0"/>
                      </a:rPr>
                      <m:t>𝐿</m:t>
                    </m:r>
                    <m:r>
                      <a:rPr lang="en-US" altLang="ja-JP" sz="2400" i="1" dirty="0">
                        <a:latin typeface="Cambria Math" panose="02040503050406030204" pitchFamily="18" charset="0"/>
                      </a:rPr>
                      <m:t>𝑇</m:t>
                    </m:r>
                    <m:r>
                      <a:rPr lang="en-US" altLang="ja-JP" sz="2400" b="0" i="1" dirty="0" smtClean="0">
                        <a:latin typeface="Cambria Math" panose="02040503050406030204" pitchFamily="18" charset="0"/>
                      </a:rPr>
                      <m:t>≥12,10,9</m:t>
                    </m:r>
                  </m:oMath>
                </a14:m>
                <a:r>
                  <a:rPr lang="en-US" altLang="ja-JP" sz="2400" b="0" dirty="0"/>
                  <a:t> </a:t>
                </a:r>
              </a:p>
              <a:p>
                <a14:m>
                  <m:oMath xmlns:m="http://schemas.openxmlformats.org/officeDocument/2006/math">
                    <m:r>
                      <a:rPr kumimoji="1" lang="en-US" altLang="ja-JP" sz="2400" b="0" i="1" smtClean="0">
                        <a:latin typeface="Cambria Math" panose="02040503050406030204" pitchFamily="18" charset="0"/>
                      </a:rPr>
                      <m:t>𝐿𝑇</m:t>
                    </m:r>
                    <m:r>
                      <a:rPr kumimoji="1" lang="en-US" altLang="ja-JP" sz="2400" b="0" i="1" smtClean="0">
                        <a:latin typeface="Cambria Math" panose="02040503050406030204" pitchFamily="18" charset="0"/>
                      </a:rPr>
                      <m:t>≥12,10,9,8</m:t>
                    </m:r>
                  </m:oMath>
                </a14:m>
                <a:r>
                  <a:rPr kumimoji="1" lang="en-US" altLang="ja-JP" sz="2400" dirty="0"/>
                  <a:t> </a:t>
                </a:r>
              </a:p>
            </p:txBody>
          </p:sp>
        </mc:Choice>
        <mc:Fallback xmlns="">
          <p:sp>
            <p:nvSpPr>
              <p:cNvPr id="16" name="テキスト ボックス 15">
                <a:extLst>
                  <a:ext uri="{FF2B5EF4-FFF2-40B4-BE49-F238E27FC236}">
                    <a16:creationId xmlns:a16="http://schemas.microsoft.com/office/drawing/2014/main" id="{424151BF-D01F-4B20-A9CF-DA98943880E3}"/>
                  </a:ext>
                </a:extLst>
              </p:cNvPr>
              <p:cNvSpPr txBox="1">
                <a:spLocks noRot="1" noChangeAspect="1" noMove="1" noResize="1" noEditPoints="1" noAdjustHandles="1" noChangeArrowheads="1" noChangeShapeType="1" noTextEdit="1"/>
              </p:cNvSpPr>
              <p:nvPr/>
            </p:nvSpPr>
            <p:spPr>
              <a:xfrm>
                <a:off x="1202808" y="4281470"/>
                <a:ext cx="2248372" cy="1200329"/>
              </a:xfrm>
              <a:prstGeom prst="rect">
                <a:avLst/>
              </a:prstGeom>
              <a:blipFill>
                <a:blip r:embed="rId5"/>
                <a:stretch>
                  <a:fillRect l="-542"/>
                </a:stretch>
              </a:blipFill>
            </p:spPr>
            <p:txBody>
              <a:bodyPr/>
              <a:lstStyle/>
              <a:p>
                <a:r>
                  <a:rPr lang="ja-JP" altLang="en-US">
                    <a:noFill/>
                  </a:rPr>
                  <a:t> </a:t>
                </a:r>
              </a:p>
            </p:txBody>
          </p:sp>
        </mc:Fallback>
      </mc:AlternateContent>
      <p:pic>
        <p:nvPicPr>
          <p:cNvPr id="26" name="TexTeXPicture" descr="&lt;?xml version=&quot;1.0&quot; encoding=&quot;utf-16&quot;?&gt;&#10;&lt;TeXTeX&gt;&#10;  &lt;preamble&gt;\documentclass{jarticle}&#10;\usepackage{amsmath}&#10;\pagestyle{empty}&lt;/preamble&gt;&#10;  &lt;body&gt;\begin{align*} &#10;\nu=0.630&#10;\end{align*}&lt;/body&gt;&#10;  &lt;fcolor&gt;FFFFFFFF&lt;/fcolor&gt;&#10;  &lt;bcolor&gt;FFFFFFFF&lt;/bcolor&gt;&#10;  &lt;transparent&gt;True&lt;/transparent&gt;&#10;  &lt;resolution&gt;1800&lt;/resolution&gt;&#10;  &lt;imageh&gt;167&lt;/imageh&gt;&#10;  &lt;imagew&gt;1016&lt;/imagew&gt;&#10;  &lt;scale&gt;50&lt;/scale&gt;&#10;  &lt;cursor&gt;16&lt;/cursor&gt;&#10;&lt;/TeXTeX&gt;">
            <a:extLst>
              <a:ext uri="{FF2B5EF4-FFF2-40B4-BE49-F238E27FC236}">
                <a16:creationId xmlns:a16="http://schemas.microsoft.com/office/drawing/2014/main" id="{13FC3075-9E92-4738-9B26-F0B53397C5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0327" y="4412496"/>
            <a:ext cx="1075267" cy="176741"/>
          </a:xfrm>
          <a:prstGeom prst="rect">
            <a:avLst/>
          </a:prstGeom>
        </p:spPr>
      </p:pic>
      <p:cxnSp>
        <p:nvCxnSpPr>
          <p:cNvPr id="32" name="直線コネクタ 31">
            <a:extLst>
              <a:ext uri="{FF2B5EF4-FFF2-40B4-BE49-F238E27FC236}">
                <a16:creationId xmlns:a16="http://schemas.microsoft.com/office/drawing/2014/main" id="{CF635FFC-B92D-4B7F-A788-4C4258601C3F}"/>
              </a:ext>
            </a:extLst>
          </p:cNvPr>
          <p:cNvCxnSpPr>
            <a:cxnSpLocks/>
          </p:cNvCxnSpPr>
          <p:nvPr/>
        </p:nvCxnSpPr>
        <p:spPr>
          <a:xfrm>
            <a:off x="1202808" y="4281470"/>
            <a:ext cx="6325752" cy="0"/>
          </a:xfrm>
          <a:prstGeom prst="line">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F64F256-DCDE-4190-87D0-3185B08667DE}"/>
              </a:ext>
            </a:extLst>
          </p:cNvPr>
          <p:cNvCxnSpPr>
            <a:cxnSpLocks/>
          </p:cNvCxnSpPr>
          <p:nvPr/>
        </p:nvCxnSpPr>
        <p:spPr>
          <a:xfrm>
            <a:off x="1202808" y="5519283"/>
            <a:ext cx="6325752" cy="0"/>
          </a:xfrm>
          <a:prstGeom prst="line">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pic>
        <p:nvPicPr>
          <p:cNvPr id="5" name="TexTeXPicture" descr="&lt;?xml version=&quot;1.0&quot; encoding=&quot;utf-16&quot;?&gt;&#10;&lt;TeXTeX&gt;&#10;  &lt;preamble&gt;\documentclass{jarticle}&#10;\usepackage{amsmath}&#10;\pagestyle{empty}&lt;/preamble&gt;&#10;  &lt;body&gt;\begin{align*} &#10;b_4=1.604&#10;\end{align*}&lt;/body&gt;&#10;  &lt;fcolor&gt;FFFFFFFF&lt;/fcolor&gt;&#10;  &lt;bcolor&gt;FFFFFFFF&lt;/bcolor&gt;&#10;  &lt;transparent&gt;True&lt;/transparent&gt;&#10;  &lt;resolution&gt;1800&lt;/resolution&gt;&#10;  &lt;imageh&gt;211&lt;/imageh&gt;&#10;  &lt;imagew&gt;1101&lt;/imagew&gt;&#10;  &lt;scale&gt;50&lt;/scale&gt;&#10;  &lt;cursor&gt;17&lt;/cursor&gt;&#10;&lt;/TeXTeX&gt;">
            <a:extLst>
              <a:ext uri="{FF2B5EF4-FFF2-40B4-BE49-F238E27FC236}">
                <a16:creationId xmlns:a16="http://schemas.microsoft.com/office/drawing/2014/main" id="{3E5286CD-141B-49A1-A1A1-DB7D648959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1157" y="4429851"/>
            <a:ext cx="1165225" cy="223308"/>
          </a:xfrm>
          <a:prstGeom prst="rect">
            <a:avLst/>
          </a:prstGeom>
        </p:spPr>
      </p:pic>
      <p:pic>
        <p:nvPicPr>
          <p:cNvPr id="10" name="TexTeXPicture" descr="&lt;?xml version=&quot;1.0&quot; encoding=&quot;utf-16&quot;?&gt;&#10;&lt;TeXTeX&gt;&#10;  &lt;preamble&gt;\documentclass{jarticle}&#10;\usepackage{amsmath}&#10;\pagestyle{empty}&lt;/preamble&gt;&#10;  &lt;body&gt;\begin{align*} &#10;b_4=1.630(24)(2),~\nu=0.614(48)(3)&#10;\end{align*}&lt;/body&gt;&#10;  &lt;fcolor&gt;FFFFFFFF&lt;/fcolor&gt;&#10;  &lt;bcolor&gt;FFFFFFFF&lt;/bcolor&gt;&#10;  &lt;transparent&gt;True&lt;/transparent&gt;&#10;  &lt;resolution&gt;1800&lt;/resolution&gt;&#10;  &lt;imageh&gt;250&lt;/imageh&gt;&#10;  &lt;imagew&gt;3837&lt;/imagew&gt;&#10;  &lt;scale&gt;50&lt;/scale&gt;&#10;  &lt;cursor&gt;17&lt;/cursor&gt;&#10;&lt;/TeXTeX&gt;">
            <a:extLst>
              <a:ext uri="{FF2B5EF4-FFF2-40B4-BE49-F238E27FC236}">
                <a16:creationId xmlns:a16="http://schemas.microsoft.com/office/drawing/2014/main" id="{EB8ACA66-3851-4D95-9E94-7EC64F8B4E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1157" y="4778045"/>
            <a:ext cx="4060825" cy="264583"/>
          </a:xfrm>
          <a:prstGeom prst="rect">
            <a:avLst/>
          </a:prstGeom>
        </p:spPr>
      </p:pic>
      <p:pic>
        <p:nvPicPr>
          <p:cNvPr id="14" name="TexTeXPicture" descr="&lt;?xml version=&quot;1.0&quot; encoding=&quot;utf-16&quot;?&gt;&#10;&lt;TeXTeX&gt;&#10;  &lt;preamble&gt;\documentclass{jarticle}&#10;\usepackage{amsmath}&#10;\pagestyle{empty}&lt;/preamble&gt;&#10;  &lt;body&gt;\begin{align*} &#10;b_4=1.643(15)(2),~\nu=0.614(29)(3)&#10;\end{align*}&lt;/body&gt;&#10;  &lt;fcolor&gt;FFFFFFFF&lt;/fcolor&gt;&#10;  &lt;bcolor&gt;FFFFFFFF&lt;/bcolor&gt;&#10;  &lt;transparent&gt;True&lt;/transparent&gt;&#10;  &lt;resolution&gt;1800&lt;/resolution&gt;&#10;  &lt;imageh&gt;250&lt;/imageh&gt;&#10;  &lt;imagew&gt;3837&lt;/imagew&gt;&#10;  &lt;scale&gt;50&lt;/scale&gt;&#10;  &lt;cursor&gt;17&lt;/cursor&gt;&#10;&lt;/TeXTeX&gt;">
            <a:extLst>
              <a:ext uri="{FF2B5EF4-FFF2-40B4-BE49-F238E27FC236}">
                <a16:creationId xmlns:a16="http://schemas.microsoft.com/office/drawing/2014/main" id="{B4D33F9F-959E-465B-B597-811EF089AC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21157" y="5139377"/>
            <a:ext cx="4060825" cy="264583"/>
          </a:xfrm>
          <a:prstGeom prst="rect">
            <a:avLst/>
          </a:prstGeom>
        </p:spPr>
      </p:pic>
      <p:sp>
        <p:nvSpPr>
          <p:cNvPr id="30" name="テキスト ボックス 29">
            <a:extLst>
              <a:ext uri="{FF2B5EF4-FFF2-40B4-BE49-F238E27FC236}">
                <a16:creationId xmlns:a16="http://schemas.microsoft.com/office/drawing/2014/main" id="{BEEBE150-6328-4D7A-82CD-8167697873BF}"/>
              </a:ext>
            </a:extLst>
          </p:cNvPr>
          <p:cNvSpPr txBox="1"/>
          <p:nvPr/>
        </p:nvSpPr>
        <p:spPr>
          <a:xfrm>
            <a:off x="1827889" y="3829658"/>
            <a:ext cx="1630575" cy="461665"/>
          </a:xfrm>
          <a:prstGeom prst="rect">
            <a:avLst/>
          </a:prstGeom>
          <a:noFill/>
        </p:spPr>
        <p:txBody>
          <a:bodyPr wrap="none" rtlCol="0">
            <a:spAutoFit/>
          </a:bodyPr>
          <a:lstStyle/>
          <a:p>
            <a:r>
              <a:rPr kumimoji="1" lang="ja-JP" altLang="en-US" sz="2400" dirty="0"/>
              <a:t>フィット解析</a:t>
            </a:r>
          </a:p>
        </p:txBody>
      </p:sp>
      <p:sp>
        <p:nvSpPr>
          <p:cNvPr id="36" name="角丸四角形 5">
            <a:extLst>
              <a:ext uri="{FF2B5EF4-FFF2-40B4-BE49-F238E27FC236}">
                <a16:creationId xmlns:a16="http://schemas.microsoft.com/office/drawing/2014/main" id="{1812AFF9-EEE9-4317-8B2B-8E864669DABD}"/>
              </a:ext>
            </a:extLst>
          </p:cNvPr>
          <p:cNvSpPr/>
          <p:nvPr/>
        </p:nvSpPr>
        <p:spPr>
          <a:xfrm>
            <a:off x="8146904" y="2455642"/>
            <a:ext cx="542545" cy="422252"/>
          </a:xfrm>
          <a:prstGeom prst="wedgeRoundRectCallout">
            <a:avLst>
              <a:gd name="adj1" fmla="val -79411"/>
              <a:gd name="adj2" fmla="val 46620"/>
              <a:gd name="adj3" fmla="val 16667"/>
            </a:avLst>
          </a:prstGeom>
          <a:solidFill>
            <a:srgbClr val="424E5B">
              <a:alpha val="85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Light" panose="020F0302020204030204"/>
              <a:ea typeface="ＭＳ Ｐゴシック" panose="020B0600070205080204" pitchFamily="50" charset="-128"/>
              <a:cs typeface="+mn-cs"/>
            </a:endParaRPr>
          </a:p>
        </p:txBody>
      </p:sp>
      <p:pic>
        <p:nvPicPr>
          <p:cNvPr id="38" name="TexTeXPicture" descr="&lt;?xml version=&quot;1.0&quot; encoding=&quot;utf-16&quot;?&gt;&#10;&lt;TeXTeX&gt;&#10;  &lt;preamble&gt;\documentclass{jarticle}&#10;\usepackage{amsmath}&#10;\pagestyle{empty}&lt;/preamble&gt;&#10;  &lt;body&gt;\begin{align*} &#10;Z_2&#10;\end{align*}&lt;/body&gt;&#10;  &lt;fcolor&gt;FFFFFFFF&lt;/fcolor&gt;&#10;  &lt;bcolor&gt;FFFFFFFF&lt;/bcolor&gt;&#10;  &lt;transparent&gt;True&lt;/transparent&gt;&#10;  &lt;resolution&gt;1800&lt;/resolution&gt;&#10;  &lt;imageh&gt;208&lt;/imageh&gt;&#10;  &lt;imagew&gt;242&lt;/imagew&gt;&#10;  &lt;scale&gt;50&lt;/scale&gt;&#10;  &lt;cursor&gt;16&lt;/cursor&gt;&#10;&lt;/TeXTeX&gt;">
            <a:extLst>
              <a:ext uri="{FF2B5EF4-FFF2-40B4-BE49-F238E27FC236}">
                <a16:creationId xmlns:a16="http://schemas.microsoft.com/office/drawing/2014/main" id="{ADD63372-A0FA-4E48-B3A5-5E848A195D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81736" y="2568506"/>
            <a:ext cx="256117" cy="220134"/>
          </a:xfrm>
          <a:prstGeom prst="rect">
            <a:avLst/>
          </a:prstGeom>
        </p:spPr>
      </p:pic>
      <p:pic>
        <p:nvPicPr>
          <p:cNvPr id="39" name="図 38">
            <a:extLst>
              <a:ext uri="{FF2B5EF4-FFF2-40B4-BE49-F238E27FC236}">
                <a16:creationId xmlns:a16="http://schemas.microsoft.com/office/drawing/2014/main" id="{0E52A2E6-90AE-4B1A-AC1D-2CB6D68BF47B}"/>
              </a:ext>
            </a:extLst>
          </p:cNvPr>
          <p:cNvPicPr>
            <a:picLocks noChangeAspect="1"/>
          </p:cNvPicPr>
          <p:nvPr/>
        </p:nvPicPr>
        <p:blipFill rotWithShape="1">
          <a:blip r:embed="rId11"/>
          <a:srcRect l="69147" t="7882" r="2692" b="54411"/>
          <a:stretch/>
        </p:blipFill>
        <p:spPr>
          <a:xfrm>
            <a:off x="7675882" y="3486458"/>
            <a:ext cx="1436675" cy="1556170"/>
          </a:xfrm>
          <a:prstGeom prst="rect">
            <a:avLst/>
          </a:prstGeom>
          <a:effectLst>
            <a:outerShdw blurRad="63500" sx="102000" sy="102000" algn="ctr" rotWithShape="0">
              <a:prstClr val="black">
                <a:alpha val="40000"/>
              </a:prstClr>
            </a:outerShdw>
          </a:effectLst>
        </p:spPr>
      </p:pic>
      <p:pic>
        <p:nvPicPr>
          <p:cNvPr id="7" name="TexTeXPicture" descr="&lt;?xml version=&quot;1.0&quot; encoding=&quot;utf-16&quot;?&gt;&#10;&lt;TeXTeX&gt;&#10;  &lt;preamble&gt;\documentclass{jarticle}&#10;\usepackage{amsmath}&#10;\pagestyle{empty}&lt;/preamble&gt;&#10;  &lt;body&gt;\begin{align*} &#10;B_4(\lambda,L^{-1}) = b_4 + c(\lambda-\lambda_c)L^{1/\nu}&#10;\end{align*}&lt;/body&gt;&#10;  &lt;fcolor&gt;FFFFFFFF&lt;/fcolor&gt;&#10;  &lt;bcolor&gt;FFFFFFFF&lt;/bcolor&gt;&#10;  &lt;transparent&gt;True&lt;/transparent&gt;&#10;  &lt;resolution&gt;1800&lt;/resolution&gt;&#10;  &lt;imageh&gt;297&lt;/imageh&gt;&#10;  &lt;imagew&gt;3505&lt;/imagew&gt;&#10;  &lt;scale&gt;50&lt;/scale&gt;&#10;  &lt;cursor&gt;64&lt;/cursor&gt;&#10;&lt;/TeXTeX&gt;">
            <a:extLst>
              <a:ext uri="{FF2B5EF4-FFF2-40B4-BE49-F238E27FC236}">
                <a16:creationId xmlns:a16="http://schemas.microsoft.com/office/drawing/2014/main" id="{9EDCAEAB-E5BE-4F52-8A04-4B3A3A4B6D8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58464" y="3900702"/>
            <a:ext cx="3709458" cy="314325"/>
          </a:xfrm>
          <a:prstGeom prst="rect">
            <a:avLst/>
          </a:prstGeom>
        </p:spPr>
      </p:pic>
      <p:cxnSp>
        <p:nvCxnSpPr>
          <p:cNvPr id="13" name="直線矢印コネクタ 12">
            <a:extLst>
              <a:ext uri="{FF2B5EF4-FFF2-40B4-BE49-F238E27FC236}">
                <a16:creationId xmlns:a16="http://schemas.microsoft.com/office/drawing/2014/main" id="{18528E7A-BDEB-4B54-A238-064047AD3395}"/>
              </a:ext>
            </a:extLst>
          </p:cNvPr>
          <p:cNvCxnSpPr/>
          <p:nvPr/>
        </p:nvCxnSpPr>
        <p:spPr>
          <a:xfrm>
            <a:off x="5192785" y="2868369"/>
            <a:ext cx="2827090" cy="0"/>
          </a:xfrm>
          <a:prstGeom prst="straightConnector1">
            <a:avLst/>
          </a:prstGeom>
          <a:ln w="25400">
            <a:solidFill>
              <a:srgbClr val="FF0000">
                <a:alpha val="60000"/>
              </a:srgbClr>
            </a:solidFill>
            <a:tailEnd type="none"/>
          </a:ln>
        </p:spPr>
        <p:style>
          <a:lnRef idx="1">
            <a:schemeClr val="accent2"/>
          </a:lnRef>
          <a:fillRef idx="0">
            <a:schemeClr val="accent2"/>
          </a:fillRef>
          <a:effectRef idx="0">
            <a:schemeClr val="accent2"/>
          </a:effectRef>
          <a:fontRef idx="minor">
            <a:schemeClr val="tx1"/>
          </a:fontRef>
        </p:style>
      </p:cxnSp>
      <p:sp>
        <p:nvSpPr>
          <p:cNvPr id="25" name="右矢印 57">
            <a:extLst>
              <a:ext uri="{FF2B5EF4-FFF2-40B4-BE49-F238E27FC236}">
                <a16:creationId xmlns:a16="http://schemas.microsoft.com/office/drawing/2014/main" id="{E117AEEF-1642-4608-9F43-CAB44237C83E}"/>
              </a:ext>
            </a:extLst>
          </p:cNvPr>
          <p:cNvSpPr/>
          <p:nvPr/>
        </p:nvSpPr>
        <p:spPr>
          <a:xfrm>
            <a:off x="1467542" y="5782323"/>
            <a:ext cx="490304" cy="781037"/>
          </a:xfrm>
          <a:prstGeom prst="rightArrow">
            <a:avLst/>
          </a:prstGeom>
          <a:gradFill rotWithShape="1">
            <a:gsLst>
              <a:gs pos="0">
                <a:srgbClr val="F4DE3A">
                  <a:satMod val="103000"/>
                  <a:lumMod val="102000"/>
                  <a:tint val="94000"/>
                </a:srgbClr>
              </a:gs>
              <a:gs pos="50000">
                <a:srgbClr val="F4DE3A">
                  <a:satMod val="110000"/>
                  <a:lumMod val="100000"/>
                  <a:shade val="100000"/>
                </a:srgbClr>
              </a:gs>
              <a:gs pos="100000">
                <a:srgbClr val="F4DE3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orbel" panose="020B0503020204020204"/>
              <a:ea typeface="HGｺﾞｼｯｸM" panose="020B0609000000000000" pitchFamily="49" charset="-128"/>
              <a:cs typeface="+mn-cs"/>
            </a:endParaRPr>
          </a:p>
        </p:txBody>
      </p:sp>
    </p:spTree>
    <p:extLst>
      <p:ext uri="{BB962C8B-B14F-4D97-AF65-F5344CB8AC3E}">
        <p14:creationId xmlns:p14="http://schemas.microsoft.com/office/powerpoint/2010/main" val="4153900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7">
            <a:extLst>
              <a:ext uri="{FF2B5EF4-FFF2-40B4-BE49-F238E27FC236}">
                <a16:creationId xmlns:a16="http://schemas.microsoft.com/office/drawing/2014/main" id="{FFE1A4D2-4069-4F88-A4AB-F5C0EC202B82}"/>
              </a:ext>
            </a:extLst>
          </p:cNvPr>
          <p:cNvSpPr/>
          <p:nvPr/>
        </p:nvSpPr>
        <p:spPr>
          <a:xfrm>
            <a:off x="3050068" y="5023445"/>
            <a:ext cx="5635779" cy="1527173"/>
          </a:xfrm>
          <a:prstGeom prst="roundRect">
            <a:avLst>
              <a:gd name="adj" fmla="val 13530"/>
            </a:avLst>
          </a:prstGeom>
          <a:solidFill>
            <a:srgbClr val="41AEBD">
              <a:lumMod val="50000"/>
              <a:alpha val="7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メイリオ" panose="020B0604030504040204" pitchFamily="50" charset="-128"/>
            </a:endParaRPr>
          </a:p>
        </p:txBody>
      </p:sp>
      <p:sp>
        <p:nvSpPr>
          <p:cNvPr id="17" name="角丸四角形 27">
            <a:extLst>
              <a:ext uri="{FF2B5EF4-FFF2-40B4-BE49-F238E27FC236}">
                <a16:creationId xmlns:a16="http://schemas.microsoft.com/office/drawing/2014/main" id="{3E13E4D9-EE98-4B24-8B0D-5AFB6A85F06E}"/>
              </a:ext>
            </a:extLst>
          </p:cNvPr>
          <p:cNvSpPr/>
          <p:nvPr/>
        </p:nvSpPr>
        <p:spPr>
          <a:xfrm>
            <a:off x="1424285" y="1200912"/>
            <a:ext cx="6295430" cy="713232"/>
          </a:xfrm>
          <a:prstGeom prst="roundRect">
            <a:avLst>
              <a:gd name="adj" fmla="val 13530"/>
            </a:avLst>
          </a:prstGeom>
          <a:solidFill>
            <a:srgbClr val="41AEBD">
              <a:lumMod val="50000"/>
              <a:alpha val="7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メイリオ" panose="020B0604030504040204" pitchFamily="50" charset="-128"/>
            </a:endParaRPr>
          </a:p>
        </p:txBody>
      </p:sp>
      <p:sp>
        <p:nvSpPr>
          <p:cNvPr id="2" name="タイトル 1">
            <a:extLst>
              <a:ext uri="{FF2B5EF4-FFF2-40B4-BE49-F238E27FC236}">
                <a16:creationId xmlns:a16="http://schemas.microsoft.com/office/drawing/2014/main" id="{C4675DC0-0F9C-4F05-9D00-601D262E0161}"/>
              </a:ext>
            </a:extLst>
          </p:cNvPr>
          <p:cNvSpPr>
            <a:spLocks noGrp="1"/>
          </p:cNvSpPr>
          <p:nvPr>
            <p:ph type="title"/>
          </p:nvPr>
        </p:nvSpPr>
        <p:spPr/>
        <p:txBody>
          <a:bodyPr/>
          <a:lstStyle/>
          <a:p>
            <a:r>
              <a:rPr lang="ja-JP" altLang="en-US" dirty="0"/>
              <a:t>分布関数のスケーリング</a:t>
            </a:r>
            <a:endParaRPr kumimoji="1" lang="ja-JP" altLang="en-US" dirty="0"/>
          </a:p>
        </p:txBody>
      </p:sp>
      <p:sp>
        <p:nvSpPr>
          <p:cNvPr id="4" name="スライド番号プレースホルダー 3">
            <a:extLst>
              <a:ext uri="{FF2B5EF4-FFF2-40B4-BE49-F238E27FC236}">
                <a16:creationId xmlns:a16="http://schemas.microsoft.com/office/drawing/2014/main" id="{8358CBCF-1186-451F-86DD-48E68CE07AF7}"/>
              </a:ext>
            </a:extLst>
          </p:cNvPr>
          <p:cNvSpPr>
            <a:spLocks noGrp="1"/>
          </p:cNvSpPr>
          <p:nvPr>
            <p:ph type="sldNum" sz="quarter" idx="12"/>
          </p:nvPr>
        </p:nvSpPr>
        <p:spPr/>
        <p:txBody>
          <a:bodyPr/>
          <a:lstStyle/>
          <a:p>
            <a:fld id="{2EF2F49B-2D2B-4CC7-A2AF-312F666331BA}" type="slidenum">
              <a:rPr lang="ja-JP" altLang="en-US" smtClean="0"/>
              <a:pPr/>
              <a:t>12</a:t>
            </a:fld>
            <a:endParaRPr lang="ja-JP" altLang="en-US" dirty="0"/>
          </a:p>
        </p:txBody>
      </p:sp>
      <p:pic>
        <p:nvPicPr>
          <p:cNvPr id="6" name="図 5">
            <a:extLst>
              <a:ext uri="{FF2B5EF4-FFF2-40B4-BE49-F238E27FC236}">
                <a16:creationId xmlns:a16="http://schemas.microsoft.com/office/drawing/2014/main" id="{4A641859-3C1D-404A-B4C2-06E4E13842C4}"/>
              </a:ext>
            </a:extLst>
          </p:cNvPr>
          <p:cNvPicPr>
            <a:picLocks noChangeAspect="1"/>
          </p:cNvPicPr>
          <p:nvPr/>
        </p:nvPicPr>
        <p:blipFill>
          <a:blip r:embed="rId2"/>
          <a:stretch>
            <a:fillRect/>
          </a:stretch>
        </p:blipFill>
        <p:spPr>
          <a:xfrm>
            <a:off x="3705386" y="2198764"/>
            <a:ext cx="3347275" cy="2626323"/>
          </a:xfrm>
          <a:prstGeom prst="rect">
            <a:avLst/>
          </a:prstGeom>
        </p:spPr>
      </p:pic>
      <p:pic>
        <p:nvPicPr>
          <p:cNvPr id="5" name="図 4">
            <a:extLst>
              <a:ext uri="{FF2B5EF4-FFF2-40B4-BE49-F238E27FC236}">
                <a16:creationId xmlns:a16="http://schemas.microsoft.com/office/drawing/2014/main" id="{251A80A7-7ECB-414E-BB99-C8B37FEF6184}"/>
              </a:ext>
            </a:extLst>
          </p:cNvPr>
          <p:cNvPicPr>
            <a:picLocks noChangeAspect="1"/>
          </p:cNvPicPr>
          <p:nvPr/>
        </p:nvPicPr>
        <p:blipFill>
          <a:blip r:embed="rId3"/>
          <a:stretch>
            <a:fillRect/>
          </a:stretch>
        </p:blipFill>
        <p:spPr>
          <a:xfrm>
            <a:off x="252338" y="2198765"/>
            <a:ext cx="3303700" cy="2626323"/>
          </a:xfrm>
          <a:prstGeom prst="rect">
            <a:avLst/>
          </a:prstGeom>
        </p:spPr>
      </p:pic>
      <p:sp>
        <p:nvSpPr>
          <p:cNvPr id="14" name="テキスト ボックス 13">
            <a:extLst>
              <a:ext uri="{FF2B5EF4-FFF2-40B4-BE49-F238E27FC236}">
                <a16:creationId xmlns:a16="http://schemas.microsoft.com/office/drawing/2014/main" id="{B74629B3-7C3C-4F52-838A-F12D172B16C4}"/>
              </a:ext>
            </a:extLst>
          </p:cNvPr>
          <p:cNvSpPr txBox="1"/>
          <p:nvPr/>
        </p:nvSpPr>
        <p:spPr>
          <a:xfrm>
            <a:off x="1475232" y="1327072"/>
            <a:ext cx="2975495" cy="523220"/>
          </a:xfrm>
          <a:prstGeom prst="rect">
            <a:avLst/>
          </a:prstGeom>
          <a:noFill/>
        </p:spPr>
        <p:txBody>
          <a:bodyPr wrap="none" rtlCol="0">
            <a:spAutoFit/>
          </a:bodyPr>
          <a:lstStyle/>
          <a:p>
            <a:r>
              <a:rPr kumimoji="1" lang="ja-JP" altLang="en-US" sz="2800" dirty="0"/>
              <a:t>有効ポテンシャル：</a:t>
            </a:r>
          </a:p>
        </p:txBody>
      </p:sp>
      <p:pic>
        <p:nvPicPr>
          <p:cNvPr id="16" name="TexTeXPicture" descr="&lt;?xml version=&quot;1.0&quot; encoding=&quot;utf-16&quot;?&gt;&#10;&lt;TeXTeX&gt;&#10;  &lt;preamble&gt;\documentclass{jarticle}&#10;\usepackage{amsmath}&#10;\pagestyle{empty}&lt;/preamble&gt;&#10;  &lt;body&gt;\begin{align*} &#10;V(\Omega_{\rm R})=-\log P(\Omega_{\rm R})&#10;\end{align*}&lt;/body&gt;&#10;  &lt;fcolor&gt;FFFFFFFF&lt;/fcolor&gt;&#10;  &lt;bcolor&gt;FFFFFFFF&lt;/bcolor&gt;&#10;  &lt;transparent&gt;True&lt;/transparent&gt;&#10;  &lt;resolution&gt;1800&lt;/resolution&gt;&#10;  &lt;imageh&gt;250&lt;/imageh&gt;&#10;  &lt;imagew&gt;2349&lt;/imagew&gt;&#10;  &lt;scale&gt;50&lt;/scale&gt;&#10;  &lt;cursor&gt;56&lt;/cursor&gt;&#10;&lt;/TeXTeX&gt;">
            <a:extLst>
              <a:ext uri="{FF2B5EF4-FFF2-40B4-BE49-F238E27FC236}">
                <a16:creationId xmlns:a16="http://schemas.microsoft.com/office/drawing/2014/main" id="{4FC0B74A-7715-467D-BB3E-BC6DC6881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839" y="1430464"/>
            <a:ext cx="2973229" cy="316436"/>
          </a:xfrm>
          <a:prstGeom prst="rect">
            <a:avLst/>
          </a:prstGeom>
        </p:spPr>
      </p:pic>
      <p:pic>
        <p:nvPicPr>
          <p:cNvPr id="18" name="図 17">
            <a:extLst>
              <a:ext uri="{FF2B5EF4-FFF2-40B4-BE49-F238E27FC236}">
                <a16:creationId xmlns:a16="http://schemas.microsoft.com/office/drawing/2014/main" id="{CBBBBAA7-6800-4D53-BB2A-F76644830EB2}"/>
              </a:ext>
            </a:extLst>
          </p:cNvPr>
          <p:cNvPicPr>
            <a:picLocks noChangeAspect="1"/>
          </p:cNvPicPr>
          <p:nvPr/>
        </p:nvPicPr>
        <p:blipFill rotWithShape="1">
          <a:blip r:embed="rId5"/>
          <a:srcRect l="69147" t="7882" r="2692" b="54411"/>
          <a:stretch/>
        </p:blipFill>
        <p:spPr>
          <a:xfrm>
            <a:off x="7462068" y="2031521"/>
            <a:ext cx="1635628" cy="1771670"/>
          </a:xfrm>
          <a:prstGeom prst="rect">
            <a:avLst/>
          </a:prstGeom>
        </p:spPr>
      </p:pic>
      <p:sp>
        <p:nvSpPr>
          <p:cNvPr id="19" name="正方形/長方形 18">
            <a:extLst>
              <a:ext uri="{FF2B5EF4-FFF2-40B4-BE49-F238E27FC236}">
                <a16:creationId xmlns:a16="http://schemas.microsoft.com/office/drawing/2014/main" id="{F93C05BE-8092-4EBF-8738-FABC2D3977D6}"/>
              </a:ext>
            </a:extLst>
          </p:cNvPr>
          <p:cNvSpPr/>
          <p:nvPr/>
        </p:nvSpPr>
        <p:spPr>
          <a:xfrm>
            <a:off x="1030157" y="4047743"/>
            <a:ext cx="2019912" cy="307889"/>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a:extLst>
              <a:ext uri="{FF2B5EF4-FFF2-40B4-BE49-F238E27FC236}">
                <a16:creationId xmlns:a16="http://schemas.microsoft.com/office/drawing/2014/main" id="{5D4DB47A-516D-4D2E-BAF7-9B4703C0C65A}"/>
              </a:ext>
            </a:extLst>
          </p:cNvPr>
          <p:cNvCxnSpPr>
            <a:cxnSpLocks/>
          </p:cNvCxnSpPr>
          <p:nvPr/>
        </p:nvCxnSpPr>
        <p:spPr>
          <a:xfrm flipV="1">
            <a:off x="3050069" y="2222033"/>
            <a:ext cx="655317" cy="1814052"/>
          </a:xfrm>
          <a:prstGeom prst="line">
            <a:avLst/>
          </a:prstGeom>
          <a:ln w="158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0700386A-E2AA-4F98-B4E2-A96C8E68E98C}"/>
              </a:ext>
            </a:extLst>
          </p:cNvPr>
          <p:cNvCxnSpPr>
            <a:cxnSpLocks/>
          </p:cNvCxnSpPr>
          <p:nvPr/>
        </p:nvCxnSpPr>
        <p:spPr>
          <a:xfrm>
            <a:off x="3050069" y="4384558"/>
            <a:ext cx="655317" cy="440529"/>
          </a:xfrm>
          <a:prstGeom prst="line">
            <a:avLst/>
          </a:prstGeom>
          <a:ln w="158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22050600-8A8C-4B9B-A6B2-0D22E3C00D56}"/>
                  </a:ext>
                </a:extLst>
              </p:cNvPr>
              <p:cNvSpPr txBox="1"/>
              <p:nvPr/>
            </p:nvSpPr>
            <p:spPr>
              <a:xfrm>
                <a:off x="3138225" y="5175689"/>
                <a:ext cx="5446684" cy="830997"/>
              </a:xfrm>
              <a:prstGeom prst="rect">
                <a:avLst/>
              </a:prstGeom>
              <a:noFill/>
            </p:spPr>
            <p:txBody>
              <a:bodyPr wrap="none" rtlCol="0">
                <a:spAutoFit/>
              </a:bodyPr>
              <a:lstStyle/>
              <a:p>
                <a:pPr marL="342900" indent="-342900">
                  <a:buFont typeface="Wingdings" panose="05000000000000000000" pitchFamily="2" charset="2"/>
                  <a:buChar char="p"/>
                </a:pPr>
                <a:r>
                  <a:rPr kumimoji="1" lang="ja-JP" altLang="en-US" sz="2400" dirty="0"/>
                  <a:t>ピーク付近の</a:t>
                </a:r>
                <a14:m>
                  <m:oMath xmlns:m="http://schemas.openxmlformats.org/officeDocument/2006/math">
                    <m:r>
                      <a:rPr kumimoji="1" lang="en-US" altLang="ja-JP" sz="2400" b="0" i="1" smtClean="0">
                        <a:latin typeface="Cambria Math" panose="02040503050406030204" pitchFamily="18" charset="0"/>
                      </a:rPr>
                      <m:t>𝐿</m:t>
                    </m:r>
                  </m:oMath>
                </a14:m>
                <a:r>
                  <a:rPr kumimoji="1" lang="ja-JP" altLang="en-US" sz="2400" dirty="0"/>
                  <a:t>依存性は</a:t>
                </a:r>
                <a14:m>
                  <m:oMath xmlns:m="http://schemas.openxmlformats.org/officeDocument/2006/math">
                    <m:r>
                      <a:rPr kumimoji="1" lang="en-US" altLang="ja-JP" sz="2400" b="0" i="1" smtClean="0">
                        <a:latin typeface="Cambria Math" panose="02040503050406030204" pitchFamily="18" charset="0"/>
                      </a:rPr>
                      <m:t>𝑍</m:t>
                    </m:r>
                    <m:r>
                      <a:rPr kumimoji="1" lang="en-US" altLang="ja-JP" sz="2400" b="0" i="1" smtClean="0">
                        <a:latin typeface="Cambria Math" panose="02040503050406030204" pitchFamily="18" charset="0"/>
                      </a:rPr>
                      <m:t>_2</m:t>
                    </m:r>
                  </m:oMath>
                </a14:m>
                <a:r>
                  <a:rPr kumimoji="1" lang="en-US" altLang="ja-JP" sz="2400" dirty="0"/>
                  <a:t>-FSS</a:t>
                </a:r>
                <a:r>
                  <a:rPr kumimoji="1" lang="ja-JP" altLang="en-US" sz="2400" dirty="0"/>
                  <a:t>と整合</a:t>
                </a:r>
                <a:endParaRPr kumimoji="1" lang="en-US" altLang="ja-JP" sz="2400" dirty="0"/>
              </a:p>
              <a:p>
                <a:pPr marL="342900" indent="-342900">
                  <a:buFont typeface="Wingdings" panose="05000000000000000000" pitchFamily="2" charset="2"/>
                  <a:buChar char="p"/>
                </a:pPr>
                <a:r>
                  <a:rPr lang="ja-JP" altLang="en-US" sz="2400" dirty="0"/>
                  <a:t>分布の周辺部でスケーリングの破れ</a:t>
                </a:r>
                <a:endParaRPr kumimoji="1" lang="ja-JP" altLang="en-US" sz="2400" dirty="0"/>
              </a:p>
            </p:txBody>
          </p:sp>
        </mc:Choice>
        <mc:Fallback xmlns="">
          <p:sp>
            <p:nvSpPr>
              <p:cNvPr id="27" name="テキスト ボックス 26">
                <a:extLst>
                  <a:ext uri="{FF2B5EF4-FFF2-40B4-BE49-F238E27FC236}">
                    <a16:creationId xmlns:a16="http://schemas.microsoft.com/office/drawing/2014/main" id="{22050600-8A8C-4B9B-A6B2-0D22E3C00D56}"/>
                  </a:ext>
                </a:extLst>
              </p:cNvPr>
              <p:cNvSpPr txBox="1">
                <a:spLocks noRot="1" noChangeAspect="1" noMove="1" noResize="1" noEditPoints="1" noAdjustHandles="1" noChangeArrowheads="1" noChangeShapeType="1" noTextEdit="1"/>
              </p:cNvSpPr>
              <p:nvPr/>
            </p:nvSpPr>
            <p:spPr>
              <a:xfrm>
                <a:off x="3138225" y="5175689"/>
                <a:ext cx="5446684" cy="830997"/>
              </a:xfrm>
              <a:prstGeom prst="rect">
                <a:avLst/>
              </a:prstGeom>
              <a:blipFill>
                <a:blip r:embed="rId6"/>
                <a:stretch>
                  <a:fillRect l="-1568" t="-8824" r="-896" b="-1397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7897A522-2C11-412B-8977-844F4FAA1981}"/>
                  </a:ext>
                </a:extLst>
              </p:cNvPr>
              <p:cNvSpPr txBox="1"/>
              <p:nvPr/>
            </p:nvSpPr>
            <p:spPr>
              <a:xfrm>
                <a:off x="5005740" y="5973075"/>
                <a:ext cx="3210046" cy="461665"/>
              </a:xfrm>
              <a:prstGeom prst="rect">
                <a:avLst/>
              </a:prstGeom>
              <a:noFill/>
            </p:spPr>
            <p:txBody>
              <a:bodyPr wrap="none" rtlCol="0">
                <a:spAutoFit/>
              </a:bodyPr>
              <a:lstStyle/>
              <a:p>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𝐵</m:t>
                        </m:r>
                      </m:e>
                      <m:sub>
                        <m:r>
                          <a:rPr kumimoji="1" lang="en-US" altLang="ja-JP" sz="2400" b="0" i="1" smtClean="0">
                            <a:latin typeface="Cambria Math" panose="02040503050406030204" pitchFamily="18" charset="0"/>
                          </a:rPr>
                          <m:t>4</m:t>
                        </m:r>
                      </m:sub>
                    </m:sSub>
                  </m:oMath>
                </a14:m>
                <a:r>
                  <a:rPr kumimoji="1" lang="ja-JP" altLang="en-US" sz="2400" dirty="0"/>
                  <a:t>のスケーリングの破れ</a:t>
                </a:r>
              </a:p>
            </p:txBody>
          </p:sp>
        </mc:Choice>
        <mc:Fallback xmlns="">
          <p:sp>
            <p:nvSpPr>
              <p:cNvPr id="28" name="テキスト ボックス 27">
                <a:extLst>
                  <a:ext uri="{FF2B5EF4-FFF2-40B4-BE49-F238E27FC236}">
                    <a16:creationId xmlns:a16="http://schemas.microsoft.com/office/drawing/2014/main" id="{7897A522-2C11-412B-8977-844F4FAA1981}"/>
                  </a:ext>
                </a:extLst>
              </p:cNvPr>
              <p:cNvSpPr txBox="1">
                <a:spLocks noRot="1" noChangeAspect="1" noMove="1" noResize="1" noEditPoints="1" noAdjustHandles="1" noChangeArrowheads="1" noChangeShapeType="1" noTextEdit="1"/>
              </p:cNvSpPr>
              <p:nvPr/>
            </p:nvSpPr>
            <p:spPr>
              <a:xfrm>
                <a:off x="5005740" y="5973075"/>
                <a:ext cx="3210046" cy="461665"/>
              </a:xfrm>
              <a:prstGeom prst="rect">
                <a:avLst/>
              </a:prstGeom>
              <a:blipFill>
                <a:blip r:embed="rId7"/>
                <a:stretch>
                  <a:fillRect l="-380" t="-15789" r="-2087" b="-23684"/>
                </a:stretch>
              </a:blipFill>
            </p:spPr>
            <p:txBody>
              <a:bodyPr/>
              <a:lstStyle/>
              <a:p>
                <a:r>
                  <a:rPr lang="ja-JP" altLang="en-US">
                    <a:noFill/>
                  </a:rPr>
                  <a:t> </a:t>
                </a:r>
              </a:p>
            </p:txBody>
          </p:sp>
        </mc:Fallback>
      </mc:AlternateContent>
      <p:sp>
        <p:nvSpPr>
          <p:cNvPr id="29" name="右矢印 57">
            <a:extLst>
              <a:ext uri="{FF2B5EF4-FFF2-40B4-BE49-F238E27FC236}">
                <a16:creationId xmlns:a16="http://schemas.microsoft.com/office/drawing/2014/main" id="{1B20055C-C48C-4E28-B362-EEEFDF8179A9}"/>
              </a:ext>
            </a:extLst>
          </p:cNvPr>
          <p:cNvSpPr/>
          <p:nvPr/>
        </p:nvSpPr>
        <p:spPr>
          <a:xfrm>
            <a:off x="4566302" y="5983578"/>
            <a:ext cx="490304" cy="451162"/>
          </a:xfrm>
          <a:prstGeom prst="rightArrow">
            <a:avLst/>
          </a:prstGeom>
          <a:gradFill rotWithShape="1">
            <a:gsLst>
              <a:gs pos="0">
                <a:srgbClr val="F4DE3A">
                  <a:satMod val="103000"/>
                  <a:lumMod val="102000"/>
                  <a:tint val="94000"/>
                </a:srgbClr>
              </a:gs>
              <a:gs pos="50000">
                <a:srgbClr val="F4DE3A">
                  <a:satMod val="110000"/>
                  <a:lumMod val="100000"/>
                  <a:shade val="100000"/>
                </a:srgbClr>
              </a:gs>
              <a:gs pos="100000">
                <a:srgbClr val="F4DE3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orbel" panose="020B0503020204020204"/>
              <a:ea typeface="HGｺﾞｼｯｸM" panose="020B0609000000000000" pitchFamily="49" charset="-128"/>
              <a:cs typeface="+mn-cs"/>
            </a:endParaRPr>
          </a:p>
        </p:txBody>
      </p:sp>
      <p:sp>
        <p:nvSpPr>
          <p:cNvPr id="7" name="テキスト ボックス 6">
            <a:extLst>
              <a:ext uri="{FF2B5EF4-FFF2-40B4-BE49-F238E27FC236}">
                <a16:creationId xmlns:a16="http://schemas.microsoft.com/office/drawing/2014/main" id="{073B99D5-3547-4BBA-888B-13A647979981}"/>
              </a:ext>
            </a:extLst>
          </p:cNvPr>
          <p:cNvSpPr txBox="1"/>
          <p:nvPr/>
        </p:nvSpPr>
        <p:spPr>
          <a:xfrm>
            <a:off x="7252068" y="4001549"/>
            <a:ext cx="1723549" cy="461665"/>
          </a:xfrm>
          <a:prstGeom prst="rect">
            <a:avLst/>
          </a:prstGeom>
          <a:noFill/>
        </p:spPr>
        <p:txBody>
          <a:bodyPr wrap="none" rtlCol="0">
            <a:spAutoFit/>
          </a:bodyPr>
          <a:lstStyle/>
          <a:p>
            <a:r>
              <a:rPr lang="ja-JP" altLang="en-US" sz="2400" dirty="0"/>
              <a:t>臨界点直上</a:t>
            </a:r>
            <a:endParaRPr kumimoji="1" lang="ja-JP" altLang="en-US" sz="2400" dirty="0"/>
          </a:p>
        </p:txBody>
      </p:sp>
      <p:pic>
        <p:nvPicPr>
          <p:cNvPr id="9" name="TexTeXPicture" descr="&lt;?xml version=&quot;1.0&quot; encoding=&quot;utf-16&quot;?&gt;&#10;&lt;TeXTeX&gt;&#10;  &lt;preamble&gt;\documentclass{jarticle}&#10;\usepackage{amsmath}&#10;\pagestyle{empty}&lt;/preamble&gt;&#10;  &lt;body&gt;\begin{align*} &#10;\lambda=\lambda_c&#10;\end{align*}&lt;/body&gt;&#10;  &lt;fcolor&gt;FFFFFFFF&lt;/fcolor&gt;&#10;  &lt;bcolor&gt;FFFFFFFF&lt;/bcolor&gt;&#10;  &lt;transparent&gt;True&lt;/transparent&gt;&#10;  &lt;resolution&gt;1800&lt;/resolution&gt;&#10;  &lt;imageh&gt;212&lt;/imageh&gt;&#10;  &lt;imagew&gt;693&lt;/imagew&gt;&#10;  &lt;scale&gt;50&lt;/scale&gt;&#10;  &lt;cursor&gt;33&lt;/cursor&gt;&#10;&lt;/TeXTeX&gt;">
            <a:extLst>
              <a:ext uri="{FF2B5EF4-FFF2-40B4-BE49-F238E27FC236}">
                <a16:creationId xmlns:a16="http://schemas.microsoft.com/office/drawing/2014/main" id="{7FF47C04-07F9-486C-8AAA-95F3DD930B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7129" y="4513537"/>
            <a:ext cx="733425" cy="224367"/>
          </a:xfrm>
          <a:prstGeom prst="rect">
            <a:avLst/>
          </a:prstGeom>
        </p:spPr>
      </p:pic>
      <p:pic>
        <p:nvPicPr>
          <p:cNvPr id="22" name="図 21">
            <a:extLst>
              <a:ext uri="{FF2B5EF4-FFF2-40B4-BE49-F238E27FC236}">
                <a16:creationId xmlns:a16="http://schemas.microsoft.com/office/drawing/2014/main" id="{DDDFD6D0-C71A-48D5-8C8B-E19EBAF4A48F}"/>
              </a:ext>
            </a:extLst>
          </p:cNvPr>
          <p:cNvPicPr>
            <a:picLocks noChangeAspect="1"/>
          </p:cNvPicPr>
          <p:nvPr/>
        </p:nvPicPr>
        <p:blipFill rotWithShape="1">
          <a:blip r:embed="rId3"/>
          <a:srcRect l="65169" b="17441"/>
          <a:stretch/>
        </p:blipFill>
        <p:spPr>
          <a:xfrm>
            <a:off x="110579" y="107667"/>
            <a:ext cx="2666919" cy="502525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8753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7">
            <a:extLst>
              <a:ext uri="{FF2B5EF4-FFF2-40B4-BE49-F238E27FC236}">
                <a16:creationId xmlns:a16="http://schemas.microsoft.com/office/drawing/2014/main" id="{F5B1A925-8DD9-4F1F-895B-E98FDCD00950}"/>
              </a:ext>
            </a:extLst>
          </p:cNvPr>
          <p:cNvSpPr/>
          <p:nvPr/>
        </p:nvSpPr>
        <p:spPr>
          <a:xfrm>
            <a:off x="5423470" y="5593841"/>
            <a:ext cx="3145536" cy="1034254"/>
          </a:xfrm>
          <a:prstGeom prst="roundRect">
            <a:avLst>
              <a:gd name="adj" fmla="val 13530"/>
            </a:avLst>
          </a:prstGeom>
          <a:solidFill>
            <a:srgbClr val="41AEBD">
              <a:lumMod val="50000"/>
              <a:alpha val="7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メイリオ" panose="020B0604030504040204" pitchFamily="50" charset="-128"/>
            </a:endParaRPr>
          </a:p>
        </p:txBody>
      </p:sp>
      <p:sp>
        <p:nvSpPr>
          <p:cNvPr id="2" name="タイトル 1">
            <a:extLst>
              <a:ext uri="{FF2B5EF4-FFF2-40B4-BE49-F238E27FC236}">
                <a16:creationId xmlns:a16="http://schemas.microsoft.com/office/drawing/2014/main" id="{C4675DC0-0F9C-4F05-9D00-601D262E0161}"/>
              </a:ext>
            </a:extLst>
          </p:cNvPr>
          <p:cNvSpPr>
            <a:spLocks noGrp="1"/>
          </p:cNvSpPr>
          <p:nvPr>
            <p:ph type="title"/>
          </p:nvPr>
        </p:nvSpPr>
        <p:spPr/>
        <p:txBody>
          <a:bodyPr/>
          <a:lstStyle/>
          <a:p>
            <a:r>
              <a:rPr lang="ja-JP" altLang="en-US" dirty="0"/>
              <a:t>ピーク間ギャップ</a:t>
            </a:r>
            <a:endParaRPr kumimoji="1" lang="ja-JP" altLang="en-US" dirty="0"/>
          </a:p>
        </p:txBody>
      </p:sp>
      <p:sp>
        <p:nvSpPr>
          <p:cNvPr id="4" name="スライド番号プレースホルダー 3">
            <a:extLst>
              <a:ext uri="{FF2B5EF4-FFF2-40B4-BE49-F238E27FC236}">
                <a16:creationId xmlns:a16="http://schemas.microsoft.com/office/drawing/2014/main" id="{8358CBCF-1186-451F-86DD-48E68CE07AF7}"/>
              </a:ext>
            </a:extLst>
          </p:cNvPr>
          <p:cNvSpPr>
            <a:spLocks noGrp="1"/>
          </p:cNvSpPr>
          <p:nvPr>
            <p:ph type="sldNum" sz="quarter" idx="12"/>
          </p:nvPr>
        </p:nvSpPr>
        <p:spPr/>
        <p:txBody>
          <a:bodyPr/>
          <a:lstStyle/>
          <a:p>
            <a:fld id="{2EF2F49B-2D2B-4CC7-A2AF-312F666331BA}" type="slidenum">
              <a:rPr lang="ja-JP" altLang="en-US" smtClean="0"/>
              <a:pPr/>
              <a:t>13</a:t>
            </a:fld>
            <a:endParaRPr lang="ja-JP" altLang="en-US" dirty="0"/>
          </a:p>
        </p:txBody>
      </p:sp>
      <p:pic>
        <p:nvPicPr>
          <p:cNvPr id="10" name="図 9">
            <a:extLst>
              <a:ext uri="{FF2B5EF4-FFF2-40B4-BE49-F238E27FC236}">
                <a16:creationId xmlns:a16="http://schemas.microsoft.com/office/drawing/2014/main" id="{2E2E5078-9E02-4645-AB46-A71C6DBF78B6}"/>
              </a:ext>
            </a:extLst>
          </p:cNvPr>
          <p:cNvPicPr>
            <a:picLocks noChangeAspect="1"/>
          </p:cNvPicPr>
          <p:nvPr/>
        </p:nvPicPr>
        <p:blipFill>
          <a:blip r:embed="rId2"/>
          <a:stretch>
            <a:fillRect/>
          </a:stretch>
        </p:blipFill>
        <p:spPr>
          <a:xfrm>
            <a:off x="380732" y="3463257"/>
            <a:ext cx="3898343" cy="2903239"/>
          </a:xfrm>
          <a:prstGeom prst="rect">
            <a:avLst/>
          </a:prstGeom>
        </p:spPr>
      </p:pic>
      <p:pic>
        <p:nvPicPr>
          <p:cNvPr id="9" name="図 8">
            <a:extLst>
              <a:ext uri="{FF2B5EF4-FFF2-40B4-BE49-F238E27FC236}">
                <a16:creationId xmlns:a16="http://schemas.microsoft.com/office/drawing/2014/main" id="{D935800A-067B-4984-B638-49DF00CFE4D8}"/>
              </a:ext>
            </a:extLst>
          </p:cNvPr>
          <p:cNvPicPr>
            <a:picLocks noChangeAspect="1"/>
          </p:cNvPicPr>
          <p:nvPr/>
        </p:nvPicPr>
        <p:blipFill>
          <a:blip r:embed="rId3"/>
          <a:stretch>
            <a:fillRect/>
          </a:stretch>
        </p:blipFill>
        <p:spPr>
          <a:xfrm>
            <a:off x="6080952" y="1264160"/>
            <a:ext cx="2035219" cy="1646377"/>
          </a:xfrm>
          <a:prstGeom prst="rect">
            <a:avLst/>
          </a:prstGeom>
          <a:effectLst>
            <a:outerShdw blurRad="63500" sx="102000" sy="102000" algn="ctr" rotWithShape="0">
              <a:prstClr val="black">
                <a:alpha val="40000"/>
              </a:prstClr>
            </a:outerShdw>
          </a:effectLst>
        </p:spPr>
      </p:pic>
      <p:pic>
        <p:nvPicPr>
          <p:cNvPr id="12" name="図 11">
            <a:extLst>
              <a:ext uri="{FF2B5EF4-FFF2-40B4-BE49-F238E27FC236}">
                <a16:creationId xmlns:a16="http://schemas.microsoft.com/office/drawing/2014/main" id="{7C150477-120C-4C61-9B78-8C7A20D20754}"/>
              </a:ext>
            </a:extLst>
          </p:cNvPr>
          <p:cNvPicPr>
            <a:picLocks noChangeAspect="1"/>
          </p:cNvPicPr>
          <p:nvPr/>
        </p:nvPicPr>
        <p:blipFill>
          <a:blip r:embed="rId4"/>
          <a:stretch>
            <a:fillRect/>
          </a:stretch>
        </p:blipFill>
        <p:spPr>
          <a:xfrm>
            <a:off x="5472468" y="3485587"/>
            <a:ext cx="2414994" cy="1743662"/>
          </a:xfrm>
          <a:prstGeom prst="rect">
            <a:avLst/>
          </a:prstGeom>
        </p:spPr>
      </p:pic>
      <p:sp>
        <p:nvSpPr>
          <p:cNvPr id="13" name="テキスト ボックス 12">
            <a:extLst>
              <a:ext uri="{FF2B5EF4-FFF2-40B4-BE49-F238E27FC236}">
                <a16:creationId xmlns:a16="http://schemas.microsoft.com/office/drawing/2014/main" id="{4D099F13-3489-4554-A0D0-25C249627B9C}"/>
              </a:ext>
            </a:extLst>
          </p:cNvPr>
          <p:cNvSpPr txBox="1"/>
          <p:nvPr/>
        </p:nvSpPr>
        <p:spPr>
          <a:xfrm>
            <a:off x="5767696" y="3023922"/>
            <a:ext cx="1547218" cy="461665"/>
          </a:xfrm>
          <a:prstGeom prst="rect">
            <a:avLst/>
          </a:prstGeom>
          <a:noFill/>
        </p:spPr>
        <p:txBody>
          <a:bodyPr wrap="none" rtlCol="0">
            <a:spAutoFit/>
          </a:bodyPr>
          <a:lstStyle/>
          <a:p>
            <a:r>
              <a:rPr kumimoji="1" lang="ja-JP" altLang="en-US" sz="2400" dirty="0"/>
              <a:t>ピーク位置</a:t>
            </a:r>
          </a:p>
        </p:txBody>
      </p:sp>
      <p:sp>
        <p:nvSpPr>
          <p:cNvPr id="14" name="右矢印 57">
            <a:extLst>
              <a:ext uri="{FF2B5EF4-FFF2-40B4-BE49-F238E27FC236}">
                <a16:creationId xmlns:a16="http://schemas.microsoft.com/office/drawing/2014/main" id="{D8268D14-1E39-4F4B-810E-2CCF5E2DD3D9}"/>
              </a:ext>
            </a:extLst>
          </p:cNvPr>
          <p:cNvSpPr/>
          <p:nvPr/>
        </p:nvSpPr>
        <p:spPr>
          <a:xfrm rot="6376819">
            <a:off x="7285026" y="2980217"/>
            <a:ext cx="594957" cy="334189"/>
          </a:xfrm>
          <a:prstGeom prst="rightArrow">
            <a:avLst/>
          </a:prstGeom>
          <a:gradFill rotWithShape="1">
            <a:gsLst>
              <a:gs pos="0">
                <a:srgbClr val="F4DE3A">
                  <a:satMod val="103000"/>
                  <a:lumMod val="102000"/>
                  <a:tint val="94000"/>
                </a:srgbClr>
              </a:gs>
              <a:gs pos="50000">
                <a:srgbClr val="F4DE3A">
                  <a:satMod val="110000"/>
                  <a:lumMod val="100000"/>
                  <a:shade val="100000"/>
                </a:srgbClr>
              </a:gs>
              <a:gs pos="100000">
                <a:srgbClr val="F4DE3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orbel" panose="020B0503020204020204"/>
              <a:ea typeface="HGｺﾞｼｯｸM" panose="020B0609000000000000" pitchFamily="49" charset="-128"/>
              <a:cs typeface="+mn-cs"/>
            </a:endParaRPr>
          </a:p>
        </p:txBody>
      </p:sp>
      <p:sp>
        <p:nvSpPr>
          <p:cNvPr id="15" name="右矢印 57">
            <a:extLst>
              <a:ext uri="{FF2B5EF4-FFF2-40B4-BE49-F238E27FC236}">
                <a16:creationId xmlns:a16="http://schemas.microsoft.com/office/drawing/2014/main" id="{FFC1A57C-E5E6-4526-B2E0-7F4DD6B5C77D}"/>
              </a:ext>
            </a:extLst>
          </p:cNvPr>
          <p:cNvSpPr/>
          <p:nvPr/>
        </p:nvSpPr>
        <p:spPr>
          <a:xfrm rot="9917226">
            <a:off x="4372390" y="3680137"/>
            <a:ext cx="1039890" cy="389184"/>
          </a:xfrm>
          <a:prstGeom prst="rightArrow">
            <a:avLst/>
          </a:prstGeom>
          <a:gradFill rotWithShape="1">
            <a:gsLst>
              <a:gs pos="0">
                <a:srgbClr val="F4DE3A">
                  <a:satMod val="103000"/>
                  <a:lumMod val="102000"/>
                  <a:tint val="94000"/>
                </a:srgbClr>
              </a:gs>
              <a:gs pos="50000">
                <a:srgbClr val="F4DE3A">
                  <a:satMod val="110000"/>
                  <a:lumMod val="100000"/>
                  <a:shade val="100000"/>
                </a:srgbClr>
              </a:gs>
              <a:gs pos="100000">
                <a:srgbClr val="F4DE3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orbel" panose="020B0503020204020204"/>
              <a:ea typeface="HGｺﾞｼｯｸM" panose="020B0609000000000000" pitchFamily="49" charset="-128"/>
              <a:cs typeface="+mn-cs"/>
            </a:endParaRPr>
          </a:p>
        </p:txBody>
      </p:sp>
      <p:sp>
        <p:nvSpPr>
          <p:cNvPr id="16" name="テキスト ボックス 15">
            <a:extLst>
              <a:ext uri="{FF2B5EF4-FFF2-40B4-BE49-F238E27FC236}">
                <a16:creationId xmlns:a16="http://schemas.microsoft.com/office/drawing/2014/main" id="{52263AA3-4F1B-4534-8677-0B8603D13054}"/>
              </a:ext>
            </a:extLst>
          </p:cNvPr>
          <p:cNvSpPr txBox="1"/>
          <p:nvPr/>
        </p:nvSpPr>
        <p:spPr>
          <a:xfrm>
            <a:off x="1076194" y="2967335"/>
            <a:ext cx="2507418" cy="461665"/>
          </a:xfrm>
          <a:prstGeom prst="rect">
            <a:avLst/>
          </a:prstGeom>
          <a:noFill/>
        </p:spPr>
        <p:txBody>
          <a:bodyPr wrap="none" rtlCol="0">
            <a:spAutoFit/>
          </a:bodyPr>
          <a:lstStyle/>
          <a:p>
            <a:r>
              <a:rPr kumimoji="1" lang="ja-JP" altLang="en-US" sz="2400" dirty="0"/>
              <a:t>ギャップ </a:t>
            </a:r>
            <a:r>
              <a:rPr kumimoji="1" lang="en-US" altLang="ja-JP" sz="2400" dirty="0"/>
              <a:t>w/ scaling</a:t>
            </a:r>
            <a:endParaRPr kumimoji="1" lang="ja-JP" altLang="en-US" sz="2400" dirty="0"/>
          </a:p>
        </p:txBody>
      </p:sp>
      <p:sp>
        <p:nvSpPr>
          <p:cNvPr id="17" name="テキスト ボックス 16">
            <a:extLst>
              <a:ext uri="{FF2B5EF4-FFF2-40B4-BE49-F238E27FC236}">
                <a16:creationId xmlns:a16="http://schemas.microsoft.com/office/drawing/2014/main" id="{89E341A8-6C1F-43A0-AD42-D1CB5E32419D}"/>
              </a:ext>
            </a:extLst>
          </p:cNvPr>
          <p:cNvSpPr txBox="1"/>
          <p:nvPr/>
        </p:nvSpPr>
        <p:spPr>
          <a:xfrm>
            <a:off x="1852348" y="1495036"/>
            <a:ext cx="2882520" cy="461665"/>
          </a:xfrm>
          <a:prstGeom prst="rect">
            <a:avLst/>
          </a:prstGeom>
          <a:noFill/>
        </p:spPr>
        <p:txBody>
          <a:bodyPr wrap="none" rtlCol="0">
            <a:spAutoFit/>
          </a:bodyPr>
          <a:lstStyle/>
          <a:p>
            <a:pPr algn="ctr"/>
            <a:r>
              <a:rPr lang="ja-JP" altLang="en-US" sz="2400" dirty="0"/>
              <a:t>一次相転移領域では</a:t>
            </a:r>
            <a:endParaRPr kumimoji="1" lang="ja-JP" altLang="en-US" sz="2400" dirty="0"/>
          </a:p>
        </p:txBody>
      </p:sp>
      <p:sp>
        <p:nvSpPr>
          <p:cNvPr id="18" name="テキスト ボックス 17">
            <a:extLst>
              <a:ext uri="{FF2B5EF4-FFF2-40B4-BE49-F238E27FC236}">
                <a16:creationId xmlns:a16="http://schemas.microsoft.com/office/drawing/2014/main" id="{8C514365-86EC-40AF-B772-126155A0F23F}"/>
              </a:ext>
            </a:extLst>
          </p:cNvPr>
          <p:cNvSpPr txBox="1"/>
          <p:nvPr/>
        </p:nvSpPr>
        <p:spPr>
          <a:xfrm>
            <a:off x="880127" y="2015574"/>
            <a:ext cx="4826962" cy="523220"/>
          </a:xfrm>
          <a:prstGeom prst="rect">
            <a:avLst/>
          </a:prstGeom>
          <a:noFill/>
        </p:spPr>
        <p:txBody>
          <a:bodyPr wrap="none" rtlCol="0">
            <a:spAutoFit/>
          </a:bodyPr>
          <a:lstStyle/>
          <a:p>
            <a:r>
              <a:rPr kumimoji="1" lang="en-US" altLang="ja-JP" sz="2800" dirty="0"/>
              <a:t>(</a:t>
            </a:r>
            <a:r>
              <a:rPr kumimoji="1" lang="ja-JP" altLang="en-US" sz="2800" dirty="0"/>
              <a:t>ピーク間ギャップ</a:t>
            </a:r>
            <a:r>
              <a:rPr kumimoji="1" lang="en-US" altLang="ja-JP" sz="2800" dirty="0"/>
              <a:t>)</a:t>
            </a:r>
            <a:r>
              <a:rPr kumimoji="1" lang="ja-JP" altLang="en-US" sz="2800" dirty="0"/>
              <a:t>～</a:t>
            </a:r>
            <a:r>
              <a:rPr kumimoji="1" lang="en-US" altLang="ja-JP" sz="2800" dirty="0"/>
              <a:t>(</a:t>
            </a:r>
            <a:r>
              <a:rPr kumimoji="1" lang="ja-JP" altLang="en-US" sz="2800" dirty="0"/>
              <a:t>秩序変数</a:t>
            </a:r>
            <a:r>
              <a:rPr kumimoji="1" lang="en-US" altLang="ja-JP" sz="2800" dirty="0"/>
              <a:t>)</a:t>
            </a:r>
            <a:endParaRPr kumimoji="1" lang="ja-JP" altLang="en-US" sz="2800" dirty="0"/>
          </a:p>
        </p:txBody>
      </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F0734A27-D07C-4529-931C-27FE98A1C7C9}"/>
                  </a:ext>
                </a:extLst>
              </p:cNvPr>
              <p:cNvSpPr txBox="1"/>
              <p:nvPr/>
            </p:nvSpPr>
            <p:spPr>
              <a:xfrm>
                <a:off x="5575553" y="5593840"/>
                <a:ext cx="2993453" cy="954107"/>
              </a:xfrm>
              <a:prstGeom prst="rect">
                <a:avLst/>
              </a:prstGeom>
              <a:noFill/>
            </p:spPr>
            <p:txBody>
              <a:bodyPr wrap="square" rtlCol="0">
                <a:spAutoFit/>
              </a:bodyPr>
              <a:lstStyle/>
              <a:p>
                <a:r>
                  <a:rPr kumimoji="1" lang="ja-JP" altLang="en-US" sz="2800" dirty="0">
                    <a:solidFill>
                      <a:srgbClr val="FFFF00"/>
                    </a:solidFill>
                  </a:rPr>
                  <a:t>ギャップの</a:t>
                </a:r>
                <a14:m>
                  <m:oMath xmlns:m="http://schemas.openxmlformats.org/officeDocument/2006/math">
                    <m:r>
                      <a:rPr kumimoji="1" lang="en-US" altLang="ja-JP" sz="2800" b="0" i="1" smtClean="0">
                        <a:solidFill>
                          <a:srgbClr val="FFFF00"/>
                        </a:solidFill>
                        <a:latin typeface="Cambria Math" panose="02040503050406030204" pitchFamily="18" charset="0"/>
                      </a:rPr>
                      <m:t>𝜆</m:t>
                    </m:r>
                  </m:oMath>
                </a14:m>
                <a:r>
                  <a:rPr kumimoji="1" lang="ja-JP" altLang="en-US" sz="2800" dirty="0">
                    <a:solidFill>
                      <a:srgbClr val="FFFF00"/>
                    </a:solidFill>
                  </a:rPr>
                  <a:t>依存性は</a:t>
                </a:r>
                <a14:m>
                  <m:oMath xmlns:m="http://schemas.openxmlformats.org/officeDocument/2006/math">
                    <m:sSub>
                      <m:sSubPr>
                        <m:ctrlPr>
                          <a:rPr kumimoji="1" lang="en-US" altLang="ja-JP" sz="2800" b="0" i="1" smtClean="0">
                            <a:solidFill>
                              <a:srgbClr val="FFFF00"/>
                            </a:solidFill>
                            <a:latin typeface="Cambria Math" panose="02040503050406030204" pitchFamily="18" charset="0"/>
                          </a:rPr>
                        </m:ctrlPr>
                      </m:sSubPr>
                      <m:e>
                        <m:r>
                          <a:rPr kumimoji="1" lang="en-US" altLang="ja-JP" sz="2800" b="0" i="1" smtClean="0">
                            <a:solidFill>
                              <a:srgbClr val="FFFF00"/>
                            </a:solidFill>
                            <a:latin typeface="Cambria Math" panose="02040503050406030204" pitchFamily="18" charset="0"/>
                          </a:rPr>
                          <m:t>𝑍</m:t>
                        </m:r>
                      </m:e>
                      <m:sub>
                        <m:r>
                          <a:rPr kumimoji="1" lang="en-US" altLang="ja-JP" sz="2800" b="0" i="1" smtClean="0">
                            <a:solidFill>
                              <a:srgbClr val="FFFF00"/>
                            </a:solidFill>
                            <a:latin typeface="Cambria Math" panose="02040503050406030204" pitchFamily="18" charset="0"/>
                          </a:rPr>
                          <m:t>2</m:t>
                        </m:r>
                      </m:sub>
                    </m:sSub>
                  </m:oMath>
                </a14:m>
                <a:r>
                  <a:rPr kumimoji="1" lang="en-US" altLang="ja-JP" sz="2800" dirty="0">
                    <a:solidFill>
                      <a:srgbClr val="FFFF00"/>
                    </a:solidFill>
                  </a:rPr>
                  <a:t>-FSS</a:t>
                </a:r>
                <a:r>
                  <a:rPr kumimoji="1" lang="ja-JP" altLang="en-US" sz="2800" dirty="0">
                    <a:solidFill>
                      <a:srgbClr val="FFFF00"/>
                    </a:solidFill>
                  </a:rPr>
                  <a:t>と整合</a:t>
                </a:r>
              </a:p>
            </p:txBody>
          </p:sp>
        </mc:Choice>
        <mc:Fallback xmlns="">
          <p:sp>
            <p:nvSpPr>
              <p:cNvPr id="19" name="テキスト ボックス 18">
                <a:extLst>
                  <a:ext uri="{FF2B5EF4-FFF2-40B4-BE49-F238E27FC236}">
                    <a16:creationId xmlns:a16="http://schemas.microsoft.com/office/drawing/2014/main" id="{F0734A27-D07C-4529-931C-27FE98A1C7C9}"/>
                  </a:ext>
                </a:extLst>
              </p:cNvPr>
              <p:cNvSpPr txBox="1">
                <a:spLocks noRot="1" noChangeAspect="1" noMove="1" noResize="1" noEditPoints="1" noAdjustHandles="1" noChangeArrowheads="1" noChangeShapeType="1" noTextEdit="1"/>
              </p:cNvSpPr>
              <p:nvPr/>
            </p:nvSpPr>
            <p:spPr>
              <a:xfrm>
                <a:off x="5575553" y="5593840"/>
                <a:ext cx="2993453" cy="954107"/>
              </a:xfrm>
              <a:prstGeom prst="rect">
                <a:avLst/>
              </a:prstGeom>
              <a:blipFill>
                <a:blip r:embed="rId5"/>
                <a:stretch>
                  <a:fillRect l="-4277" t="-8333" r="-1629" b="-18590"/>
                </a:stretch>
              </a:blipFill>
            </p:spPr>
            <p:txBody>
              <a:bodyPr/>
              <a:lstStyle/>
              <a:p>
                <a:r>
                  <a:rPr lang="ja-JP" altLang="en-US">
                    <a:noFill/>
                  </a:rPr>
                  <a:t> </a:t>
                </a:r>
              </a:p>
            </p:txBody>
          </p:sp>
        </mc:Fallback>
      </mc:AlternateContent>
      <p:sp>
        <p:nvSpPr>
          <p:cNvPr id="20" name="角丸四角形 27">
            <a:extLst>
              <a:ext uri="{FF2B5EF4-FFF2-40B4-BE49-F238E27FC236}">
                <a16:creationId xmlns:a16="http://schemas.microsoft.com/office/drawing/2014/main" id="{101682F5-6718-4565-B8E4-7917364597AA}"/>
              </a:ext>
            </a:extLst>
          </p:cNvPr>
          <p:cNvSpPr/>
          <p:nvPr/>
        </p:nvSpPr>
        <p:spPr>
          <a:xfrm>
            <a:off x="626643" y="1362769"/>
            <a:ext cx="5121999" cy="1401784"/>
          </a:xfrm>
          <a:prstGeom prst="roundRect">
            <a:avLst>
              <a:gd name="adj" fmla="val 12470"/>
            </a:avLst>
          </a:prstGeom>
          <a:noFill/>
          <a:ln w="22225"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メイリオ" panose="020B0604030504040204" pitchFamily="50" charset="-128"/>
            </a:endParaRPr>
          </a:p>
        </p:txBody>
      </p:sp>
      <p:sp>
        <p:nvSpPr>
          <p:cNvPr id="22" name="右矢印 57">
            <a:extLst>
              <a:ext uri="{FF2B5EF4-FFF2-40B4-BE49-F238E27FC236}">
                <a16:creationId xmlns:a16="http://schemas.microsoft.com/office/drawing/2014/main" id="{414802FB-7811-4DDA-B74A-7E5DFD4AF773}"/>
              </a:ext>
            </a:extLst>
          </p:cNvPr>
          <p:cNvSpPr/>
          <p:nvPr/>
        </p:nvSpPr>
        <p:spPr>
          <a:xfrm>
            <a:off x="4954349" y="5720449"/>
            <a:ext cx="490304" cy="781037"/>
          </a:xfrm>
          <a:prstGeom prst="rightArrow">
            <a:avLst/>
          </a:prstGeom>
          <a:gradFill rotWithShape="1">
            <a:gsLst>
              <a:gs pos="0">
                <a:srgbClr val="F4DE3A">
                  <a:satMod val="103000"/>
                  <a:lumMod val="102000"/>
                  <a:tint val="94000"/>
                </a:srgbClr>
              </a:gs>
              <a:gs pos="50000">
                <a:srgbClr val="F4DE3A">
                  <a:satMod val="110000"/>
                  <a:lumMod val="100000"/>
                  <a:shade val="100000"/>
                </a:srgbClr>
              </a:gs>
              <a:gs pos="100000">
                <a:srgbClr val="F4DE3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orbel" panose="020B0503020204020204"/>
              <a:ea typeface="HGｺﾞｼｯｸM" panose="020B0609000000000000" pitchFamily="49" charset="-128"/>
              <a:cs typeface="+mn-cs"/>
            </a:endParaRPr>
          </a:p>
        </p:txBody>
      </p:sp>
    </p:spTree>
    <p:extLst>
      <p:ext uri="{BB962C8B-B14F-4D97-AF65-F5344CB8AC3E}">
        <p14:creationId xmlns:p14="http://schemas.microsoft.com/office/powerpoint/2010/main" val="997242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51B6C35B-5C9F-4704-B548-B8DAB0770533}"/>
              </a:ext>
            </a:extLst>
          </p:cNvPr>
          <p:cNvGrpSpPr/>
          <p:nvPr/>
        </p:nvGrpSpPr>
        <p:grpSpPr>
          <a:xfrm>
            <a:off x="-118188" y="589280"/>
            <a:ext cx="3103984" cy="5922911"/>
            <a:chOff x="567787" y="372744"/>
            <a:chExt cx="2626518" cy="6100271"/>
          </a:xfrm>
          <a:scene3d>
            <a:camera prst="perspectiveHeroicExtremeRightFacing">
              <a:rot lat="510195" lon="18926406" rev="86685"/>
            </a:camera>
            <a:lightRig rig="freezing" dir="t"/>
          </a:scene3d>
        </p:grpSpPr>
        <p:pic>
          <p:nvPicPr>
            <p:cNvPr id="11" name="図 10">
              <a:extLst>
                <a:ext uri="{FF2B5EF4-FFF2-40B4-BE49-F238E27FC236}">
                  <a16:creationId xmlns:a16="http://schemas.microsoft.com/office/drawing/2014/main" id="{6566E73A-A6D5-44E1-9600-2DD1FB37B4D7}"/>
                </a:ext>
              </a:extLst>
            </p:cNvPr>
            <p:cNvPicPr>
              <a:picLocks noChangeAspect="1"/>
            </p:cNvPicPr>
            <p:nvPr/>
          </p:nvPicPr>
          <p:blipFill>
            <a:blip r:embed="rId2"/>
            <a:stretch>
              <a:fillRect/>
            </a:stretch>
          </p:blipFill>
          <p:spPr>
            <a:xfrm>
              <a:off x="567787" y="2549615"/>
              <a:ext cx="2626518" cy="1915169"/>
            </a:xfrm>
            <a:prstGeom prst="rect">
              <a:avLst/>
            </a:prstGeom>
            <a:sp3d prstMaterial="translucentPowder"/>
          </p:spPr>
        </p:pic>
        <p:pic>
          <p:nvPicPr>
            <p:cNvPr id="12" name="図 11">
              <a:extLst>
                <a:ext uri="{FF2B5EF4-FFF2-40B4-BE49-F238E27FC236}">
                  <a16:creationId xmlns:a16="http://schemas.microsoft.com/office/drawing/2014/main" id="{55DD1396-3C52-4E77-813A-120CE87FDA95}"/>
                </a:ext>
              </a:extLst>
            </p:cNvPr>
            <p:cNvPicPr>
              <a:picLocks noChangeAspect="1"/>
            </p:cNvPicPr>
            <p:nvPr/>
          </p:nvPicPr>
          <p:blipFill>
            <a:blip r:embed="rId3"/>
            <a:stretch>
              <a:fillRect/>
            </a:stretch>
          </p:blipFill>
          <p:spPr>
            <a:xfrm>
              <a:off x="567787" y="372744"/>
              <a:ext cx="2626517" cy="2124703"/>
            </a:xfrm>
            <a:prstGeom prst="rect">
              <a:avLst/>
            </a:prstGeom>
            <a:effectLst/>
            <a:sp3d prstMaterial="translucentPowder"/>
          </p:spPr>
        </p:pic>
        <p:pic>
          <p:nvPicPr>
            <p:cNvPr id="13" name="図 12">
              <a:extLst>
                <a:ext uri="{FF2B5EF4-FFF2-40B4-BE49-F238E27FC236}">
                  <a16:creationId xmlns:a16="http://schemas.microsoft.com/office/drawing/2014/main" id="{4D4589C9-3534-466E-8D32-3D141A8C75BB}"/>
                </a:ext>
              </a:extLst>
            </p:cNvPr>
            <p:cNvPicPr>
              <a:picLocks noChangeAspect="1"/>
            </p:cNvPicPr>
            <p:nvPr/>
          </p:nvPicPr>
          <p:blipFill>
            <a:blip r:embed="rId4"/>
            <a:stretch>
              <a:fillRect/>
            </a:stretch>
          </p:blipFill>
          <p:spPr>
            <a:xfrm>
              <a:off x="567787" y="4516952"/>
              <a:ext cx="2626517" cy="1956063"/>
            </a:xfrm>
            <a:prstGeom prst="rect">
              <a:avLst/>
            </a:prstGeom>
            <a:sp3d prstMaterial="translucentPowder"/>
          </p:spPr>
        </p:pic>
      </p:grpSp>
      <p:sp>
        <p:nvSpPr>
          <p:cNvPr id="3" name="スライド番号プレースホルダー 2"/>
          <p:cNvSpPr>
            <a:spLocks noGrp="1"/>
          </p:cNvSpPr>
          <p:nvPr>
            <p:ph type="sldNum" sz="quarter" idx="12"/>
          </p:nvPr>
        </p:nvSpPr>
        <p:spPr/>
        <p:txBody>
          <a:bodyPr/>
          <a:lstStyle/>
          <a:p>
            <a:fld id="{2EF2F49B-2D2B-4CC7-A2AF-312F666331BA}" type="slidenum">
              <a:rPr lang="ja-JP" altLang="en-US" smtClean="0"/>
              <a:pPr/>
              <a:t>14</a:t>
            </a:fld>
            <a:endParaRPr lang="ja-JP" altLang="en-US" dirty="0"/>
          </a:p>
        </p:txBody>
      </p:sp>
      <p:sp>
        <p:nvSpPr>
          <p:cNvPr id="2" name="タイトル 1"/>
          <p:cNvSpPr>
            <a:spLocks noGrp="1"/>
          </p:cNvSpPr>
          <p:nvPr>
            <p:ph type="title"/>
          </p:nvPr>
        </p:nvSpPr>
        <p:spPr/>
        <p:txBody>
          <a:bodyPr/>
          <a:lstStyle/>
          <a:p>
            <a:r>
              <a:rPr kumimoji="1" lang="ja-JP" altLang="en-US" dirty="0"/>
              <a:t>まとめ</a:t>
            </a:r>
          </a:p>
        </p:txBody>
      </p:sp>
      <mc:AlternateContent xmlns:mc="http://schemas.openxmlformats.org/markup-compatibility/2006" xmlns:a14="http://schemas.microsoft.com/office/drawing/2010/main">
        <mc:Choice Requires="a14">
          <p:sp>
            <p:nvSpPr>
              <p:cNvPr id="7" name="正方形/長方形 6"/>
              <p:cNvSpPr/>
              <p:nvPr/>
            </p:nvSpPr>
            <p:spPr>
              <a:xfrm>
                <a:off x="1692092" y="1375073"/>
                <a:ext cx="7107174" cy="4893647"/>
              </a:xfrm>
              <a:prstGeom prst="rect">
                <a:avLst/>
              </a:prstGeom>
            </p:spPr>
            <p:txBody>
              <a:bodyPr wrap="square">
                <a:spAutoFit/>
              </a:bodyPr>
              <a:lstStyle/>
              <a:p>
                <a:pPr marL="457200" indent="-457200">
                  <a:buFont typeface="Wingdings" panose="05000000000000000000" pitchFamily="2" charset="2"/>
                  <a:buChar char="p"/>
                </a:pPr>
                <a:r>
                  <a:rPr lang="ja-JP" altLang="en-US" sz="2400" dirty="0">
                    <a:effectLst>
                      <a:glow rad="139700">
                        <a:srgbClr val="11445C"/>
                      </a:glow>
                    </a:effectLst>
                  </a:rPr>
                  <a:t>大体積シミュレーションによる、重クォーク</a:t>
                </a:r>
                <a:r>
                  <a:rPr lang="en-US" altLang="ja-JP" sz="2400" dirty="0">
                    <a:effectLst>
                      <a:glow rad="139700">
                        <a:srgbClr val="11445C"/>
                      </a:glow>
                    </a:effectLst>
                  </a:rPr>
                  <a:t>QCD</a:t>
                </a:r>
                <a:r>
                  <a:rPr lang="ja-JP" altLang="en-US" sz="2400" dirty="0">
                    <a:effectLst>
                      <a:glow rad="139700">
                        <a:srgbClr val="11445C"/>
                      </a:glow>
                    </a:effectLst>
                  </a:rPr>
                  <a:t>臨界点周辺での有限サイズスケーリング</a:t>
                </a:r>
                <a:r>
                  <a:rPr lang="en-US" altLang="ja-JP" sz="2400" dirty="0">
                    <a:effectLst>
                      <a:glow rad="139700">
                        <a:srgbClr val="11445C"/>
                      </a:glow>
                    </a:effectLst>
                  </a:rPr>
                  <a:t>(FSS)</a:t>
                </a:r>
                <a:r>
                  <a:rPr lang="ja-JP" altLang="en-US" sz="2400" dirty="0">
                    <a:effectLst>
                      <a:glow rad="139700">
                        <a:srgbClr val="11445C"/>
                      </a:glow>
                    </a:effectLst>
                  </a:rPr>
                  <a:t>解析</a:t>
                </a:r>
                <a:endParaRPr lang="en-US" altLang="ja-JP" sz="1200" dirty="0">
                  <a:effectLst>
                    <a:glow rad="139700">
                      <a:srgbClr val="11445C"/>
                    </a:glow>
                  </a:effectLst>
                </a:endParaRPr>
              </a:p>
              <a:p>
                <a:pPr marL="914400" lvl="1" indent="-457200">
                  <a:buFont typeface="Wingdings" panose="05000000000000000000" pitchFamily="2" charset="2"/>
                  <a:buChar char="p"/>
                </a:pPr>
                <a:r>
                  <a:rPr lang="en-US" altLang="ja-JP" sz="2400" dirty="0">
                    <a:effectLst>
                      <a:glow rad="139700">
                        <a:srgbClr val="11445C"/>
                      </a:glow>
                    </a:effectLst>
                  </a:rPr>
                  <a:t>Binder cumulant </a:t>
                </a:r>
                <a14:m>
                  <m:oMath xmlns:m="http://schemas.openxmlformats.org/officeDocument/2006/math">
                    <m:sSub>
                      <m:sSubPr>
                        <m:ctrlPr>
                          <a:rPr lang="en-US" altLang="ja-JP" sz="2400" b="0" i="1" smtClean="0">
                            <a:effectLst>
                              <a:glow rad="139700">
                                <a:srgbClr val="11445C"/>
                              </a:glow>
                            </a:effectLst>
                            <a:latin typeface="Cambria Math" panose="02040503050406030204" pitchFamily="18" charset="0"/>
                          </a:rPr>
                        </m:ctrlPr>
                      </m:sSubPr>
                      <m:e>
                        <m:r>
                          <a:rPr lang="en-US" altLang="ja-JP" sz="2400" b="0" i="1" smtClean="0">
                            <a:effectLst>
                              <a:glow rad="139700">
                                <a:srgbClr val="11445C"/>
                              </a:glow>
                            </a:effectLst>
                            <a:latin typeface="Cambria Math" panose="02040503050406030204" pitchFamily="18" charset="0"/>
                          </a:rPr>
                          <m:t>𝐵</m:t>
                        </m:r>
                      </m:e>
                      <m:sub>
                        <m:r>
                          <a:rPr lang="en-US" altLang="ja-JP" sz="2400" b="0" i="1" smtClean="0">
                            <a:effectLst>
                              <a:glow rad="139700">
                                <a:srgbClr val="11445C"/>
                              </a:glow>
                            </a:effectLst>
                            <a:latin typeface="Cambria Math" panose="02040503050406030204" pitchFamily="18" charset="0"/>
                          </a:rPr>
                          <m:t>4</m:t>
                        </m:r>
                      </m:sub>
                    </m:sSub>
                  </m:oMath>
                </a14:m>
                <a:endParaRPr lang="en-US" altLang="ja-JP" sz="2400" dirty="0">
                  <a:effectLst>
                    <a:glow rad="139700">
                      <a:srgbClr val="11445C"/>
                    </a:glow>
                  </a:effectLst>
                </a:endParaRPr>
              </a:p>
              <a:p>
                <a:pPr marL="914400" lvl="1" indent="-457200">
                  <a:buFont typeface="Wingdings" panose="05000000000000000000" pitchFamily="2" charset="2"/>
                  <a:buChar char="p"/>
                </a:pPr>
                <a14:m>
                  <m:oMath xmlns:m="http://schemas.openxmlformats.org/officeDocument/2006/math">
                    <m:sSub>
                      <m:sSubPr>
                        <m:ctrlPr>
                          <a:rPr lang="en-US" altLang="ja-JP" sz="2400" b="0" i="1" smtClean="0">
                            <a:effectLst>
                              <a:glow rad="139700">
                                <a:srgbClr val="11445C"/>
                              </a:glow>
                            </a:effectLst>
                            <a:latin typeface="Cambria Math" panose="02040503050406030204" pitchFamily="18" charset="0"/>
                          </a:rPr>
                        </m:ctrlPr>
                      </m:sSubPr>
                      <m:e>
                        <m:r>
                          <m:rPr>
                            <m:sty m:val="p"/>
                          </m:rPr>
                          <a:rPr lang="en-US" altLang="ja-JP" sz="2400" b="0" i="0" smtClean="0">
                            <a:effectLst>
                              <a:glow rad="139700">
                                <a:srgbClr val="11445C"/>
                              </a:glow>
                            </a:effectLst>
                            <a:latin typeface="Cambria Math" panose="02040503050406030204" pitchFamily="18" charset="0"/>
                          </a:rPr>
                          <m:t>Ω</m:t>
                        </m:r>
                      </m:e>
                      <m:sub>
                        <m:r>
                          <a:rPr lang="en-US" altLang="ja-JP" sz="2400" b="0" i="1" smtClean="0">
                            <a:effectLst>
                              <a:glow rad="139700">
                                <a:srgbClr val="11445C"/>
                              </a:glow>
                            </a:effectLst>
                            <a:latin typeface="Cambria Math" panose="02040503050406030204" pitchFamily="18" charset="0"/>
                          </a:rPr>
                          <m:t>𝑅</m:t>
                        </m:r>
                      </m:sub>
                    </m:sSub>
                  </m:oMath>
                </a14:m>
                <a:r>
                  <a:rPr lang="ja-JP" altLang="en-US" sz="2400" dirty="0">
                    <a:effectLst>
                      <a:glow rad="139700">
                        <a:srgbClr val="11445C"/>
                      </a:glow>
                    </a:effectLst>
                  </a:rPr>
                  <a:t>の分布・有効ポテンシャル</a:t>
                </a:r>
                <a:endParaRPr lang="en-US" altLang="ja-JP" sz="2400" dirty="0">
                  <a:effectLst>
                    <a:glow rad="139700">
                      <a:srgbClr val="11445C"/>
                    </a:glow>
                  </a:effectLst>
                </a:endParaRPr>
              </a:p>
              <a:p>
                <a:pPr marL="914400" lvl="1" indent="-457200">
                  <a:buFont typeface="Wingdings" panose="05000000000000000000" pitchFamily="2" charset="2"/>
                  <a:buChar char="p"/>
                </a:pPr>
                <a:r>
                  <a:rPr lang="ja-JP" altLang="en-US" sz="2400" dirty="0">
                    <a:effectLst>
                      <a:glow rad="139700">
                        <a:srgbClr val="11445C"/>
                      </a:glow>
                    </a:effectLst>
                  </a:rPr>
                  <a:t>ピーク間ギャップ</a:t>
                </a:r>
                <a:endParaRPr lang="en-US" altLang="ja-JP" sz="1200" dirty="0">
                  <a:effectLst>
                    <a:glow rad="139700">
                      <a:srgbClr val="11445C"/>
                    </a:glow>
                  </a:effectLst>
                </a:endParaRPr>
              </a:p>
              <a:p>
                <a:pPr marL="457200" indent="-457200">
                  <a:buFont typeface="Wingdings" panose="05000000000000000000" pitchFamily="2" charset="2"/>
                  <a:buChar char="p"/>
                </a:pPr>
                <a:r>
                  <a:rPr lang="ja-JP" altLang="en-US" sz="2400" dirty="0">
                    <a:effectLst>
                      <a:glow rad="139700">
                        <a:srgbClr val="11445C"/>
                      </a:glow>
                    </a:effectLst>
                  </a:rPr>
                  <a:t>分布のピーク付近では、</a:t>
                </a:r>
                <a14:m>
                  <m:oMath xmlns:m="http://schemas.openxmlformats.org/officeDocument/2006/math">
                    <m:sSub>
                      <m:sSubPr>
                        <m:ctrlPr>
                          <a:rPr lang="en-US" altLang="ja-JP" sz="2400" b="0" i="1" smtClean="0">
                            <a:effectLst>
                              <a:glow rad="139700">
                                <a:srgbClr val="11445C"/>
                              </a:glow>
                            </a:effectLst>
                            <a:latin typeface="Cambria Math" panose="02040503050406030204" pitchFamily="18" charset="0"/>
                          </a:rPr>
                        </m:ctrlPr>
                      </m:sSubPr>
                      <m:e>
                        <m:r>
                          <a:rPr lang="en-US" altLang="ja-JP" sz="2400" b="0" i="1" smtClean="0">
                            <a:effectLst>
                              <a:glow rad="139700">
                                <a:srgbClr val="11445C"/>
                              </a:glow>
                            </a:effectLst>
                            <a:latin typeface="Cambria Math" panose="02040503050406030204" pitchFamily="18" charset="0"/>
                          </a:rPr>
                          <m:t>𝑍</m:t>
                        </m:r>
                      </m:e>
                      <m:sub>
                        <m:r>
                          <a:rPr lang="en-US" altLang="ja-JP" sz="2400" b="0" i="1" smtClean="0">
                            <a:effectLst>
                              <a:glow rad="139700">
                                <a:srgbClr val="11445C"/>
                              </a:glow>
                            </a:effectLst>
                            <a:latin typeface="Cambria Math" panose="02040503050406030204" pitchFamily="18" charset="0"/>
                          </a:rPr>
                          <m:t>2</m:t>
                        </m:r>
                      </m:sub>
                    </m:sSub>
                  </m:oMath>
                </a14:m>
                <a:r>
                  <a:rPr lang="en-US" altLang="ja-JP" sz="2400" dirty="0">
                    <a:effectLst>
                      <a:glow rad="139700">
                        <a:srgbClr val="11445C"/>
                      </a:glow>
                    </a:effectLst>
                  </a:rPr>
                  <a:t>-FSS</a:t>
                </a:r>
                <a:r>
                  <a:rPr lang="ja-JP" altLang="en-US" sz="2400" dirty="0">
                    <a:effectLst>
                      <a:glow rad="139700">
                        <a:srgbClr val="11445C"/>
                      </a:glow>
                    </a:effectLst>
                  </a:rPr>
                  <a:t>がよく成立</a:t>
                </a:r>
                <a:endParaRPr lang="en-US" altLang="ja-JP" sz="2400" dirty="0">
                  <a:effectLst>
                    <a:glow rad="139700">
                      <a:srgbClr val="11445C"/>
                    </a:glow>
                  </a:effectLst>
                </a:endParaRPr>
              </a:p>
              <a:p>
                <a:pPr marL="457200" indent="-457200">
                  <a:buFont typeface="Wingdings" panose="05000000000000000000" pitchFamily="2" charset="2"/>
                  <a:buChar char="p"/>
                </a:pPr>
                <a:r>
                  <a:rPr lang="ja-JP" altLang="en-US" sz="2400" dirty="0">
                    <a:effectLst>
                      <a:glow rad="139700">
                        <a:srgbClr val="11445C"/>
                      </a:glow>
                    </a:effectLst>
                  </a:rPr>
                  <a:t>体積現象に伴い、分布の周辺部で</a:t>
                </a:r>
                <a14:m>
                  <m:oMath xmlns:m="http://schemas.openxmlformats.org/officeDocument/2006/math">
                    <m:sSub>
                      <m:sSubPr>
                        <m:ctrlPr>
                          <a:rPr lang="en-US" altLang="ja-JP" sz="2400" b="0" i="1" smtClean="0">
                            <a:effectLst>
                              <a:glow rad="139700">
                                <a:srgbClr val="11445C"/>
                              </a:glow>
                            </a:effectLst>
                            <a:latin typeface="Cambria Math" panose="02040503050406030204" pitchFamily="18" charset="0"/>
                          </a:rPr>
                        </m:ctrlPr>
                      </m:sSubPr>
                      <m:e>
                        <m:r>
                          <a:rPr lang="en-US" altLang="ja-JP" sz="2400" b="0" i="1" smtClean="0">
                            <a:effectLst>
                              <a:glow rad="139700">
                                <a:srgbClr val="11445C"/>
                              </a:glow>
                            </a:effectLst>
                            <a:latin typeface="Cambria Math" panose="02040503050406030204" pitchFamily="18" charset="0"/>
                          </a:rPr>
                          <m:t>𝑍</m:t>
                        </m:r>
                      </m:e>
                      <m:sub>
                        <m:r>
                          <a:rPr lang="en-US" altLang="ja-JP" sz="2400" b="0" i="1" smtClean="0">
                            <a:effectLst>
                              <a:glow rad="139700">
                                <a:srgbClr val="11445C"/>
                              </a:glow>
                            </a:effectLst>
                            <a:latin typeface="Cambria Math" panose="02040503050406030204" pitchFamily="18" charset="0"/>
                          </a:rPr>
                          <m:t>2</m:t>
                        </m:r>
                      </m:sub>
                    </m:sSub>
                  </m:oMath>
                </a14:m>
                <a:r>
                  <a:rPr lang="en-US" altLang="ja-JP" sz="2400" dirty="0">
                    <a:effectLst>
                      <a:glow rad="139700">
                        <a:srgbClr val="11445C"/>
                      </a:glow>
                    </a:effectLst>
                  </a:rPr>
                  <a:t>- FSS</a:t>
                </a:r>
                <a:r>
                  <a:rPr lang="ja-JP" altLang="en-US" sz="2400" dirty="0">
                    <a:effectLst>
                      <a:glow rad="139700">
                        <a:srgbClr val="11445C"/>
                      </a:glow>
                    </a:effectLst>
                  </a:rPr>
                  <a:t>の破れ</a:t>
                </a:r>
                <a:endParaRPr lang="en-US" altLang="ja-JP" sz="2400" dirty="0">
                  <a:effectLst>
                    <a:glow rad="139700">
                      <a:srgbClr val="11445C"/>
                    </a:glow>
                  </a:effectLst>
                </a:endParaRPr>
              </a:p>
              <a:p>
                <a:pPr marL="457200" indent="-457200">
                  <a:buFont typeface="Wingdings" panose="05000000000000000000" pitchFamily="2" charset="2"/>
                  <a:buChar char="p"/>
                </a:pPr>
                <a14:m>
                  <m:oMath xmlns:m="http://schemas.openxmlformats.org/officeDocument/2006/math">
                    <m:sSub>
                      <m:sSubPr>
                        <m:ctrlPr>
                          <a:rPr lang="en-US" altLang="ja-JP" sz="2400" b="0" i="1" smtClean="0">
                            <a:effectLst>
                              <a:glow rad="139700">
                                <a:srgbClr val="11445C"/>
                              </a:glow>
                            </a:effectLst>
                            <a:latin typeface="Cambria Math" panose="02040503050406030204" pitchFamily="18" charset="0"/>
                          </a:rPr>
                        </m:ctrlPr>
                      </m:sSubPr>
                      <m:e>
                        <m:r>
                          <a:rPr lang="en-US" altLang="ja-JP" sz="2400" b="0" i="1" smtClean="0">
                            <a:effectLst>
                              <a:glow rad="139700">
                                <a:srgbClr val="11445C"/>
                              </a:glow>
                            </a:effectLst>
                            <a:latin typeface="Cambria Math" panose="02040503050406030204" pitchFamily="18" charset="0"/>
                          </a:rPr>
                          <m:t>𝐵</m:t>
                        </m:r>
                      </m:e>
                      <m:sub>
                        <m:r>
                          <a:rPr lang="en-US" altLang="ja-JP" sz="2400" b="0" i="1" smtClean="0">
                            <a:effectLst>
                              <a:glow rad="139700">
                                <a:srgbClr val="11445C"/>
                              </a:glow>
                            </a:effectLst>
                            <a:latin typeface="Cambria Math" panose="02040503050406030204" pitchFamily="18" charset="0"/>
                          </a:rPr>
                          <m:t>4</m:t>
                        </m:r>
                      </m:sub>
                    </m:sSub>
                  </m:oMath>
                </a14:m>
                <a:r>
                  <a:rPr lang="ja-JP" altLang="en-US" sz="2400" dirty="0">
                    <a:effectLst>
                      <a:glow rad="139700">
                        <a:srgbClr val="11445C"/>
                      </a:glow>
                    </a:effectLst>
                  </a:rPr>
                  <a:t>の</a:t>
                </a:r>
                <a14:m>
                  <m:oMath xmlns:m="http://schemas.openxmlformats.org/officeDocument/2006/math">
                    <m:sSub>
                      <m:sSubPr>
                        <m:ctrlPr>
                          <a:rPr lang="en-US" altLang="ja-JP" sz="2400" i="1">
                            <a:effectLst>
                              <a:glow rad="139700">
                                <a:srgbClr val="11445C"/>
                              </a:glow>
                            </a:effectLst>
                            <a:latin typeface="Cambria Math" panose="02040503050406030204" pitchFamily="18" charset="0"/>
                          </a:rPr>
                        </m:ctrlPr>
                      </m:sSubPr>
                      <m:e>
                        <m:r>
                          <a:rPr lang="en-US" altLang="ja-JP" sz="2400" i="1">
                            <a:effectLst>
                              <a:glow rad="139700">
                                <a:srgbClr val="11445C"/>
                              </a:glow>
                            </a:effectLst>
                            <a:latin typeface="Cambria Math" panose="02040503050406030204" pitchFamily="18" charset="0"/>
                          </a:rPr>
                          <m:t>𝑍</m:t>
                        </m:r>
                      </m:e>
                      <m:sub>
                        <m:r>
                          <a:rPr lang="en-US" altLang="ja-JP" sz="2400" i="1">
                            <a:effectLst>
                              <a:glow rad="139700">
                                <a:srgbClr val="11445C"/>
                              </a:glow>
                            </a:effectLst>
                            <a:latin typeface="Cambria Math" panose="02040503050406030204" pitchFamily="18" charset="0"/>
                          </a:rPr>
                          <m:t>2</m:t>
                        </m:r>
                      </m:sub>
                    </m:sSub>
                  </m:oMath>
                </a14:m>
                <a:r>
                  <a:rPr lang="en-US" altLang="ja-JP" sz="2400" dirty="0">
                    <a:effectLst>
                      <a:glow rad="139700">
                        <a:srgbClr val="11445C"/>
                      </a:glow>
                    </a:effectLst>
                  </a:rPr>
                  <a:t>- FSS</a:t>
                </a:r>
                <a:r>
                  <a:rPr lang="ja-JP" altLang="en-US" sz="2400" dirty="0">
                    <a:effectLst>
                      <a:glow rad="139700">
                        <a:srgbClr val="11445C"/>
                      </a:glow>
                    </a:effectLst>
                  </a:rPr>
                  <a:t>は、</a:t>
                </a:r>
                <a14:m>
                  <m:oMath xmlns:m="http://schemas.openxmlformats.org/officeDocument/2006/math">
                    <m:r>
                      <a:rPr lang="en-US" altLang="ja-JP" sz="2400" b="0" i="1" smtClean="0">
                        <a:effectLst>
                          <a:glow rad="139700">
                            <a:srgbClr val="11445C"/>
                          </a:glow>
                        </a:effectLst>
                        <a:latin typeface="Cambria Math" panose="02040503050406030204" pitchFamily="18" charset="0"/>
                      </a:rPr>
                      <m:t>𝐿𝑇</m:t>
                    </m:r>
                    <m:r>
                      <a:rPr lang="en-US" altLang="ja-JP" sz="2400" b="0" i="1" smtClean="0">
                        <a:effectLst>
                          <a:glow rad="139700">
                            <a:srgbClr val="11445C"/>
                          </a:glow>
                        </a:effectLst>
                        <a:latin typeface="Cambria Math" panose="02040503050406030204" pitchFamily="18" charset="0"/>
                      </a:rPr>
                      <m:t>≥9</m:t>
                    </m:r>
                  </m:oMath>
                </a14:m>
                <a:r>
                  <a:rPr lang="ja-JP" altLang="en-US" sz="2400" dirty="0">
                    <a:effectLst>
                      <a:glow rad="139700">
                        <a:srgbClr val="11445C"/>
                      </a:glow>
                    </a:effectLst>
                  </a:rPr>
                  <a:t>で再現</a:t>
                </a:r>
                <a:endParaRPr lang="en-US" altLang="ja-JP" sz="2400" dirty="0">
                  <a:effectLst>
                    <a:glow rad="139700">
                      <a:srgbClr val="11445C"/>
                    </a:glow>
                  </a:effectLst>
                </a:endParaRPr>
              </a:p>
              <a:p>
                <a:pPr marL="457200" indent="-457200">
                  <a:buFont typeface="Wingdings" panose="05000000000000000000" pitchFamily="2" charset="2"/>
                  <a:buChar char="p"/>
                </a:pPr>
                <a:endParaRPr lang="en-US" altLang="ja-JP" sz="2400" dirty="0">
                  <a:effectLst>
                    <a:glow rad="139700">
                      <a:srgbClr val="11445C"/>
                    </a:glow>
                  </a:effectLst>
                </a:endParaRPr>
              </a:p>
              <a:p>
                <a:pPr marL="457200" indent="-457200">
                  <a:buFont typeface="Wingdings" panose="05000000000000000000" pitchFamily="2" charset="2"/>
                  <a:buChar char="p"/>
                </a:pPr>
                <a:r>
                  <a:rPr lang="ja-JP" altLang="en-US" sz="2400" dirty="0">
                    <a:effectLst>
                      <a:glow rad="139700">
                        <a:srgbClr val="11445C"/>
                      </a:glow>
                    </a:effectLst>
                  </a:rPr>
                  <a:t>ホッピングパラメータ展開</a:t>
                </a:r>
                <a:r>
                  <a:rPr lang="en-US" altLang="ja-JP" sz="2400" dirty="0">
                    <a:effectLst>
                      <a:glow rad="139700">
                        <a:srgbClr val="11445C"/>
                      </a:glow>
                    </a:effectLst>
                  </a:rPr>
                  <a:t>LO</a:t>
                </a:r>
                <a:r>
                  <a:rPr lang="ja-JP" altLang="en-US" sz="2400" dirty="0">
                    <a:effectLst>
                      <a:glow rad="139700">
                        <a:srgbClr val="11445C"/>
                      </a:glow>
                    </a:effectLst>
                  </a:rPr>
                  <a:t>項を取り込んだ配位生成が再重み付け法の重複問題の改善に著しく有効</a:t>
                </a:r>
                <a:endParaRPr lang="en-US" altLang="ja-JP" sz="2400" dirty="0">
                  <a:effectLst>
                    <a:glow rad="139700">
                      <a:srgbClr val="11445C"/>
                    </a:glow>
                  </a:effectLst>
                </a:endParaRPr>
              </a:p>
              <a:p>
                <a:pPr marL="457200" indent="-457200">
                  <a:buFont typeface="Wingdings" panose="05000000000000000000" pitchFamily="2" charset="2"/>
                  <a:buChar char="p"/>
                </a:pPr>
                <a:endParaRPr lang="en-US" altLang="ja-JP" sz="2400" dirty="0">
                  <a:effectLst>
                    <a:glow rad="139700">
                      <a:srgbClr val="11445C"/>
                    </a:glow>
                  </a:effectLst>
                </a:endParaRPr>
              </a:p>
              <a:p>
                <a:pPr marL="457200" indent="-457200">
                  <a:buFont typeface="Wingdings" panose="05000000000000000000" pitchFamily="2" charset="2"/>
                  <a:buChar char="p"/>
                </a:pPr>
                <a:r>
                  <a:rPr lang="ja-JP" altLang="en-US" sz="2400" dirty="0">
                    <a:effectLst>
                      <a:glow rad="139700">
                        <a:srgbClr val="11445C"/>
                      </a:glow>
                    </a:effectLst>
                  </a:rPr>
                  <a:t>課題：</a:t>
                </a:r>
                <a:r>
                  <a:rPr lang="en-US" altLang="ja-JP" sz="2400" dirty="0" err="1">
                    <a:effectLst>
                      <a:glow rad="139700">
                        <a:srgbClr val="11445C"/>
                      </a:glow>
                    </a:effectLst>
                  </a:rPr>
                  <a:t>Nt</a:t>
                </a:r>
                <a:r>
                  <a:rPr lang="en-US" altLang="ja-JP" sz="2400" dirty="0">
                    <a:effectLst>
                      <a:glow rad="139700">
                        <a:srgbClr val="11445C"/>
                      </a:glow>
                    </a:effectLst>
                  </a:rPr>
                  <a:t>=6</a:t>
                </a:r>
                <a:r>
                  <a:rPr lang="ja-JP" altLang="en-US" sz="2400" dirty="0">
                    <a:effectLst>
                      <a:glow rad="139700">
                        <a:srgbClr val="11445C"/>
                      </a:glow>
                    </a:effectLst>
                  </a:rPr>
                  <a:t>の数値解析</a:t>
                </a:r>
                <a:endParaRPr lang="en-US" altLang="ja-JP" sz="2400" dirty="0">
                  <a:effectLst>
                    <a:glow rad="139700">
                      <a:srgbClr val="11445C"/>
                    </a:glow>
                  </a:effectLst>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1692092" y="1375073"/>
                <a:ext cx="7107174" cy="4893647"/>
              </a:xfrm>
              <a:prstGeom prst="rect">
                <a:avLst/>
              </a:prstGeom>
              <a:blipFill>
                <a:blip r:embed="rId5"/>
                <a:stretch>
                  <a:fillRect l="-2146" t="-2868" r="-86" b="-33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58661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E13EAC-5450-4BB6-9A3D-CD79C5926833}"/>
              </a:ext>
            </a:extLst>
          </p:cNvPr>
          <p:cNvSpPr>
            <a:spLocks noGrp="1"/>
          </p:cNvSpPr>
          <p:nvPr>
            <p:ph type="title"/>
          </p:nvPr>
        </p:nvSpPr>
        <p:spPr/>
        <p:txBody>
          <a:bodyPr/>
          <a:lstStyle/>
          <a:p>
            <a:r>
              <a:rPr kumimoji="1" lang="en-US" altLang="ja-JP" dirty="0"/>
              <a:t>Hopping Param.</a:t>
            </a:r>
            <a:r>
              <a:rPr kumimoji="1" lang="ja-JP" altLang="en-US" dirty="0"/>
              <a:t>展開の収束性</a:t>
            </a:r>
          </a:p>
        </p:txBody>
      </p:sp>
      <p:sp>
        <p:nvSpPr>
          <p:cNvPr id="4" name="スライド番号プレースホルダー 3">
            <a:extLst>
              <a:ext uri="{FF2B5EF4-FFF2-40B4-BE49-F238E27FC236}">
                <a16:creationId xmlns:a16="http://schemas.microsoft.com/office/drawing/2014/main" id="{A80E5284-B31A-4E25-9915-1CD8D86DCC92}"/>
              </a:ext>
            </a:extLst>
          </p:cNvPr>
          <p:cNvSpPr>
            <a:spLocks noGrp="1"/>
          </p:cNvSpPr>
          <p:nvPr>
            <p:ph type="sldNum" sz="quarter" idx="12"/>
          </p:nvPr>
        </p:nvSpPr>
        <p:spPr/>
        <p:txBody>
          <a:bodyPr/>
          <a:lstStyle/>
          <a:p>
            <a:fld id="{2EF2F49B-2D2B-4CC7-A2AF-312F666331BA}" type="slidenum">
              <a:rPr lang="ja-JP" altLang="en-US" smtClean="0"/>
              <a:pPr/>
              <a:t>15</a:t>
            </a:fld>
            <a:endParaRPr lang="ja-JP" altLang="en-US" dirty="0"/>
          </a:p>
        </p:txBody>
      </p:sp>
      <p:pic>
        <p:nvPicPr>
          <p:cNvPr id="6" name="図 5">
            <a:extLst>
              <a:ext uri="{FF2B5EF4-FFF2-40B4-BE49-F238E27FC236}">
                <a16:creationId xmlns:a16="http://schemas.microsoft.com/office/drawing/2014/main" id="{465771EE-16EC-4296-A682-20A16033ADFE}"/>
              </a:ext>
            </a:extLst>
          </p:cNvPr>
          <p:cNvPicPr>
            <a:picLocks noChangeAspect="1"/>
          </p:cNvPicPr>
          <p:nvPr/>
        </p:nvPicPr>
        <p:blipFill>
          <a:blip r:embed="rId2"/>
          <a:stretch>
            <a:fillRect/>
          </a:stretch>
        </p:blipFill>
        <p:spPr>
          <a:xfrm>
            <a:off x="2101814" y="1521684"/>
            <a:ext cx="4940372" cy="3634519"/>
          </a:xfrm>
          <a:prstGeom prst="rect">
            <a:avLst/>
          </a:prstGeom>
        </p:spPr>
      </p:pic>
    </p:spTree>
    <p:extLst>
      <p:ext uri="{BB962C8B-B14F-4D97-AF65-F5344CB8AC3E}">
        <p14:creationId xmlns:p14="http://schemas.microsoft.com/office/powerpoint/2010/main" val="1952381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11168B3F-0D7E-4F4D-B63A-863574F6B5CB}"/>
                  </a:ext>
                </a:extLst>
              </p:cNvPr>
              <p:cNvSpPr>
                <a:spLocks noGrp="1"/>
              </p:cNvSpPr>
              <p:nvPr>
                <p:ph type="title"/>
              </p:nvPr>
            </p:nvSpPr>
            <p:spPr/>
            <p:txBody>
              <a:bodyPr/>
              <a:lstStyle/>
              <a:p>
                <a:r>
                  <a:rPr kumimoji="1" lang="ja-JP" altLang="en-US" dirty="0"/>
                  <a:t>ギャップの</a:t>
                </a:r>
                <a14:m>
                  <m:oMath xmlns:m="http://schemas.openxmlformats.org/officeDocument/2006/math">
                    <m:r>
                      <a:rPr kumimoji="1" lang="en-US" altLang="ja-JP" b="0" i="1" smtClean="0">
                        <a:latin typeface="Cambria Math" panose="02040503050406030204" pitchFamily="18" charset="0"/>
                      </a:rPr>
                      <m:t>𝐿</m:t>
                    </m:r>
                  </m:oMath>
                </a14:m>
                <a:r>
                  <a:rPr kumimoji="1" lang="ja-JP" altLang="en-US" dirty="0"/>
                  <a:t>依存性</a:t>
                </a:r>
              </a:p>
            </p:txBody>
          </p:sp>
        </mc:Choice>
        <mc:Fallback xmlns="">
          <p:sp>
            <p:nvSpPr>
              <p:cNvPr id="2" name="タイトル 1">
                <a:extLst>
                  <a:ext uri="{FF2B5EF4-FFF2-40B4-BE49-F238E27FC236}">
                    <a16:creationId xmlns:a16="http://schemas.microsoft.com/office/drawing/2014/main" id="{11168B3F-0D7E-4F4D-B63A-863574F6B5CB}"/>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3FD96F69-814B-46AE-846A-746E8EFAE14E}"/>
              </a:ext>
            </a:extLst>
          </p:cNvPr>
          <p:cNvSpPr>
            <a:spLocks noGrp="1"/>
          </p:cNvSpPr>
          <p:nvPr>
            <p:ph type="sldNum" sz="quarter" idx="12"/>
          </p:nvPr>
        </p:nvSpPr>
        <p:spPr/>
        <p:txBody>
          <a:bodyPr/>
          <a:lstStyle/>
          <a:p>
            <a:fld id="{2EF2F49B-2D2B-4CC7-A2AF-312F666331BA}" type="slidenum">
              <a:rPr lang="ja-JP" altLang="en-US" smtClean="0"/>
              <a:pPr/>
              <a:t>16</a:t>
            </a:fld>
            <a:endParaRPr lang="ja-JP" altLang="en-US" dirty="0"/>
          </a:p>
        </p:txBody>
      </p:sp>
      <p:pic>
        <p:nvPicPr>
          <p:cNvPr id="6" name="図 5">
            <a:extLst>
              <a:ext uri="{FF2B5EF4-FFF2-40B4-BE49-F238E27FC236}">
                <a16:creationId xmlns:a16="http://schemas.microsoft.com/office/drawing/2014/main" id="{9D19B4CF-9E1B-4960-A06D-761905BE7777}"/>
              </a:ext>
            </a:extLst>
          </p:cNvPr>
          <p:cNvPicPr>
            <a:picLocks noChangeAspect="1"/>
          </p:cNvPicPr>
          <p:nvPr/>
        </p:nvPicPr>
        <p:blipFill>
          <a:blip r:embed="rId3"/>
          <a:stretch>
            <a:fillRect/>
          </a:stretch>
        </p:blipFill>
        <p:spPr>
          <a:xfrm>
            <a:off x="1917256" y="1397465"/>
            <a:ext cx="5309488" cy="3926809"/>
          </a:xfrm>
          <a:prstGeom prst="rect">
            <a:avLst/>
          </a:prstGeom>
        </p:spPr>
      </p:pic>
    </p:spTree>
    <p:extLst>
      <p:ext uri="{BB962C8B-B14F-4D97-AF65-F5344CB8AC3E}">
        <p14:creationId xmlns:p14="http://schemas.microsoft.com/office/powerpoint/2010/main" val="3548221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A93539-D666-430B-8ECF-F23403518D3A}"/>
              </a:ext>
            </a:extLst>
          </p:cNvPr>
          <p:cNvSpPr>
            <a:spLocks noGrp="1"/>
          </p:cNvSpPr>
          <p:nvPr>
            <p:ph type="title"/>
          </p:nvPr>
        </p:nvSpPr>
        <p:spPr/>
        <p:txBody>
          <a:bodyPr/>
          <a:lstStyle/>
          <a:p>
            <a:r>
              <a:rPr kumimoji="1" lang="en-US" altLang="ja-JP" dirty="0"/>
              <a:t>Energy-Like</a:t>
            </a:r>
            <a:r>
              <a:rPr kumimoji="1" lang="ja-JP" altLang="en-US"/>
              <a:t>変数の混入</a:t>
            </a:r>
            <a:endParaRPr kumimoji="1" lang="ja-JP" altLang="en-US" dirty="0"/>
          </a:p>
        </p:txBody>
      </p:sp>
      <p:sp>
        <p:nvSpPr>
          <p:cNvPr id="4" name="スライド番号プレースホルダー 3">
            <a:extLst>
              <a:ext uri="{FF2B5EF4-FFF2-40B4-BE49-F238E27FC236}">
                <a16:creationId xmlns:a16="http://schemas.microsoft.com/office/drawing/2014/main" id="{E1DBC145-0770-4A7E-8AC0-D8B17B2F0F21}"/>
              </a:ext>
            </a:extLst>
          </p:cNvPr>
          <p:cNvSpPr>
            <a:spLocks noGrp="1"/>
          </p:cNvSpPr>
          <p:nvPr>
            <p:ph type="sldNum" sz="quarter" idx="12"/>
          </p:nvPr>
        </p:nvSpPr>
        <p:spPr/>
        <p:txBody>
          <a:bodyPr/>
          <a:lstStyle/>
          <a:p>
            <a:fld id="{2EF2F49B-2D2B-4CC7-A2AF-312F666331BA}" type="slidenum">
              <a:rPr lang="ja-JP" altLang="en-US" smtClean="0"/>
              <a:pPr/>
              <a:t>17</a:t>
            </a:fld>
            <a:endParaRPr lang="ja-JP" altLang="en-US" dirty="0"/>
          </a:p>
        </p:txBody>
      </p:sp>
      <p:pic>
        <p:nvPicPr>
          <p:cNvPr id="5" name="TexTeXPicture" descr="&lt;?xml version=&quot;1.0&quot; encoding=&quot;utf-16&quot;?&gt;&#10;&lt;TeXTeX&gt;&#10;  &lt;preamble&gt;\documentclass{jarticle}&#10;\usepackage{amsmath}&#10;\pagestyle{empty}&lt;/preamble&gt;&#10;  &lt;body&gt;\begin{align*} &#10;B_4(\lambda,L^{-1}) = b_4 + c(\lambda-\lambda_c)L^{1/\nu}&#10;\end{align*}&lt;/body&gt;&#10;  &lt;fcolor&gt;FFFFFFFF&lt;/fcolor&gt;&#10;  &lt;bcolor&gt;FFFFFFFF&lt;/bcolor&gt;&#10;  &lt;transparent&gt;True&lt;/transparent&gt;&#10;  &lt;resolution&gt;1800&lt;/resolution&gt;&#10;  &lt;imageh&gt;297&lt;/imageh&gt;&#10;  &lt;imagew&gt;3505&lt;/imagew&gt;&#10;  &lt;scale&gt;50&lt;/scale&gt;&#10;  &lt;cursor&gt;64&lt;/cursor&gt;&#10;&lt;/TeXTeX&gt;">
            <a:extLst>
              <a:ext uri="{FF2B5EF4-FFF2-40B4-BE49-F238E27FC236}">
                <a16:creationId xmlns:a16="http://schemas.microsoft.com/office/drawing/2014/main" id="{A1A5FB14-421D-4808-AEB7-C4D4AD6E1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433" y="2235586"/>
            <a:ext cx="4952187" cy="419629"/>
          </a:xfrm>
          <a:prstGeom prst="rect">
            <a:avLst/>
          </a:prstGeom>
        </p:spPr>
      </p:pic>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050756C8-F187-45E2-8762-4C430FCE1BB9}"/>
                  </a:ext>
                </a:extLst>
              </p:cNvPr>
              <p:cNvSpPr txBox="1"/>
              <p:nvPr/>
            </p:nvSpPr>
            <p:spPr>
              <a:xfrm>
                <a:off x="335560" y="1458219"/>
                <a:ext cx="3580980" cy="523220"/>
              </a:xfrm>
              <a:prstGeom prst="rect">
                <a:avLst/>
              </a:prstGeom>
              <a:noFill/>
            </p:spPr>
            <p:txBody>
              <a:bodyPr wrap="none" rtlCol="0">
                <a:spAutoFit/>
              </a:bodyPr>
              <a:lstStyle/>
              <a:p>
                <a:pPr marL="342900" indent="-342900">
                  <a:buFont typeface="Wingdings" panose="05000000000000000000" pitchFamily="2" charset="2"/>
                  <a:buChar char="p"/>
                </a:pPr>
                <a14:m>
                  <m:oMath xmlns:m="http://schemas.openxmlformats.org/officeDocument/2006/math">
                    <m:sSub>
                      <m:sSubPr>
                        <m:ctrlPr>
                          <a:rPr kumimoji="1" lang="en-US" altLang="ja-JP" sz="2800" b="0" i="1" smtClean="0">
                            <a:latin typeface="Cambria Math" panose="02040503050406030204" pitchFamily="18" charset="0"/>
                          </a:rPr>
                        </m:ctrlPr>
                      </m:sSubPr>
                      <m:e>
                        <m:r>
                          <m:rPr>
                            <m:sty m:val="p"/>
                          </m:rPr>
                          <a:rPr kumimoji="1" lang="en-US" altLang="ja-JP" sz="2800" b="0" i="0" smtClean="0">
                            <a:latin typeface="Cambria Math" panose="02040503050406030204" pitchFamily="18" charset="0"/>
                          </a:rPr>
                          <m:t>Ω</m:t>
                        </m:r>
                      </m:e>
                      <m:sub>
                        <m:r>
                          <a:rPr kumimoji="1" lang="en-US" altLang="ja-JP" sz="2800" b="0" i="1" smtClean="0">
                            <a:latin typeface="Cambria Math" panose="02040503050406030204" pitchFamily="18" charset="0"/>
                          </a:rPr>
                          <m:t>𝑅</m:t>
                        </m:r>
                      </m:sub>
                    </m:sSub>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𝑀</m:t>
                    </m:r>
                  </m:oMath>
                </a14:m>
                <a:r>
                  <a:rPr kumimoji="1" lang="ja-JP" altLang="en-US" sz="2800" dirty="0"/>
                  <a:t>とみなしたとき</a:t>
                </a:r>
              </a:p>
            </p:txBody>
          </p:sp>
        </mc:Choice>
        <mc:Fallback xmlns="">
          <p:sp>
            <p:nvSpPr>
              <p:cNvPr id="7" name="テキスト ボックス 6">
                <a:extLst>
                  <a:ext uri="{FF2B5EF4-FFF2-40B4-BE49-F238E27FC236}">
                    <a16:creationId xmlns:a16="http://schemas.microsoft.com/office/drawing/2014/main" id="{050756C8-F187-45E2-8762-4C430FCE1BB9}"/>
                  </a:ext>
                </a:extLst>
              </p:cNvPr>
              <p:cNvSpPr txBox="1">
                <a:spLocks noRot="1" noChangeAspect="1" noMove="1" noResize="1" noEditPoints="1" noAdjustHandles="1" noChangeArrowheads="1" noChangeShapeType="1" noTextEdit="1"/>
              </p:cNvSpPr>
              <p:nvPr/>
            </p:nvSpPr>
            <p:spPr>
              <a:xfrm>
                <a:off x="335560" y="1458219"/>
                <a:ext cx="3580980" cy="523220"/>
              </a:xfrm>
              <a:prstGeom prst="rect">
                <a:avLst/>
              </a:prstGeom>
              <a:blipFill>
                <a:blip r:embed="rId3"/>
                <a:stretch>
                  <a:fillRect t="-16279" r="-2215" b="-26744"/>
                </a:stretch>
              </a:blipFill>
            </p:spPr>
            <p:txBody>
              <a:bodyPr/>
              <a:lstStyle/>
              <a:p>
                <a:r>
                  <a:rPr lang="ja-JP" altLang="en-US">
                    <a:noFill/>
                  </a:rPr>
                  <a:t> </a:t>
                </a:r>
              </a:p>
            </p:txBody>
          </p:sp>
        </mc:Fallback>
      </mc:AlternateContent>
      <p:sp>
        <p:nvSpPr>
          <p:cNvPr id="3" name="テキスト ボックス 2">
            <a:extLst>
              <a:ext uri="{FF2B5EF4-FFF2-40B4-BE49-F238E27FC236}">
                <a16:creationId xmlns:a16="http://schemas.microsoft.com/office/drawing/2014/main" id="{A7AFA334-4BDF-415E-8A29-868E9026A489}"/>
              </a:ext>
            </a:extLst>
          </p:cNvPr>
          <p:cNvSpPr txBox="1"/>
          <p:nvPr/>
        </p:nvSpPr>
        <p:spPr>
          <a:xfrm>
            <a:off x="942766" y="2909362"/>
            <a:ext cx="2433680" cy="461665"/>
          </a:xfrm>
          <a:prstGeom prst="rect">
            <a:avLst/>
          </a:prstGeom>
          <a:noFill/>
        </p:spPr>
        <p:txBody>
          <a:bodyPr wrap="none" rtlCol="0">
            <a:spAutoFit/>
          </a:bodyPr>
          <a:lstStyle/>
          <a:p>
            <a:r>
              <a:rPr kumimoji="1" lang="ja-JP" altLang="en-US" sz="2400" dirty="0"/>
              <a:t>フィットパラメータ：</a:t>
            </a:r>
          </a:p>
        </p:txBody>
      </p:sp>
      <p:pic>
        <p:nvPicPr>
          <p:cNvPr id="8" name="TexTeXPicture" descr="&lt;?xml version=&quot;1.0&quot; encoding=&quot;utf-16&quot;?&gt;&#10;&lt;TeXTeX&gt;&#10;  &lt;preamble&gt;\documentclass{jarticle}&#10;\usepackage{amsmath}&#10;\pagestyle{empty}&lt;/preamble&gt;&#10;  &lt;body&gt;\begin{align*} &#10;b_4,~c,~\lambda_c,~\nu&#10;\end{align*}&lt;/body&gt;&#10;  &lt;fcolor&gt;FFFFFFFF&lt;/fcolor&gt;&#10;  &lt;bcolor&gt;FFFFFFFF&lt;/bcolor&gt;&#10;  &lt;transparent&gt;True&lt;/transparent&gt;&#10;  &lt;resolution&gt;1800&lt;/resolution&gt;&#10;  &lt;imageh&gt;221&lt;/imageh&gt;&#10;  &lt;imagew&gt;1274&lt;/imagew&gt;&#10;  &lt;scale&gt;50&lt;/scale&gt;&#10;  &lt;cursor&gt;38&lt;/cursor&gt;&#10;&lt;/TeXTeX&gt;">
            <a:extLst>
              <a:ext uri="{FF2B5EF4-FFF2-40B4-BE49-F238E27FC236}">
                <a16:creationId xmlns:a16="http://schemas.microsoft.com/office/drawing/2014/main" id="{18A5A66A-27C0-4DBE-ADFB-F1D13A56EA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7114" y="3050340"/>
            <a:ext cx="1348317" cy="233892"/>
          </a:xfrm>
          <a:prstGeom prst="rect">
            <a:avLst/>
          </a:prstGeom>
        </p:spPr>
      </p:pic>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82620B9B-E820-41FD-8F3D-412317C6A87A}"/>
                  </a:ext>
                </a:extLst>
              </p:cNvPr>
              <p:cNvSpPr txBox="1"/>
              <p:nvPr/>
            </p:nvSpPr>
            <p:spPr>
              <a:xfrm>
                <a:off x="402147" y="3573768"/>
                <a:ext cx="3467616" cy="523220"/>
              </a:xfrm>
              <a:prstGeom prst="rect">
                <a:avLst/>
              </a:prstGeom>
              <a:noFill/>
            </p:spPr>
            <p:txBody>
              <a:bodyPr wrap="none" rtlCol="0">
                <a:spAutoFit/>
              </a:bodyPr>
              <a:lstStyle/>
              <a:p>
                <a:pPr marL="342900" indent="-342900">
                  <a:buFont typeface="Wingdings" panose="05000000000000000000" pitchFamily="2" charset="2"/>
                  <a:buChar char="p"/>
                </a:pPr>
                <a14:m>
                  <m:oMath xmlns:m="http://schemas.openxmlformats.org/officeDocument/2006/math">
                    <m:sSub>
                      <m:sSubPr>
                        <m:ctrlPr>
                          <a:rPr kumimoji="1" lang="en-US" altLang="ja-JP" sz="2800" b="0" i="1" smtClean="0">
                            <a:latin typeface="Cambria Math" panose="02040503050406030204" pitchFamily="18" charset="0"/>
                          </a:rPr>
                        </m:ctrlPr>
                      </m:sSubPr>
                      <m:e>
                        <m:r>
                          <m:rPr>
                            <m:sty m:val="p"/>
                          </m:rPr>
                          <a:rPr kumimoji="1" lang="en-US" altLang="ja-JP" sz="2800" b="0" i="0" smtClean="0">
                            <a:latin typeface="Cambria Math" panose="02040503050406030204" pitchFamily="18" charset="0"/>
                          </a:rPr>
                          <m:t>Ω</m:t>
                        </m:r>
                      </m:e>
                      <m:sub>
                        <m:r>
                          <a:rPr kumimoji="1" lang="en-US" altLang="ja-JP" sz="2800" b="0" i="1" smtClean="0">
                            <a:latin typeface="Cambria Math" panose="02040503050406030204" pitchFamily="18" charset="0"/>
                          </a:rPr>
                          <m:t>𝑅</m:t>
                        </m:r>
                      </m:sub>
                    </m:sSub>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𝑎𝑀</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𝑏𝐸</m:t>
                    </m:r>
                  </m:oMath>
                </a14:m>
                <a:r>
                  <a:rPr kumimoji="1" lang="ja-JP" altLang="en-US" sz="2800" dirty="0"/>
                  <a:t>のとき</a:t>
                </a:r>
              </a:p>
            </p:txBody>
          </p:sp>
        </mc:Choice>
        <mc:Fallback xmlns="">
          <p:sp>
            <p:nvSpPr>
              <p:cNvPr id="9" name="テキスト ボックス 8">
                <a:extLst>
                  <a:ext uri="{FF2B5EF4-FFF2-40B4-BE49-F238E27FC236}">
                    <a16:creationId xmlns:a16="http://schemas.microsoft.com/office/drawing/2014/main" id="{82620B9B-E820-41FD-8F3D-412317C6A87A}"/>
                  </a:ext>
                </a:extLst>
              </p:cNvPr>
              <p:cNvSpPr txBox="1">
                <a:spLocks noRot="1" noChangeAspect="1" noMove="1" noResize="1" noEditPoints="1" noAdjustHandles="1" noChangeArrowheads="1" noChangeShapeType="1" noTextEdit="1"/>
              </p:cNvSpPr>
              <p:nvPr/>
            </p:nvSpPr>
            <p:spPr>
              <a:xfrm>
                <a:off x="402147" y="3573768"/>
                <a:ext cx="3467616" cy="523220"/>
              </a:xfrm>
              <a:prstGeom prst="rect">
                <a:avLst/>
              </a:prstGeom>
              <a:blipFill>
                <a:blip r:embed="rId5"/>
                <a:stretch>
                  <a:fillRect t="-16279" r="-2285" b="-26744"/>
                </a:stretch>
              </a:blipFill>
            </p:spPr>
            <p:txBody>
              <a:bodyPr/>
              <a:lstStyle/>
              <a:p>
                <a:r>
                  <a:rPr lang="ja-JP" altLang="en-US">
                    <a:noFill/>
                  </a:rPr>
                  <a:t> </a:t>
                </a:r>
              </a:p>
            </p:txBody>
          </p:sp>
        </mc:Fallback>
      </mc:AlternateContent>
      <p:pic>
        <p:nvPicPr>
          <p:cNvPr id="12" name="TexTeXPicture" descr="&lt;?xml version=&quot;1.0&quot; encoding=&quot;utf-16&quot;?&gt;&#10;&lt;TeXTeX&gt;&#10;  &lt;preamble&gt;\documentclass{jarticle}&#10;\usepackage{amsmath}&#10;\pagestyle{empty}&lt;/preamble&gt;&#10;  &lt;body&gt;\begin{align*} &#10;B_4(\lambda,L^{-1}) = b_4 \{ 1 + c(\lambda-\lambda_c)L^{1/\nu} \}\{ 1 + d L^{y_t-y_h} \}&#10;\end{align*}&lt;/body&gt;&#10;  &lt;fcolor&gt;FFFFFFFF&lt;/fcolor&gt;&#10;  &lt;bcolor&gt;FFFFFFFF&lt;/bcolor&gt;&#10;  &lt;transparent&gt;True&lt;/transparent&gt;&#10;  &lt;resolution&gt;1800&lt;/resolution&gt;&#10;  &lt;imageh&gt;297&lt;/imageh&gt;&#10;  &lt;imagew&gt;5427&lt;/imagew&gt;&#10;  &lt;scale&gt;50&lt;/scale&gt;&#10;  &lt;cursor&gt;104&lt;/cursor&gt;&#10;&lt;/TeXTeX&gt;">
            <a:extLst>
              <a:ext uri="{FF2B5EF4-FFF2-40B4-BE49-F238E27FC236}">
                <a16:creationId xmlns:a16="http://schemas.microsoft.com/office/drawing/2014/main" id="{2183A031-DFCC-4DDB-A508-DE1E3D61EA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433" y="4289580"/>
            <a:ext cx="7667765" cy="419629"/>
          </a:xfrm>
          <a:prstGeom prst="rect">
            <a:avLst/>
          </a:prstGeom>
        </p:spPr>
      </p:pic>
      <p:sp>
        <p:nvSpPr>
          <p:cNvPr id="13" name="テキスト ボックス 12">
            <a:extLst>
              <a:ext uri="{FF2B5EF4-FFF2-40B4-BE49-F238E27FC236}">
                <a16:creationId xmlns:a16="http://schemas.microsoft.com/office/drawing/2014/main" id="{50D83D21-572B-4A8A-B68D-D5B2606A8451}"/>
              </a:ext>
            </a:extLst>
          </p:cNvPr>
          <p:cNvSpPr txBox="1"/>
          <p:nvPr/>
        </p:nvSpPr>
        <p:spPr>
          <a:xfrm>
            <a:off x="942766" y="4866480"/>
            <a:ext cx="2433680" cy="461665"/>
          </a:xfrm>
          <a:prstGeom prst="rect">
            <a:avLst/>
          </a:prstGeom>
          <a:noFill/>
        </p:spPr>
        <p:txBody>
          <a:bodyPr wrap="none" rtlCol="0">
            <a:spAutoFit/>
          </a:bodyPr>
          <a:lstStyle/>
          <a:p>
            <a:r>
              <a:rPr kumimoji="1" lang="ja-JP" altLang="en-US" sz="2400" dirty="0"/>
              <a:t>フィットパラメータ：</a:t>
            </a:r>
          </a:p>
        </p:txBody>
      </p:sp>
      <p:pic>
        <p:nvPicPr>
          <p:cNvPr id="16" name="TexTeXPicture" descr="&lt;?xml version=&quot;1.0&quot; encoding=&quot;utf-16&quot;?&gt;&#10;&lt;TeXTeX&gt;&#10;  &lt;preamble&gt;\documentclass{jarticle}&#10;\usepackage{amsmath}&#10;\pagestyle{empty}&lt;/preamble&gt;&#10;  &lt;body&gt;\begin{align*} &#10;b_4,~c,~\lambda_c,~\nu,~d,~y_t-y_h&#10;\end{align*}&lt;/body&gt;&#10;  &lt;fcolor&gt;FFFFFFFF&lt;/fcolor&gt;&#10;  &lt;bcolor&gt;FFFFFFFF&lt;/bcolor&gt;&#10;  &lt;transparent&gt;True&lt;/transparent&gt;&#10;  &lt;resolution&gt;1800&lt;/resolution&gt;&#10;  &lt;imageh&gt;223&lt;/imageh&gt;&#10;  &lt;imagew&gt;2529&lt;/imagew&gt;&#10;  &lt;scale&gt;50&lt;/scale&gt;&#10;  &lt;cursor&gt;50&lt;/cursor&gt;&#10;&lt;/TeXTeX&gt;">
            <a:extLst>
              <a:ext uri="{FF2B5EF4-FFF2-40B4-BE49-F238E27FC236}">
                <a16:creationId xmlns:a16="http://schemas.microsoft.com/office/drawing/2014/main" id="{0BBA0681-76C4-4AC1-B0F5-2DBE965E5C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7114" y="5015541"/>
            <a:ext cx="2676526" cy="236009"/>
          </a:xfrm>
          <a:prstGeom prst="rect">
            <a:avLst/>
          </a:prstGeom>
        </p:spPr>
      </p:pic>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D69F571D-0C2A-4DA5-BC9D-34B2EE7183E5}"/>
                  </a:ext>
                </a:extLst>
              </p:cNvPr>
              <p:cNvSpPr txBox="1"/>
              <p:nvPr/>
            </p:nvSpPr>
            <p:spPr>
              <a:xfrm>
                <a:off x="1626439" y="5689317"/>
                <a:ext cx="6947864" cy="461665"/>
              </a:xfrm>
              <a:prstGeom prst="rect">
                <a:avLst/>
              </a:prstGeom>
              <a:noFill/>
            </p:spPr>
            <p:txBody>
              <a:bodyPr wrap="none" rtlCol="0">
                <a:spAutoFit/>
              </a:bodyPr>
              <a:lstStyle/>
              <a:p>
                <a:r>
                  <a:rPr kumimoji="1" lang="ja-JP" altLang="en-US" sz="2400" dirty="0"/>
                  <a:t>統計的に</a:t>
                </a:r>
                <a14:m>
                  <m:oMath xmlns:m="http://schemas.openxmlformats.org/officeDocument/2006/math">
                    <m:r>
                      <a:rPr kumimoji="1" lang="en-US" altLang="ja-JP" sz="2400" i="1" dirty="0" smtClean="0">
                        <a:latin typeface="Cambria Math" panose="02040503050406030204" pitchFamily="18" charset="0"/>
                      </a:rPr>
                      <m:t>𝑑</m:t>
                    </m:r>
                    <m:r>
                      <a:rPr kumimoji="1" lang="en-US" altLang="ja-JP" sz="2400" i="1" dirty="0" smtClean="0">
                        <a:latin typeface="Cambria Math" panose="02040503050406030204" pitchFamily="18" charset="0"/>
                      </a:rPr>
                      <m:t>~0</m:t>
                    </m:r>
                  </m:oMath>
                </a14:m>
                <a:r>
                  <a:rPr kumimoji="1" lang="en-US" altLang="ja-JP" sz="2400" dirty="0">
                    <a:sym typeface="Wingdings" panose="05000000000000000000" pitchFamily="2" charset="2"/>
                  </a:rPr>
                  <a:t>  E</a:t>
                </a:r>
                <a:r>
                  <a:rPr lang="ja-JP" altLang="en-US" sz="2400" dirty="0">
                    <a:sym typeface="Wingdings" panose="05000000000000000000" pitchFamily="2" charset="2"/>
                  </a:rPr>
                  <a:t>項が混入する必要性は確認されず</a:t>
                </a:r>
                <a:endParaRPr kumimoji="1" lang="ja-JP" altLang="en-US" sz="2400" dirty="0"/>
              </a:p>
            </p:txBody>
          </p:sp>
        </mc:Choice>
        <mc:Fallback xmlns="">
          <p:sp>
            <p:nvSpPr>
              <p:cNvPr id="17" name="テキスト ボックス 16">
                <a:extLst>
                  <a:ext uri="{FF2B5EF4-FFF2-40B4-BE49-F238E27FC236}">
                    <a16:creationId xmlns:a16="http://schemas.microsoft.com/office/drawing/2014/main" id="{D69F571D-0C2A-4DA5-BC9D-34B2EE7183E5}"/>
                  </a:ext>
                </a:extLst>
              </p:cNvPr>
              <p:cNvSpPr txBox="1">
                <a:spLocks noRot="1" noChangeAspect="1" noMove="1" noResize="1" noEditPoints="1" noAdjustHandles="1" noChangeArrowheads="1" noChangeShapeType="1" noTextEdit="1"/>
              </p:cNvSpPr>
              <p:nvPr/>
            </p:nvSpPr>
            <p:spPr>
              <a:xfrm>
                <a:off x="1626439" y="5689317"/>
                <a:ext cx="6947864" cy="461665"/>
              </a:xfrm>
              <a:prstGeom prst="rect">
                <a:avLst/>
              </a:prstGeom>
              <a:blipFill>
                <a:blip r:embed="rId8"/>
                <a:stretch>
                  <a:fillRect l="-1404" t="-15789" r="-439" b="-30263"/>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32B44F09-49B0-4C8A-B6F2-AAF8245EF7E9}"/>
              </a:ext>
            </a:extLst>
          </p:cNvPr>
          <p:cNvSpPr txBox="1"/>
          <p:nvPr/>
        </p:nvSpPr>
        <p:spPr>
          <a:xfrm>
            <a:off x="4286774" y="3604545"/>
            <a:ext cx="1406924" cy="461665"/>
          </a:xfrm>
          <a:prstGeom prst="rect">
            <a:avLst/>
          </a:prstGeom>
          <a:noFill/>
        </p:spPr>
        <p:txBody>
          <a:bodyPr wrap="none" rtlCol="0">
            <a:spAutoFit/>
          </a:bodyPr>
          <a:lstStyle/>
          <a:p>
            <a:r>
              <a:rPr kumimoji="1" lang="en-US" altLang="ja-JP" sz="2400" dirty="0" err="1"/>
              <a:t>Jin</a:t>
            </a:r>
            <a:r>
              <a:rPr kumimoji="1" lang="en-US" altLang="ja-JP" sz="2400" dirty="0"/>
              <a:t>+, 2017</a:t>
            </a:r>
            <a:endParaRPr kumimoji="1" lang="ja-JP" altLang="en-US" sz="2400" dirty="0"/>
          </a:p>
        </p:txBody>
      </p:sp>
    </p:spTree>
    <p:extLst>
      <p:ext uri="{BB962C8B-B14F-4D97-AF65-F5344CB8AC3E}">
        <p14:creationId xmlns:p14="http://schemas.microsoft.com/office/powerpoint/2010/main" val="3721821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27">
            <a:extLst>
              <a:ext uri="{FF2B5EF4-FFF2-40B4-BE49-F238E27FC236}">
                <a16:creationId xmlns:a16="http://schemas.microsoft.com/office/drawing/2014/main" id="{1168B66C-FDBB-4697-A0B9-47377E087048}"/>
              </a:ext>
            </a:extLst>
          </p:cNvPr>
          <p:cNvSpPr/>
          <p:nvPr/>
        </p:nvSpPr>
        <p:spPr>
          <a:xfrm>
            <a:off x="1534160" y="6167277"/>
            <a:ext cx="7164853" cy="566260"/>
          </a:xfrm>
          <a:prstGeom prst="roundRect">
            <a:avLst>
              <a:gd name="adj" fmla="val 12878"/>
            </a:avLst>
          </a:prstGeom>
          <a:solidFill>
            <a:srgbClr val="41AEBD">
              <a:lumMod val="50000"/>
              <a:alpha val="7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メイリオ" panose="020B0604030504040204" pitchFamily="50" charset="-128"/>
            </a:endParaRPr>
          </a:p>
        </p:txBody>
      </p:sp>
      <p:sp>
        <p:nvSpPr>
          <p:cNvPr id="37" name="角丸四角形 27">
            <a:extLst>
              <a:ext uri="{FF2B5EF4-FFF2-40B4-BE49-F238E27FC236}">
                <a16:creationId xmlns:a16="http://schemas.microsoft.com/office/drawing/2014/main" id="{3CA103F8-377C-42A5-B530-86BC81CDCD67}"/>
              </a:ext>
            </a:extLst>
          </p:cNvPr>
          <p:cNvSpPr/>
          <p:nvPr/>
        </p:nvSpPr>
        <p:spPr>
          <a:xfrm>
            <a:off x="1017057" y="4966815"/>
            <a:ext cx="7078991" cy="1123336"/>
          </a:xfrm>
          <a:prstGeom prst="roundRect">
            <a:avLst>
              <a:gd name="adj" fmla="val 12878"/>
            </a:avLst>
          </a:prstGeom>
          <a:solidFill>
            <a:srgbClr val="41AEBD">
              <a:lumMod val="50000"/>
              <a:alpha val="7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メイリオ" panose="020B0604030504040204" pitchFamily="50" charset="-128"/>
            </a:endParaRPr>
          </a:p>
        </p:txBody>
      </p:sp>
      <p:sp>
        <p:nvSpPr>
          <p:cNvPr id="2" name="タイトル 1">
            <a:extLst>
              <a:ext uri="{FF2B5EF4-FFF2-40B4-BE49-F238E27FC236}">
                <a16:creationId xmlns:a16="http://schemas.microsoft.com/office/drawing/2014/main" id="{8DA09DA1-CB25-49BB-879D-476347354144}"/>
              </a:ext>
            </a:extLst>
          </p:cNvPr>
          <p:cNvSpPr>
            <a:spLocks noGrp="1"/>
          </p:cNvSpPr>
          <p:nvPr>
            <p:ph type="title"/>
          </p:nvPr>
        </p:nvSpPr>
        <p:spPr/>
        <p:txBody>
          <a:bodyPr/>
          <a:lstStyle/>
          <a:p>
            <a:r>
              <a:rPr lang="ja-JP" altLang="en-US" dirty="0"/>
              <a:t>コロンビア図</a:t>
            </a:r>
            <a:endParaRPr kumimoji="1" lang="ja-JP" altLang="en-US" dirty="0"/>
          </a:p>
        </p:txBody>
      </p:sp>
      <p:sp>
        <p:nvSpPr>
          <p:cNvPr id="4" name="スライド番号プレースホルダー 3">
            <a:extLst>
              <a:ext uri="{FF2B5EF4-FFF2-40B4-BE49-F238E27FC236}">
                <a16:creationId xmlns:a16="http://schemas.microsoft.com/office/drawing/2014/main" id="{64A02803-E85C-4A1B-AE89-0F4F23B2047E}"/>
              </a:ext>
            </a:extLst>
          </p:cNvPr>
          <p:cNvSpPr>
            <a:spLocks noGrp="1"/>
          </p:cNvSpPr>
          <p:nvPr>
            <p:ph type="sldNum" sz="quarter" idx="12"/>
          </p:nvPr>
        </p:nvSpPr>
        <p:spPr/>
        <p:txBody>
          <a:bodyPr/>
          <a:lstStyle/>
          <a:p>
            <a:fld id="{2EF2F49B-2D2B-4CC7-A2AF-312F666331BA}" type="slidenum">
              <a:rPr lang="ja-JP" altLang="en-US" smtClean="0"/>
              <a:pPr/>
              <a:t>2</a:t>
            </a:fld>
            <a:endParaRPr lang="ja-JP" altLang="en-US" dirty="0"/>
          </a:p>
        </p:txBody>
      </p:sp>
      <p:pic>
        <p:nvPicPr>
          <p:cNvPr id="5" name="図 4">
            <a:extLst>
              <a:ext uri="{FF2B5EF4-FFF2-40B4-BE49-F238E27FC236}">
                <a16:creationId xmlns:a16="http://schemas.microsoft.com/office/drawing/2014/main" id="{C52EB6D4-D634-411A-A18F-F347889C84F2}"/>
              </a:ext>
            </a:extLst>
          </p:cNvPr>
          <p:cNvPicPr>
            <a:picLocks noChangeAspect="1"/>
          </p:cNvPicPr>
          <p:nvPr/>
        </p:nvPicPr>
        <p:blipFill>
          <a:blip r:embed="rId2"/>
          <a:stretch>
            <a:fillRect/>
          </a:stretch>
        </p:blipFill>
        <p:spPr>
          <a:xfrm>
            <a:off x="936753" y="1858422"/>
            <a:ext cx="3336543" cy="2959578"/>
          </a:xfrm>
          <a:prstGeom prst="rect">
            <a:avLst/>
          </a:prstGeom>
        </p:spPr>
      </p:pic>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1E4581A2-4784-49CF-8A16-B6E13C9D8E62}"/>
                  </a:ext>
                </a:extLst>
              </p:cNvPr>
              <p:cNvSpPr txBox="1"/>
              <p:nvPr/>
            </p:nvSpPr>
            <p:spPr>
              <a:xfrm>
                <a:off x="2187340" y="1159119"/>
                <a:ext cx="4769319" cy="490199"/>
              </a:xfrm>
              <a:prstGeom prst="rect">
                <a:avLst/>
              </a:prstGeom>
              <a:noFill/>
            </p:spPr>
            <p:txBody>
              <a:bodyPr wrap="none" rtlCol="0">
                <a:spAutoFit/>
              </a:bodyPr>
              <a:lstStyle/>
              <a:p>
                <a:pPr algn="ctr"/>
                <a14:m>
                  <m:oMath xmlns:m="http://schemas.openxmlformats.org/officeDocument/2006/math">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𝜇</m:t>
                        </m:r>
                      </m:e>
                      <m:sub>
                        <m:r>
                          <a:rPr lang="en-US" altLang="ja-JP" sz="2400" b="0" i="1" smtClean="0">
                            <a:latin typeface="Cambria Math" panose="02040503050406030204" pitchFamily="18" charset="0"/>
                          </a:rPr>
                          <m:t>𝑞</m:t>
                        </m:r>
                      </m:sub>
                    </m:sSub>
                    <m:r>
                      <a:rPr lang="en-US" altLang="ja-JP" sz="2400" b="0" i="1" smtClean="0">
                        <a:latin typeface="Cambria Math" panose="02040503050406030204" pitchFamily="18" charset="0"/>
                      </a:rPr>
                      <m:t>=0</m:t>
                    </m:r>
                  </m:oMath>
                </a14:m>
                <a:r>
                  <a:rPr kumimoji="1" lang="ja-JP" altLang="en-US" sz="2400" dirty="0"/>
                  <a:t>での相転移次数の</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𝑚</m:t>
                        </m:r>
                      </m:e>
                      <m:sub>
                        <m:r>
                          <a:rPr kumimoji="1" lang="en-US" altLang="ja-JP" sz="2400" b="0" i="1" smtClean="0">
                            <a:latin typeface="Cambria Math" panose="02040503050406030204" pitchFamily="18" charset="0"/>
                          </a:rPr>
                          <m:t>𝑞</m:t>
                        </m:r>
                      </m:sub>
                    </m:sSub>
                  </m:oMath>
                </a14:m>
                <a:r>
                  <a:rPr kumimoji="1" lang="ja-JP" altLang="en-US" sz="2400" dirty="0"/>
                  <a:t>依存性</a:t>
                </a:r>
                <a:endParaRPr kumimoji="1" lang="en-US" altLang="ja-JP" sz="2400" dirty="0"/>
              </a:p>
            </p:txBody>
          </p:sp>
        </mc:Choice>
        <mc:Fallback xmlns="">
          <p:sp>
            <p:nvSpPr>
              <p:cNvPr id="7" name="テキスト ボックス 6">
                <a:extLst>
                  <a:ext uri="{FF2B5EF4-FFF2-40B4-BE49-F238E27FC236}">
                    <a16:creationId xmlns:a16="http://schemas.microsoft.com/office/drawing/2014/main" id="{1E4581A2-4784-49CF-8A16-B6E13C9D8E62}"/>
                  </a:ext>
                </a:extLst>
              </p:cNvPr>
              <p:cNvSpPr txBox="1">
                <a:spLocks noRot="1" noChangeAspect="1" noMove="1" noResize="1" noEditPoints="1" noAdjustHandles="1" noChangeArrowheads="1" noChangeShapeType="1" noTextEdit="1"/>
              </p:cNvSpPr>
              <p:nvPr/>
            </p:nvSpPr>
            <p:spPr>
              <a:xfrm>
                <a:off x="2187340" y="1159119"/>
                <a:ext cx="4769319" cy="490199"/>
              </a:xfrm>
              <a:prstGeom prst="rect">
                <a:avLst/>
              </a:prstGeom>
              <a:blipFill>
                <a:blip r:embed="rId3"/>
                <a:stretch>
                  <a:fillRect t="-13580" r="-1407" b="-17284"/>
                </a:stretch>
              </a:blipFill>
            </p:spPr>
            <p:txBody>
              <a:bodyPr/>
              <a:lstStyle/>
              <a:p>
                <a:r>
                  <a:rPr lang="ja-JP" altLang="en-US">
                    <a:noFill/>
                  </a:rPr>
                  <a:t> </a:t>
                </a:r>
              </a:p>
            </p:txBody>
          </p:sp>
        </mc:Fallback>
      </mc:AlternateContent>
      <p:cxnSp>
        <p:nvCxnSpPr>
          <p:cNvPr id="28" name="直線矢印コネクタ 27">
            <a:extLst>
              <a:ext uri="{FF2B5EF4-FFF2-40B4-BE49-F238E27FC236}">
                <a16:creationId xmlns:a16="http://schemas.microsoft.com/office/drawing/2014/main" id="{367F095E-B1E7-43FA-ABC0-1C29F99E14C6}"/>
              </a:ext>
            </a:extLst>
          </p:cNvPr>
          <p:cNvCxnSpPr>
            <a:cxnSpLocks/>
          </p:cNvCxnSpPr>
          <p:nvPr/>
        </p:nvCxnSpPr>
        <p:spPr>
          <a:xfrm>
            <a:off x="5291220" y="4304363"/>
            <a:ext cx="2550795" cy="0"/>
          </a:xfrm>
          <a:prstGeom prst="straightConnector1">
            <a:avLst/>
          </a:prstGeom>
          <a:ln w="158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C4823005-A55A-4F19-96B6-30600940C62A}"/>
              </a:ext>
            </a:extLst>
          </p:cNvPr>
          <p:cNvCxnSpPr>
            <a:cxnSpLocks/>
          </p:cNvCxnSpPr>
          <p:nvPr/>
        </p:nvCxnSpPr>
        <p:spPr>
          <a:xfrm flipV="1">
            <a:off x="5443620" y="2219659"/>
            <a:ext cx="0" cy="2237104"/>
          </a:xfrm>
          <a:prstGeom prst="straightConnector1">
            <a:avLst/>
          </a:prstGeom>
          <a:ln w="158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pic>
        <p:nvPicPr>
          <p:cNvPr id="32" name="TexTeXPicture" descr="&lt;?xml version=&quot;1.0&quot; encoding=&quot;utf-16&quot;?&gt;&#10;&lt;TeXTeX&gt;&#10;  &lt;preamble&gt;\documentclass{jarticle}&#10;\usepackage{amsmath}&#10;\pagestyle{empty}&lt;/preamble&gt;&#10;  &lt;body&gt;\begin{align*} &#10;T&#10;\end{align*}&lt;/body&gt;&#10;  &lt;fcolor&gt;FFFFFFFF&lt;/fcolor&gt;&#10;  &lt;bcolor&gt;FFFFFFFF&lt;/bcolor&gt;&#10;  &lt;transparent&gt;True&lt;/transparent&gt;&#10;  &lt;resolution&gt;1800&lt;/resolution&gt;&#10;  &lt;imageh&gt;169&lt;/imageh&gt;&#10;  &lt;imagew&gt;169&lt;/imagew&gt;&#10;  &lt;scale&gt;50&lt;/scale&gt;&#10;  &lt;cursor&gt;17&lt;/cursor&gt;&#10;&lt;/TeXTeX&gt;">
            <a:extLst>
              <a:ext uri="{FF2B5EF4-FFF2-40B4-BE49-F238E27FC236}">
                <a16:creationId xmlns:a16="http://schemas.microsoft.com/office/drawing/2014/main" id="{1164F242-E9AC-4447-9B4F-FE87141A5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2362" y="2325398"/>
            <a:ext cx="178858" cy="178858"/>
          </a:xfrm>
          <a:prstGeom prst="rect">
            <a:avLst/>
          </a:prstGeom>
        </p:spPr>
      </p:pic>
      <p:pic>
        <p:nvPicPr>
          <p:cNvPr id="33" name="TexTeXPicture" descr="&lt;?xml version=&quot;1.0&quot; encoding=&quot;utf-16&quot;?&gt;&#10;&lt;TeXTeX&gt;&#10;  &lt;preamble&gt;\documentclass{jarticle}&#10;\usepackage{amsmath}&#10;\pagestyle{empty}&lt;/preamble&gt;&#10;  &lt;body&gt;\begin{align*} &#10;1/m_q&#10;\end{align*}&lt;/body&gt;&#10;  &lt;fcolor&gt;FFFFFFFF&lt;/fcolor&gt;&#10;  &lt;bcolor&gt;FFFFFFFF&lt;/bcolor&gt;&#10;  &lt;transparent&gt;True&lt;/transparent&gt;&#10;  &lt;resolution&gt;1800&lt;/resolution&gt;&#10;  &lt;imageh&gt;259&lt;/imageh&gt;&#10;  &lt;imagew&gt;533&lt;/imagew&gt;&#10;  &lt;scale&gt;50&lt;/scale&gt;&#10;  &lt;cursor&gt;21&lt;/cursor&gt;&#10;&lt;/TeXTeX&gt;">
            <a:extLst>
              <a:ext uri="{FF2B5EF4-FFF2-40B4-BE49-F238E27FC236}">
                <a16:creationId xmlns:a16="http://schemas.microsoft.com/office/drawing/2014/main" id="{762CF228-D6D4-4553-9A28-13E858CE64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7923" y="4456763"/>
            <a:ext cx="564092" cy="274108"/>
          </a:xfrm>
          <a:prstGeom prst="rect">
            <a:avLst/>
          </a:prstGeom>
        </p:spPr>
      </p:pic>
      <p:sp>
        <p:nvSpPr>
          <p:cNvPr id="34" name="フリーフォーム: 図形 33">
            <a:extLst>
              <a:ext uri="{FF2B5EF4-FFF2-40B4-BE49-F238E27FC236}">
                <a16:creationId xmlns:a16="http://schemas.microsoft.com/office/drawing/2014/main" id="{322848B2-AF4E-4859-B299-80479026BBF3}"/>
              </a:ext>
            </a:extLst>
          </p:cNvPr>
          <p:cNvSpPr/>
          <p:nvPr/>
        </p:nvSpPr>
        <p:spPr>
          <a:xfrm flipH="1">
            <a:off x="5443620" y="2747132"/>
            <a:ext cx="1285928" cy="510769"/>
          </a:xfrm>
          <a:custGeom>
            <a:avLst/>
            <a:gdLst>
              <a:gd name="connsiteX0" fmla="*/ 0 w 877824"/>
              <a:gd name="connsiteY0" fmla="*/ 1121664 h 1121664"/>
              <a:gd name="connsiteX1" fmla="*/ 158496 w 877824"/>
              <a:gd name="connsiteY1" fmla="*/ 737616 h 1121664"/>
              <a:gd name="connsiteX2" fmla="*/ 877824 w 877824"/>
              <a:gd name="connsiteY2" fmla="*/ 0 h 1121664"/>
              <a:gd name="connsiteX0" fmla="*/ 0 w 877824"/>
              <a:gd name="connsiteY0" fmla="*/ 1121664 h 1121664"/>
              <a:gd name="connsiteX1" fmla="*/ 310896 w 877824"/>
              <a:gd name="connsiteY1" fmla="*/ 512064 h 1121664"/>
              <a:gd name="connsiteX2" fmla="*/ 877824 w 877824"/>
              <a:gd name="connsiteY2" fmla="*/ 0 h 1121664"/>
              <a:gd name="connsiteX0" fmla="*/ 0 w 877824"/>
              <a:gd name="connsiteY0" fmla="*/ 1121664 h 1121664"/>
              <a:gd name="connsiteX1" fmla="*/ 207264 w 877824"/>
              <a:gd name="connsiteY1" fmla="*/ 670560 h 1121664"/>
              <a:gd name="connsiteX2" fmla="*/ 877824 w 877824"/>
              <a:gd name="connsiteY2" fmla="*/ 0 h 1121664"/>
              <a:gd name="connsiteX0" fmla="*/ 0 w 950976"/>
              <a:gd name="connsiteY0" fmla="*/ 1005840 h 1005840"/>
              <a:gd name="connsiteX1" fmla="*/ 207264 w 950976"/>
              <a:gd name="connsiteY1" fmla="*/ 554736 h 1005840"/>
              <a:gd name="connsiteX2" fmla="*/ 950976 w 950976"/>
              <a:gd name="connsiteY2" fmla="*/ 0 h 1005840"/>
              <a:gd name="connsiteX0" fmla="*/ 0 w 950976"/>
              <a:gd name="connsiteY0" fmla="*/ 1005840 h 1005840"/>
              <a:gd name="connsiteX1" fmla="*/ 207264 w 950976"/>
              <a:gd name="connsiteY1" fmla="*/ 554736 h 1005840"/>
              <a:gd name="connsiteX2" fmla="*/ 950976 w 950976"/>
              <a:gd name="connsiteY2" fmla="*/ 0 h 1005840"/>
              <a:gd name="connsiteX0" fmla="*/ 0 w 975360"/>
              <a:gd name="connsiteY0" fmla="*/ 1005840 h 1005840"/>
              <a:gd name="connsiteX1" fmla="*/ 231648 w 975360"/>
              <a:gd name="connsiteY1" fmla="*/ 554736 h 1005840"/>
              <a:gd name="connsiteX2" fmla="*/ 975360 w 975360"/>
              <a:gd name="connsiteY2" fmla="*/ 0 h 1005840"/>
              <a:gd name="connsiteX0" fmla="*/ 0 w 975360"/>
              <a:gd name="connsiteY0" fmla="*/ 1005840 h 1005840"/>
              <a:gd name="connsiteX1" fmla="*/ 231648 w 975360"/>
              <a:gd name="connsiteY1" fmla="*/ 554736 h 1005840"/>
              <a:gd name="connsiteX2" fmla="*/ 975360 w 975360"/>
              <a:gd name="connsiteY2" fmla="*/ 0 h 1005840"/>
              <a:gd name="connsiteX0" fmla="*/ 0 w 975360"/>
              <a:gd name="connsiteY0" fmla="*/ 1005840 h 1005840"/>
              <a:gd name="connsiteX1" fmla="*/ 384359 w 975360"/>
              <a:gd name="connsiteY1" fmla="*/ 406055 h 1005840"/>
              <a:gd name="connsiteX2" fmla="*/ 975360 w 975360"/>
              <a:gd name="connsiteY2" fmla="*/ 0 h 1005840"/>
              <a:gd name="connsiteX0" fmla="*/ 0 w 975360"/>
              <a:gd name="connsiteY0" fmla="*/ 1005840 h 1005840"/>
              <a:gd name="connsiteX1" fmla="*/ 384359 w 975360"/>
              <a:gd name="connsiteY1" fmla="*/ 406055 h 1005840"/>
              <a:gd name="connsiteX2" fmla="*/ 975360 w 975360"/>
              <a:gd name="connsiteY2" fmla="*/ 0 h 1005840"/>
            </a:gdLst>
            <a:ahLst/>
            <a:cxnLst>
              <a:cxn ang="0">
                <a:pos x="connsiteX0" y="connsiteY0"/>
              </a:cxn>
              <a:cxn ang="0">
                <a:pos x="connsiteX1" y="connsiteY1"/>
              </a:cxn>
              <a:cxn ang="0">
                <a:pos x="connsiteX2" y="connsiteY2"/>
              </a:cxn>
            </a:cxnLst>
            <a:rect l="l" t="t" r="r" b="b"/>
            <a:pathLst>
              <a:path w="975360" h="1005840">
                <a:moveTo>
                  <a:pt x="0" y="1005840"/>
                </a:moveTo>
                <a:cubicBezTo>
                  <a:pt x="67056" y="821944"/>
                  <a:pt x="238055" y="592999"/>
                  <a:pt x="384359" y="406055"/>
                </a:cubicBezTo>
                <a:cubicBezTo>
                  <a:pt x="530663" y="219111"/>
                  <a:pt x="699748" y="94409"/>
                  <a:pt x="975360" y="0"/>
                </a:cubicBezTo>
              </a:path>
            </a:pathLst>
          </a:custGeom>
          <a:noFill/>
          <a:ln w="25400">
            <a:solidFill>
              <a:srgbClr val="FFFF00"/>
            </a:solidFill>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吹き出し: 角を丸めた四角形 34">
            <a:extLst>
              <a:ext uri="{FF2B5EF4-FFF2-40B4-BE49-F238E27FC236}">
                <a16:creationId xmlns:a16="http://schemas.microsoft.com/office/drawing/2014/main" id="{A91EFA40-50B4-433C-B08A-EA708C09F91F}"/>
              </a:ext>
            </a:extLst>
          </p:cNvPr>
          <p:cNvSpPr/>
          <p:nvPr/>
        </p:nvSpPr>
        <p:spPr>
          <a:xfrm>
            <a:off x="7122368" y="2849780"/>
            <a:ext cx="1214472" cy="566260"/>
          </a:xfrm>
          <a:prstGeom prst="wedgeRoundRectCallout">
            <a:avLst>
              <a:gd name="adj1" fmla="val -67486"/>
              <a:gd name="adj2" fmla="val 22430"/>
              <a:gd name="adj3" fmla="val 16667"/>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FFFF00"/>
                </a:solidFill>
              </a:rPr>
              <a:t>臨界点</a:t>
            </a:r>
            <a:endParaRPr kumimoji="1" lang="ja-JP" altLang="en-US" sz="2400" dirty="0">
              <a:solidFill>
                <a:srgbClr val="FFFF00"/>
              </a:solidFill>
            </a:endParaRPr>
          </a:p>
        </p:txBody>
      </p:sp>
      <p:sp>
        <p:nvSpPr>
          <p:cNvPr id="36" name="テキスト ボックス 35">
            <a:extLst>
              <a:ext uri="{FF2B5EF4-FFF2-40B4-BE49-F238E27FC236}">
                <a16:creationId xmlns:a16="http://schemas.microsoft.com/office/drawing/2014/main" id="{4292C2F5-5B45-4867-AB80-633EE92A07D9}"/>
              </a:ext>
            </a:extLst>
          </p:cNvPr>
          <p:cNvSpPr txBox="1"/>
          <p:nvPr/>
        </p:nvSpPr>
        <p:spPr>
          <a:xfrm rot="1236307">
            <a:off x="5845494" y="2543036"/>
            <a:ext cx="812530" cy="461665"/>
          </a:xfrm>
          <a:prstGeom prst="rect">
            <a:avLst/>
          </a:prstGeom>
          <a:noFill/>
        </p:spPr>
        <p:txBody>
          <a:bodyPr wrap="none" rtlCol="0">
            <a:spAutoFit/>
          </a:bodyPr>
          <a:lstStyle/>
          <a:p>
            <a:r>
              <a:rPr kumimoji="1" lang="en-US" altLang="ja-JP" sz="2400" dirty="0">
                <a:solidFill>
                  <a:srgbClr val="FFFF00"/>
                </a:solidFill>
              </a:rPr>
              <a:t>1</a:t>
            </a:r>
            <a:r>
              <a:rPr kumimoji="1" lang="en-US" altLang="ja-JP" sz="2400" baseline="30000" dirty="0">
                <a:solidFill>
                  <a:srgbClr val="FFFF00"/>
                </a:solidFill>
              </a:rPr>
              <a:t>st</a:t>
            </a:r>
            <a:r>
              <a:rPr kumimoji="1" lang="en-US" altLang="ja-JP" sz="2400" dirty="0">
                <a:solidFill>
                  <a:srgbClr val="FFFF00"/>
                </a:solidFill>
              </a:rPr>
              <a:t> tr.</a:t>
            </a:r>
            <a:endParaRPr kumimoji="1" lang="ja-JP" altLang="en-US" sz="2400" dirty="0">
              <a:solidFill>
                <a:srgbClr val="FFFF00"/>
              </a:solidFill>
            </a:endParaRPr>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39FCBF49-A2B0-4E93-A079-8CF6D77C3F59}"/>
                  </a:ext>
                </a:extLst>
              </p:cNvPr>
              <p:cNvSpPr txBox="1"/>
              <p:nvPr/>
            </p:nvSpPr>
            <p:spPr>
              <a:xfrm>
                <a:off x="1152579" y="5079496"/>
                <a:ext cx="6943469" cy="859531"/>
              </a:xfrm>
              <a:prstGeom prst="rect">
                <a:avLst/>
              </a:prstGeom>
              <a:noFill/>
            </p:spPr>
            <p:txBody>
              <a:bodyPr wrap="square" rtlCol="0">
                <a:spAutoFit/>
              </a:bodyPr>
              <a:lstStyle/>
              <a:p>
                <a:pPr marL="342900" indent="-342900">
                  <a:buFont typeface="Wingdings" panose="05000000000000000000" pitchFamily="2" charset="2"/>
                  <a:buChar char="p"/>
                </a:pPr>
                <a:r>
                  <a:rPr kumimoji="1" lang="ja-JP" altLang="en-US" sz="2400" dirty="0"/>
                  <a:t>クォーク質量</a:t>
                </a: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𝑚</m:t>
                        </m:r>
                      </m:e>
                      <m:sub>
                        <m:r>
                          <a:rPr kumimoji="1" lang="en-US" altLang="ja-JP" sz="2400" b="0" i="1" smtClean="0">
                            <a:latin typeface="Cambria Math" panose="02040503050406030204" pitchFamily="18" charset="0"/>
                          </a:rPr>
                          <m:t>𝑞</m:t>
                        </m:r>
                      </m:sub>
                    </m:sSub>
                  </m:oMath>
                </a14:m>
                <a:r>
                  <a:rPr kumimoji="1" lang="ja-JP" altLang="en-US" sz="2400" dirty="0"/>
                  <a:t>空間の相図上には</a:t>
                </a:r>
                <a:r>
                  <a:rPr lang="ja-JP" altLang="en-US" sz="2400" dirty="0"/>
                  <a:t>複数の</a:t>
                </a:r>
                <a:r>
                  <a:rPr kumimoji="1" lang="ja-JP" altLang="en-US" sz="2400" dirty="0"/>
                  <a:t>臨界点</a:t>
                </a:r>
                <a:endParaRPr kumimoji="1" lang="en-US" altLang="ja-JP" sz="2400" dirty="0"/>
              </a:p>
              <a:p>
                <a:pPr marL="342900" indent="-342900">
                  <a:buFont typeface="Wingdings" panose="05000000000000000000" pitchFamily="2" charset="2"/>
                  <a:buChar char="p"/>
                </a:pPr>
                <a:r>
                  <a:rPr kumimoji="1" lang="ja-JP" altLang="en-US" sz="2400" dirty="0"/>
                  <a:t>いずれも</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𝑍</m:t>
                        </m:r>
                      </m:e>
                      <m:sub>
                        <m:r>
                          <a:rPr kumimoji="1" lang="en-US" altLang="ja-JP" sz="2400" b="0" i="1" smtClean="0">
                            <a:latin typeface="Cambria Math" panose="02040503050406030204" pitchFamily="18" charset="0"/>
                          </a:rPr>
                          <m:t>2</m:t>
                        </m:r>
                      </m:sub>
                    </m:sSub>
                  </m:oMath>
                </a14:m>
                <a:r>
                  <a:rPr kumimoji="1" lang="ja-JP" altLang="en-US" sz="2400" dirty="0"/>
                  <a:t>普遍性クラスに属する</a:t>
                </a:r>
                <a:r>
                  <a:rPr lang="ja-JP" altLang="en-US" sz="2400" dirty="0"/>
                  <a:t>はず</a:t>
                </a:r>
                <a:endParaRPr kumimoji="1" lang="ja-JP" altLang="en-US" sz="2400" dirty="0"/>
              </a:p>
            </p:txBody>
          </p:sp>
        </mc:Choice>
        <mc:Fallback xmlns="">
          <p:sp>
            <p:nvSpPr>
              <p:cNvPr id="14" name="テキスト ボックス 13">
                <a:extLst>
                  <a:ext uri="{FF2B5EF4-FFF2-40B4-BE49-F238E27FC236}">
                    <a16:creationId xmlns:a16="http://schemas.microsoft.com/office/drawing/2014/main" id="{39FCBF49-A2B0-4E93-A079-8CF6D77C3F59}"/>
                  </a:ext>
                </a:extLst>
              </p:cNvPr>
              <p:cNvSpPr txBox="1">
                <a:spLocks noRot="1" noChangeAspect="1" noMove="1" noResize="1" noEditPoints="1" noAdjustHandles="1" noChangeArrowheads="1" noChangeShapeType="1" noTextEdit="1"/>
              </p:cNvSpPr>
              <p:nvPr/>
            </p:nvSpPr>
            <p:spPr>
              <a:xfrm>
                <a:off x="1152579" y="5079496"/>
                <a:ext cx="6943469" cy="859531"/>
              </a:xfrm>
              <a:prstGeom prst="rect">
                <a:avLst/>
              </a:prstGeom>
              <a:blipFill>
                <a:blip r:embed="rId6"/>
                <a:stretch>
                  <a:fillRect l="-1141" t="-7801" b="-12766"/>
                </a:stretch>
              </a:blipFill>
            </p:spPr>
            <p:txBody>
              <a:bodyPr/>
              <a:lstStyle/>
              <a:p>
                <a:r>
                  <a:rPr lang="ja-JP" altLang="en-US">
                    <a:noFill/>
                  </a:rPr>
                  <a:t> </a:t>
                </a:r>
              </a:p>
            </p:txBody>
          </p:sp>
        </mc:Fallback>
      </mc:AlternateContent>
      <p:sp>
        <p:nvSpPr>
          <p:cNvPr id="38" name="右矢印 57">
            <a:extLst>
              <a:ext uri="{FF2B5EF4-FFF2-40B4-BE49-F238E27FC236}">
                <a16:creationId xmlns:a16="http://schemas.microsoft.com/office/drawing/2014/main" id="{3EB7E09F-C959-4ACA-98F3-A1EC3DDC9685}"/>
              </a:ext>
            </a:extLst>
          </p:cNvPr>
          <p:cNvSpPr/>
          <p:nvPr/>
        </p:nvSpPr>
        <p:spPr>
          <a:xfrm>
            <a:off x="1851535" y="6254459"/>
            <a:ext cx="490304" cy="391896"/>
          </a:xfrm>
          <a:prstGeom prst="rightArrow">
            <a:avLst/>
          </a:prstGeom>
          <a:gradFill rotWithShape="1">
            <a:gsLst>
              <a:gs pos="0">
                <a:srgbClr val="F4DE3A">
                  <a:satMod val="103000"/>
                  <a:lumMod val="102000"/>
                  <a:tint val="94000"/>
                </a:srgbClr>
              </a:gs>
              <a:gs pos="50000">
                <a:srgbClr val="F4DE3A">
                  <a:satMod val="110000"/>
                  <a:lumMod val="100000"/>
                  <a:shade val="100000"/>
                </a:srgbClr>
              </a:gs>
              <a:gs pos="100000">
                <a:srgbClr val="F4DE3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orbel" panose="020B0503020204020204"/>
              <a:ea typeface="HGｺﾞｼｯｸM" panose="020B0609000000000000" pitchFamily="49" charset="-128"/>
              <a:cs typeface="+mn-cs"/>
            </a:endParaRPr>
          </a:p>
        </p:txBody>
      </p:sp>
      <p:sp>
        <p:nvSpPr>
          <p:cNvPr id="15" name="テキスト ボックス 14">
            <a:extLst>
              <a:ext uri="{FF2B5EF4-FFF2-40B4-BE49-F238E27FC236}">
                <a16:creationId xmlns:a16="http://schemas.microsoft.com/office/drawing/2014/main" id="{CC2570DB-E967-473D-90B5-42B2AC7113BD}"/>
              </a:ext>
            </a:extLst>
          </p:cNvPr>
          <p:cNvSpPr txBox="1"/>
          <p:nvPr/>
        </p:nvSpPr>
        <p:spPr>
          <a:xfrm>
            <a:off x="2301108" y="6197758"/>
            <a:ext cx="6397905" cy="461665"/>
          </a:xfrm>
          <a:prstGeom prst="rect">
            <a:avLst/>
          </a:prstGeom>
          <a:noFill/>
        </p:spPr>
        <p:txBody>
          <a:bodyPr wrap="none" rtlCol="0">
            <a:spAutoFit/>
          </a:bodyPr>
          <a:lstStyle/>
          <a:p>
            <a:r>
              <a:rPr lang="ja-JP" altLang="en-US" sz="2400" dirty="0"/>
              <a:t>数値計算の課題：臨界点の位置、臨界指数、</a:t>
            </a:r>
            <a:r>
              <a:rPr lang="en-US" altLang="ja-JP" sz="2400" dirty="0"/>
              <a:t>etc.</a:t>
            </a:r>
            <a:endParaRPr kumimoji="1" lang="ja-JP" altLang="en-US" sz="2400" dirty="0"/>
          </a:p>
        </p:txBody>
      </p:sp>
    </p:spTree>
    <p:extLst>
      <p:ext uri="{BB962C8B-B14F-4D97-AF65-F5344CB8AC3E}">
        <p14:creationId xmlns:p14="http://schemas.microsoft.com/office/powerpoint/2010/main" val="1874607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矢印コネクタ 11">
            <a:extLst>
              <a:ext uri="{FF2B5EF4-FFF2-40B4-BE49-F238E27FC236}">
                <a16:creationId xmlns:a16="http://schemas.microsoft.com/office/drawing/2014/main" id="{D5EC309E-3914-42D7-B2D8-73D66CF76D7E}"/>
              </a:ext>
            </a:extLst>
          </p:cNvPr>
          <p:cNvCxnSpPr/>
          <p:nvPr/>
        </p:nvCxnSpPr>
        <p:spPr>
          <a:xfrm flipV="1">
            <a:off x="1587924" y="2757619"/>
            <a:ext cx="0" cy="2301186"/>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3CAF5865-D896-4353-ADB1-234D55D7C8EF}"/>
              </a:ext>
            </a:extLst>
          </p:cNvPr>
          <p:cNvCxnSpPr>
            <a:cxnSpLocks/>
          </p:cNvCxnSpPr>
          <p:nvPr/>
        </p:nvCxnSpPr>
        <p:spPr>
          <a:xfrm>
            <a:off x="533316" y="3862582"/>
            <a:ext cx="2249424" cy="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pic>
        <p:nvPicPr>
          <p:cNvPr id="14" name="TexTeXPicture" descr="&lt;?xml version=&quot;1.0&quot; encoding=&quot;utf-16&quot;?&gt;&#10;&lt;TeXTeX&gt;&#10;  &lt;preamble&gt;\documentclass{jarticle}&#10;\usepackage{amsmath}&#10;\pagestyle{empty}&lt;/preamble&gt;&#10;  &lt;body&gt;\begin{align*} &#10;t&#10;\end{align*}&lt;/body&gt;&#10;  &lt;fcolor&gt;FFFFFFFF&lt;/fcolor&gt;&#10;  &lt;bcolor&gt;FFFFFFFF&lt;/bcolor&gt;&#10;  &lt;transparent&gt;True&lt;/transparent&gt;&#10;  &lt;resolution&gt;1800&lt;/resolution&gt;&#10;  &lt;imageh&gt;157&lt;/imageh&gt;&#10;  &lt;imagew&gt;76&lt;/imagew&gt;&#10;  &lt;scale&gt;50&lt;/scale&gt;&#10;  &lt;cursor&gt;17&lt;/cursor&gt;&#10;&lt;/TeXTeX&gt;">
            <a:extLst>
              <a:ext uri="{FF2B5EF4-FFF2-40B4-BE49-F238E27FC236}">
                <a16:creationId xmlns:a16="http://schemas.microsoft.com/office/drawing/2014/main" id="{D49FE5CC-E1E4-43C1-B736-D75511837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774" y="2774793"/>
            <a:ext cx="80433" cy="166158"/>
          </a:xfrm>
          <a:prstGeom prst="rect">
            <a:avLst/>
          </a:prstGeom>
        </p:spPr>
      </p:pic>
      <p:pic>
        <p:nvPicPr>
          <p:cNvPr id="15" name="TexTeXPicture" descr="&lt;?xml version=&quot;1.0&quot; encoding=&quot;utf-16&quot;?&gt;&#10;&lt;TeXTeX&gt;&#10;  &lt;preamble&gt;\documentclass{jarticle}&#10;\usepackage{amsmath}&#10;\pagestyle{empty}&lt;/preamble&gt;&#10;  &lt;body&gt;\begin{align*} &#10;h&#10;\end{align*}&lt;/body&gt;&#10;  &lt;fcolor&gt;FFFFFFFF&lt;/fcolor&gt;&#10;  &lt;bcolor&gt;FFFFFFFF&lt;/bcolor&gt;&#10;  &lt;transparent&gt;True&lt;/transparent&gt;&#10;  &lt;resolution&gt;1800&lt;/resolution&gt;&#10;  &lt;imageh&gt;175&lt;/imageh&gt;&#10;  &lt;imagew&gt;123&lt;/imagew&gt;&#10;  &lt;scale&gt;50&lt;/scale&gt;&#10;  &lt;cursor&gt;17&lt;/cursor&gt;&#10;&lt;/TeXTeX&gt;">
            <a:extLst>
              <a:ext uri="{FF2B5EF4-FFF2-40B4-BE49-F238E27FC236}">
                <a16:creationId xmlns:a16="http://schemas.microsoft.com/office/drawing/2014/main" id="{6B1DAB73-16EC-4A1B-B8AC-B8555ED65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912" y="4000913"/>
            <a:ext cx="130175" cy="185208"/>
          </a:xfrm>
          <a:prstGeom prst="rect">
            <a:avLst/>
          </a:prstGeom>
        </p:spPr>
      </p:pic>
      <p:cxnSp>
        <p:nvCxnSpPr>
          <p:cNvPr id="16" name="直線コネクタ 15">
            <a:extLst>
              <a:ext uri="{FF2B5EF4-FFF2-40B4-BE49-F238E27FC236}">
                <a16:creationId xmlns:a16="http://schemas.microsoft.com/office/drawing/2014/main" id="{94ADFCCC-E3AD-4C0B-B863-EA28441D3328}"/>
              </a:ext>
            </a:extLst>
          </p:cNvPr>
          <p:cNvCxnSpPr/>
          <p:nvPr/>
        </p:nvCxnSpPr>
        <p:spPr>
          <a:xfrm flipV="1">
            <a:off x="1587924" y="3862582"/>
            <a:ext cx="0" cy="1196223"/>
          </a:xfrm>
          <a:prstGeom prst="line">
            <a:avLst/>
          </a:prstGeom>
          <a:ln w="63500">
            <a:solidFill>
              <a:srgbClr val="FFFF00"/>
            </a:solidFill>
            <a:tailEnd type="oval" w="med" len="med"/>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45753C71-D203-4BF3-B815-FA02FD50F9B0}"/>
              </a:ext>
            </a:extLst>
          </p:cNvPr>
          <p:cNvSpPr txBox="1"/>
          <p:nvPr/>
        </p:nvSpPr>
        <p:spPr>
          <a:xfrm>
            <a:off x="397533" y="1322142"/>
            <a:ext cx="3831248" cy="892552"/>
          </a:xfrm>
          <a:prstGeom prst="rect">
            <a:avLst/>
          </a:prstGeom>
          <a:noFill/>
        </p:spPr>
        <p:txBody>
          <a:bodyPr wrap="square" rtlCol="0">
            <a:spAutoFit/>
          </a:bodyPr>
          <a:lstStyle/>
          <a:p>
            <a:pPr marL="342900" indent="-342900">
              <a:buFont typeface="Wingdings" panose="05000000000000000000" pitchFamily="2" charset="2"/>
              <a:buChar char="p"/>
            </a:pPr>
            <a:r>
              <a:rPr kumimoji="1" lang="ja-JP" altLang="en-US" sz="2800" b="1" dirty="0"/>
              <a:t>秩序変数の確率分布</a:t>
            </a:r>
            <a:r>
              <a:rPr lang="en-US" altLang="ja-JP" sz="2800" b="1" dirty="0"/>
              <a:t> </a:t>
            </a:r>
            <a:r>
              <a:rPr lang="en-US" altLang="ja-JP" sz="2400" b="1" dirty="0"/>
              <a:t>i</a:t>
            </a:r>
            <a:r>
              <a:rPr kumimoji="1" lang="en-US" altLang="ja-JP" sz="2400" b="1" dirty="0"/>
              <a:t>n </a:t>
            </a:r>
            <a:r>
              <a:rPr kumimoji="1" lang="en-US" altLang="ja-JP" sz="2400" b="1" dirty="0" err="1"/>
              <a:t>Ising</a:t>
            </a:r>
            <a:r>
              <a:rPr kumimoji="1" lang="en-US" altLang="ja-JP" sz="2400" b="1" dirty="0"/>
              <a:t> model</a:t>
            </a:r>
            <a:endParaRPr kumimoji="1" lang="ja-JP" altLang="en-US" sz="2400" b="1" dirty="0"/>
          </a:p>
        </p:txBody>
      </p:sp>
      <p:sp>
        <p:nvSpPr>
          <p:cNvPr id="21" name="正方形/長方形 20">
            <a:extLst>
              <a:ext uri="{FF2B5EF4-FFF2-40B4-BE49-F238E27FC236}">
                <a16:creationId xmlns:a16="http://schemas.microsoft.com/office/drawing/2014/main" id="{9B78AB44-F704-4DA0-BF13-367C48B647F4}"/>
              </a:ext>
            </a:extLst>
          </p:cNvPr>
          <p:cNvSpPr/>
          <p:nvPr/>
        </p:nvSpPr>
        <p:spPr>
          <a:xfrm rot="16200000">
            <a:off x="483179" y="3833295"/>
            <a:ext cx="2211768" cy="183326"/>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A836448A-86F6-4584-872C-21F11576C2BF}"/>
              </a:ext>
            </a:extLst>
          </p:cNvPr>
          <p:cNvSpPr>
            <a:spLocks noGrp="1"/>
          </p:cNvSpPr>
          <p:nvPr>
            <p:ph type="title"/>
          </p:nvPr>
        </p:nvSpPr>
        <p:spPr/>
        <p:txBody>
          <a:bodyPr/>
          <a:lstStyle/>
          <a:p>
            <a:r>
              <a:rPr kumimoji="1" lang="ja-JP" altLang="en-US" dirty="0"/>
              <a:t>臨界点と</a:t>
            </a:r>
            <a:r>
              <a:rPr kumimoji="1" lang="en-US" altLang="ja-JP" dirty="0"/>
              <a:t>Binder Cumulant</a:t>
            </a:r>
            <a:r>
              <a:rPr kumimoji="1" lang="ja-JP" altLang="en-US" dirty="0"/>
              <a:t>解析</a:t>
            </a:r>
          </a:p>
        </p:txBody>
      </p:sp>
      <p:sp>
        <p:nvSpPr>
          <p:cNvPr id="4" name="スライド番号プレースホルダー 3">
            <a:extLst>
              <a:ext uri="{FF2B5EF4-FFF2-40B4-BE49-F238E27FC236}">
                <a16:creationId xmlns:a16="http://schemas.microsoft.com/office/drawing/2014/main" id="{EA5E6354-58B7-4971-A7A7-41FA80B08C69}"/>
              </a:ext>
            </a:extLst>
          </p:cNvPr>
          <p:cNvSpPr>
            <a:spLocks noGrp="1"/>
          </p:cNvSpPr>
          <p:nvPr>
            <p:ph type="sldNum" sz="quarter" idx="12"/>
          </p:nvPr>
        </p:nvSpPr>
        <p:spPr/>
        <p:txBody>
          <a:bodyPr/>
          <a:lstStyle/>
          <a:p>
            <a:fld id="{2EF2F49B-2D2B-4CC7-A2AF-312F666331BA}" type="slidenum">
              <a:rPr lang="ja-JP" altLang="en-US" smtClean="0"/>
              <a:pPr/>
              <a:t>3</a:t>
            </a:fld>
            <a:endParaRPr lang="ja-JP" altLang="en-US" dirty="0"/>
          </a:p>
        </p:txBody>
      </p:sp>
      <p:grpSp>
        <p:nvGrpSpPr>
          <p:cNvPr id="3" name="グループ化 2">
            <a:extLst>
              <a:ext uri="{FF2B5EF4-FFF2-40B4-BE49-F238E27FC236}">
                <a16:creationId xmlns:a16="http://schemas.microsoft.com/office/drawing/2014/main" id="{D0FD6C06-F33F-444D-A69A-58C12144778C}"/>
              </a:ext>
            </a:extLst>
          </p:cNvPr>
          <p:cNvGrpSpPr/>
          <p:nvPr/>
        </p:nvGrpSpPr>
        <p:grpSpPr>
          <a:xfrm>
            <a:off x="984807" y="4306774"/>
            <a:ext cx="2828347" cy="1432170"/>
            <a:chOff x="984807" y="4306774"/>
            <a:chExt cx="2828347" cy="1432170"/>
          </a:xfrm>
        </p:grpSpPr>
        <p:sp>
          <p:nvSpPr>
            <p:cNvPr id="39" name="吹き出し: 角を丸めた四角形 38">
              <a:extLst>
                <a:ext uri="{FF2B5EF4-FFF2-40B4-BE49-F238E27FC236}">
                  <a16:creationId xmlns:a16="http://schemas.microsoft.com/office/drawing/2014/main" id="{511F376F-DF1E-4DB1-B574-145C4604A8BD}"/>
                </a:ext>
              </a:extLst>
            </p:cNvPr>
            <p:cNvSpPr/>
            <p:nvPr/>
          </p:nvSpPr>
          <p:spPr>
            <a:xfrm>
              <a:off x="2026876" y="4306774"/>
              <a:ext cx="1786278" cy="1432170"/>
            </a:xfrm>
            <a:prstGeom prst="wedgeRoundRectCallout">
              <a:avLst>
                <a:gd name="adj1" fmla="val -68165"/>
                <a:gd name="adj2" fmla="val -40082"/>
                <a:gd name="adj3" fmla="val 16667"/>
              </a:avLst>
            </a:prstGeom>
            <a:solidFill>
              <a:srgbClr val="20575F">
                <a:alpha val="70000"/>
              </a:srgbClr>
            </a:solidFill>
            <a:ln w="254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cxnSp>
          <p:nvCxnSpPr>
            <p:cNvPr id="32" name="直線矢印コネクタ 31">
              <a:extLst>
                <a:ext uri="{FF2B5EF4-FFF2-40B4-BE49-F238E27FC236}">
                  <a16:creationId xmlns:a16="http://schemas.microsoft.com/office/drawing/2014/main" id="{6B7B5C87-D175-46A6-B493-9EF58822E0BE}"/>
                </a:ext>
              </a:extLst>
            </p:cNvPr>
            <p:cNvCxnSpPr>
              <a:cxnSpLocks/>
            </p:cNvCxnSpPr>
            <p:nvPr/>
          </p:nvCxnSpPr>
          <p:spPr>
            <a:xfrm>
              <a:off x="2214588" y="5504835"/>
              <a:ext cx="1389527" cy="0"/>
            </a:xfrm>
            <a:prstGeom prst="straightConnector1">
              <a:avLst/>
            </a:prstGeom>
            <a:ln w="158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D1DB318E-C5C0-488B-947F-9B0DF31E6C66}"/>
                </a:ext>
              </a:extLst>
            </p:cNvPr>
            <p:cNvCxnSpPr>
              <a:cxnSpLocks/>
            </p:cNvCxnSpPr>
            <p:nvPr/>
          </p:nvCxnSpPr>
          <p:spPr>
            <a:xfrm flipV="1">
              <a:off x="2897695" y="4657102"/>
              <a:ext cx="0" cy="847733"/>
            </a:xfrm>
            <a:prstGeom prst="straightConnector1">
              <a:avLst/>
            </a:prstGeom>
            <a:ln w="158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pic>
          <p:nvPicPr>
            <p:cNvPr id="35" name="TexTeXPicture" descr="&lt;?xml version=&quot;1.0&quot; encoding=&quot;utf-16&quot;?&gt;&#10;&lt;TeXTeX&gt;&#10;  &lt;preamble&gt;\documentclass{jarticle}&#10;\usepackage{amsmath}&#10;\pagestyle{empty}&lt;/preamble&gt;&#10;  &lt;body&gt;\begin{align*} &#10;M&#10;\end{align*}&lt;/body&gt;&#10;  &lt;fcolor&gt;FFFFFFFF&lt;/fcolor&gt;&#10;  &lt;bcolor&gt;FFFFFFFF&lt;/bcolor&gt;&#10;  &lt;transparent&gt;True&lt;/transparent&gt;&#10;  &lt;resolution&gt;1800&lt;/resolution&gt;&#10;  &lt;imageh&gt;170&lt;/imageh&gt;&#10;  &lt;imagew&gt;249&lt;/imagew&gt;&#10;  &lt;scale&gt;50&lt;/scale&gt;&#10;  &lt;cursor&gt;17&lt;/cursor&gt;&#10;&lt;/TeXTeX&gt;">
              <a:extLst>
                <a:ext uri="{FF2B5EF4-FFF2-40B4-BE49-F238E27FC236}">
                  <a16:creationId xmlns:a16="http://schemas.microsoft.com/office/drawing/2014/main" id="{A23E54C8-9FB1-407F-A8C8-8D4206DDAA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3399" y="5209924"/>
              <a:ext cx="263525" cy="179917"/>
            </a:xfrm>
            <a:prstGeom prst="rect">
              <a:avLst/>
            </a:prstGeom>
          </p:spPr>
        </p:pic>
        <p:pic>
          <p:nvPicPr>
            <p:cNvPr id="38" name="TexTeXPicture" descr="&lt;?xml version=&quot;1.0&quot; encoding=&quot;utf-16&quot;?&gt;&#10;&lt;TeXTeX&gt;&#10;  &lt;preamble&gt;\documentclass{jarticle}&#10;\usepackage{amsmath}&#10;\pagestyle{empty}&lt;/preamble&gt;&#10;  &lt;body&gt;\begin{align*} &#10;P(M)&#10;\end{align*}&lt;/body&gt;&#10;  &lt;fcolor&gt;FFFFFFFF&lt;/fcolor&gt;&#10;  &lt;bcolor&gt;FFFFFFFF&lt;/bcolor&gt;&#10;  &lt;transparent&gt;True&lt;/transparent&gt;&#10;  &lt;resolution&gt;1800&lt;/resolution&gt;&#10;  &lt;imageh&gt;250&lt;/imageh&gt;&#10;  &lt;imagew&gt;624&lt;/imagew&gt;&#10;  &lt;scale&gt;50&lt;/scale&gt;&#10;  &lt;cursor&gt;17&lt;/cursor&gt;&#10;&lt;/TeXTeX&gt;">
              <a:extLst>
                <a:ext uri="{FF2B5EF4-FFF2-40B4-BE49-F238E27FC236}">
                  <a16:creationId xmlns:a16="http://schemas.microsoft.com/office/drawing/2014/main" id="{540B609E-A3E5-4EC2-94B9-CB3D3C616C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807" y="4442670"/>
              <a:ext cx="660400" cy="264583"/>
            </a:xfrm>
            <a:prstGeom prst="rect">
              <a:avLst/>
            </a:prstGeom>
          </p:spPr>
        </p:pic>
        <p:sp>
          <p:nvSpPr>
            <p:cNvPr id="42" name="楕円 41">
              <a:extLst>
                <a:ext uri="{FF2B5EF4-FFF2-40B4-BE49-F238E27FC236}">
                  <a16:creationId xmlns:a16="http://schemas.microsoft.com/office/drawing/2014/main" id="{BF0F43DE-FE6D-4B16-A43D-A02360A11C2F}"/>
                </a:ext>
              </a:extLst>
            </p:cNvPr>
            <p:cNvSpPr>
              <a:spLocks noChangeAspect="1"/>
            </p:cNvSpPr>
            <p:nvPr/>
          </p:nvSpPr>
          <p:spPr>
            <a:xfrm>
              <a:off x="1530117" y="4330116"/>
              <a:ext cx="108000" cy="1080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94537439-FE89-492E-9854-0076027A86CF}"/>
                </a:ext>
              </a:extLst>
            </p:cNvPr>
            <p:cNvCxnSpPr/>
            <p:nvPr/>
          </p:nvCxnSpPr>
          <p:spPr>
            <a:xfrm flipV="1">
              <a:off x="2581513" y="4862014"/>
              <a:ext cx="0" cy="642821"/>
            </a:xfrm>
            <a:prstGeom prst="line">
              <a:avLst/>
            </a:prstGeom>
            <a:ln w="22225">
              <a:solidFill>
                <a:srgbClr val="FFFF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24FEF89D-6313-476A-A125-FB74A404C46C}"/>
                </a:ext>
              </a:extLst>
            </p:cNvPr>
            <p:cNvCxnSpPr/>
            <p:nvPr/>
          </p:nvCxnSpPr>
          <p:spPr>
            <a:xfrm flipV="1">
              <a:off x="3216993" y="4862014"/>
              <a:ext cx="0" cy="642821"/>
            </a:xfrm>
            <a:prstGeom prst="line">
              <a:avLst/>
            </a:prstGeom>
            <a:ln w="22225">
              <a:solidFill>
                <a:srgbClr val="FFFF00"/>
              </a:solidFill>
              <a:tailEnd type="none" w="lg" len="lg"/>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F5AD44B2-47D7-4231-BC47-3D2144246A05}"/>
                </a:ext>
              </a:extLst>
            </p:cNvPr>
            <p:cNvSpPr txBox="1"/>
            <p:nvPr/>
          </p:nvSpPr>
          <p:spPr>
            <a:xfrm>
              <a:off x="984807" y="5051302"/>
              <a:ext cx="1085554" cy="461665"/>
            </a:xfrm>
            <a:prstGeom prst="rect">
              <a:avLst/>
            </a:prstGeom>
            <a:noFill/>
          </p:spPr>
          <p:txBody>
            <a:bodyPr wrap="none" rtlCol="0">
              <a:spAutoFit/>
            </a:bodyPr>
            <a:lstStyle/>
            <a:p>
              <a:r>
                <a:rPr kumimoji="1" lang="en-US" altLang="ja-JP" sz="2400" b="1" dirty="0">
                  <a:solidFill>
                    <a:srgbClr val="FFCCFF"/>
                  </a:solidFill>
                </a:rPr>
                <a:t>2-peak</a:t>
              </a:r>
              <a:endParaRPr kumimoji="1" lang="ja-JP" altLang="en-US" sz="2400" b="1" dirty="0">
                <a:solidFill>
                  <a:srgbClr val="FFCCFF"/>
                </a:solidFill>
              </a:endParaRPr>
            </a:p>
          </p:txBody>
        </p:sp>
      </p:grpSp>
      <p:grpSp>
        <p:nvGrpSpPr>
          <p:cNvPr id="8" name="グループ化 7">
            <a:extLst>
              <a:ext uri="{FF2B5EF4-FFF2-40B4-BE49-F238E27FC236}">
                <a16:creationId xmlns:a16="http://schemas.microsoft.com/office/drawing/2014/main" id="{1CFCD548-3B91-4C6C-BEC3-9B31B4CE1DF0}"/>
              </a:ext>
            </a:extLst>
          </p:cNvPr>
          <p:cNvGrpSpPr/>
          <p:nvPr/>
        </p:nvGrpSpPr>
        <p:grpSpPr>
          <a:xfrm>
            <a:off x="1539514" y="2303563"/>
            <a:ext cx="2307264" cy="1432170"/>
            <a:chOff x="1539514" y="2303563"/>
            <a:chExt cx="2307264" cy="1432170"/>
          </a:xfrm>
        </p:grpSpPr>
        <p:sp>
          <p:nvSpPr>
            <p:cNvPr id="40" name="吹き出し: 角を丸めた四角形 39">
              <a:extLst>
                <a:ext uri="{FF2B5EF4-FFF2-40B4-BE49-F238E27FC236}">
                  <a16:creationId xmlns:a16="http://schemas.microsoft.com/office/drawing/2014/main" id="{F3742E32-87B0-4B28-92F3-0017B6A05D7C}"/>
                </a:ext>
              </a:extLst>
            </p:cNvPr>
            <p:cNvSpPr/>
            <p:nvPr/>
          </p:nvSpPr>
          <p:spPr>
            <a:xfrm>
              <a:off x="2026876" y="2303563"/>
              <a:ext cx="1786280" cy="1432170"/>
            </a:xfrm>
            <a:prstGeom prst="wedgeRoundRectCallout">
              <a:avLst>
                <a:gd name="adj1" fmla="val -68528"/>
                <a:gd name="adj2" fmla="val 21211"/>
                <a:gd name="adj3" fmla="val 16667"/>
              </a:avLst>
            </a:prstGeom>
            <a:solidFill>
              <a:srgbClr val="20575F">
                <a:alpha val="70000"/>
              </a:srgbClr>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41" name="楕円 40">
              <a:extLst>
                <a:ext uri="{FF2B5EF4-FFF2-40B4-BE49-F238E27FC236}">
                  <a16:creationId xmlns:a16="http://schemas.microsoft.com/office/drawing/2014/main" id="{BA25EF99-72ED-4094-B393-23781C86671E}"/>
                </a:ext>
              </a:extLst>
            </p:cNvPr>
            <p:cNvSpPr>
              <a:spLocks noChangeAspect="1"/>
            </p:cNvSpPr>
            <p:nvPr/>
          </p:nvSpPr>
          <p:spPr>
            <a:xfrm>
              <a:off x="1539514" y="3266165"/>
              <a:ext cx="108000" cy="108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TexTeXPicture" descr="&lt;?xml version=&quot;1.0&quot; encoding=&quot;utf-16&quot;?&gt;&#10;&lt;TeXTeX&gt;&#10;  &lt;preamble&gt;\documentclass{jarticle}&#10;\usepackage{amsmath}&#10;\pagestyle{empty}&lt;/preamble&gt;&#10;  &lt;body&gt;\begin{align*} &#10;M&#10;\end{align*}&lt;/body&gt;&#10;  &lt;fcolor&gt;FFFFFFFF&lt;/fcolor&gt;&#10;  &lt;bcolor&gt;FFFFFFFF&lt;/bcolor&gt;&#10;  &lt;transparent&gt;True&lt;/transparent&gt;&#10;  &lt;resolution&gt;1800&lt;/resolution&gt;&#10;  &lt;imageh&gt;170&lt;/imageh&gt;&#10;  &lt;imagew&gt;249&lt;/imagew&gt;&#10;  &lt;scale&gt;50&lt;/scale&gt;&#10;  &lt;cursor&gt;17&lt;/cursor&gt;&#10;&lt;/TeXTeX&gt;">
              <a:extLst>
                <a:ext uri="{FF2B5EF4-FFF2-40B4-BE49-F238E27FC236}">
                  <a16:creationId xmlns:a16="http://schemas.microsoft.com/office/drawing/2014/main" id="{5664C7D5-1454-4DE4-94D1-86483BA69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7051" y="3194248"/>
              <a:ext cx="263525" cy="179917"/>
            </a:xfrm>
            <a:prstGeom prst="rect">
              <a:avLst/>
            </a:prstGeom>
          </p:spPr>
        </p:pic>
        <p:pic>
          <p:nvPicPr>
            <p:cNvPr id="53" name="TexTeXPicture" descr="&lt;?xml version=&quot;1.0&quot; encoding=&quot;utf-16&quot;?&gt;&#10;&lt;TeXTeX&gt;&#10;  &lt;preamble&gt;\documentclass{jarticle}&#10;\usepackage{amsmath}&#10;\pagestyle{empty}&lt;/preamble&gt;&#10;  &lt;body&gt;\begin{align*} &#10;P(M)&#10;\end{align*}&lt;/body&gt;&#10;  &lt;fcolor&gt;FFFFFFFF&lt;/fcolor&gt;&#10;  &lt;bcolor&gt;FFFFFFFF&lt;/bcolor&gt;&#10;  &lt;transparent&gt;True&lt;/transparent&gt;&#10;  &lt;resolution&gt;1800&lt;/resolution&gt;&#10;  &lt;imageh&gt;250&lt;/imageh&gt;&#10;  &lt;imagew&gt;624&lt;/imagew&gt;&#10;  &lt;scale&gt;50&lt;/scale&gt;&#10;  &lt;cursor&gt;17&lt;/cursor&gt;&#10;&lt;/TeXTeX&gt;">
              <a:extLst>
                <a:ext uri="{FF2B5EF4-FFF2-40B4-BE49-F238E27FC236}">
                  <a16:creationId xmlns:a16="http://schemas.microsoft.com/office/drawing/2014/main" id="{B0CF2457-D11B-4FCC-9171-E45922C876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9865" y="2440537"/>
              <a:ext cx="660400" cy="264583"/>
            </a:xfrm>
            <a:prstGeom prst="rect">
              <a:avLst/>
            </a:prstGeom>
          </p:spPr>
        </p:pic>
        <p:sp>
          <p:nvSpPr>
            <p:cNvPr id="7" name="テキスト ボックス 6">
              <a:extLst>
                <a:ext uri="{FF2B5EF4-FFF2-40B4-BE49-F238E27FC236}">
                  <a16:creationId xmlns:a16="http://schemas.microsoft.com/office/drawing/2014/main" id="{5B3BE2C3-B7C9-4CDE-B776-141FADE20FAF}"/>
                </a:ext>
              </a:extLst>
            </p:cNvPr>
            <p:cNvSpPr txBox="1"/>
            <p:nvPr/>
          </p:nvSpPr>
          <p:spPr>
            <a:xfrm>
              <a:off x="2868625" y="2324482"/>
              <a:ext cx="978153" cy="461665"/>
            </a:xfrm>
            <a:prstGeom prst="rect">
              <a:avLst/>
            </a:prstGeom>
            <a:noFill/>
          </p:spPr>
          <p:txBody>
            <a:bodyPr wrap="none" rtlCol="0">
              <a:spAutoFit/>
            </a:bodyPr>
            <a:lstStyle/>
            <a:p>
              <a:r>
                <a:rPr kumimoji="1" lang="en-US" altLang="ja-JP" sz="2400" b="1" dirty="0">
                  <a:solidFill>
                    <a:srgbClr val="92D050"/>
                  </a:solidFill>
                </a:rPr>
                <a:t>Gauss</a:t>
              </a:r>
              <a:endParaRPr kumimoji="1" lang="ja-JP" altLang="en-US" sz="2400" b="1" dirty="0">
                <a:solidFill>
                  <a:srgbClr val="92D050"/>
                </a:solidFill>
              </a:endParaRPr>
            </a:p>
          </p:txBody>
        </p:sp>
        <p:sp>
          <p:nvSpPr>
            <p:cNvPr id="10" name="フリーフォーム: 図形 9">
              <a:extLst>
                <a:ext uri="{FF2B5EF4-FFF2-40B4-BE49-F238E27FC236}">
                  <a16:creationId xmlns:a16="http://schemas.microsoft.com/office/drawing/2014/main" id="{9DFD8708-DF80-4094-9D95-102A1A33D5A3}"/>
                </a:ext>
              </a:extLst>
            </p:cNvPr>
            <p:cNvSpPr/>
            <p:nvPr/>
          </p:nvSpPr>
          <p:spPr>
            <a:xfrm>
              <a:off x="2376851" y="2932172"/>
              <a:ext cx="1019365" cy="577020"/>
            </a:xfrm>
            <a:custGeom>
              <a:avLst/>
              <a:gdLst>
                <a:gd name="connsiteX0" fmla="*/ 0 w 1030224"/>
                <a:gd name="connsiteY0" fmla="*/ 573031 h 616643"/>
                <a:gd name="connsiteX1" fmla="*/ 201168 w 1030224"/>
                <a:gd name="connsiteY1" fmla="*/ 542551 h 616643"/>
                <a:gd name="connsiteX2" fmla="*/ 505968 w 1030224"/>
                <a:gd name="connsiteY2" fmla="*/ 7 h 616643"/>
                <a:gd name="connsiteX3" fmla="*/ 774192 w 1030224"/>
                <a:gd name="connsiteY3" fmla="*/ 530359 h 616643"/>
                <a:gd name="connsiteX4" fmla="*/ 1030224 w 1030224"/>
                <a:gd name="connsiteY4" fmla="*/ 609607 h 616643"/>
                <a:gd name="connsiteX0" fmla="*/ 0 w 1024128"/>
                <a:gd name="connsiteY0" fmla="*/ 605270 h 626328"/>
                <a:gd name="connsiteX1" fmla="*/ 195072 w 1024128"/>
                <a:gd name="connsiteY1" fmla="*/ 542551 h 626328"/>
                <a:gd name="connsiteX2" fmla="*/ 499872 w 1024128"/>
                <a:gd name="connsiteY2" fmla="*/ 7 h 626328"/>
                <a:gd name="connsiteX3" fmla="*/ 768096 w 1024128"/>
                <a:gd name="connsiteY3" fmla="*/ 530359 h 626328"/>
                <a:gd name="connsiteX4" fmla="*/ 1024128 w 1024128"/>
                <a:gd name="connsiteY4" fmla="*/ 609607 h 626328"/>
                <a:gd name="connsiteX0" fmla="*/ 0 w 1024128"/>
                <a:gd name="connsiteY0" fmla="*/ 605270 h 616643"/>
                <a:gd name="connsiteX1" fmla="*/ 195072 w 1024128"/>
                <a:gd name="connsiteY1" fmla="*/ 542551 h 616643"/>
                <a:gd name="connsiteX2" fmla="*/ 499872 w 1024128"/>
                <a:gd name="connsiteY2" fmla="*/ 7 h 616643"/>
                <a:gd name="connsiteX3" fmla="*/ 768096 w 1024128"/>
                <a:gd name="connsiteY3" fmla="*/ 530359 h 616643"/>
                <a:gd name="connsiteX4" fmla="*/ 1024128 w 1024128"/>
                <a:gd name="connsiteY4" fmla="*/ 609607 h 616643"/>
                <a:gd name="connsiteX0" fmla="*/ 0 w 1024128"/>
                <a:gd name="connsiteY0" fmla="*/ 605270 h 615184"/>
                <a:gd name="connsiteX1" fmla="*/ 195072 w 1024128"/>
                <a:gd name="connsiteY1" fmla="*/ 542551 h 615184"/>
                <a:gd name="connsiteX2" fmla="*/ 499872 w 1024128"/>
                <a:gd name="connsiteY2" fmla="*/ 7 h 615184"/>
                <a:gd name="connsiteX3" fmla="*/ 768096 w 1024128"/>
                <a:gd name="connsiteY3" fmla="*/ 530359 h 615184"/>
                <a:gd name="connsiteX4" fmla="*/ 1024128 w 1024128"/>
                <a:gd name="connsiteY4" fmla="*/ 609607 h 615184"/>
                <a:gd name="connsiteX0" fmla="*/ 0 w 1024128"/>
                <a:gd name="connsiteY0" fmla="*/ 605270 h 615184"/>
                <a:gd name="connsiteX1" fmla="*/ 195072 w 1024128"/>
                <a:gd name="connsiteY1" fmla="*/ 542551 h 615184"/>
                <a:gd name="connsiteX2" fmla="*/ 499872 w 1024128"/>
                <a:gd name="connsiteY2" fmla="*/ 7 h 615184"/>
                <a:gd name="connsiteX3" fmla="*/ 768096 w 1024128"/>
                <a:gd name="connsiteY3" fmla="*/ 530359 h 615184"/>
                <a:gd name="connsiteX4" fmla="*/ 1024128 w 1024128"/>
                <a:gd name="connsiteY4" fmla="*/ 609607 h 615184"/>
                <a:gd name="connsiteX0" fmla="*/ 0 w 1024128"/>
                <a:gd name="connsiteY0" fmla="*/ 605270 h 611998"/>
                <a:gd name="connsiteX1" fmla="*/ 195072 w 1024128"/>
                <a:gd name="connsiteY1" fmla="*/ 542551 h 611998"/>
                <a:gd name="connsiteX2" fmla="*/ 499872 w 1024128"/>
                <a:gd name="connsiteY2" fmla="*/ 7 h 611998"/>
                <a:gd name="connsiteX3" fmla="*/ 768096 w 1024128"/>
                <a:gd name="connsiteY3" fmla="*/ 530359 h 611998"/>
                <a:gd name="connsiteX4" fmla="*/ 1024128 w 1024128"/>
                <a:gd name="connsiteY4" fmla="*/ 609607 h 611998"/>
                <a:gd name="connsiteX0" fmla="*/ 0 w 1024128"/>
                <a:gd name="connsiteY0" fmla="*/ 605271 h 609957"/>
                <a:gd name="connsiteX1" fmla="*/ 218885 w 1024128"/>
                <a:gd name="connsiteY1" fmla="*/ 517365 h 609957"/>
                <a:gd name="connsiteX2" fmla="*/ 499872 w 1024128"/>
                <a:gd name="connsiteY2" fmla="*/ 8 h 609957"/>
                <a:gd name="connsiteX3" fmla="*/ 768096 w 1024128"/>
                <a:gd name="connsiteY3" fmla="*/ 530360 h 609957"/>
                <a:gd name="connsiteX4" fmla="*/ 1024128 w 1024128"/>
                <a:gd name="connsiteY4" fmla="*/ 609608 h 609957"/>
                <a:gd name="connsiteX0" fmla="*/ 0 w 1019365"/>
                <a:gd name="connsiteY0" fmla="*/ 610309 h 610309"/>
                <a:gd name="connsiteX1" fmla="*/ 214122 w 1019365"/>
                <a:gd name="connsiteY1" fmla="*/ 517365 h 610309"/>
                <a:gd name="connsiteX2" fmla="*/ 495109 w 1019365"/>
                <a:gd name="connsiteY2" fmla="*/ 8 h 610309"/>
                <a:gd name="connsiteX3" fmla="*/ 763333 w 1019365"/>
                <a:gd name="connsiteY3" fmla="*/ 530360 h 610309"/>
                <a:gd name="connsiteX4" fmla="*/ 1019365 w 1019365"/>
                <a:gd name="connsiteY4" fmla="*/ 609608 h 610309"/>
                <a:gd name="connsiteX0" fmla="*/ 0 w 1019365"/>
                <a:gd name="connsiteY0" fmla="*/ 610309 h 610309"/>
                <a:gd name="connsiteX1" fmla="*/ 240316 w 1019365"/>
                <a:gd name="connsiteY1" fmla="*/ 517365 h 610309"/>
                <a:gd name="connsiteX2" fmla="*/ 495109 w 1019365"/>
                <a:gd name="connsiteY2" fmla="*/ 8 h 610309"/>
                <a:gd name="connsiteX3" fmla="*/ 763333 w 1019365"/>
                <a:gd name="connsiteY3" fmla="*/ 530360 h 610309"/>
                <a:gd name="connsiteX4" fmla="*/ 1019365 w 1019365"/>
                <a:gd name="connsiteY4" fmla="*/ 609608 h 610309"/>
                <a:gd name="connsiteX0" fmla="*/ 0 w 1019365"/>
                <a:gd name="connsiteY0" fmla="*/ 610333 h 610333"/>
                <a:gd name="connsiteX1" fmla="*/ 240316 w 1019365"/>
                <a:gd name="connsiteY1" fmla="*/ 517389 h 610333"/>
                <a:gd name="connsiteX2" fmla="*/ 495109 w 1019365"/>
                <a:gd name="connsiteY2" fmla="*/ 32 h 610333"/>
                <a:gd name="connsiteX3" fmla="*/ 734758 w 1019365"/>
                <a:gd name="connsiteY3" fmla="*/ 492604 h 610333"/>
                <a:gd name="connsiteX4" fmla="*/ 1019365 w 1019365"/>
                <a:gd name="connsiteY4" fmla="*/ 609632 h 610333"/>
                <a:gd name="connsiteX0" fmla="*/ 0 w 1019365"/>
                <a:gd name="connsiteY0" fmla="*/ 610304 h 610304"/>
                <a:gd name="connsiteX1" fmla="*/ 252222 w 1019365"/>
                <a:gd name="connsiteY1" fmla="*/ 499730 h 610304"/>
                <a:gd name="connsiteX2" fmla="*/ 495109 w 1019365"/>
                <a:gd name="connsiteY2" fmla="*/ 3 h 610304"/>
                <a:gd name="connsiteX3" fmla="*/ 734758 w 1019365"/>
                <a:gd name="connsiteY3" fmla="*/ 492575 h 610304"/>
                <a:gd name="connsiteX4" fmla="*/ 1019365 w 1019365"/>
                <a:gd name="connsiteY4" fmla="*/ 609603 h 610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365" h="610304">
                  <a:moveTo>
                    <a:pt x="0" y="610304"/>
                  </a:moveTo>
                  <a:cubicBezTo>
                    <a:pt x="107950" y="609469"/>
                    <a:pt x="169704" y="601447"/>
                    <a:pt x="252222" y="499730"/>
                  </a:cubicBezTo>
                  <a:cubicBezTo>
                    <a:pt x="334740" y="398013"/>
                    <a:pt x="414686" y="1195"/>
                    <a:pt x="495109" y="3"/>
                  </a:cubicBezTo>
                  <a:cubicBezTo>
                    <a:pt x="575532" y="-1189"/>
                    <a:pt x="647382" y="390975"/>
                    <a:pt x="734758" y="492575"/>
                  </a:cubicBezTo>
                  <a:cubicBezTo>
                    <a:pt x="822134" y="594175"/>
                    <a:pt x="908844" y="605667"/>
                    <a:pt x="1019365" y="609603"/>
                  </a:cubicBezTo>
                </a:path>
              </a:pathLst>
            </a:custGeom>
            <a:noFill/>
            <a:ln w="222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矢印コネクタ 49">
              <a:extLst>
                <a:ext uri="{FF2B5EF4-FFF2-40B4-BE49-F238E27FC236}">
                  <a16:creationId xmlns:a16="http://schemas.microsoft.com/office/drawing/2014/main" id="{74ED0CCC-8708-401D-987A-2204D32BFC63}"/>
                </a:ext>
              </a:extLst>
            </p:cNvPr>
            <p:cNvCxnSpPr>
              <a:cxnSpLocks/>
            </p:cNvCxnSpPr>
            <p:nvPr/>
          </p:nvCxnSpPr>
          <p:spPr>
            <a:xfrm flipV="1">
              <a:off x="2877509" y="2667448"/>
              <a:ext cx="0" cy="847733"/>
            </a:xfrm>
            <a:prstGeom prst="straightConnector1">
              <a:avLst/>
            </a:prstGeom>
            <a:ln w="158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6BD6FF22-5898-4C6B-A87E-2E384DB63D7A}"/>
                </a:ext>
              </a:extLst>
            </p:cNvPr>
            <p:cNvCxnSpPr>
              <a:cxnSpLocks/>
            </p:cNvCxnSpPr>
            <p:nvPr/>
          </p:nvCxnSpPr>
          <p:spPr>
            <a:xfrm>
              <a:off x="2191769" y="3509192"/>
              <a:ext cx="1389527" cy="0"/>
            </a:xfrm>
            <a:prstGeom prst="straightConnector1">
              <a:avLst/>
            </a:prstGeom>
            <a:ln w="158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770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正方形/長方形 80">
            <a:extLst>
              <a:ext uri="{FF2B5EF4-FFF2-40B4-BE49-F238E27FC236}">
                <a16:creationId xmlns:a16="http://schemas.microsoft.com/office/drawing/2014/main" id="{CA9AE102-25AB-436A-968B-FE9560B7FA08}"/>
              </a:ext>
            </a:extLst>
          </p:cNvPr>
          <p:cNvSpPr/>
          <p:nvPr/>
        </p:nvSpPr>
        <p:spPr>
          <a:xfrm>
            <a:off x="4785863" y="5497413"/>
            <a:ext cx="3428616" cy="183326"/>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角丸四角形 27">
            <a:extLst>
              <a:ext uri="{FF2B5EF4-FFF2-40B4-BE49-F238E27FC236}">
                <a16:creationId xmlns:a16="http://schemas.microsoft.com/office/drawing/2014/main" id="{76908765-EEB4-4E2C-A35E-A7C8C526A031}"/>
              </a:ext>
            </a:extLst>
          </p:cNvPr>
          <p:cNvSpPr/>
          <p:nvPr/>
        </p:nvSpPr>
        <p:spPr>
          <a:xfrm>
            <a:off x="1110367" y="5921318"/>
            <a:ext cx="6567987" cy="813671"/>
          </a:xfrm>
          <a:prstGeom prst="roundRect">
            <a:avLst>
              <a:gd name="adj" fmla="val 7243"/>
            </a:avLst>
          </a:prstGeom>
          <a:solidFill>
            <a:srgbClr val="41AEBD">
              <a:lumMod val="50000"/>
              <a:alpha val="7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メイリオ" panose="020B0604030504040204" pitchFamily="50" charset="-128"/>
            </a:endParaRPr>
          </a:p>
        </p:txBody>
      </p:sp>
      <p:sp>
        <p:nvSpPr>
          <p:cNvPr id="76" name="角丸四角形 27">
            <a:extLst>
              <a:ext uri="{FF2B5EF4-FFF2-40B4-BE49-F238E27FC236}">
                <a16:creationId xmlns:a16="http://schemas.microsoft.com/office/drawing/2014/main" id="{DC06EA46-8826-4866-A81A-E2FB06450821}"/>
              </a:ext>
            </a:extLst>
          </p:cNvPr>
          <p:cNvSpPr/>
          <p:nvPr/>
        </p:nvSpPr>
        <p:spPr>
          <a:xfrm>
            <a:off x="5330845" y="3010094"/>
            <a:ext cx="3004503" cy="1072136"/>
          </a:xfrm>
          <a:prstGeom prst="roundRect">
            <a:avLst>
              <a:gd name="adj" fmla="val 16909"/>
            </a:avLst>
          </a:prstGeom>
          <a:solidFill>
            <a:srgbClr val="41AEBD">
              <a:lumMod val="50000"/>
              <a:alpha val="7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メイリオ" panose="020B0604030504040204" pitchFamily="50" charset="-128"/>
            </a:endParaRPr>
          </a:p>
        </p:txBody>
      </p:sp>
      <p:sp>
        <p:nvSpPr>
          <p:cNvPr id="61" name="角丸四角形 27">
            <a:extLst>
              <a:ext uri="{FF2B5EF4-FFF2-40B4-BE49-F238E27FC236}">
                <a16:creationId xmlns:a16="http://schemas.microsoft.com/office/drawing/2014/main" id="{BA30FC43-BDD8-4BF4-8B76-40C76BC13526}"/>
              </a:ext>
            </a:extLst>
          </p:cNvPr>
          <p:cNvSpPr/>
          <p:nvPr/>
        </p:nvSpPr>
        <p:spPr>
          <a:xfrm>
            <a:off x="4731544" y="1905266"/>
            <a:ext cx="2235313" cy="1002019"/>
          </a:xfrm>
          <a:prstGeom prst="roundRect">
            <a:avLst>
              <a:gd name="adj" fmla="val 15313"/>
            </a:avLst>
          </a:prstGeom>
          <a:solidFill>
            <a:srgbClr val="41AEBD">
              <a:lumMod val="50000"/>
              <a:alpha val="70000"/>
            </a:srgbClr>
          </a:solidFill>
          <a:ln w="22225"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メイリオ" panose="020B0604030504040204" pitchFamily="50" charset="-128"/>
            </a:endParaRPr>
          </a:p>
        </p:txBody>
      </p:sp>
      <p:sp>
        <p:nvSpPr>
          <p:cNvPr id="40" name="吹き出し: 角を丸めた四角形 39">
            <a:extLst>
              <a:ext uri="{FF2B5EF4-FFF2-40B4-BE49-F238E27FC236}">
                <a16:creationId xmlns:a16="http://schemas.microsoft.com/office/drawing/2014/main" id="{F3742E32-87B0-4B28-92F3-0017B6A05D7C}"/>
              </a:ext>
            </a:extLst>
          </p:cNvPr>
          <p:cNvSpPr/>
          <p:nvPr/>
        </p:nvSpPr>
        <p:spPr>
          <a:xfrm>
            <a:off x="2026876" y="2303563"/>
            <a:ext cx="1786280" cy="1432170"/>
          </a:xfrm>
          <a:prstGeom prst="wedgeRoundRectCallout">
            <a:avLst>
              <a:gd name="adj1" fmla="val -68528"/>
              <a:gd name="adj2" fmla="val 21211"/>
              <a:gd name="adj3" fmla="val 16667"/>
            </a:avLst>
          </a:prstGeom>
          <a:solidFill>
            <a:srgbClr val="20575F">
              <a:alpha val="70000"/>
            </a:srgbClr>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cxnSp>
        <p:nvCxnSpPr>
          <p:cNvPr id="12" name="直線矢印コネクタ 11">
            <a:extLst>
              <a:ext uri="{FF2B5EF4-FFF2-40B4-BE49-F238E27FC236}">
                <a16:creationId xmlns:a16="http://schemas.microsoft.com/office/drawing/2014/main" id="{D5EC309E-3914-42D7-B2D8-73D66CF76D7E}"/>
              </a:ext>
            </a:extLst>
          </p:cNvPr>
          <p:cNvCxnSpPr/>
          <p:nvPr/>
        </p:nvCxnSpPr>
        <p:spPr>
          <a:xfrm flipV="1">
            <a:off x="1587924" y="2757619"/>
            <a:ext cx="0" cy="2301186"/>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3CAF5865-D896-4353-ADB1-234D55D7C8EF}"/>
              </a:ext>
            </a:extLst>
          </p:cNvPr>
          <p:cNvCxnSpPr>
            <a:cxnSpLocks/>
          </p:cNvCxnSpPr>
          <p:nvPr/>
        </p:nvCxnSpPr>
        <p:spPr>
          <a:xfrm>
            <a:off x="533316" y="3862582"/>
            <a:ext cx="2249424" cy="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pic>
        <p:nvPicPr>
          <p:cNvPr id="14" name="TexTeXPicture" descr="&lt;?xml version=&quot;1.0&quot; encoding=&quot;utf-16&quot;?&gt;&#10;&lt;TeXTeX&gt;&#10;  &lt;preamble&gt;\documentclass{jarticle}&#10;\usepackage{amsmath}&#10;\pagestyle{empty}&lt;/preamble&gt;&#10;  &lt;body&gt;\begin{align*} &#10;t&#10;\end{align*}&lt;/body&gt;&#10;  &lt;fcolor&gt;FFFFFFFF&lt;/fcolor&gt;&#10;  &lt;bcolor&gt;FFFFFFFF&lt;/bcolor&gt;&#10;  &lt;transparent&gt;True&lt;/transparent&gt;&#10;  &lt;resolution&gt;1800&lt;/resolution&gt;&#10;  &lt;imageh&gt;157&lt;/imageh&gt;&#10;  &lt;imagew&gt;76&lt;/imagew&gt;&#10;  &lt;scale&gt;50&lt;/scale&gt;&#10;  &lt;cursor&gt;17&lt;/cursor&gt;&#10;&lt;/TeXTeX&gt;">
            <a:extLst>
              <a:ext uri="{FF2B5EF4-FFF2-40B4-BE49-F238E27FC236}">
                <a16:creationId xmlns:a16="http://schemas.microsoft.com/office/drawing/2014/main" id="{D49FE5CC-E1E4-43C1-B736-D75511837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774" y="2774793"/>
            <a:ext cx="80433" cy="166158"/>
          </a:xfrm>
          <a:prstGeom prst="rect">
            <a:avLst/>
          </a:prstGeom>
        </p:spPr>
      </p:pic>
      <p:pic>
        <p:nvPicPr>
          <p:cNvPr id="15" name="TexTeXPicture" descr="&lt;?xml version=&quot;1.0&quot; encoding=&quot;utf-16&quot;?&gt;&#10;&lt;TeXTeX&gt;&#10;  &lt;preamble&gt;\documentclass{jarticle}&#10;\usepackage{amsmath}&#10;\pagestyle{empty}&lt;/preamble&gt;&#10;  &lt;body&gt;\begin{align*} &#10;h&#10;\end{align*}&lt;/body&gt;&#10;  &lt;fcolor&gt;FFFFFFFF&lt;/fcolor&gt;&#10;  &lt;bcolor&gt;FFFFFFFF&lt;/bcolor&gt;&#10;  &lt;transparent&gt;True&lt;/transparent&gt;&#10;  &lt;resolution&gt;1800&lt;/resolution&gt;&#10;  &lt;imageh&gt;175&lt;/imageh&gt;&#10;  &lt;imagew&gt;123&lt;/imagew&gt;&#10;  &lt;scale&gt;50&lt;/scale&gt;&#10;  &lt;cursor&gt;17&lt;/cursor&gt;&#10;&lt;/TeXTeX&gt;">
            <a:extLst>
              <a:ext uri="{FF2B5EF4-FFF2-40B4-BE49-F238E27FC236}">
                <a16:creationId xmlns:a16="http://schemas.microsoft.com/office/drawing/2014/main" id="{6B1DAB73-16EC-4A1B-B8AC-B8555ED65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912" y="4000913"/>
            <a:ext cx="130175" cy="185208"/>
          </a:xfrm>
          <a:prstGeom prst="rect">
            <a:avLst/>
          </a:prstGeom>
        </p:spPr>
      </p:pic>
      <p:cxnSp>
        <p:nvCxnSpPr>
          <p:cNvPr id="16" name="直線コネクタ 15">
            <a:extLst>
              <a:ext uri="{FF2B5EF4-FFF2-40B4-BE49-F238E27FC236}">
                <a16:creationId xmlns:a16="http://schemas.microsoft.com/office/drawing/2014/main" id="{94ADFCCC-E3AD-4C0B-B863-EA28441D3328}"/>
              </a:ext>
            </a:extLst>
          </p:cNvPr>
          <p:cNvCxnSpPr/>
          <p:nvPr/>
        </p:nvCxnSpPr>
        <p:spPr>
          <a:xfrm flipV="1">
            <a:off x="1587924" y="3862582"/>
            <a:ext cx="0" cy="1196223"/>
          </a:xfrm>
          <a:prstGeom prst="line">
            <a:avLst/>
          </a:prstGeom>
          <a:ln w="63500">
            <a:solidFill>
              <a:srgbClr val="FFFF00"/>
            </a:solidFill>
            <a:tailEnd type="oval" w="med" len="med"/>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45753C71-D203-4BF3-B815-FA02FD50F9B0}"/>
              </a:ext>
            </a:extLst>
          </p:cNvPr>
          <p:cNvSpPr txBox="1"/>
          <p:nvPr/>
        </p:nvSpPr>
        <p:spPr>
          <a:xfrm>
            <a:off x="397533" y="1322142"/>
            <a:ext cx="3831248" cy="892552"/>
          </a:xfrm>
          <a:prstGeom prst="rect">
            <a:avLst/>
          </a:prstGeom>
          <a:noFill/>
        </p:spPr>
        <p:txBody>
          <a:bodyPr wrap="square" rtlCol="0">
            <a:spAutoFit/>
          </a:bodyPr>
          <a:lstStyle/>
          <a:p>
            <a:pPr marL="342900" indent="-342900">
              <a:buFont typeface="Wingdings" panose="05000000000000000000" pitchFamily="2" charset="2"/>
              <a:buChar char="p"/>
            </a:pPr>
            <a:r>
              <a:rPr kumimoji="1" lang="ja-JP" altLang="en-US" sz="2800" b="1" dirty="0"/>
              <a:t>秩序変数の確率分布</a:t>
            </a:r>
            <a:r>
              <a:rPr lang="en-US" altLang="ja-JP" sz="2800" b="1" dirty="0"/>
              <a:t> </a:t>
            </a:r>
            <a:r>
              <a:rPr lang="en-US" altLang="ja-JP" sz="2400" b="1" dirty="0"/>
              <a:t>i</a:t>
            </a:r>
            <a:r>
              <a:rPr kumimoji="1" lang="en-US" altLang="ja-JP" sz="2400" b="1" dirty="0"/>
              <a:t>n </a:t>
            </a:r>
            <a:r>
              <a:rPr kumimoji="1" lang="en-US" altLang="ja-JP" sz="2400" b="1" dirty="0" err="1"/>
              <a:t>Ising</a:t>
            </a:r>
            <a:r>
              <a:rPr kumimoji="1" lang="en-US" altLang="ja-JP" sz="2400" b="1" dirty="0"/>
              <a:t> model</a:t>
            </a:r>
            <a:endParaRPr kumimoji="1" lang="ja-JP" altLang="en-US" sz="2400" b="1" dirty="0"/>
          </a:p>
        </p:txBody>
      </p:sp>
      <p:sp>
        <p:nvSpPr>
          <p:cNvPr id="21" name="正方形/長方形 20">
            <a:extLst>
              <a:ext uri="{FF2B5EF4-FFF2-40B4-BE49-F238E27FC236}">
                <a16:creationId xmlns:a16="http://schemas.microsoft.com/office/drawing/2014/main" id="{9B78AB44-F704-4DA0-BF13-367C48B647F4}"/>
              </a:ext>
            </a:extLst>
          </p:cNvPr>
          <p:cNvSpPr/>
          <p:nvPr/>
        </p:nvSpPr>
        <p:spPr>
          <a:xfrm rot="16200000">
            <a:off x="483179" y="3833295"/>
            <a:ext cx="2211768" cy="183326"/>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吹き出し: 角を丸めた四角形 38">
            <a:extLst>
              <a:ext uri="{FF2B5EF4-FFF2-40B4-BE49-F238E27FC236}">
                <a16:creationId xmlns:a16="http://schemas.microsoft.com/office/drawing/2014/main" id="{511F376F-DF1E-4DB1-B574-145C4604A8BD}"/>
              </a:ext>
            </a:extLst>
          </p:cNvPr>
          <p:cNvSpPr/>
          <p:nvPr/>
        </p:nvSpPr>
        <p:spPr>
          <a:xfrm>
            <a:off x="2026876" y="4306774"/>
            <a:ext cx="1786278" cy="1432170"/>
          </a:xfrm>
          <a:prstGeom prst="wedgeRoundRectCallout">
            <a:avLst>
              <a:gd name="adj1" fmla="val -68165"/>
              <a:gd name="adj2" fmla="val -40082"/>
              <a:gd name="adj3" fmla="val 16667"/>
            </a:avLst>
          </a:prstGeom>
          <a:solidFill>
            <a:srgbClr val="20575F">
              <a:alpha val="70000"/>
            </a:srgbClr>
          </a:solidFill>
          <a:ln w="254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 name="タイトル 1">
            <a:extLst>
              <a:ext uri="{FF2B5EF4-FFF2-40B4-BE49-F238E27FC236}">
                <a16:creationId xmlns:a16="http://schemas.microsoft.com/office/drawing/2014/main" id="{A836448A-86F6-4584-872C-21F11576C2BF}"/>
              </a:ext>
            </a:extLst>
          </p:cNvPr>
          <p:cNvSpPr>
            <a:spLocks noGrp="1"/>
          </p:cNvSpPr>
          <p:nvPr>
            <p:ph type="title"/>
          </p:nvPr>
        </p:nvSpPr>
        <p:spPr/>
        <p:txBody>
          <a:bodyPr/>
          <a:lstStyle/>
          <a:p>
            <a:r>
              <a:rPr kumimoji="1" lang="ja-JP" altLang="en-US" dirty="0"/>
              <a:t>臨界点と</a:t>
            </a:r>
            <a:r>
              <a:rPr kumimoji="1" lang="en-US" altLang="ja-JP" dirty="0"/>
              <a:t>Binder Cumulant</a:t>
            </a:r>
            <a:r>
              <a:rPr kumimoji="1" lang="ja-JP" altLang="en-US" dirty="0"/>
              <a:t>解析</a:t>
            </a:r>
          </a:p>
        </p:txBody>
      </p:sp>
      <p:sp>
        <p:nvSpPr>
          <p:cNvPr id="4" name="スライド番号プレースホルダー 3">
            <a:extLst>
              <a:ext uri="{FF2B5EF4-FFF2-40B4-BE49-F238E27FC236}">
                <a16:creationId xmlns:a16="http://schemas.microsoft.com/office/drawing/2014/main" id="{EA5E6354-58B7-4971-A7A7-41FA80B08C69}"/>
              </a:ext>
            </a:extLst>
          </p:cNvPr>
          <p:cNvSpPr>
            <a:spLocks noGrp="1"/>
          </p:cNvSpPr>
          <p:nvPr>
            <p:ph type="sldNum" sz="quarter" idx="12"/>
          </p:nvPr>
        </p:nvSpPr>
        <p:spPr/>
        <p:txBody>
          <a:bodyPr/>
          <a:lstStyle/>
          <a:p>
            <a:fld id="{2EF2F49B-2D2B-4CC7-A2AF-312F666331BA}" type="slidenum">
              <a:rPr lang="ja-JP" altLang="en-US" smtClean="0"/>
              <a:pPr/>
              <a:t>4</a:t>
            </a:fld>
            <a:endParaRPr lang="ja-JP" altLang="en-US" dirty="0"/>
          </a:p>
        </p:txBody>
      </p:sp>
      <p:cxnSp>
        <p:nvCxnSpPr>
          <p:cNvPr id="32" name="直線矢印コネクタ 31">
            <a:extLst>
              <a:ext uri="{FF2B5EF4-FFF2-40B4-BE49-F238E27FC236}">
                <a16:creationId xmlns:a16="http://schemas.microsoft.com/office/drawing/2014/main" id="{6B7B5C87-D175-46A6-B493-9EF58822E0BE}"/>
              </a:ext>
            </a:extLst>
          </p:cNvPr>
          <p:cNvCxnSpPr>
            <a:cxnSpLocks/>
          </p:cNvCxnSpPr>
          <p:nvPr/>
        </p:nvCxnSpPr>
        <p:spPr>
          <a:xfrm>
            <a:off x="2214588" y="5504835"/>
            <a:ext cx="1389527" cy="0"/>
          </a:xfrm>
          <a:prstGeom prst="straightConnector1">
            <a:avLst/>
          </a:prstGeom>
          <a:ln w="158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D1DB318E-C5C0-488B-947F-9B0DF31E6C66}"/>
              </a:ext>
            </a:extLst>
          </p:cNvPr>
          <p:cNvCxnSpPr>
            <a:cxnSpLocks/>
          </p:cNvCxnSpPr>
          <p:nvPr/>
        </p:nvCxnSpPr>
        <p:spPr>
          <a:xfrm flipV="1">
            <a:off x="2897695" y="4657102"/>
            <a:ext cx="0" cy="847733"/>
          </a:xfrm>
          <a:prstGeom prst="straightConnector1">
            <a:avLst/>
          </a:prstGeom>
          <a:ln w="158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pic>
        <p:nvPicPr>
          <p:cNvPr id="35" name="TexTeXPicture" descr="&lt;?xml version=&quot;1.0&quot; encoding=&quot;utf-16&quot;?&gt;&#10;&lt;TeXTeX&gt;&#10;  &lt;preamble&gt;\documentclass{jarticle}&#10;\usepackage{amsmath}&#10;\pagestyle{empty}&lt;/preamble&gt;&#10;  &lt;body&gt;\begin{align*} &#10;M&#10;\end{align*}&lt;/body&gt;&#10;  &lt;fcolor&gt;FFFFFFFF&lt;/fcolor&gt;&#10;  &lt;bcolor&gt;FFFFFFFF&lt;/bcolor&gt;&#10;  &lt;transparent&gt;True&lt;/transparent&gt;&#10;  &lt;resolution&gt;1800&lt;/resolution&gt;&#10;  &lt;imageh&gt;170&lt;/imageh&gt;&#10;  &lt;imagew&gt;249&lt;/imagew&gt;&#10;  &lt;scale&gt;50&lt;/scale&gt;&#10;  &lt;cursor&gt;17&lt;/cursor&gt;&#10;&lt;/TeXTeX&gt;">
            <a:extLst>
              <a:ext uri="{FF2B5EF4-FFF2-40B4-BE49-F238E27FC236}">
                <a16:creationId xmlns:a16="http://schemas.microsoft.com/office/drawing/2014/main" id="{A23E54C8-9FB1-407F-A8C8-8D4206DDAA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3399" y="5209924"/>
            <a:ext cx="263525" cy="179917"/>
          </a:xfrm>
          <a:prstGeom prst="rect">
            <a:avLst/>
          </a:prstGeom>
        </p:spPr>
      </p:pic>
      <p:pic>
        <p:nvPicPr>
          <p:cNvPr id="38" name="TexTeXPicture" descr="&lt;?xml version=&quot;1.0&quot; encoding=&quot;utf-16&quot;?&gt;&#10;&lt;TeXTeX&gt;&#10;  &lt;preamble&gt;\documentclass{jarticle}&#10;\usepackage{amsmath}&#10;\pagestyle{empty}&lt;/preamble&gt;&#10;  &lt;body&gt;\begin{align*} &#10;P(M)&#10;\end{align*}&lt;/body&gt;&#10;  &lt;fcolor&gt;FFFFFFFF&lt;/fcolor&gt;&#10;  &lt;bcolor&gt;FFFFFFFF&lt;/bcolor&gt;&#10;  &lt;transparent&gt;True&lt;/transparent&gt;&#10;  &lt;resolution&gt;1800&lt;/resolution&gt;&#10;  &lt;imageh&gt;250&lt;/imageh&gt;&#10;  &lt;imagew&gt;624&lt;/imagew&gt;&#10;  &lt;scale&gt;50&lt;/scale&gt;&#10;  &lt;cursor&gt;17&lt;/cursor&gt;&#10;&lt;/TeXTeX&gt;">
            <a:extLst>
              <a:ext uri="{FF2B5EF4-FFF2-40B4-BE49-F238E27FC236}">
                <a16:creationId xmlns:a16="http://schemas.microsoft.com/office/drawing/2014/main" id="{540B609E-A3E5-4EC2-94B9-CB3D3C616C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807" y="4442670"/>
            <a:ext cx="660400" cy="264583"/>
          </a:xfrm>
          <a:prstGeom prst="rect">
            <a:avLst/>
          </a:prstGeom>
        </p:spPr>
      </p:pic>
      <p:sp>
        <p:nvSpPr>
          <p:cNvPr id="41" name="楕円 40">
            <a:extLst>
              <a:ext uri="{FF2B5EF4-FFF2-40B4-BE49-F238E27FC236}">
                <a16:creationId xmlns:a16="http://schemas.microsoft.com/office/drawing/2014/main" id="{BA25EF99-72ED-4094-B393-23781C86671E}"/>
              </a:ext>
            </a:extLst>
          </p:cNvPr>
          <p:cNvSpPr>
            <a:spLocks noChangeAspect="1"/>
          </p:cNvSpPr>
          <p:nvPr/>
        </p:nvSpPr>
        <p:spPr>
          <a:xfrm>
            <a:off x="1539514" y="3266165"/>
            <a:ext cx="108000" cy="108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BF0F43DE-FE6D-4B16-A43D-A02360A11C2F}"/>
              </a:ext>
            </a:extLst>
          </p:cNvPr>
          <p:cNvSpPr>
            <a:spLocks noChangeAspect="1"/>
          </p:cNvSpPr>
          <p:nvPr/>
        </p:nvSpPr>
        <p:spPr>
          <a:xfrm>
            <a:off x="1530117" y="4330116"/>
            <a:ext cx="108000" cy="1080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TexTeXPicture" descr="&lt;?xml version=&quot;1.0&quot; encoding=&quot;utf-16&quot;?&gt;&#10;&lt;TeXTeX&gt;&#10;  &lt;preamble&gt;\documentclass{jarticle}&#10;\usepackage{amsmath}&#10;\pagestyle{empty}&lt;/preamble&gt;&#10;  &lt;body&gt;\begin{align*} &#10;M&#10;\end{align*}&lt;/body&gt;&#10;  &lt;fcolor&gt;FFFFFFFF&lt;/fcolor&gt;&#10;  &lt;bcolor&gt;FFFFFFFF&lt;/bcolor&gt;&#10;  &lt;transparent&gt;True&lt;/transparent&gt;&#10;  &lt;resolution&gt;1800&lt;/resolution&gt;&#10;  &lt;imageh&gt;170&lt;/imageh&gt;&#10;  &lt;imagew&gt;249&lt;/imagew&gt;&#10;  &lt;scale&gt;50&lt;/scale&gt;&#10;  &lt;cursor&gt;17&lt;/cursor&gt;&#10;&lt;/TeXTeX&gt;">
            <a:extLst>
              <a:ext uri="{FF2B5EF4-FFF2-40B4-BE49-F238E27FC236}">
                <a16:creationId xmlns:a16="http://schemas.microsoft.com/office/drawing/2014/main" id="{5664C7D5-1454-4DE4-94D1-86483BA69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7051" y="3194248"/>
            <a:ext cx="263525" cy="179917"/>
          </a:xfrm>
          <a:prstGeom prst="rect">
            <a:avLst/>
          </a:prstGeom>
        </p:spPr>
      </p:pic>
      <p:pic>
        <p:nvPicPr>
          <p:cNvPr id="53" name="TexTeXPicture" descr="&lt;?xml version=&quot;1.0&quot; encoding=&quot;utf-16&quot;?&gt;&#10;&lt;TeXTeX&gt;&#10;  &lt;preamble&gt;\documentclass{jarticle}&#10;\usepackage{amsmath}&#10;\pagestyle{empty}&lt;/preamble&gt;&#10;  &lt;body&gt;\begin{align*} &#10;P(M)&#10;\end{align*}&lt;/body&gt;&#10;  &lt;fcolor&gt;FFFFFFFF&lt;/fcolor&gt;&#10;  &lt;bcolor&gt;FFFFFFFF&lt;/bcolor&gt;&#10;  &lt;transparent&gt;True&lt;/transparent&gt;&#10;  &lt;resolution&gt;1800&lt;/resolution&gt;&#10;  &lt;imageh&gt;250&lt;/imageh&gt;&#10;  &lt;imagew&gt;624&lt;/imagew&gt;&#10;  &lt;scale&gt;50&lt;/scale&gt;&#10;  &lt;cursor&gt;17&lt;/cursor&gt;&#10;&lt;/TeXTeX&gt;">
            <a:extLst>
              <a:ext uri="{FF2B5EF4-FFF2-40B4-BE49-F238E27FC236}">
                <a16:creationId xmlns:a16="http://schemas.microsoft.com/office/drawing/2014/main" id="{B0CF2457-D11B-4FCC-9171-E45922C876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9865" y="2440537"/>
            <a:ext cx="660400" cy="264583"/>
          </a:xfrm>
          <a:prstGeom prst="rect">
            <a:avLst/>
          </a:prstGeom>
        </p:spPr>
      </p:pic>
      <mc:AlternateContent xmlns:mc="http://schemas.openxmlformats.org/markup-compatibility/2006" xmlns:a14="http://schemas.microsoft.com/office/drawing/2010/main">
        <mc:Choice Requires="a14">
          <p:sp>
            <p:nvSpPr>
              <p:cNvPr id="55" name="テキスト ボックス 54">
                <a:extLst>
                  <a:ext uri="{FF2B5EF4-FFF2-40B4-BE49-F238E27FC236}">
                    <a16:creationId xmlns:a16="http://schemas.microsoft.com/office/drawing/2014/main" id="{AE57B51E-B88B-4EBA-A1DE-1701DA3C0710}"/>
                  </a:ext>
                </a:extLst>
              </p:cNvPr>
              <p:cNvSpPr txBox="1"/>
              <p:nvPr/>
            </p:nvSpPr>
            <p:spPr>
              <a:xfrm>
                <a:off x="1186280" y="6065364"/>
                <a:ext cx="6367256" cy="523220"/>
              </a:xfrm>
              <a:prstGeom prst="rect">
                <a:avLst/>
              </a:prstGeom>
              <a:noFill/>
            </p:spPr>
            <p:txBody>
              <a:bodyPr wrap="none" rtlCol="0">
                <a:spAutoFit/>
              </a:bodyPr>
              <a:lstStyle/>
              <a:p>
                <a:pPr algn="ctr"/>
                <a14:m>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𝐵</m:t>
                        </m:r>
                      </m:e>
                      <m:sub>
                        <m:r>
                          <a:rPr kumimoji="1" lang="en-US" altLang="ja-JP" sz="2800" b="0" i="1" smtClean="0">
                            <a:latin typeface="Cambria Math" panose="02040503050406030204" pitchFamily="18" charset="0"/>
                          </a:rPr>
                          <m:t>4</m:t>
                        </m:r>
                      </m:sub>
                    </m:sSub>
                  </m:oMath>
                </a14:m>
                <a:r>
                  <a:rPr kumimoji="1" lang="ja-JP" altLang="en-US" sz="2800" dirty="0"/>
                  <a:t>は、１次</a:t>
                </a:r>
                <a:r>
                  <a:rPr lang="en-US" altLang="ja-JP" sz="2800" dirty="0"/>
                  <a:t>/</a:t>
                </a:r>
                <a:r>
                  <a:rPr kumimoji="1" lang="ja-JP" altLang="en-US" sz="2800" dirty="0"/>
                  <a:t>クロスオーバーを区別する指標</a:t>
                </a:r>
              </a:p>
            </p:txBody>
          </p:sp>
        </mc:Choice>
        <mc:Fallback xmlns="">
          <p:sp>
            <p:nvSpPr>
              <p:cNvPr id="55" name="テキスト ボックス 54">
                <a:extLst>
                  <a:ext uri="{FF2B5EF4-FFF2-40B4-BE49-F238E27FC236}">
                    <a16:creationId xmlns:a16="http://schemas.microsoft.com/office/drawing/2014/main" id="{AE57B51E-B88B-4EBA-A1DE-1701DA3C0710}"/>
                  </a:ext>
                </a:extLst>
              </p:cNvPr>
              <p:cNvSpPr txBox="1">
                <a:spLocks noRot="1" noChangeAspect="1" noMove="1" noResize="1" noEditPoints="1" noAdjustHandles="1" noChangeArrowheads="1" noChangeShapeType="1" noTextEdit="1"/>
              </p:cNvSpPr>
              <p:nvPr/>
            </p:nvSpPr>
            <p:spPr>
              <a:xfrm>
                <a:off x="1186280" y="6065364"/>
                <a:ext cx="6367256" cy="523220"/>
              </a:xfrm>
              <a:prstGeom prst="rect">
                <a:avLst/>
              </a:prstGeom>
              <a:blipFill>
                <a:blip r:embed="rId6"/>
                <a:stretch>
                  <a:fillRect t="-17442" r="-1149" b="-33721"/>
                </a:stretch>
              </a:blipFill>
            </p:spPr>
            <p:txBody>
              <a:bodyPr/>
              <a:lstStyle/>
              <a:p>
                <a:r>
                  <a:rPr lang="ja-JP" altLang="en-US">
                    <a:noFill/>
                  </a:rPr>
                  <a:t> </a:t>
                </a:r>
              </a:p>
            </p:txBody>
          </p:sp>
        </mc:Fallback>
      </mc:AlternateContent>
      <p:cxnSp>
        <p:nvCxnSpPr>
          <p:cNvPr id="6" name="直線コネクタ 5">
            <a:extLst>
              <a:ext uri="{FF2B5EF4-FFF2-40B4-BE49-F238E27FC236}">
                <a16:creationId xmlns:a16="http://schemas.microsoft.com/office/drawing/2014/main" id="{94537439-FE89-492E-9854-0076027A86CF}"/>
              </a:ext>
            </a:extLst>
          </p:cNvPr>
          <p:cNvCxnSpPr/>
          <p:nvPr/>
        </p:nvCxnSpPr>
        <p:spPr>
          <a:xfrm flipV="1">
            <a:off x="2581513" y="4862014"/>
            <a:ext cx="0" cy="642821"/>
          </a:xfrm>
          <a:prstGeom prst="line">
            <a:avLst/>
          </a:prstGeom>
          <a:ln w="22225">
            <a:solidFill>
              <a:srgbClr val="FFFF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24FEF89D-6313-476A-A125-FB74A404C46C}"/>
              </a:ext>
            </a:extLst>
          </p:cNvPr>
          <p:cNvCxnSpPr/>
          <p:nvPr/>
        </p:nvCxnSpPr>
        <p:spPr>
          <a:xfrm flipV="1">
            <a:off x="3216993" y="4862014"/>
            <a:ext cx="0" cy="642821"/>
          </a:xfrm>
          <a:prstGeom prst="line">
            <a:avLst/>
          </a:prstGeom>
          <a:ln w="22225">
            <a:solidFill>
              <a:srgbClr val="FFFF00"/>
            </a:solidFill>
            <a:tailEnd type="none" w="lg" len="lg"/>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8DE7777F-5158-4E0A-90CD-C0BCEDA4D5E9}"/>
              </a:ext>
            </a:extLst>
          </p:cNvPr>
          <p:cNvSpPr txBox="1"/>
          <p:nvPr/>
        </p:nvSpPr>
        <p:spPr>
          <a:xfrm>
            <a:off x="4459898" y="1323143"/>
            <a:ext cx="3131370" cy="523220"/>
          </a:xfrm>
          <a:prstGeom prst="rect">
            <a:avLst/>
          </a:prstGeom>
          <a:noFill/>
        </p:spPr>
        <p:txBody>
          <a:bodyPr wrap="none" rtlCol="0">
            <a:spAutoFit/>
          </a:bodyPr>
          <a:lstStyle/>
          <a:p>
            <a:pPr marL="342900" indent="-342900">
              <a:buFont typeface="Wingdings" panose="05000000000000000000" pitchFamily="2" charset="2"/>
              <a:buChar char="p"/>
            </a:pPr>
            <a:r>
              <a:rPr kumimoji="1" lang="en-US" altLang="ja-JP" sz="2800" b="1" dirty="0"/>
              <a:t>Binder Cumulant</a:t>
            </a:r>
            <a:endParaRPr kumimoji="1" lang="ja-JP" altLang="en-US" sz="2800" b="1" dirty="0"/>
          </a:p>
        </p:txBody>
      </p:sp>
      <p:sp>
        <p:nvSpPr>
          <p:cNvPr id="5" name="テキスト ボックス 4">
            <a:extLst>
              <a:ext uri="{FF2B5EF4-FFF2-40B4-BE49-F238E27FC236}">
                <a16:creationId xmlns:a16="http://schemas.microsoft.com/office/drawing/2014/main" id="{F5AD44B2-47D7-4231-BC47-3D2144246A05}"/>
              </a:ext>
            </a:extLst>
          </p:cNvPr>
          <p:cNvSpPr txBox="1"/>
          <p:nvPr/>
        </p:nvSpPr>
        <p:spPr>
          <a:xfrm>
            <a:off x="984807" y="5051302"/>
            <a:ext cx="1085554" cy="461665"/>
          </a:xfrm>
          <a:prstGeom prst="rect">
            <a:avLst/>
          </a:prstGeom>
          <a:noFill/>
        </p:spPr>
        <p:txBody>
          <a:bodyPr wrap="none" rtlCol="0">
            <a:spAutoFit/>
          </a:bodyPr>
          <a:lstStyle/>
          <a:p>
            <a:r>
              <a:rPr kumimoji="1" lang="en-US" altLang="ja-JP" sz="2400" b="1" dirty="0">
                <a:solidFill>
                  <a:srgbClr val="FFCCFF"/>
                </a:solidFill>
              </a:rPr>
              <a:t>2-peak</a:t>
            </a:r>
            <a:endParaRPr kumimoji="1" lang="ja-JP" altLang="en-US" sz="2400" b="1" dirty="0">
              <a:solidFill>
                <a:srgbClr val="FFCCFF"/>
              </a:solidFill>
            </a:endParaRPr>
          </a:p>
        </p:txBody>
      </p:sp>
      <p:sp>
        <p:nvSpPr>
          <p:cNvPr id="7" name="テキスト ボックス 6">
            <a:extLst>
              <a:ext uri="{FF2B5EF4-FFF2-40B4-BE49-F238E27FC236}">
                <a16:creationId xmlns:a16="http://schemas.microsoft.com/office/drawing/2014/main" id="{5B3BE2C3-B7C9-4CDE-B776-141FADE20FAF}"/>
              </a:ext>
            </a:extLst>
          </p:cNvPr>
          <p:cNvSpPr txBox="1"/>
          <p:nvPr/>
        </p:nvSpPr>
        <p:spPr>
          <a:xfrm>
            <a:off x="2868625" y="2324482"/>
            <a:ext cx="978153" cy="461665"/>
          </a:xfrm>
          <a:prstGeom prst="rect">
            <a:avLst/>
          </a:prstGeom>
          <a:noFill/>
        </p:spPr>
        <p:txBody>
          <a:bodyPr wrap="none" rtlCol="0">
            <a:spAutoFit/>
          </a:bodyPr>
          <a:lstStyle/>
          <a:p>
            <a:r>
              <a:rPr kumimoji="1" lang="en-US" altLang="ja-JP" sz="2400" b="1" dirty="0">
                <a:solidFill>
                  <a:srgbClr val="92D050"/>
                </a:solidFill>
              </a:rPr>
              <a:t>Gauss</a:t>
            </a:r>
            <a:endParaRPr kumimoji="1" lang="ja-JP" altLang="en-US" sz="2400" b="1" dirty="0">
              <a:solidFill>
                <a:srgbClr val="92D050"/>
              </a:solidFill>
            </a:endParaRPr>
          </a:p>
        </p:txBody>
      </p:sp>
      <p:sp>
        <p:nvSpPr>
          <p:cNvPr id="10" name="フリーフォーム: 図形 9">
            <a:extLst>
              <a:ext uri="{FF2B5EF4-FFF2-40B4-BE49-F238E27FC236}">
                <a16:creationId xmlns:a16="http://schemas.microsoft.com/office/drawing/2014/main" id="{9DFD8708-DF80-4094-9D95-102A1A33D5A3}"/>
              </a:ext>
            </a:extLst>
          </p:cNvPr>
          <p:cNvSpPr/>
          <p:nvPr/>
        </p:nvSpPr>
        <p:spPr>
          <a:xfrm>
            <a:off x="2376851" y="2932172"/>
            <a:ext cx="1019365" cy="577020"/>
          </a:xfrm>
          <a:custGeom>
            <a:avLst/>
            <a:gdLst>
              <a:gd name="connsiteX0" fmla="*/ 0 w 1030224"/>
              <a:gd name="connsiteY0" fmla="*/ 573031 h 616643"/>
              <a:gd name="connsiteX1" fmla="*/ 201168 w 1030224"/>
              <a:gd name="connsiteY1" fmla="*/ 542551 h 616643"/>
              <a:gd name="connsiteX2" fmla="*/ 505968 w 1030224"/>
              <a:gd name="connsiteY2" fmla="*/ 7 h 616643"/>
              <a:gd name="connsiteX3" fmla="*/ 774192 w 1030224"/>
              <a:gd name="connsiteY3" fmla="*/ 530359 h 616643"/>
              <a:gd name="connsiteX4" fmla="*/ 1030224 w 1030224"/>
              <a:gd name="connsiteY4" fmla="*/ 609607 h 616643"/>
              <a:gd name="connsiteX0" fmla="*/ 0 w 1024128"/>
              <a:gd name="connsiteY0" fmla="*/ 605270 h 626328"/>
              <a:gd name="connsiteX1" fmla="*/ 195072 w 1024128"/>
              <a:gd name="connsiteY1" fmla="*/ 542551 h 626328"/>
              <a:gd name="connsiteX2" fmla="*/ 499872 w 1024128"/>
              <a:gd name="connsiteY2" fmla="*/ 7 h 626328"/>
              <a:gd name="connsiteX3" fmla="*/ 768096 w 1024128"/>
              <a:gd name="connsiteY3" fmla="*/ 530359 h 626328"/>
              <a:gd name="connsiteX4" fmla="*/ 1024128 w 1024128"/>
              <a:gd name="connsiteY4" fmla="*/ 609607 h 626328"/>
              <a:gd name="connsiteX0" fmla="*/ 0 w 1024128"/>
              <a:gd name="connsiteY0" fmla="*/ 605270 h 616643"/>
              <a:gd name="connsiteX1" fmla="*/ 195072 w 1024128"/>
              <a:gd name="connsiteY1" fmla="*/ 542551 h 616643"/>
              <a:gd name="connsiteX2" fmla="*/ 499872 w 1024128"/>
              <a:gd name="connsiteY2" fmla="*/ 7 h 616643"/>
              <a:gd name="connsiteX3" fmla="*/ 768096 w 1024128"/>
              <a:gd name="connsiteY3" fmla="*/ 530359 h 616643"/>
              <a:gd name="connsiteX4" fmla="*/ 1024128 w 1024128"/>
              <a:gd name="connsiteY4" fmla="*/ 609607 h 616643"/>
              <a:gd name="connsiteX0" fmla="*/ 0 w 1024128"/>
              <a:gd name="connsiteY0" fmla="*/ 605270 h 615184"/>
              <a:gd name="connsiteX1" fmla="*/ 195072 w 1024128"/>
              <a:gd name="connsiteY1" fmla="*/ 542551 h 615184"/>
              <a:gd name="connsiteX2" fmla="*/ 499872 w 1024128"/>
              <a:gd name="connsiteY2" fmla="*/ 7 h 615184"/>
              <a:gd name="connsiteX3" fmla="*/ 768096 w 1024128"/>
              <a:gd name="connsiteY3" fmla="*/ 530359 h 615184"/>
              <a:gd name="connsiteX4" fmla="*/ 1024128 w 1024128"/>
              <a:gd name="connsiteY4" fmla="*/ 609607 h 615184"/>
              <a:gd name="connsiteX0" fmla="*/ 0 w 1024128"/>
              <a:gd name="connsiteY0" fmla="*/ 605270 h 615184"/>
              <a:gd name="connsiteX1" fmla="*/ 195072 w 1024128"/>
              <a:gd name="connsiteY1" fmla="*/ 542551 h 615184"/>
              <a:gd name="connsiteX2" fmla="*/ 499872 w 1024128"/>
              <a:gd name="connsiteY2" fmla="*/ 7 h 615184"/>
              <a:gd name="connsiteX3" fmla="*/ 768096 w 1024128"/>
              <a:gd name="connsiteY3" fmla="*/ 530359 h 615184"/>
              <a:gd name="connsiteX4" fmla="*/ 1024128 w 1024128"/>
              <a:gd name="connsiteY4" fmla="*/ 609607 h 615184"/>
              <a:gd name="connsiteX0" fmla="*/ 0 w 1024128"/>
              <a:gd name="connsiteY0" fmla="*/ 605270 h 611998"/>
              <a:gd name="connsiteX1" fmla="*/ 195072 w 1024128"/>
              <a:gd name="connsiteY1" fmla="*/ 542551 h 611998"/>
              <a:gd name="connsiteX2" fmla="*/ 499872 w 1024128"/>
              <a:gd name="connsiteY2" fmla="*/ 7 h 611998"/>
              <a:gd name="connsiteX3" fmla="*/ 768096 w 1024128"/>
              <a:gd name="connsiteY3" fmla="*/ 530359 h 611998"/>
              <a:gd name="connsiteX4" fmla="*/ 1024128 w 1024128"/>
              <a:gd name="connsiteY4" fmla="*/ 609607 h 611998"/>
              <a:gd name="connsiteX0" fmla="*/ 0 w 1024128"/>
              <a:gd name="connsiteY0" fmla="*/ 605271 h 609957"/>
              <a:gd name="connsiteX1" fmla="*/ 218885 w 1024128"/>
              <a:gd name="connsiteY1" fmla="*/ 517365 h 609957"/>
              <a:gd name="connsiteX2" fmla="*/ 499872 w 1024128"/>
              <a:gd name="connsiteY2" fmla="*/ 8 h 609957"/>
              <a:gd name="connsiteX3" fmla="*/ 768096 w 1024128"/>
              <a:gd name="connsiteY3" fmla="*/ 530360 h 609957"/>
              <a:gd name="connsiteX4" fmla="*/ 1024128 w 1024128"/>
              <a:gd name="connsiteY4" fmla="*/ 609608 h 609957"/>
              <a:gd name="connsiteX0" fmla="*/ 0 w 1019365"/>
              <a:gd name="connsiteY0" fmla="*/ 610309 h 610309"/>
              <a:gd name="connsiteX1" fmla="*/ 214122 w 1019365"/>
              <a:gd name="connsiteY1" fmla="*/ 517365 h 610309"/>
              <a:gd name="connsiteX2" fmla="*/ 495109 w 1019365"/>
              <a:gd name="connsiteY2" fmla="*/ 8 h 610309"/>
              <a:gd name="connsiteX3" fmla="*/ 763333 w 1019365"/>
              <a:gd name="connsiteY3" fmla="*/ 530360 h 610309"/>
              <a:gd name="connsiteX4" fmla="*/ 1019365 w 1019365"/>
              <a:gd name="connsiteY4" fmla="*/ 609608 h 610309"/>
              <a:gd name="connsiteX0" fmla="*/ 0 w 1019365"/>
              <a:gd name="connsiteY0" fmla="*/ 610309 h 610309"/>
              <a:gd name="connsiteX1" fmla="*/ 240316 w 1019365"/>
              <a:gd name="connsiteY1" fmla="*/ 517365 h 610309"/>
              <a:gd name="connsiteX2" fmla="*/ 495109 w 1019365"/>
              <a:gd name="connsiteY2" fmla="*/ 8 h 610309"/>
              <a:gd name="connsiteX3" fmla="*/ 763333 w 1019365"/>
              <a:gd name="connsiteY3" fmla="*/ 530360 h 610309"/>
              <a:gd name="connsiteX4" fmla="*/ 1019365 w 1019365"/>
              <a:gd name="connsiteY4" fmla="*/ 609608 h 610309"/>
              <a:gd name="connsiteX0" fmla="*/ 0 w 1019365"/>
              <a:gd name="connsiteY0" fmla="*/ 610333 h 610333"/>
              <a:gd name="connsiteX1" fmla="*/ 240316 w 1019365"/>
              <a:gd name="connsiteY1" fmla="*/ 517389 h 610333"/>
              <a:gd name="connsiteX2" fmla="*/ 495109 w 1019365"/>
              <a:gd name="connsiteY2" fmla="*/ 32 h 610333"/>
              <a:gd name="connsiteX3" fmla="*/ 734758 w 1019365"/>
              <a:gd name="connsiteY3" fmla="*/ 492604 h 610333"/>
              <a:gd name="connsiteX4" fmla="*/ 1019365 w 1019365"/>
              <a:gd name="connsiteY4" fmla="*/ 609632 h 610333"/>
              <a:gd name="connsiteX0" fmla="*/ 0 w 1019365"/>
              <a:gd name="connsiteY0" fmla="*/ 610304 h 610304"/>
              <a:gd name="connsiteX1" fmla="*/ 252222 w 1019365"/>
              <a:gd name="connsiteY1" fmla="*/ 499730 h 610304"/>
              <a:gd name="connsiteX2" fmla="*/ 495109 w 1019365"/>
              <a:gd name="connsiteY2" fmla="*/ 3 h 610304"/>
              <a:gd name="connsiteX3" fmla="*/ 734758 w 1019365"/>
              <a:gd name="connsiteY3" fmla="*/ 492575 h 610304"/>
              <a:gd name="connsiteX4" fmla="*/ 1019365 w 1019365"/>
              <a:gd name="connsiteY4" fmla="*/ 609603 h 610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365" h="610304">
                <a:moveTo>
                  <a:pt x="0" y="610304"/>
                </a:moveTo>
                <a:cubicBezTo>
                  <a:pt x="107950" y="609469"/>
                  <a:pt x="169704" y="601447"/>
                  <a:pt x="252222" y="499730"/>
                </a:cubicBezTo>
                <a:cubicBezTo>
                  <a:pt x="334740" y="398013"/>
                  <a:pt x="414686" y="1195"/>
                  <a:pt x="495109" y="3"/>
                </a:cubicBezTo>
                <a:cubicBezTo>
                  <a:pt x="575532" y="-1189"/>
                  <a:pt x="647382" y="390975"/>
                  <a:pt x="734758" y="492575"/>
                </a:cubicBezTo>
                <a:cubicBezTo>
                  <a:pt x="822134" y="594175"/>
                  <a:pt x="908844" y="605667"/>
                  <a:pt x="1019365" y="609603"/>
                </a:cubicBezTo>
              </a:path>
            </a:pathLst>
          </a:custGeom>
          <a:noFill/>
          <a:ln w="222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矢印コネクタ 49">
            <a:extLst>
              <a:ext uri="{FF2B5EF4-FFF2-40B4-BE49-F238E27FC236}">
                <a16:creationId xmlns:a16="http://schemas.microsoft.com/office/drawing/2014/main" id="{74ED0CCC-8708-401D-987A-2204D32BFC63}"/>
              </a:ext>
            </a:extLst>
          </p:cNvPr>
          <p:cNvCxnSpPr>
            <a:cxnSpLocks/>
          </p:cNvCxnSpPr>
          <p:nvPr/>
        </p:nvCxnSpPr>
        <p:spPr>
          <a:xfrm flipV="1">
            <a:off x="2877509" y="2667448"/>
            <a:ext cx="0" cy="847733"/>
          </a:xfrm>
          <a:prstGeom prst="straightConnector1">
            <a:avLst/>
          </a:prstGeom>
          <a:ln w="158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6BD6FF22-5898-4C6B-A87E-2E384DB63D7A}"/>
              </a:ext>
            </a:extLst>
          </p:cNvPr>
          <p:cNvCxnSpPr>
            <a:cxnSpLocks/>
          </p:cNvCxnSpPr>
          <p:nvPr/>
        </p:nvCxnSpPr>
        <p:spPr>
          <a:xfrm>
            <a:off x="2191769" y="3509192"/>
            <a:ext cx="1389527" cy="0"/>
          </a:xfrm>
          <a:prstGeom prst="straightConnector1">
            <a:avLst/>
          </a:prstGeom>
          <a:ln w="158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A516F57E-811F-4445-B25F-3B534B87BBCA}"/>
                  </a:ext>
                </a:extLst>
              </p:cNvPr>
              <p:cNvSpPr txBox="1"/>
              <p:nvPr/>
            </p:nvSpPr>
            <p:spPr>
              <a:xfrm>
                <a:off x="7402680" y="2273953"/>
                <a:ext cx="1056956" cy="461665"/>
              </a:xfrm>
              <a:prstGeom prst="rect">
                <a:avLst/>
              </a:prstGeom>
              <a:noFill/>
            </p:spPr>
            <p:txBody>
              <a:bodyPr wrap="none" rtlCol="0">
                <a:spAutoFit/>
              </a:bodyPr>
              <a:lstStyle/>
              <a:p>
                <a14:m>
                  <m:oMath xmlns:m="http://schemas.openxmlformats.org/officeDocument/2006/math">
                    <m:r>
                      <a:rPr kumimoji="1" lang="en-US" altLang="ja-JP" sz="2400" b="0" i="1" smtClean="0">
                        <a:latin typeface="Cambria Math" panose="02040503050406030204" pitchFamily="18" charset="0"/>
                      </a:rPr>
                      <m:t>𝜅</m:t>
                    </m:r>
                  </m:oMath>
                </a14:m>
                <a:r>
                  <a:rPr kumimoji="1" lang="en-US" altLang="ja-JP" sz="2400" dirty="0"/>
                  <a:t>:</a:t>
                </a:r>
                <a:r>
                  <a:rPr kumimoji="1" lang="ja-JP" altLang="en-US" sz="2400" dirty="0"/>
                  <a:t>尖度</a:t>
                </a:r>
              </a:p>
            </p:txBody>
          </p:sp>
        </mc:Choice>
        <mc:Fallback xmlns="">
          <p:sp>
            <p:nvSpPr>
              <p:cNvPr id="18" name="テキスト ボックス 17">
                <a:extLst>
                  <a:ext uri="{FF2B5EF4-FFF2-40B4-BE49-F238E27FC236}">
                    <a16:creationId xmlns:a16="http://schemas.microsoft.com/office/drawing/2014/main" id="{A516F57E-811F-4445-B25F-3B534B87BBCA}"/>
                  </a:ext>
                </a:extLst>
              </p:cNvPr>
              <p:cNvSpPr txBox="1">
                <a:spLocks noRot="1" noChangeAspect="1" noMove="1" noResize="1" noEditPoints="1" noAdjustHandles="1" noChangeArrowheads="1" noChangeShapeType="1" noTextEdit="1"/>
              </p:cNvSpPr>
              <p:nvPr/>
            </p:nvSpPr>
            <p:spPr>
              <a:xfrm>
                <a:off x="7402680" y="2273953"/>
                <a:ext cx="1056956" cy="461665"/>
              </a:xfrm>
              <a:prstGeom prst="rect">
                <a:avLst/>
              </a:prstGeom>
              <a:blipFill>
                <a:blip r:embed="rId7"/>
                <a:stretch>
                  <a:fillRect t="-15789" r="-7471" b="-30263"/>
                </a:stretch>
              </a:blipFill>
            </p:spPr>
            <p:txBody>
              <a:bodyPr/>
              <a:lstStyle/>
              <a:p>
                <a:r>
                  <a:rPr lang="ja-JP" altLang="en-US">
                    <a:noFill/>
                  </a:rPr>
                  <a:t> </a:t>
                </a:r>
              </a:p>
            </p:txBody>
          </p:sp>
        </mc:Fallback>
      </mc:AlternateContent>
      <p:cxnSp>
        <p:nvCxnSpPr>
          <p:cNvPr id="62" name="直線矢印コネクタ 61">
            <a:extLst>
              <a:ext uri="{FF2B5EF4-FFF2-40B4-BE49-F238E27FC236}">
                <a16:creationId xmlns:a16="http://schemas.microsoft.com/office/drawing/2014/main" id="{5754F2AE-01BE-4EAC-8E92-A6B4C39B2B6A}"/>
              </a:ext>
            </a:extLst>
          </p:cNvPr>
          <p:cNvCxnSpPr>
            <a:cxnSpLocks/>
          </p:cNvCxnSpPr>
          <p:nvPr/>
        </p:nvCxnSpPr>
        <p:spPr>
          <a:xfrm>
            <a:off x="4785863" y="5598866"/>
            <a:ext cx="3428616"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pic>
        <p:nvPicPr>
          <p:cNvPr id="63" name="TexTeXPicture" descr="&lt;?xml version=&quot;1.0&quot; encoding=&quot;utf-16&quot;?&gt;&#10;&lt;TeXTeX&gt;&#10;  &lt;preamble&gt;\documentclass{jarticle}&#10;\usepackage{amsmath}&#10;\pagestyle{empty}&lt;/preamble&gt;&#10;  &lt;body&gt;\begin{align*} &#10;t&#10;\end{align*}&lt;/body&gt;&#10;  &lt;fcolor&gt;FFFFFFFF&lt;/fcolor&gt;&#10;  &lt;bcolor&gt;FFFFFFFF&lt;/bcolor&gt;&#10;  &lt;transparent&gt;True&lt;/transparent&gt;&#10;  &lt;resolution&gt;1800&lt;/resolution&gt;&#10;  &lt;imageh&gt;157&lt;/imageh&gt;&#10;  &lt;imagew&gt;76&lt;/imagew&gt;&#10;  &lt;scale&gt;50&lt;/scale&gt;&#10;  &lt;cursor&gt;17&lt;/cursor&gt;&#10;&lt;/TeXTeX&gt;">
            <a:extLst>
              <a:ext uri="{FF2B5EF4-FFF2-40B4-BE49-F238E27FC236}">
                <a16:creationId xmlns:a16="http://schemas.microsoft.com/office/drawing/2014/main" id="{DD61645F-2050-43D1-91D6-2A2E90DB3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7445" y="5240880"/>
            <a:ext cx="80433" cy="166158"/>
          </a:xfrm>
          <a:prstGeom prst="rect">
            <a:avLst/>
          </a:prstGeom>
        </p:spPr>
      </p:pic>
      <p:cxnSp>
        <p:nvCxnSpPr>
          <p:cNvPr id="64" name="直線矢印コネクタ 63">
            <a:extLst>
              <a:ext uri="{FF2B5EF4-FFF2-40B4-BE49-F238E27FC236}">
                <a16:creationId xmlns:a16="http://schemas.microsoft.com/office/drawing/2014/main" id="{08C50D38-51AB-4859-AB5B-E1D5FD826315}"/>
              </a:ext>
            </a:extLst>
          </p:cNvPr>
          <p:cNvCxnSpPr>
            <a:cxnSpLocks/>
          </p:cNvCxnSpPr>
          <p:nvPr/>
        </p:nvCxnSpPr>
        <p:spPr>
          <a:xfrm flipH="1" flipV="1">
            <a:off x="6448704" y="4272578"/>
            <a:ext cx="8812" cy="1326288"/>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3BB1AF90-2B94-42E7-9BD9-FE425B73838C}"/>
              </a:ext>
            </a:extLst>
          </p:cNvPr>
          <p:cNvCxnSpPr>
            <a:cxnSpLocks/>
          </p:cNvCxnSpPr>
          <p:nvPr/>
        </p:nvCxnSpPr>
        <p:spPr>
          <a:xfrm>
            <a:off x="4785863" y="5267861"/>
            <a:ext cx="1662841" cy="0"/>
          </a:xfrm>
          <a:prstGeom prst="line">
            <a:avLst/>
          </a:prstGeom>
          <a:ln w="28575">
            <a:solidFill>
              <a:srgbClr val="FFFF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36630F57-94F8-4E73-9EFB-73D0BDC4BEF5}"/>
              </a:ext>
            </a:extLst>
          </p:cNvPr>
          <p:cNvCxnSpPr>
            <a:cxnSpLocks/>
          </p:cNvCxnSpPr>
          <p:nvPr/>
        </p:nvCxnSpPr>
        <p:spPr>
          <a:xfrm>
            <a:off x="6448704" y="4610527"/>
            <a:ext cx="1558741" cy="11910"/>
          </a:xfrm>
          <a:prstGeom prst="line">
            <a:avLst/>
          </a:prstGeom>
          <a:ln w="28575">
            <a:solidFill>
              <a:srgbClr val="FFFF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7673A945-644B-4547-AEEE-4E931E961EEF}"/>
              </a:ext>
            </a:extLst>
          </p:cNvPr>
          <p:cNvCxnSpPr>
            <a:cxnSpLocks/>
          </p:cNvCxnSpPr>
          <p:nvPr/>
        </p:nvCxnSpPr>
        <p:spPr>
          <a:xfrm>
            <a:off x="6456795" y="4608639"/>
            <a:ext cx="0" cy="659222"/>
          </a:xfrm>
          <a:prstGeom prst="line">
            <a:avLst/>
          </a:prstGeom>
          <a:ln w="28575">
            <a:solidFill>
              <a:srgbClr val="FFFF00"/>
            </a:solidFill>
            <a:tailEnd type="none" w="lg" len="lg"/>
          </a:ln>
        </p:spPr>
        <p:style>
          <a:lnRef idx="1">
            <a:schemeClr val="accent1"/>
          </a:lnRef>
          <a:fillRef idx="0">
            <a:schemeClr val="accent1"/>
          </a:fillRef>
          <a:effectRef idx="0">
            <a:schemeClr val="accent1"/>
          </a:effectRef>
          <a:fontRef idx="minor">
            <a:schemeClr val="tx1"/>
          </a:fontRef>
        </p:style>
      </p:cxnSp>
      <p:pic>
        <p:nvPicPr>
          <p:cNvPr id="68" name="TexTeXPicture" descr="&lt;?xml version=&quot;1.0&quot; encoding=&quot;utf-16&quot;?&gt;&#10;&lt;TeXTeX&gt;&#10;  &lt;preamble&gt;\documentclass{jarticle}&#10;\usepackage{amsmath}&#10;\pagestyle{empty}&lt;/preamble&gt;&#10;  &lt;body&gt;\begin{align*} &#10;1&#10;\end{align*}&lt;/body&gt;&#10;  &lt;fcolor&gt;FFFFFFFF&lt;/fcolor&gt;&#10;  &lt;bcolor&gt;FFFFFFFF&lt;/bcolor&gt;&#10;  &lt;transparent&gt;True&lt;/transparent&gt;&#10;  &lt;resolution&gt;1800&lt;/resolution&gt;&#10;  &lt;imageh&gt;164&lt;/imageh&gt;&#10;  &lt;imagew&gt;81&lt;/imagew&gt;&#10;  &lt;scale&gt;50&lt;/scale&gt;&#10;  &lt;cursor&gt;17&lt;/cursor&gt;&#10;&lt;/TeXTeX&gt;">
            <a:extLst>
              <a:ext uri="{FF2B5EF4-FFF2-40B4-BE49-F238E27FC236}">
                <a16:creationId xmlns:a16="http://schemas.microsoft.com/office/drawing/2014/main" id="{D620C589-3BFF-4875-8074-E9D2D8E69E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65630" y="5155214"/>
            <a:ext cx="85725" cy="173567"/>
          </a:xfrm>
          <a:prstGeom prst="rect">
            <a:avLst/>
          </a:prstGeom>
        </p:spPr>
      </p:pic>
      <p:pic>
        <p:nvPicPr>
          <p:cNvPr id="69" name="TexTeXPicture" descr="&lt;?xml version=&quot;1.0&quot; encoding=&quot;utf-16&quot;?&gt;&#10;&lt;TeXTeX&gt;&#10;  &lt;preamble&gt;\documentclass{jarticle}&#10;\usepackage{amsmath}&#10;\pagestyle{empty}&lt;/preamble&gt;&#10;  &lt;body&gt;\begin{align*} &#10;3&#10;\end{align*}&lt;/body&gt;&#10;  &lt;fcolor&gt;FFFFFFFF&lt;/fcolor&gt;&#10;  &lt;bcolor&gt;FFFFFFFF&lt;/bcolor&gt;&#10;  &lt;transparent&gt;True&lt;/transparent&gt;&#10;  &lt;resolution&gt;1800&lt;/resolution&gt;&#10;  &lt;imageh&gt;167&lt;/imageh&gt;&#10;  &lt;imagew&gt;104&lt;/imagew&gt;&#10;  &lt;scale&gt;50&lt;/scale&gt;&#10;  &lt;cursor&gt;17&lt;/cursor&gt;&#10;&lt;/TeXTeX&gt;">
            <a:extLst>
              <a:ext uri="{FF2B5EF4-FFF2-40B4-BE49-F238E27FC236}">
                <a16:creationId xmlns:a16="http://schemas.microsoft.com/office/drawing/2014/main" id="{81B026E6-20DE-4B59-AF2B-58DEA5E62D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30523" y="4541728"/>
            <a:ext cx="110067" cy="176742"/>
          </a:xfrm>
          <a:prstGeom prst="rect">
            <a:avLst/>
          </a:prstGeom>
        </p:spPr>
      </p:pic>
      <p:pic>
        <p:nvPicPr>
          <p:cNvPr id="28" name="TexTeXPicture" descr="&lt;?xml version=&quot;1.0&quot; encoding=&quot;utf-16&quot;?&gt;&#10;&lt;TeXTeX&gt;&#10;  &lt;preamble&gt;\documentclass{jarticle}&#10;\usepackage{amsmath}&#10;\pagestyle{empty}&lt;/preamble&gt;&#10;  &lt;body&gt;\begin{align*} &#10;B_4&#10;\end{align*}&lt;/body&gt;&#10;  &lt;fcolor&gt;FFFFFFFF&lt;/fcolor&gt;&#10;  &lt;bcolor&gt;FFFFFFFF&lt;/bcolor&gt;&#10;  &lt;transparent&gt;True&lt;/transparent&gt;&#10;  &lt;resolution&gt;1800&lt;/resolution&gt;&#10;  &lt;imageh&gt;208&lt;/imageh&gt;&#10;  &lt;imagew&gt;271&lt;/imagew&gt;&#10;  &lt;scale&gt;50&lt;/scale&gt;&#10;  &lt;cursor&gt;19&lt;/cursor&gt;&#10;&lt;/TeXTeX&gt;">
            <a:extLst>
              <a:ext uri="{FF2B5EF4-FFF2-40B4-BE49-F238E27FC236}">
                <a16:creationId xmlns:a16="http://schemas.microsoft.com/office/drawing/2014/main" id="{92977F13-6451-49A0-9272-43D4F5DC916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08492" y="4303167"/>
            <a:ext cx="286808" cy="220133"/>
          </a:xfrm>
          <a:prstGeom prst="rect">
            <a:avLst/>
          </a:prstGeom>
        </p:spPr>
      </p:pic>
      <p:pic>
        <p:nvPicPr>
          <p:cNvPr id="30" name="TexTeXPicture" descr="&lt;?xml version=&quot;1.0&quot; encoding=&quot;utf-16&quot;?&gt;&#10;&lt;TeXTeX&gt;&#10;  &lt;preamble&gt;\documentclass{jarticle}&#10;\usepackage{amsmath}&#10;\pagestyle{empty}&lt;/preamble&gt;&#10;  &lt;body&gt;\begin{align*} &#10;B_4 = &#10;\end{align*}&lt;/body&gt;&#10;  &lt;fcolor&gt;FFFFFFFF&lt;/fcolor&gt;&#10;  &lt;bcolor&gt;FFFFFFFF&lt;/bcolor&gt;&#10;  &lt;transparent&gt;True&lt;/transparent&gt;&#10;  &lt;resolution&gt;1800&lt;/resolution&gt;&#10;  &lt;imageh&gt;208&lt;/imageh&gt;&#10;  &lt;imagew&gt;540&lt;/imagew&gt;&#10;  &lt;scale&gt;50&lt;/scale&gt;&#10;  &lt;cursor&gt;22&lt;/cursor&gt;&#10;&lt;/TeXTeX&gt;">
            <a:extLst>
              <a:ext uri="{FF2B5EF4-FFF2-40B4-BE49-F238E27FC236}">
                <a16:creationId xmlns:a16="http://schemas.microsoft.com/office/drawing/2014/main" id="{9A94DD67-E099-4A5B-BE55-DBD75992E91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4995" y="3458226"/>
            <a:ext cx="571500" cy="220133"/>
          </a:xfrm>
          <a:prstGeom prst="rect">
            <a:avLst/>
          </a:prstGeom>
        </p:spPr>
      </p:pic>
      <p:sp>
        <p:nvSpPr>
          <p:cNvPr id="31" name="左中かっこ 30">
            <a:extLst>
              <a:ext uri="{FF2B5EF4-FFF2-40B4-BE49-F238E27FC236}">
                <a16:creationId xmlns:a16="http://schemas.microsoft.com/office/drawing/2014/main" id="{E70EFE6B-F36E-4FF1-99D4-BD803D9A69F9}"/>
              </a:ext>
            </a:extLst>
          </p:cNvPr>
          <p:cNvSpPr/>
          <p:nvPr/>
        </p:nvSpPr>
        <p:spPr>
          <a:xfrm>
            <a:off x="6163637" y="3173695"/>
            <a:ext cx="183327" cy="789084"/>
          </a:xfrm>
          <a:prstGeom prst="leftBrace">
            <a:avLst>
              <a:gd name="adj1" fmla="val 27384"/>
              <a:gd name="adj2" fmla="val 50000"/>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75" name="TexTeXPicture" descr="&lt;?xml version=&quot;1.0&quot; encoding=&quot;utf-16&quot;?&gt;&#10;&lt;TeXTeX&gt;&#10;  &lt;preamble&gt;\documentclass{jarticle}&#10;\usepackage{amsmath}&#10;\pagestyle{empty}&lt;/preamble&gt;&#10;  &lt;body&gt;\begin{align*} &#10;&amp;amp;1~~{\rm ( first~order )}&#10;\\&#10;&amp;amp;3~~{\rm ( crossover )}&#10;\end{align*}&lt;/body&gt;&#10;  &lt;fcolor&gt;FFFFFFFF&lt;/fcolor&gt;&#10;  &lt;bcolor&gt;FFFFFFFF&lt;/bcolor&gt;&#10;  &lt;transparent&gt;True&lt;/transparent&gt;&#10;  &lt;resolution&gt;1800&lt;/resolution&gt;&#10;  &lt;imageh&gt;699&lt;/imageh&gt;&#10;  &lt;imagew&gt;1534&lt;/imagew&gt;&#10;  &lt;scale&gt;50&lt;/scale&gt;&#10;  &lt;cursor&gt;46&lt;/cursor&gt;&#10;&lt;/TeXTeX&gt;">
            <a:extLst>
              <a:ext uri="{FF2B5EF4-FFF2-40B4-BE49-F238E27FC236}">
                <a16:creationId xmlns:a16="http://schemas.microsoft.com/office/drawing/2014/main" id="{FDA2381D-E830-4170-8A52-8165D0D6F10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11358" y="3215719"/>
            <a:ext cx="1623483" cy="739775"/>
          </a:xfrm>
          <a:prstGeom prst="rect">
            <a:avLst/>
          </a:prstGeom>
        </p:spPr>
      </p:pic>
      <p:pic>
        <p:nvPicPr>
          <p:cNvPr id="78" name="TexTeXPicture" descr="&lt;?xml version=&quot;1.0&quot; encoding=&quot;utf-16&quot;?&gt;&#10;&lt;TeXTeX&gt;&#10;  &lt;preamble&gt;\documentclass{jarticle}&#10;\usepackage{amsmath}&#10;\pagestyle{empty}&lt;/preamble&gt;&#10;  &lt;body&gt;\begin{align*} &#10;B_4= \kappa+3&#10;\end{align*}&lt;/body&gt;&#10;  &lt;fcolor&gt;FFFFFFFF&lt;/fcolor&gt;&#10;  &lt;bcolor&gt;FFFFFFFF&lt;/bcolor&gt;&#10;  &lt;transparent&gt;True&lt;/transparent&gt;&#10;  &lt;resolution&gt;1800&lt;/resolution&gt;&#10;  &lt;imageh&gt;208&lt;/imageh&gt;&#10;  &lt;imagew&gt;1186&lt;/imagew&gt;&#10;  &lt;scale&gt;50&lt;/scale&gt;&#10;  &lt;cursor&gt;19&lt;/cursor&gt;&#10;&lt;/TeXTeX&gt;">
            <a:extLst>
              <a:ext uri="{FF2B5EF4-FFF2-40B4-BE49-F238E27FC236}">
                <a16:creationId xmlns:a16="http://schemas.microsoft.com/office/drawing/2014/main" id="{E3266B78-6F61-4BFD-82FB-08CC593D00C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69620" y="2014995"/>
            <a:ext cx="1255183" cy="220134"/>
          </a:xfrm>
          <a:prstGeom prst="rect">
            <a:avLst/>
          </a:prstGeom>
        </p:spPr>
      </p:pic>
      <p:sp>
        <p:nvSpPr>
          <p:cNvPr id="79" name="右矢印 57">
            <a:extLst>
              <a:ext uri="{FF2B5EF4-FFF2-40B4-BE49-F238E27FC236}">
                <a16:creationId xmlns:a16="http://schemas.microsoft.com/office/drawing/2014/main" id="{0866ED36-56C6-40BF-923D-EE6605189114}"/>
              </a:ext>
            </a:extLst>
          </p:cNvPr>
          <p:cNvSpPr/>
          <p:nvPr/>
        </p:nvSpPr>
        <p:spPr>
          <a:xfrm>
            <a:off x="4739874" y="3176274"/>
            <a:ext cx="490304" cy="739775"/>
          </a:xfrm>
          <a:prstGeom prst="rightArrow">
            <a:avLst/>
          </a:prstGeom>
          <a:gradFill rotWithShape="1">
            <a:gsLst>
              <a:gs pos="0">
                <a:srgbClr val="F4DE3A">
                  <a:satMod val="103000"/>
                  <a:lumMod val="102000"/>
                  <a:tint val="94000"/>
                </a:srgbClr>
              </a:gs>
              <a:gs pos="50000">
                <a:srgbClr val="F4DE3A">
                  <a:satMod val="110000"/>
                  <a:lumMod val="100000"/>
                  <a:shade val="100000"/>
                </a:srgbClr>
              </a:gs>
              <a:gs pos="100000">
                <a:srgbClr val="F4DE3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orbel" panose="020B0503020204020204"/>
              <a:ea typeface="HGｺﾞｼｯｸM" panose="020B0609000000000000" pitchFamily="49" charset="-128"/>
              <a:cs typeface="+mn-cs"/>
            </a:endParaRPr>
          </a:p>
        </p:txBody>
      </p:sp>
      <p:pic>
        <p:nvPicPr>
          <p:cNvPr id="8" name="TexTeXPicture" descr="&lt;?xml version=&quot;1.0&quot; encoding=&quot;utf-16&quot;?&gt;&#10;&lt;TeXTeX&gt;&#10;  &lt;preamble&gt;\documentclass{jarticle}&#10;\usepackage{amsmath}&#10;\pagestyle{empty}&lt;/preamble&gt;&#10;  &lt;body&gt;\begin{align*} &#10;B_4 = \frac{\langle M^4 \rangle_c}{\langle M^2 \rangle^2_c}+3&#10;\end{align*}&lt;/body&gt;&#10;  &lt;fcolor&gt;FFFFFFFF&lt;/fcolor&gt;&#10;  &lt;bcolor&gt;FFFFFFFF&lt;/bcolor&gt;&#10;  &lt;transparent&gt;True&lt;/transparent&gt;&#10;  &lt;resolution&gt;1800&lt;/resolution&gt;&#10;  &lt;imageh&gt;608&lt;/imageh&gt;&#10;  &lt;imagew&gt;1788&lt;/imagew&gt;&#10;  &lt;scale&gt;50&lt;/scale&gt;&#10;  &lt;cursor&gt;60&lt;/cursor&gt;&#10;&lt;/TeXTeX&gt;">
            <a:extLst>
              <a:ext uri="{FF2B5EF4-FFF2-40B4-BE49-F238E27FC236}">
                <a16:creationId xmlns:a16="http://schemas.microsoft.com/office/drawing/2014/main" id="{C42DFFB1-2FF8-4032-AD40-22A76469CEA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01635" y="2056664"/>
            <a:ext cx="1892300" cy="643467"/>
          </a:xfrm>
          <a:prstGeom prst="rect">
            <a:avLst/>
          </a:prstGeom>
        </p:spPr>
      </p:pic>
      <p:pic>
        <p:nvPicPr>
          <p:cNvPr id="9" name="TexTeXPicture" descr="&lt;?xml version=&quot;1.0&quot; encoding=&quot;utf-16&quot;?&gt;&#10;&lt;TeXTeX&gt;&#10;  &lt;preamble&gt;\documentclass{jarticle}&#10;\usepackage{amsmath}&#10;\pagestyle{empty}&lt;/preamble&gt;&#10;  &lt;body&gt;\begin{align*} &#10;h=0&#10;\end{align*}&lt;/body&gt;&#10;  &lt;fcolor&gt;FFFFFFFF&lt;/fcolor&gt;&#10;  &lt;bcolor&gt;FFFFFFFF&lt;/bcolor&gt;&#10;  &lt;transparent&gt;True&lt;/transparent&gt;&#10;  &lt;resolution&gt;1800&lt;/resolution&gt;&#10;  &lt;imageh&gt;176&lt;/imageh&gt;&#10;  &lt;imagew&gt;577&lt;/imagew&gt;&#10;  &lt;scale&gt;50&lt;/scale&gt;&#10;  &lt;cursor&gt;19&lt;/cursor&gt;&#10;&lt;/TeXTeX&gt;">
            <a:extLst>
              <a:ext uri="{FF2B5EF4-FFF2-40B4-BE49-F238E27FC236}">
                <a16:creationId xmlns:a16="http://schemas.microsoft.com/office/drawing/2014/main" id="{4D4FE5FD-941C-49C5-ACE2-62D92BDCDA1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64337" y="4430166"/>
            <a:ext cx="610658" cy="186267"/>
          </a:xfrm>
          <a:prstGeom prst="rect">
            <a:avLst/>
          </a:prstGeom>
        </p:spPr>
      </p:pic>
    </p:spTree>
    <p:extLst>
      <p:ext uri="{BB962C8B-B14F-4D97-AF65-F5344CB8AC3E}">
        <p14:creationId xmlns:p14="http://schemas.microsoft.com/office/powerpoint/2010/main" val="1507249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7">
            <a:extLst>
              <a:ext uri="{FF2B5EF4-FFF2-40B4-BE49-F238E27FC236}">
                <a16:creationId xmlns:a16="http://schemas.microsoft.com/office/drawing/2014/main" id="{50EB2868-D1D0-4621-8F81-73448D961B3C}"/>
              </a:ext>
            </a:extLst>
          </p:cNvPr>
          <p:cNvSpPr/>
          <p:nvPr/>
        </p:nvSpPr>
        <p:spPr>
          <a:xfrm>
            <a:off x="4220472" y="4642133"/>
            <a:ext cx="3962783" cy="1789147"/>
          </a:xfrm>
          <a:prstGeom prst="roundRect">
            <a:avLst>
              <a:gd name="adj" fmla="val 13530"/>
            </a:avLst>
          </a:prstGeom>
          <a:solidFill>
            <a:srgbClr val="41AEBD">
              <a:lumMod val="50000"/>
              <a:alpha val="70000"/>
            </a:srgbClr>
          </a:solidFill>
          <a:ln w="22225"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メイリオ" panose="020B0604030504040204" pitchFamily="50" charset="-128"/>
            </a:endParaRPr>
          </a:p>
        </p:txBody>
      </p:sp>
      <p:sp>
        <p:nvSpPr>
          <p:cNvPr id="2" name="タイトル 1">
            <a:extLst>
              <a:ext uri="{FF2B5EF4-FFF2-40B4-BE49-F238E27FC236}">
                <a16:creationId xmlns:a16="http://schemas.microsoft.com/office/drawing/2014/main" id="{5C0E59F2-F8C4-48A5-9788-B9C8CFAEFE40}"/>
              </a:ext>
            </a:extLst>
          </p:cNvPr>
          <p:cNvSpPr>
            <a:spLocks noGrp="1"/>
          </p:cNvSpPr>
          <p:nvPr>
            <p:ph type="title"/>
          </p:nvPr>
        </p:nvSpPr>
        <p:spPr/>
        <p:txBody>
          <a:bodyPr/>
          <a:lstStyle/>
          <a:p>
            <a:r>
              <a:rPr lang="ja-JP" altLang="en-US" dirty="0"/>
              <a:t>有限サイズ効果</a:t>
            </a:r>
            <a:endParaRPr kumimoji="1" lang="ja-JP" altLang="en-US" dirty="0"/>
          </a:p>
        </p:txBody>
      </p:sp>
      <p:sp>
        <p:nvSpPr>
          <p:cNvPr id="4" name="スライド番号プレースホルダー 3">
            <a:extLst>
              <a:ext uri="{FF2B5EF4-FFF2-40B4-BE49-F238E27FC236}">
                <a16:creationId xmlns:a16="http://schemas.microsoft.com/office/drawing/2014/main" id="{340138E2-4FF3-4FA2-9946-E4C20810BBCF}"/>
              </a:ext>
            </a:extLst>
          </p:cNvPr>
          <p:cNvSpPr>
            <a:spLocks noGrp="1"/>
          </p:cNvSpPr>
          <p:nvPr>
            <p:ph type="sldNum" sz="quarter" idx="12"/>
          </p:nvPr>
        </p:nvSpPr>
        <p:spPr/>
        <p:txBody>
          <a:bodyPr/>
          <a:lstStyle/>
          <a:p>
            <a:fld id="{2EF2F49B-2D2B-4CC7-A2AF-312F666331BA}" type="slidenum">
              <a:rPr lang="ja-JP" altLang="en-US" smtClean="0"/>
              <a:pPr/>
              <a:t>5</a:t>
            </a:fld>
            <a:endParaRPr lang="ja-JP" altLang="en-US" dirty="0"/>
          </a:p>
        </p:txBody>
      </p:sp>
      <p:pic>
        <p:nvPicPr>
          <p:cNvPr id="16" name="TexTeXPicture" descr="&lt;?xml version=&quot;1.0&quot; encoding=&quot;utf-16&quot;?&gt;&#10;&lt;TeXTeX&gt;&#10;  &lt;preamble&gt;\documentclass{jarticle}&#10;\usepackage{amsmath}&#10;\pagestyle{empty}&lt;/preamble&gt;&#10;  &lt;body&gt;\begin{align*} &#10;B_4&#10;\end{align*}&lt;/body&gt;&#10;  &lt;fcolor&gt;FFFFFFFF&lt;/fcolor&gt;&#10;  &lt;bcolor&gt;FFFFFFFF&lt;/bcolor&gt;&#10;  &lt;transparent&gt;True&lt;/transparent&gt;&#10;  &lt;resolution&gt;1800&lt;/resolution&gt;&#10;  &lt;imageh&gt;208&lt;/imageh&gt;&#10;  &lt;imagew&gt;271&lt;/imagew&gt;&#10;  &lt;scale&gt;50&lt;/scale&gt;&#10;  &lt;cursor&gt;19&lt;/cursor&gt;&#10;&lt;/TeXTeX&gt;">
            <a:extLst>
              <a:ext uri="{FF2B5EF4-FFF2-40B4-BE49-F238E27FC236}">
                <a16:creationId xmlns:a16="http://schemas.microsoft.com/office/drawing/2014/main" id="{0B9864A8-6F58-4262-8A82-1B9EF6DDE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593" y="1381565"/>
            <a:ext cx="286808" cy="220133"/>
          </a:xfrm>
          <a:prstGeom prst="rect">
            <a:avLst/>
          </a:prstGeom>
        </p:spPr>
      </p:pic>
      <p:cxnSp>
        <p:nvCxnSpPr>
          <p:cNvPr id="28" name="直線矢印コネクタ 27">
            <a:extLst>
              <a:ext uri="{FF2B5EF4-FFF2-40B4-BE49-F238E27FC236}">
                <a16:creationId xmlns:a16="http://schemas.microsoft.com/office/drawing/2014/main" id="{111EF2D4-4C42-4FD9-A705-80330FE34A21}"/>
              </a:ext>
            </a:extLst>
          </p:cNvPr>
          <p:cNvCxnSpPr>
            <a:cxnSpLocks/>
          </p:cNvCxnSpPr>
          <p:nvPr/>
        </p:nvCxnSpPr>
        <p:spPr>
          <a:xfrm>
            <a:off x="834897" y="3533941"/>
            <a:ext cx="4193109"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pic>
        <p:nvPicPr>
          <p:cNvPr id="32" name="TexTeXPicture" descr="&lt;?xml version=&quot;1.0&quot; encoding=&quot;utf-16&quot;?&gt;&#10;&lt;TeXTeX&gt;&#10;  &lt;preamble&gt;\documentclass{jarticle}&#10;\usepackage{amsmath}&#10;\pagestyle{empty}&lt;/preamble&gt;&#10;  &lt;body&gt;\begin{align*} &#10;t&#10;\end{align*}&lt;/body&gt;&#10;  &lt;fcolor&gt;FFFFFFFF&lt;/fcolor&gt;&#10;  &lt;bcolor&gt;FFFFFFFF&lt;/bcolor&gt;&#10;  &lt;transparent&gt;True&lt;/transparent&gt;&#10;  &lt;resolution&gt;1800&lt;/resolution&gt;&#10;  &lt;imageh&gt;157&lt;/imageh&gt;&#10;  &lt;imagew&gt;76&lt;/imagew&gt;&#10;  &lt;scale&gt;50&lt;/scale&gt;&#10;  &lt;cursor&gt;17&lt;/cursor&gt;&#10;&lt;/TeXTeX&gt;">
            <a:extLst>
              <a:ext uri="{FF2B5EF4-FFF2-40B4-BE49-F238E27FC236}">
                <a16:creationId xmlns:a16="http://schemas.microsoft.com/office/drawing/2014/main" id="{D622A540-DD3A-4179-A986-10B3B6CC6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972" y="3175955"/>
            <a:ext cx="80433" cy="166158"/>
          </a:xfrm>
          <a:prstGeom prst="rect">
            <a:avLst/>
          </a:prstGeom>
        </p:spPr>
      </p:pic>
      <p:cxnSp>
        <p:nvCxnSpPr>
          <p:cNvPr id="33" name="直線矢印コネクタ 32">
            <a:extLst>
              <a:ext uri="{FF2B5EF4-FFF2-40B4-BE49-F238E27FC236}">
                <a16:creationId xmlns:a16="http://schemas.microsoft.com/office/drawing/2014/main" id="{4D77C9A7-0F55-4ED8-B49E-1A983FCD08C4}"/>
              </a:ext>
            </a:extLst>
          </p:cNvPr>
          <p:cNvCxnSpPr>
            <a:cxnSpLocks/>
          </p:cNvCxnSpPr>
          <p:nvPr/>
        </p:nvCxnSpPr>
        <p:spPr>
          <a:xfrm flipV="1">
            <a:off x="2795555" y="1519921"/>
            <a:ext cx="0" cy="201402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C55CA1A3-2D49-4DB1-B509-C0DB5FD7D5CD}"/>
              </a:ext>
            </a:extLst>
          </p:cNvPr>
          <p:cNvCxnSpPr>
            <a:cxnSpLocks/>
          </p:cNvCxnSpPr>
          <p:nvPr/>
        </p:nvCxnSpPr>
        <p:spPr>
          <a:xfrm>
            <a:off x="834897" y="2990747"/>
            <a:ext cx="1960659" cy="0"/>
          </a:xfrm>
          <a:prstGeom prst="line">
            <a:avLst/>
          </a:prstGeom>
          <a:ln w="28575">
            <a:solidFill>
              <a:srgbClr val="FFFF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378A87D-9E6F-4616-98CB-3DE27D5488C0}"/>
              </a:ext>
            </a:extLst>
          </p:cNvPr>
          <p:cNvCxnSpPr>
            <a:cxnSpLocks/>
          </p:cNvCxnSpPr>
          <p:nvPr/>
        </p:nvCxnSpPr>
        <p:spPr>
          <a:xfrm flipV="1">
            <a:off x="2795556" y="1930170"/>
            <a:ext cx="2025416" cy="4917"/>
          </a:xfrm>
          <a:prstGeom prst="line">
            <a:avLst/>
          </a:prstGeom>
          <a:ln w="28575">
            <a:solidFill>
              <a:srgbClr val="FFFF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1F95A7DE-0A74-4A36-B368-05B4229E7761}"/>
              </a:ext>
            </a:extLst>
          </p:cNvPr>
          <p:cNvCxnSpPr>
            <a:cxnSpLocks/>
          </p:cNvCxnSpPr>
          <p:nvPr/>
        </p:nvCxnSpPr>
        <p:spPr>
          <a:xfrm>
            <a:off x="2786743" y="1930170"/>
            <a:ext cx="8812" cy="1062020"/>
          </a:xfrm>
          <a:prstGeom prst="line">
            <a:avLst/>
          </a:prstGeom>
          <a:ln w="28575">
            <a:solidFill>
              <a:srgbClr val="FFFF00"/>
            </a:solidFill>
            <a:tailEnd type="none" w="lg" len="lg"/>
          </a:ln>
        </p:spPr>
        <p:style>
          <a:lnRef idx="1">
            <a:schemeClr val="accent1"/>
          </a:lnRef>
          <a:fillRef idx="0">
            <a:schemeClr val="accent1"/>
          </a:fillRef>
          <a:effectRef idx="0">
            <a:schemeClr val="accent1"/>
          </a:effectRef>
          <a:fontRef idx="minor">
            <a:schemeClr val="tx1"/>
          </a:fontRef>
        </p:style>
      </p:cxnSp>
      <p:pic>
        <p:nvPicPr>
          <p:cNvPr id="38" name="TexTeXPicture" descr="&lt;?xml version=&quot;1.0&quot; encoding=&quot;utf-16&quot;?&gt;&#10;&lt;TeXTeX&gt;&#10;  &lt;preamble&gt;\documentclass{jarticle}&#10;\usepackage{amsmath}&#10;\pagestyle{empty}&lt;/preamble&gt;&#10;  &lt;body&gt;\begin{align*} &#10;1&#10;\end{align*}&lt;/body&gt;&#10;  &lt;fcolor&gt;FFFFFFFF&lt;/fcolor&gt;&#10;  &lt;bcolor&gt;FFFFFFFF&lt;/bcolor&gt;&#10;  &lt;transparent&gt;True&lt;/transparent&gt;&#10;  &lt;resolution&gt;1800&lt;/resolution&gt;&#10;  &lt;imageh&gt;164&lt;/imageh&gt;&#10;  &lt;imagew&gt;81&lt;/imagew&gt;&#10;  &lt;scale&gt;50&lt;/scale&gt;&#10;  &lt;cursor&gt;17&lt;/cursor&gt;&#10;&lt;/TeXTeX&gt;">
            <a:extLst>
              <a:ext uri="{FF2B5EF4-FFF2-40B4-BE49-F238E27FC236}">
                <a16:creationId xmlns:a16="http://schemas.microsoft.com/office/drawing/2014/main" id="{B0BD004E-5FEA-46EE-ABE2-A20AD36E2B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2138" y="2891285"/>
            <a:ext cx="85725" cy="173567"/>
          </a:xfrm>
          <a:prstGeom prst="rect">
            <a:avLst/>
          </a:prstGeom>
        </p:spPr>
      </p:pic>
      <p:pic>
        <p:nvPicPr>
          <p:cNvPr id="39" name="TexTeXPicture" descr="&lt;?xml version=&quot;1.0&quot; encoding=&quot;utf-16&quot;?&gt;&#10;&lt;TeXTeX&gt;&#10;  &lt;preamble&gt;\documentclass{jarticle}&#10;\usepackage{amsmath}&#10;\pagestyle{empty}&lt;/preamble&gt;&#10;  &lt;body&gt;\begin{align*} &#10;3&#10;\end{align*}&lt;/body&gt;&#10;  &lt;fcolor&gt;FFFFFFFF&lt;/fcolor&gt;&#10;  &lt;bcolor&gt;FFFFFFFF&lt;/bcolor&gt;&#10;  &lt;transparent&gt;True&lt;/transparent&gt;&#10;  &lt;resolution&gt;1800&lt;/resolution&gt;&#10;  &lt;imageh&gt;167&lt;/imageh&gt;&#10;  &lt;imagew&gt;104&lt;/imagew&gt;&#10;  &lt;scale&gt;50&lt;/scale&gt;&#10;  &lt;cursor&gt;17&lt;/cursor&gt;&#10;&lt;/TeXTeX&gt;">
            <a:extLst>
              <a:ext uri="{FF2B5EF4-FFF2-40B4-BE49-F238E27FC236}">
                <a16:creationId xmlns:a16="http://schemas.microsoft.com/office/drawing/2014/main" id="{94DA741F-AE6E-4EC5-96A5-C343E8ED3E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8943" y="1874711"/>
            <a:ext cx="110067" cy="176742"/>
          </a:xfrm>
          <a:prstGeom prst="rect">
            <a:avLst/>
          </a:prstGeom>
        </p:spPr>
      </p:pic>
      <p:sp>
        <p:nvSpPr>
          <p:cNvPr id="40" name="フリーフォーム: 図形 39">
            <a:extLst>
              <a:ext uri="{FF2B5EF4-FFF2-40B4-BE49-F238E27FC236}">
                <a16:creationId xmlns:a16="http://schemas.microsoft.com/office/drawing/2014/main" id="{7BE681DA-1325-4DBD-8803-7B965D5D859D}"/>
              </a:ext>
            </a:extLst>
          </p:cNvPr>
          <p:cNvSpPr/>
          <p:nvPr/>
        </p:nvSpPr>
        <p:spPr>
          <a:xfrm>
            <a:off x="870074" y="1949615"/>
            <a:ext cx="3907766" cy="1042995"/>
          </a:xfrm>
          <a:custGeom>
            <a:avLst/>
            <a:gdLst>
              <a:gd name="connsiteX0" fmla="*/ 0 w 3907766"/>
              <a:gd name="connsiteY0" fmla="*/ 1011455 h 1046276"/>
              <a:gd name="connsiteX1" fmla="*/ 1673524 w 3907766"/>
              <a:gd name="connsiteY1" fmla="*/ 985576 h 1046276"/>
              <a:gd name="connsiteX2" fmla="*/ 1915064 w 3907766"/>
              <a:gd name="connsiteY2" fmla="*/ 450738 h 1046276"/>
              <a:gd name="connsiteX3" fmla="*/ 2061713 w 3907766"/>
              <a:gd name="connsiteY3" fmla="*/ 122935 h 1046276"/>
              <a:gd name="connsiteX4" fmla="*/ 2794958 w 3907766"/>
              <a:gd name="connsiteY4" fmla="*/ 10791 h 1046276"/>
              <a:gd name="connsiteX5" fmla="*/ 3907766 w 3907766"/>
              <a:gd name="connsiteY5" fmla="*/ 10791 h 1046276"/>
              <a:gd name="connsiteX0" fmla="*/ 0 w 3907766"/>
              <a:gd name="connsiteY0" fmla="*/ 1011455 h 1042995"/>
              <a:gd name="connsiteX1" fmla="*/ 1673524 w 3907766"/>
              <a:gd name="connsiteY1" fmla="*/ 985576 h 1042995"/>
              <a:gd name="connsiteX2" fmla="*/ 1923691 w 3907766"/>
              <a:gd name="connsiteY2" fmla="*/ 502497 h 1042995"/>
              <a:gd name="connsiteX3" fmla="*/ 2061713 w 3907766"/>
              <a:gd name="connsiteY3" fmla="*/ 122935 h 1042995"/>
              <a:gd name="connsiteX4" fmla="*/ 2794958 w 3907766"/>
              <a:gd name="connsiteY4" fmla="*/ 10791 h 1042995"/>
              <a:gd name="connsiteX5" fmla="*/ 3907766 w 3907766"/>
              <a:gd name="connsiteY5" fmla="*/ 10791 h 1042995"/>
              <a:gd name="connsiteX0" fmla="*/ 0 w 3907766"/>
              <a:gd name="connsiteY0" fmla="*/ 1011455 h 1042995"/>
              <a:gd name="connsiteX1" fmla="*/ 1673524 w 3907766"/>
              <a:gd name="connsiteY1" fmla="*/ 985576 h 1042995"/>
              <a:gd name="connsiteX2" fmla="*/ 1923691 w 3907766"/>
              <a:gd name="connsiteY2" fmla="*/ 502497 h 1042995"/>
              <a:gd name="connsiteX3" fmla="*/ 2061713 w 3907766"/>
              <a:gd name="connsiteY3" fmla="*/ 122935 h 1042995"/>
              <a:gd name="connsiteX4" fmla="*/ 2794958 w 3907766"/>
              <a:gd name="connsiteY4" fmla="*/ 10791 h 1042995"/>
              <a:gd name="connsiteX5" fmla="*/ 3907766 w 3907766"/>
              <a:gd name="connsiteY5" fmla="*/ 10791 h 1042995"/>
              <a:gd name="connsiteX0" fmla="*/ 0 w 3907766"/>
              <a:gd name="connsiteY0" fmla="*/ 1011455 h 1042995"/>
              <a:gd name="connsiteX1" fmla="*/ 1673524 w 3907766"/>
              <a:gd name="connsiteY1" fmla="*/ 985576 h 1042995"/>
              <a:gd name="connsiteX2" fmla="*/ 1923691 w 3907766"/>
              <a:gd name="connsiteY2" fmla="*/ 502497 h 1042995"/>
              <a:gd name="connsiteX3" fmla="*/ 2061713 w 3907766"/>
              <a:gd name="connsiteY3" fmla="*/ 122935 h 1042995"/>
              <a:gd name="connsiteX4" fmla="*/ 2794958 w 3907766"/>
              <a:gd name="connsiteY4" fmla="*/ 10791 h 1042995"/>
              <a:gd name="connsiteX5" fmla="*/ 3907766 w 3907766"/>
              <a:gd name="connsiteY5" fmla="*/ 10791 h 1042995"/>
              <a:gd name="connsiteX0" fmla="*/ 0 w 3907766"/>
              <a:gd name="connsiteY0" fmla="*/ 1011455 h 1042995"/>
              <a:gd name="connsiteX1" fmla="*/ 1673524 w 3907766"/>
              <a:gd name="connsiteY1" fmla="*/ 985576 h 1042995"/>
              <a:gd name="connsiteX2" fmla="*/ 1923691 w 3907766"/>
              <a:gd name="connsiteY2" fmla="*/ 502497 h 1042995"/>
              <a:gd name="connsiteX3" fmla="*/ 2061713 w 3907766"/>
              <a:gd name="connsiteY3" fmla="*/ 122935 h 1042995"/>
              <a:gd name="connsiteX4" fmla="*/ 2794958 w 3907766"/>
              <a:gd name="connsiteY4" fmla="*/ 10791 h 1042995"/>
              <a:gd name="connsiteX5" fmla="*/ 3907766 w 3907766"/>
              <a:gd name="connsiteY5" fmla="*/ 10791 h 1042995"/>
              <a:gd name="connsiteX0" fmla="*/ 0 w 3907766"/>
              <a:gd name="connsiteY0" fmla="*/ 1011455 h 1042995"/>
              <a:gd name="connsiteX1" fmla="*/ 1673524 w 3907766"/>
              <a:gd name="connsiteY1" fmla="*/ 985576 h 1042995"/>
              <a:gd name="connsiteX2" fmla="*/ 1923691 w 3907766"/>
              <a:gd name="connsiteY2" fmla="*/ 502497 h 1042995"/>
              <a:gd name="connsiteX3" fmla="*/ 2061713 w 3907766"/>
              <a:gd name="connsiteY3" fmla="*/ 122935 h 1042995"/>
              <a:gd name="connsiteX4" fmla="*/ 2794958 w 3907766"/>
              <a:gd name="connsiteY4" fmla="*/ 10791 h 1042995"/>
              <a:gd name="connsiteX5" fmla="*/ 3907766 w 3907766"/>
              <a:gd name="connsiteY5" fmla="*/ 10791 h 104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7766" h="1042995">
                <a:moveTo>
                  <a:pt x="0" y="1011455"/>
                </a:moveTo>
                <a:cubicBezTo>
                  <a:pt x="677173" y="1045242"/>
                  <a:pt x="1352909" y="1070402"/>
                  <a:pt x="1673524" y="985576"/>
                </a:cubicBezTo>
                <a:cubicBezTo>
                  <a:pt x="1994139" y="900750"/>
                  <a:pt x="1902125" y="646271"/>
                  <a:pt x="1923691" y="502497"/>
                </a:cubicBezTo>
                <a:cubicBezTo>
                  <a:pt x="1945257" y="358723"/>
                  <a:pt x="1916502" y="204886"/>
                  <a:pt x="2061713" y="122935"/>
                </a:cubicBezTo>
                <a:cubicBezTo>
                  <a:pt x="2206924" y="40984"/>
                  <a:pt x="2487283" y="29482"/>
                  <a:pt x="2794958" y="10791"/>
                </a:cubicBezTo>
                <a:cubicBezTo>
                  <a:pt x="3102634" y="-7900"/>
                  <a:pt x="3505200" y="1445"/>
                  <a:pt x="3907766" y="10791"/>
                </a:cubicBez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図形 40">
            <a:extLst>
              <a:ext uri="{FF2B5EF4-FFF2-40B4-BE49-F238E27FC236}">
                <a16:creationId xmlns:a16="http://schemas.microsoft.com/office/drawing/2014/main" id="{43563767-37EE-49F5-B82D-C44CE2EDF5FA}"/>
              </a:ext>
            </a:extLst>
          </p:cNvPr>
          <p:cNvSpPr/>
          <p:nvPr/>
        </p:nvSpPr>
        <p:spPr>
          <a:xfrm>
            <a:off x="866769" y="1963020"/>
            <a:ext cx="3907766" cy="1027279"/>
          </a:xfrm>
          <a:custGeom>
            <a:avLst/>
            <a:gdLst>
              <a:gd name="connsiteX0" fmla="*/ 0 w 3907766"/>
              <a:gd name="connsiteY0" fmla="*/ 1011455 h 1046276"/>
              <a:gd name="connsiteX1" fmla="*/ 1673524 w 3907766"/>
              <a:gd name="connsiteY1" fmla="*/ 985576 h 1046276"/>
              <a:gd name="connsiteX2" fmla="*/ 1915064 w 3907766"/>
              <a:gd name="connsiteY2" fmla="*/ 450738 h 1046276"/>
              <a:gd name="connsiteX3" fmla="*/ 2061713 w 3907766"/>
              <a:gd name="connsiteY3" fmla="*/ 122935 h 1046276"/>
              <a:gd name="connsiteX4" fmla="*/ 2794958 w 3907766"/>
              <a:gd name="connsiteY4" fmla="*/ 10791 h 1046276"/>
              <a:gd name="connsiteX5" fmla="*/ 3907766 w 3907766"/>
              <a:gd name="connsiteY5" fmla="*/ 10791 h 1046276"/>
              <a:gd name="connsiteX0" fmla="*/ 0 w 3907766"/>
              <a:gd name="connsiteY0" fmla="*/ 1011455 h 1042995"/>
              <a:gd name="connsiteX1" fmla="*/ 1673524 w 3907766"/>
              <a:gd name="connsiteY1" fmla="*/ 985576 h 1042995"/>
              <a:gd name="connsiteX2" fmla="*/ 1923691 w 3907766"/>
              <a:gd name="connsiteY2" fmla="*/ 502497 h 1042995"/>
              <a:gd name="connsiteX3" fmla="*/ 2061713 w 3907766"/>
              <a:gd name="connsiteY3" fmla="*/ 122935 h 1042995"/>
              <a:gd name="connsiteX4" fmla="*/ 2794958 w 3907766"/>
              <a:gd name="connsiteY4" fmla="*/ 10791 h 1042995"/>
              <a:gd name="connsiteX5" fmla="*/ 3907766 w 3907766"/>
              <a:gd name="connsiteY5" fmla="*/ 10791 h 1042995"/>
              <a:gd name="connsiteX0" fmla="*/ 0 w 3907766"/>
              <a:gd name="connsiteY0" fmla="*/ 1011455 h 1042995"/>
              <a:gd name="connsiteX1" fmla="*/ 1673524 w 3907766"/>
              <a:gd name="connsiteY1" fmla="*/ 985576 h 1042995"/>
              <a:gd name="connsiteX2" fmla="*/ 1923691 w 3907766"/>
              <a:gd name="connsiteY2" fmla="*/ 502497 h 1042995"/>
              <a:gd name="connsiteX3" fmla="*/ 2061713 w 3907766"/>
              <a:gd name="connsiteY3" fmla="*/ 122935 h 1042995"/>
              <a:gd name="connsiteX4" fmla="*/ 2794958 w 3907766"/>
              <a:gd name="connsiteY4" fmla="*/ 10791 h 1042995"/>
              <a:gd name="connsiteX5" fmla="*/ 3907766 w 3907766"/>
              <a:gd name="connsiteY5" fmla="*/ 10791 h 1042995"/>
              <a:gd name="connsiteX0" fmla="*/ 0 w 3907766"/>
              <a:gd name="connsiteY0" fmla="*/ 1011455 h 1042995"/>
              <a:gd name="connsiteX1" fmla="*/ 1673524 w 3907766"/>
              <a:gd name="connsiteY1" fmla="*/ 985576 h 1042995"/>
              <a:gd name="connsiteX2" fmla="*/ 1923691 w 3907766"/>
              <a:gd name="connsiteY2" fmla="*/ 502497 h 1042995"/>
              <a:gd name="connsiteX3" fmla="*/ 2061713 w 3907766"/>
              <a:gd name="connsiteY3" fmla="*/ 122935 h 1042995"/>
              <a:gd name="connsiteX4" fmla="*/ 2794958 w 3907766"/>
              <a:gd name="connsiteY4" fmla="*/ 10791 h 1042995"/>
              <a:gd name="connsiteX5" fmla="*/ 3907766 w 3907766"/>
              <a:gd name="connsiteY5" fmla="*/ 10791 h 1042995"/>
              <a:gd name="connsiteX0" fmla="*/ 0 w 3907766"/>
              <a:gd name="connsiteY0" fmla="*/ 1011455 h 1042995"/>
              <a:gd name="connsiteX1" fmla="*/ 1673524 w 3907766"/>
              <a:gd name="connsiteY1" fmla="*/ 985576 h 1042995"/>
              <a:gd name="connsiteX2" fmla="*/ 1923691 w 3907766"/>
              <a:gd name="connsiteY2" fmla="*/ 502497 h 1042995"/>
              <a:gd name="connsiteX3" fmla="*/ 2061713 w 3907766"/>
              <a:gd name="connsiteY3" fmla="*/ 122935 h 1042995"/>
              <a:gd name="connsiteX4" fmla="*/ 2794958 w 3907766"/>
              <a:gd name="connsiteY4" fmla="*/ 10791 h 1042995"/>
              <a:gd name="connsiteX5" fmla="*/ 3907766 w 3907766"/>
              <a:gd name="connsiteY5" fmla="*/ 10791 h 1042995"/>
              <a:gd name="connsiteX0" fmla="*/ 0 w 3907766"/>
              <a:gd name="connsiteY0" fmla="*/ 1011455 h 1042995"/>
              <a:gd name="connsiteX1" fmla="*/ 1673524 w 3907766"/>
              <a:gd name="connsiteY1" fmla="*/ 985576 h 1042995"/>
              <a:gd name="connsiteX2" fmla="*/ 1923691 w 3907766"/>
              <a:gd name="connsiteY2" fmla="*/ 502497 h 1042995"/>
              <a:gd name="connsiteX3" fmla="*/ 2061713 w 3907766"/>
              <a:gd name="connsiteY3" fmla="*/ 122935 h 1042995"/>
              <a:gd name="connsiteX4" fmla="*/ 2794958 w 3907766"/>
              <a:gd name="connsiteY4" fmla="*/ 10791 h 1042995"/>
              <a:gd name="connsiteX5" fmla="*/ 3907766 w 3907766"/>
              <a:gd name="connsiteY5" fmla="*/ 10791 h 1042995"/>
              <a:gd name="connsiteX0" fmla="*/ 0 w 3907766"/>
              <a:gd name="connsiteY0" fmla="*/ 1011455 h 1027505"/>
              <a:gd name="connsiteX1" fmla="*/ 1587260 w 3907766"/>
              <a:gd name="connsiteY1" fmla="*/ 942444 h 1027505"/>
              <a:gd name="connsiteX2" fmla="*/ 1923691 w 3907766"/>
              <a:gd name="connsiteY2" fmla="*/ 502497 h 1027505"/>
              <a:gd name="connsiteX3" fmla="*/ 2061713 w 3907766"/>
              <a:gd name="connsiteY3" fmla="*/ 122935 h 1027505"/>
              <a:gd name="connsiteX4" fmla="*/ 2794958 w 3907766"/>
              <a:gd name="connsiteY4" fmla="*/ 10791 h 1027505"/>
              <a:gd name="connsiteX5" fmla="*/ 3907766 w 3907766"/>
              <a:gd name="connsiteY5" fmla="*/ 10791 h 1027505"/>
              <a:gd name="connsiteX0" fmla="*/ 0 w 3907766"/>
              <a:gd name="connsiteY0" fmla="*/ 1011455 h 1027505"/>
              <a:gd name="connsiteX1" fmla="*/ 1449238 w 3907766"/>
              <a:gd name="connsiteY1" fmla="*/ 942444 h 1027505"/>
              <a:gd name="connsiteX2" fmla="*/ 1923691 w 3907766"/>
              <a:gd name="connsiteY2" fmla="*/ 502497 h 1027505"/>
              <a:gd name="connsiteX3" fmla="*/ 2061713 w 3907766"/>
              <a:gd name="connsiteY3" fmla="*/ 122935 h 1027505"/>
              <a:gd name="connsiteX4" fmla="*/ 2794958 w 3907766"/>
              <a:gd name="connsiteY4" fmla="*/ 10791 h 1027505"/>
              <a:gd name="connsiteX5" fmla="*/ 3907766 w 3907766"/>
              <a:gd name="connsiteY5" fmla="*/ 10791 h 1027505"/>
              <a:gd name="connsiteX0" fmla="*/ 0 w 3907766"/>
              <a:gd name="connsiteY0" fmla="*/ 1011455 h 1027505"/>
              <a:gd name="connsiteX1" fmla="*/ 1449238 w 3907766"/>
              <a:gd name="connsiteY1" fmla="*/ 942444 h 1027505"/>
              <a:gd name="connsiteX2" fmla="*/ 1923691 w 3907766"/>
              <a:gd name="connsiteY2" fmla="*/ 502497 h 1027505"/>
              <a:gd name="connsiteX3" fmla="*/ 2242868 w 3907766"/>
              <a:gd name="connsiteY3" fmla="*/ 148814 h 1027505"/>
              <a:gd name="connsiteX4" fmla="*/ 2794958 w 3907766"/>
              <a:gd name="connsiteY4" fmla="*/ 10791 h 1027505"/>
              <a:gd name="connsiteX5" fmla="*/ 3907766 w 3907766"/>
              <a:gd name="connsiteY5" fmla="*/ 10791 h 1027505"/>
              <a:gd name="connsiteX0" fmla="*/ 0 w 3907766"/>
              <a:gd name="connsiteY0" fmla="*/ 1003356 h 1019406"/>
              <a:gd name="connsiteX1" fmla="*/ 1449238 w 3907766"/>
              <a:gd name="connsiteY1" fmla="*/ 934345 h 1019406"/>
              <a:gd name="connsiteX2" fmla="*/ 1923691 w 3907766"/>
              <a:gd name="connsiteY2" fmla="*/ 494398 h 1019406"/>
              <a:gd name="connsiteX3" fmla="*/ 2242868 w 3907766"/>
              <a:gd name="connsiteY3" fmla="*/ 140715 h 1019406"/>
              <a:gd name="connsiteX4" fmla="*/ 2803584 w 3907766"/>
              <a:gd name="connsiteY4" fmla="*/ 28572 h 1019406"/>
              <a:gd name="connsiteX5" fmla="*/ 3907766 w 3907766"/>
              <a:gd name="connsiteY5" fmla="*/ 2692 h 1019406"/>
              <a:gd name="connsiteX0" fmla="*/ 0 w 3907766"/>
              <a:gd name="connsiteY0" fmla="*/ 1003356 h 1027279"/>
              <a:gd name="connsiteX1" fmla="*/ 1328468 w 3907766"/>
              <a:gd name="connsiteY1" fmla="*/ 960224 h 1027279"/>
              <a:gd name="connsiteX2" fmla="*/ 1923691 w 3907766"/>
              <a:gd name="connsiteY2" fmla="*/ 494398 h 1027279"/>
              <a:gd name="connsiteX3" fmla="*/ 2242868 w 3907766"/>
              <a:gd name="connsiteY3" fmla="*/ 140715 h 1027279"/>
              <a:gd name="connsiteX4" fmla="*/ 2803584 w 3907766"/>
              <a:gd name="connsiteY4" fmla="*/ 28572 h 1027279"/>
              <a:gd name="connsiteX5" fmla="*/ 3907766 w 3907766"/>
              <a:gd name="connsiteY5" fmla="*/ 2692 h 1027279"/>
              <a:gd name="connsiteX0" fmla="*/ 0 w 3907766"/>
              <a:gd name="connsiteY0" fmla="*/ 1003356 h 1027279"/>
              <a:gd name="connsiteX1" fmla="*/ 1397479 w 3907766"/>
              <a:gd name="connsiteY1" fmla="*/ 960224 h 1027279"/>
              <a:gd name="connsiteX2" fmla="*/ 1923691 w 3907766"/>
              <a:gd name="connsiteY2" fmla="*/ 494398 h 1027279"/>
              <a:gd name="connsiteX3" fmla="*/ 2242868 w 3907766"/>
              <a:gd name="connsiteY3" fmla="*/ 140715 h 1027279"/>
              <a:gd name="connsiteX4" fmla="*/ 2803584 w 3907766"/>
              <a:gd name="connsiteY4" fmla="*/ 28572 h 1027279"/>
              <a:gd name="connsiteX5" fmla="*/ 3907766 w 3907766"/>
              <a:gd name="connsiteY5" fmla="*/ 2692 h 1027279"/>
              <a:gd name="connsiteX0" fmla="*/ 0 w 3907766"/>
              <a:gd name="connsiteY0" fmla="*/ 1003356 h 1027279"/>
              <a:gd name="connsiteX1" fmla="*/ 1397479 w 3907766"/>
              <a:gd name="connsiteY1" fmla="*/ 960224 h 1027279"/>
              <a:gd name="connsiteX2" fmla="*/ 1923691 w 3907766"/>
              <a:gd name="connsiteY2" fmla="*/ 494398 h 1027279"/>
              <a:gd name="connsiteX3" fmla="*/ 2242868 w 3907766"/>
              <a:gd name="connsiteY3" fmla="*/ 140715 h 1027279"/>
              <a:gd name="connsiteX4" fmla="*/ 2803584 w 3907766"/>
              <a:gd name="connsiteY4" fmla="*/ 28572 h 1027279"/>
              <a:gd name="connsiteX5" fmla="*/ 3907766 w 3907766"/>
              <a:gd name="connsiteY5" fmla="*/ 2692 h 1027279"/>
              <a:gd name="connsiteX0" fmla="*/ 0 w 3907766"/>
              <a:gd name="connsiteY0" fmla="*/ 1003356 h 1027279"/>
              <a:gd name="connsiteX1" fmla="*/ 1397479 w 3907766"/>
              <a:gd name="connsiteY1" fmla="*/ 960224 h 1027279"/>
              <a:gd name="connsiteX2" fmla="*/ 1923691 w 3907766"/>
              <a:gd name="connsiteY2" fmla="*/ 494398 h 1027279"/>
              <a:gd name="connsiteX3" fmla="*/ 2242868 w 3907766"/>
              <a:gd name="connsiteY3" fmla="*/ 140715 h 1027279"/>
              <a:gd name="connsiteX4" fmla="*/ 2803584 w 3907766"/>
              <a:gd name="connsiteY4" fmla="*/ 28572 h 1027279"/>
              <a:gd name="connsiteX5" fmla="*/ 3907766 w 3907766"/>
              <a:gd name="connsiteY5" fmla="*/ 2692 h 10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7766" h="1027279">
                <a:moveTo>
                  <a:pt x="0" y="1003356"/>
                </a:moveTo>
                <a:cubicBezTo>
                  <a:pt x="677173" y="1037143"/>
                  <a:pt x="1076864" y="1045050"/>
                  <a:pt x="1397479" y="960224"/>
                </a:cubicBezTo>
                <a:cubicBezTo>
                  <a:pt x="1718094" y="875398"/>
                  <a:pt x="1808672" y="648236"/>
                  <a:pt x="1923691" y="494398"/>
                </a:cubicBezTo>
                <a:cubicBezTo>
                  <a:pt x="2038710" y="340560"/>
                  <a:pt x="2096219" y="218353"/>
                  <a:pt x="2242868" y="140715"/>
                </a:cubicBezTo>
                <a:cubicBezTo>
                  <a:pt x="2389517" y="63077"/>
                  <a:pt x="2495909" y="47263"/>
                  <a:pt x="2803584" y="28572"/>
                </a:cubicBezTo>
                <a:cubicBezTo>
                  <a:pt x="3111260" y="9881"/>
                  <a:pt x="3505200" y="-6654"/>
                  <a:pt x="3907766" y="2692"/>
                </a:cubicBezTo>
              </a:path>
            </a:pathLst>
          </a:custGeom>
          <a:noFill/>
          <a:ln w="254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0F440695-A150-4DF2-A98E-E5D48AF11447}"/>
                  </a:ext>
                </a:extLst>
              </p:cNvPr>
              <p:cNvSpPr txBox="1"/>
              <p:nvPr/>
            </p:nvSpPr>
            <p:spPr>
              <a:xfrm>
                <a:off x="3767419" y="1491632"/>
                <a:ext cx="107683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rgbClr val="FFFF00"/>
                          </a:solidFill>
                          <a:latin typeface="Cambria Math" panose="02040503050406030204" pitchFamily="18" charset="0"/>
                        </a:rPr>
                        <m:t>𝐿</m:t>
                      </m:r>
                      <m:r>
                        <a:rPr kumimoji="1" lang="en-US" altLang="ja-JP" sz="2400" b="0" i="1" smtClean="0">
                          <a:solidFill>
                            <a:srgbClr val="FFFF00"/>
                          </a:solidFill>
                          <a:latin typeface="Cambria Math" panose="02040503050406030204" pitchFamily="18" charset="0"/>
                        </a:rPr>
                        <m:t>=∞</m:t>
                      </m:r>
                    </m:oMath>
                  </m:oMathPara>
                </a14:m>
                <a:endParaRPr kumimoji="1" lang="ja-JP" altLang="en-US" sz="2400" dirty="0">
                  <a:solidFill>
                    <a:srgbClr val="FFFF00"/>
                  </a:solidFill>
                </a:endParaRPr>
              </a:p>
            </p:txBody>
          </p:sp>
        </mc:Choice>
        <mc:Fallback xmlns="">
          <p:sp>
            <p:nvSpPr>
              <p:cNvPr id="42" name="テキスト ボックス 41">
                <a:extLst>
                  <a:ext uri="{FF2B5EF4-FFF2-40B4-BE49-F238E27FC236}">
                    <a16:creationId xmlns:a16="http://schemas.microsoft.com/office/drawing/2014/main" id="{0F440695-A150-4DF2-A98E-E5D48AF11447}"/>
                  </a:ext>
                </a:extLst>
              </p:cNvPr>
              <p:cNvSpPr txBox="1">
                <a:spLocks noRot="1" noChangeAspect="1" noMove="1" noResize="1" noEditPoints="1" noAdjustHandles="1" noChangeArrowheads="1" noChangeShapeType="1" noTextEdit="1"/>
              </p:cNvSpPr>
              <p:nvPr/>
            </p:nvSpPr>
            <p:spPr>
              <a:xfrm>
                <a:off x="3767419" y="1491632"/>
                <a:ext cx="1076833" cy="461665"/>
              </a:xfrm>
              <a:prstGeom prst="rect">
                <a:avLst/>
              </a:prstGeom>
              <a:blipFill>
                <a:blip r:embed="rId6"/>
                <a:stretch>
                  <a:fillRect/>
                </a:stretch>
              </a:blipFill>
            </p:spPr>
            <p:txBody>
              <a:bodyPr/>
              <a:lstStyle/>
              <a:p>
                <a:r>
                  <a:rPr lang="ja-JP" altLang="en-US">
                    <a:noFill/>
                  </a:rPr>
                  <a:t> </a:t>
                </a:r>
              </a:p>
            </p:txBody>
          </p:sp>
        </mc:Fallback>
      </mc:AlternateContent>
      <p:sp>
        <p:nvSpPr>
          <p:cNvPr id="44" name="矢印: 下 43">
            <a:extLst>
              <a:ext uri="{FF2B5EF4-FFF2-40B4-BE49-F238E27FC236}">
                <a16:creationId xmlns:a16="http://schemas.microsoft.com/office/drawing/2014/main" id="{4206929E-3B9E-46E6-AE57-D475EF47F8BB}"/>
              </a:ext>
            </a:extLst>
          </p:cNvPr>
          <p:cNvSpPr/>
          <p:nvPr/>
        </p:nvSpPr>
        <p:spPr>
          <a:xfrm>
            <a:off x="3079101" y="1799925"/>
            <a:ext cx="571772" cy="620908"/>
          </a:xfrm>
          <a:prstGeom prst="downArrow">
            <a:avLst/>
          </a:prstGeom>
          <a:gradFill>
            <a:gsLst>
              <a:gs pos="0">
                <a:srgbClr val="FF0000">
                  <a:alpha val="47000"/>
                </a:srgbClr>
              </a:gs>
              <a:gs pos="100000">
                <a:srgbClr val="FF00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D68E5316-8E9D-4D45-8EF9-D863A7AC9925}"/>
                  </a:ext>
                </a:extLst>
              </p:cNvPr>
              <p:cNvSpPr txBox="1"/>
              <p:nvPr/>
            </p:nvSpPr>
            <p:spPr>
              <a:xfrm>
                <a:off x="3451378" y="2185315"/>
                <a:ext cx="1346715" cy="461665"/>
              </a:xfrm>
              <a:prstGeom prst="rect">
                <a:avLst/>
              </a:prstGeom>
              <a:noFill/>
            </p:spPr>
            <p:txBody>
              <a:bodyPr wrap="none" rtlCol="0">
                <a:spAutoFit/>
              </a:bodyPr>
              <a:lstStyle/>
              <a:p>
                <a:r>
                  <a:rPr kumimoji="1" lang="en-US" altLang="ja-JP" sz="2400" dirty="0">
                    <a:sym typeface="Wingdings" panose="05000000000000000000" pitchFamily="2" charset="2"/>
                  </a:rPr>
                  <a:t>smaller </a:t>
                </a:r>
                <a14:m>
                  <m:oMath xmlns:m="http://schemas.openxmlformats.org/officeDocument/2006/math">
                    <m:r>
                      <a:rPr lang="en-US" altLang="ja-JP" sz="2400" b="0" i="1" dirty="0" smtClean="0">
                        <a:latin typeface="Cambria Math" panose="02040503050406030204" pitchFamily="18" charset="0"/>
                      </a:rPr>
                      <m:t>𝐿</m:t>
                    </m:r>
                  </m:oMath>
                </a14:m>
                <a:endParaRPr kumimoji="1" lang="ja-JP" altLang="en-US" sz="2400" dirty="0"/>
              </a:p>
            </p:txBody>
          </p:sp>
        </mc:Choice>
        <mc:Fallback xmlns="">
          <p:sp>
            <p:nvSpPr>
              <p:cNvPr id="45" name="テキスト ボックス 44">
                <a:extLst>
                  <a:ext uri="{FF2B5EF4-FFF2-40B4-BE49-F238E27FC236}">
                    <a16:creationId xmlns:a16="http://schemas.microsoft.com/office/drawing/2014/main" id="{D68E5316-8E9D-4D45-8EF9-D863A7AC9925}"/>
                  </a:ext>
                </a:extLst>
              </p:cNvPr>
              <p:cNvSpPr txBox="1">
                <a:spLocks noRot="1" noChangeAspect="1" noMove="1" noResize="1" noEditPoints="1" noAdjustHandles="1" noChangeArrowheads="1" noChangeShapeType="1" noTextEdit="1"/>
              </p:cNvSpPr>
              <p:nvPr/>
            </p:nvSpPr>
            <p:spPr>
              <a:xfrm>
                <a:off x="3451378" y="2185315"/>
                <a:ext cx="1346715" cy="461665"/>
              </a:xfrm>
              <a:prstGeom prst="rect">
                <a:avLst/>
              </a:prstGeom>
              <a:blipFill>
                <a:blip r:embed="rId7"/>
                <a:stretch>
                  <a:fillRect l="-6787" t="-10526" b="-28947"/>
                </a:stretch>
              </a:blipFill>
            </p:spPr>
            <p:txBody>
              <a:bodyPr/>
              <a:lstStyle/>
              <a:p>
                <a:r>
                  <a:rPr lang="ja-JP" altLang="en-US">
                    <a:noFill/>
                  </a:rPr>
                  <a:t> </a:t>
                </a:r>
              </a:p>
            </p:txBody>
          </p:sp>
        </mc:Fallback>
      </mc:AlternateContent>
      <p:sp>
        <p:nvSpPr>
          <p:cNvPr id="17" name="テキスト ボックス 16">
            <a:extLst>
              <a:ext uri="{FF2B5EF4-FFF2-40B4-BE49-F238E27FC236}">
                <a16:creationId xmlns:a16="http://schemas.microsoft.com/office/drawing/2014/main" id="{10F9F902-4102-4841-92E5-6D6E37C69E95}"/>
              </a:ext>
            </a:extLst>
          </p:cNvPr>
          <p:cNvSpPr txBox="1"/>
          <p:nvPr/>
        </p:nvSpPr>
        <p:spPr>
          <a:xfrm>
            <a:off x="338985" y="4038383"/>
            <a:ext cx="4107215" cy="523220"/>
          </a:xfrm>
          <a:prstGeom prst="rect">
            <a:avLst/>
          </a:prstGeom>
          <a:noFill/>
        </p:spPr>
        <p:txBody>
          <a:bodyPr wrap="none" rtlCol="0">
            <a:spAutoFit/>
          </a:bodyPr>
          <a:lstStyle/>
          <a:p>
            <a:pPr marL="457200" indent="-457200">
              <a:buFont typeface="Wingdings" panose="05000000000000000000" pitchFamily="2" charset="2"/>
              <a:buChar char="p"/>
            </a:pPr>
            <a:r>
              <a:rPr kumimoji="1" lang="ja-JP" altLang="en-US" sz="2800" b="1" dirty="0"/>
              <a:t>有限サイズスケーリング</a:t>
            </a:r>
          </a:p>
        </p:txBody>
      </p: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BA651259-ABC8-4551-821F-365B503EF288}"/>
                  </a:ext>
                </a:extLst>
              </p:cNvPr>
              <p:cNvSpPr txBox="1"/>
              <p:nvPr/>
            </p:nvSpPr>
            <p:spPr>
              <a:xfrm>
                <a:off x="5611426" y="1695083"/>
                <a:ext cx="3025312" cy="1569660"/>
              </a:xfrm>
              <a:prstGeom prst="rect">
                <a:avLst/>
              </a:prstGeom>
              <a:noFill/>
            </p:spPr>
            <p:txBody>
              <a:bodyPr wrap="square">
                <a:spAutoFit/>
              </a:bodyPr>
              <a:lstStyle/>
              <a:p>
                <a:pPr marL="342900" indent="-342900">
                  <a:buFont typeface="Wingdings" panose="05000000000000000000" pitchFamily="2" charset="2"/>
                  <a:buChar char="p"/>
                </a:pPr>
                <a:r>
                  <a:rPr kumimoji="1" lang="ja-JP" altLang="en-US" sz="2400" b="0" dirty="0"/>
                  <a:t>有限体積系では、</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𝐵</m:t>
                        </m:r>
                      </m:e>
                      <m:sub>
                        <m:r>
                          <a:rPr kumimoji="1" lang="en-US" altLang="ja-JP" sz="2400" b="0" i="1" smtClean="0">
                            <a:latin typeface="Cambria Math" panose="02040503050406030204" pitchFamily="18" charset="0"/>
                          </a:rPr>
                          <m:t>4</m:t>
                        </m:r>
                      </m:sub>
                    </m:sSub>
                  </m:oMath>
                </a14:m>
                <a:r>
                  <a:rPr kumimoji="1" lang="ja-JP" altLang="en-US" sz="2400" dirty="0"/>
                  <a:t>の変化は平滑化</a:t>
                </a:r>
                <a:endParaRPr kumimoji="1" lang="en-US" altLang="ja-JP" sz="2400" dirty="0"/>
              </a:p>
              <a:p>
                <a:pPr marL="342900" indent="-342900">
                  <a:buFont typeface="Wingdings" panose="05000000000000000000" pitchFamily="2" charset="2"/>
                  <a:buChar char="p"/>
                </a:pPr>
                <a:r>
                  <a:rPr lang="ja-JP" altLang="en-US" sz="2400" dirty="0"/>
                  <a:t>異なる</a:t>
                </a:r>
                <a14:m>
                  <m:oMath xmlns:m="http://schemas.openxmlformats.org/officeDocument/2006/math">
                    <m:r>
                      <a:rPr lang="en-US" altLang="ja-JP" sz="2400" b="0" i="1" dirty="0" smtClean="0">
                        <a:latin typeface="Cambria Math" panose="02040503050406030204" pitchFamily="18" charset="0"/>
                      </a:rPr>
                      <m:t>𝐿</m:t>
                    </m:r>
                  </m:oMath>
                </a14:m>
                <a:r>
                  <a:rPr lang="ja-JP" altLang="en-US" sz="2400" dirty="0"/>
                  <a:t>の</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𝐵</m:t>
                        </m:r>
                      </m:e>
                      <m:sub>
                        <m:r>
                          <a:rPr lang="en-US" altLang="ja-JP" sz="2400" i="1">
                            <a:latin typeface="Cambria Math" panose="02040503050406030204" pitchFamily="18" charset="0"/>
                          </a:rPr>
                          <m:t>4</m:t>
                        </m:r>
                      </m:sub>
                    </m:sSub>
                  </m:oMath>
                </a14:m>
                <a:r>
                  <a:rPr lang="en-US" altLang="ja-JP" sz="2400" dirty="0"/>
                  <a:t> </a:t>
                </a:r>
                <a:r>
                  <a:rPr lang="ja-JP" altLang="en-US" sz="2400" dirty="0"/>
                  <a:t>は、臨界点で交差</a:t>
                </a:r>
                <a:endParaRPr lang="en-US" altLang="ja-JP" sz="2400" dirty="0"/>
              </a:p>
            </p:txBody>
          </p:sp>
        </mc:Choice>
        <mc:Fallback xmlns="">
          <p:sp>
            <p:nvSpPr>
              <p:cNvPr id="22" name="テキスト ボックス 21">
                <a:extLst>
                  <a:ext uri="{FF2B5EF4-FFF2-40B4-BE49-F238E27FC236}">
                    <a16:creationId xmlns:a16="http://schemas.microsoft.com/office/drawing/2014/main" id="{BA651259-ABC8-4551-821F-365B503EF288}"/>
                  </a:ext>
                </a:extLst>
              </p:cNvPr>
              <p:cNvSpPr txBox="1">
                <a:spLocks noRot="1" noChangeAspect="1" noMove="1" noResize="1" noEditPoints="1" noAdjustHandles="1" noChangeArrowheads="1" noChangeShapeType="1" noTextEdit="1"/>
              </p:cNvSpPr>
              <p:nvPr/>
            </p:nvSpPr>
            <p:spPr>
              <a:xfrm>
                <a:off x="5611426" y="1695083"/>
                <a:ext cx="3025312" cy="1569660"/>
              </a:xfrm>
              <a:prstGeom prst="rect">
                <a:avLst/>
              </a:prstGeom>
              <a:blipFill>
                <a:blip r:embed="rId8"/>
                <a:stretch>
                  <a:fillRect l="-2823" t="-3101" r="-1008" b="-6202"/>
                </a:stretch>
              </a:blipFill>
            </p:spPr>
            <p:txBody>
              <a:bodyPr/>
              <a:lstStyle/>
              <a:p>
                <a:r>
                  <a:rPr lang="ja-JP" altLang="en-US">
                    <a:noFill/>
                  </a:rPr>
                  <a:t> </a:t>
                </a:r>
              </a:p>
            </p:txBody>
          </p:sp>
        </mc:Fallback>
      </mc:AlternateContent>
      <p:pic>
        <p:nvPicPr>
          <p:cNvPr id="8" name="TexTeXPicture" descr="&lt;?xml version=&quot;1.0&quot; encoding=&quot;utf-16&quot;?&gt;&#10;&lt;TeXTeX&gt;&#10;  &lt;preamble&gt;\documentclass{jarticle}&#10;\usepackage{amsmath}&#10;\pagestyle{empty}&lt;/preamble&gt;&#10;  &lt;body&gt;\begin{align*} &#10;B_4(t,h=0,L^{-1}) = b_4 + ctL^{1/\nu}&#10;\end{align*}&lt;/body&gt;&#10;  &lt;fcolor&gt;FFFFFFFF&lt;/fcolor&gt;&#10;  &lt;bcolor&gt;FFFFFFFF&lt;/bcolor&gt;&#10;  &lt;transparent&gt;True&lt;/transparent&gt;&#10;  &lt;resolution&gt;1800&lt;/resolution&gt;&#10;  &lt;imageh&gt;297&lt;/imageh&gt;&#10;  &lt;imagew&gt;3360&lt;/imagew&gt;&#10;  &lt;scale&gt;50&lt;/scale&gt;&#10;  &lt;cursor&gt;53&lt;/cursor&gt;&#10;&lt;/TeXTeX&gt;">
            <a:extLst>
              <a:ext uri="{FF2B5EF4-FFF2-40B4-BE49-F238E27FC236}">
                <a16:creationId xmlns:a16="http://schemas.microsoft.com/office/drawing/2014/main" id="{EAE193DC-B1F7-4FA7-885D-8D871509D8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23863" y="4960392"/>
            <a:ext cx="3556000" cy="314325"/>
          </a:xfrm>
          <a:prstGeom prst="rect">
            <a:avLst/>
          </a:prstGeom>
        </p:spPr>
      </p:pic>
      <p:pic>
        <p:nvPicPr>
          <p:cNvPr id="10" name="TexTeXPicture" descr="&lt;?xml version=&quot;1.0&quot; encoding=&quot;utf-16&quot;?&gt;&#10;&lt;TeXTeX&gt;&#10;  &lt;preamble&gt;\documentclass{jarticle}&#10;\usepackage{amsmath}&#10;\pagestyle{empty}&lt;/preamble&gt;&#10;  &lt;body&gt;\begin{align*} &#10;b_4=1.604,~~&#10;\nu=0.630&#10;\end{align*}&lt;/body&gt;&#10;  &lt;fcolor&gt;FFFFFFFF&lt;/fcolor&gt;&#10;  &lt;bcolor&gt;FFFFFFFF&lt;/bcolor&gt;&#10;  &lt;transparent&gt;True&lt;/transparent&gt;&#10;  &lt;resolution&gt;1800&lt;/resolution&gt;&#10;  &lt;imageh&gt;221&lt;/imageh&gt;&#10;  &lt;imagew&gt;2413&lt;/imagew&gt;&#10;  &lt;scale&gt;50&lt;/scale&gt;&#10;  &lt;cursor&gt;38&lt;/cursor&gt;&#10;&lt;/TeXTeX&gt;">
            <a:extLst>
              <a:ext uri="{FF2B5EF4-FFF2-40B4-BE49-F238E27FC236}">
                <a16:creationId xmlns:a16="http://schemas.microsoft.com/office/drawing/2014/main" id="{2DC05C53-41E3-4FE4-98D4-55FE12E258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24984" y="6007150"/>
            <a:ext cx="2553758" cy="233892"/>
          </a:xfrm>
          <a:prstGeom prst="rect">
            <a:avLst/>
          </a:prstGeom>
        </p:spPr>
      </p:pic>
      <p:pic>
        <p:nvPicPr>
          <p:cNvPr id="14" name="TexTeXPicture" descr="&lt;?xml version=&quot;1.0&quot; encoding=&quot;utf-16&quot;?&gt;&#10;&lt;TeXTeX&gt;&#10;  &lt;preamble&gt;\documentclass{jarticle}&#10;\usepackage{amsmath}&#10;\pagestyle{empty}&lt;/preamble&gt;&#10;  &lt;body&gt;\begin{align*} &#10;&amp;amp;F(t,h,L^{-1}) &#10;\\&#10;&amp;amp;= F(tb^{y_t},hb^{y_h},L^{-1}b)&#10;\end{align*}&lt;/body&gt;&#10;  &lt;fcolor&gt;FFFFFFFF&lt;/fcolor&gt;&#10;  &lt;bcolor&gt;FFFFFFFF&lt;/bcolor&gt;&#10;  &lt;transparent&gt;True&lt;/transparent&gt;&#10;  &lt;resolution&gt;1800&lt;/resolution&gt;&#10;  &lt;imageh&gt;729&lt;/imageh&gt;&#10;  &lt;imagew&gt;2324&lt;/imagew&gt;&#10;  &lt;scale&gt;50&lt;/scale&gt;&#10;  &lt;cursor&gt;34&lt;/cursor&gt;&#10;&lt;/TeXTeX&gt;">
            <a:extLst>
              <a:ext uri="{FF2B5EF4-FFF2-40B4-BE49-F238E27FC236}">
                <a16:creationId xmlns:a16="http://schemas.microsoft.com/office/drawing/2014/main" id="{629DF8D9-90D9-4704-9BD6-BCF69DCF358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7539" y="5170970"/>
            <a:ext cx="2459567" cy="771524"/>
          </a:xfrm>
          <a:prstGeom prst="rect">
            <a:avLst/>
          </a:prstGeom>
        </p:spPr>
      </p:pic>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0534CC6D-0F3B-4E8D-AC17-0673AD5D45C7}"/>
                  </a:ext>
                </a:extLst>
              </p:cNvPr>
              <p:cNvSpPr txBox="1"/>
              <p:nvPr/>
            </p:nvSpPr>
            <p:spPr>
              <a:xfrm>
                <a:off x="5083463" y="5464955"/>
                <a:ext cx="2177712" cy="461665"/>
              </a:xfrm>
              <a:prstGeom prst="rect">
                <a:avLst/>
              </a:prstGeom>
              <a:noFill/>
            </p:spPr>
            <p:txBody>
              <a:bodyPr wrap="none" rtlCol="0">
                <a:spAutoFit/>
              </a:bodyPr>
              <a:lstStyle/>
              <a:p>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𝑍</m:t>
                        </m:r>
                      </m:e>
                      <m:sub>
                        <m:r>
                          <a:rPr kumimoji="1" lang="en-US" altLang="ja-JP" sz="2400" b="0" i="1" smtClean="0">
                            <a:latin typeface="Cambria Math" panose="02040503050406030204" pitchFamily="18" charset="0"/>
                          </a:rPr>
                          <m:t>2</m:t>
                        </m:r>
                      </m:sub>
                    </m:sSub>
                  </m:oMath>
                </a14:m>
                <a:r>
                  <a:rPr kumimoji="1" lang="ja-JP" altLang="en-US" sz="2400" dirty="0"/>
                  <a:t>普遍性クラス</a:t>
                </a:r>
              </a:p>
            </p:txBody>
          </p:sp>
        </mc:Choice>
        <mc:Fallback xmlns="">
          <p:sp>
            <p:nvSpPr>
              <p:cNvPr id="15" name="テキスト ボックス 14">
                <a:extLst>
                  <a:ext uri="{FF2B5EF4-FFF2-40B4-BE49-F238E27FC236}">
                    <a16:creationId xmlns:a16="http://schemas.microsoft.com/office/drawing/2014/main" id="{0534CC6D-0F3B-4E8D-AC17-0673AD5D45C7}"/>
                  </a:ext>
                </a:extLst>
              </p:cNvPr>
              <p:cNvSpPr txBox="1">
                <a:spLocks noRot="1" noChangeAspect="1" noMove="1" noResize="1" noEditPoints="1" noAdjustHandles="1" noChangeArrowheads="1" noChangeShapeType="1" noTextEdit="1"/>
              </p:cNvSpPr>
              <p:nvPr/>
            </p:nvSpPr>
            <p:spPr>
              <a:xfrm>
                <a:off x="5083463" y="5464955"/>
                <a:ext cx="2177712" cy="461665"/>
              </a:xfrm>
              <a:prstGeom prst="rect">
                <a:avLst/>
              </a:prstGeom>
              <a:blipFill>
                <a:blip r:embed="rId13"/>
                <a:stretch>
                  <a:fillRect l="-840" t="-15789" r="-3081" b="-23684"/>
                </a:stretch>
              </a:blipFill>
            </p:spPr>
            <p:txBody>
              <a:bodyPr/>
              <a:lstStyle/>
              <a:p>
                <a:r>
                  <a:rPr lang="ja-JP" altLang="en-US">
                    <a:noFill/>
                  </a:rPr>
                  <a:t> </a:t>
                </a:r>
              </a:p>
            </p:txBody>
          </p:sp>
        </mc:Fallback>
      </mc:AlternateContent>
      <p:sp>
        <p:nvSpPr>
          <p:cNvPr id="43" name="右矢印 57">
            <a:extLst>
              <a:ext uri="{FF2B5EF4-FFF2-40B4-BE49-F238E27FC236}">
                <a16:creationId xmlns:a16="http://schemas.microsoft.com/office/drawing/2014/main" id="{F9BE3C19-5B6E-43BF-A324-95F31986947E}"/>
              </a:ext>
            </a:extLst>
          </p:cNvPr>
          <p:cNvSpPr/>
          <p:nvPr/>
        </p:nvSpPr>
        <p:spPr>
          <a:xfrm>
            <a:off x="3586712" y="5186845"/>
            <a:ext cx="490304" cy="739775"/>
          </a:xfrm>
          <a:prstGeom prst="rightArrow">
            <a:avLst/>
          </a:prstGeom>
          <a:gradFill rotWithShape="1">
            <a:gsLst>
              <a:gs pos="0">
                <a:srgbClr val="F4DE3A">
                  <a:satMod val="103000"/>
                  <a:lumMod val="102000"/>
                  <a:tint val="94000"/>
                </a:srgbClr>
              </a:gs>
              <a:gs pos="50000">
                <a:srgbClr val="F4DE3A">
                  <a:satMod val="110000"/>
                  <a:lumMod val="100000"/>
                  <a:shade val="100000"/>
                </a:srgbClr>
              </a:gs>
              <a:gs pos="100000">
                <a:srgbClr val="F4DE3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orbel" panose="020B0503020204020204"/>
              <a:ea typeface="HGｺﾞｼｯｸM" panose="020B0609000000000000" pitchFamily="49" charset="-128"/>
              <a:cs typeface="+mn-cs"/>
            </a:endParaRPr>
          </a:p>
        </p:txBody>
      </p:sp>
      <p:pic>
        <p:nvPicPr>
          <p:cNvPr id="5" name="TexTeXPicture" descr="&lt;?xml version=&quot;1.0&quot; encoding=&quot;utf-16&quot;?&gt;&#10;&lt;TeXTeX&gt;&#10;  &lt;preamble&gt;\documentclass{jarticle}&#10;\usepackage{amsmath}&#10;\pagestyle{empty}&lt;/preamble&gt;&#10;  &lt;body&gt;\begin{align*} &#10;b_4&#10;\end{align*}&lt;/body&gt;&#10;  &lt;fcolor&gt;FFFFFFFF&lt;/fcolor&gt;&#10;  &lt;bcolor&gt;FFFFFFFF&lt;/bcolor&gt;&#10;  &lt;transparent&gt;True&lt;/transparent&gt;&#10;  &lt;resolution&gt;1800&lt;/resolution&gt;&#10;  &lt;imageh&gt;211&lt;/imageh&gt;&#10;  &lt;imagew&gt;187&lt;/imagew&gt;&#10;  &lt;scale&gt;50&lt;/scale&gt;&#10;  &lt;cursor&gt;19&lt;/cursor&gt;&#10;&lt;/TeXTeX&gt;">
            <a:extLst>
              <a:ext uri="{FF2B5EF4-FFF2-40B4-BE49-F238E27FC236}">
                <a16:creationId xmlns:a16="http://schemas.microsoft.com/office/drawing/2014/main" id="{4F95A007-DC78-4EC3-8D82-F5FA1DF493D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37001" y="2416147"/>
            <a:ext cx="197908" cy="223308"/>
          </a:xfrm>
          <a:prstGeom prst="rect">
            <a:avLst/>
          </a:prstGeom>
        </p:spPr>
      </p:pic>
    </p:spTree>
    <p:extLst>
      <p:ext uri="{BB962C8B-B14F-4D97-AF65-F5344CB8AC3E}">
        <p14:creationId xmlns:p14="http://schemas.microsoft.com/office/powerpoint/2010/main" val="64007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27">
            <a:extLst>
              <a:ext uri="{FF2B5EF4-FFF2-40B4-BE49-F238E27FC236}">
                <a16:creationId xmlns:a16="http://schemas.microsoft.com/office/drawing/2014/main" id="{BDE4E1EC-4C43-4A3F-BFED-F09A887C0464}"/>
              </a:ext>
            </a:extLst>
          </p:cNvPr>
          <p:cNvSpPr/>
          <p:nvPr/>
        </p:nvSpPr>
        <p:spPr>
          <a:xfrm>
            <a:off x="1645953" y="5120640"/>
            <a:ext cx="4194496" cy="1612491"/>
          </a:xfrm>
          <a:prstGeom prst="roundRect">
            <a:avLst>
              <a:gd name="adj" fmla="val 13530"/>
            </a:avLst>
          </a:prstGeom>
          <a:solidFill>
            <a:srgbClr val="41AEBD">
              <a:lumMod val="50000"/>
              <a:alpha val="7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メイリオ" panose="020B0604030504040204" pitchFamily="50" charset="-128"/>
            </a:endParaRPr>
          </a:p>
        </p:txBody>
      </p:sp>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A53F9C3E-73B1-412C-9939-4A0CA321E288}"/>
                  </a:ext>
                </a:extLst>
              </p:cNvPr>
              <p:cNvSpPr>
                <a:spLocks noGrp="1"/>
              </p:cNvSpPr>
              <p:nvPr>
                <p:ph type="title"/>
              </p:nvPr>
            </p:nvSpPr>
            <p:spPr/>
            <p:txBody>
              <a:bodyPr/>
              <a:lstStyle/>
              <a:p>
                <a:r>
                  <a:rPr kumimoji="1" lang="ja-JP" altLang="en-US" dirty="0"/>
                  <a:t>これまでの</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𝐵</m:t>
                        </m:r>
                      </m:e>
                      <m:sub>
                        <m:r>
                          <a:rPr kumimoji="1" lang="en-US" altLang="ja-JP" b="0" i="1" smtClean="0">
                            <a:latin typeface="Cambria Math" panose="02040503050406030204" pitchFamily="18" charset="0"/>
                          </a:rPr>
                          <m:t>4</m:t>
                        </m:r>
                      </m:sub>
                    </m:sSub>
                  </m:oMath>
                </a14:m>
                <a:r>
                  <a:rPr kumimoji="1" lang="ja-JP" altLang="en-US" dirty="0"/>
                  <a:t>解析</a:t>
                </a:r>
              </a:p>
            </p:txBody>
          </p:sp>
        </mc:Choice>
        <mc:Fallback xmlns="">
          <p:sp>
            <p:nvSpPr>
              <p:cNvPr id="2" name="タイトル 1">
                <a:extLst>
                  <a:ext uri="{FF2B5EF4-FFF2-40B4-BE49-F238E27FC236}">
                    <a16:creationId xmlns:a16="http://schemas.microsoft.com/office/drawing/2014/main" id="{A53F9C3E-73B1-412C-9939-4A0CA321E288}"/>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FBB66EBE-FDB6-4AF1-9FEB-40FAB757840E}"/>
              </a:ext>
            </a:extLst>
          </p:cNvPr>
          <p:cNvSpPr>
            <a:spLocks noGrp="1"/>
          </p:cNvSpPr>
          <p:nvPr>
            <p:ph type="sldNum" sz="quarter" idx="12"/>
          </p:nvPr>
        </p:nvSpPr>
        <p:spPr/>
        <p:txBody>
          <a:bodyPr/>
          <a:lstStyle/>
          <a:p>
            <a:fld id="{2EF2F49B-2D2B-4CC7-A2AF-312F666331BA}" type="slidenum">
              <a:rPr lang="ja-JP" altLang="en-US" smtClean="0"/>
              <a:pPr/>
              <a:t>6</a:t>
            </a:fld>
            <a:endParaRPr lang="ja-JP" altLang="en-US" dirty="0"/>
          </a:p>
        </p:txBody>
      </p:sp>
      <p:pic>
        <p:nvPicPr>
          <p:cNvPr id="5" name="図 4">
            <a:extLst>
              <a:ext uri="{FF2B5EF4-FFF2-40B4-BE49-F238E27FC236}">
                <a16:creationId xmlns:a16="http://schemas.microsoft.com/office/drawing/2014/main" id="{F297F6E7-80B1-49EE-BD15-FFA6EB3758EF}"/>
              </a:ext>
            </a:extLst>
          </p:cNvPr>
          <p:cNvPicPr>
            <a:picLocks noChangeAspect="1"/>
          </p:cNvPicPr>
          <p:nvPr/>
        </p:nvPicPr>
        <p:blipFill>
          <a:blip r:embed="rId3"/>
          <a:stretch>
            <a:fillRect/>
          </a:stretch>
        </p:blipFill>
        <p:spPr>
          <a:xfrm>
            <a:off x="4849380" y="2397280"/>
            <a:ext cx="3278738" cy="2417725"/>
          </a:xfrm>
          <a:prstGeom prst="rect">
            <a:avLst/>
          </a:prstGeom>
        </p:spPr>
      </p:pic>
      <p:sp>
        <p:nvSpPr>
          <p:cNvPr id="6" name="テキスト ボックス 5">
            <a:extLst>
              <a:ext uri="{FF2B5EF4-FFF2-40B4-BE49-F238E27FC236}">
                <a16:creationId xmlns:a16="http://schemas.microsoft.com/office/drawing/2014/main" id="{73AC9A4B-3811-4A5E-AC65-DF8549AF9234}"/>
              </a:ext>
            </a:extLst>
          </p:cNvPr>
          <p:cNvSpPr txBox="1"/>
          <p:nvPr/>
        </p:nvSpPr>
        <p:spPr>
          <a:xfrm>
            <a:off x="274029" y="1158409"/>
            <a:ext cx="3275256" cy="523220"/>
          </a:xfrm>
          <a:prstGeom prst="rect">
            <a:avLst/>
          </a:prstGeom>
          <a:noFill/>
        </p:spPr>
        <p:txBody>
          <a:bodyPr wrap="none" rtlCol="0">
            <a:spAutoFit/>
          </a:bodyPr>
          <a:lstStyle/>
          <a:p>
            <a:pPr marL="457200" indent="-457200">
              <a:buFont typeface="Wingdings" panose="05000000000000000000" pitchFamily="2" charset="2"/>
              <a:buChar char="p"/>
            </a:pPr>
            <a:r>
              <a:rPr lang="ja-JP" altLang="en-US" sz="2800" b="1" dirty="0"/>
              <a:t>軽クォーク臨界点</a:t>
            </a:r>
            <a:endParaRPr kumimoji="1" lang="ja-JP" altLang="en-US" sz="2800" b="1" dirty="0"/>
          </a:p>
        </p:txBody>
      </p:sp>
      <p:sp>
        <p:nvSpPr>
          <p:cNvPr id="7" name="テキスト ボックス 6">
            <a:extLst>
              <a:ext uri="{FF2B5EF4-FFF2-40B4-BE49-F238E27FC236}">
                <a16:creationId xmlns:a16="http://schemas.microsoft.com/office/drawing/2014/main" id="{D24FCCAC-8F3F-4541-BCAB-3158498312D7}"/>
              </a:ext>
            </a:extLst>
          </p:cNvPr>
          <p:cNvSpPr txBox="1"/>
          <p:nvPr/>
        </p:nvSpPr>
        <p:spPr>
          <a:xfrm>
            <a:off x="4559808" y="1158409"/>
            <a:ext cx="3275256" cy="523220"/>
          </a:xfrm>
          <a:prstGeom prst="rect">
            <a:avLst/>
          </a:prstGeom>
          <a:noFill/>
        </p:spPr>
        <p:txBody>
          <a:bodyPr wrap="none" rtlCol="0">
            <a:spAutoFit/>
          </a:bodyPr>
          <a:lstStyle/>
          <a:p>
            <a:pPr marL="457200" indent="-457200">
              <a:buFont typeface="Wingdings" panose="05000000000000000000" pitchFamily="2" charset="2"/>
              <a:buChar char="p"/>
            </a:pPr>
            <a:r>
              <a:rPr kumimoji="1" lang="ja-JP" altLang="en-US" sz="2800" b="1" dirty="0"/>
              <a:t>重クォーク臨界点</a:t>
            </a:r>
          </a:p>
        </p:txBody>
      </p:sp>
      <p:sp>
        <p:nvSpPr>
          <p:cNvPr id="8" name="テキスト ボックス 7">
            <a:extLst>
              <a:ext uri="{FF2B5EF4-FFF2-40B4-BE49-F238E27FC236}">
                <a16:creationId xmlns:a16="http://schemas.microsoft.com/office/drawing/2014/main" id="{24CC920F-99B4-4037-9C08-E6481A344AAC}"/>
              </a:ext>
            </a:extLst>
          </p:cNvPr>
          <p:cNvSpPr txBox="1"/>
          <p:nvPr/>
        </p:nvSpPr>
        <p:spPr>
          <a:xfrm>
            <a:off x="5040865" y="1623953"/>
            <a:ext cx="3722429" cy="369332"/>
          </a:xfrm>
          <a:prstGeom prst="rect">
            <a:avLst/>
          </a:prstGeom>
          <a:noFill/>
        </p:spPr>
        <p:txBody>
          <a:bodyPr wrap="none" rtlCol="0">
            <a:spAutoFit/>
          </a:bodyPr>
          <a:lstStyle/>
          <a:p>
            <a:r>
              <a:rPr kumimoji="1" lang="en-US" altLang="ja-JP" dirty="0" err="1"/>
              <a:t>Cuteri</a:t>
            </a:r>
            <a:r>
              <a:rPr kumimoji="1" lang="en-US" altLang="ja-JP" dirty="0"/>
              <a:t> , </a:t>
            </a:r>
            <a:r>
              <a:rPr kumimoji="1" lang="en-US" altLang="ja-JP" dirty="0" err="1"/>
              <a:t>Philipsen</a:t>
            </a:r>
            <a:r>
              <a:rPr kumimoji="1" lang="en-US" altLang="ja-JP" dirty="0"/>
              <a:t> , Schön, </a:t>
            </a:r>
            <a:r>
              <a:rPr kumimoji="1" lang="en-US" altLang="ja-JP" dirty="0" err="1"/>
              <a:t>Sciarra</a:t>
            </a:r>
            <a:r>
              <a:rPr kumimoji="1" lang="en-US" altLang="ja-JP" dirty="0"/>
              <a:t>, ’21</a:t>
            </a:r>
            <a:endParaRPr kumimoji="1" lang="ja-JP" altLang="en-US" dirty="0"/>
          </a:p>
        </p:txBody>
      </p:sp>
      <p:sp>
        <p:nvSpPr>
          <p:cNvPr id="9" name="テキスト ボックス 8">
            <a:extLst>
              <a:ext uri="{FF2B5EF4-FFF2-40B4-BE49-F238E27FC236}">
                <a16:creationId xmlns:a16="http://schemas.microsoft.com/office/drawing/2014/main" id="{8E5F37E7-473D-40D2-BD93-DCD1F05F1765}"/>
              </a:ext>
            </a:extLst>
          </p:cNvPr>
          <p:cNvSpPr txBox="1"/>
          <p:nvPr/>
        </p:nvSpPr>
        <p:spPr>
          <a:xfrm>
            <a:off x="740580" y="1654731"/>
            <a:ext cx="3685368" cy="338554"/>
          </a:xfrm>
          <a:prstGeom prst="rect">
            <a:avLst/>
          </a:prstGeom>
          <a:noFill/>
        </p:spPr>
        <p:txBody>
          <a:bodyPr wrap="none" rtlCol="0">
            <a:spAutoFit/>
          </a:bodyPr>
          <a:lstStyle/>
          <a:p>
            <a:r>
              <a:rPr kumimoji="1" lang="en-US" altLang="ja-JP" sz="1600" dirty="0" err="1"/>
              <a:t>Kuramashi</a:t>
            </a:r>
            <a:r>
              <a:rPr kumimoji="1" lang="en-US" altLang="ja-JP" sz="1600" dirty="0"/>
              <a:t>, Nakamura, Ohno, Takeda, ’20</a:t>
            </a:r>
            <a:endParaRPr kumimoji="1" lang="ja-JP" altLang="en-US" sz="1600" dirty="0"/>
          </a:p>
        </p:txBody>
      </p:sp>
      <p:pic>
        <p:nvPicPr>
          <p:cNvPr id="10" name="図 9">
            <a:extLst>
              <a:ext uri="{FF2B5EF4-FFF2-40B4-BE49-F238E27FC236}">
                <a16:creationId xmlns:a16="http://schemas.microsoft.com/office/drawing/2014/main" id="{5F84435B-E922-42FF-973E-211653F8B82A}"/>
              </a:ext>
            </a:extLst>
          </p:cNvPr>
          <p:cNvPicPr>
            <a:picLocks noChangeAspect="1"/>
          </p:cNvPicPr>
          <p:nvPr/>
        </p:nvPicPr>
        <p:blipFill>
          <a:blip r:embed="rId4"/>
          <a:stretch>
            <a:fillRect/>
          </a:stretch>
        </p:blipFill>
        <p:spPr>
          <a:xfrm>
            <a:off x="628650" y="2399872"/>
            <a:ext cx="3356986" cy="2417530"/>
          </a:xfrm>
          <a:prstGeom prst="rect">
            <a:avLst/>
          </a:prstGeom>
        </p:spPr>
      </p:pic>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794FAAA1-79D6-4C73-A223-2A7FB41510FD}"/>
                  </a:ext>
                </a:extLst>
              </p:cNvPr>
              <p:cNvSpPr txBox="1"/>
              <p:nvPr/>
            </p:nvSpPr>
            <p:spPr>
              <a:xfrm>
                <a:off x="707950" y="1966393"/>
                <a:ext cx="237738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200" b="0" i="1" smtClean="0">
                              <a:solidFill>
                                <a:schemeClr val="tx1"/>
                              </a:solidFill>
                              <a:latin typeface="Cambria Math" panose="02040503050406030204" pitchFamily="18" charset="0"/>
                            </a:rPr>
                          </m:ctrlPr>
                        </m:sSubPr>
                        <m:e>
                          <m:r>
                            <a:rPr kumimoji="1" lang="en-US" altLang="ja-JP" sz="2200" b="0" i="1" smtClean="0">
                              <a:solidFill>
                                <a:schemeClr val="tx1"/>
                              </a:solidFill>
                              <a:latin typeface="Cambria Math" panose="02040503050406030204" pitchFamily="18" charset="0"/>
                            </a:rPr>
                            <m:t>𝑁</m:t>
                          </m:r>
                        </m:e>
                        <m:sub>
                          <m:r>
                            <a:rPr kumimoji="1" lang="en-US" altLang="ja-JP" sz="2200" b="0" i="1" smtClean="0">
                              <a:solidFill>
                                <a:schemeClr val="tx1"/>
                              </a:solidFill>
                              <a:latin typeface="Cambria Math" panose="02040503050406030204" pitchFamily="18" charset="0"/>
                            </a:rPr>
                            <m:t>𝑡</m:t>
                          </m:r>
                        </m:sub>
                      </m:sSub>
                      <m:r>
                        <a:rPr kumimoji="1" lang="en-US" altLang="ja-JP" sz="2200" b="0" i="1" smtClean="0">
                          <a:solidFill>
                            <a:schemeClr val="tx1"/>
                          </a:solidFill>
                          <a:latin typeface="Cambria Math" panose="02040503050406030204" pitchFamily="18" charset="0"/>
                        </a:rPr>
                        <m:t>=12, </m:t>
                      </m:r>
                      <m:r>
                        <a:rPr kumimoji="1" lang="en-US" altLang="ja-JP" sz="2200" b="0" i="1" smtClean="0">
                          <a:solidFill>
                            <a:schemeClr val="tx1"/>
                          </a:solidFill>
                          <a:latin typeface="Cambria Math" panose="02040503050406030204" pitchFamily="18" charset="0"/>
                        </a:rPr>
                        <m:t>𝐿𝑇</m:t>
                      </m:r>
                      <m:r>
                        <a:rPr kumimoji="1" lang="en-US" altLang="ja-JP" sz="2200" b="0" i="1" smtClean="0">
                          <a:solidFill>
                            <a:schemeClr val="tx1"/>
                          </a:solidFill>
                          <a:latin typeface="Cambria Math" panose="02040503050406030204" pitchFamily="18" charset="0"/>
                        </a:rPr>
                        <m:t>&lt;2.7</m:t>
                      </m:r>
                    </m:oMath>
                  </m:oMathPara>
                </a14:m>
                <a:endParaRPr kumimoji="1" lang="ja-JP" altLang="en-US" sz="2200" dirty="0">
                  <a:solidFill>
                    <a:schemeClr val="tx1"/>
                  </a:solidFill>
                </a:endParaRPr>
              </a:p>
            </p:txBody>
          </p:sp>
        </mc:Choice>
        <mc:Fallback xmlns="">
          <p:sp>
            <p:nvSpPr>
              <p:cNvPr id="11" name="テキスト ボックス 10">
                <a:extLst>
                  <a:ext uri="{FF2B5EF4-FFF2-40B4-BE49-F238E27FC236}">
                    <a16:creationId xmlns:a16="http://schemas.microsoft.com/office/drawing/2014/main" id="{794FAAA1-79D6-4C73-A223-2A7FB41510FD}"/>
                  </a:ext>
                </a:extLst>
              </p:cNvPr>
              <p:cNvSpPr txBox="1">
                <a:spLocks noRot="1" noChangeAspect="1" noMove="1" noResize="1" noEditPoints="1" noAdjustHandles="1" noChangeArrowheads="1" noChangeShapeType="1" noTextEdit="1"/>
              </p:cNvSpPr>
              <p:nvPr/>
            </p:nvSpPr>
            <p:spPr>
              <a:xfrm>
                <a:off x="707950" y="1966393"/>
                <a:ext cx="2377382" cy="430887"/>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7979C7E4-620E-436F-823C-DF1B6E22D173}"/>
                  </a:ext>
                </a:extLst>
              </p:cNvPr>
              <p:cNvSpPr txBox="1"/>
              <p:nvPr/>
            </p:nvSpPr>
            <p:spPr>
              <a:xfrm>
                <a:off x="5040865" y="1941455"/>
                <a:ext cx="216418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200" b="0" i="1" smtClean="0">
                              <a:solidFill>
                                <a:schemeClr val="tx1"/>
                              </a:solidFill>
                              <a:latin typeface="Cambria Math" panose="02040503050406030204" pitchFamily="18" charset="0"/>
                            </a:rPr>
                          </m:ctrlPr>
                        </m:sSubPr>
                        <m:e>
                          <m:r>
                            <a:rPr kumimoji="1" lang="en-US" altLang="ja-JP" sz="2200" b="0" i="1" smtClean="0">
                              <a:solidFill>
                                <a:schemeClr val="tx1"/>
                              </a:solidFill>
                              <a:latin typeface="Cambria Math" panose="02040503050406030204" pitchFamily="18" charset="0"/>
                            </a:rPr>
                            <m:t>𝑁</m:t>
                          </m:r>
                        </m:e>
                        <m:sub>
                          <m:r>
                            <a:rPr kumimoji="1" lang="en-US" altLang="ja-JP" sz="2200" b="0" i="1" smtClean="0">
                              <a:solidFill>
                                <a:schemeClr val="tx1"/>
                              </a:solidFill>
                              <a:latin typeface="Cambria Math" panose="02040503050406030204" pitchFamily="18" charset="0"/>
                            </a:rPr>
                            <m:t>𝑡</m:t>
                          </m:r>
                        </m:sub>
                      </m:sSub>
                      <m:r>
                        <a:rPr kumimoji="1" lang="en-US" altLang="ja-JP" sz="2200" b="0" i="1" smtClean="0">
                          <a:solidFill>
                            <a:schemeClr val="tx1"/>
                          </a:solidFill>
                          <a:latin typeface="Cambria Math" panose="02040503050406030204" pitchFamily="18" charset="0"/>
                        </a:rPr>
                        <m:t>=10, </m:t>
                      </m:r>
                      <m:r>
                        <a:rPr kumimoji="1" lang="en-US" altLang="ja-JP" sz="2200" b="0" i="1" smtClean="0">
                          <a:solidFill>
                            <a:schemeClr val="tx1"/>
                          </a:solidFill>
                          <a:latin typeface="Cambria Math" panose="02040503050406030204" pitchFamily="18" charset="0"/>
                        </a:rPr>
                        <m:t>𝐿𝑇</m:t>
                      </m:r>
                      <m:r>
                        <a:rPr kumimoji="1" lang="en-US" altLang="ja-JP" sz="2200" b="0" i="1" smtClean="0">
                          <a:solidFill>
                            <a:schemeClr val="tx1"/>
                          </a:solidFill>
                          <a:latin typeface="Cambria Math" panose="02040503050406030204" pitchFamily="18" charset="0"/>
                        </a:rPr>
                        <m:t>≤6</m:t>
                      </m:r>
                    </m:oMath>
                  </m:oMathPara>
                </a14:m>
                <a:endParaRPr kumimoji="1" lang="ja-JP" altLang="en-US" sz="2200" dirty="0">
                  <a:solidFill>
                    <a:schemeClr val="tx1"/>
                  </a:solidFill>
                </a:endParaRPr>
              </a:p>
            </p:txBody>
          </p:sp>
        </mc:Choice>
        <mc:Fallback xmlns="">
          <p:sp>
            <p:nvSpPr>
              <p:cNvPr id="12" name="テキスト ボックス 11">
                <a:extLst>
                  <a:ext uri="{FF2B5EF4-FFF2-40B4-BE49-F238E27FC236}">
                    <a16:creationId xmlns:a16="http://schemas.microsoft.com/office/drawing/2014/main" id="{7979C7E4-620E-436F-823C-DF1B6E22D173}"/>
                  </a:ext>
                </a:extLst>
              </p:cNvPr>
              <p:cNvSpPr txBox="1">
                <a:spLocks noRot="1" noChangeAspect="1" noMove="1" noResize="1" noEditPoints="1" noAdjustHandles="1" noChangeArrowheads="1" noChangeShapeType="1" noTextEdit="1"/>
              </p:cNvSpPr>
              <p:nvPr/>
            </p:nvSpPr>
            <p:spPr>
              <a:xfrm>
                <a:off x="5040865" y="1941455"/>
                <a:ext cx="2164182" cy="430887"/>
              </a:xfrm>
              <a:prstGeom prst="rect">
                <a:avLst/>
              </a:prstGeom>
              <a:blipFill>
                <a:blip r:embed="rId6"/>
                <a:stretch>
                  <a:fillRect/>
                </a:stretch>
              </a:blipFill>
            </p:spPr>
            <p:txBody>
              <a:bodyPr/>
              <a:lstStyle/>
              <a:p>
                <a:r>
                  <a:rPr lang="ja-JP" altLang="en-US">
                    <a:noFill/>
                  </a:rPr>
                  <a:t> </a:t>
                </a:r>
              </a:p>
            </p:txBody>
          </p:sp>
        </mc:Fallback>
      </mc:AlternateContent>
      <p:sp>
        <p:nvSpPr>
          <p:cNvPr id="13" name="角丸四角形 5">
            <a:extLst>
              <a:ext uri="{FF2B5EF4-FFF2-40B4-BE49-F238E27FC236}">
                <a16:creationId xmlns:a16="http://schemas.microsoft.com/office/drawing/2014/main" id="{3D6FA47D-1CED-477C-934F-5183F6FA4A30}"/>
              </a:ext>
            </a:extLst>
          </p:cNvPr>
          <p:cNvSpPr/>
          <p:nvPr/>
        </p:nvSpPr>
        <p:spPr>
          <a:xfrm>
            <a:off x="3504519" y="3431050"/>
            <a:ext cx="542545" cy="422252"/>
          </a:xfrm>
          <a:prstGeom prst="wedgeRoundRectCallout">
            <a:avLst>
              <a:gd name="adj1" fmla="val -79411"/>
              <a:gd name="adj2" fmla="val 46620"/>
              <a:gd name="adj3" fmla="val 16667"/>
            </a:avLst>
          </a:prstGeom>
          <a:solidFill>
            <a:srgbClr val="424E5B">
              <a:alpha val="85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Light" panose="020F0302020204030204"/>
              <a:ea typeface="ＭＳ Ｐゴシック" panose="020B0600070205080204" pitchFamily="50" charset="-128"/>
              <a:cs typeface="+mn-cs"/>
            </a:endParaRPr>
          </a:p>
        </p:txBody>
      </p:sp>
      <p:pic>
        <p:nvPicPr>
          <p:cNvPr id="18" name="TexTeXPicture" descr="&lt;?xml version=&quot;1.0&quot; encoding=&quot;utf-16&quot;?&gt;&#10;&lt;TeXTeX&gt;&#10;  &lt;preamble&gt;\documentclass{jarticle}&#10;\usepackage{amsmath}&#10;\pagestyle{empty}&lt;/preamble&gt;&#10;  &lt;body&gt;\begin{align*} &#10;Z_2&#10;\end{align*}&lt;/body&gt;&#10;  &lt;fcolor&gt;FFFFFFFF&lt;/fcolor&gt;&#10;  &lt;bcolor&gt;FFFFFFFF&lt;/bcolor&gt;&#10;  &lt;transparent&gt;True&lt;/transparent&gt;&#10;  &lt;resolution&gt;1800&lt;/resolution&gt;&#10;  &lt;imageh&gt;208&lt;/imageh&gt;&#10;  &lt;imagew&gt;242&lt;/imagew&gt;&#10;  &lt;scale&gt;50&lt;/scale&gt;&#10;  &lt;cursor&gt;16&lt;/cursor&gt;&#10;&lt;/TeXTeX&gt;">
            <a:extLst>
              <a:ext uri="{FF2B5EF4-FFF2-40B4-BE49-F238E27FC236}">
                <a16:creationId xmlns:a16="http://schemas.microsoft.com/office/drawing/2014/main" id="{A3EC1879-0496-452E-9ACE-9B46E43FE3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9351" y="3543914"/>
            <a:ext cx="256117" cy="220134"/>
          </a:xfrm>
          <a:prstGeom prst="rect">
            <a:avLst/>
          </a:prstGeom>
        </p:spPr>
      </p:pic>
      <p:pic>
        <p:nvPicPr>
          <p:cNvPr id="21" name="図 20">
            <a:extLst>
              <a:ext uri="{FF2B5EF4-FFF2-40B4-BE49-F238E27FC236}">
                <a16:creationId xmlns:a16="http://schemas.microsoft.com/office/drawing/2014/main" id="{6E1B2A32-5A4C-408E-B935-E73A05D45F69}"/>
              </a:ext>
            </a:extLst>
          </p:cNvPr>
          <p:cNvPicPr>
            <a:picLocks noChangeAspect="1"/>
          </p:cNvPicPr>
          <p:nvPr/>
        </p:nvPicPr>
        <p:blipFill>
          <a:blip r:embed="rId8"/>
          <a:stretch>
            <a:fillRect/>
          </a:stretch>
        </p:blipFill>
        <p:spPr>
          <a:xfrm>
            <a:off x="6967773" y="4919472"/>
            <a:ext cx="2044666" cy="1813659"/>
          </a:xfrm>
          <a:prstGeom prst="rect">
            <a:avLst/>
          </a:prstGeom>
        </p:spPr>
      </p:pic>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919A7820-4770-4588-B389-DE192A95B274}"/>
                  </a:ext>
                </a:extLst>
              </p:cNvPr>
              <p:cNvSpPr txBox="1"/>
              <p:nvPr/>
            </p:nvSpPr>
            <p:spPr>
              <a:xfrm>
                <a:off x="1894105" y="5219638"/>
                <a:ext cx="3698192" cy="461665"/>
              </a:xfrm>
              <a:prstGeom prst="rect">
                <a:avLst/>
              </a:prstGeom>
              <a:noFill/>
            </p:spPr>
            <p:txBody>
              <a:bodyPr wrap="none" rtlCol="0">
                <a:spAutoFit/>
              </a:bodyPr>
              <a:lstStyle/>
              <a:p>
                <a:pPr algn="ct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𝑍</m:t>
                        </m:r>
                      </m:e>
                      <m:sub>
                        <m:r>
                          <a:rPr kumimoji="1" lang="en-US" altLang="ja-JP" sz="2400" b="0" i="1" smtClean="0">
                            <a:latin typeface="Cambria Math" panose="02040503050406030204" pitchFamily="18" charset="0"/>
                          </a:rPr>
                          <m:t>2</m:t>
                        </m:r>
                      </m:sub>
                    </m:sSub>
                  </m:oMath>
                </a14:m>
                <a:r>
                  <a:rPr kumimoji="1" lang="en-US" altLang="ja-JP" sz="2400" dirty="0"/>
                  <a:t>-FSS</a:t>
                </a:r>
                <a:r>
                  <a:rPr kumimoji="1" lang="ja-JP" altLang="en-US" sz="2400" dirty="0"/>
                  <a:t>の</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𝑏</m:t>
                        </m:r>
                      </m:e>
                      <m:sub>
                        <m:r>
                          <a:rPr kumimoji="1" lang="en-US" altLang="ja-JP" sz="2400" b="0" i="1" smtClean="0">
                            <a:latin typeface="Cambria Math" panose="02040503050406030204" pitchFamily="18" charset="0"/>
                          </a:rPr>
                          <m:t>4</m:t>
                        </m:r>
                      </m:sub>
                    </m:sSub>
                  </m:oMath>
                </a14:m>
                <a:r>
                  <a:rPr kumimoji="1" lang="en-US" altLang="ja-JP" sz="2400" dirty="0"/>
                  <a:t>, </a:t>
                </a:r>
                <a14:m>
                  <m:oMath xmlns:m="http://schemas.openxmlformats.org/officeDocument/2006/math">
                    <m:r>
                      <a:rPr kumimoji="1" lang="en-US" altLang="ja-JP" sz="2400" b="0" i="1" smtClean="0">
                        <a:latin typeface="Cambria Math" panose="02040503050406030204" pitchFamily="18" charset="0"/>
                      </a:rPr>
                      <m:t>𝜈</m:t>
                    </m:r>
                  </m:oMath>
                </a14:m>
                <a:r>
                  <a:rPr kumimoji="1" lang="ja-JP" altLang="en-US" sz="2400" dirty="0"/>
                  <a:t>が再現されず</a:t>
                </a:r>
              </a:p>
            </p:txBody>
          </p:sp>
        </mc:Choice>
        <mc:Fallback xmlns="">
          <p:sp>
            <p:nvSpPr>
              <p:cNvPr id="3" name="テキスト ボックス 2">
                <a:extLst>
                  <a:ext uri="{FF2B5EF4-FFF2-40B4-BE49-F238E27FC236}">
                    <a16:creationId xmlns:a16="http://schemas.microsoft.com/office/drawing/2014/main" id="{919A7820-4770-4588-B389-DE192A95B274}"/>
                  </a:ext>
                </a:extLst>
              </p:cNvPr>
              <p:cNvSpPr txBox="1">
                <a:spLocks noRot="1" noChangeAspect="1" noMove="1" noResize="1" noEditPoints="1" noAdjustHandles="1" noChangeArrowheads="1" noChangeShapeType="1" noTextEdit="1"/>
              </p:cNvSpPr>
              <p:nvPr/>
            </p:nvSpPr>
            <p:spPr>
              <a:xfrm>
                <a:off x="1894105" y="5219638"/>
                <a:ext cx="3698192" cy="461665"/>
              </a:xfrm>
              <a:prstGeom prst="rect">
                <a:avLst/>
              </a:prstGeom>
              <a:blipFill>
                <a:blip r:embed="rId9"/>
                <a:stretch>
                  <a:fillRect t="-15789" r="-2145" b="-30263"/>
                </a:stretch>
              </a:blipFill>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id="{88F693AE-FF6F-496F-993D-4BA44FCA426F}"/>
              </a:ext>
            </a:extLst>
          </p:cNvPr>
          <p:cNvSpPr txBox="1"/>
          <p:nvPr/>
        </p:nvSpPr>
        <p:spPr>
          <a:xfrm>
            <a:off x="2164289" y="6118710"/>
            <a:ext cx="3110147" cy="461665"/>
          </a:xfrm>
          <a:prstGeom prst="rect">
            <a:avLst/>
          </a:prstGeom>
          <a:noFill/>
        </p:spPr>
        <p:txBody>
          <a:bodyPr wrap="none" rtlCol="0">
            <a:spAutoFit/>
          </a:bodyPr>
          <a:lstStyle/>
          <a:p>
            <a:pPr algn="ctr"/>
            <a:r>
              <a:rPr kumimoji="1" lang="ja-JP" altLang="en-US" sz="2400" dirty="0"/>
              <a:t>空間サイズが不十分？</a:t>
            </a:r>
          </a:p>
        </p:txBody>
      </p:sp>
      <p:sp>
        <p:nvSpPr>
          <p:cNvPr id="19" name="右矢印 57">
            <a:extLst>
              <a:ext uri="{FF2B5EF4-FFF2-40B4-BE49-F238E27FC236}">
                <a16:creationId xmlns:a16="http://schemas.microsoft.com/office/drawing/2014/main" id="{F1FE1493-0085-4BFA-A5B4-CE408DE6609B}"/>
              </a:ext>
            </a:extLst>
          </p:cNvPr>
          <p:cNvSpPr/>
          <p:nvPr/>
        </p:nvSpPr>
        <p:spPr>
          <a:xfrm rot="5400000">
            <a:off x="3545917" y="5222838"/>
            <a:ext cx="346888" cy="1345105"/>
          </a:xfrm>
          <a:prstGeom prst="rightArrow">
            <a:avLst/>
          </a:prstGeom>
          <a:gradFill rotWithShape="1">
            <a:gsLst>
              <a:gs pos="0">
                <a:srgbClr val="F4DE3A">
                  <a:satMod val="103000"/>
                  <a:lumMod val="102000"/>
                  <a:tint val="94000"/>
                </a:srgbClr>
              </a:gs>
              <a:gs pos="50000">
                <a:srgbClr val="F4DE3A">
                  <a:satMod val="110000"/>
                  <a:lumMod val="100000"/>
                  <a:shade val="100000"/>
                </a:srgbClr>
              </a:gs>
              <a:gs pos="100000">
                <a:srgbClr val="F4DE3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orbel" panose="020B0503020204020204"/>
              <a:ea typeface="HGｺﾞｼｯｸM" panose="020B0609000000000000" pitchFamily="49" charset="-128"/>
              <a:cs typeface="+mn-cs"/>
            </a:endParaRPr>
          </a:p>
        </p:txBody>
      </p:sp>
      <p:sp>
        <p:nvSpPr>
          <p:cNvPr id="20" name="角丸四角形 5">
            <a:extLst>
              <a:ext uri="{FF2B5EF4-FFF2-40B4-BE49-F238E27FC236}">
                <a16:creationId xmlns:a16="http://schemas.microsoft.com/office/drawing/2014/main" id="{64F0E0B2-32ED-4D99-A7C0-DABB86A1E96D}"/>
              </a:ext>
            </a:extLst>
          </p:cNvPr>
          <p:cNvSpPr/>
          <p:nvPr/>
        </p:nvSpPr>
        <p:spPr>
          <a:xfrm>
            <a:off x="7652184" y="3613882"/>
            <a:ext cx="542545" cy="422252"/>
          </a:xfrm>
          <a:prstGeom prst="wedgeRoundRectCallout">
            <a:avLst>
              <a:gd name="adj1" fmla="val -79411"/>
              <a:gd name="adj2" fmla="val 46620"/>
              <a:gd name="adj3" fmla="val 16667"/>
            </a:avLst>
          </a:prstGeom>
          <a:solidFill>
            <a:srgbClr val="424E5B">
              <a:alpha val="85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Light" panose="020F0302020204030204"/>
              <a:ea typeface="ＭＳ Ｐゴシック" panose="020B0600070205080204" pitchFamily="50" charset="-128"/>
              <a:cs typeface="+mn-cs"/>
            </a:endParaRPr>
          </a:p>
        </p:txBody>
      </p:sp>
      <p:pic>
        <p:nvPicPr>
          <p:cNvPr id="22" name="TexTeXPicture" descr="&lt;?xml version=&quot;1.0&quot; encoding=&quot;utf-16&quot;?&gt;&#10;&lt;TeXTeX&gt;&#10;  &lt;preamble&gt;\documentclass{jarticle}&#10;\usepackage{amsmath}&#10;\pagestyle{empty}&lt;/preamble&gt;&#10;  &lt;body&gt;\begin{align*} &#10;Z_2&#10;\end{align*}&lt;/body&gt;&#10;  &lt;fcolor&gt;FFFFFFFF&lt;/fcolor&gt;&#10;  &lt;bcolor&gt;FFFFFFFF&lt;/bcolor&gt;&#10;  &lt;transparent&gt;True&lt;/transparent&gt;&#10;  &lt;resolution&gt;1800&lt;/resolution&gt;&#10;  &lt;imageh&gt;208&lt;/imageh&gt;&#10;  &lt;imagew&gt;242&lt;/imagew&gt;&#10;  &lt;scale&gt;50&lt;/scale&gt;&#10;  &lt;cursor&gt;16&lt;/cursor&gt;&#10;&lt;/TeXTeX&gt;">
            <a:extLst>
              <a:ext uri="{FF2B5EF4-FFF2-40B4-BE49-F238E27FC236}">
                <a16:creationId xmlns:a16="http://schemas.microsoft.com/office/drawing/2014/main" id="{0953CD4C-B623-4A3B-A9CA-C568D71228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7016" y="3726746"/>
            <a:ext cx="256117" cy="220134"/>
          </a:xfrm>
          <a:prstGeom prst="rect">
            <a:avLst/>
          </a:prstGeom>
        </p:spPr>
      </p:pic>
      <p:cxnSp>
        <p:nvCxnSpPr>
          <p:cNvPr id="23" name="直線矢印コネクタ 22">
            <a:extLst>
              <a:ext uri="{FF2B5EF4-FFF2-40B4-BE49-F238E27FC236}">
                <a16:creationId xmlns:a16="http://schemas.microsoft.com/office/drawing/2014/main" id="{1F8E2C09-A229-49B4-BD1C-3B3EF602408B}"/>
              </a:ext>
            </a:extLst>
          </p:cNvPr>
          <p:cNvCxnSpPr>
            <a:cxnSpLocks/>
          </p:cNvCxnSpPr>
          <p:nvPr/>
        </p:nvCxnSpPr>
        <p:spPr>
          <a:xfrm>
            <a:off x="1026433" y="3857399"/>
            <a:ext cx="2772000" cy="0"/>
          </a:xfrm>
          <a:prstGeom prst="straightConnector1">
            <a:avLst/>
          </a:prstGeom>
          <a:ln w="25400">
            <a:solidFill>
              <a:srgbClr val="FF0000">
                <a:alpha val="60000"/>
              </a:srgbClr>
            </a:solidFill>
            <a:tailEnd type="none"/>
          </a:ln>
        </p:spPr>
        <p:style>
          <a:lnRef idx="1">
            <a:schemeClr val="accent2"/>
          </a:lnRef>
          <a:fillRef idx="0">
            <a:schemeClr val="accent2"/>
          </a:fillRef>
          <a:effectRef idx="0">
            <a:schemeClr val="accent2"/>
          </a:effectRef>
          <a:fontRef idx="minor">
            <a:schemeClr val="tx1"/>
          </a:fontRef>
        </p:style>
      </p:cxnSp>
      <p:cxnSp>
        <p:nvCxnSpPr>
          <p:cNvPr id="24" name="直線矢印コネクタ 23">
            <a:extLst>
              <a:ext uri="{FF2B5EF4-FFF2-40B4-BE49-F238E27FC236}">
                <a16:creationId xmlns:a16="http://schemas.microsoft.com/office/drawing/2014/main" id="{0F632ECA-177C-4043-BF92-8912B2E9B262}"/>
              </a:ext>
            </a:extLst>
          </p:cNvPr>
          <p:cNvCxnSpPr>
            <a:cxnSpLocks/>
          </p:cNvCxnSpPr>
          <p:nvPr/>
        </p:nvCxnSpPr>
        <p:spPr>
          <a:xfrm>
            <a:off x="5216043" y="4025256"/>
            <a:ext cx="2808000" cy="0"/>
          </a:xfrm>
          <a:prstGeom prst="straightConnector1">
            <a:avLst/>
          </a:prstGeom>
          <a:ln w="25400">
            <a:solidFill>
              <a:srgbClr val="FF0000">
                <a:alpha val="60000"/>
              </a:srgbClr>
            </a:solidFill>
            <a:tailEnd type="non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1361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76" descr="lattice">
            <a:extLst>
              <a:ext uri="{FF2B5EF4-FFF2-40B4-BE49-F238E27FC236}">
                <a16:creationId xmlns:a16="http://schemas.microsoft.com/office/drawing/2014/main" id="{8F0C6FC7-FDA6-4404-93E3-E383E765840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082657">
            <a:off x="3583023" y="2180793"/>
            <a:ext cx="2848893" cy="27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a:extLst>
              <a:ext uri="{FF2B5EF4-FFF2-40B4-BE49-F238E27FC236}">
                <a16:creationId xmlns:a16="http://schemas.microsoft.com/office/drawing/2014/main" id="{CBAD8494-A739-450C-B506-D8B53C9F9DB1}"/>
              </a:ext>
            </a:extLst>
          </p:cNvPr>
          <p:cNvSpPr/>
          <p:nvPr/>
        </p:nvSpPr>
        <p:spPr>
          <a:xfrm>
            <a:off x="1512032" y="4926342"/>
            <a:ext cx="3127555" cy="1456618"/>
          </a:xfrm>
          <a:prstGeom prst="rect">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EAA5D500-A20B-43A1-8F6A-9192A2A6D8A8}"/>
              </a:ext>
            </a:extLst>
          </p:cNvPr>
          <p:cNvSpPr/>
          <p:nvPr/>
        </p:nvSpPr>
        <p:spPr>
          <a:xfrm>
            <a:off x="1568370" y="5004335"/>
            <a:ext cx="1895119" cy="907595"/>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27">
            <a:extLst>
              <a:ext uri="{FF2B5EF4-FFF2-40B4-BE49-F238E27FC236}">
                <a16:creationId xmlns:a16="http://schemas.microsoft.com/office/drawing/2014/main" id="{8470C479-040C-4CD7-A595-213660C6CB03}"/>
              </a:ext>
            </a:extLst>
          </p:cNvPr>
          <p:cNvSpPr/>
          <p:nvPr/>
        </p:nvSpPr>
        <p:spPr>
          <a:xfrm>
            <a:off x="427954" y="1276849"/>
            <a:ext cx="4888173" cy="2721609"/>
          </a:xfrm>
          <a:prstGeom prst="roundRect">
            <a:avLst>
              <a:gd name="adj" fmla="val 13530"/>
            </a:avLst>
          </a:prstGeom>
          <a:solidFill>
            <a:srgbClr val="41AEBD">
              <a:lumMod val="50000"/>
              <a:alpha val="7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メイリオ" panose="020B0604030504040204" pitchFamily="50" charset="-128"/>
            </a:endParaRPr>
          </a:p>
        </p:txBody>
      </p:sp>
      <p:sp>
        <p:nvSpPr>
          <p:cNvPr id="2" name="タイトル 1">
            <a:extLst>
              <a:ext uri="{FF2B5EF4-FFF2-40B4-BE49-F238E27FC236}">
                <a16:creationId xmlns:a16="http://schemas.microsoft.com/office/drawing/2014/main" id="{B24FCAE3-8A03-42AE-BF39-1E43B17EA6A3}"/>
              </a:ext>
            </a:extLst>
          </p:cNvPr>
          <p:cNvSpPr>
            <a:spLocks noGrp="1"/>
          </p:cNvSpPr>
          <p:nvPr>
            <p:ph type="title"/>
          </p:nvPr>
        </p:nvSpPr>
        <p:spPr/>
        <p:txBody>
          <a:bodyPr/>
          <a:lstStyle/>
          <a:p>
            <a:r>
              <a:rPr lang="ja-JP" altLang="en-US" dirty="0"/>
              <a:t>数値解析</a:t>
            </a:r>
            <a:endParaRPr kumimoji="1" lang="ja-JP" altLang="en-US" dirty="0"/>
          </a:p>
        </p:txBody>
      </p:sp>
      <p:sp>
        <p:nvSpPr>
          <p:cNvPr id="4" name="スライド番号プレースホルダー 3">
            <a:extLst>
              <a:ext uri="{FF2B5EF4-FFF2-40B4-BE49-F238E27FC236}">
                <a16:creationId xmlns:a16="http://schemas.microsoft.com/office/drawing/2014/main" id="{589194EE-ED0C-4A8A-B494-20DBE0B37347}"/>
              </a:ext>
            </a:extLst>
          </p:cNvPr>
          <p:cNvSpPr>
            <a:spLocks noGrp="1"/>
          </p:cNvSpPr>
          <p:nvPr>
            <p:ph type="sldNum" sz="quarter" idx="12"/>
          </p:nvPr>
        </p:nvSpPr>
        <p:spPr/>
        <p:txBody>
          <a:bodyPr/>
          <a:lstStyle/>
          <a:p>
            <a:fld id="{2EF2F49B-2D2B-4CC7-A2AF-312F666331BA}" type="slidenum">
              <a:rPr lang="ja-JP" altLang="en-US" smtClean="0"/>
              <a:pPr/>
              <a:t>7</a:t>
            </a:fld>
            <a:endParaRPr lang="ja-JP" altLang="en-US" dirty="0"/>
          </a:p>
        </p:txBody>
      </p:sp>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0FA8A2C2-D3CD-47F7-A789-550A5499F046}"/>
                  </a:ext>
                </a:extLst>
              </p:cNvPr>
              <p:cNvSpPr txBox="1"/>
              <p:nvPr/>
            </p:nvSpPr>
            <p:spPr>
              <a:xfrm>
                <a:off x="628650" y="2323969"/>
                <a:ext cx="4727884" cy="1569660"/>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𝑁</m:t>
                        </m:r>
                      </m:e>
                      <m:sub>
                        <m:r>
                          <a:rPr kumimoji="1" lang="en-US" altLang="ja-JP" sz="2400" b="0" i="1" smtClean="0">
                            <a:latin typeface="Cambria Math" panose="02040503050406030204" pitchFamily="18" charset="0"/>
                          </a:rPr>
                          <m:t>𝑡</m:t>
                        </m:r>
                      </m:sub>
                    </m:sSub>
                    <m:r>
                      <a:rPr kumimoji="1" lang="en-US" altLang="ja-JP" sz="2400" b="0" i="1" smtClean="0">
                        <a:latin typeface="Cambria Math" panose="02040503050406030204" pitchFamily="18" charset="0"/>
                      </a:rPr>
                      <m:t>=4</m:t>
                    </m:r>
                  </m:oMath>
                </a14:m>
                <a:endParaRPr kumimoji="1" lang="en-US" altLang="ja-JP" sz="2400" dirty="0"/>
              </a:p>
              <a:p>
                <a:pPr marL="342900" indent="-342900">
                  <a:buFont typeface="Arial" panose="020B0604020202020204" pitchFamily="34" charset="0"/>
                  <a:buChar char="•"/>
                </a:pPr>
                <a14:m>
                  <m:oMath xmlns:m="http://schemas.openxmlformats.org/officeDocument/2006/math">
                    <m:r>
                      <a:rPr kumimoji="1" lang="en-US" altLang="ja-JP" sz="2400" b="0" i="1" smtClean="0">
                        <a:latin typeface="Cambria Math" panose="02040503050406030204" pitchFamily="18" charset="0"/>
                      </a:rPr>
                      <m:t>𝐿𝑇</m:t>
                    </m:r>
                    <m:r>
                      <a:rPr kumimoji="1"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𝑁</m:t>
                        </m:r>
                      </m:e>
                      <m:sub>
                        <m:r>
                          <a:rPr lang="en-US" altLang="ja-JP" sz="2400" i="1">
                            <a:latin typeface="Cambria Math" panose="02040503050406030204" pitchFamily="18" charset="0"/>
                          </a:rPr>
                          <m:t>𝑠</m:t>
                        </m:r>
                      </m:sub>
                    </m:sSub>
                    <m:r>
                      <a:rPr lang="en-US" altLang="ja-JP" sz="2400" b="0" i="1" smtClean="0">
                        <a:latin typeface="Cambria Math" panose="02040503050406030204" pitchFamily="18" charset="0"/>
                      </a:rPr>
                      <m:t>/ </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𝑁</m:t>
                        </m:r>
                      </m:e>
                      <m:sub>
                        <m:r>
                          <a:rPr lang="en-US" altLang="ja-JP" sz="2400" i="1">
                            <a:latin typeface="Cambria Math" panose="02040503050406030204" pitchFamily="18" charset="0"/>
                          </a:rPr>
                          <m:t>𝑡</m:t>
                        </m:r>
                      </m:sub>
                    </m:sSub>
                    <m:r>
                      <a:rPr lang="en-US" altLang="ja-JP" sz="2400" b="0" i="1" smtClean="0">
                        <a:latin typeface="Cambria Math" panose="02040503050406030204" pitchFamily="18" charset="0"/>
                      </a:rPr>
                      <m:t>=</m:t>
                    </m:r>
                    <m:r>
                      <a:rPr kumimoji="1" lang="en-US" altLang="ja-JP" sz="2400" b="0" i="1" smtClean="0">
                        <a:solidFill>
                          <a:srgbClr val="FFFF00"/>
                        </a:solidFill>
                        <a:latin typeface="Cambria Math" panose="02040503050406030204" pitchFamily="18" charset="0"/>
                      </a:rPr>
                      <m:t>12</m:t>
                    </m:r>
                    <m:r>
                      <a:rPr kumimoji="1" lang="en-US" altLang="ja-JP" sz="2400" b="0" i="1" smtClean="0">
                        <a:latin typeface="Cambria Math" panose="02040503050406030204" pitchFamily="18" charset="0"/>
                      </a:rPr>
                      <m:t>, </m:t>
                    </m:r>
                    <m:r>
                      <a:rPr kumimoji="1" lang="en-US" altLang="ja-JP" sz="2400" b="0" i="1" smtClean="0">
                        <a:solidFill>
                          <a:srgbClr val="FFFF00"/>
                        </a:solidFill>
                        <a:latin typeface="Cambria Math" panose="02040503050406030204" pitchFamily="18" charset="0"/>
                      </a:rPr>
                      <m:t>10</m:t>
                    </m:r>
                    <m:r>
                      <a:rPr kumimoji="1" lang="en-US" altLang="ja-JP" sz="2400" b="0" i="1" smtClean="0">
                        <a:latin typeface="Cambria Math" panose="02040503050406030204" pitchFamily="18" charset="0"/>
                      </a:rPr>
                      <m:t>, </m:t>
                    </m:r>
                    <m:r>
                      <a:rPr kumimoji="1" lang="en-US" altLang="ja-JP" sz="2400" b="0" i="1" smtClean="0">
                        <a:solidFill>
                          <a:srgbClr val="FFFF00"/>
                        </a:solidFill>
                        <a:latin typeface="Cambria Math" panose="02040503050406030204" pitchFamily="18" charset="0"/>
                      </a:rPr>
                      <m:t>9</m:t>
                    </m:r>
                    <m:r>
                      <a:rPr kumimoji="1" lang="en-US" altLang="ja-JP" sz="2400" b="0" i="1" smtClean="0">
                        <a:latin typeface="Cambria Math" panose="02040503050406030204" pitchFamily="18" charset="0"/>
                      </a:rPr>
                      <m:t>, 8, 6</m:t>
                    </m:r>
                  </m:oMath>
                </a14:m>
                <a:endParaRPr kumimoji="1" lang="en-US" altLang="ja-JP" sz="2400" dirty="0"/>
              </a:p>
              <a:p>
                <a:pPr marL="342900" indent="-342900">
                  <a:buFont typeface="Arial" panose="020B0604020202020204" pitchFamily="34" charset="0"/>
                  <a:buChar char="•"/>
                </a:pPr>
                <a:r>
                  <a:rPr lang="en-US" altLang="ja-JP" sz="2400" dirty="0"/>
                  <a:t>Polyakov loop</a:t>
                </a:r>
                <a:r>
                  <a:rPr lang="ja-JP" altLang="en-US" sz="2400" dirty="0"/>
                  <a:t>の分布関数</a:t>
                </a:r>
                <a:endParaRPr lang="en-US" altLang="ja-JP" sz="2400" dirty="0"/>
              </a:p>
              <a:p>
                <a:pPr marL="342900" indent="-342900">
                  <a:buFont typeface="Arial" panose="020B0604020202020204" pitchFamily="34" charset="0"/>
                  <a:buChar char="•"/>
                </a:pPr>
                <a:r>
                  <a:rPr kumimoji="1" lang="ja-JP" altLang="en-US" sz="2400" dirty="0"/>
                  <a:t>多重再重み</a:t>
                </a:r>
                <a:r>
                  <a:rPr lang="ja-JP" altLang="en-US" sz="2400" dirty="0"/>
                  <a:t>付け</a:t>
                </a:r>
                <a:r>
                  <a:rPr kumimoji="1" lang="ja-JP" altLang="en-US" sz="2400" dirty="0"/>
                  <a:t>法</a:t>
                </a:r>
                <a:endParaRPr kumimoji="1" lang="en-US" altLang="ja-JP" sz="2400" dirty="0"/>
              </a:p>
            </p:txBody>
          </p:sp>
        </mc:Choice>
        <mc:Fallback>
          <p:sp>
            <p:nvSpPr>
              <p:cNvPr id="5" name="テキスト ボックス 4">
                <a:extLst>
                  <a:ext uri="{FF2B5EF4-FFF2-40B4-BE49-F238E27FC236}">
                    <a16:creationId xmlns:a16="http://schemas.microsoft.com/office/drawing/2014/main" id="{0FA8A2C2-D3CD-47F7-A789-550A5499F046}"/>
                  </a:ext>
                </a:extLst>
              </p:cNvPr>
              <p:cNvSpPr txBox="1">
                <a:spLocks noRot="1" noChangeAspect="1" noMove="1" noResize="1" noEditPoints="1" noAdjustHandles="1" noChangeArrowheads="1" noChangeShapeType="1" noTextEdit="1"/>
              </p:cNvSpPr>
              <p:nvPr/>
            </p:nvSpPr>
            <p:spPr>
              <a:xfrm>
                <a:off x="628650" y="2323969"/>
                <a:ext cx="4727884" cy="1569660"/>
              </a:xfrm>
              <a:prstGeom prst="rect">
                <a:avLst/>
              </a:prstGeom>
              <a:blipFill>
                <a:blip r:embed="rId3"/>
                <a:stretch>
                  <a:fillRect l="-1675" t="-1938" b="-6589"/>
                </a:stretch>
              </a:blipFill>
            </p:spPr>
            <p:txBody>
              <a:bodyPr/>
              <a:lstStyle/>
              <a:p>
                <a:r>
                  <a:rPr lang="ja-JP" altLang="en-US">
                    <a:noFill/>
                  </a:rPr>
                  <a:t> </a:t>
                </a:r>
              </a:p>
            </p:txBody>
          </p:sp>
        </mc:Fallback>
      </mc:AlternateContent>
      <p:pic>
        <p:nvPicPr>
          <p:cNvPr id="7" name="図 6">
            <a:extLst>
              <a:ext uri="{FF2B5EF4-FFF2-40B4-BE49-F238E27FC236}">
                <a16:creationId xmlns:a16="http://schemas.microsoft.com/office/drawing/2014/main" id="{49948925-ECE5-4C3E-8CFC-9FD1BA9D1A2B}"/>
              </a:ext>
            </a:extLst>
          </p:cNvPr>
          <p:cNvPicPr>
            <a:picLocks noChangeAspect="1"/>
          </p:cNvPicPr>
          <p:nvPr/>
        </p:nvPicPr>
        <p:blipFill>
          <a:blip r:embed="rId4"/>
          <a:stretch>
            <a:fillRect/>
          </a:stretch>
        </p:blipFill>
        <p:spPr>
          <a:xfrm>
            <a:off x="5850688" y="1634924"/>
            <a:ext cx="3078866" cy="4045352"/>
          </a:xfrm>
          <a:prstGeom prst="rect">
            <a:avLst/>
          </a:prstGeom>
        </p:spPr>
      </p:pic>
      <p:sp>
        <p:nvSpPr>
          <p:cNvPr id="10" name="テキスト ボックス 9">
            <a:extLst>
              <a:ext uri="{FF2B5EF4-FFF2-40B4-BE49-F238E27FC236}">
                <a16:creationId xmlns:a16="http://schemas.microsoft.com/office/drawing/2014/main" id="{D3200960-4CEE-437D-B255-2A2F1AA1B575}"/>
              </a:ext>
            </a:extLst>
          </p:cNvPr>
          <p:cNvSpPr txBox="1"/>
          <p:nvPr/>
        </p:nvSpPr>
        <p:spPr>
          <a:xfrm>
            <a:off x="6017888" y="1197417"/>
            <a:ext cx="2658100" cy="461665"/>
          </a:xfrm>
          <a:prstGeom prst="rect">
            <a:avLst/>
          </a:prstGeom>
          <a:noFill/>
        </p:spPr>
        <p:txBody>
          <a:bodyPr wrap="none" rtlCol="0">
            <a:spAutoFit/>
          </a:bodyPr>
          <a:lstStyle/>
          <a:p>
            <a:r>
              <a:rPr kumimoji="1" lang="en-US" altLang="ja-JP" sz="2400" dirty="0"/>
              <a:t>Simulation params.</a:t>
            </a:r>
            <a:endParaRPr kumimoji="1" lang="ja-JP" altLang="en-US" sz="2400" dirty="0"/>
          </a:p>
        </p:txBody>
      </p:sp>
      <p:sp>
        <p:nvSpPr>
          <p:cNvPr id="3" name="テキスト ボックス 2">
            <a:extLst>
              <a:ext uri="{FF2B5EF4-FFF2-40B4-BE49-F238E27FC236}">
                <a16:creationId xmlns:a16="http://schemas.microsoft.com/office/drawing/2014/main" id="{E8B49B7E-77E3-4BF5-A476-20B3C9DE075E}"/>
              </a:ext>
            </a:extLst>
          </p:cNvPr>
          <p:cNvSpPr txBox="1"/>
          <p:nvPr/>
        </p:nvSpPr>
        <p:spPr>
          <a:xfrm>
            <a:off x="755116" y="1329232"/>
            <a:ext cx="4233851" cy="954107"/>
          </a:xfrm>
          <a:prstGeom prst="rect">
            <a:avLst/>
          </a:prstGeom>
          <a:noFill/>
        </p:spPr>
        <p:txBody>
          <a:bodyPr wrap="none" rtlCol="0">
            <a:spAutoFit/>
          </a:bodyPr>
          <a:lstStyle/>
          <a:p>
            <a:pPr algn="ctr"/>
            <a:r>
              <a:rPr kumimoji="1" lang="ja-JP" altLang="en-US" sz="2800" b="1" dirty="0">
                <a:solidFill>
                  <a:srgbClr val="FFFF00"/>
                </a:solidFill>
              </a:rPr>
              <a:t>目的：</a:t>
            </a:r>
            <a:r>
              <a:rPr lang="ja-JP" altLang="en-US" sz="2800" b="1" dirty="0">
                <a:solidFill>
                  <a:srgbClr val="FFFF00"/>
                </a:solidFill>
              </a:rPr>
              <a:t>大体積かつ高精度の</a:t>
            </a:r>
            <a:endParaRPr lang="en-US" altLang="ja-JP" sz="2800" b="1" dirty="0">
              <a:solidFill>
                <a:srgbClr val="FFFF00"/>
              </a:solidFill>
            </a:endParaRPr>
          </a:p>
          <a:p>
            <a:pPr algn="ctr"/>
            <a:r>
              <a:rPr lang="ja-JP" altLang="en-US" sz="2800" b="1" dirty="0">
                <a:solidFill>
                  <a:srgbClr val="FFFF00"/>
                </a:solidFill>
              </a:rPr>
              <a:t>重クォーク臨界点解析</a:t>
            </a:r>
            <a:endParaRPr kumimoji="1" lang="ja-JP" altLang="en-US" sz="2800" b="1" dirty="0">
              <a:solidFill>
                <a:srgbClr val="FFFF00"/>
              </a:solidFill>
            </a:endParaRPr>
          </a:p>
        </p:txBody>
      </p:sp>
      <p:sp>
        <p:nvSpPr>
          <p:cNvPr id="6" name="テキスト ボックス 5">
            <a:extLst>
              <a:ext uri="{FF2B5EF4-FFF2-40B4-BE49-F238E27FC236}">
                <a16:creationId xmlns:a16="http://schemas.microsoft.com/office/drawing/2014/main" id="{D53EA0C6-7DB6-4275-911B-64A53A9BB30A}"/>
              </a:ext>
            </a:extLst>
          </p:cNvPr>
          <p:cNvSpPr txBox="1"/>
          <p:nvPr/>
        </p:nvSpPr>
        <p:spPr>
          <a:xfrm>
            <a:off x="335280" y="4213693"/>
            <a:ext cx="4281941" cy="523220"/>
          </a:xfrm>
          <a:prstGeom prst="rect">
            <a:avLst/>
          </a:prstGeom>
          <a:noFill/>
        </p:spPr>
        <p:txBody>
          <a:bodyPr wrap="none" rtlCol="0">
            <a:spAutoFit/>
          </a:bodyPr>
          <a:lstStyle/>
          <a:p>
            <a:pPr marL="342900" indent="-342900">
              <a:buFont typeface="Wingdings" panose="05000000000000000000" pitchFamily="2" charset="2"/>
              <a:buChar char="p"/>
            </a:pPr>
            <a:r>
              <a:rPr kumimoji="1" lang="en-US" altLang="ja-JP" sz="2800" b="1" dirty="0">
                <a:effectLst>
                  <a:glow rad="139700">
                    <a:srgbClr val="11445C"/>
                  </a:glow>
                </a:effectLst>
              </a:rPr>
              <a:t>Hopping parameter</a:t>
            </a:r>
            <a:r>
              <a:rPr kumimoji="1" lang="ja-JP" altLang="en-US" sz="2800" b="1" dirty="0">
                <a:effectLst>
                  <a:glow rad="139700">
                    <a:srgbClr val="11445C"/>
                  </a:glow>
                </a:effectLst>
              </a:rPr>
              <a:t>展開</a:t>
            </a:r>
          </a:p>
        </p:txBody>
      </p:sp>
      <p:sp>
        <p:nvSpPr>
          <p:cNvPr id="8" name="テキスト ボックス 7">
            <a:extLst>
              <a:ext uri="{FF2B5EF4-FFF2-40B4-BE49-F238E27FC236}">
                <a16:creationId xmlns:a16="http://schemas.microsoft.com/office/drawing/2014/main" id="{080689D6-1409-45AF-8A26-A4F0C78FBA80}"/>
              </a:ext>
            </a:extLst>
          </p:cNvPr>
          <p:cNvSpPr txBox="1"/>
          <p:nvPr/>
        </p:nvSpPr>
        <p:spPr>
          <a:xfrm>
            <a:off x="1808043" y="5429959"/>
            <a:ext cx="1415772" cy="461665"/>
          </a:xfrm>
          <a:prstGeom prst="rect">
            <a:avLst/>
          </a:prstGeom>
          <a:noFill/>
        </p:spPr>
        <p:txBody>
          <a:bodyPr wrap="none" rtlCol="0">
            <a:spAutoFit/>
          </a:bodyPr>
          <a:lstStyle/>
          <a:p>
            <a:r>
              <a:rPr lang="ja-JP" altLang="en-US" sz="2400" dirty="0">
                <a:solidFill>
                  <a:srgbClr val="FFCCFF"/>
                </a:solidFill>
              </a:rPr>
              <a:t>配位生成</a:t>
            </a:r>
            <a:endParaRPr kumimoji="1" lang="ja-JP" altLang="en-US" sz="2400" dirty="0">
              <a:solidFill>
                <a:srgbClr val="FFCCFF"/>
              </a:solidFill>
            </a:endParaRPr>
          </a:p>
        </p:txBody>
      </p:sp>
      <p:sp>
        <p:nvSpPr>
          <p:cNvPr id="13" name="テキスト ボックス 12">
            <a:extLst>
              <a:ext uri="{FF2B5EF4-FFF2-40B4-BE49-F238E27FC236}">
                <a16:creationId xmlns:a16="http://schemas.microsoft.com/office/drawing/2014/main" id="{32BCC472-A4B9-493A-A9BE-E699714038A8}"/>
              </a:ext>
            </a:extLst>
          </p:cNvPr>
          <p:cNvSpPr txBox="1"/>
          <p:nvPr/>
        </p:nvSpPr>
        <p:spPr>
          <a:xfrm>
            <a:off x="2083863" y="5934217"/>
            <a:ext cx="2597186" cy="461665"/>
          </a:xfrm>
          <a:prstGeom prst="rect">
            <a:avLst/>
          </a:prstGeom>
          <a:noFill/>
        </p:spPr>
        <p:txBody>
          <a:bodyPr wrap="none" rtlCol="0">
            <a:spAutoFit/>
          </a:bodyPr>
          <a:lstStyle/>
          <a:p>
            <a:r>
              <a:rPr kumimoji="1" lang="ja-JP" altLang="en-US" sz="2400" dirty="0"/>
              <a:t>多重再重み付け法</a:t>
            </a:r>
            <a:endParaRPr kumimoji="1" lang="en-US" altLang="ja-JP" sz="2400" dirty="0"/>
          </a:p>
        </p:txBody>
      </p:sp>
      <p:sp>
        <p:nvSpPr>
          <p:cNvPr id="16" name="角丸四角形 27">
            <a:extLst>
              <a:ext uri="{FF2B5EF4-FFF2-40B4-BE49-F238E27FC236}">
                <a16:creationId xmlns:a16="http://schemas.microsoft.com/office/drawing/2014/main" id="{6138A381-BCD2-4B68-AFC3-05B34306601C}"/>
              </a:ext>
            </a:extLst>
          </p:cNvPr>
          <p:cNvSpPr/>
          <p:nvPr/>
        </p:nvSpPr>
        <p:spPr>
          <a:xfrm>
            <a:off x="696402" y="4836156"/>
            <a:ext cx="4888174" cy="1664810"/>
          </a:xfrm>
          <a:prstGeom prst="roundRect">
            <a:avLst>
              <a:gd name="adj" fmla="val 12470"/>
            </a:avLst>
          </a:prstGeom>
          <a:noFill/>
          <a:ln w="22225"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メイリオ" panose="020B0604030504040204" pitchFamily="50" charset="-128"/>
            </a:endParaRPr>
          </a:p>
        </p:txBody>
      </p:sp>
      <p:pic>
        <p:nvPicPr>
          <p:cNvPr id="18" name="TexTeXPicture" descr="&lt;?xml version=&quot;1.0&quot; encoding=&quot;utf-16&quot;?&gt;&#10;&lt;TeXTeX&gt;&#10;  &lt;preamble&gt;\documentclass{jarticle}&#10;\usepackage{amsmath}&#10;\pagestyle{empty}&lt;/preamble&gt;&#10;  &lt;body&gt;\begin{align*} &#10;S = S_{\rm gauge} + S_{\rm LO} + S_{\rm NLO} + \cdots&#10;\end{align*}&lt;/body&gt;&#10;  &lt;fcolor&gt;FFFFFFFF&lt;/fcolor&gt;&#10;  &lt;bcolor&gt;FFFFFFFF&lt;/bcolor&gt;&#10;  &lt;transparent&gt;True&lt;/transparent&gt;&#10;  &lt;resolution&gt;1800&lt;/resolution&gt;&#10;  &lt;imageh&gt;247&lt;/imageh&gt;&#10;  &lt;imagew&gt;3358&lt;/imagew&gt;&#10;  &lt;scale&gt;50&lt;/scale&gt;&#10;  &lt;cursor&gt;69&lt;/cursor&gt;&#10;&lt;/TeXTeX&gt;">
            <a:extLst>
              <a:ext uri="{FF2B5EF4-FFF2-40B4-BE49-F238E27FC236}">
                <a16:creationId xmlns:a16="http://schemas.microsoft.com/office/drawing/2014/main" id="{C22EA1B5-5001-4CDA-B901-E265E2CB34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584" y="5087256"/>
            <a:ext cx="4383025" cy="322396"/>
          </a:xfrm>
          <a:prstGeom prst="rect">
            <a:avLst/>
          </a:prstGeom>
        </p:spPr>
      </p:pic>
      <p:sp>
        <p:nvSpPr>
          <p:cNvPr id="19" name="テキスト ボックス 18">
            <a:extLst>
              <a:ext uri="{FF2B5EF4-FFF2-40B4-BE49-F238E27FC236}">
                <a16:creationId xmlns:a16="http://schemas.microsoft.com/office/drawing/2014/main" id="{779F13D9-0546-4715-BE7C-FB9ECF707A81}"/>
              </a:ext>
            </a:extLst>
          </p:cNvPr>
          <p:cNvSpPr txBox="1"/>
          <p:nvPr/>
        </p:nvSpPr>
        <p:spPr>
          <a:xfrm>
            <a:off x="6632283" y="5886950"/>
            <a:ext cx="2427827" cy="461665"/>
          </a:xfrm>
          <a:prstGeom prst="rect">
            <a:avLst/>
          </a:prstGeom>
          <a:noFill/>
        </p:spPr>
        <p:txBody>
          <a:bodyPr wrap="square">
            <a:spAutoFit/>
          </a:bodyPr>
          <a:lstStyle/>
          <a:p>
            <a:r>
              <a:rPr lang="en-US" altLang="ja-JP" sz="2400" dirty="0"/>
              <a:t>arXiv:2108.00118</a:t>
            </a:r>
          </a:p>
        </p:txBody>
      </p:sp>
    </p:spTree>
    <p:extLst>
      <p:ext uri="{BB962C8B-B14F-4D97-AF65-F5344CB8AC3E}">
        <p14:creationId xmlns:p14="http://schemas.microsoft.com/office/powerpoint/2010/main" val="890384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4FCAE3-8A03-42AE-BF39-1E43B17EA6A3}"/>
              </a:ext>
            </a:extLst>
          </p:cNvPr>
          <p:cNvSpPr>
            <a:spLocks noGrp="1"/>
          </p:cNvSpPr>
          <p:nvPr>
            <p:ph type="title"/>
          </p:nvPr>
        </p:nvSpPr>
        <p:spPr/>
        <p:txBody>
          <a:bodyPr/>
          <a:lstStyle/>
          <a:p>
            <a:r>
              <a:rPr kumimoji="1" lang="ja-JP" altLang="en-US" dirty="0"/>
              <a:t>配位生成と重複問題</a:t>
            </a:r>
          </a:p>
        </p:txBody>
      </p:sp>
      <p:sp>
        <p:nvSpPr>
          <p:cNvPr id="4" name="スライド番号プレースホルダー 3">
            <a:extLst>
              <a:ext uri="{FF2B5EF4-FFF2-40B4-BE49-F238E27FC236}">
                <a16:creationId xmlns:a16="http://schemas.microsoft.com/office/drawing/2014/main" id="{589194EE-ED0C-4A8A-B494-20DBE0B37347}"/>
              </a:ext>
            </a:extLst>
          </p:cNvPr>
          <p:cNvSpPr>
            <a:spLocks noGrp="1"/>
          </p:cNvSpPr>
          <p:nvPr>
            <p:ph type="sldNum" sz="quarter" idx="12"/>
          </p:nvPr>
        </p:nvSpPr>
        <p:spPr/>
        <p:txBody>
          <a:bodyPr/>
          <a:lstStyle/>
          <a:p>
            <a:fld id="{2EF2F49B-2D2B-4CC7-A2AF-312F666331BA}" type="slidenum">
              <a:rPr lang="ja-JP" altLang="en-US" smtClean="0"/>
              <a:pPr/>
              <a:t>8</a:t>
            </a:fld>
            <a:endParaRPr lang="ja-JP" altLang="en-US" dirty="0"/>
          </a:p>
        </p:txBody>
      </p:sp>
      <p:sp>
        <p:nvSpPr>
          <p:cNvPr id="13" name="テキスト ボックス 12">
            <a:extLst>
              <a:ext uri="{FF2B5EF4-FFF2-40B4-BE49-F238E27FC236}">
                <a16:creationId xmlns:a16="http://schemas.microsoft.com/office/drawing/2014/main" id="{0C59061C-F8BE-422F-BC7F-C32AC1AE6E3A}"/>
              </a:ext>
            </a:extLst>
          </p:cNvPr>
          <p:cNvSpPr txBox="1"/>
          <p:nvPr/>
        </p:nvSpPr>
        <p:spPr>
          <a:xfrm>
            <a:off x="274320" y="1260663"/>
            <a:ext cx="1973617" cy="523220"/>
          </a:xfrm>
          <a:prstGeom prst="rect">
            <a:avLst/>
          </a:prstGeom>
          <a:noFill/>
        </p:spPr>
        <p:txBody>
          <a:bodyPr wrap="none" rtlCol="0">
            <a:spAutoFit/>
          </a:bodyPr>
          <a:lstStyle/>
          <a:p>
            <a:pPr marL="342900" indent="-342900">
              <a:buFont typeface="Wingdings" panose="05000000000000000000" pitchFamily="2" charset="2"/>
              <a:buChar char="p"/>
            </a:pPr>
            <a:r>
              <a:rPr kumimoji="1" lang="ja-JP" altLang="en-US" sz="2800" b="1" dirty="0"/>
              <a:t>配位生成</a:t>
            </a:r>
          </a:p>
        </p:txBody>
      </p:sp>
      <p:sp>
        <p:nvSpPr>
          <p:cNvPr id="17" name="テキスト ボックス 16">
            <a:extLst>
              <a:ext uri="{FF2B5EF4-FFF2-40B4-BE49-F238E27FC236}">
                <a16:creationId xmlns:a16="http://schemas.microsoft.com/office/drawing/2014/main" id="{899A9714-F8A2-46BC-A7B2-D8292F5BBEBE}"/>
              </a:ext>
            </a:extLst>
          </p:cNvPr>
          <p:cNvSpPr txBox="1"/>
          <p:nvPr/>
        </p:nvSpPr>
        <p:spPr>
          <a:xfrm>
            <a:off x="628650" y="1817528"/>
            <a:ext cx="3861635" cy="830997"/>
          </a:xfrm>
          <a:prstGeom prst="rect">
            <a:avLst/>
          </a:prstGeom>
          <a:noFill/>
        </p:spPr>
        <p:txBody>
          <a:bodyPr wrap="none" rtlCol="0">
            <a:spAutoFit/>
          </a:bodyPr>
          <a:lstStyle/>
          <a:p>
            <a:r>
              <a:rPr kumimoji="1" lang="en-US" altLang="ja-JP" sz="2400" dirty="0"/>
              <a:t>Polyakov loop</a:t>
            </a:r>
            <a:r>
              <a:rPr kumimoji="1" lang="ja-JP" altLang="en-US" sz="2400" dirty="0"/>
              <a:t>項を取り込んだ</a:t>
            </a:r>
            <a:endParaRPr kumimoji="1" lang="en-US" altLang="ja-JP" sz="2400" dirty="0"/>
          </a:p>
          <a:p>
            <a:r>
              <a:rPr lang="en-US" altLang="ja-JP" sz="2400" dirty="0"/>
              <a:t>LO</a:t>
            </a:r>
            <a:r>
              <a:rPr lang="ja-JP" altLang="en-US" sz="2400" dirty="0"/>
              <a:t>作用の</a:t>
            </a:r>
            <a:r>
              <a:rPr lang="en-US" altLang="ja-JP" sz="2400" dirty="0"/>
              <a:t>HB+OR</a:t>
            </a:r>
            <a:r>
              <a:rPr lang="ja-JP" altLang="en-US" sz="2400" dirty="0"/>
              <a:t>配位更新</a:t>
            </a:r>
            <a:endParaRPr kumimoji="1" lang="ja-JP" altLang="en-US" sz="2400" dirty="0"/>
          </a:p>
        </p:txBody>
      </p:sp>
      <p:pic>
        <p:nvPicPr>
          <p:cNvPr id="20" name="図 19">
            <a:extLst>
              <a:ext uri="{FF2B5EF4-FFF2-40B4-BE49-F238E27FC236}">
                <a16:creationId xmlns:a16="http://schemas.microsoft.com/office/drawing/2014/main" id="{A5FE1743-8F26-4793-B0A3-B548EC8EA342}"/>
              </a:ext>
            </a:extLst>
          </p:cNvPr>
          <p:cNvPicPr>
            <a:picLocks noChangeAspect="1"/>
          </p:cNvPicPr>
          <p:nvPr/>
        </p:nvPicPr>
        <p:blipFill>
          <a:blip r:embed="rId2"/>
          <a:stretch>
            <a:fillRect/>
          </a:stretch>
        </p:blipFill>
        <p:spPr>
          <a:xfrm>
            <a:off x="5547247" y="2474339"/>
            <a:ext cx="2866721" cy="1014706"/>
          </a:xfrm>
          <a:prstGeom prst="rect">
            <a:avLst/>
          </a:prstGeom>
        </p:spPr>
      </p:pic>
      <p:pic>
        <p:nvPicPr>
          <p:cNvPr id="24" name="TexTeXPicture" descr="&lt;?xml version=&quot;1.0&quot; encoding=&quot;utf-16&quot;?&gt;&#10;&lt;TeXTeX&gt;&#10;  &lt;preamble&gt;\documentclass{jarticle}&#10;\usepackage{amsmath}&#10;\pagestyle{empty}&lt;/preamble&gt;&#10;  &lt;body&gt;\begin{align*} &#10;S &amp;amp;= S_{\rm gauge} + S_{\rm LO} &#10;\\&#10;&amp;amp;= \kappa^4\big(\#_1 \hat{P} + \#_2 \hat{\Omega}_{\rm R} \big)&#10;\end{align*}&lt;/body&gt;&#10;  &lt;fcolor&gt;FFFFFFFF&lt;/fcolor&gt;&#10;  &lt;bcolor&gt;FFFFFFFF&lt;/bcolor&gt;&#10;  &lt;transparent&gt;True&lt;/transparent&gt;&#10;  &lt;resolution&gt;1800&lt;/resolution&gt;&#10;  &lt;imageh&gt;708&lt;/imageh&gt;&#10;  &lt;imagew&gt;2405&lt;/imagew&gt;&#10;  &lt;scale&gt;50&lt;/scale&gt;&#10;  &lt;cursor&gt;114&lt;/cursor&gt;&#10;&lt;/TeXTeX&gt;">
            <a:extLst>
              <a:ext uri="{FF2B5EF4-FFF2-40B4-BE49-F238E27FC236}">
                <a16:creationId xmlns:a16="http://schemas.microsoft.com/office/drawing/2014/main" id="{16CDA3CF-B02F-431F-A4B5-9AA4752D8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936" y="1554493"/>
            <a:ext cx="2808492" cy="826781"/>
          </a:xfrm>
          <a:prstGeom prst="rect">
            <a:avLst/>
          </a:prstGeom>
        </p:spPr>
      </p:pic>
      <p:sp>
        <p:nvSpPr>
          <p:cNvPr id="26" name="テキスト ボックス 25">
            <a:extLst>
              <a:ext uri="{FF2B5EF4-FFF2-40B4-BE49-F238E27FC236}">
                <a16:creationId xmlns:a16="http://schemas.microsoft.com/office/drawing/2014/main" id="{F622D0F3-E32D-4015-9664-4E5B3B7C12E2}"/>
              </a:ext>
            </a:extLst>
          </p:cNvPr>
          <p:cNvSpPr txBox="1"/>
          <p:nvPr/>
        </p:nvSpPr>
        <p:spPr>
          <a:xfrm>
            <a:off x="628650" y="2846968"/>
            <a:ext cx="4525598" cy="461665"/>
          </a:xfrm>
          <a:prstGeom prst="rect">
            <a:avLst/>
          </a:prstGeom>
          <a:noFill/>
        </p:spPr>
        <p:txBody>
          <a:bodyPr wrap="none" rtlCol="0">
            <a:spAutoFit/>
          </a:bodyPr>
          <a:lstStyle/>
          <a:p>
            <a:r>
              <a:rPr kumimoji="1" lang="ja-JP" altLang="en-US" sz="2400" dirty="0"/>
              <a:t>純ゲージ理論とほぼ同等の高効率</a:t>
            </a:r>
          </a:p>
        </p:txBody>
      </p:sp>
      <p:sp>
        <p:nvSpPr>
          <p:cNvPr id="27" name="右矢印 57">
            <a:extLst>
              <a:ext uri="{FF2B5EF4-FFF2-40B4-BE49-F238E27FC236}">
                <a16:creationId xmlns:a16="http://schemas.microsoft.com/office/drawing/2014/main" id="{2F97492F-84FB-4F11-AF83-0DD1AAF6BDA1}"/>
              </a:ext>
            </a:extLst>
          </p:cNvPr>
          <p:cNvSpPr/>
          <p:nvPr/>
        </p:nvSpPr>
        <p:spPr>
          <a:xfrm rot="5400000">
            <a:off x="1516853" y="2118754"/>
            <a:ext cx="252136" cy="1242544"/>
          </a:xfrm>
          <a:prstGeom prst="rightArrow">
            <a:avLst/>
          </a:prstGeom>
          <a:gradFill rotWithShape="1">
            <a:gsLst>
              <a:gs pos="0">
                <a:srgbClr val="F4DE3A">
                  <a:satMod val="103000"/>
                  <a:lumMod val="102000"/>
                  <a:tint val="94000"/>
                </a:srgbClr>
              </a:gs>
              <a:gs pos="50000">
                <a:srgbClr val="F4DE3A">
                  <a:satMod val="110000"/>
                  <a:lumMod val="100000"/>
                  <a:shade val="100000"/>
                </a:srgbClr>
              </a:gs>
              <a:gs pos="100000">
                <a:srgbClr val="F4DE3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orbel" panose="020B0503020204020204"/>
              <a:ea typeface="HGｺﾞｼｯｸM" panose="020B0609000000000000" pitchFamily="49" charset="-128"/>
              <a:cs typeface="+mn-cs"/>
            </a:endParaRPr>
          </a:p>
        </p:txBody>
      </p:sp>
      <p:grpSp>
        <p:nvGrpSpPr>
          <p:cNvPr id="3" name="グループ化 2">
            <a:extLst>
              <a:ext uri="{FF2B5EF4-FFF2-40B4-BE49-F238E27FC236}">
                <a16:creationId xmlns:a16="http://schemas.microsoft.com/office/drawing/2014/main" id="{8079F493-4038-45CA-ACB2-4D63FAD695AE}"/>
              </a:ext>
            </a:extLst>
          </p:cNvPr>
          <p:cNvGrpSpPr/>
          <p:nvPr/>
        </p:nvGrpSpPr>
        <p:grpSpPr>
          <a:xfrm>
            <a:off x="274320" y="3781415"/>
            <a:ext cx="8732189" cy="2872441"/>
            <a:chOff x="274320" y="3781415"/>
            <a:chExt cx="8732189" cy="2872441"/>
          </a:xfrm>
        </p:grpSpPr>
        <p:pic>
          <p:nvPicPr>
            <p:cNvPr id="9" name="図 8">
              <a:extLst>
                <a:ext uri="{FF2B5EF4-FFF2-40B4-BE49-F238E27FC236}">
                  <a16:creationId xmlns:a16="http://schemas.microsoft.com/office/drawing/2014/main" id="{3A856C9B-D38A-4B1D-981D-4388318ED56D}"/>
                </a:ext>
              </a:extLst>
            </p:cNvPr>
            <p:cNvPicPr>
              <a:picLocks noChangeAspect="1"/>
            </p:cNvPicPr>
            <p:nvPr/>
          </p:nvPicPr>
          <p:blipFill>
            <a:blip r:embed="rId4"/>
            <a:stretch>
              <a:fillRect/>
            </a:stretch>
          </p:blipFill>
          <p:spPr>
            <a:xfrm>
              <a:off x="5602964" y="4160036"/>
              <a:ext cx="3403545" cy="2493820"/>
            </a:xfrm>
            <a:prstGeom prst="rect">
              <a:avLst/>
            </a:prstGeom>
          </p:spPr>
        </p:pic>
        <p:pic>
          <p:nvPicPr>
            <p:cNvPr id="12" name="TexTeXPicture" descr="&lt;?xml version=&quot;1.0&quot; encoding=&quot;utf-16&quot;?&gt;&#10;&lt;TeXTeX&gt;&#10;  &lt;preamble&gt;\documentclass{jarticle}&#10;\usepackage{amsmath}&#10;\pagestyle{empty}&lt;/preamble&gt;&#10;  &lt;body&gt;\begin{align*} &#10;\lambda = 64 N_c N_f\kappa^4&#10;\end{align*}&lt;/body&gt;&#10;  &lt;fcolor&gt;FFFFFFFF&lt;/fcolor&gt;&#10;  &lt;bcolor&gt;FFFFFFFF&lt;/bcolor&gt;&#10;  &lt;transparent&gt;True&lt;/transparent&gt;&#10;  &lt;resolution&gt;1800&lt;/resolution&gt;&#10;  &lt;imageh&gt;291&lt;/imageh&gt;&#10;  &lt;imagew&gt;1579&lt;/imagew&gt;&#10;  &lt;scale&gt;50&lt;/scale&gt;&#10;  &lt;cursor&gt;36&lt;/cursor&gt;&#10;&lt;/TeXTeX&gt;">
              <a:extLst>
                <a:ext uri="{FF2B5EF4-FFF2-40B4-BE49-F238E27FC236}">
                  <a16:creationId xmlns:a16="http://schemas.microsoft.com/office/drawing/2014/main" id="{848BB017-4EE6-455E-97C0-88A14F9095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6240" y="3781415"/>
              <a:ext cx="1671108" cy="307975"/>
            </a:xfrm>
            <a:prstGeom prst="rect">
              <a:avLst/>
            </a:prstGeom>
          </p:spPr>
        </p:pic>
        <p:sp>
          <p:nvSpPr>
            <p:cNvPr id="18" name="テキスト ボックス 17">
              <a:extLst>
                <a:ext uri="{FF2B5EF4-FFF2-40B4-BE49-F238E27FC236}">
                  <a16:creationId xmlns:a16="http://schemas.microsoft.com/office/drawing/2014/main" id="{BB1E6CDD-88F0-4782-A0EA-C8FC15868E17}"/>
                </a:ext>
              </a:extLst>
            </p:cNvPr>
            <p:cNvSpPr txBox="1"/>
            <p:nvPr/>
          </p:nvSpPr>
          <p:spPr>
            <a:xfrm>
              <a:off x="274320" y="3891907"/>
              <a:ext cx="3717684" cy="523220"/>
            </a:xfrm>
            <a:prstGeom prst="rect">
              <a:avLst/>
            </a:prstGeom>
            <a:noFill/>
          </p:spPr>
          <p:txBody>
            <a:bodyPr wrap="none" rtlCol="0">
              <a:spAutoFit/>
            </a:bodyPr>
            <a:lstStyle/>
            <a:p>
              <a:pPr marL="342900" indent="-342900">
                <a:buFont typeface="Wingdings" panose="05000000000000000000" pitchFamily="2" charset="2"/>
                <a:buChar char="p"/>
              </a:pPr>
              <a:r>
                <a:rPr lang="ja-JP" altLang="en-US" sz="2800" b="1" dirty="0"/>
                <a:t>再重み付け重複問題</a:t>
              </a:r>
              <a:endParaRPr kumimoji="1" lang="ja-JP" altLang="en-US" sz="2800" b="1" dirty="0"/>
            </a:p>
          </p:txBody>
        </p:sp>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64BBAD25-A46E-4A17-A64F-917A13319C00}"/>
                    </a:ext>
                  </a:extLst>
                </p:cNvPr>
                <p:cNvSpPr txBox="1"/>
                <p:nvPr/>
              </p:nvSpPr>
              <p:spPr>
                <a:xfrm>
                  <a:off x="628650" y="4466869"/>
                  <a:ext cx="4748335" cy="830997"/>
                </a:xfrm>
                <a:prstGeom prst="rect">
                  <a:avLst/>
                </a:prstGeom>
                <a:noFill/>
              </p:spPr>
              <p:txBody>
                <a:bodyPr wrap="square" rtlCol="0">
                  <a:spAutoFit/>
                </a:bodyPr>
                <a:lstStyle/>
                <a:p>
                  <a:r>
                    <a:rPr kumimoji="1" lang="en-US" altLang="ja-JP" sz="2400" dirty="0"/>
                    <a:t>LO</a:t>
                  </a:r>
                  <a:r>
                    <a:rPr kumimoji="1" lang="ja-JP" altLang="en-US" sz="2400" dirty="0"/>
                    <a:t>作用</a:t>
                  </a:r>
                  <a:r>
                    <a:rPr lang="ja-JP" altLang="en-US" sz="2400" dirty="0"/>
                    <a:t>と</a:t>
                  </a:r>
                  <a:r>
                    <a:rPr kumimoji="1" lang="ja-JP" altLang="en-US" sz="2400" dirty="0"/>
                    <a:t>様々な</a:t>
                  </a:r>
                  <a14:m>
                    <m:oMath xmlns:m="http://schemas.openxmlformats.org/officeDocument/2006/math">
                      <m:r>
                        <a:rPr kumimoji="1" lang="en-US" altLang="ja-JP" sz="2400" b="0" i="1" smtClean="0">
                          <a:latin typeface="Cambria Math" panose="02040503050406030204" pitchFamily="18" charset="0"/>
                        </a:rPr>
                        <m:t>𝜅</m:t>
                      </m:r>
                    </m:oMath>
                  </a14:m>
                  <a:r>
                    <a:rPr kumimoji="1" lang="ja-JP" altLang="en-US" sz="2400" dirty="0"/>
                    <a:t>の配位生成で、</a:t>
                  </a:r>
                  <a14:m>
                    <m:oMath xmlns:m="http://schemas.openxmlformats.org/officeDocument/2006/math">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m:rPr>
                              <m:sty m:val="p"/>
                            </m:rPr>
                            <a:rPr kumimoji="1" lang="en-US" altLang="ja-JP" sz="2400" b="0" i="0" smtClean="0">
                              <a:latin typeface="Cambria Math" panose="02040503050406030204" pitchFamily="18" charset="0"/>
                            </a:rPr>
                            <m:t>Ω</m:t>
                          </m:r>
                        </m:e>
                        <m:sub>
                          <m:r>
                            <a:rPr kumimoji="1" lang="en-US" altLang="ja-JP" sz="2400" b="0" i="1" smtClean="0">
                              <a:latin typeface="Cambria Math" panose="02040503050406030204" pitchFamily="18" charset="0"/>
                            </a:rPr>
                            <m:t>𝑅</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𝑃</m:t>
                      </m:r>
                      <m:r>
                        <a:rPr kumimoji="1" lang="en-US" altLang="ja-JP" sz="2400" b="0" i="1" smtClean="0">
                          <a:latin typeface="Cambria Math" panose="02040503050406030204" pitchFamily="18" charset="0"/>
                        </a:rPr>
                        <m:t>)</m:t>
                      </m:r>
                    </m:oMath>
                  </a14:m>
                  <a:r>
                    <a:rPr kumimoji="1" lang="ja-JP" altLang="en-US" sz="2400" dirty="0"/>
                    <a:t>空間上の多様な配位を生成</a:t>
                  </a:r>
                </a:p>
              </p:txBody>
            </p:sp>
          </mc:Choice>
          <mc:Fallback xmlns="">
            <p:sp>
              <p:nvSpPr>
                <p:cNvPr id="28" name="テキスト ボックス 27">
                  <a:extLst>
                    <a:ext uri="{FF2B5EF4-FFF2-40B4-BE49-F238E27FC236}">
                      <a16:creationId xmlns:a16="http://schemas.microsoft.com/office/drawing/2014/main" id="{64BBAD25-A46E-4A17-A64F-917A13319C00}"/>
                    </a:ext>
                  </a:extLst>
                </p:cNvPr>
                <p:cNvSpPr txBox="1">
                  <a:spLocks noRot="1" noChangeAspect="1" noMove="1" noResize="1" noEditPoints="1" noAdjustHandles="1" noChangeArrowheads="1" noChangeShapeType="1" noTextEdit="1"/>
                </p:cNvSpPr>
                <p:nvPr/>
              </p:nvSpPr>
              <p:spPr>
                <a:xfrm>
                  <a:off x="628650" y="4466869"/>
                  <a:ext cx="4748335" cy="830997"/>
                </a:xfrm>
                <a:prstGeom prst="rect">
                  <a:avLst/>
                </a:prstGeom>
                <a:blipFill>
                  <a:blip r:embed="rId6"/>
                  <a:stretch>
                    <a:fillRect l="-1926" t="-8824" r="-385" b="-13235"/>
                  </a:stretch>
                </a:blipFill>
              </p:spPr>
              <p:txBody>
                <a:bodyPr/>
                <a:lstStyle/>
                <a:p>
                  <a:r>
                    <a:rPr lang="ja-JP" altLang="en-US">
                      <a:noFill/>
                    </a:rPr>
                    <a:t> </a:t>
                  </a:r>
                </a:p>
              </p:txBody>
            </p:sp>
          </mc:Fallback>
        </mc:AlternateContent>
        <p:sp>
          <p:nvSpPr>
            <p:cNvPr id="31" name="テキスト ボックス 30">
              <a:extLst>
                <a:ext uri="{FF2B5EF4-FFF2-40B4-BE49-F238E27FC236}">
                  <a16:creationId xmlns:a16="http://schemas.microsoft.com/office/drawing/2014/main" id="{503B65C1-5763-463B-88DE-83E030EBB655}"/>
                </a:ext>
              </a:extLst>
            </p:cNvPr>
            <p:cNvSpPr txBox="1"/>
            <p:nvPr/>
          </p:nvSpPr>
          <p:spPr>
            <a:xfrm>
              <a:off x="1261128" y="5621484"/>
              <a:ext cx="4188967" cy="707886"/>
            </a:xfrm>
            <a:prstGeom prst="rect">
              <a:avLst/>
            </a:prstGeom>
            <a:noFill/>
          </p:spPr>
          <p:txBody>
            <a:bodyPr wrap="none" rtlCol="0">
              <a:spAutoFit/>
            </a:bodyPr>
            <a:lstStyle/>
            <a:p>
              <a:r>
                <a:rPr kumimoji="1" lang="ja-JP" altLang="en-US" sz="2000" dirty="0"/>
                <a:t>参考：純ゲージ配位からの再重み付け</a:t>
              </a:r>
              <a:endParaRPr kumimoji="1" lang="en-US" altLang="ja-JP" sz="2000" dirty="0"/>
            </a:p>
            <a:p>
              <a:r>
                <a:rPr kumimoji="1" lang="en-US" altLang="ja-JP" sz="2000" dirty="0"/>
                <a:t>WHOT; Saito+’12; ’14; Ejiri+’20</a:t>
              </a:r>
              <a:endParaRPr kumimoji="1" lang="ja-JP" altLang="en-US" sz="2000" dirty="0"/>
            </a:p>
          </p:txBody>
        </p:sp>
        <p:sp>
          <p:nvSpPr>
            <p:cNvPr id="32" name="右矢印 57">
              <a:extLst>
                <a:ext uri="{FF2B5EF4-FFF2-40B4-BE49-F238E27FC236}">
                  <a16:creationId xmlns:a16="http://schemas.microsoft.com/office/drawing/2014/main" id="{50D523EE-B202-4D98-9789-5B95B5488321}"/>
                </a:ext>
              </a:extLst>
            </p:cNvPr>
            <p:cNvSpPr/>
            <p:nvPr/>
          </p:nvSpPr>
          <p:spPr>
            <a:xfrm>
              <a:off x="727901" y="5643383"/>
              <a:ext cx="587496" cy="379594"/>
            </a:xfrm>
            <a:prstGeom prst="leftRightArrow">
              <a:avLst/>
            </a:prstGeom>
            <a:gradFill rotWithShape="1">
              <a:gsLst>
                <a:gs pos="0">
                  <a:srgbClr val="F4DE3A">
                    <a:satMod val="103000"/>
                    <a:lumMod val="102000"/>
                    <a:tint val="94000"/>
                  </a:srgbClr>
                </a:gs>
                <a:gs pos="50000">
                  <a:srgbClr val="F4DE3A">
                    <a:satMod val="110000"/>
                    <a:lumMod val="100000"/>
                    <a:shade val="100000"/>
                  </a:srgbClr>
                </a:gs>
                <a:gs pos="100000">
                  <a:srgbClr val="F4DE3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orbel" panose="020B0503020204020204"/>
                <a:ea typeface="HGｺﾞｼｯｸM" panose="020B0609000000000000" pitchFamily="49" charset="-128"/>
                <a:cs typeface="+mn-cs"/>
              </a:endParaRPr>
            </a:p>
          </p:txBody>
        </p:sp>
      </p:grpSp>
    </p:spTree>
    <p:extLst>
      <p:ext uri="{BB962C8B-B14F-4D97-AF65-F5344CB8AC3E}">
        <p14:creationId xmlns:p14="http://schemas.microsoft.com/office/powerpoint/2010/main" val="42386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B7B510EF-BD51-4DA5-A12C-0A76C6F5B333}"/>
              </a:ext>
            </a:extLst>
          </p:cNvPr>
          <p:cNvSpPr/>
          <p:nvPr/>
        </p:nvSpPr>
        <p:spPr>
          <a:xfrm>
            <a:off x="5407992" y="1764482"/>
            <a:ext cx="896435" cy="393392"/>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E027DD6-6E27-4B52-BA69-677D0FF66C74}"/>
              </a:ext>
            </a:extLst>
          </p:cNvPr>
          <p:cNvSpPr>
            <a:spLocks noGrp="1"/>
          </p:cNvSpPr>
          <p:nvPr>
            <p:ph type="title"/>
          </p:nvPr>
        </p:nvSpPr>
        <p:spPr/>
        <p:txBody>
          <a:bodyPr/>
          <a:lstStyle/>
          <a:p>
            <a:r>
              <a:rPr lang="ja-JP" altLang="en-US" dirty="0"/>
              <a:t>転移線の決定</a:t>
            </a:r>
            <a:endParaRPr kumimoji="1" lang="ja-JP" altLang="en-US" dirty="0"/>
          </a:p>
        </p:txBody>
      </p:sp>
      <p:sp>
        <p:nvSpPr>
          <p:cNvPr id="4" name="スライド番号プレースホルダー 3">
            <a:extLst>
              <a:ext uri="{FF2B5EF4-FFF2-40B4-BE49-F238E27FC236}">
                <a16:creationId xmlns:a16="http://schemas.microsoft.com/office/drawing/2014/main" id="{0182A58D-BD54-422C-97BA-3F62FD5B2FC0}"/>
              </a:ext>
            </a:extLst>
          </p:cNvPr>
          <p:cNvSpPr>
            <a:spLocks noGrp="1"/>
          </p:cNvSpPr>
          <p:nvPr>
            <p:ph type="sldNum" sz="quarter" idx="12"/>
          </p:nvPr>
        </p:nvSpPr>
        <p:spPr/>
        <p:txBody>
          <a:bodyPr/>
          <a:lstStyle/>
          <a:p>
            <a:fld id="{2EF2F49B-2D2B-4CC7-A2AF-312F666331BA}" type="slidenum">
              <a:rPr lang="ja-JP" altLang="en-US" smtClean="0"/>
              <a:pPr/>
              <a:t>9</a:t>
            </a:fld>
            <a:endParaRPr lang="ja-JP" altLang="en-US" dirty="0"/>
          </a:p>
        </p:txBody>
      </p:sp>
      <p:cxnSp>
        <p:nvCxnSpPr>
          <p:cNvPr id="15" name="直線矢印コネクタ 14">
            <a:extLst>
              <a:ext uri="{FF2B5EF4-FFF2-40B4-BE49-F238E27FC236}">
                <a16:creationId xmlns:a16="http://schemas.microsoft.com/office/drawing/2014/main" id="{9DBCB49C-583C-4125-83AD-679470E66AFB}"/>
              </a:ext>
            </a:extLst>
          </p:cNvPr>
          <p:cNvCxnSpPr>
            <a:cxnSpLocks/>
          </p:cNvCxnSpPr>
          <p:nvPr/>
        </p:nvCxnSpPr>
        <p:spPr>
          <a:xfrm>
            <a:off x="964981" y="3567175"/>
            <a:ext cx="2550795" cy="0"/>
          </a:xfrm>
          <a:prstGeom prst="straightConnector1">
            <a:avLst/>
          </a:prstGeom>
          <a:ln w="158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72F50996-9842-4C0F-9260-F44E1A8D1575}"/>
              </a:ext>
            </a:extLst>
          </p:cNvPr>
          <p:cNvCxnSpPr>
            <a:cxnSpLocks/>
          </p:cNvCxnSpPr>
          <p:nvPr/>
        </p:nvCxnSpPr>
        <p:spPr>
          <a:xfrm flipV="1">
            <a:off x="1117381" y="1482471"/>
            <a:ext cx="0" cy="2237104"/>
          </a:xfrm>
          <a:prstGeom prst="straightConnector1">
            <a:avLst/>
          </a:prstGeom>
          <a:ln w="158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pic>
        <p:nvPicPr>
          <p:cNvPr id="17" name="TexTeXPicture" descr="&lt;?xml version=&quot;1.0&quot; encoding=&quot;utf-16&quot;?&gt;&#10;&lt;TeXTeX&gt;&#10;  &lt;preamble&gt;\documentclass{jarticle}&#10;\usepackage{amsmath}&#10;\pagestyle{empty}&lt;/preamble&gt;&#10;  &lt;body&gt;\begin{align*} &#10;T&#10;\end{align*}&lt;/body&gt;&#10;  &lt;fcolor&gt;FFFFFFFF&lt;/fcolor&gt;&#10;  &lt;bcolor&gt;FFFFFFFF&lt;/bcolor&gt;&#10;  &lt;transparent&gt;True&lt;/transparent&gt;&#10;  &lt;resolution&gt;1800&lt;/resolution&gt;&#10;  &lt;imageh&gt;169&lt;/imageh&gt;&#10;  &lt;imagew&gt;169&lt;/imagew&gt;&#10;  &lt;scale&gt;50&lt;/scale&gt;&#10;  &lt;cursor&gt;17&lt;/cursor&gt;&#10;&lt;/TeXTeX&gt;">
            <a:extLst>
              <a:ext uri="{FF2B5EF4-FFF2-40B4-BE49-F238E27FC236}">
                <a16:creationId xmlns:a16="http://schemas.microsoft.com/office/drawing/2014/main" id="{4AD717B8-7B6E-477D-9121-081A9ABBD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23" y="1588210"/>
            <a:ext cx="178858" cy="178858"/>
          </a:xfrm>
          <a:prstGeom prst="rect">
            <a:avLst/>
          </a:prstGeom>
        </p:spPr>
      </p:pic>
      <p:pic>
        <p:nvPicPr>
          <p:cNvPr id="18" name="TexTeXPicture" descr="&lt;?xml version=&quot;1.0&quot; encoding=&quot;utf-16&quot;?&gt;&#10;&lt;TeXTeX&gt;&#10;  &lt;preamble&gt;\documentclass{jarticle}&#10;\usepackage{amsmath}&#10;\pagestyle{empty}&lt;/preamble&gt;&#10;  &lt;body&gt;\begin{align*} &#10;1/m_q&#10;\end{align*}&lt;/body&gt;&#10;  &lt;fcolor&gt;FFFFFFFF&lt;/fcolor&gt;&#10;  &lt;bcolor&gt;FFFFFFFF&lt;/bcolor&gt;&#10;  &lt;transparent&gt;True&lt;/transparent&gt;&#10;  &lt;resolution&gt;1800&lt;/resolution&gt;&#10;  &lt;imageh&gt;259&lt;/imageh&gt;&#10;  &lt;imagew&gt;533&lt;/imagew&gt;&#10;  &lt;scale&gt;50&lt;/scale&gt;&#10;  &lt;cursor&gt;21&lt;/cursor&gt;&#10;&lt;/TeXTeX&gt;">
            <a:extLst>
              <a:ext uri="{FF2B5EF4-FFF2-40B4-BE49-F238E27FC236}">
                <a16:creationId xmlns:a16="http://schemas.microsoft.com/office/drawing/2014/main" id="{CAE4E1AD-6A95-4C9F-BFF3-72F7D95DE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684" y="3719575"/>
            <a:ext cx="564092" cy="274108"/>
          </a:xfrm>
          <a:prstGeom prst="rect">
            <a:avLst/>
          </a:prstGeom>
        </p:spPr>
      </p:pic>
      <p:sp>
        <p:nvSpPr>
          <p:cNvPr id="19" name="フリーフォーム: 図形 18">
            <a:extLst>
              <a:ext uri="{FF2B5EF4-FFF2-40B4-BE49-F238E27FC236}">
                <a16:creationId xmlns:a16="http://schemas.microsoft.com/office/drawing/2014/main" id="{27ADD079-E8CB-4B04-A9DD-88A6739D85C6}"/>
              </a:ext>
            </a:extLst>
          </p:cNvPr>
          <p:cNvSpPr/>
          <p:nvPr/>
        </p:nvSpPr>
        <p:spPr>
          <a:xfrm flipH="1">
            <a:off x="1117381" y="2009944"/>
            <a:ext cx="1285928" cy="510769"/>
          </a:xfrm>
          <a:custGeom>
            <a:avLst/>
            <a:gdLst>
              <a:gd name="connsiteX0" fmla="*/ 0 w 877824"/>
              <a:gd name="connsiteY0" fmla="*/ 1121664 h 1121664"/>
              <a:gd name="connsiteX1" fmla="*/ 158496 w 877824"/>
              <a:gd name="connsiteY1" fmla="*/ 737616 h 1121664"/>
              <a:gd name="connsiteX2" fmla="*/ 877824 w 877824"/>
              <a:gd name="connsiteY2" fmla="*/ 0 h 1121664"/>
              <a:gd name="connsiteX0" fmla="*/ 0 w 877824"/>
              <a:gd name="connsiteY0" fmla="*/ 1121664 h 1121664"/>
              <a:gd name="connsiteX1" fmla="*/ 310896 w 877824"/>
              <a:gd name="connsiteY1" fmla="*/ 512064 h 1121664"/>
              <a:gd name="connsiteX2" fmla="*/ 877824 w 877824"/>
              <a:gd name="connsiteY2" fmla="*/ 0 h 1121664"/>
              <a:gd name="connsiteX0" fmla="*/ 0 w 877824"/>
              <a:gd name="connsiteY0" fmla="*/ 1121664 h 1121664"/>
              <a:gd name="connsiteX1" fmla="*/ 207264 w 877824"/>
              <a:gd name="connsiteY1" fmla="*/ 670560 h 1121664"/>
              <a:gd name="connsiteX2" fmla="*/ 877824 w 877824"/>
              <a:gd name="connsiteY2" fmla="*/ 0 h 1121664"/>
              <a:gd name="connsiteX0" fmla="*/ 0 w 950976"/>
              <a:gd name="connsiteY0" fmla="*/ 1005840 h 1005840"/>
              <a:gd name="connsiteX1" fmla="*/ 207264 w 950976"/>
              <a:gd name="connsiteY1" fmla="*/ 554736 h 1005840"/>
              <a:gd name="connsiteX2" fmla="*/ 950976 w 950976"/>
              <a:gd name="connsiteY2" fmla="*/ 0 h 1005840"/>
              <a:gd name="connsiteX0" fmla="*/ 0 w 950976"/>
              <a:gd name="connsiteY0" fmla="*/ 1005840 h 1005840"/>
              <a:gd name="connsiteX1" fmla="*/ 207264 w 950976"/>
              <a:gd name="connsiteY1" fmla="*/ 554736 h 1005840"/>
              <a:gd name="connsiteX2" fmla="*/ 950976 w 950976"/>
              <a:gd name="connsiteY2" fmla="*/ 0 h 1005840"/>
              <a:gd name="connsiteX0" fmla="*/ 0 w 975360"/>
              <a:gd name="connsiteY0" fmla="*/ 1005840 h 1005840"/>
              <a:gd name="connsiteX1" fmla="*/ 231648 w 975360"/>
              <a:gd name="connsiteY1" fmla="*/ 554736 h 1005840"/>
              <a:gd name="connsiteX2" fmla="*/ 975360 w 975360"/>
              <a:gd name="connsiteY2" fmla="*/ 0 h 1005840"/>
              <a:gd name="connsiteX0" fmla="*/ 0 w 975360"/>
              <a:gd name="connsiteY0" fmla="*/ 1005840 h 1005840"/>
              <a:gd name="connsiteX1" fmla="*/ 231648 w 975360"/>
              <a:gd name="connsiteY1" fmla="*/ 554736 h 1005840"/>
              <a:gd name="connsiteX2" fmla="*/ 975360 w 975360"/>
              <a:gd name="connsiteY2" fmla="*/ 0 h 1005840"/>
              <a:gd name="connsiteX0" fmla="*/ 0 w 975360"/>
              <a:gd name="connsiteY0" fmla="*/ 1005840 h 1005840"/>
              <a:gd name="connsiteX1" fmla="*/ 384359 w 975360"/>
              <a:gd name="connsiteY1" fmla="*/ 406055 h 1005840"/>
              <a:gd name="connsiteX2" fmla="*/ 975360 w 975360"/>
              <a:gd name="connsiteY2" fmla="*/ 0 h 1005840"/>
              <a:gd name="connsiteX0" fmla="*/ 0 w 975360"/>
              <a:gd name="connsiteY0" fmla="*/ 1005840 h 1005840"/>
              <a:gd name="connsiteX1" fmla="*/ 384359 w 975360"/>
              <a:gd name="connsiteY1" fmla="*/ 406055 h 1005840"/>
              <a:gd name="connsiteX2" fmla="*/ 975360 w 975360"/>
              <a:gd name="connsiteY2" fmla="*/ 0 h 1005840"/>
            </a:gdLst>
            <a:ahLst/>
            <a:cxnLst>
              <a:cxn ang="0">
                <a:pos x="connsiteX0" y="connsiteY0"/>
              </a:cxn>
              <a:cxn ang="0">
                <a:pos x="connsiteX1" y="connsiteY1"/>
              </a:cxn>
              <a:cxn ang="0">
                <a:pos x="connsiteX2" y="connsiteY2"/>
              </a:cxn>
            </a:cxnLst>
            <a:rect l="l" t="t" r="r" b="b"/>
            <a:pathLst>
              <a:path w="975360" h="1005840">
                <a:moveTo>
                  <a:pt x="0" y="1005840"/>
                </a:moveTo>
                <a:cubicBezTo>
                  <a:pt x="67056" y="821944"/>
                  <a:pt x="238055" y="592999"/>
                  <a:pt x="384359" y="406055"/>
                </a:cubicBezTo>
                <a:cubicBezTo>
                  <a:pt x="530663" y="219111"/>
                  <a:pt x="699748" y="94409"/>
                  <a:pt x="975360" y="0"/>
                </a:cubicBezTo>
              </a:path>
            </a:pathLst>
          </a:custGeom>
          <a:noFill/>
          <a:ln w="25400">
            <a:solidFill>
              <a:srgbClr val="FFFF00"/>
            </a:solidFill>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吹き出し: 角を丸めた四角形 19">
            <a:extLst>
              <a:ext uri="{FF2B5EF4-FFF2-40B4-BE49-F238E27FC236}">
                <a16:creationId xmlns:a16="http://schemas.microsoft.com/office/drawing/2014/main" id="{9021DE45-F316-4E3E-9D52-364D28290098}"/>
              </a:ext>
            </a:extLst>
          </p:cNvPr>
          <p:cNvSpPr/>
          <p:nvPr/>
        </p:nvSpPr>
        <p:spPr>
          <a:xfrm>
            <a:off x="2796129" y="2112592"/>
            <a:ext cx="1214472" cy="566260"/>
          </a:xfrm>
          <a:prstGeom prst="wedgeRoundRectCallout">
            <a:avLst>
              <a:gd name="adj1" fmla="val -67486"/>
              <a:gd name="adj2" fmla="val 22430"/>
              <a:gd name="adj3" fmla="val 16667"/>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FFFF00"/>
                </a:solidFill>
              </a:rPr>
              <a:t>臨界点</a:t>
            </a:r>
            <a:endParaRPr kumimoji="1" lang="ja-JP" altLang="en-US" sz="2400" dirty="0">
              <a:solidFill>
                <a:srgbClr val="FFFF00"/>
              </a:solidFill>
            </a:endParaRPr>
          </a:p>
        </p:txBody>
      </p:sp>
      <p:sp>
        <p:nvSpPr>
          <p:cNvPr id="21" name="テキスト ボックス 20">
            <a:extLst>
              <a:ext uri="{FF2B5EF4-FFF2-40B4-BE49-F238E27FC236}">
                <a16:creationId xmlns:a16="http://schemas.microsoft.com/office/drawing/2014/main" id="{DB7E8D2E-FD6E-4D73-B265-6E5BEB939EF9}"/>
              </a:ext>
            </a:extLst>
          </p:cNvPr>
          <p:cNvSpPr txBox="1"/>
          <p:nvPr/>
        </p:nvSpPr>
        <p:spPr>
          <a:xfrm rot="1236307">
            <a:off x="1519255" y="1805848"/>
            <a:ext cx="812530" cy="461665"/>
          </a:xfrm>
          <a:prstGeom prst="rect">
            <a:avLst/>
          </a:prstGeom>
          <a:noFill/>
        </p:spPr>
        <p:txBody>
          <a:bodyPr wrap="none" rtlCol="0">
            <a:spAutoFit/>
          </a:bodyPr>
          <a:lstStyle/>
          <a:p>
            <a:r>
              <a:rPr kumimoji="1" lang="en-US" altLang="ja-JP" sz="2400" dirty="0">
                <a:solidFill>
                  <a:srgbClr val="FFFF00"/>
                </a:solidFill>
              </a:rPr>
              <a:t>1</a:t>
            </a:r>
            <a:r>
              <a:rPr kumimoji="1" lang="en-US" altLang="ja-JP" sz="2400" baseline="30000" dirty="0">
                <a:solidFill>
                  <a:srgbClr val="FFFF00"/>
                </a:solidFill>
              </a:rPr>
              <a:t>st</a:t>
            </a:r>
            <a:r>
              <a:rPr kumimoji="1" lang="en-US" altLang="ja-JP" sz="2400" dirty="0">
                <a:solidFill>
                  <a:srgbClr val="FFFF00"/>
                </a:solidFill>
              </a:rPr>
              <a:t> tr.</a:t>
            </a:r>
            <a:endParaRPr kumimoji="1" lang="ja-JP" altLang="en-US" sz="2400" dirty="0">
              <a:solidFill>
                <a:srgbClr val="FFFF00"/>
              </a:solidFill>
            </a:endParaRPr>
          </a:p>
        </p:txBody>
      </p:sp>
      <p:sp>
        <p:nvSpPr>
          <p:cNvPr id="22" name="フリーフォーム: 図形 21">
            <a:extLst>
              <a:ext uri="{FF2B5EF4-FFF2-40B4-BE49-F238E27FC236}">
                <a16:creationId xmlns:a16="http://schemas.microsoft.com/office/drawing/2014/main" id="{233BE185-C896-479C-93C8-0A7219D997E4}"/>
              </a:ext>
            </a:extLst>
          </p:cNvPr>
          <p:cNvSpPr/>
          <p:nvPr/>
        </p:nvSpPr>
        <p:spPr>
          <a:xfrm>
            <a:off x="1135280" y="2012232"/>
            <a:ext cx="1816404" cy="1035951"/>
          </a:xfrm>
          <a:custGeom>
            <a:avLst/>
            <a:gdLst>
              <a:gd name="connsiteX0" fmla="*/ 0 w 1716833"/>
              <a:gd name="connsiteY0" fmla="*/ 0 h 945502"/>
              <a:gd name="connsiteX1" fmla="*/ 671804 w 1716833"/>
              <a:gd name="connsiteY1" fmla="*/ 161731 h 945502"/>
              <a:gd name="connsiteX2" fmla="*/ 1281404 w 1716833"/>
              <a:gd name="connsiteY2" fmla="*/ 497633 h 945502"/>
              <a:gd name="connsiteX3" fmla="*/ 1716833 w 1716833"/>
              <a:gd name="connsiteY3" fmla="*/ 945502 h 945502"/>
              <a:gd name="connsiteX0" fmla="*/ 0 w 1716833"/>
              <a:gd name="connsiteY0" fmla="*/ 0 h 945502"/>
              <a:gd name="connsiteX1" fmla="*/ 671804 w 1716833"/>
              <a:gd name="connsiteY1" fmla="*/ 161731 h 945502"/>
              <a:gd name="connsiteX2" fmla="*/ 1257887 w 1716833"/>
              <a:gd name="connsiteY2" fmla="*/ 497633 h 945502"/>
              <a:gd name="connsiteX3" fmla="*/ 1716833 w 1716833"/>
              <a:gd name="connsiteY3" fmla="*/ 945502 h 945502"/>
            </a:gdLst>
            <a:ahLst/>
            <a:cxnLst>
              <a:cxn ang="0">
                <a:pos x="connsiteX0" y="connsiteY0"/>
              </a:cxn>
              <a:cxn ang="0">
                <a:pos x="connsiteX1" y="connsiteY1"/>
              </a:cxn>
              <a:cxn ang="0">
                <a:pos x="connsiteX2" y="connsiteY2"/>
              </a:cxn>
              <a:cxn ang="0">
                <a:pos x="connsiteX3" y="connsiteY3"/>
              </a:cxn>
            </a:cxnLst>
            <a:rect l="l" t="t" r="r" b="b"/>
            <a:pathLst>
              <a:path w="1716833" h="945502">
                <a:moveTo>
                  <a:pt x="0" y="0"/>
                </a:moveTo>
                <a:cubicBezTo>
                  <a:pt x="229118" y="39396"/>
                  <a:pt x="462156" y="78792"/>
                  <a:pt x="671804" y="161731"/>
                </a:cubicBezTo>
                <a:cubicBezTo>
                  <a:pt x="881452" y="244670"/>
                  <a:pt x="1083716" y="367005"/>
                  <a:pt x="1257887" y="497633"/>
                </a:cubicBezTo>
                <a:cubicBezTo>
                  <a:pt x="1432058" y="628261"/>
                  <a:pt x="1586204" y="786881"/>
                  <a:pt x="1716833" y="945502"/>
                </a:cubicBezTo>
              </a:path>
            </a:pathLst>
          </a:custGeom>
          <a:noFill/>
          <a:ln w="127000">
            <a:solidFill>
              <a:srgbClr val="FF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CE1A3CD3-AEA9-46D5-87F8-628385627B7E}"/>
                  </a:ext>
                </a:extLst>
              </p:cNvPr>
              <p:cNvSpPr txBox="1"/>
              <p:nvPr/>
            </p:nvSpPr>
            <p:spPr>
              <a:xfrm>
                <a:off x="5018501" y="1748851"/>
                <a:ext cx="3716595" cy="1569660"/>
              </a:xfrm>
              <a:prstGeom prst="rect">
                <a:avLst/>
              </a:prstGeom>
              <a:noFill/>
            </p:spPr>
            <p:txBody>
              <a:bodyPr wrap="none" rtlCol="0">
                <a:spAutoFit/>
              </a:bodyPr>
              <a:lstStyle/>
              <a:p>
                <a:r>
                  <a:rPr lang="ja-JP" altLang="en-US" sz="2400" dirty="0"/>
                  <a:t>①転移線を求める</a:t>
                </a:r>
                <a:endParaRPr lang="en-US" altLang="ja-JP" sz="2400" dirty="0"/>
              </a:p>
              <a:p>
                <a:endParaRPr kumimoji="1" lang="en-US" altLang="ja-JP" sz="2400" dirty="0"/>
              </a:p>
              <a:p>
                <a:endParaRPr lang="en-US" altLang="ja-JP" sz="2400" dirty="0"/>
              </a:p>
              <a:p>
                <a:r>
                  <a:rPr kumimoji="1" lang="ja-JP" altLang="en-US" sz="2400" dirty="0"/>
                  <a:t>②</a:t>
                </a:r>
                <a:r>
                  <a:rPr lang="ja-JP" altLang="en-US" sz="2400" dirty="0"/>
                  <a:t>転移</a:t>
                </a:r>
                <a:r>
                  <a:rPr kumimoji="1" lang="ja-JP" altLang="en-US" sz="2400" dirty="0"/>
                  <a:t>線上で</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𝐵</m:t>
                        </m:r>
                      </m:e>
                      <m:sub>
                        <m:r>
                          <a:rPr kumimoji="1" lang="en-US" altLang="ja-JP" sz="2400" b="0" i="1" smtClean="0">
                            <a:latin typeface="Cambria Math" panose="02040503050406030204" pitchFamily="18" charset="0"/>
                          </a:rPr>
                          <m:t>4</m:t>
                        </m:r>
                      </m:sub>
                    </m:sSub>
                    <m:r>
                      <a:rPr lang="ja-JP" altLang="en-US" sz="2400" i="1">
                        <a:latin typeface="Cambria Math" panose="02040503050406030204" pitchFamily="18" charset="0"/>
                      </a:rPr>
                      <m:t>を</m:t>
                    </m:r>
                  </m:oMath>
                </a14:m>
                <a:r>
                  <a:rPr kumimoji="1" lang="ja-JP" altLang="en-US" sz="2400" dirty="0"/>
                  <a:t>解析する</a:t>
                </a:r>
              </a:p>
            </p:txBody>
          </p:sp>
        </mc:Choice>
        <mc:Fallback xmlns="">
          <p:sp>
            <p:nvSpPr>
              <p:cNvPr id="23" name="テキスト ボックス 22">
                <a:extLst>
                  <a:ext uri="{FF2B5EF4-FFF2-40B4-BE49-F238E27FC236}">
                    <a16:creationId xmlns:a16="http://schemas.microsoft.com/office/drawing/2014/main" id="{CE1A3CD3-AEA9-46D5-87F8-628385627B7E}"/>
                  </a:ext>
                </a:extLst>
              </p:cNvPr>
              <p:cNvSpPr txBox="1">
                <a:spLocks noRot="1" noChangeAspect="1" noMove="1" noResize="1" noEditPoints="1" noAdjustHandles="1" noChangeArrowheads="1" noChangeShapeType="1" noTextEdit="1"/>
              </p:cNvSpPr>
              <p:nvPr/>
            </p:nvSpPr>
            <p:spPr>
              <a:xfrm>
                <a:off x="5018501" y="1748851"/>
                <a:ext cx="3716595" cy="1569660"/>
              </a:xfrm>
              <a:prstGeom prst="rect">
                <a:avLst/>
              </a:prstGeom>
              <a:blipFill>
                <a:blip r:embed="rId4"/>
                <a:stretch>
                  <a:fillRect l="-2459" t="-4669" r="-1639" b="-6615"/>
                </a:stretch>
              </a:blipFill>
            </p:spPr>
            <p:txBody>
              <a:bodyPr/>
              <a:lstStyle/>
              <a:p>
                <a:r>
                  <a:rPr lang="ja-JP" altLang="en-US">
                    <a:noFill/>
                  </a:rPr>
                  <a:t> </a:t>
                </a:r>
              </a:p>
            </p:txBody>
          </p:sp>
        </mc:Fallback>
      </mc:AlternateContent>
      <p:sp>
        <p:nvSpPr>
          <p:cNvPr id="24" name="右矢印 57">
            <a:extLst>
              <a:ext uri="{FF2B5EF4-FFF2-40B4-BE49-F238E27FC236}">
                <a16:creationId xmlns:a16="http://schemas.microsoft.com/office/drawing/2014/main" id="{294D41C6-5E80-4CEF-8857-902C0D8E12C5}"/>
              </a:ext>
            </a:extLst>
          </p:cNvPr>
          <p:cNvSpPr/>
          <p:nvPr/>
        </p:nvSpPr>
        <p:spPr>
          <a:xfrm rot="5400000">
            <a:off x="6191657" y="2018287"/>
            <a:ext cx="490304" cy="1018302"/>
          </a:xfrm>
          <a:prstGeom prst="rightArrow">
            <a:avLst/>
          </a:prstGeom>
          <a:gradFill rotWithShape="1">
            <a:gsLst>
              <a:gs pos="0">
                <a:srgbClr val="F4DE3A">
                  <a:satMod val="103000"/>
                  <a:lumMod val="102000"/>
                  <a:tint val="94000"/>
                </a:srgbClr>
              </a:gs>
              <a:gs pos="50000">
                <a:srgbClr val="F4DE3A">
                  <a:satMod val="110000"/>
                  <a:lumMod val="100000"/>
                  <a:shade val="100000"/>
                </a:srgbClr>
              </a:gs>
              <a:gs pos="100000">
                <a:srgbClr val="F4DE3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orbel" panose="020B0503020204020204"/>
              <a:ea typeface="HGｺﾞｼｯｸM" panose="020B0609000000000000" pitchFamily="49" charset="-128"/>
              <a:cs typeface="+mn-cs"/>
            </a:endParaRPr>
          </a:p>
        </p:txBody>
      </p:sp>
      <p:sp>
        <p:nvSpPr>
          <p:cNvPr id="25" name="テキスト ボックス 24">
            <a:extLst>
              <a:ext uri="{FF2B5EF4-FFF2-40B4-BE49-F238E27FC236}">
                <a16:creationId xmlns:a16="http://schemas.microsoft.com/office/drawing/2014/main" id="{CEE42BF8-0CF9-4AF9-8116-236869401799}"/>
              </a:ext>
            </a:extLst>
          </p:cNvPr>
          <p:cNvSpPr txBox="1"/>
          <p:nvPr/>
        </p:nvSpPr>
        <p:spPr>
          <a:xfrm>
            <a:off x="1650845" y="2703929"/>
            <a:ext cx="1107996" cy="461665"/>
          </a:xfrm>
          <a:prstGeom prst="rect">
            <a:avLst/>
          </a:prstGeom>
          <a:noFill/>
        </p:spPr>
        <p:txBody>
          <a:bodyPr wrap="none" rtlCol="0">
            <a:spAutoFit/>
          </a:bodyPr>
          <a:lstStyle/>
          <a:p>
            <a:r>
              <a:rPr lang="ja-JP" altLang="en-US" sz="2400" dirty="0">
                <a:solidFill>
                  <a:srgbClr val="FF0000"/>
                </a:solidFill>
              </a:rPr>
              <a:t>転移</a:t>
            </a:r>
            <a:r>
              <a:rPr kumimoji="1" lang="ja-JP" altLang="en-US" sz="2400" dirty="0">
                <a:solidFill>
                  <a:srgbClr val="FF0000"/>
                </a:solidFill>
              </a:rPr>
              <a:t>線</a:t>
            </a:r>
          </a:p>
        </p:txBody>
      </p:sp>
      <p:cxnSp>
        <p:nvCxnSpPr>
          <p:cNvPr id="27" name="直線矢印コネクタ 26">
            <a:extLst>
              <a:ext uri="{FF2B5EF4-FFF2-40B4-BE49-F238E27FC236}">
                <a16:creationId xmlns:a16="http://schemas.microsoft.com/office/drawing/2014/main" id="{69455C70-6220-44E7-91C7-0376B43CCE06}"/>
              </a:ext>
            </a:extLst>
          </p:cNvPr>
          <p:cNvCxnSpPr/>
          <p:nvPr/>
        </p:nvCxnSpPr>
        <p:spPr>
          <a:xfrm flipV="1">
            <a:off x="1989932" y="4394044"/>
            <a:ext cx="0" cy="2301186"/>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AC9FCF89-4917-4034-A128-830C1E338A91}"/>
              </a:ext>
            </a:extLst>
          </p:cNvPr>
          <p:cNvCxnSpPr>
            <a:cxnSpLocks/>
          </p:cNvCxnSpPr>
          <p:nvPr/>
        </p:nvCxnSpPr>
        <p:spPr>
          <a:xfrm>
            <a:off x="935324" y="5499007"/>
            <a:ext cx="2249424" cy="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pic>
        <p:nvPicPr>
          <p:cNvPr id="39" name="TexTeXPicture" descr="&lt;?xml version=&quot;1.0&quot; encoding=&quot;utf-16&quot;?&gt;&#10;&lt;TeXTeX&gt;&#10;  &lt;preamble&gt;\documentclass{jarticle}&#10;\usepackage{amsmath}&#10;\pagestyle{empty}&lt;/preamble&gt;&#10;  &lt;body&gt;\begin{align*} &#10;t&#10;\end{align*}&lt;/body&gt;&#10;  &lt;fcolor&gt;FFFFFFFF&lt;/fcolor&gt;&#10;  &lt;bcolor&gt;FFFFFFFF&lt;/bcolor&gt;&#10;  &lt;transparent&gt;True&lt;/transparent&gt;&#10;  &lt;resolution&gt;1800&lt;/resolution&gt;&#10;  &lt;imageh&gt;157&lt;/imageh&gt;&#10;  &lt;imagew&gt;76&lt;/imagew&gt;&#10;  &lt;scale&gt;50&lt;/scale&gt;&#10;  &lt;cursor&gt;17&lt;/cursor&gt;&#10;&lt;/TeXTeX&gt;">
            <a:extLst>
              <a:ext uri="{FF2B5EF4-FFF2-40B4-BE49-F238E27FC236}">
                <a16:creationId xmlns:a16="http://schemas.microsoft.com/office/drawing/2014/main" id="{24EFABFC-3A4E-4010-B858-EFEA5159BC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7782" y="4411218"/>
            <a:ext cx="80433" cy="166158"/>
          </a:xfrm>
          <a:prstGeom prst="rect">
            <a:avLst/>
          </a:prstGeom>
        </p:spPr>
      </p:pic>
      <p:pic>
        <p:nvPicPr>
          <p:cNvPr id="40" name="TexTeXPicture" descr="&lt;?xml version=&quot;1.0&quot; encoding=&quot;utf-16&quot;?&gt;&#10;&lt;TeXTeX&gt;&#10;  &lt;preamble&gt;\documentclass{jarticle}&#10;\usepackage{amsmath}&#10;\pagestyle{empty}&lt;/preamble&gt;&#10;  &lt;body&gt;\begin{align*} &#10;h&#10;\end{align*}&lt;/body&gt;&#10;  &lt;fcolor&gt;FFFFFFFF&lt;/fcolor&gt;&#10;  &lt;bcolor&gt;FFFFFFFF&lt;/bcolor&gt;&#10;  &lt;transparent&gt;True&lt;/transparent&gt;&#10;  &lt;resolution&gt;1800&lt;/resolution&gt;&#10;  &lt;imageh&gt;175&lt;/imageh&gt;&#10;  &lt;imagew&gt;123&lt;/imagew&gt;&#10;  &lt;scale&gt;50&lt;/scale&gt;&#10;  &lt;cursor&gt;17&lt;/cursor&gt;&#10;&lt;/TeXTeX&gt;">
            <a:extLst>
              <a:ext uri="{FF2B5EF4-FFF2-40B4-BE49-F238E27FC236}">
                <a16:creationId xmlns:a16="http://schemas.microsoft.com/office/drawing/2014/main" id="{BF9A804F-D175-4166-8DCF-B71F544AC2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6920" y="5637338"/>
            <a:ext cx="130175" cy="185208"/>
          </a:xfrm>
          <a:prstGeom prst="rect">
            <a:avLst/>
          </a:prstGeom>
        </p:spPr>
      </p:pic>
      <p:cxnSp>
        <p:nvCxnSpPr>
          <p:cNvPr id="41" name="直線コネクタ 40">
            <a:extLst>
              <a:ext uri="{FF2B5EF4-FFF2-40B4-BE49-F238E27FC236}">
                <a16:creationId xmlns:a16="http://schemas.microsoft.com/office/drawing/2014/main" id="{E20345CB-AB17-4245-BE4D-587EB7594F40}"/>
              </a:ext>
            </a:extLst>
          </p:cNvPr>
          <p:cNvCxnSpPr/>
          <p:nvPr/>
        </p:nvCxnSpPr>
        <p:spPr>
          <a:xfrm flipV="1">
            <a:off x="1989932" y="5499007"/>
            <a:ext cx="0" cy="1196223"/>
          </a:xfrm>
          <a:prstGeom prst="line">
            <a:avLst/>
          </a:prstGeom>
          <a:ln w="63500">
            <a:solidFill>
              <a:srgbClr val="FFFF00"/>
            </a:solidFill>
            <a:tailEnd type="oval" w="med" len="med"/>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6B2F710C-0FC9-46BA-9B02-4960B5CB5971}"/>
              </a:ext>
            </a:extLst>
          </p:cNvPr>
          <p:cNvSpPr/>
          <p:nvPr/>
        </p:nvSpPr>
        <p:spPr>
          <a:xfrm rot="16200000">
            <a:off x="885187" y="5469720"/>
            <a:ext cx="2211768" cy="183326"/>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84B56417-0F1A-4C4E-97D6-11F2FDC9FA37}"/>
              </a:ext>
            </a:extLst>
          </p:cNvPr>
          <p:cNvPicPr>
            <a:picLocks noChangeAspect="1"/>
          </p:cNvPicPr>
          <p:nvPr/>
        </p:nvPicPr>
        <p:blipFill>
          <a:blip r:embed="rId7"/>
          <a:stretch>
            <a:fillRect/>
          </a:stretch>
        </p:blipFill>
        <p:spPr>
          <a:xfrm>
            <a:off x="4776568" y="3675115"/>
            <a:ext cx="3864089" cy="2898067"/>
          </a:xfrm>
          <a:prstGeom prst="rect">
            <a:avLst/>
          </a:prstGeom>
        </p:spPr>
      </p:pic>
    </p:spTree>
    <p:extLst>
      <p:ext uri="{BB962C8B-B14F-4D97-AF65-F5344CB8AC3E}">
        <p14:creationId xmlns:p14="http://schemas.microsoft.com/office/powerpoint/2010/main" val="1736742774"/>
      </p:ext>
    </p:extLst>
  </p:cSld>
  <p:clrMapOvr>
    <a:masterClrMapping/>
  </p:clrMapOvr>
</p:sld>
</file>

<file path=ppt/theme/theme1.xml><?xml version="1.0" encoding="utf-8"?>
<a:theme xmlns:a="http://schemas.openxmlformats.org/drawingml/2006/main" name="奥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8">
      <a:majorFont>
        <a:latin typeface="Corbel"/>
        <a:ea typeface="小塚ゴシック Pr6N B"/>
        <a:cs typeface=""/>
      </a:majorFont>
      <a:minorFont>
        <a:latin typeface="Corbel"/>
        <a:ea typeface="HGPｺﾞｼｯｸM"/>
        <a:cs typeface=""/>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5875">
          <a:solidFill>
            <a:schemeClr val="tx1"/>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2400" dirty="0" smtClean="0"/>
        </a:defPPr>
      </a:lstStyle>
    </a:txDef>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10_標準デザイン">
  <a:themeElements>
    <a:clrScheme name="シック">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ユーザー定義 4">
      <a:majorFont>
        <a:latin typeface="Arial"/>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T e X T e X >  
     < p r e a m b l e > \ d o c u m e n t c l a s s { j a r t i c l e }  
 \ u s e p a c k a g e { a m s m a t h }  
 \ p a g e s t y l e { e m p t y } < / p r e a m b l e >  
     < b o d y > \ b e g i n { a l i g n * }    
  
 \ e n d { a l i g n * } < / b o d y >  
     < f c o l o r > F F F F F F F F < / f c o l o r >  
     < b c o l o r > F F F F F F F F < / b c o l o r >  
     < t r a n s p a r e n t > T r u e < / t r a n s p a r e n t >  
     < r e s o l u t i o n > 1 8 0 0 < / r e s o l u t i o n >  
     < i m a g e h > - 1 < / i m a g e h >  
     < i m a g e w > - 1 < / i m a g e w >  
     < s c a l e > 5 0 < / s c a l e >  
     < c u r s o r > 1 6 < / c u r s o r >  
 < / T e X T e X > 
</file>

<file path=customXml/itemProps1.xml><?xml version="1.0" encoding="utf-8"?>
<ds:datastoreItem xmlns:ds="http://schemas.openxmlformats.org/officeDocument/2006/customXml" ds:itemID="{ADCECAC2-9424-4B15-A77B-A3FC13944F97}">
  <ds:schemaRefs/>
</ds:datastoreItem>
</file>

<file path=docProps/app.xml><?xml version="1.0" encoding="utf-8"?>
<Properties xmlns="http://schemas.openxmlformats.org/officeDocument/2006/extended-properties" xmlns:vt="http://schemas.openxmlformats.org/officeDocument/2006/docPropsVTypes">
  <Template>奥行</Template>
  <TotalTime>8023</TotalTime>
  <Words>664</Words>
  <Application>Microsoft Office PowerPoint</Application>
  <PresentationFormat>画面に合わせる (4:3)</PresentationFormat>
  <Paragraphs>129</Paragraphs>
  <Slides>17</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17</vt:i4>
      </vt:variant>
    </vt:vector>
  </HeadingPairs>
  <TitlesOfParts>
    <vt:vector size="28" baseType="lpstr">
      <vt:lpstr>游ゴシック</vt:lpstr>
      <vt:lpstr>Arial</vt:lpstr>
      <vt:lpstr>Arial Black</vt:lpstr>
      <vt:lpstr>Calibri</vt:lpstr>
      <vt:lpstr>Calibri Light</vt:lpstr>
      <vt:lpstr>Cambria Math</vt:lpstr>
      <vt:lpstr>Corbel</vt:lpstr>
      <vt:lpstr>Wingdings</vt:lpstr>
      <vt:lpstr>奥行</vt:lpstr>
      <vt:lpstr>10_標準デザイン</vt:lpstr>
      <vt:lpstr>1_標準デザイン</vt:lpstr>
      <vt:lpstr>   重クォーク領域の臨界点周辺における 有限サイズスケーリングの精密測定</vt:lpstr>
      <vt:lpstr>コロンビア図</vt:lpstr>
      <vt:lpstr>臨界点とBinder Cumulant解析</vt:lpstr>
      <vt:lpstr>臨界点とBinder Cumulant解析</vt:lpstr>
      <vt:lpstr>有限サイズ効果</vt:lpstr>
      <vt:lpstr>これまでのB_4解析</vt:lpstr>
      <vt:lpstr>数値解析</vt:lpstr>
      <vt:lpstr>配位生成と重複問題</vt:lpstr>
      <vt:lpstr>転移線の決定</vt:lpstr>
      <vt:lpstr>転移線とΩ_Rの分布関数</vt:lpstr>
      <vt:lpstr>Binder Cumulant</vt:lpstr>
      <vt:lpstr>分布関数のスケーリング</vt:lpstr>
      <vt:lpstr>ピーク間ギャップ</vt:lpstr>
      <vt:lpstr>まとめ</vt:lpstr>
      <vt:lpstr>Hopping Param.展開の収束性</vt:lpstr>
      <vt:lpstr>ギャップのL依存性</vt:lpstr>
      <vt:lpstr>Energy-Like変数の混入</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J-PARCが行う 重イオン衝突実験</dc:title>
  <dc:creator>Masakiyo Kitazawa</dc:creator>
  <cp:lastModifiedBy>Kitazawa Masakiyo</cp:lastModifiedBy>
  <cp:revision>503</cp:revision>
  <dcterms:created xsi:type="dcterms:W3CDTF">2015-11-23T09:24:11Z</dcterms:created>
  <dcterms:modified xsi:type="dcterms:W3CDTF">2021-09-15T03:55:35Z</dcterms:modified>
</cp:coreProperties>
</file>