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  <p:sldMasterId id="2147483684" r:id="rId5"/>
    <p:sldMasterId id="2147483708" r:id="rId6"/>
    <p:sldMasterId id="2147483744" r:id="rId7"/>
  </p:sldMasterIdLst>
  <p:notesMasterIdLst>
    <p:notesMasterId r:id="rId24"/>
  </p:notesMasterIdLst>
  <p:sldIdLst>
    <p:sldId id="889" r:id="rId8"/>
    <p:sldId id="1004" r:id="rId9"/>
    <p:sldId id="1038" r:id="rId10"/>
    <p:sldId id="1043" r:id="rId11"/>
    <p:sldId id="1053" r:id="rId12"/>
    <p:sldId id="1058" r:id="rId13"/>
    <p:sldId id="1040" r:id="rId14"/>
    <p:sldId id="1057" r:id="rId15"/>
    <p:sldId id="1041" r:id="rId16"/>
    <p:sldId id="1049" r:id="rId17"/>
    <p:sldId id="1054" r:id="rId18"/>
    <p:sldId id="1056" r:id="rId19"/>
    <p:sldId id="1055" r:id="rId20"/>
    <p:sldId id="1050" r:id="rId21"/>
    <p:sldId id="1052" r:id="rId22"/>
    <p:sldId id="1051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4EA5D8"/>
    <a:srgbClr val="FF0000"/>
    <a:srgbClr val="003300"/>
    <a:srgbClr val="FFFFFF"/>
    <a:srgbClr val="000000"/>
    <a:srgbClr val="9F2936"/>
    <a:srgbClr val="CCCC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00FA11-980E-42B8-9D6B-E29DE10CE087}" v="619" dt="2021-09-16T03:06:33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119" d="100"/>
          <a:sy n="119" d="100"/>
        </p:scale>
        <p:origin x="9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tazawa Masakiyo" userId="2bf3742da7ad8ecb" providerId="LiveId" clId="{7900FA11-980E-42B8-9D6B-E29DE10CE087}"/>
    <pc:docChg chg="undo custSel addSld delSld modSld sldOrd">
      <pc:chgData name="Kitazawa Masakiyo" userId="2bf3742da7ad8ecb" providerId="LiveId" clId="{7900FA11-980E-42B8-9D6B-E29DE10CE087}" dt="2021-09-16T03:20:18.079" v="2802" actId="1076"/>
      <pc:docMkLst>
        <pc:docMk/>
      </pc:docMkLst>
      <pc:sldChg chg="modSp mod">
        <pc:chgData name="Kitazawa Masakiyo" userId="2bf3742da7ad8ecb" providerId="LiveId" clId="{7900FA11-980E-42B8-9D6B-E29DE10CE087}" dt="2021-09-16T01:37:10.955" v="2587" actId="20577"/>
        <pc:sldMkLst>
          <pc:docMk/>
          <pc:sldMk cId="2035896670" sldId="889"/>
        </pc:sldMkLst>
        <pc:spChg chg="mod">
          <ac:chgData name="Kitazawa Masakiyo" userId="2bf3742da7ad8ecb" providerId="LiveId" clId="{7900FA11-980E-42B8-9D6B-E29DE10CE087}" dt="2021-09-16T01:37:10.955" v="2587" actId="20577"/>
          <ac:spMkLst>
            <pc:docMk/>
            <pc:sldMk cId="2035896670" sldId="889"/>
            <ac:spMk id="3" creationId="{00000000-0000-0000-0000-000000000000}"/>
          </ac:spMkLst>
        </pc:spChg>
        <pc:spChg chg="mod">
          <ac:chgData name="Kitazawa Masakiyo" userId="2bf3742da7ad8ecb" providerId="LiveId" clId="{7900FA11-980E-42B8-9D6B-E29DE10CE087}" dt="2021-09-15T09:21:57.197" v="126" actId="404"/>
          <ac:spMkLst>
            <pc:docMk/>
            <pc:sldMk cId="2035896670" sldId="889"/>
            <ac:spMk id="11" creationId="{00000000-0000-0000-0000-000000000000}"/>
          </ac:spMkLst>
        </pc:spChg>
      </pc:sldChg>
      <pc:sldChg chg="del">
        <pc:chgData name="Kitazawa Masakiyo" userId="2bf3742da7ad8ecb" providerId="LiveId" clId="{7900FA11-980E-42B8-9D6B-E29DE10CE087}" dt="2021-09-15T11:19:45.086" v="1720" actId="2696"/>
        <pc:sldMkLst>
          <pc:docMk/>
          <pc:sldMk cId="3997929714" sldId="902"/>
        </pc:sldMkLst>
      </pc:sldChg>
      <pc:sldChg chg="del">
        <pc:chgData name="Kitazawa Masakiyo" userId="2bf3742da7ad8ecb" providerId="LiveId" clId="{7900FA11-980E-42B8-9D6B-E29DE10CE087}" dt="2021-09-15T11:16:59.527" v="1716" actId="2696"/>
        <pc:sldMkLst>
          <pc:docMk/>
          <pc:sldMk cId="2972077715" sldId="924"/>
        </pc:sldMkLst>
      </pc:sldChg>
      <pc:sldChg chg="del ord">
        <pc:chgData name="Kitazawa Masakiyo" userId="2bf3742da7ad8ecb" providerId="LiveId" clId="{7900FA11-980E-42B8-9D6B-E29DE10CE087}" dt="2021-09-15T13:20:20.068" v="1757" actId="2696"/>
        <pc:sldMkLst>
          <pc:docMk/>
          <pc:sldMk cId="2414601915" sldId="940"/>
        </pc:sldMkLst>
      </pc:sldChg>
      <pc:sldChg chg="del">
        <pc:chgData name="Kitazawa Masakiyo" userId="2bf3742da7ad8ecb" providerId="LiveId" clId="{7900FA11-980E-42B8-9D6B-E29DE10CE087}" dt="2021-09-15T10:22:43.740" v="212" actId="2696"/>
        <pc:sldMkLst>
          <pc:docMk/>
          <pc:sldMk cId="2444794764" sldId="946"/>
        </pc:sldMkLst>
      </pc:sldChg>
      <pc:sldChg chg="del">
        <pc:chgData name="Kitazawa Masakiyo" userId="2bf3742da7ad8ecb" providerId="LiveId" clId="{7900FA11-980E-42B8-9D6B-E29DE10CE087}" dt="2021-09-15T11:19:45.086" v="1720" actId="2696"/>
        <pc:sldMkLst>
          <pc:docMk/>
          <pc:sldMk cId="2689293542" sldId="989"/>
        </pc:sldMkLst>
      </pc:sldChg>
      <pc:sldChg chg="del">
        <pc:chgData name="Kitazawa Masakiyo" userId="2bf3742da7ad8ecb" providerId="LiveId" clId="{7900FA11-980E-42B8-9D6B-E29DE10CE087}" dt="2021-09-15T11:19:45.086" v="1720" actId="2696"/>
        <pc:sldMkLst>
          <pc:docMk/>
          <pc:sldMk cId="1393927903" sldId="990"/>
        </pc:sldMkLst>
      </pc:sldChg>
      <pc:sldChg chg="del">
        <pc:chgData name="Kitazawa Masakiyo" userId="2bf3742da7ad8ecb" providerId="LiveId" clId="{7900FA11-980E-42B8-9D6B-E29DE10CE087}" dt="2021-09-15T10:22:43.740" v="212" actId="2696"/>
        <pc:sldMkLst>
          <pc:docMk/>
          <pc:sldMk cId="2010019916" sldId="1001"/>
        </pc:sldMkLst>
      </pc:sldChg>
      <pc:sldChg chg="addSp delSp modSp mod modAnim">
        <pc:chgData name="Kitazawa Masakiyo" userId="2bf3742da7ad8ecb" providerId="LiveId" clId="{7900FA11-980E-42B8-9D6B-E29DE10CE087}" dt="2021-09-15T10:33:15.452" v="401" actId="1076"/>
        <pc:sldMkLst>
          <pc:docMk/>
          <pc:sldMk cId="1647341398" sldId="1004"/>
        </pc:sldMkLst>
        <pc:spChg chg="add del mod">
          <ac:chgData name="Kitazawa Masakiyo" userId="2bf3742da7ad8ecb" providerId="LiveId" clId="{7900FA11-980E-42B8-9D6B-E29DE10CE087}" dt="2021-09-15T10:29:01.590" v="289" actId="478"/>
          <ac:spMkLst>
            <pc:docMk/>
            <pc:sldMk cId="1647341398" sldId="1004"/>
            <ac:spMk id="3" creationId="{4E5679D2-F1EE-417B-BE4C-3CA2D3259752}"/>
          </ac:spMkLst>
        </pc:spChg>
        <pc:spChg chg="add del mod">
          <ac:chgData name="Kitazawa Masakiyo" userId="2bf3742da7ad8ecb" providerId="LiveId" clId="{7900FA11-980E-42B8-9D6B-E29DE10CE087}" dt="2021-09-15T10:28:43.562" v="283" actId="478"/>
          <ac:spMkLst>
            <pc:docMk/>
            <pc:sldMk cId="1647341398" sldId="1004"/>
            <ac:spMk id="13" creationId="{7FA67AF0-F5C0-42D7-B051-250599386003}"/>
          </ac:spMkLst>
        </pc:spChg>
        <pc:spChg chg="add del mod">
          <ac:chgData name="Kitazawa Masakiyo" userId="2bf3742da7ad8ecb" providerId="LiveId" clId="{7900FA11-980E-42B8-9D6B-E29DE10CE087}" dt="2021-09-15T10:28:48.091" v="284" actId="478"/>
          <ac:spMkLst>
            <pc:docMk/>
            <pc:sldMk cId="1647341398" sldId="1004"/>
            <ac:spMk id="14" creationId="{C24E3DE2-F410-45F2-8231-314AD6CF34E1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15" creationId="{6E358B0C-AD81-4700-9FDB-25B6110B10DE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16" creationId="{39E85B0C-C62E-4FC9-9BA4-88B6C2B0209C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17" creationId="{AF903C4E-6B58-4847-B8ED-CFCFE48060FA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18" creationId="{EE2BB79D-04B7-4C22-9F52-BA8741D161BB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19" creationId="{62018FD3-DBE6-45E2-A3B7-8A25E86C2A4A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20" creationId="{4894F0E9-4617-4341-BF7B-53FFD0C031E3}"/>
          </ac:spMkLst>
        </pc:spChg>
        <pc:spChg chg="mod">
          <ac:chgData name="Kitazawa Masakiyo" userId="2bf3742da7ad8ecb" providerId="LiveId" clId="{7900FA11-980E-42B8-9D6B-E29DE10CE087}" dt="2021-09-15T09:17:57.188" v="27" actId="404"/>
          <ac:spMkLst>
            <pc:docMk/>
            <pc:sldMk cId="1647341398" sldId="1004"/>
            <ac:spMk id="21" creationId="{066FE8E9-6BAB-47F4-AE9B-FC410B0775F5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22" creationId="{02170A42-9DED-4799-B007-3A4FE34B7B6E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23" creationId="{8780160E-55E8-43A8-BE8D-14E3F4F14D66}"/>
          </ac:spMkLst>
        </pc:spChg>
        <pc:spChg chg="add del mod">
          <ac:chgData name="Kitazawa Masakiyo" userId="2bf3742da7ad8ecb" providerId="LiveId" clId="{7900FA11-980E-42B8-9D6B-E29DE10CE087}" dt="2021-09-15T10:29:58.361" v="313" actId="21"/>
          <ac:spMkLst>
            <pc:docMk/>
            <pc:sldMk cId="1647341398" sldId="1004"/>
            <ac:spMk id="26" creationId="{543E3747-2413-42C0-B8F9-DC30DB339C52}"/>
          </ac:spMkLst>
        </pc:spChg>
        <pc:spChg chg="add mod">
          <ac:chgData name="Kitazawa Masakiyo" userId="2bf3742da7ad8ecb" providerId="LiveId" clId="{7900FA11-980E-42B8-9D6B-E29DE10CE087}" dt="2021-09-15T10:32:26.252" v="358" actId="1076"/>
          <ac:spMkLst>
            <pc:docMk/>
            <pc:sldMk cId="1647341398" sldId="1004"/>
            <ac:spMk id="30" creationId="{B35B00A4-75A1-4E6D-9878-FA93140F9AB4}"/>
          </ac:spMkLst>
        </pc:spChg>
        <pc:spChg chg="add del mod">
          <ac:chgData name="Kitazawa Masakiyo" userId="2bf3742da7ad8ecb" providerId="LiveId" clId="{7900FA11-980E-42B8-9D6B-E29DE10CE087}" dt="2021-09-15T10:31:34.722" v="323" actId="21"/>
          <ac:spMkLst>
            <pc:docMk/>
            <pc:sldMk cId="1647341398" sldId="1004"/>
            <ac:spMk id="35" creationId="{F5F8FFF2-B8B1-4D9F-90B0-17D1011238A8}"/>
          </ac:spMkLst>
        </pc:spChg>
        <pc:spChg chg="add del mod">
          <ac:chgData name="Kitazawa Masakiyo" userId="2bf3742da7ad8ecb" providerId="LiveId" clId="{7900FA11-980E-42B8-9D6B-E29DE10CE087}" dt="2021-09-15T10:31:34.722" v="323" actId="21"/>
          <ac:spMkLst>
            <pc:docMk/>
            <pc:sldMk cId="1647341398" sldId="1004"/>
            <ac:spMk id="36" creationId="{C10EF619-63D7-4723-92E8-E830331AEF5D}"/>
          </ac:spMkLst>
        </pc:spChg>
        <pc:spChg chg="add del mod">
          <ac:chgData name="Kitazawa Masakiyo" userId="2bf3742da7ad8ecb" providerId="LiveId" clId="{7900FA11-980E-42B8-9D6B-E29DE10CE087}" dt="2021-09-15T10:31:34.722" v="323" actId="21"/>
          <ac:spMkLst>
            <pc:docMk/>
            <pc:sldMk cId="1647341398" sldId="1004"/>
            <ac:spMk id="37" creationId="{A1B03930-6714-44FF-83A9-4AC5BB651407}"/>
          </ac:spMkLst>
        </pc:spChg>
        <pc:spChg chg="add del mod">
          <ac:chgData name="Kitazawa Masakiyo" userId="2bf3742da7ad8ecb" providerId="LiveId" clId="{7900FA11-980E-42B8-9D6B-E29DE10CE087}" dt="2021-09-15T10:31:34.722" v="323" actId="21"/>
          <ac:spMkLst>
            <pc:docMk/>
            <pc:sldMk cId="1647341398" sldId="1004"/>
            <ac:spMk id="38" creationId="{11DA56B6-7FBA-446F-956D-5634B22B9988}"/>
          </ac:spMkLst>
        </pc:spChg>
        <pc:spChg chg="add del mod">
          <ac:chgData name="Kitazawa Masakiyo" userId="2bf3742da7ad8ecb" providerId="LiveId" clId="{7900FA11-980E-42B8-9D6B-E29DE10CE087}" dt="2021-09-15T10:31:34.722" v="323" actId="21"/>
          <ac:spMkLst>
            <pc:docMk/>
            <pc:sldMk cId="1647341398" sldId="1004"/>
            <ac:spMk id="39" creationId="{5C466AD9-5797-4C6B-A8E1-7CFEF0BF2787}"/>
          </ac:spMkLst>
        </pc:spChg>
        <pc:spChg chg="add mod">
          <ac:chgData name="Kitazawa Masakiyo" userId="2bf3742da7ad8ecb" providerId="LiveId" clId="{7900FA11-980E-42B8-9D6B-E29DE10CE087}" dt="2021-09-15T10:32:48.430" v="395" actId="1076"/>
          <ac:spMkLst>
            <pc:docMk/>
            <pc:sldMk cId="1647341398" sldId="1004"/>
            <ac:spMk id="41" creationId="{0BF4E8F0-D963-4144-83FF-C8DD261AB444}"/>
          </ac:spMkLst>
        </pc:spChg>
        <pc:spChg chg="mod">
          <ac:chgData name="Kitazawa Masakiyo" userId="2bf3742da7ad8ecb" providerId="LiveId" clId="{7900FA11-980E-42B8-9D6B-E29DE10CE087}" dt="2021-09-15T10:33:15.452" v="401" actId="1076"/>
          <ac:spMkLst>
            <pc:docMk/>
            <pc:sldMk cId="1647341398" sldId="1004"/>
            <ac:spMk id="43" creationId="{99CD146E-EEA9-4B54-8EED-73C28609C40A}"/>
          </ac:spMkLst>
        </pc:spChg>
        <pc:grpChg chg="del">
          <ac:chgData name="Kitazawa Masakiyo" userId="2bf3742da7ad8ecb" providerId="LiveId" clId="{7900FA11-980E-42B8-9D6B-E29DE10CE087}" dt="2021-09-15T10:32:54.889" v="396" actId="21"/>
          <ac:grpSpMkLst>
            <pc:docMk/>
            <pc:sldMk cId="1647341398" sldId="1004"/>
            <ac:grpSpMk id="24" creationId="{D3D913A6-62D5-4BE3-B49B-D42B55345ED5}"/>
          </ac:grpSpMkLst>
        </pc:grpChg>
        <pc:grpChg chg="add mod">
          <ac:chgData name="Kitazawa Masakiyo" userId="2bf3742da7ad8ecb" providerId="LiveId" clId="{7900FA11-980E-42B8-9D6B-E29DE10CE087}" dt="2021-09-15T10:33:15.452" v="401" actId="1076"/>
          <ac:grpSpMkLst>
            <pc:docMk/>
            <pc:sldMk cId="1647341398" sldId="1004"/>
            <ac:grpSpMk id="42" creationId="{5912AEBE-F194-484E-9DB2-81517E6CB6BA}"/>
          </ac:grpSpMkLst>
        </pc:grpChg>
        <pc:picChg chg="add del mod">
          <ac:chgData name="Kitazawa Masakiyo" userId="2bf3742da7ad8ecb" providerId="LiveId" clId="{7900FA11-980E-42B8-9D6B-E29DE10CE087}" dt="2021-09-15T10:29:58.361" v="313" actId="21"/>
          <ac:picMkLst>
            <pc:docMk/>
            <pc:sldMk cId="1647341398" sldId="1004"/>
            <ac:picMk id="6" creationId="{71BCC370-654D-4A7D-9CBD-3BD1F10D8FA8}"/>
          </ac:picMkLst>
        </pc:picChg>
        <pc:picChg chg="add del mod">
          <ac:chgData name="Kitazawa Masakiyo" userId="2bf3742da7ad8ecb" providerId="LiveId" clId="{7900FA11-980E-42B8-9D6B-E29DE10CE087}" dt="2021-09-15T10:29:58.361" v="313" actId="21"/>
          <ac:picMkLst>
            <pc:docMk/>
            <pc:sldMk cId="1647341398" sldId="1004"/>
            <ac:picMk id="8" creationId="{DD0153FC-EBB3-482C-9EEB-6AE6E001B915}"/>
          </ac:picMkLst>
        </pc:picChg>
        <pc:picChg chg="add mod">
          <ac:chgData name="Kitazawa Masakiyo" userId="2bf3742da7ad8ecb" providerId="LiveId" clId="{7900FA11-980E-42B8-9D6B-E29DE10CE087}" dt="2021-09-15T10:33:01.621" v="398" actId="1035"/>
          <ac:picMkLst>
            <pc:docMk/>
            <pc:sldMk cId="1647341398" sldId="1004"/>
            <ac:picMk id="9" creationId="{FCF9642D-71C5-426B-BED2-1F8676D90A9C}"/>
          </ac:picMkLst>
        </pc:picChg>
        <pc:picChg chg="add del mod">
          <ac:chgData name="Kitazawa Masakiyo" userId="2bf3742da7ad8ecb" providerId="LiveId" clId="{7900FA11-980E-42B8-9D6B-E29DE10CE087}" dt="2021-09-15T10:29:58.361" v="313" actId="21"/>
          <ac:picMkLst>
            <pc:docMk/>
            <pc:sldMk cId="1647341398" sldId="1004"/>
            <ac:picMk id="10" creationId="{6DFBEF46-93EC-46D7-83DB-D40D7FC82DE8}"/>
          </ac:picMkLst>
        </pc:picChg>
        <pc:picChg chg="add del mod">
          <ac:chgData name="Kitazawa Masakiyo" userId="2bf3742da7ad8ecb" providerId="LiveId" clId="{7900FA11-980E-42B8-9D6B-E29DE10CE087}" dt="2021-09-15T10:29:45.393" v="312"/>
          <ac:picMkLst>
            <pc:docMk/>
            <pc:sldMk cId="1647341398" sldId="1004"/>
            <ac:picMk id="27" creationId="{3FF60466-05BA-40B2-9BB7-3999A24B527D}"/>
          </ac:picMkLst>
        </pc:picChg>
        <pc:picChg chg="add mod">
          <ac:chgData name="Kitazawa Masakiyo" userId="2bf3742da7ad8ecb" providerId="LiveId" clId="{7900FA11-980E-42B8-9D6B-E29DE10CE087}" dt="2021-09-15T10:33:01.621" v="398" actId="1035"/>
          <ac:picMkLst>
            <pc:docMk/>
            <pc:sldMk cId="1647341398" sldId="1004"/>
            <ac:picMk id="28" creationId="{CF8966FF-5358-4F5F-A029-080D0599C6B4}"/>
          </ac:picMkLst>
        </pc:picChg>
        <pc:picChg chg="del mod">
          <ac:chgData name="Kitazawa Masakiyo" userId="2bf3742da7ad8ecb" providerId="LiveId" clId="{7900FA11-980E-42B8-9D6B-E29DE10CE087}" dt="2021-09-15T10:26:51.197" v="281" actId="21"/>
          <ac:picMkLst>
            <pc:docMk/>
            <pc:sldMk cId="1647341398" sldId="1004"/>
            <ac:picMk id="29" creationId="{87704347-E22B-4345-99DC-57E4233ACE64}"/>
          </ac:picMkLst>
        </pc:picChg>
        <pc:picChg chg="del mod">
          <ac:chgData name="Kitazawa Masakiyo" userId="2bf3742da7ad8ecb" providerId="LiveId" clId="{7900FA11-980E-42B8-9D6B-E29DE10CE087}" dt="2021-09-15T10:32:03.202" v="331" actId="478"/>
          <ac:picMkLst>
            <pc:docMk/>
            <pc:sldMk cId="1647341398" sldId="1004"/>
            <ac:picMk id="31" creationId="{65956267-BE60-4048-99A3-D3869D8AA37B}"/>
          </ac:picMkLst>
        </pc:picChg>
        <pc:picChg chg="add del mod">
          <ac:chgData name="Kitazawa Masakiyo" userId="2bf3742da7ad8ecb" providerId="LiveId" clId="{7900FA11-980E-42B8-9D6B-E29DE10CE087}" dt="2021-09-15T10:31:34.722" v="323" actId="21"/>
          <ac:picMkLst>
            <pc:docMk/>
            <pc:sldMk cId="1647341398" sldId="1004"/>
            <ac:picMk id="32" creationId="{9F2FC5B9-9A4B-4012-B6C5-D4100D70649A}"/>
          </ac:picMkLst>
        </pc:picChg>
        <pc:picChg chg="add del mod">
          <ac:chgData name="Kitazawa Masakiyo" userId="2bf3742da7ad8ecb" providerId="LiveId" clId="{7900FA11-980E-42B8-9D6B-E29DE10CE087}" dt="2021-09-15T10:31:34.722" v="323" actId="21"/>
          <ac:picMkLst>
            <pc:docMk/>
            <pc:sldMk cId="1647341398" sldId="1004"/>
            <ac:picMk id="33" creationId="{A5AEC1DF-443E-4B99-87B6-995D242D3DFE}"/>
          </ac:picMkLst>
        </pc:picChg>
        <pc:picChg chg="add del mod">
          <ac:chgData name="Kitazawa Masakiyo" userId="2bf3742da7ad8ecb" providerId="LiveId" clId="{7900FA11-980E-42B8-9D6B-E29DE10CE087}" dt="2021-09-15T10:31:34.722" v="323" actId="21"/>
          <ac:picMkLst>
            <pc:docMk/>
            <pc:sldMk cId="1647341398" sldId="1004"/>
            <ac:picMk id="34" creationId="{D158064A-89CD-4755-B7A3-558B357755A2}"/>
          </ac:picMkLst>
        </pc:picChg>
        <pc:picChg chg="mod">
          <ac:chgData name="Kitazawa Masakiyo" userId="2bf3742da7ad8ecb" providerId="LiveId" clId="{7900FA11-980E-42B8-9D6B-E29DE10CE087}" dt="2021-09-15T10:33:15.452" v="401" actId="1076"/>
          <ac:picMkLst>
            <pc:docMk/>
            <pc:sldMk cId="1647341398" sldId="1004"/>
            <ac:picMk id="44" creationId="{170871A4-295D-4D8B-9E1B-CBAFF4305FA3}"/>
          </ac:picMkLst>
        </pc:picChg>
        <pc:cxnChg chg="add del mod">
          <ac:chgData name="Kitazawa Masakiyo" userId="2bf3742da7ad8ecb" providerId="LiveId" clId="{7900FA11-980E-42B8-9D6B-E29DE10CE087}" dt="2021-09-15T10:29:58.361" v="313" actId="21"/>
          <ac:cxnSpMkLst>
            <pc:docMk/>
            <pc:sldMk cId="1647341398" sldId="1004"/>
            <ac:cxnSpMk id="11" creationId="{CE85903D-A35B-486E-A198-0EC491BA8418}"/>
          </ac:cxnSpMkLst>
        </pc:cxnChg>
        <pc:cxnChg chg="add del mod">
          <ac:chgData name="Kitazawa Masakiyo" userId="2bf3742da7ad8ecb" providerId="LiveId" clId="{7900FA11-980E-42B8-9D6B-E29DE10CE087}" dt="2021-09-15T10:29:58.361" v="313" actId="21"/>
          <ac:cxnSpMkLst>
            <pc:docMk/>
            <pc:sldMk cId="1647341398" sldId="1004"/>
            <ac:cxnSpMk id="12" creationId="{37E6DACD-FBAC-46BA-8D52-BF4443874471}"/>
          </ac:cxnSpMkLst>
        </pc:cxnChg>
      </pc:sldChg>
      <pc:sldChg chg="del">
        <pc:chgData name="Kitazawa Masakiyo" userId="2bf3742da7ad8ecb" providerId="LiveId" clId="{7900FA11-980E-42B8-9D6B-E29DE10CE087}" dt="2021-09-15T10:22:43.740" v="212" actId="2696"/>
        <pc:sldMkLst>
          <pc:docMk/>
          <pc:sldMk cId="3894917045" sldId="1005"/>
        </pc:sldMkLst>
      </pc:sldChg>
      <pc:sldChg chg="del">
        <pc:chgData name="Kitazawa Masakiyo" userId="2bf3742da7ad8ecb" providerId="LiveId" clId="{7900FA11-980E-42B8-9D6B-E29DE10CE087}" dt="2021-09-15T11:17:05.545" v="1717" actId="2696"/>
        <pc:sldMkLst>
          <pc:docMk/>
          <pc:sldMk cId="2410177672" sldId="1008"/>
        </pc:sldMkLst>
      </pc:sldChg>
      <pc:sldChg chg="del">
        <pc:chgData name="Kitazawa Masakiyo" userId="2bf3742da7ad8ecb" providerId="LiveId" clId="{7900FA11-980E-42B8-9D6B-E29DE10CE087}" dt="2021-09-15T11:17:05.545" v="1717" actId="2696"/>
        <pc:sldMkLst>
          <pc:docMk/>
          <pc:sldMk cId="2922108174" sldId="1010"/>
        </pc:sldMkLst>
      </pc:sldChg>
      <pc:sldChg chg="del">
        <pc:chgData name="Kitazawa Masakiyo" userId="2bf3742da7ad8ecb" providerId="LiveId" clId="{7900FA11-980E-42B8-9D6B-E29DE10CE087}" dt="2021-09-15T11:19:45.086" v="1720" actId="2696"/>
        <pc:sldMkLst>
          <pc:docMk/>
          <pc:sldMk cId="3927837271" sldId="1013"/>
        </pc:sldMkLst>
      </pc:sldChg>
      <pc:sldChg chg="del">
        <pc:chgData name="Kitazawa Masakiyo" userId="2bf3742da7ad8ecb" providerId="LiveId" clId="{7900FA11-980E-42B8-9D6B-E29DE10CE087}" dt="2021-09-15T11:17:05.545" v="1717" actId="2696"/>
        <pc:sldMkLst>
          <pc:docMk/>
          <pc:sldMk cId="851187002" sldId="1014"/>
        </pc:sldMkLst>
      </pc:sldChg>
      <pc:sldChg chg="del">
        <pc:chgData name="Kitazawa Masakiyo" userId="2bf3742da7ad8ecb" providerId="LiveId" clId="{7900FA11-980E-42B8-9D6B-E29DE10CE087}" dt="2021-09-15T11:16:59.527" v="1716" actId="2696"/>
        <pc:sldMkLst>
          <pc:docMk/>
          <pc:sldMk cId="888223111" sldId="1015"/>
        </pc:sldMkLst>
      </pc:sldChg>
      <pc:sldChg chg="del">
        <pc:chgData name="Kitazawa Masakiyo" userId="2bf3742da7ad8ecb" providerId="LiveId" clId="{7900FA11-980E-42B8-9D6B-E29DE10CE087}" dt="2021-09-15T11:19:45.086" v="1720" actId="2696"/>
        <pc:sldMkLst>
          <pc:docMk/>
          <pc:sldMk cId="1892677185" sldId="1016"/>
        </pc:sldMkLst>
      </pc:sldChg>
      <pc:sldChg chg="del">
        <pc:chgData name="Kitazawa Masakiyo" userId="2bf3742da7ad8ecb" providerId="LiveId" clId="{7900FA11-980E-42B8-9D6B-E29DE10CE087}" dt="2021-09-15T11:16:59.527" v="1716" actId="2696"/>
        <pc:sldMkLst>
          <pc:docMk/>
          <pc:sldMk cId="2956002435" sldId="1017"/>
        </pc:sldMkLst>
      </pc:sldChg>
      <pc:sldChg chg="del">
        <pc:chgData name="Kitazawa Masakiyo" userId="2bf3742da7ad8ecb" providerId="LiveId" clId="{7900FA11-980E-42B8-9D6B-E29DE10CE087}" dt="2021-09-15T14:04:23.731" v="2422" actId="2696"/>
        <pc:sldMkLst>
          <pc:docMk/>
          <pc:sldMk cId="232314849" sldId="1021"/>
        </pc:sldMkLst>
      </pc:sldChg>
      <pc:sldChg chg="del">
        <pc:chgData name="Kitazawa Masakiyo" userId="2bf3742da7ad8ecb" providerId="LiveId" clId="{7900FA11-980E-42B8-9D6B-E29DE10CE087}" dt="2021-09-15T14:04:23.731" v="2422" actId="2696"/>
        <pc:sldMkLst>
          <pc:docMk/>
          <pc:sldMk cId="2106586564" sldId="1022"/>
        </pc:sldMkLst>
      </pc:sldChg>
      <pc:sldChg chg="del">
        <pc:chgData name="Kitazawa Masakiyo" userId="2bf3742da7ad8ecb" providerId="LiveId" clId="{7900FA11-980E-42B8-9D6B-E29DE10CE087}" dt="2021-09-15T11:17:05.545" v="1717" actId="2696"/>
        <pc:sldMkLst>
          <pc:docMk/>
          <pc:sldMk cId="1792036298" sldId="1024"/>
        </pc:sldMkLst>
      </pc:sldChg>
      <pc:sldChg chg="del">
        <pc:chgData name="Kitazawa Masakiyo" userId="2bf3742da7ad8ecb" providerId="LiveId" clId="{7900FA11-980E-42B8-9D6B-E29DE10CE087}" dt="2021-09-15T11:16:59.527" v="1716" actId="2696"/>
        <pc:sldMkLst>
          <pc:docMk/>
          <pc:sldMk cId="421355918" sldId="1027"/>
        </pc:sldMkLst>
      </pc:sldChg>
      <pc:sldChg chg="del">
        <pc:chgData name="Kitazawa Masakiyo" userId="2bf3742da7ad8ecb" providerId="LiveId" clId="{7900FA11-980E-42B8-9D6B-E29DE10CE087}" dt="2021-09-15T11:16:59.527" v="1716" actId="2696"/>
        <pc:sldMkLst>
          <pc:docMk/>
          <pc:sldMk cId="28056487" sldId="1030"/>
        </pc:sldMkLst>
      </pc:sldChg>
      <pc:sldChg chg="del">
        <pc:chgData name="Kitazawa Masakiyo" userId="2bf3742da7ad8ecb" providerId="LiveId" clId="{7900FA11-980E-42B8-9D6B-E29DE10CE087}" dt="2021-09-15T11:19:45.086" v="1720" actId="2696"/>
        <pc:sldMkLst>
          <pc:docMk/>
          <pc:sldMk cId="2579351495" sldId="1031"/>
        </pc:sldMkLst>
      </pc:sldChg>
      <pc:sldChg chg="del">
        <pc:chgData name="Kitazawa Masakiyo" userId="2bf3742da7ad8ecb" providerId="LiveId" clId="{7900FA11-980E-42B8-9D6B-E29DE10CE087}" dt="2021-09-15T11:16:59.527" v="1716" actId="2696"/>
        <pc:sldMkLst>
          <pc:docMk/>
          <pc:sldMk cId="3426859688" sldId="1035"/>
        </pc:sldMkLst>
      </pc:sldChg>
      <pc:sldChg chg="addSp modSp mod modAnim">
        <pc:chgData name="Kitazawa Masakiyo" userId="2bf3742da7ad8ecb" providerId="LiveId" clId="{7900FA11-980E-42B8-9D6B-E29DE10CE087}" dt="2021-09-16T02:05:47.841" v="2592"/>
        <pc:sldMkLst>
          <pc:docMk/>
          <pc:sldMk cId="3956199812" sldId="1038"/>
        </pc:sldMkLst>
        <pc:spChg chg="mod">
          <ac:chgData name="Kitazawa Masakiyo" userId="2bf3742da7ad8ecb" providerId="LiveId" clId="{7900FA11-980E-42B8-9D6B-E29DE10CE087}" dt="2021-09-15T10:25:34.253" v="277" actId="1076"/>
          <ac:spMkLst>
            <pc:docMk/>
            <pc:sldMk cId="3956199812" sldId="1038"/>
            <ac:spMk id="6" creationId="{7E9EB2CB-EA66-4373-9282-2F45AAA32243}"/>
          </ac:spMkLst>
        </pc:spChg>
        <pc:spChg chg="mod">
          <ac:chgData name="Kitazawa Masakiyo" userId="2bf3742da7ad8ecb" providerId="LiveId" clId="{7900FA11-980E-42B8-9D6B-E29DE10CE087}" dt="2021-09-15T13:13:04.280" v="1736" actId="1036"/>
          <ac:spMkLst>
            <pc:docMk/>
            <pc:sldMk cId="3956199812" sldId="1038"/>
            <ac:spMk id="7" creationId="{ACCE1409-A3B5-40AB-B164-C330E02B0B84}"/>
          </ac:spMkLst>
        </pc:spChg>
        <pc:spChg chg="mod">
          <ac:chgData name="Kitazawa Masakiyo" userId="2bf3742da7ad8ecb" providerId="LiveId" clId="{7900FA11-980E-42B8-9D6B-E29DE10CE087}" dt="2021-09-15T13:13:04.280" v="1736" actId="1036"/>
          <ac:spMkLst>
            <pc:docMk/>
            <pc:sldMk cId="3956199812" sldId="1038"/>
            <ac:spMk id="8" creationId="{7E2EBD55-3164-4AF1-B8AB-B348900C69F1}"/>
          </ac:spMkLst>
        </pc:spChg>
        <pc:spChg chg="mod">
          <ac:chgData name="Kitazawa Masakiyo" userId="2bf3742da7ad8ecb" providerId="LiveId" clId="{7900FA11-980E-42B8-9D6B-E29DE10CE087}" dt="2021-09-15T13:13:12.835" v="1737" actId="1076"/>
          <ac:spMkLst>
            <pc:docMk/>
            <pc:sldMk cId="3956199812" sldId="1038"/>
            <ac:spMk id="9" creationId="{9988ED48-E0BD-40D3-9642-97C8981C1F65}"/>
          </ac:spMkLst>
        </pc:spChg>
        <pc:spChg chg="add mod">
          <ac:chgData name="Kitazawa Masakiyo" userId="2bf3742da7ad8ecb" providerId="LiveId" clId="{7900FA11-980E-42B8-9D6B-E29DE10CE087}" dt="2021-09-15T10:25:26.164" v="276" actId="1076"/>
          <ac:spMkLst>
            <pc:docMk/>
            <pc:sldMk cId="3956199812" sldId="1038"/>
            <ac:spMk id="10" creationId="{EA1428FE-71B1-4CF8-8598-B06B43A9BAFA}"/>
          </ac:spMkLst>
        </pc:spChg>
        <pc:spChg chg="add mod">
          <ac:chgData name="Kitazawa Masakiyo" userId="2bf3742da7ad8ecb" providerId="LiveId" clId="{7900FA11-980E-42B8-9D6B-E29DE10CE087}" dt="2021-09-15T13:13:12.835" v="1737" actId="1076"/>
          <ac:spMkLst>
            <pc:docMk/>
            <pc:sldMk cId="3956199812" sldId="1038"/>
            <ac:spMk id="12" creationId="{2B465360-6EE5-45D8-8D26-7F545D5DD942}"/>
          </ac:spMkLst>
        </pc:spChg>
        <pc:picChg chg="add mod">
          <ac:chgData name="Kitazawa Masakiyo" userId="2bf3742da7ad8ecb" providerId="LiveId" clId="{7900FA11-980E-42B8-9D6B-E29DE10CE087}" dt="2021-09-15T10:25:26.164" v="276" actId="1076"/>
          <ac:picMkLst>
            <pc:docMk/>
            <pc:sldMk cId="3956199812" sldId="1038"/>
            <ac:picMk id="11" creationId="{067EBFF6-D10A-457B-8CF0-AEA5972AF5CF}"/>
          </ac:picMkLst>
        </pc:picChg>
      </pc:sldChg>
      <pc:sldChg chg="addSp delSp modSp mod">
        <pc:chgData name="Kitazawa Masakiyo" userId="2bf3742da7ad8ecb" providerId="LiveId" clId="{7900FA11-980E-42B8-9D6B-E29DE10CE087}" dt="2021-09-16T03:20:18.079" v="2802" actId="1076"/>
        <pc:sldMkLst>
          <pc:docMk/>
          <pc:sldMk cId="322977823" sldId="1040"/>
        </pc:sldMkLst>
        <pc:spChg chg="add mod">
          <ac:chgData name="Kitazawa Masakiyo" userId="2bf3742da7ad8ecb" providerId="LiveId" clId="{7900FA11-980E-42B8-9D6B-E29DE10CE087}" dt="2021-09-15T10:54:30.636" v="1107" actId="1035"/>
          <ac:spMkLst>
            <pc:docMk/>
            <pc:sldMk cId="322977823" sldId="1040"/>
            <ac:spMk id="2" creationId="{0E6D61D8-B1EE-4A93-A209-303DF09DD2C6}"/>
          </ac:spMkLst>
        </pc:spChg>
        <pc:spChg chg="mod">
          <ac:chgData name="Kitazawa Masakiyo" userId="2bf3742da7ad8ecb" providerId="LiveId" clId="{7900FA11-980E-42B8-9D6B-E29DE10CE087}" dt="2021-09-15T10:54:30.636" v="1107" actId="1035"/>
          <ac:spMkLst>
            <pc:docMk/>
            <pc:sldMk cId="322977823" sldId="1040"/>
            <ac:spMk id="3" creationId="{4983E413-4C2C-4282-B50D-B65A5A960653}"/>
          </ac:spMkLst>
        </pc:spChg>
        <pc:spChg chg="add mod">
          <ac:chgData name="Kitazawa Masakiyo" userId="2bf3742da7ad8ecb" providerId="LiveId" clId="{7900FA11-980E-42B8-9D6B-E29DE10CE087}" dt="2021-09-15T10:54:30.636" v="1107" actId="1035"/>
          <ac:spMkLst>
            <pc:docMk/>
            <pc:sldMk cId="322977823" sldId="1040"/>
            <ac:spMk id="5" creationId="{BCAF508F-49F0-4020-9678-CB616D04BE14}"/>
          </ac:spMkLst>
        </pc:spChg>
        <pc:spChg chg="mod">
          <ac:chgData name="Kitazawa Masakiyo" userId="2bf3742da7ad8ecb" providerId="LiveId" clId="{7900FA11-980E-42B8-9D6B-E29DE10CE087}" dt="2021-09-15T10:51:53.996" v="1022" actId="1076"/>
          <ac:spMkLst>
            <pc:docMk/>
            <pc:sldMk cId="322977823" sldId="1040"/>
            <ac:spMk id="7" creationId="{34A06FAB-A456-4A3F-A8DB-E98451403A74}"/>
          </ac:spMkLst>
        </pc:spChg>
        <pc:spChg chg="mod">
          <ac:chgData name="Kitazawa Masakiyo" userId="2bf3742da7ad8ecb" providerId="LiveId" clId="{7900FA11-980E-42B8-9D6B-E29DE10CE087}" dt="2021-09-15T10:54:30.636" v="1107" actId="1035"/>
          <ac:spMkLst>
            <pc:docMk/>
            <pc:sldMk cId="322977823" sldId="1040"/>
            <ac:spMk id="8" creationId="{62353BAD-9523-46D1-89D0-A8D7C0D17C5E}"/>
          </ac:spMkLst>
        </pc:spChg>
        <pc:spChg chg="del">
          <ac:chgData name="Kitazawa Masakiyo" userId="2bf3742da7ad8ecb" providerId="LiveId" clId="{7900FA11-980E-42B8-9D6B-E29DE10CE087}" dt="2021-09-15T10:49:34.367" v="945" actId="478"/>
          <ac:spMkLst>
            <pc:docMk/>
            <pc:sldMk cId="322977823" sldId="1040"/>
            <ac:spMk id="10" creationId="{7C5C3312-ACF6-4651-95DA-8BDF924F6CC6}"/>
          </ac:spMkLst>
        </pc:spChg>
        <pc:spChg chg="mod">
          <ac:chgData name="Kitazawa Masakiyo" userId="2bf3742da7ad8ecb" providerId="LiveId" clId="{7900FA11-980E-42B8-9D6B-E29DE10CE087}" dt="2021-09-15T10:54:30.636" v="1107" actId="1035"/>
          <ac:spMkLst>
            <pc:docMk/>
            <pc:sldMk cId="322977823" sldId="1040"/>
            <ac:spMk id="11" creationId="{2EF8E3DA-6B86-4837-B17D-6A5ECC0CEC58}"/>
          </ac:spMkLst>
        </pc:spChg>
        <pc:spChg chg="del">
          <ac:chgData name="Kitazawa Masakiyo" userId="2bf3742da7ad8ecb" providerId="LiveId" clId="{7900FA11-980E-42B8-9D6B-E29DE10CE087}" dt="2021-09-15T10:53:53.219" v="1070" actId="478"/>
          <ac:spMkLst>
            <pc:docMk/>
            <pc:sldMk cId="322977823" sldId="1040"/>
            <ac:spMk id="13" creationId="{3D59D3E4-5E7D-4E7F-8E44-C1A6CF9917A0}"/>
          </ac:spMkLst>
        </pc:spChg>
        <pc:spChg chg="add mod">
          <ac:chgData name="Kitazawa Masakiyo" userId="2bf3742da7ad8ecb" providerId="LiveId" clId="{7900FA11-980E-42B8-9D6B-E29DE10CE087}" dt="2021-09-15T10:54:30.636" v="1107" actId="1035"/>
          <ac:spMkLst>
            <pc:docMk/>
            <pc:sldMk cId="322977823" sldId="1040"/>
            <ac:spMk id="14" creationId="{892E09DA-833C-48AB-BF6F-84CEDE4B883E}"/>
          </ac:spMkLst>
        </pc:spChg>
        <pc:spChg chg="add mod ord">
          <ac:chgData name="Kitazawa Masakiyo" userId="2bf3742da7ad8ecb" providerId="LiveId" clId="{7900FA11-980E-42B8-9D6B-E29DE10CE087}" dt="2021-09-15T10:51:46.008" v="1021" actId="1076"/>
          <ac:spMkLst>
            <pc:docMk/>
            <pc:sldMk cId="322977823" sldId="1040"/>
            <ac:spMk id="15" creationId="{621E01A9-4A00-429E-A132-0CF45206F509}"/>
          </ac:spMkLst>
        </pc:spChg>
        <pc:spChg chg="add mod">
          <ac:chgData name="Kitazawa Masakiyo" userId="2bf3742da7ad8ecb" providerId="LiveId" clId="{7900FA11-980E-42B8-9D6B-E29DE10CE087}" dt="2021-09-15T10:55:06.649" v="1179" actId="1076"/>
          <ac:spMkLst>
            <pc:docMk/>
            <pc:sldMk cId="322977823" sldId="1040"/>
            <ac:spMk id="16" creationId="{C7BF7434-1F3B-41F2-A7FD-874A36D9FE89}"/>
          </ac:spMkLst>
        </pc:spChg>
        <pc:spChg chg="mod">
          <ac:chgData name="Kitazawa Masakiyo" userId="2bf3742da7ad8ecb" providerId="LiveId" clId="{7900FA11-980E-42B8-9D6B-E29DE10CE087}" dt="2021-09-16T03:20:18.079" v="2802" actId="1076"/>
          <ac:spMkLst>
            <pc:docMk/>
            <pc:sldMk cId="322977823" sldId="1040"/>
            <ac:spMk id="20" creationId="{70958D0F-C8B9-4D2A-BCD1-777436AF01B8}"/>
          </ac:spMkLst>
        </pc:spChg>
        <pc:picChg chg="mod">
          <ac:chgData name="Kitazawa Masakiyo" userId="2bf3742da7ad8ecb" providerId="LiveId" clId="{7900FA11-980E-42B8-9D6B-E29DE10CE087}" dt="2021-09-15T10:54:30.636" v="1107" actId="1035"/>
          <ac:picMkLst>
            <pc:docMk/>
            <pc:sldMk cId="322977823" sldId="1040"/>
            <ac:picMk id="9" creationId="{E83F3610-860B-4B1E-8337-959EA3BD20C1}"/>
          </ac:picMkLst>
        </pc:picChg>
        <pc:picChg chg="del">
          <ac:chgData name="Kitazawa Masakiyo" userId="2bf3742da7ad8ecb" providerId="LiveId" clId="{7900FA11-980E-42B8-9D6B-E29DE10CE087}" dt="2021-09-15T10:50:15.134" v="968" actId="478"/>
          <ac:picMkLst>
            <pc:docMk/>
            <pc:sldMk cId="322977823" sldId="1040"/>
            <ac:picMk id="12" creationId="{42D6391D-BE1A-45C3-B480-B4E29ABEE1EF}"/>
          </ac:picMkLst>
        </pc:picChg>
        <pc:picChg chg="add del mod">
          <ac:chgData name="Kitazawa Masakiyo" userId="2bf3742da7ad8ecb" providerId="LiveId" clId="{7900FA11-980E-42B8-9D6B-E29DE10CE087}" dt="2021-09-16T03:06:46.224" v="2797" actId="21"/>
          <ac:picMkLst>
            <pc:docMk/>
            <pc:sldMk cId="322977823" sldId="1040"/>
            <ac:picMk id="14" creationId="{4B7DBD29-24A4-40D0-B141-8289FD3EC436}"/>
          </ac:picMkLst>
        </pc:picChg>
        <pc:picChg chg="mod">
          <ac:chgData name="Kitazawa Masakiyo" userId="2bf3742da7ad8ecb" providerId="LiveId" clId="{7900FA11-980E-42B8-9D6B-E29DE10CE087}" dt="2021-09-16T03:20:15.574" v="2801" actId="14100"/>
          <ac:picMkLst>
            <pc:docMk/>
            <pc:sldMk cId="322977823" sldId="1040"/>
            <ac:picMk id="17" creationId="{3377D0A7-C033-48A1-98C7-B730713F0504}"/>
          </ac:picMkLst>
        </pc:picChg>
      </pc:sldChg>
      <pc:sldChg chg="modSp mod">
        <pc:chgData name="Kitazawa Masakiyo" userId="2bf3742da7ad8ecb" providerId="LiveId" clId="{7900FA11-980E-42B8-9D6B-E29DE10CE087}" dt="2021-09-16T02:13:28.665" v="2641" actId="947"/>
        <pc:sldMkLst>
          <pc:docMk/>
          <pc:sldMk cId="3727428256" sldId="1041"/>
        </pc:sldMkLst>
        <pc:spChg chg="mod">
          <ac:chgData name="Kitazawa Masakiyo" userId="2bf3742da7ad8ecb" providerId="LiveId" clId="{7900FA11-980E-42B8-9D6B-E29DE10CE087}" dt="2021-09-16T02:13:28.665" v="2641" actId="947"/>
          <ac:spMkLst>
            <pc:docMk/>
            <pc:sldMk cId="3727428256" sldId="1041"/>
            <ac:spMk id="2" creationId="{03D00A45-F458-4A3F-BE00-0762AABDF46D}"/>
          </ac:spMkLst>
        </pc:spChg>
        <pc:spChg chg="mod">
          <ac:chgData name="Kitazawa Masakiyo" userId="2bf3742da7ad8ecb" providerId="LiveId" clId="{7900FA11-980E-42B8-9D6B-E29DE10CE087}" dt="2021-09-15T13:33:58.447" v="1761" actId="1037"/>
          <ac:spMkLst>
            <pc:docMk/>
            <pc:sldMk cId="3727428256" sldId="1041"/>
            <ac:spMk id="8" creationId="{5F13D645-74DC-4872-A20A-79144066F1A3}"/>
          </ac:spMkLst>
        </pc:spChg>
        <pc:spChg chg="mod">
          <ac:chgData name="Kitazawa Masakiyo" userId="2bf3742da7ad8ecb" providerId="LiveId" clId="{7900FA11-980E-42B8-9D6B-E29DE10CE087}" dt="2021-09-15T10:55:37.740" v="1182" actId="20577"/>
          <ac:spMkLst>
            <pc:docMk/>
            <pc:sldMk cId="3727428256" sldId="1041"/>
            <ac:spMk id="10" creationId="{8464B025-0CCB-42DF-899F-0C7FCE706463}"/>
          </ac:spMkLst>
        </pc:spChg>
        <pc:spChg chg="mod">
          <ac:chgData name="Kitazawa Masakiyo" userId="2bf3742da7ad8ecb" providerId="LiveId" clId="{7900FA11-980E-42B8-9D6B-E29DE10CE087}" dt="2021-09-15T13:59:53.327" v="2270" actId="1076"/>
          <ac:spMkLst>
            <pc:docMk/>
            <pc:sldMk cId="3727428256" sldId="1041"/>
            <ac:spMk id="14" creationId="{0EE741A9-E506-4B88-BDAA-6F35639ADA76}"/>
          </ac:spMkLst>
        </pc:spChg>
      </pc:sldChg>
      <pc:sldChg chg="del">
        <pc:chgData name="Kitazawa Masakiyo" userId="2bf3742da7ad8ecb" providerId="LiveId" clId="{7900FA11-980E-42B8-9D6B-E29DE10CE087}" dt="2021-09-15T10:34:16.099" v="481" actId="2696"/>
        <pc:sldMkLst>
          <pc:docMk/>
          <pc:sldMk cId="1488425807" sldId="1042"/>
        </pc:sldMkLst>
      </pc:sldChg>
      <pc:sldChg chg="addSp delSp modSp mod ord">
        <pc:chgData name="Kitazawa Masakiyo" userId="2bf3742da7ad8ecb" providerId="LiveId" clId="{7900FA11-980E-42B8-9D6B-E29DE10CE087}" dt="2021-09-16T02:06:32.137" v="2618" actId="20577"/>
        <pc:sldMkLst>
          <pc:docMk/>
          <pc:sldMk cId="804790756" sldId="1043"/>
        </pc:sldMkLst>
        <pc:spChg chg="mod">
          <ac:chgData name="Kitazawa Masakiyo" userId="2bf3742da7ad8ecb" providerId="LiveId" clId="{7900FA11-980E-42B8-9D6B-E29DE10CE087}" dt="2021-09-16T02:06:32.137" v="2618" actId="20577"/>
          <ac:spMkLst>
            <pc:docMk/>
            <pc:sldMk cId="804790756" sldId="1043"/>
            <ac:spMk id="2" creationId="{00000000-0000-0000-0000-000000000000}"/>
          </ac:spMkLst>
        </pc:spChg>
        <pc:spChg chg="del mod">
          <ac:chgData name="Kitazawa Masakiyo" userId="2bf3742da7ad8ecb" providerId="LiveId" clId="{7900FA11-980E-42B8-9D6B-E29DE10CE087}" dt="2021-09-15T13:36:32.771" v="1838" actId="478"/>
          <ac:spMkLst>
            <pc:docMk/>
            <pc:sldMk cId="804790756" sldId="1043"/>
            <ac:spMk id="4" creationId="{00000000-0000-0000-0000-000000000000}"/>
          </ac:spMkLst>
        </pc:spChg>
        <pc:spChg chg="del mod">
          <ac:chgData name="Kitazawa Masakiyo" userId="2bf3742da7ad8ecb" providerId="LiveId" clId="{7900FA11-980E-42B8-9D6B-E29DE10CE087}" dt="2021-09-15T13:37:55.112" v="1882" actId="478"/>
          <ac:spMkLst>
            <pc:docMk/>
            <pc:sldMk cId="804790756" sldId="1043"/>
            <ac:spMk id="5" creationId="{00000000-0000-0000-0000-000000000000}"/>
          </ac:spMkLst>
        </pc:spChg>
        <pc:spChg chg="del">
          <ac:chgData name="Kitazawa Masakiyo" userId="2bf3742da7ad8ecb" providerId="LiveId" clId="{7900FA11-980E-42B8-9D6B-E29DE10CE087}" dt="2021-09-15T10:44:59.728" v="835" actId="478"/>
          <ac:spMkLst>
            <pc:docMk/>
            <pc:sldMk cId="804790756" sldId="1043"/>
            <ac:spMk id="6" creationId="{00000000-0000-0000-0000-000000000000}"/>
          </ac:spMkLst>
        </pc:spChg>
        <pc:spChg chg="add mod">
          <ac:chgData name="Kitazawa Masakiyo" userId="2bf3742da7ad8ecb" providerId="LiveId" clId="{7900FA11-980E-42B8-9D6B-E29DE10CE087}" dt="2021-09-15T13:37:52.107" v="1881" actId="1076"/>
          <ac:spMkLst>
            <pc:docMk/>
            <pc:sldMk cId="804790756" sldId="1043"/>
            <ac:spMk id="6" creationId="{EFAF34D2-DCD1-428E-BFA5-ACAA2C4A5FA2}"/>
          </ac:spMkLst>
        </pc:spChg>
        <pc:spChg chg="add mod">
          <ac:chgData name="Kitazawa Masakiyo" userId="2bf3742da7ad8ecb" providerId="LiveId" clId="{7900FA11-980E-42B8-9D6B-E29DE10CE087}" dt="2021-09-15T14:07:42.530" v="2566" actId="113"/>
          <ac:spMkLst>
            <pc:docMk/>
            <pc:sldMk cId="804790756" sldId="1043"/>
            <ac:spMk id="9" creationId="{1C2493F2-BB09-4DA6-BA4C-B3B8AB9819EB}"/>
          </ac:spMkLst>
        </pc:spChg>
        <pc:spChg chg="add mod">
          <ac:chgData name="Kitazawa Masakiyo" userId="2bf3742da7ad8ecb" providerId="LiveId" clId="{7900FA11-980E-42B8-9D6B-E29DE10CE087}" dt="2021-09-15T14:07:17.460" v="2560" actId="1076"/>
          <ac:spMkLst>
            <pc:docMk/>
            <pc:sldMk cId="804790756" sldId="1043"/>
            <ac:spMk id="11" creationId="{55097958-4CF0-47A5-B657-FB403558DC3D}"/>
          </ac:spMkLst>
        </pc:spChg>
        <pc:spChg chg="del mod">
          <ac:chgData name="Kitazawa Masakiyo" userId="2bf3742da7ad8ecb" providerId="LiveId" clId="{7900FA11-980E-42B8-9D6B-E29DE10CE087}" dt="2021-09-15T13:36:05.171" v="1832" actId="478"/>
          <ac:spMkLst>
            <pc:docMk/>
            <pc:sldMk cId="804790756" sldId="1043"/>
            <ac:spMk id="12" creationId="{00000000-0000-0000-0000-000000000000}"/>
          </ac:spMkLst>
        </pc:spChg>
        <pc:spChg chg="add mod">
          <ac:chgData name="Kitazawa Masakiyo" userId="2bf3742da7ad8ecb" providerId="LiveId" clId="{7900FA11-980E-42B8-9D6B-E29DE10CE087}" dt="2021-09-15T13:36:16.488" v="1833" actId="1076"/>
          <ac:spMkLst>
            <pc:docMk/>
            <pc:sldMk cId="804790756" sldId="1043"/>
            <ac:spMk id="20" creationId="{07DE8BFE-B72C-4A42-A4A7-8739BB69A2D4}"/>
          </ac:spMkLst>
        </pc:spChg>
        <pc:spChg chg="add mod">
          <ac:chgData name="Kitazawa Masakiyo" userId="2bf3742da7ad8ecb" providerId="LiveId" clId="{7900FA11-980E-42B8-9D6B-E29DE10CE087}" dt="2021-09-15T13:37:52.107" v="1881" actId="1076"/>
          <ac:spMkLst>
            <pc:docMk/>
            <pc:sldMk cId="804790756" sldId="1043"/>
            <ac:spMk id="23" creationId="{31C2FD2A-A008-443C-9852-C4F124A4B404}"/>
          </ac:spMkLst>
        </pc:spChg>
        <pc:spChg chg="del mod">
          <ac:chgData name="Kitazawa Masakiyo" userId="2bf3742da7ad8ecb" providerId="LiveId" clId="{7900FA11-980E-42B8-9D6B-E29DE10CE087}" dt="2021-09-15T14:05:57.192" v="2494" actId="478"/>
          <ac:spMkLst>
            <pc:docMk/>
            <pc:sldMk cId="804790756" sldId="1043"/>
            <ac:spMk id="24" creationId="{00000000-0000-0000-0000-000000000000}"/>
          </ac:spMkLst>
        </pc:spChg>
        <pc:spChg chg="mod">
          <ac:chgData name="Kitazawa Masakiyo" userId="2bf3742da7ad8ecb" providerId="LiveId" clId="{7900FA11-980E-42B8-9D6B-E29DE10CE087}" dt="2021-09-15T13:37:52.107" v="1881" actId="1076"/>
          <ac:spMkLst>
            <pc:docMk/>
            <pc:sldMk cId="804790756" sldId="1043"/>
            <ac:spMk id="28" creationId="{00000000-0000-0000-0000-000000000000}"/>
          </ac:spMkLst>
        </pc:spChg>
        <pc:spChg chg="add mod ord">
          <ac:chgData name="Kitazawa Masakiyo" userId="2bf3742da7ad8ecb" providerId="LiveId" clId="{7900FA11-980E-42B8-9D6B-E29DE10CE087}" dt="2021-09-15T14:07:35.893" v="2564" actId="167"/>
          <ac:spMkLst>
            <pc:docMk/>
            <pc:sldMk cId="804790756" sldId="1043"/>
            <ac:spMk id="29" creationId="{C84A1AF9-D003-4E4B-8156-0CCC5E9A3DC3}"/>
          </ac:spMkLst>
        </pc:spChg>
        <pc:picChg chg="del">
          <ac:chgData name="Kitazawa Masakiyo" userId="2bf3742da7ad8ecb" providerId="LiveId" clId="{7900FA11-980E-42B8-9D6B-E29DE10CE087}" dt="2021-09-15T10:40:49.675" v="778" actId="478"/>
          <ac:picMkLst>
            <pc:docMk/>
            <pc:sldMk cId="804790756" sldId="1043"/>
            <ac:picMk id="7" creationId="{00000000-0000-0000-0000-000000000000}"/>
          </ac:picMkLst>
        </pc:picChg>
        <pc:picChg chg="add del mod">
          <ac:chgData name="Kitazawa Masakiyo" userId="2bf3742da7ad8ecb" providerId="LiveId" clId="{7900FA11-980E-42B8-9D6B-E29DE10CE087}" dt="2021-09-15T14:05:57.192" v="2494" actId="478"/>
          <ac:picMkLst>
            <pc:docMk/>
            <pc:sldMk cId="804790756" sldId="1043"/>
            <ac:picMk id="8" creationId="{912A1170-90A2-44EE-8E25-21003C71F2FE}"/>
          </ac:picMkLst>
        </pc:picChg>
        <pc:picChg chg="add del mod">
          <ac:chgData name="Kitazawa Masakiyo" userId="2bf3742da7ad8ecb" providerId="LiveId" clId="{7900FA11-980E-42B8-9D6B-E29DE10CE087}" dt="2021-09-15T11:14:40.957" v="1685"/>
          <ac:picMkLst>
            <pc:docMk/>
            <pc:sldMk cId="804790756" sldId="1043"/>
            <ac:picMk id="9" creationId="{8F8D0269-CC26-45E1-A2F3-0CC3F5190F3C}"/>
          </ac:picMkLst>
        </pc:picChg>
        <pc:picChg chg="del">
          <ac:chgData name="Kitazawa Masakiyo" userId="2bf3742da7ad8ecb" providerId="LiveId" clId="{7900FA11-980E-42B8-9D6B-E29DE10CE087}" dt="2021-09-15T10:41:17.353" v="790"/>
          <ac:picMkLst>
            <pc:docMk/>
            <pc:sldMk cId="804790756" sldId="1043"/>
            <ac:picMk id="11" creationId="{00000000-0000-0000-0000-000000000000}"/>
          </ac:picMkLst>
        </pc:picChg>
        <pc:picChg chg="add del mod">
          <ac:chgData name="Kitazawa Masakiyo" userId="2bf3742da7ad8ecb" providerId="LiveId" clId="{7900FA11-980E-42B8-9D6B-E29DE10CE087}" dt="2021-09-15T13:38:08.993" v="1894"/>
          <ac:picMkLst>
            <pc:docMk/>
            <pc:sldMk cId="804790756" sldId="1043"/>
            <ac:picMk id="14" creationId="{EE7410C1-99AD-46DC-92CD-C74BDDCE3A7A}"/>
          </ac:picMkLst>
        </pc:picChg>
        <pc:picChg chg="add mod">
          <ac:chgData name="Kitazawa Masakiyo" userId="2bf3742da7ad8ecb" providerId="LiveId" clId="{7900FA11-980E-42B8-9D6B-E29DE10CE087}" dt="2021-09-15T13:36:16.488" v="1833" actId="1076"/>
          <ac:picMkLst>
            <pc:docMk/>
            <pc:sldMk cId="804790756" sldId="1043"/>
            <ac:picMk id="21" creationId="{2909199F-41F5-49C2-ACAE-483F680F0332}"/>
          </ac:picMkLst>
        </pc:picChg>
      </pc:sldChg>
      <pc:sldChg chg="del">
        <pc:chgData name="Kitazawa Masakiyo" userId="2bf3742da7ad8ecb" providerId="LiveId" clId="{7900FA11-980E-42B8-9D6B-E29DE10CE087}" dt="2021-09-15T10:22:21.799" v="210" actId="2696"/>
        <pc:sldMkLst>
          <pc:docMk/>
          <pc:sldMk cId="4197841805" sldId="1044"/>
        </pc:sldMkLst>
      </pc:sldChg>
      <pc:sldChg chg="addSp delSp del mod">
        <pc:chgData name="Kitazawa Masakiyo" userId="2bf3742da7ad8ecb" providerId="LiveId" clId="{7900FA11-980E-42B8-9D6B-E29DE10CE087}" dt="2021-09-15T11:13:30.659" v="1660" actId="2696"/>
        <pc:sldMkLst>
          <pc:docMk/>
          <pc:sldMk cId="3900555489" sldId="1045"/>
        </pc:sldMkLst>
        <pc:picChg chg="add del">
          <ac:chgData name="Kitazawa Masakiyo" userId="2bf3742da7ad8ecb" providerId="LiveId" clId="{7900FA11-980E-42B8-9D6B-E29DE10CE087}" dt="2021-09-15T09:21:08.331" v="101" actId="21"/>
          <ac:picMkLst>
            <pc:docMk/>
            <pc:sldMk cId="3900555489" sldId="1045"/>
            <ac:picMk id="29" creationId="{1BF9AD50-12AD-40E5-90E2-2D1D74F1C281}"/>
          </ac:picMkLst>
        </pc:picChg>
      </pc:sldChg>
      <pc:sldChg chg="del">
        <pc:chgData name="Kitazawa Masakiyo" userId="2bf3742da7ad8ecb" providerId="LiveId" clId="{7900FA11-980E-42B8-9D6B-E29DE10CE087}" dt="2021-09-15T10:22:32.265" v="211" actId="2696"/>
        <pc:sldMkLst>
          <pc:docMk/>
          <pc:sldMk cId="1383155678" sldId="1046"/>
        </pc:sldMkLst>
      </pc:sldChg>
      <pc:sldChg chg="del">
        <pc:chgData name="Kitazawa Masakiyo" userId="2bf3742da7ad8ecb" providerId="LiveId" clId="{7900FA11-980E-42B8-9D6B-E29DE10CE087}" dt="2021-09-15T11:16:32.623" v="1714" actId="2696"/>
        <pc:sldMkLst>
          <pc:docMk/>
          <pc:sldMk cId="881600454" sldId="1047"/>
        </pc:sldMkLst>
      </pc:sldChg>
      <pc:sldChg chg="del">
        <pc:chgData name="Kitazawa Masakiyo" userId="2bf3742da7ad8ecb" providerId="LiveId" clId="{7900FA11-980E-42B8-9D6B-E29DE10CE087}" dt="2021-09-15T11:16:36.733" v="1715" actId="2696"/>
        <pc:sldMkLst>
          <pc:docMk/>
          <pc:sldMk cId="978115938" sldId="1048"/>
        </pc:sldMkLst>
      </pc:sldChg>
      <pc:sldChg chg="addSp delSp modSp mod">
        <pc:chgData name="Kitazawa Masakiyo" userId="2bf3742da7ad8ecb" providerId="LiveId" clId="{7900FA11-980E-42B8-9D6B-E29DE10CE087}" dt="2021-09-16T02:30:20.412" v="2789" actId="1076"/>
        <pc:sldMkLst>
          <pc:docMk/>
          <pc:sldMk cId="4061253989" sldId="1049"/>
        </pc:sldMkLst>
        <pc:spChg chg="mod">
          <ac:chgData name="Kitazawa Masakiyo" userId="2bf3742da7ad8ecb" providerId="LiveId" clId="{7900FA11-980E-42B8-9D6B-E29DE10CE087}" dt="2021-09-15T11:09:27.512" v="1587" actId="20577"/>
          <ac:spMkLst>
            <pc:docMk/>
            <pc:sldMk cId="4061253989" sldId="1049"/>
            <ac:spMk id="2" creationId="{6586760D-B941-4F3A-A0A6-46840DD2EA74}"/>
          </ac:spMkLst>
        </pc:spChg>
        <pc:spChg chg="add mod">
          <ac:chgData name="Kitazawa Masakiyo" userId="2bf3742da7ad8ecb" providerId="LiveId" clId="{7900FA11-980E-42B8-9D6B-E29DE10CE087}" dt="2021-09-15T13:45:38.416" v="1951" actId="947"/>
          <ac:spMkLst>
            <pc:docMk/>
            <pc:sldMk cId="4061253989" sldId="1049"/>
            <ac:spMk id="3" creationId="{450F2979-C335-44EE-85FF-DC54BF929CE2}"/>
          </ac:spMkLst>
        </pc:spChg>
        <pc:spChg chg="add mod">
          <ac:chgData name="Kitazawa Masakiyo" userId="2bf3742da7ad8ecb" providerId="LiveId" clId="{7900FA11-980E-42B8-9D6B-E29DE10CE087}" dt="2021-09-15T13:46:57.894" v="1985" actId="1076"/>
          <ac:spMkLst>
            <pc:docMk/>
            <pc:sldMk cId="4061253989" sldId="1049"/>
            <ac:spMk id="5" creationId="{2A5C64A5-8D5A-450D-A887-B400E6A6A4AB}"/>
          </ac:spMkLst>
        </pc:spChg>
        <pc:spChg chg="add mod">
          <ac:chgData name="Kitazawa Masakiyo" userId="2bf3742da7ad8ecb" providerId="LiveId" clId="{7900FA11-980E-42B8-9D6B-E29DE10CE087}" dt="2021-09-16T02:29:47.326" v="2783" actId="1076"/>
          <ac:spMkLst>
            <pc:docMk/>
            <pc:sldMk cId="4061253989" sldId="1049"/>
            <ac:spMk id="6" creationId="{EE5C013A-31D0-4912-BB82-95D59713BF4B}"/>
          </ac:spMkLst>
        </pc:spChg>
        <pc:spChg chg="add mod">
          <ac:chgData name="Kitazawa Masakiyo" userId="2bf3742da7ad8ecb" providerId="LiveId" clId="{7900FA11-980E-42B8-9D6B-E29DE10CE087}" dt="2021-09-15T13:45:50.220" v="1954" actId="1076"/>
          <ac:spMkLst>
            <pc:docMk/>
            <pc:sldMk cId="4061253989" sldId="1049"/>
            <ac:spMk id="8" creationId="{10781800-D72A-49BA-88BD-C17AD7A2A4BA}"/>
          </ac:spMkLst>
        </pc:spChg>
        <pc:spChg chg="add del mod">
          <ac:chgData name="Kitazawa Masakiyo" userId="2bf3742da7ad8ecb" providerId="LiveId" clId="{7900FA11-980E-42B8-9D6B-E29DE10CE087}" dt="2021-09-15T11:07:40.478" v="1488" actId="478"/>
          <ac:spMkLst>
            <pc:docMk/>
            <pc:sldMk cId="4061253989" sldId="1049"/>
            <ac:spMk id="9" creationId="{FC209D96-6E57-4018-85EB-B4EC8ECAE35D}"/>
          </ac:spMkLst>
        </pc:spChg>
        <pc:spChg chg="add mod">
          <ac:chgData name="Kitazawa Masakiyo" userId="2bf3742da7ad8ecb" providerId="LiveId" clId="{7900FA11-980E-42B8-9D6B-E29DE10CE087}" dt="2021-09-16T02:30:20.412" v="2789" actId="1076"/>
          <ac:spMkLst>
            <pc:docMk/>
            <pc:sldMk cId="4061253989" sldId="1049"/>
            <ac:spMk id="11" creationId="{043973BC-3A25-4C63-824E-EBC0077C2B30}"/>
          </ac:spMkLst>
        </pc:spChg>
        <pc:spChg chg="del mod">
          <ac:chgData name="Kitazawa Masakiyo" userId="2bf3742da7ad8ecb" providerId="LiveId" clId="{7900FA11-980E-42B8-9D6B-E29DE10CE087}" dt="2021-09-15T11:08:28.458" v="1533" actId="478"/>
          <ac:spMkLst>
            <pc:docMk/>
            <pc:sldMk cId="4061253989" sldId="1049"/>
            <ac:spMk id="11" creationId="{DAFC4178-EBBE-47B7-A1D6-0E72CA6EF4CE}"/>
          </ac:spMkLst>
        </pc:spChg>
        <pc:spChg chg="del mod">
          <ac:chgData name="Kitazawa Masakiyo" userId="2bf3742da7ad8ecb" providerId="LiveId" clId="{7900FA11-980E-42B8-9D6B-E29DE10CE087}" dt="2021-09-15T11:07:37.250" v="1487" actId="478"/>
          <ac:spMkLst>
            <pc:docMk/>
            <pc:sldMk cId="4061253989" sldId="1049"/>
            <ac:spMk id="12" creationId="{A8F38092-79FC-4BD5-8263-AB12957325D6}"/>
          </ac:spMkLst>
        </pc:spChg>
        <pc:spChg chg="mod">
          <ac:chgData name="Kitazawa Masakiyo" userId="2bf3742da7ad8ecb" providerId="LiveId" clId="{7900FA11-980E-42B8-9D6B-E29DE10CE087}" dt="2021-09-15T11:11:24.325" v="1659" actId="20577"/>
          <ac:spMkLst>
            <pc:docMk/>
            <pc:sldMk cId="4061253989" sldId="1049"/>
            <ac:spMk id="13" creationId="{B6FBB510-AC2C-4F2C-B18C-F80DCF22D359}"/>
          </ac:spMkLst>
        </pc:spChg>
        <pc:spChg chg="del">
          <ac:chgData name="Kitazawa Masakiyo" userId="2bf3742da7ad8ecb" providerId="LiveId" clId="{7900FA11-980E-42B8-9D6B-E29DE10CE087}" dt="2021-09-15T09:20:45.561" v="99" actId="478"/>
          <ac:spMkLst>
            <pc:docMk/>
            <pc:sldMk cId="4061253989" sldId="1049"/>
            <ac:spMk id="14" creationId="{52775D69-4196-4D17-BF76-32C455A792D8}"/>
          </ac:spMkLst>
        </pc:spChg>
        <pc:spChg chg="add del mod">
          <ac:chgData name="Kitazawa Masakiyo" userId="2bf3742da7ad8ecb" providerId="LiveId" clId="{7900FA11-980E-42B8-9D6B-E29DE10CE087}" dt="2021-09-15T11:07:40.478" v="1488" actId="478"/>
          <ac:spMkLst>
            <pc:docMk/>
            <pc:sldMk cId="4061253989" sldId="1049"/>
            <ac:spMk id="15" creationId="{ED734548-985C-4EFB-8E00-D6009A908412}"/>
          </ac:spMkLst>
        </pc:spChg>
        <pc:spChg chg="add del mod">
          <ac:chgData name="Kitazawa Masakiyo" userId="2bf3742da7ad8ecb" providerId="LiveId" clId="{7900FA11-980E-42B8-9D6B-E29DE10CE087}" dt="2021-09-15T11:07:40.478" v="1488" actId="478"/>
          <ac:spMkLst>
            <pc:docMk/>
            <pc:sldMk cId="4061253989" sldId="1049"/>
            <ac:spMk id="16" creationId="{B366F444-0F40-4EF9-B196-25DF67683F15}"/>
          </ac:spMkLst>
        </pc:spChg>
        <pc:spChg chg="add del mod">
          <ac:chgData name="Kitazawa Masakiyo" userId="2bf3742da7ad8ecb" providerId="LiveId" clId="{7900FA11-980E-42B8-9D6B-E29DE10CE087}" dt="2021-09-15T11:07:40.478" v="1488" actId="478"/>
          <ac:spMkLst>
            <pc:docMk/>
            <pc:sldMk cId="4061253989" sldId="1049"/>
            <ac:spMk id="17" creationId="{2632A63E-A502-4270-9980-BA40A4E3A453}"/>
          </ac:spMkLst>
        </pc:spChg>
        <pc:picChg chg="add del mod">
          <ac:chgData name="Kitazawa Masakiyo" userId="2bf3742da7ad8ecb" providerId="LiveId" clId="{7900FA11-980E-42B8-9D6B-E29DE10CE087}" dt="2021-09-15T11:09:42.283" v="1589" actId="21"/>
          <ac:picMkLst>
            <pc:docMk/>
            <pc:sldMk cId="4061253989" sldId="1049"/>
            <ac:picMk id="5" creationId="{AD5E21F1-6928-4306-A8E1-187DBDE9E0E0}"/>
          </ac:picMkLst>
        </pc:picChg>
        <pc:picChg chg="del">
          <ac:chgData name="Kitazawa Masakiyo" userId="2bf3742da7ad8ecb" providerId="LiveId" clId="{7900FA11-980E-42B8-9D6B-E29DE10CE087}" dt="2021-09-15T10:56:47.457" v="1189" actId="21"/>
          <ac:picMkLst>
            <pc:docMk/>
            <pc:sldMk cId="4061253989" sldId="1049"/>
            <ac:picMk id="6" creationId="{EE7DB5A1-4EFC-4202-8951-E3A59ED10117}"/>
          </ac:picMkLst>
        </pc:picChg>
        <pc:picChg chg="add del mod">
          <ac:chgData name="Kitazawa Masakiyo" userId="2bf3742da7ad8ecb" providerId="LiveId" clId="{7900FA11-980E-42B8-9D6B-E29DE10CE087}" dt="2021-09-15T11:07:32.974" v="1486" actId="478"/>
          <ac:picMkLst>
            <pc:docMk/>
            <pc:sldMk cId="4061253989" sldId="1049"/>
            <ac:picMk id="8" creationId="{692FC74E-7F30-4C70-91D2-63AA98D604CE}"/>
          </ac:picMkLst>
        </pc:picChg>
        <pc:picChg chg="del">
          <ac:chgData name="Kitazawa Masakiyo" userId="2bf3742da7ad8ecb" providerId="LiveId" clId="{7900FA11-980E-42B8-9D6B-E29DE10CE087}" dt="2021-09-15T10:56:45.732" v="1188" actId="21"/>
          <ac:picMkLst>
            <pc:docMk/>
            <pc:sldMk cId="4061253989" sldId="1049"/>
            <ac:picMk id="10" creationId="{8B7346C2-DAAA-4C3D-922C-AD9DC641D9A3}"/>
          </ac:picMkLst>
        </pc:picChg>
        <pc:picChg chg="add mod">
          <ac:chgData name="Kitazawa Masakiyo" userId="2bf3742da7ad8ecb" providerId="LiveId" clId="{7900FA11-980E-42B8-9D6B-E29DE10CE087}" dt="2021-09-15T11:09:32.073" v="1588" actId="1076"/>
          <ac:picMkLst>
            <pc:docMk/>
            <pc:sldMk cId="4061253989" sldId="1049"/>
            <ac:picMk id="18" creationId="{0E0052DE-B991-4C8A-AB4D-2BCF2E98EA22}"/>
          </ac:picMkLst>
        </pc:picChg>
        <pc:picChg chg="add mod">
          <ac:chgData name="Kitazawa Masakiyo" userId="2bf3742da7ad8ecb" providerId="LiveId" clId="{7900FA11-980E-42B8-9D6B-E29DE10CE087}" dt="2021-09-15T11:10:13.650" v="1594" actId="14100"/>
          <ac:picMkLst>
            <pc:docMk/>
            <pc:sldMk cId="4061253989" sldId="1049"/>
            <ac:picMk id="20" creationId="{15A64104-A4EB-4BBD-BFD9-653B9C81E080}"/>
          </ac:picMkLst>
        </pc:picChg>
      </pc:sldChg>
      <pc:sldChg chg="addSp delSp modSp mod">
        <pc:chgData name="Kitazawa Masakiyo" userId="2bf3742da7ad8ecb" providerId="LiveId" clId="{7900FA11-980E-42B8-9D6B-E29DE10CE087}" dt="2021-09-15T14:00:57.734" v="2284" actId="20577"/>
        <pc:sldMkLst>
          <pc:docMk/>
          <pc:sldMk cId="2296333789" sldId="1050"/>
        </pc:sldMkLst>
        <pc:spChg chg="mod">
          <ac:chgData name="Kitazawa Masakiyo" userId="2bf3742da7ad8ecb" providerId="LiveId" clId="{7900FA11-980E-42B8-9D6B-E29DE10CE087}" dt="2021-09-15T13:59:10.328" v="2263" actId="20578"/>
          <ac:spMkLst>
            <pc:docMk/>
            <pc:sldMk cId="2296333789" sldId="1050"/>
            <ac:spMk id="5" creationId="{CFF6BB31-CAF7-4C14-B0AD-D95004B7C7E1}"/>
          </ac:spMkLst>
        </pc:spChg>
        <pc:spChg chg="mod">
          <ac:chgData name="Kitazawa Masakiyo" userId="2bf3742da7ad8ecb" providerId="LiveId" clId="{7900FA11-980E-42B8-9D6B-E29DE10CE087}" dt="2021-09-15T13:58:04.046" v="2234" actId="1076"/>
          <ac:spMkLst>
            <pc:docMk/>
            <pc:sldMk cId="2296333789" sldId="1050"/>
            <ac:spMk id="6" creationId="{31286633-7BDA-43F4-BC50-A87DE9A5B043}"/>
          </ac:spMkLst>
        </pc:spChg>
        <pc:spChg chg="mod">
          <ac:chgData name="Kitazawa Masakiyo" userId="2bf3742da7ad8ecb" providerId="LiveId" clId="{7900FA11-980E-42B8-9D6B-E29DE10CE087}" dt="2021-09-15T13:57:55.427" v="2232" actId="6549"/>
          <ac:spMkLst>
            <pc:docMk/>
            <pc:sldMk cId="2296333789" sldId="1050"/>
            <ac:spMk id="7" creationId="{5DDEB4F7-1EDB-4CD6-A147-527489D2A6C9}"/>
          </ac:spMkLst>
        </pc:spChg>
        <pc:spChg chg="mod">
          <ac:chgData name="Kitazawa Masakiyo" userId="2bf3742da7ad8ecb" providerId="LiveId" clId="{7900FA11-980E-42B8-9D6B-E29DE10CE087}" dt="2021-09-15T13:58:10.174" v="2235" actId="1076"/>
          <ac:spMkLst>
            <pc:docMk/>
            <pc:sldMk cId="2296333789" sldId="1050"/>
            <ac:spMk id="8" creationId="{4BD9C1C6-CAC5-4D16-960B-4FB56A8DCF55}"/>
          </ac:spMkLst>
        </pc:spChg>
        <pc:spChg chg="mod">
          <ac:chgData name="Kitazawa Masakiyo" userId="2bf3742da7ad8ecb" providerId="LiveId" clId="{7900FA11-980E-42B8-9D6B-E29DE10CE087}" dt="2021-09-15T14:00:57.734" v="2284" actId="20577"/>
          <ac:spMkLst>
            <pc:docMk/>
            <pc:sldMk cId="2296333789" sldId="1050"/>
            <ac:spMk id="9" creationId="{06076942-FFD4-4EFD-AC7A-BC56A48A286C}"/>
          </ac:spMkLst>
        </pc:spChg>
        <pc:spChg chg="del">
          <ac:chgData name="Kitazawa Masakiyo" userId="2bf3742da7ad8ecb" providerId="LiveId" clId="{7900FA11-980E-42B8-9D6B-E29DE10CE087}" dt="2021-09-15T13:55:55.941" v="2166" actId="478"/>
          <ac:spMkLst>
            <pc:docMk/>
            <pc:sldMk cId="2296333789" sldId="1050"/>
            <ac:spMk id="10" creationId="{C8D31D79-AA17-4257-AF1B-7A9FCEEA5B00}"/>
          </ac:spMkLst>
        </pc:spChg>
        <pc:spChg chg="add mod ord">
          <ac:chgData name="Kitazawa Masakiyo" userId="2bf3742da7ad8ecb" providerId="LiveId" clId="{7900FA11-980E-42B8-9D6B-E29DE10CE087}" dt="2021-09-15T13:58:51.424" v="2261" actId="1037"/>
          <ac:spMkLst>
            <pc:docMk/>
            <pc:sldMk cId="2296333789" sldId="1050"/>
            <ac:spMk id="12" creationId="{8C3D0B3B-8C47-4203-8858-213E612B4CBD}"/>
          </ac:spMkLst>
        </pc:spChg>
        <pc:spChg chg="add del mod">
          <ac:chgData name="Kitazawa Masakiyo" userId="2bf3742da7ad8ecb" providerId="LiveId" clId="{7900FA11-980E-42B8-9D6B-E29DE10CE087}" dt="2021-09-15T13:52:26.399" v="2081" actId="478"/>
          <ac:spMkLst>
            <pc:docMk/>
            <pc:sldMk cId="2296333789" sldId="1050"/>
            <ac:spMk id="13" creationId="{60E6B646-C236-4E52-83F0-5B88C435914E}"/>
          </ac:spMkLst>
        </pc:spChg>
        <pc:spChg chg="add mod">
          <ac:chgData name="Kitazawa Masakiyo" userId="2bf3742da7ad8ecb" providerId="LiveId" clId="{7900FA11-980E-42B8-9D6B-E29DE10CE087}" dt="2021-09-15T13:58:35.087" v="2254" actId="1076"/>
          <ac:spMkLst>
            <pc:docMk/>
            <pc:sldMk cId="2296333789" sldId="1050"/>
            <ac:spMk id="15" creationId="{A521FB61-9A5B-423F-993E-CEB92FF8457D}"/>
          </ac:spMkLst>
        </pc:spChg>
        <pc:spChg chg="add mod">
          <ac:chgData name="Kitazawa Masakiyo" userId="2bf3742da7ad8ecb" providerId="LiveId" clId="{7900FA11-980E-42B8-9D6B-E29DE10CE087}" dt="2021-09-15T13:57:30.895" v="2218" actId="1076"/>
          <ac:spMkLst>
            <pc:docMk/>
            <pc:sldMk cId="2296333789" sldId="1050"/>
            <ac:spMk id="16" creationId="{A03B5091-548A-499B-AC6A-A5B6EA0634EB}"/>
          </ac:spMkLst>
        </pc:spChg>
        <pc:spChg chg="add mod">
          <ac:chgData name="Kitazawa Masakiyo" userId="2bf3742da7ad8ecb" providerId="LiveId" clId="{7900FA11-980E-42B8-9D6B-E29DE10CE087}" dt="2021-09-15T14:00:52.026" v="2282" actId="1076"/>
          <ac:spMkLst>
            <pc:docMk/>
            <pc:sldMk cId="2296333789" sldId="1050"/>
            <ac:spMk id="17" creationId="{1CE4B064-D4F0-435B-A63C-C62B59E2A2C2}"/>
          </ac:spMkLst>
        </pc:spChg>
        <pc:spChg chg="add mod">
          <ac:chgData name="Kitazawa Masakiyo" userId="2bf3742da7ad8ecb" providerId="LiveId" clId="{7900FA11-980E-42B8-9D6B-E29DE10CE087}" dt="2021-09-15T14:00:52.026" v="2282" actId="1076"/>
          <ac:spMkLst>
            <pc:docMk/>
            <pc:sldMk cId="2296333789" sldId="1050"/>
            <ac:spMk id="18" creationId="{4B5D6B4D-2344-4CE2-A892-BD279EA43CC7}"/>
          </ac:spMkLst>
        </pc:spChg>
        <pc:spChg chg="add mod ord">
          <ac:chgData name="Kitazawa Masakiyo" userId="2bf3742da7ad8ecb" providerId="LiveId" clId="{7900FA11-980E-42B8-9D6B-E29DE10CE087}" dt="2021-09-15T14:00:52.026" v="2282" actId="1076"/>
          <ac:spMkLst>
            <pc:docMk/>
            <pc:sldMk cId="2296333789" sldId="1050"/>
            <ac:spMk id="19" creationId="{A010614C-1066-4601-B1F4-A0B4D08A8A9E}"/>
          </ac:spMkLst>
        </pc:spChg>
        <pc:grpChg chg="add mod">
          <ac:chgData name="Kitazawa Masakiyo" userId="2bf3742da7ad8ecb" providerId="LiveId" clId="{7900FA11-980E-42B8-9D6B-E29DE10CE087}" dt="2021-09-15T13:58:31.848" v="2253" actId="14100"/>
          <ac:grpSpMkLst>
            <pc:docMk/>
            <pc:sldMk cId="2296333789" sldId="1050"/>
            <ac:grpSpMk id="3" creationId="{B3D8BA71-953C-482E-87C0-9687FA0A9940}"/>
          </ac:grpSpMkLst>
        </pc:grpChg>
        <pc:picChg chg="add mod">
          <ac:chgData name="Kitazawa Masakiyo" userId="2bf3742da7ad8ecb" providerId="LiveId" clId="{7900FA11-980E-42B8-9D6B-E29DE10CE087}" dt="2021-09-15T13:51:32.752" v="2066" actId="164"/>
          <ac:picMkLst>
            <pc:docMk/>
            <pc:sldMk cId="2296333789" sldId="1050"/>
            <ac:picMk id="11" creationId="{46854160-B0CE-479A-89DF-E9441B29D5B9}"/>
          </ac:picMkLst>
        </pc:picChg>
        <pc:picChg chg="add mod">
          <ac:chgData name="Kitazawa Masakiyo" userId="2bf3742da7ad8ecb" providerId="LiveId" clId="{7900FA11-980E-42B8-9D6B-E29DE10CE087}" dt="2021-09-15T13:51:32.752" v="2066" actId="164"/>
          <ac:picMkLst>
            <pc:docMk/>
            <pc:sldMk cId="2296333789" sldId="1050"/>
            <ac:picMk id="14" creationId="{DE481595-56AF-440C-BB01-9739636EB7DA}"/>
          </ac:picMkLst>
        </pc:picChg>
      </pc:sldChg>
      <pc:sldChg chg="modSp">
        <pc:chgData name="Kitazawa Masakiyo" userId="2bf3742da7ad8ecb" providerId="LiveId" clId="{7900FA11-980E-42B8-9D6B-E29DE10CE087}" dt="2021-09-15T09:19:10.580" v="44" actId="20577"/>
        <pc:sldMkLst>
          <pc:docMk/>
          <pc:sldMk cId="3655961944" sldId="1051"/>
        </pc:sldMkLst>
        <pc:spChg chg="mod">
          <ac:chgData name="Kitazawa Masakiyo" userId="2bf3742da7ad8ecb" providerId="LiveId" clId="{7900FA11-980E-42B8-9D6B-E29DE10CE087}" dt="2021-09-15T09:19:10.580" v="44" actId="20577"/>
          <ac:spMkLst>
            <pc:docMk/>
            <pc:sldMk cId="3655961944" sldId="1051"/>
            <ac:spMk id="5" creationId="{6CAEB3D4-9561-4008-A9EF-220604B740DB}"/>
          </ac:spMkLst>
        </pc:spChg>
      </pc:sldChg>
      <pc:sldChg chg="modSp mod">
        <pc:chgData name="Kitazawa Masakiyo" userId="2bf3742da7ad8ecb" providerId="LiveId" clId="{7900FA11-980E-42B8-9D6B-E29DE10CE087}" dt="2021-09-16T02:17:57.059" v="2672" actId="20578"/>
        <pc:sldMkLst>
          <pc:docMk/>
          <pc:sldMk cId="3108758797" sldId="1052"/>
        </pc:sldMkLst>
        <pc:spChg chg="mod">
          <ac:chgData name="Kitazawa Masakiyo" userId="2bf3742da7ad8ecb" providerId="LiveId" clId="{7900FA11-980E-42B8-9D6B-E29DE10CE087}" dt="2021-09-16T02:17:57.059" v="2672" actId="20578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mod delAnim modAnim">
        <pc:chgData name="Kitazawa Masakiyo" userId="2bf3742da7ad8ecb" providerId="LiveId" clId="{7900FA11-980E-42B8-9D6B-E29DE10CE087}" dt="2021-09-16T03:05:23.067" v="2791"/>
        <pc:sldMkLst>
          <pc:docMk/>
          <pc:sldMk cId="3118490655" sldId="1053"/>
        </pc:sldMkLst>
        <pc:spChg chg="mod">
          <ac:chgData name="Kitazawa Masakiyo" userId="2bf3742da7ad8ecb" providerId="LiveId" clId="{7900FA11-980E-42B8-9D6B-E29DE10CE087}" dt="2021-09-15T10:44:17.433" v="828" actId="1076"/>
          <ac:spMkLst>
            <pc:docMk/>
            <pc:sldMk cId="3118490655" sldId="1053"/>
            <ac:spMk id="3" creationId="{E24DAA3C-4CFA-4947-94A6-9DC28EAEAA7B}"/>
          </ac:spMkLst>
        </pc:spChg>
        <pc:spChg chg="mod">
          <ac:chgData name="Kitazawa Masakiyo" userId="2bf3742da7ad8ecb" providerId="LiveId" clId="{7900FA11-980E-42B8-9D6B-E29DE10CE087}" dt="2021-09-15T13:19:29.571" v="1750" actId="1076"/>
          <ac:spMkLst>
            <pc:docMk/>
            <pc:sldMk cId="3118490655" sldId="1053"/>
            <ac:spMk id="5" creationId="{963ED823-A54A-4855-8717-06C305E16273}"/>
          </ac:spMkLst>
        </pc:spChg>
        <pc:spChg chg="mod">
          <ac:chgData name="Kitazawa Masakiyo" userId="2bf3742da7ad8ecb" providerId="LiveId" clId="{7900FA11-980E-42B8-9D6B-E29DE10CE087}" dt="2021-09-16T02:08:36.705" v="2624" actId="1076"/>
          <ac:spMkLst>
            <pc:docMk/>
            <pc:sldMk cId="3118490655" sldId="1053"/>
            <ac:spMk id="6" creationId="{A57798AD-BAF1-4CC3-8EB4-5280F437DC0B}"/>
          </ac:spMkLst>
        </pc:spChg>
        <pc:spChg chg="del mod">
          <ac:chgData name="Kitazawa Masakiyo" userId="2bf3742da7ad8ecb" providerId="LiveId" clId="{7900FA11-980E-42B8-9D6B-E29DE10CE087}" dt="2021-09-15T13:19:22.859" v="1749" actId="478"/>
          <ac:spMkLst>
            <pc:docMk/>
            <pc:sldMk cId="3118490655" sldId="1053"/>
            <ac:spMk id="13" creationId="{F3EAC074-4B6F-4017-9AC2-AF21FB6D4DE0}"/>
          </ac:spMkLst>
        </pc:spChg>
        <pc:spChg chg="add del">
          <ac:chgData name="Kitazawa Masakiyo" userId="2bf3742da7ad8ecb" providerId="LiveId" clId="{7900FA11-980E-42B8-9D6B-E29DE10CE087}" dt="2021-09-15T10:36:23.839" v="492" actId="22"/>
          <ac:spMkLst>
            <pc:docMk/>
            <pc:sldMk cId="3118490655" sldId="1053"/>
            <ac:spMk id="18" creationId="{7EF77398-9816-483F-AC0A-4A2BF8322E0E}"/>
          </ac:spMkLst>
        </pc:spChg>
        <pc:spChg chg="add mod">
          <ac:chgData name="Kitazawa Masakiyo" userId="2bf3742da7ad8ecb" providerId="LiveId" clId="{7900FA11-980E-42B8-9D6B-E29DE10CE087}" dt="2021-09-16T02:08:40.048" v="2625" actId="1076"/>
          <ac:spMkLst>
            <pc:docMk/>
            <pc:sldMk cId="3118490655" sldId="1053"/>
            <ac:spMk id="19" creationId="{923DD556-09A1-4C0A-89EF-84B95EE1E27D}"/>
          </ac:spMkLst>
        </pc:spChg>
        <pc:spChg chg="add mod ord">
          <ac:chgData name="Kitazawa Masakiyo" userId="2bf3742da7ad8ecb" providerId="LiveId" clId="{7900FA11-980E-42B8-9D6B-E29DE10CE087}" dt="2021-09-15T13:19:29.571" v="1750" actId="1076"/>
          <ac:spMkLst>
            <pc:docMk/>
            <pc:sldMk cId="3118490655" sldId="1053"/>
            <ac:spMk id="21" creationId="{96742B51-F2D4-42A5-B8D0-7C28E1208192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3" creationId="{EF73DBF3-A908-40BB-82AD-4A82FF65E371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4" creationId="{168100B7-0FDB-44BC-801A-A9C6815A9FC2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5" creationId="{1945A6B5-EEE2-4A33-AA48-14E8AE1CB3F3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6" creationId="{D93A2605-0533-4D3A-A9D8-39445B4CF04C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7" creationId="{BBA39B58-5C42-42B8-B9C5-9E3EB3C29885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8" creationId="{8E983D33-E461-4CE1-A661-4CDC88B340A8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29" creationId="{DC2EF988-8985-4BB5-8F4F-A5624BF4A7D1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30" creationId="{FEA454E5-F1C3-4E04-9B45-2D7C2DFB93CF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31" creationId="{8371B0C4-7F73-4CBC-8560-B6D7427DDD22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32" creationId="{63C121B0-6009-498B-BC3B-1B85FE9FE77C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33" creationId="{D69A6D3D-3F6D-4ED7-9BBA-14EFA52A9B9B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34" creationId="{CC04DE54-500F-48FB-AC08-48032B57AE2F}"/>
          </ac:spMkLst>
        </pc:spChg>
        <pc:spChg chg="mod">
          <ac:chgData name="Kitazawa Masakiyo" userId="2bf3742da7ad8ecb" providerId="LiveId" clId="{7900FA11-980E-42B8-9D6B-E29DE10CE087}" dt="2021-09-15T13:19:53.482" v="1755" actId="14100"/>
          <ac:spMkLst>
            <pc:docMk/>
            <pc:sldMk cId="3118490655" sldId="1053"/>
            <ac:spMk id="40" creationId="{9AEDA858-487E-4A64-9B16-A784E40B0675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1" creationId="{A95C9647-DA87-43B4-9DB4-8C15630D2FB4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2" creationId="{4ADC5191-9DB7-4E2A-BC6A-7A7A17595445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3" creationId="{AD4C1EA8-8E5E-46BB-8653-C26B6D368C61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4" creationId="{90959AE7-A86C-4BED-9F5F-0CF0D03E00A6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5" creationId="{0EB8EA36-C5DF-4A2E-91D3-19670D6CCCFB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6" creationId="{39A48D09-D1D7-48DE-8A8B-30685AE92D23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7" creationId="{B350AC1E-D2EF-414C-B2BD-53C00515F5A5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8" creationId="{B6711BE5-21BA-44A9-86C5-3B54F231F591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49" creationId="{A4AF634F-4948-4408-BDC2-86BF08D0ED47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50" creationId="{4AE06CB9-9AF6-4F67-88EE-37A0C3CA78DF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51" creationId="{700F2F7F-6317-4381-A273-F77B5AB298F5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52" creationId="{FE0F1BE4-256B-4C22-8C52-5DD7F72F3580}"/>
          </ac:spMkLst>
        </pc:spChg>
        <pc:spChg chg="mod">
          <ac:chgData name="Kitazawa Masakiyo" userId="2bf3742da7ad8ecb" providerId="LiveId" clId="{7900FA11-980E-42B8-9D6B-E29DE10CE087}" dt="2021-09-15T13:17:30.155" v="1738"/>
          <ac:spMkLst>
            <pc:docMk/>
            <pc:sldMk cId="3118490655" sldId="1053"/>
            <ac:spMk id="53" creationId="{24DA79B5-8B50-4F96-8360-8B2914FCB561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59" creationId="{664F8B24-EB65-4E41-AD07-D8C1489D6E6B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0" creationId="{5054B577-E500-4C18-85C4-0F68207F3797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1" creationId="{283A12FF-1F0C-4871-BD17-08A62427619C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2" creationId="{30B77153-41D6-4CC3-BDA3-33BF72EFA466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3" creationId="{9B594B69-CAB4-44F4-905C-3B6B5AF23D34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4" creationId="{100DE84A-B92E-4A71-B304-D2F72FB13DED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5" creationId="{A366B179-51F7-44A6-9E2E-B875549F66FE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6" creationId="{92E5B333-54ED-4169-BFDF-5E88D9DF4F4A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7" creationId="{2355A262-A823-4D91-A558-5F61C3C7B1AE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8" creationId="{37C589E0-8547-462B-883E-CD52B16CF857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69" creationId="{9841F5DC-91AC-4551-89BA-3469B67BCB02}"/>
          </ac:spMkLst>
        </pc:spChg>
        <pc:spChg chg="mod">
          <ac:chgData name="Kitazawa Masakiyo" userId="2bf3742da7ad8ecb" providerId="LiveId" clId="{7900FA11-980E-42B8-9D6B-E29DE10CE087}" dt="2021-09-15T13:17:46.273" v="1739"/>
          <ac:spMkLst>
            <pc:docMk/>
            <pc:sldMk cId="3118490655" sldId="1053"/>
            <ac:spMk id="70" creationId="{5AE8D37C-C7DE-4B09-9DA9-445D5F084278}"/>
          </ac:spMkLst>
        </pc:spChg>
        <pc:spChg chg="add mod">
          <ac:chgData name="Kitazawa Masakiyo" userId="2bf3742da7ad8ecb" providerId="LiveId" clId="{7900FA11-980E-42B8-9D6B-E29DE10CE087}" dt="2021-09-15T13:18:04.937" v="1740"/>
          <ac:spMkLst>
            <pc:docMk/>
            <pc:sldMk cId="3118490655" sldId="1053"/>
            <ac:spMk id="75" creationId="{387A33AB-9579-4635-8BAF-98AA1D3E64E7}"/>
          </ac:spMkLst>
        </pc:spChg>
        <pc:spChg chg="add mod">
          <ac:chgData name="Kitazawa Masakiyo" userId="2bf3742da7ad8ecb" providerId="LiveId" clId="{7900FA11-980E-42B8-9D6B-E29DE10CE087}" dt="2021-09-15T13:19:04.267" v="1747" actId="1076"/>
          <ac:spMkLst>
            <pc:docMk/>
            <pc:sldMk cId="3118490655" sldId="1053"/>
            <ac:spMk id="76" creationId="{A0DA8FCF-9684-4303-AFA9-8FADE441466C}"/>
          </ac:spMkLst>
        </pc:spChg>
        <pc:grpChg chg="add mod">
          <ac:chgData name="Kitazawa Masakiyo" userId="2bf3742da7ad8ecb" providerId="LiveId" clId="{7900FA11-980E-42B8-9D6B-E29DE10CE087}" dt="2021-09-15T13:19:34.847" v="1751" actId="1076"/>
          <ac:grpSpMkLst>
            <pc:docMk/>
            <pc:sldMk cId="3118490655" sldId="1053"/>
            <ac:grpSpMk id="20" creationId="{803D0E07-A400-4F1F-A1C0-5347B15D1A34}"/>
          </ac:grpSpMkLst>
        </pc:grpChg>
        <pc:grpChg chg="add del mod">
          <ac:chgData name="Kitazawa Masakiyo" userId="2bf3742da7ad8ecb" providerId="LiveId" clId="{7900FA11-980E-42B8-9D6B-E29DE10CE087}" dt="2021-09-15T13:18:08.503" v="1741" actId="478"/>
          <ac:grpSpMkLst>
            <pc:docMk/>
            <pc:sldMk cId="3118490655" sldId="1053"/>
            <ac:grpSpMk id="22" creationId="{0B07E22D-A206-4961-8CAC-30F72D48DFD9}"/>
          </ac:grpSpMkLst>
        </pc:grpChg>
        <pc:grpChg chg="add mod ord">
          <ac:chgData name="Kitazawa Masakiyo" userId="2bf3742da7ad8ecb" providerId="LiveId" clId="{7900FA11-980E-42B8-9D6B-E29DE10CE087}" dt="2021-09-15T13:19:49.055" v="1754" actId="166"/>
          <ac:grpSpMkLst>
            <pc:docMk/>
            <pc:sldMk cId="3118490655" sldId="1053"/>
            <ac:grpSpMk id="39" creationId="{347EA3B0-DBA4-4D66-98E9-5C3AD456F236}"/>
          </ac:grpSpMkLst>
        </pc:grpChg>
        <pc:grpChg chg="add mod">
          <ac:chgData name="Kitazawa Masakiyo" userId="2bf3742da7ad8ecb" providerId="LiveId" clId="{7900FA11-980E-42B8-9D6B-E29DE10CE087}" dt="2021-09-15T13:17:46.273" v="1739"/>
          <ac:grpSpMkLst>
            <pc:docMk/>
            <pc:sldMk cId="3118490655" sldId="1053"/>
            <ac:grpSpMk id="58" creationId="{C99292F4-9038-4D39-A278-617E9F7E611D}"/>
          </ac:grpSpMkLst>
        </pc:grpChg>
        <pc:picChg chg="mod">
          <ac:chgData name="Kitazawa Masakiyo" userId="2bf3742da7ad8ecb" providerId="LiveId" clId="{7900FA11-980E-42B8-9D6B-E29DE10CE087}" dt="2021-09-16T02:24:05.928" v="2674" actId="1036"/>
          <ac:picMkLst>
            <pc:docMk/>
            <pc:sldMk cId="3118490655" sldId="1053"/>
            <ac:picMk id="16" creationId="{CF78F795-2250-434A-BCCA-51C2EEC05924}"/>
          </ac:picMkLst>
        </pc:picChg>
        <pc:picChg chg="mod">
          <ac:chgData name="Kitazawa Masakiyo" userId="2bf3742da7ad8ecb" providerId="LiveId" clId="{7900FA11-980E-42B8-9D6B-E29DE10CE087}" dt="2021-09-15T13:17:30.155" v="1738"/>
          <ac:picMkLst>
            <pc:docMk/>
            <pc:sldMk cId="3118490655" sldId="1053"/>
            <ac:picMk id="37" creationId="{48801497-BFF2-47DF-8899-7CDDFD22A63E}"/>
          </ac:picMkLst>
        </pc:picChg>
        <pc:picChg chg="mod">
          <ac:chgData name="Kitazawa Masakiyo" userId="2bf3742da7ad8ecb" providerId="LiveId" clId="{7900FA11-980E-42B8-9D6B-E29DE10CE087}" dt="2021-09-15T13:17:30.155" v="1738"/>
          <ac:picMkLst>
            <pc:docMk/>
            <pc:sldMk cId="3118490655" sldId="1053"/>
            <ac:picMk id="38" creationId="{C70A9D54-380C-405A-85AC-AF3747B2B787}"/>
          </ac:picMkLst>
        </pc:picChg>
        <pc:picChg chg="mod">
          <ac:chgData name="Kitazawa Masakiyo" userId="2bf3742da7ad8ecb" providerId="LiveId" clId="{7900FA11-980E-42B8-9D6B-E29DE10CE087}" dt="2021-09-15T13:17:30.155" v="1738"/>
          <ac:picMkLst>
            <pc:docMk/>
            <pc:sldMk cId="3118490655" sldId="1053"/>
            <ac:picMk id="56" creationId="{F804FE07-FC9A-472A-A27F-0F5C6AC6E5D3}"/>
          </ac:picMkLst>
        </pc:picChg>
        <pc:picChg chg="mod">
          <ac:chgData name="Kitazawa Masakiyo" userId="2bf3742da7ad8ecb" providerId="LiveId" clId="{7900FA11-980E-42B8-9D6B-E29DE10CE087}" dt="2021-09-15T13:17:30.155" v="1738"/>
          <ac:picMkLst>
            <pc:docMk/>
            <pc:sldMk cId="3118490655" sldId="1053"/>
            <ac:picMk id="57" creationId="{63ECE606-1834-4B40-9594-3BD4D25D984C}"/>
          </ac:picMkLst>
        </pc:picChg>
        <pc:picChg chg="mod">
          <ac:chgData name="Kitazawa Masakiyo" userId="2bf3742da7ad8ecb" providerId="LiveId" clId="{7900FA11-980E-42B8-9D6B-E29DE10CE087}" dt="2021-09-15T13:17:46.273" v="1739"/>
          <ac:picMkLst>
            <pc:docMk/>
            <pc:sldMk cId="3118490655" sldId="1053"/>
            <ac:picMk id="73" creationId="{46C9781E-5577-4EC6-9EF7-0823BA08EE45}"/>
          </ac:picMkLst>
        </pc:picChg>
        <pc:picChg chg="mod">
          <ac:chgData name="Kitazawa Masakiyo" userId="2bf3742da7ad8ecb" providerId="LiveId" clId="{7900FA11-980E-42B8-9D6B-E29DE10CE087}" dt="2021-09-15T13:17:46.273" v="1739"/>
          <ac:picMkLst>
            <pc:docMk/>
            <pc:sldMk cId="3118490655" sldId="1053"/>
            <ac:picMk id="74" creationId="{BDF0DD8C-205B-481B-82C1-B8A338772B6A}"/>
          </ac:picMkLst>
        </pc:picChg>
        <pc:cxnChg chg="mod">
          <ac:chgData name="Kitazawa Masakiyo" userId="2bf3742da7ad8ecb" providerId="LiveId" clId="{7900FA11-980E-42B8-9D6B-E29DE10CE087}" dt="2021-09-15T13:17:30.155" v="1738"/>
          <ac:cxnSpMkLst>
            <pc:docMk/>
            <pc:sldMk cId="3118490655" sldId="1053"/>
            <ac:cxnSpMk id="35" creationId="{14415B5C-B624-47F1-B405-BBC91EEFF79D}"/>
          </ac:cxnSpMkLst>
        </pc:cxnChg>
        <pc:cxnChg chg="mod">
          <ac:chgData name="Kitazawa Masakiyo" userId="2bf3742da7ad8ecb" providerId="LiveId" clId="{7900FA11-980E-42B8-9D6B-E29DE10CE087}" dt="2021-09-15T13:17:30.155" v="1738"/>
          <ac:cxnSpMkLst>
            <pc:docMk/>
            <pc:sldMk cId="3118490655" sldId="1053"/>
            <ac:cxnSpMk id="36" creationId="{94B938ED-1D69-455F-9D82-71FEAC2FF338}"/>
          </ac:cxnSpMkLst>
        </pc:cxnChg>
        <pc:cxnChg chg="mod">
          <ac:chgData name="Kitazawa Masakiyo" userId="2bf3742da7ad8ecb" providerId="LiveId" clId="{7900FA11-980E-42B8-9D6B-E29DE10CE087}" dt="2021-09-15T13:17:30.155" v="1738"/>
          <ac:cxnSpMkLst>
            <pc:docMk/>
            <pc:sldMk cId="3118490655" sldId="1053"/>
            <ac:cxnSpMk id="54" creationId="{62D09004-A375-49A2-B80D-846002E59A60}"/>
          </ac:cxnSpMkLst>
        </pc:cxnChg>
        <pc:cxnChg chg="mod">
          <ac:chgData name="Kitazawa Masakiyo" userId="2bf3742da7ad8ecb" providerId="LiveId" clId="{7900FA11-980E-42B8-9D6B-E29DE10CE087}" dt="2021-09-15T13:17:30.155" v="1738"/>
          <ac:cxnSpMkLst>
            <pc:docMk/>
            <pc:sldMk cId="3118490655" sldId="1053"/>
            <ac:cxnSpMk id="55" creationId="{97FF6E18-BBF7-4BC9-85B9-27C8FC660542}"/>
          </ac:cxnSpMkLst>
        </pc:cxnChg>
        <pc:cxnChg chg="mod">
          <ac:chgData name="Kitazawa Masakiyo" userId="2bf3742da7ad8ecb" providerId="LiveId" clId="{7900FA11-980E-42B8-9D6B-E29DE10CE087}" dt="2021-09-15T13:17:46.273" v="1739"/>
          <ac:cxnSpMkLst>
            <pc:docMk/>
            <pc:sldMk cId="3118490655" sldId="1053"/>
            <ac:cxnSpMk id="71" creationId="{7ACBF07F-4513-4A15-A311-790A122F9002}"/>
          </ac:cxnSpMkLst>
        </pc:cxnChg>
        <pc:cxnChg chg="mod">
          <ac:chgData name="Kitazawa Masakiyo" userId="2bf3742da7ad8ecb" providerId="LiveId" clId="{7900FA11-980E-42B8-9D6B-E29DE10CE087}" dt="2021-09-15T13:17:46.273" v="1739"/>
          <ac:cxnSpMkLst>
            <pc:docMk/>
            <pc:sldMk cId="3118490655" sldId="1053"/>
            <ac:cxnSpMk id="72" creationId="{0CC10ED0-D31E-4868-A2C2-74B68583BC61}"/>
          </ac:cxnSpMkLst>
        </pc:cxnChg>
        <pc:cxnChg chg="add mod">
          <ac:chgData name="Kitazawa Masakiyo" userId="2bf3742da7ad8ecb" providerId="LiveId" clId="{7900FA11-980E-42B8-9D6B-E29DE10CE087}" dt="2021-09-15T13:19:01.749" v="1746" actId="1076"/>
          <ac:cxnSpMkLst>
            <pc:docMk/>
            <pc:sldMk cId="3118490655" sldId="1053"/>
            <ac:cxnSpMk id="77" creationId="{29A13107-5917-4C71-A651-60F612843ECE}"/>
          </ac:cxnSpMkLst>
        </pc:cxnChg>
        <pc:cxnChg chg="add mod">
          <ac:chgData name="Kitazawa Masakiyo" userId="2bf3742da7ad8ecb" providerId="LiveId" clId="{7900FA11-980E-42B8-9D6B-E29DE10CE087}" dt="2021-09-15T13:19:01.749" v="1746" actId="1076"/>
          <ac:cxnSpMkLst>
            <pc:docMk/>
            <pc:sldMk cId="3118490655" sldId="1053"/>
            <ac:cxnSpMk id="78" creationId="{0D6863A6-EA27-41A8-97FD-45353F8C0EA2}"/>
          </ac:cxnSpMkLst>
        </pc:cxnChg>
        <pc:cxnChg chg="add mod">
          <ac:chgData name="Kitazawa Masakiyo" userId="2bf3742da7ad8ecb" providerId="LiveId" clId="{7900FA11-980E-42B8-9D6B-E29DE10CE087}" dt="2021-09-15T13:19:01.749" v="1746" actId="1076"/>
          <ac:cxnSpMkLst>
            <pc:docMk/>
            <pc:sldMk cId="3118490655" sldId="1053"/>
            <ac:cxnSpMk id="79" creationId="{3EFD96A3-2860-43EC-8CBA-5EFB1FE7BB6A}"/>
          </ac:cxnSpMkLst>
        </pc:cxnChg>
      </pc:sldChg>
      <pc:sldChg chg="addSp delSp modSp new mod ord">
        <pc:chgData name="Kitazawa Masakiyo" userId="2bf3742da7ad8ecb" providerId="LiveId" clId="{7900FA11-980E-42B8-9D6B-E29DE10CE087}" dt="2021-09-15T13:49:44.637" v="2061" actId="1076"/>
        <pc:sldMkLst>
          <pc:docMk/>
          <pc:sldMk cId="4294198772" sldId="1054"/>
        </pc:sldMkLst>
        <pc:spChg chg="mod">
          <ac:chgData name="Kitazawa Masakiyo" userId="2bf3742da7ad8ecb" providerId="LiveId" clId="{7900FA11-980E-42B8-9D6B-E29DE10CE087}" dt="2021-09-15T10:21:23.924" v="181" actId="20577"/>
          <ac:spMkLst>
            <pc:docMk/>
            <pc:sldMk cId="4294198772" sldId="1054"/>
            <ac:spMk id="2" creationId="{6BB13F3B-A286-4923-A790-1B5DC7FEA94E}"/>
          </ac:spMkLst>
        </pc:spChg>
        <pc:spChg chg="del">
          <ac:chgData name="Kitazawa Masakiyo" userId="2bf3742da7ad8ecb" providerId="LiveId" clId="{7900FA11-980E-42B8-9D6B-E29DE10CE087}" dt="2021-09-15T10:19:48.949" v="130" actId="478"/>
          <ac:spMkLst>
            <pc:docMk/>
            <pc:sldMk cId="4294198772" sldId="1054"/>
            <ac:spMk id="3" creationId="{E59F56E1-A44C-4A93-89E4-48B70D389CC4}"/>
          </ac:spMkLst>
        </pc:spChg>
        <pc:spChg chg="add mod">
          <ac:chgData name="Kitazawa Masakiyo" userId="2bf3742da7ad8ecb" providerId="LiveId" clId="{7900FA11-980E-42B8-9D6B-E29DE10CE087}" dt="2021-09-15T13:49:28.999" v="2048" actId="20577"/>
          <ac:spMkLst>
            <pc:docMk/>
            <pc:sldMk cId="4294198772" sldId="1054"/>
            <ac:spMk id="9" creationId="{54AAF9F0-E8F5-4C56-BF57-68EC20A3AB0D}"/>
          </ac:spMkLst>
        </pc:spChg>
        <pc:spChg chg="add mod">
          <ac:chgData name="Kitazawa Masakiyo" userId="2bf3742da7ad8ecb" providerId="LiveId" clId="{7900FA11-980E-42B8-9D6B-E29DE10CE087}" dt="2021-09-15T13:49:33.613" v="2054" actId="20577"/>
          <ac:spMkLst>
            <pc:docMk/>
            <pc:sldMk cId="4294198772" sldId="1054"/>
            <ac:spMk id="11" creationId="{4E4E44B9-441F-4D6D-B730-811A579EFAFD}"/>
          </ac:spMkLst>
        </pc:spChg>
        <pc:spChg chg="add mod">
          <ac:chgData name="Kitazawa Masakiyo" userId="2bf3742da7ad8ecb" providerId="LiveId" clId="{7900FA11-980E-42B8-9D6B-E29DE10CE087}" dt="2021-09-15T13:48:01.311" v="1990" actId="1076"/>
          <ac:spMkLst>
            <pc:docMk/>
            <pc:sldMk cId="4294198772" sldId="1054"/>
            <ac:spMk id="12" creationId="{53866C70-A06E-4FFF-B6A4-2DC664948A3D}"/>
          </ac:spMkLst>
        </pc:spChg>
        <pc:spChg chg="add mod">
          <ac:chgData name="Kitazawa Masakiyo" userId="2bf3742da7ad8ecb" providerId="LiveId" clId="{7900FA11-980E-42B8-9D6B-E29DE10CE087}" dt="2021-09-15T13:48:54.533" v="2037" actId="947"/>
          <ac:spMkLst>
            <pc:docMk/>
            <pc:sldMk cId="4294198772" sldId="1054"/>
            <ac:spMk id="14" creationId="{8029ED2B-7727-461C-8FF6-B2CD656596A9}"/>
          </ac:spMkLst>
        </pc:spChg>
        <pc:spChg chg="add mod">
          <ac:chgData name="Kitazawa Masakiyo" userId="2bf3742da7ad8ecb" providerId="LiveId" clId="{7900FA11-980E-42B8-9D6B-E29DE10CE087}" dt="2021-09-15T13:49:44.637" v="2061" actId="1076"/>
          <ac:spMkLst>
            <pc:docMk/>
            <pc:sldMk cId="4294198772" sldId="1054"/>
            <ac:spMk id="15" creationId="{150E9B90-5A3B-45B4-A9CE-69D61421C1F8}"/>
          </ac:spMkLst>
        </pc:spChg>
        <pc:picChg chg="add mod">
          <ac:chgData name="Kitazawa Masakiyo" userId="2bf3742da7ad8ecb" providerId="LiveId" clId="{7900FA11-980E-42B8-9D6B-E29DE10CE087}" dt="2021-09-15T10:22:16.299" v="209" actId="1036"/>
          <ac:picMkLst>
            <pc:docMk/>
            <pc:sldMk cId="4294198772" sldId="1054"/>
            <ac:picMk id="6" creationId="{056EE8BA-CC8D-4B8A-B257-92CAADBA7B88}"/>
          </ac:picMkLst>
        </pc:picChg>
        <pc:picChg chg="add mod">
          <ac:chgData name="Kitazawa Masakiyo" userId="2bf3742da7ad8ecb" providerId="LiveId" clId="{7900FA11-980E-42B8-9D6B-E29DE10CE087}" dt="2021-09-15T10:22:16.299" v="209" actId="1036"/>
          <ac:picMkLst>
            <pc:docMk/>
            <pc:sldMk cId="4294198772" sldId="1054"/>
            <ac:picMk id="8" creationId="{117F2974-95BE-453F-B99A-4AC1366B2ED2}"/>
          </ac:picMkLst>
        </pc:picChg>
        <pc:picChg chg="add mod">
          <ac:chgData name="Kitazawa Masakiyo" userId="2bf3742da7ad8ecb" providerId="LiveId" clId="{7900FA11-980E-42B8-9D6B-E29DE10CE087}" dt="2021-09-15T10:22:16.299" v="209" actId="1036"/>
          <ac:picMkLst>
            <pc:docMk/>
            <pc:sldMk cId="4294198772" sldId="1054"/>
            <ac:picMk id="10" creationId="{7DEF1030-3FA8-4276-A9D4-35D2DF8B9C4A}"/>
          </ac:picMkLst>
        </pc:picChg>
        <pc:picChg chg="add del mod">
          <ac:chgData name="Kitazawa Masakiyo" userId="2bf3742da7ad8ecb" providerId="LiveId" clId="{7900FA11-980E-42B8-9D6B-E29DE10CE087}" dt="2021-09-15T10:22:09.243" v="203"/>
          <ac:picMkLst>
            <pc:docMk/>
            <pc:sldMk cId="4294198772" sldId="1054"/>
            <ac:picMk id="11" creationId="{4DF7AA5B-D806-4090-9C76-ADB65925880E}"/>
          </ac:picMkLst>
        </pc:picChg>
        <pc:picChg chg="add mod">
          <ac:chgData name="Kitazawa Masakiyo" userId="2bf3742da7ad8ecb" providerId="LiveId" clId="{7900FA11-980E-42B8-9D6B-E29DE10CE087}" dt="2021-09-15T10:22:16.299" v="209" actId="1036"/>
          <ac:picMkLst>
            <pc:docMk/>
            <pc:sldMk cId="4294198772" sldId="1054"/>
            <ac:picMk id="13" creationId="{35E661B4-D8CE-4560-8820-E9CC2FF61882}"/>
          </ac:picMkLst>
        </pc:picChg>
      </pc:sldChg>
      <pc:sldChg chg="addSp delSp modSp mod">
        <pc:chgData name="Kitazawa Masakiyo" userId="2bf3742da7ad8ecb" providerId="LiveId" clId="{7900FA11-980E-42B8-9D6B-E29DE10CE087}" dt="2021-09-16T02:26:11.814" v="2714" actId="207"/>
        <pc:sldMkLst>
          <pc:docMk/>
          <pc:sldMk cId="1396958522" sldId="1055"/>
        </pc:sldMkLst>
        <pc:spChg chg="mod">
          <ac:chgData name="Kitazawa Masakiyo" userId="2bf3742da7ad8ecb" providerId="LiveId" clId="{7900FA11-980E-42B8-9D6B-E29DE10CE087}" dt="2021-09-16T02:26:07.076" v="2704" actId="207"/>
          <ac:spMkLst>
            <pc:docMk/>
            <pc:sldMk cId="1396958522" sldId="1055"/>
            <ac:spMk id="9" creationId="{FC209D96-6E57-4018-85EB-B4EC8ECAE35D}"/>
          </ac:spMkLst>
        </pc:spChg>
        <pc:spChg chg="mod">
          <ac:chgData name="Kitazawa Masakiyo" userId="2bf3742da7ad8ecb" providerId="LiveId" clId="{7900FA11-980E-42B8-9D6B-E29DE10CE087}" dt="2021-09-15T13:50:25.983" v="2063" actId="20577"/>
          <ac:spMkLst>
            <pc:docMk/>
            <pc:sldMk cId="1396958522" sldId="1055"/>
            <ac:spMk id="13" creationId="{B6FBB510-AC2C-4F2C-B18C-F80DCF22D359}"/>
          </ac:spMkLst>
        </pc:spChg>
        <pc:spChg chg="mod">
          <ac:chgData name="Kitazawa Masakiyo" userId="2bf3742da7ad8ecb" providerId="LiveId" clId="{7900FA11-980E-42B8-9D6B-E29DE10CE087}" dt="2021-09-15T11:05:43.965" v="1390" actId="14100"/>
          <ac:spMkLst>
            <pc:docMk/>
            <pc:sldMk cId="1396958522" sldId="1055"/>
            <ac:spMk id="15" creationId="{ED734548-985C-4EFB-8E00-D6009A908412}"/>
          </ac:spMkLst>
        </pc:spChg>
        <pc:spChg chg="mod">
          <ac:chgData name="Kitazawa Masakiyo" userId="2bf3742da7ad8ecb" providerId="LiveId" clId="{7900FA11-980E-42B8-9D6B-E29DE10CE087}" dt="2021-09-16T02:26:11.814" v="2714" actId="207"/>
          <ac:spMkLst>
            <pc:docMk/>
            <pc:sldMk cId="1396958522" sldId="1055"/>
            <ac:spMk id="16" creationId="{B366F444-0F40-4EF9-B196-25DF67683F15}"/>
          </ac:spMkLst>
        </pc:spChg>
        <pc:spChg chg="mod">
          <ac:chgData name="Kitazawa Masakiyo" userId="2bf3742da7ad8ecb" providerId="LiveId" clId="{7900FA11-980E-42B8-9D6B-E29DE10CE087}" dt="2021-09-15T11:05:58.902" v="1393" actId="14100"/>
          <ac:spMkLst>
            <pc:docMk/>
            <pc:sldMk cId="1396958522" sldId="1055"/>
            <ac:spMk id="17" creationId="{2632A63E-A502-4270-9980-BA40A4E3A453}"/>
          </ac:spMkLst>
        </pc:spChg>
        <pc:picChg chg="del">
          <ac:chgData name="Kitazawa Masakiyo" userId="2bf3742da7ad8ecb" providerId="LiveId" clId="{7900FA11-980E-42B8-9D6B-E29DE10CE087}" dt="2021-09-15T11:05:02.564" v="1382" actId="478"/>
          <ac:picMkLst>
            <pc:docMk/>
            <pc:sldMk cId="1396958522" sldId="1055"/>
            <ac:picMk id="5" creationId="{AD5E21F1-6928-4306-A8E1-187DBDE9E0E0}"/>
          </ac:picMkLst>
        </pc:picChg>
        <pc:picChg chg="add mod ord">
          <ac:chgData name="Kitazawa Masakiyo" userId="2bf3742da7ad8ecb" providerId="LiveId" clId="{7900FA11-980E-42B8-9D6B-E29DE10CE087}" dt="2021-09-15T11:04:16.205" v="1373" actId="167"/>
          <ac:picMkLst>
            <pc:docMk/>
            <pc:sldMk cId="1396958522" sldId="1055"/>
            <ac:picMk id="6" creationId="{4F10381E-F1E9-43D0-83A5-03BCD4C21703}"/>
          </ac:picMkLst>
        </pc:picChg>
        <pc:picChg chg="del mod">
          <ac:chgData name="Kitazawa Masakiyo" userId="2bf3742da7ad8ecb" providerId="LiveId" clId="{7900FA11-980E-42B8-9D6B-E29DE10CE087}" dt="2021-09-15T11:04:26.914" v="1375" actId="21"/>
          <ac:picMkLst>
            <pc:docMk/>
            <pc:sldMk cId="1396958522" sldId="1055"/>
            <ac:picMk id="8" creationId="{692FC74E-7F30-4C70-91D2-63AA98D604CE}"/>
          </ac:picMkLst>
        </pc:picChg>
        <pc:picChg chg="add mod ord">
          <ac:chgData name="Kitazawa Masakiyo" userId="2bf3742da7ad8ecb" providerId="LiveId" clId="{7900FA11-980E-42B8-9D6B-E29DE10CE087}" dt="2021-09-15T11:05:00.266" v="1381" actId="167"/>
          <ac:picMkLst>
            <pc:docMk/>
            <pc:sldMk cId="1396958522" sldId="1055"/>
            <ac:picMk id="10" creationId="{473E5AD7-3682-4DA5-A17A-45F04C3CFF23}"/>
          </ac:picMkLst>
        </pc:picChg>
      </pc:sldChg>
      <pc:sldChg chg="modSp mod">
        <pc:chgData name="Kitazawa Masakiyo" userId="2bf3742da7ad8ecb" providerId="LiveId" clId="{7900FA11-980E-42B8-9D6B-E29DE10CE087}" dt="2021-09-16T02:25:55.312" v="2694" actId="207"/>
        <pc:sldMkLst>
          <pc:docMk/>
          <pc:sldMk cId="854185045" sldId="1056"/>
        </pc:sldMkLst>
        <pc:spChg chg="mod">
          <ac:chgData name="Kitazawa Masakiyo" userId="2bf3742da7ad8ecb" providerId="LiveId" clId="{7900FA11-980E-42B8-9D6B-E29DE10CE087}" dt="2021-09-16T02:25:49.594" v="2684" actId="207"/>
          <ac:spMkLst>
            <pc:docMk/>
            <pc:sldMk cId="854185045" sldId="1056"/>
            <ac:spMk id="9" creationId="{FC209D96-6E57-4018-85EB-B4EC8ECAE35D}"/>
          </ac:spMkLst>
        </pc:spChg>
        <pc:spChg chg="mod">
          <ac:chgData name="Kitazawa Masakiyo" userId="2bf3742da7ad8ecb" providerId="LiveId" clId="{7900FA11-980E-42B8-9D6B-E29DE10CE087}" dt="2021-09-15T13:50:17.542" v="2062" actId="20577"/>
          <ac:spMkLst>
            <pc:docMk/>
            <pc:sldMk cId="854185045" sldId="1056"/>
            <ac:spMk id="13" creationId="{B6FBB510-AC2C-4F2C-B18C-F80DCF22D359}"/>
          </ac:spMkLst>
        </pc:spChg>
        <pc:spChg chg="mod">
          <ac:chgData name="Kitazawa Masakiyo" userId="2bf3742da7ad8ecb" providerId="LiveId" clId="{7900FA11-980E-42B8-9D6B-E29DE10CE087}" dt="2021-09-16T02:25:55.312" v="2694" actId="207"/>
          <ac:spMkLst>
            <pc:docMk/>
            <pc:sldMk cId="854185045" sldId="1056"/>
            <ac:spMk id="16" creationId="{B366F444-0F40-4EF9-B196-25DF67683F15}"/>
          </ac:spMkLst>
        </pc:spChg>
      </pc:sldChg>
      <pc:sldChg chg="modSp mod">
        <pc:chgData name="Kitazawa Masakiyo" userId="2bf3742da7ad8ecb" providerId="LiveId" clId="{7900FA11-980E-42B8-9D6B-E29DE10CE087}" dt="2021-09-16T03:11:12.989" v="2798" actId="20577"/>
        <pc:sldMkLst>
          <pc:docMk/>
          <pc:sldMk cId="4013981292" sldId="1057"/>
        </pc:sldMkLst>
        <pc:spChg chg="mod">
          <ac:chgData name="Kitazawa Masakiyo" userId="2bf3742da7ad8ecb" providerId="LiveId" clId="{7900FA11-980E-42B8-9D6B-E29DE10CE087}" dt="2021-09-16T02:10:16.185" v="2640" actId="20577"/>
          <ac:spMkLst>
            <pc:docMk/>
            <pc:sldMk cId="4013981292" sldId="1057"/>
            <ac:spMk id="2" creationId="{00000000-0000-0000-0000-000000000000}"/>
          </ac:spMkLst>
        </pc:spChg>
        <pc:spChg chg="mod">
          <ac:chgData name="Kitazawa Masakiyo" userId="2bf3742da7ad8ecb" providerId="LiveId" clId="{7900FA11-980E-42B8-9D6B-E29DE10CE087}" dt="2021-09-16T03:11:12.989" v="2798" actId="20577"/>
          <ac:spMkLst>
            <pc:docMk/>
            <pc:sldMk cId="4013981292" sldId="1057"/>
            <ac:spMk id="22" creationId="{00000000-0000-0000-0000-000000000000}"/>
          </ac:spMkLst>
        </pc:spChg>
      </pc:sldChg>
    </pc:docChg>
  </pc:docChgLst>
  <pc:docChgLst>
    <pc:chgData name="Kitazawa Masakiyo" userId="2bf3742da7ad8ecb" providerId="LiveId" clId="{7B9068CD-30B3-4E1F-B176-8B6AED049F79}"/>
    <pc:docChg chg="undo custSel addSld delSld modSld sldOrd modMainMaster">
      <pc:chgData name="Kitazawa Masakiyo" userId="2bf3742da7ad8ecb" providerId="LiveId" clId="{7B9068CD-30B3-4E1F-B176-8B6AED049F79}" dt="2021-09-10T01:23:43.557" v="5189" actId="1037"/>
      <pc:docMkLst>
        <pc:docMk/>
      </pc:docMkLst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218331969" sldId="868"/>
        </pc:sldMkLst>
      </pc:sldChg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2994614516" sldId="870"/>
        </pc:sldMkLst>
      </pc:sldChg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3362730700" sldId="888"/>
        </pc:sldMkLst>
      </pc:sldChg>
      <pc:sldChg chg="modSp mod">
        <pc:chgData name="Kitazawa Masakiyo" userId="2bf3742da7ad8ecb" providerId="LiveId" clId="{7B9068CD-30B3-4E1F-B176-8B6AED049F79}" dt="2021-09-10T00:21:12.905" v="2425" actId="404"/>
        <pc:sldMkLst>
          <pc:docMk/>
          <pc:sldMk cId="2035896670" sldId="889"/>
        </pc:sldMkLst>
        <pc:spChg chg="mod">
          <ac:chgData name="Kitazawa Masakiyo" userId="2bf3742da7ad8ecb" providerId="LiveId" clId="{7B9068CD-30B3-4E1F-B176-8B6AED049F79}" dt="2021-09-09T09:23:17.142" v="182" actId="20577"/>
          <ac:spMkLst>
            <pc:docMk/>
            <pc:sldMk cId="2035896670" sldId="889"/>
            <ac:spMk id="2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0:21:12.905" v="2425" actId="404"/>
          <ac:spMkLst>
            <pc:docMk/>
            <pc:sldMk cId="2035896670" sldId="889"/>
            <ac:spMk id="3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09T09:15:54.583" v="6" actId="404"/>
          <ac:spMkLst>
            <pc:docMk/>
            <pc:sldMk cId="2035896670" sldId="889"/>
            <ac:spMk id="11" creationId="{00000000-0000-0000-0000-000000000000}"/>
          </ac:spMkLst>
        </pc:spChg>
      </pc:sldChg>
      <pc:sldChg chg="del">
        <pc:chgData name="Kitazawa Masakiyo" userId="2bf3742da7ad8ecb" providerId="LiveId" clId="{7B9068CD-30B3-4E1F-B176-8B6AED049F79}" dt="2021-09-10T00:51:13.857" v="3914" actId="2696"/>
        <pc:sldMkLst>
          <pc:docMk/>
          <pc:sldMk cId="2674322606" sldId="901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1020055048" sldId="917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1555555055" sldId="962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227126945" sldId="964"/>
        </pc:sldMkLst>
      </pc:sldChg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4274728083" sldId="968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4244846090" sldId="976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326226668" sldId="977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3748623423" sldId="978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3715218496" sldId="979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2088965226" sldId="980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3453893137" sldId="981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1427941182" sldId="982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149523530" sldId="988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273039104" sldId="991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3135585680" sldId="992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2017915102" sldId="993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2854607850" sldId="994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365097880" sldId="995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1838324915" sldId="1000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1528128604" sldId="1002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1416041916" sldId="1003"/>
        </pc:sldMkLst>
      </pc:sldChg>
      <pc:sldChg chg="addSp delSp modSp mod ord delAnim">
        <pc:chgData name="Kitazawa Masakiyo" userId="2bf3742da7ad8ecb" providerId="LiveId" clId="{7B9068CD-30B3-4E1F-B176-8B6AED049F79}" dt="2021-09-10T00:04:08.494" v="1696" actId="21"/>
        <pc:sldMkLst>
          <pc:docMk/>
          <pc:sldMk cId="1647341398" sldId="1004"/>
        </pc:sldMkLst>
        <pc:spChg chg="mod">
          <ac:chgData name="Kitazawa Masakiyo" userId="2bf3742da7ad8ecb" providerId="LiveId" clId="{7B9068CD-30B3-4E1F-B176-8B6AED049F79}" dt="2021-09-09T09:43:34.975" v="428" actId="338"/>
          <ac:spMkLst>
            <pc:docMk/>
            <pc:sldMk cId="1647341398" sldId="1004"/>
            <ac:spMk id="2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09T09:43:34.975" v="428" actId="338"/>
          <ac:spMkLst>
            <pc:docMk/>
            <pc:sldMk cId="1647341398" sldId="1004"/>
            <ac:spMk id="4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5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6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8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11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12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13" creationId="{00000000-0000-0000-0000-000000000000}"/>
          </ac:spMkLst>
        </pc:spChg>
        <pc:spChg chg="del">
          <ac:chgData name="Kitazawa Masakiyo" userId="2bf3742da7ad8ecb" providerId="LiveId" clId="{7B9068CD-30B3-4E1F-B176-8B6AED049F79}" dt="2021-09-09T09:24:57.802" v="320" actId="478"/>
          <ac:spMkLst>
            <pc:docMk/>
            <pc:sldMk cId="1647341398" sldId="1004"/>
            <ac:spMk id="14" creationId="{00000000-0000-0000-0000-000000000000}"/>
          </ac:spMkLst>
        </pc:spChg>
        <pc:spChg chg="del mod">
          <ac:chgData name="Kitazawa Masakiyo" userId="2bf3742da7ad8ecb" providerId="LiveId" clId="{7B9068CD-30B3-4E1F-B176-8B6AED049F79}" dt="2021-09-09T09:26:09.253" v="330" actId="21"/>
          <ac:spMkLst>
            <pc:docMk/>
            <pc:sldMk cId="1647341398" sldId="1004"/>
            <ac:spMk id="17" creationId="{00000000-0000-0000-0000-000000000000}"/>
          </ac:spMkLst>
        </pc:spChg>
        <pc:spChg chg="add mod">
          <ac:chgData name="Kitazawa Masakiyo" userId="2bf3742da7ad8ecb" providerId="LiveId" clId="{7B9068CD-30B3-4E1F-B176-8B6AED049F79}" dt="2021-09-09T09:43:34.975" v="428" actId="338"/>
          <ac:spMkLst>
            <pc:docMk/>
            <pc:sldMk cId="1647341398" sldId="1004"/>
            <ac:spMk id="21" creationId="{066FE8E9-6BAB-47F4-AE9B-FC410B0775F5}"/>
          </ac:spMkLst>
        </pc:spChg>
        <pc:spChg chg="mod">
          <ac:chgData name="Kitazawa Masakiyo" userId="2bf3742da7ad8ecb" providerId="LiveId" clId="{7B9068CD-30B3-4E1F-B176-8B6AED049F79}" dt="2021-09-09T09:43:34.975" v="428" actId="338"/>
          <ac:spMkLst>
            <pc:docMk/>
            <pc:sldMk cId="1647341398" sldId="1004"/>
            <ac:spMk id="25" creationId="{C2B45DB9-7400-411F-8CEC-A08512F1AA57}"/>
          </ac:spMkLst>
        </pc:spChg>
        <pc:spChg chg="add del mod">
          <ac:chgData name="Kitazawa Masakiyo" userId="2bf3742da7ad8ecb" providerId="LiveId" clId="{7B9068CD-30B3-4E1F-B176-8B6AED049F79}" dt="2021-09-10T00:04:08.494" v="1696" actId="21"/>
          <ac:spMkLst>
            <pc:docMk/>
            <pc:sldMk cId="1647341398" sldId="1004"/>
            <ac:spMk id="32" creationId="{D1AF57F2-FF71-459A-9F07-7B771D3B3A4F}"/>
          </ac:spMkLst>
        </pc:spChg>
        <pc:grpChg chg="mod">
          <ac:chgData name="Kitazawa Masakiyo" userId="2bf3742da7ad8ecb" providerId="LiveId" clId="{7B9068CD-30B3-4E1F-B176-8B6AED049F79}" dt="2021-09-09T09:43:34.975" v="428" actId="338"/>
          <ac:grpSpMkLst>
            <pc:docMk/>
            <pc:sldMk cId="1647341398" sldId="1004"/>
            <ac:grpSpMk id="1" creationId="{00000000-0000-0000-0000-000000000000}"/>
          </ac:grpSpMkLst>
        </pc:grpChg>
        <pc:grpChg chg="del">
          <ac:chgData name="Kitazawa Masakiyo" userId="2bf3742da7ad8ecb" providerId="LiveId" clId="{7B9068CD-30B3-4E1F-B176-8B6AED049F79}" dt="2021-09-09T09:34:55.039" v="380" actId="478"/>
          <ac:grpSpMkLst>
            <pc:docMk/>
            <pc:sldMk cId="1647341398" sldId="1004"/>
            <ac:grpSpMk id="3" creationId="{00000000-0000-0000-0000-000000000000}"/>
          </ac:grpSpMkLst>
        </pc:grpChg>
        <pc:grpChg chg="mod">
          <ac:chgData name="Kitazawa Masakiyo" userId="2bf3742da7ad8ecb" providerId="LiveId" clId="{7B9068CD-30B3-4E1F-B176-8B6AED049F79}" dt="2021-09-09T09:44:15.215" v="431" actId="14861"/>
          <ac:grpSpMkLst>
            <pc:docMk/>
            <pc:sldMk cId="1647341398" sldId="1004"/>
            <ac:grpSpMk id="24" creationId="{D3D913A6-62D5-4BE3-B49B-D42B55345ED5}"/>
          </ac:grpSpMkLst>
        </pc:grpChg>
        <pc:picChg chg="del">
          <ac:chgData name="Kitazawa Masakiyo" userId="2bf3742da7ad8ecb" providerId="LiveId" clId="{7B9068CD-30B3-4E1F-B176-8B6AED049F79}" dt="2021-09-09T09:24:57.802" v="320" actId="478"/>
          <ac:picMkLst>
            <pc:docMk/>
            <pc:sldMk cId="1647341398" sldId="1004"/>
            <ac:picMk id="16" creationId="{00000000-0000-0000-0000-000000000000}"/>
          </ac:picMkLst>
        </pc:picChg>
        <pc:picChg chg="add del mod">
          <ac:chgData name="Kitazawa Masakiyo" userId="2bf3742da7ad8ecb" providerId="LiveId" clId="{7B9068CD-30B3-4E1F-B176-8B6AED049F79}" dt="2021-09-09T09:43:34.975" v="428" actId="338"/>
          <ac:picMkLst>
            <pc:docMk/>
            <pc:sldMk cId="1647341398" sldId="1004"/>
            <ac:picMk id="23" creationId="{C36A46D5-8E9A-424A-A678-F7E77E05D6CF}"/>
          </ac:picMkLst>
        </pc:picChg>
        <pc:picChg chg="add del">
          <ac:chgData name="Kitazawa Masakiyo" userId="2bf3742da7ad8ecb" providerId="LiveId" clId="{7B9068CD-30B3-4E1F-B176-8B6AED049F79}" dt="2021-09-09T09:44:08.109" v="430" actId="21"/>
          <ac:picMkLst>
            <pc:docMk/>
            <pc:sldMk cId="1647341398" sldId="1004"/>
            <ac:picMk id="27" creationId="{61C026D5-6D76-4F63-BB31-CADE08D0F562}"/>
          </ac:picMkLst>
        </pc:picChg>
        <pc:picChg chg="add mod">
          <ac:chgData name="Kitazawa Masakiyo" userId="2bf3742da7ad8ecb" providerId="LiveId" clId="{7B9068CD-30B3-4E1F-B176-8B6AED049F79}" dt="2021-09-09T09:45:12.837" v="434" actId="14100"/>
          <ac:picMkLst>
            <pc:docMk/>
            <pc:sldMk cId="1647341398" sldId="1004"/>
            <ac:picMk id="29" creationId="{87704347-E22B-4345-99DC-57E4233ACE64}"/>
          </ac:picMkLst>
        </pc:picChg>
        <pc:picChg chg="add mod">
          <ac:chgData name="Kitazawa Masakiyo" userId="2bf3742da7ad8ecb" providerId="LiveId" clId="{7B9068CD-30B3-4E1F-B176-8B6AED049F79}" dt="2021-09-09T09:45:28.878" v="436" actId="14100"/>
          <ac:picMkLst>
            <pc:docMk/>
            <pc:sldMk cId="1647341398" sldId="1004"/>
            <ac:picMk id="31" creationId="{65956267-BE60-4048-99A3-D3869D8AA37B}"/>
          </ac:picMkLst>
        </pc:picChg>
        <pc:picChg chg="mod">
          <ac:chgData name="Kitazawa Masakiyo" userId="2bf3742da7ad8ecb" providerId="LiveId" clId="{7B9068CD-30B3-4E1F-B176-8B6AED049F79}" dt="2021-09-09T09:43:34.975" v="428" actId="338"/>
          <ac:picMkLst>
            <pc:docMk/>
            <pc:sldMk cId="1647341398" sldId="1004"/>
            <ac:picMk id="1029" creationId="{FF304033-B8DC-4103-8CB0-473A3681C124}"/>
          </ac:picMkLst>
        </pc:picChg>
        <pc:cxnChg chg="del">
          <ac:chgData name="Kitazawa Masakiyo" userId="2bf3742da7ad8ecb" providerId="LiveId" clId="{7B9068CD-30B3-4E1F-B176-8B6AED049F79}" dt="2021-09-09T09:24:57.802" v="320" actId="478"/>
          <ac:cxnSpMkLst>
            <pc:docMk/>
            <pc:sldMk cId="1647341398" sldId="1004"/>
            <ac:cxnSpMk id="7" creationId="{00000000-0000-0000-0000-000000000000}"/>
          </ac:cxnSpMkLst>
        </pc:cxnChg>
        <pc:cxnChg chg="del">
          <ac:chgData name="Kitazawa Masakiyo" userId="2bf3742da7ad8ecb" providerId="LiveId" clId="{7B9068CD-30B3-4E1F-B176-8B6AED049F79}" dt="2021-09-09T09:24:57.802" v="320" actId="478"/>
          <ac:cxnSpMkLst>
            <pc:docMk/>
            <pc:sldMk cId="1647341398" sldId="1004"/>
            <ac:cxnSpMk id="9" creationId="{00000000-0000-0000-0000-000000000000}"/>
          </ac:cxnSpMkLst>
        </pc:cxnChg>
        <pc:cxnChg chg="del">
          <ac:chgData name="Kitazawa Masakiyo" userId="2bf3742da7ad8ecb" providerId="LiveId" clId="{7B9068CD-30B3-4E1F-B176-8B6AED049F79}" dt="2021-09-09T09:24:57.802" v="320" actId="478"/>
          <ac:cxnSpMkLst>
            <pc:docMk/>
            <pc:sldMk cId="1647341398" sldId="1004"/>
            <ac:cxnSpMk id="10" creationId="{00000000-0000-0000-0000-000000000000}"/>
          </ac:cxnSpMkLst>
        </pc:cxnChg>
        <pc:cxnChg chg="del">
          <ac:chgData name="Kitazawa Masakiyo" userId="2bf3742da7ad8ecb" providerId="LiveId" clId="{7B9068CD-30B3-4E1F-B176-8B6AED049F79}" dt="2021-09-09T09:24:57.802" v="320" actId="478"/>
          <ac:cxnSpMkLst>
            <pc:docMk/>
            <pc:sldMk cId="1647341398" sldId="1004"/>
            <ac:cxnSpMk id="15" creationId="{00000000-0000-0000-0000-000000000000}"/>
          </ac:cxnSpMkLst>
        </pc:cxnChg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1420797075" sldId="1006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1526735023" sldId="1007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1628166854" sldId="1012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3838489366" sldId="1018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1136167589" sldId="1019"/>
        </pc:sldMkLst>
      </pc:sldChg>
      <pc:sldChg chg="del">
        <pc:chgData name="Kitazawa Masakiyo" userId="2bf3742da7ad8ecb" providerId="LiveId" clId="{7B9068CD-30B3-4E1F-B176-8B6AED049F79}" dt="2021-09-10T00:55:54.776" v="3918" actId="2696"/>
        <pc:sldMkLst>
          <pc:docMk/>
          <pc:sldMk cId="1471182568" sldId="1020"/>
        </pc:sldMkLst>
      </pc:sldChg>
      <pc:sldChg chg="del">
        <pc:chgData name="Kitazawa Masakiyo" userId="2bf3742da7ad8ecb" providerId="LiveId" clId="{7B9068CD-30B3-4E1F-B176-8B6AED049F79}" dt="2021-09-10T00:51:35.181" v="3915" actId="2696"/>
        <pc:sldMkLst>
          <pc:docMk/>
          <pc:sldMk cId="3975501956" sldId="1025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1271354953" sldId="1028"/>
        </pc:sldMkLst>
      </pc:sldChg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4236196640" sldId="1032"/>
        </pc:sldMkLst>
      </pc:sldChg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846788429" sldId="1033"/>
        </pc:sldMkLst>
      </pc:sldChg>
      <pc:sldChg chg="del">
        <pc:chgData name="Kitazawa Masakiyo" userId="2bf3742da7ad8ecb" providerId="LiveId" clId="{7B9068CD-30B3-4E1F-B176-8B6AED049F79}" dt="2021-09-10T00:55:28.412" v="3916" actId="2696"/>
        <pc:sldMkLst>
          <pc:docMk/>
          <pc:sldMk cId="1165038513" sldId="1034"/>
        </pc:sldMkLst>
      </pc:sldChg>
      <pc:sldChg chg="del">
        <pc:chgData name="Kitazawa Masakiyo" userId="2bf3742da7ad8ecb" providerId="LiveId" clId="{7B9068CD-30B3-4E1F-B176-8B6AED049F79}" dt="2021-09-10T00:55:41.678" v="3917" actId="2696"/>
        <pc:sldMkLst>
          <pc:docMk/>
          <pc:sldMk cId="2419065888" sldId="1037"/>
        </pc:sldMkLst>
      </pc:sldChg>
      <pc:sldChg chg="addSp delSp modSp new mod">
        <pc:chgData name="Kitazawa Masakiyo" userId="2bf3742da7ad8ecb" providerId="LiveId" clId="{7B9068CD-30B3-4E1F-B176-8B6AED049F79}" dt="2021-09-10T00:04:25.668" v="1716" actId="20577"/>
        <pc:sldMkLst>
          <pc:docMk/>
          <pc:sldMk cId="3956199812" sldId="1038"/>
        </pc:sldMkLst>
        <pc:spChg chg="mod">
          <ac:chgData name="Kitazawa Masakiyo" userId="2bf3742da7ad8ecb" providerId="LiveId" clId="{7B9068CD-30B3-4E1F-B176-8B6AED049F79}" dt="2021-09-09T11:35:23.229" v="1670" actId="404"/>
          <ac:spMkLst>
            <pc:docMk/>
            <pc:sldMk cId="3956199812" sldId="1038"/>
            <ac:spMk id="2" creationId="{FFF54356-48D1-4EE9-A0C5-4AEE7051C2C3}"/>
          </ac:spMkLst>
        </pc:spChg>
        <pc:spChg chg="del">
          <ac:chgData name="Kitazawa Masakiyo" userId="2bf3742da7ad8ecb" providerId="LiveId" clId="{7B9068CD-30B3-4E1F-B176-8B6AED049F79}" dt="2021-09-09T09:47:12.302" v="561" actId="478"/>
          <ac:spMkLst>
            <pc:docMk/>
            <pc:sldMk cId="3956199812" sldId="1038"/>
            <ac:spMk id="3" creationId="{A3A6C547-C8BC-4294-94CC-ABA0B8416994}"/>
          </ac:spMkLst>
        </pc:spChg>
        <pc:spChg chg="add mod">
          <ac:chgData name="Kitazawa Masakiyo" userId="2bf3742da7ad8ecb" providerId="LiveId" clId="{7B9068CD-30B3-4E1F-B176-8B6AED049F79}" dt="2021-09-09T09:49:02.600" v="658" actId="207"/>
          <ac:spMkLst>
            <pc:docMk/>
            <pc:sldMk cId="3956199812" sldId="1038"/>
            <ac:spMk id="5" creationId="{44E9500D-9CA8-4966-93C0-259FB427CE74}"/>
          </ac:spMkLst>
        </pc:spChg>
        <pc:spChg chg="add mod">
          <ac:chgData name="Kitazawa Masakiyo" userId="2bf3742da7ad8ecb" providerId="LiveId" clId="{7B9068CD-30B3-4E1F-B176-8B6AED049F79}" dt="2021-09-09T09:51:11.428" v="841" actId="20577"/>
          <ac:spMkLst>
            <pc:docMk/>
            <pc:sldMk cId="3956199812" sldId="1038"/>
            <ac:spMk id="6" creationId="{7E9EB2CB-EA66-4373-9282-2F45AAA32243}"/>
          </ac:spMkLst>
        </pc:spChg>
        <pc:spChg chg="add mod">
          <ac:chgData name="Kitazawa Masakiyo" userId="2bf3742da7ad8ecb" providerId="LiveId" clId="{7B9068CD-30B3-4E1F-B176-8B6AED049F79}" dt="2021-09-09T09:49:37.372" v="685" actId="6549"/>
          <ac:spMkLst>
            <pc:docMk/>
            <pc:sldMk cId="3956199812" sldId="1038"/>
            <ac:spMk id="7" creationId="{ACCE1409-A3B5-40AB-B164-C330E02B0B84}"/>
          </ac:spMkLst>
        </pc:spChg>
        <pc:spChg chg="add mod">
          <ac:chgData name="Kitazawa Masakiyo" userId="2bf3742da7ad8ecb" providerId="LiveId" clId="{7B9068CD-30B3-4E1F-B176-8B6AED049F79}" dt="2021-09-09T09:59:13.138" v="1278" actId="20577"/>
          <ac:spMkLst>
            <pc:docMk/>
            <pc:sldMk cId="3956199812" sldId="1038"/>
            <ac:spMk id="8" creationId="{7E2EBD55-3164-4AF1-B8AB-B348900C69F1}"/>
          </ac:spMkLst>
        </pc:spChg>
        <pc:spChg chg="add mod">
          <ac:chgData name="Kitazawa Masakiyo" userId="2bf3742da7ad8ecb" providerId="LiveId" clId="{7B9068CD-30B3-4E1F-B176-8B6AED049F79}" dt="2021-09-10T00:04:25.668" v="1716" actId="20577"/>
          <ac:spMkLst>
            <pc:docMk/>
            <pc:sldMk cId="3956199812" sldId="1038"/>
            <ac:spMk id="9" creationId="{9988ED48-E0BD-40D3-9642-97C8981C1F65}"/>
          </ac:spMkLst>
        </pc:spChg>
      </pc:sldChg>
      <pc:sldChg chg="addSp delSp modSp new del mod">
        <pc:chgData name="Kitazawa Masakiyo" userId="2bf3742da7ad8ecb" providerId="LiveId" clId="{7B9068CD-30B3-4E1F-B176-8B6AED049F79}" dt="2021-09-10T01:18:55.423" v="5150" actId="2696"/>
        <pc:sldMkLst>
          <pc:docMk/>
          <pc:sldMk cId="1837293215" sldId="1039"/>
        </pc:sldMkLst>
        <pc:spChg chg="mod">
          <ac:chgData name="Kitazawa Masakiyo" userId="2bf3742da7ad8ecb" providerId="LiveId" clId="{7B9068CD-30B3-4E1F-B176-8B6AED049F79}" dt="2021-09-09T09:53:27.862" v="1021" actId="20577"/>
          <ac:spMkLst>
            <pc:docMk/>
            <pc:sldMk cId="1837293215" sldId="1039"/>
            <ac:spMk id="2" creationId="{61843045-5066-4C83-94B1-2B9863ABCFC2}"/>
          </ac:spMkLst>
        </pc:spChg>
        <pc:spChg chg="del">
          <ac:chgData name="Kitazawa Masakiyo" userId="2bf3742da7ad8ecb" providerId="LiveId" clId="{7B9068CD-30B3-4E1F-B176-8B6AED049F79}" dt="2021-09-09T09:53:17.618" v="1005" actId="478"/>
          <ac:spMkLst>
            <pc:docMk/>
            <pc:sldMk cId="1837293215" sldId="1039"/>
            <ac:spMk id="3" creationId="{BBAE098A-FCAA-43EB-B849-5E99B9D14EAF}"/>
          </ac:spMkLst>
        </pc:spChg>
        <pc:spChg chg="add mod">
          <ac:chgData name="Kitazawa Masakiyo" userId="2bf3742da7ad8ecb" providerId="LiveId" clId="{7B9068CD-30B3-4E1F-B176-8B6AED049F79}" dt="2021-09-09T11:20:55.323" v="1384" actId="20577"/>
          <ac:spMkLst>
            <pc:docMk/>
            <pc:sldMk cId="1837293215" sldId="1039"/>
            <ac:spMk id="5" creationId="{604E7048-1B67-438E-BA17-49F9C947CCF3}"/>
          </ac:spMkLst>
        </pc:spChg>
        <pc:spChg chg="add del mod">
          <ac:chgData name="Kitazawa Masakiyo" userId="2bf3742da7ad8ecb" providerId="LiveId" clId="{7B9068CD-30B3-4E1F-B176-8B6AED049F79}" dt="2021-09-09T11:20:56.613" v="1386"/>
          <ac:spMkLst>
            <pc:docMk/>
            <pc:sldMk cId="1837293215" sldId="1039"/>
            <ac:spMk id="6" creationId="{F866DFF1-9CA1-42E0-8EAD-23CA4CABC2DA}"/>
          </ac:spMkLst>
        </pc:spChg>
        <pc:spChg chg="add mod">
          <ac:chgData name="Kitazawa Masakiyo" userId="2bf3742da7ad8ecb" providerId="LiveId" clId="{7B9068CD-30B3-4E1F-B176-8B6AED049F79}" dt="2021-09-09T09:58:08.847" v="1249" actId="6549"/>
          <ac:spMkLst>
            <pc:docMk/>
            <pc:sldMk cId="1837293215" sldId="1039"/>
            <ac:spMk id="7" creationId="{EF9F3BCE-DBF6-4C74-AD2C-0F9EF452A425}"/>
          </ac:spMkLst>
        </pc:spChg>
        <pc:picChg chg="add mod">
          <ac:chgData name="Kitazawa Masakiyo" userId="2bf3742da7ad8ecb" providerId="LiveId" clId="{7B9068CD-30B3-4E1F-B176-8B6AED049F79}" dt="2021-09-09T11:21:22.053" v="1393" actId="1076"/>
          <ac:picMkLst>
            <pc:docMk/>
            <pc:sldMk cId="1837293215" sldId="1039"/>
            <ac:picMk id="9" creationId="{0E4C7C1B-CE03-46ED-B7A8-0EE5BEF8FDC4}"/>
          </ac:picMkLst>
        </pc:picChg>
      </pc:sldChg>
      <pc:sldChg chg="addSp delSp modSp new mod">
        <pc:chgData name="Kitazawa Masakiyo" userId="2bf3742da7ad8ecb" providerId="LiveId" clId="{7B9068CD-30B3-4E1F-B176-8B6AED049F79}" dt="2021-09-10T01:19:09.954" v="5151" actId="478"/>
        <pc:sldMkLst>
          <pc:docMk/>
          <pc:sldMk cId="322977823" sldId="1040"/>
        </pc:sldMkLst>
        <pc:spChg chg="del">
          <ac:chgData name="Kitazawa Masakiyo" userId="2bf3742da7ad8ecb" providerId="LiveId" clId="{7B9068CD-30B3-4E1F-B176-8B6AED049F79}" dt="2021-09-10T01:19:09.954" v="5151" actId="478"/>
          <ac:spMkLst>
            <pc:docMk/>
            <pc:sldMk cId="322977823" sldId="1040"/>
            <ac:spMk id="2" creationId="{852A51EB-FC1A-4072-9C2A-D861ABB9C105}"/>
          </ac:spMkLst>
        </pc:spChg>
        <pc:spChg chg="add mod">
          <ac:chgData name="Kitazawa Masakiyo" userId="2bf3742da7ad8ecb" providerId="LiveId" clId="{7B9068CD-30B3-4E1F-B176-8B6AED049F79}" dt="2021-09-10T01:03:44.904" v="4449" actId="1036"/>
          <ac:spMkLst>
            <pc:docMk/>
            <pc:sldMk cId="322977823" sldId="1040"/>
            <ac:spMk id="3" creationId="{4983E413-4C2C-4282-B50D-B65A5A960653}"/>
          </ac:spMkLst>
        </pc:spChg>
        <pc:spChg chg="del">
          <ac:chgData name="Kitazawa Masakiyo" userId="2bf3742da7ad8ecb" providerId="LiveId" clId="{7B9068CD-30B3-4E1F-B176-8B6AED049F79}" dt="2021-09-09T11:19:18.986" v="1280" actId="21"/>
          <ac:spMkLst>
            <pc:docMk/>
            <pc:sldMk cId="322977823" sldId="1040"/>
            <ac:spMk id="3" creationId="{738C46AE-E2AB-44A9-AD6A-9E6F86D90329}"/>
          </ac:spMkLst>
        </pc:spChg>
        <pc:spChg chg="add del mod">
          <ac:chgData name="Kitazawa Masakiyo" userId="2bf3742da7ad8ecb" providerId="LiveId" clId="{7B9068CD-30B3-4E1F-B176-8B6AED049F79}" dt="2021-09-10T01:03:37.942" v="4438" actId="478"/>
          <ac:spMkLst>
            <pc:docMk/>
            <pc:sldMk cId="322977823" sldId="1040"/>
            <ac:spMk id="5" creationId="{56EBCDBB-2185-4D20-AC1E-5FB566585521}"/>
          </ac:spMkLst>
        </pc:spChg>
        <pc:spChg chg="add mod">
          <ac:chgData name="Kitazawa Masakiyo" userId="2bf3742da7ad8ecb" providerId="LiveId" clId="{7B9068CD-30B3-4E1F-B176-8B6AED049F79}" dt="2021-09-10T01:03:30.838" v="4437" actId="6549"/>
          <ac:spMkLst>
            <pc:docMk/>
            <pc:sldMk cId="322977823" sldId="1040"/>
            <ac:spMk id="7" creationId="{34A06FAB-A456-4A3F-A8DB-E98451403A74}"/>
          </ac:spMkLst>
        </pc:spChg>
        <pc:spChg chg="add mod">
          <ac:chgData name="Kitazawa Masakiyo" userId="2bf3742da7ad8ecb" providerId="LiveId" clId="{7B9068CD-30B3-4E1F-B176-8B6AED049F79}" dt="2021-09-10T01:08:11.985" v="4518" actId="1076"/>
          <ac:spMkLst>
            <pc:docMk/>
            <pc:sldMk cId="322977823" sldId="1040"/>
            <ac:spMk id="8" creationId="{62353BAD-9523-46D1-89D0-A8D7C0D17C5E}"/>
          </ac:spMkLst>
        </pc:spChg>
        <pc:spChg chg="add mod">
          <ac:chgData name="Kitazawa Masakiyo" userId="2bf3742da7ad8ecb" providerId="LiveId" clId="{7B9068CD-30B3-4E1F-B176-8B6AED049F79}" dt="2021-09-10T01:09:09.423" v="4547" actId="20577"/>
          <ac:spMkLst>
            <pc:docMk/>
            <pc:sldMk cId="322977823" sldId="1040"/>
            <ac:spMk id="10" creationId="{7C5C3312-ACF6-4651-95DA-8BDF924F6CC6}"/>
          </ac:spMkLst>
        </pc:spChg>
        <pc:spChg chg="add mod">
          <ac:chgData name="Kitazawa Masakiyo" userId="2bf3742da7ad8ecb" providerId="LiveId" clId="{7B9068CD-30B3-4E1F-B176-8B6AED049F79}" dt="2021-09-10T01:10:51.409" v="4632" actId="20577"/>
          <ac:spMkLst>
            <pc:docMk/>
            <pc:sldMk cId="322977823" sldId="1040"/>
            <ac:spMk id="11" creationId="{2EF8E3DA-6B86-4837-B17D-6A5ECC0CEC58}"/>
          </ac:spMkLst>
        </pc:spChg>
        <pc:spChg chg="add mod">
          <ac:chgData name="Kitazawa Masakiyo" userId="2bf3742da7ad8ecb" providerId="LiveId" clId="{7B9068CD-30B3-4E1F-B176-8B6AED049F79}" dt="2021-09-10T01:11:32.329" v="4715" actId="20577"/>
          <ac:spMkLst>
            <pc:docMk/>
            <pc:sldMk cId="322977823" sldId="1040"/>
            <ac:spMk id="13" creationId="{3D59D3E4-5E7D-4E7F-8E44-C1A6CF9917A0}"/>
          </ac:spMkLst>
        </pc:spChg>
        <pc:picChg chg="add mod">
          <ac:chgData name="Kitazawa Masakiyo" userId="2bf3742da7ad8ecb" providerId="LiveId" clId="{7B9068CD-30B3-4E1F-B176-8B6AED049F79}" dt="2021-09-09T11:20:03.674" v="1289" actId="1076"/>
          <ac:picMkLst>
            <pc:docMk/>
            <pc:sldMk cId="322977823" sldId="1040"/>
            <ac:picMk id="6" creationId="{B0A52BC1-DA6C-415A-86EF-E3F64D94A051}"/>
          </ac:picMkLst>
        </pc:picChg>
        <pc:picChg chg="add mod">
          <ac:chgData name="Kitazawa Masakiyo" userId="2bf3742da7ad8ecb" providerId="LiveId" clId="{7B9068CD-30B3-4E1F-B176-8B6AED049F79}" dt="2021-09-10T01:08:11.985" v="4518" actId="1076"/>
          <ac:picMkLst>
            <pc:docMk/>
            <pc:sldMk cId="322977823" sldId="1040"/>
            <ac:picMk id="9" creationId="{E83F3610-860B-4B1E-8337-959EA3BD20C1}"/>
          </ac:picMkLst>
        </pc:picChg>
        <pc:picChg chg="add mod">
          <ac:chgData name="Kitazawa Masakiyo" userId="2bf3742da7ad8ecb" providerId="LiveId" clId="{7B9068CD-30B3-4E1F-B176-8B6AED049F79}" dt="2021-09-10T01:10:40.980" v="4622" actId="1076"/>
          <ac:picMkLst>
            <pc:docMk/>
            <pc:sldMk cId="322977823" sldId="1040"/>
            <ac:picMk id="12" creationId="{42D6391D-BE1A-45C3-B480-B4E29ABEE1EF}"/>
          </ac:picMkLst>
        </pc:picChg>
      </pc:sldChg>
      <pc:sldChg chg="addSp delSp modSp new mod ord">
        <pc:chgData name="Kitazawa Masakiyo" userId="2bf3742da7ad8ecb" providerId="LiveId" clId="{7B9068CD-30B3-4E1F-B176-8B6AED049F79}" dt="2021-09-10T01:16:27.002" v="5148" actId="13822"/>
        <pc:sldMkLst>
          <pc:docMk/>
          <pc:sldMk cId="3727428256" sldId="1041"/>
        </pc:sldMkLst>
        <pc:spChg chg="mod">
          <ac:chgData name="Kitazawa Masakiyo" userId="2bf3742da7ad8ecb" providerId="LiveId" clId="{7B9068CD-30B3-4E1F-B176-8B6AED049F79}" dt="2021-09-09T11:36:20.893" v="1694" actId="20577"/>
          <ac:spMkLst>
            <pc:docMk/>
            <pc:sldMk cId="3727428256" sldId="1041"/>
            <ac:spMk id="2" creationId="{03D00A45-F458-4A3F-BE00-0762AABDF46D}"/>
          </ac:spMkLst>
        </pc:spChg>
        <pc:spChg chg="add mod">
          <ac:chgData name="Kitazawa Masakiyo" userId="2bf3742da7ad8ecb" providerId="LiveId" clId="{7B9068CD-30B3-4E1F-B176-8B6AED049F79}" dt="2021-09-10T01:14:30.160" v="4950" actId="20577"/>
          <ac:spMkLst>
            <pc:docMk/>
            <pc:sldMk cId="3727428256" sldId="1041"/>
            <ac:spMk id="3" creationId="{243F5779-DFC3-4D27-876D-C71A61838F04}"/>
          </ac:spMkLst>
        </pc:spChg>
        <pc:spChg chg="del">
          <ac:chgData name="Kitazawa Masakiyo" userId="2bf3742da7ad8ecb" providerId="LiveId" clId="{7B9068CD-30B3-4E1F-B176-8B6AED049F79}" dt="2021-09-09T11:36:08.850" v="1672" actId="478"/>
          <ac:spMkLst>
            <pc:docMk/>
            <pc:sldMk cId="3727428256" sldId="1041"/>
            <ac:spMk id="3" creationId="{7C7DD49F-924A-4832-A26D-0244D15802AB}"/>
          </ac:spMkLst>
        </pc:spChg>
        <pc:spChg chg="add mod">
          <ac:chgData name="Kitazawa Masakiyo" userId="2bf3742da7ad8ecb" providerId="LiveId" clId="{7B9068CD-30B3-4E1F-B176-8B6AED049F79}" dt="2021-09-10T01:12:37.395" v="4785" actId="1076"/>
          <ac:spMkLst>
            <pc:docMk/>
            <pc:sldMk cId="3727428256" sldId="1041"/>
            <ac:spMk id="8" creationId="{5F13D645-74DC-4872-A20A-79144066F1A3}"/>
          </ac:spMkLst>
        </pc:spChg>
        <pc:spChg chg="add mod">
          <ac:chgData name="Kitazawa Masakiyo" userId="2bf3742da7ad8ecb" providerId="LiveId" clId="{7B9068CD-30B3-4E1F-B176-8B6AED049F79}" dt="2021-09-10T01:12:42.155" v="4786" actId="1076"/>
          <ac:spMkLst>
            <pc:docMk/>
            <pc:sldMk cId="3727428256" sldId="1041"/>
            <ac:spMk id="9" creationId="{9DF18EB6-17F1-4C1A-AE7B-B29C901EA855}"/>
          </ac:spMkLst>
        </pc:spChg>
        <pc:spChg chg="add mod">
          <ac:chgData name="Kitazawa Masakiyo" userId="2bf3742da7ad8ecb" providerId="LiveId" clId="{7B9068CD-30B3-4E1F-B176-8B6AED049F79}" dt="2021-09-10T01:12:45.473" v="4787" actId="1076"/>
          <ac:spMkLst>
            <pc:docMk/>
            <pc:sldMk cId="3727428256" sldId="1041"/>
            <ac:spMk id="10" creationId="{8464B025-0CCB-42DF-899F-0C7FCE706463}"/>
          </ac:spMkLst>
        </pc:spChg>
        <pc:spChg chg="add mod">
          <ac:chgData name="Kitazawa Masakiyo" userId="2bf3742da7ad8ecb" providerId="LiveId" clId="{7B9068CD-30B3-4E1F-B176-8B6AED049F79}" dt="2021-09-10T01:15:09.601" v="5001" actId="12"/>
          <ac:spMkLst>
            <pc:docMk/>
            <pc:sldMk cId="3727428256" sldId="1041"/>
            <ac:spMk id="11" creationId="{5E7C84D5-7BC7-4FA9-AA28-3DB1103165A4}"/>
          </ac:spMkLst>
        </pc:spChg>
        <pc:spChg chg="add del mod">
          <ac:chgData name="Kitazawa Masakiyo" userId="2bf3742da7ad8ecb" providerId="LiveId" clId="{7B9068CD-30B3-4E1F-B176-8B6AED049F79}" dt="2021-09-10T01:14:59.955" v="4997" actId="478"/>
          <ac:spMkLst>
            <pc:docMk/>
            <pc:sldMk cId="3727428256" sldId="1041"/>
            <ac:spMk id="12" creationId="{48556E99-AC39-4635-8D9C-8E24EACE6985}"/>
          </ac:spMkLst>
        </pc:spChg>
        <pc:spChg chg="add mod">
          <ac:chgData name="Kitazawa Masakiyo" userId="2bf3742da7ad8ecb" providerId="LiveId" clId="{7B9068CD-30B3-4E1F-B176-8B6AED049F79}" dt="2021-09-10T01:15:12.756" v="5002" actId="1076"/>
          <ac:spMkLst>
            <pc:docMk/>
            <pc:sldMk cId="3727428256" sldId="1041"/>
            <ac:spMk id="13" creationId="{DE18010F-61A6-41DC-8885-E83DA08AA852}"/>
          </ac:spMkLst>
        </pc:spChg>
        <pc:spChg chg="add mod">
          <ac:chgData name="Kitazawa Masakiyo" userId="2bf3742da7ad8ecb" providerId="LiveId" clId="{7B9068CD-30B3-4E1F-B176-8B6AED049F79}" dt="2021-09-10T01:12:33.287" v="4784" actId="1076"/>
          <ac:spMkLst>
            <pc:docMk/>
            <pc:sldMk cId="3727428256" sldId="1041"/>
            <ac:spMk id="14" creationId="{0EE741A9-E506-4B88-BDAA-6F35639ADA76}"/>
          </ac:spMkLst>
        </pc:spChg>
        <pc:spChg chg="add mod">
          <ac:chgData name="Kitazawa Masakiyo" userId="2bf3742da7ad8ecb" providerId="LiveId" clId="{7B9068CD-30B3-4E1F-B176-8B6AED049F79}" dt="2021-09-10T01:13:04.582" v="4800" actId="1076"/>
          <ac:spMkLst>
            <pc:docMk/>
            <pc:sldMk cId="3727428256" sldId="1041"/>
            <ac:spMk id="15" creationId="{8C3DA33A-D0AA-4CBA-B98D-51B95B2E910A}"/>
          </ac:spMkLst>
        </pc:spChg>
        <pc:spChg chg="add mod ord">
          <ac:chgData name="Kitazawa Masakiyo" userId="2bf3742da7ad8ecb" providerId="LiveId" clId="{7B9068CD-30B3-4E1F-B176-8B6AED049F79}" dt="2021-09-10T01:15:31.442" v="5006" actId="167"/>
          <ac:spMkLst>
            <pc:docMk/>
            <pc:sldMk cId="3727428256" sldId="1041"/>
            <ac:spMk id="16" creationId="{650B686A-CA9F-4268-AE11-CC5C8FE32853}"/>
          </ac:spMkLst>
        </pc:spChg>
        <pc:spChg chg="add mod">
          <ac:chgData name="Kitazawa Masakiyo" userId="2bf3742da7ad8ecb" providerId="LiveId" clId="{7B9068CD-30B3-4E1F-B176-8B6AED049F79}" dt="2021-09-10T01:16:27.002" v="5148" actId="13822"/>
          <ac:spMkLst>
            <pc:docMk/>
            <pc:sldMk cId="3727428256" sldId="1041"/>
            <ac:spMk id="17" creationId="{6A501AC9-43A8-4C39-AEA7-D0FEE1E3D32A}"/>
          </ac:spMkLst>
        </pc:spChg>
        <pc:picChg chg="add mod">
          <ac:chgData name="Kitazawa Masakiyo" userId="2bf3742da7ad8ecb" providerId="LiveId" clId="{7B9068CD-30B3-4E1F-B176-8B6AED049F79}" dt="2021-09-10T01:12:37.395" v="4785" actId="1076"/>
          <ac:picMkLst>
            <pc:docMk/>
            <pc:sldMk cId="3727428256" sldId="1041"/>
            <ac:picMk id="5" creationId="{3C20459B-6E44-47E8-B7AA-1F1C9658F1F2}"/>
          </ac:picMkLst>
        </pc:picChg>
        <pc:picChg chg="add mod">
          <ac:chgData name="Kitazawa Masakiyo" userId="2bf3742da7ad8ecb" providerId="LiveId" clId="{7B9068CD-30B3-4E1F-B176-8B6AED049F79}" dt="2021-09-10T01:12:37.395" v="4785" actId="1076"/>
          <ac:picMkLst>
            <pc:docMk/>
            <pc:sldMk cId="3727428256" sldId="1041"/>
            <ac:picMk id="6" creationId="{E8522DB5-110C-4E44-A598-36C50C6E9A5D}"/>
          </ac:picMkLst>
        </pc:picChg>
        <pc:picChg chg="add mod">
          <ac:chgData name="Kitazawa Masakiyo" userId="2bf3742da7ad8ecb" providerId="LiveId" clId="{7B9068CD-30B3-4E1F-B176-8B6AED049F79}" dt="2021-09-10T01:12:37.395" v="4785" actId="1076"/>
          <ac:picMkLst>
            <pc:docMk/>
            <pc:sldMk cId="3727428256" sldId="1041"/>
            <ac:picMk id="7" creationId="{C24F5C47-4FC9-491F-927B-8DF3169E0567}"/>
          </ac:picMkLst>
        </pc:picChg>
      </pc:sldChg>
      <pc:sldChg chg="del">
        <pc:chgData name="Kitazawa Masakiyo" userId="2bf3742da7ad8ecb" providerId="LiveId" clId="{7B9068CD-30B3-4E1F-B176-8B6AED049F79}" dt="2021-09-10T01:18:44.866" v="5149" actId="2696"/>
        <pc:sldMkLst>
          <pc:docMk/>
          <pc:sldMk cId="3409127564" sldId="1042"/>
        </pc:sldMkLst>
      </pc:sldChg>
      <pc:sldChg chg="ord">
        <pc:chgData name="Kitazawa Masakiyo" userId="2bf3742da7ad8ecb" providerId="LiveId" clId="{7B9068CD-30B3-4E1F-B176-8B6AED049F79}" dt="2021-09-10T00:50:50.611" v="3913"/>
        <pc:sldMkLst>
          <pc:docMk/>
          <pc:sldMk cId="804790756" sldId="1043"/>
        </pc:sldMkLst>
      </pc:sldChg>
      <pc:sldChg chg="del">
        <pc:chgData name="Kitazawa Masakiyo" userId="2bf3742da7ad8ecb" providerId="LiveId" clId="{7B9068CD-30B3-4E1F-B176-8B6AED049F79}" dt="2021-09-10T01:20:10.398" v="5152" actId="2696"/>
        <pc:sldMkLst>
          <pc:docMk/>
          <pc:sldMk cId="1209724261" sldId="1045"/>
        </pc:sldMkLst>
      </pc:sldChg>
      <pc:sldChg chg="addSp delSp modSp mod">
        <pc:chgData name="Kitazawa Masakiyo" userId="2bf3742da7ad8ecb" providerId="LiveId" clId="{7B9068CD-30B3-4E1F-B176-8B6AED049F79}" dt="2021-09-10T01:23:43.557" v="5189" actId="1037"/>
        <pc:sldMkLst>
          <pc:docMk/>
          <pc:sldMk cId="3900555489" sldId="1045"/>
        </pc:sldMkLst>
        <pc:spChg chg="del mod">
          <ac:chgData name="Kitazawa Masakiyo" userId="2bf3742da7ad8ecb" providerId="LiveId" clId="{7B9068CD-30B3-4E1F-B176-8B6AED049F79}" dt="2021-09-10T01:21:02.301" v="5161" actId="478"/>
          <ac:spMkLst>
            <pc:docMk/>
            <pc:sldMk cId="3900555489" sldId="1045"/>
            <ac:spMk id="7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11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13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20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22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23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24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39.548" v="5177" actId="1036"/>
          <ac:spMkLst>
            <pc:docMk/>
            <pc:sldMk cId="3900555489" sldId="1045"/>
            <ac:spMk id="25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1:25.225" v="5168" actId="14100"/>
          <ac:spMkLst>
            <pc:docMk/>
            <pc:sldMk cId="3900555489" sldId="1045"/>
            <ac:spMk id="26" creationId="{00000000-0000-0000-0000-000000000000}"/>
          </ac:spMkLst>
        </pc:spChg>
        <pc:spChg chg="mod">
          <ac:chgData name="Kitazawa Masakiyo" userId="2bf3742da7ad8ecb" providerId="LiveId" clId="{7B9068CD-30B3-4E1F-B176-8B6AED049F79}" dt="2021-09-10T01:20:56.744" v="5159" actId="1076"/>
          <ac:spMkLst>
            <pc:docMk/>
            <pc:sldMk cId="3900555489" sldId="1045"/>
            <ac:spMk id="27" creationId="{00000000-0000-0000-0000-000000000000}"/>
          </ac:spMkLst>
        </pc:spChg>
        <pc:picChg chg="del">
          <ac:chgData name="Kitazawa Masakiyo" userId="2bf3742da7ad8ecb" providerId="LiveId" clId="{7B9068CD-30B3-4E1F-B176-8B6AED049F79}" dt="2021-09-10T01:20:36.251" v="5155" actId="478"/>
          <ac:picMkLst>
            <pc:docMk/>
            <pc:sldMk cId="3900555489" sldId="1045"/>
            <ac:picMk id="6" creationId="{00000000-0000-0000-0000-000000000000}"/>
          </ac:picMkLst>
        </pc:picChg>
        <pc:picChg chg="mod">
          <ac:chgData name="Kitazawa Masakiyo" userId="2bf3742da7ad8ecb" providerId="LiveId" clId="{7B9068CD-30B3-4E1F-B176-8B6AED049F79}" dt="2021-09-10T01:21:39.548" v="5177" actId="1036"/>
          <ac:picMkLst>
            <pc:docMk/>
            <pc:sldMk cId="3900555489" sldId="1045"/>
            <ac:picMk id="16" creationId="{00000000-0000-0000-0000-000000000000}"/>
          </ac:picMkLst>
        </pc:picChg>
        <pc:picChg chg="mod">
          <ac:chgData name="Kitazawa Masakiyo" userId="2bf3742da7ad8ecb" providerId="LiveId" clId="{7B9068CD-30B3-4E1F-B176-8B6AED049F79}" dt="2021-09-10T01:21:39.548" v="5177" actId="1036"/>
          <ac:picMkLst>
            <pc:docMk/>
            <pc:sldMk cId="3900555489" sldId="1045"/>
            <ac:picMk id="21" creationId="{00000000-0000-0000-0000-000000000000}"/>
          </ac:picMkLst>
        </pc:picChg>
        <pc:picChg chg="add mod ord">
          <ac:chgData name="Kitazawa Masakiyo" userId="2bf3742da7ad8ecb" providerId="LiveId" clId="{7B9068CD-30B3-4E1F-B176-8B6AED049F79}" dt="2021-09-10T01:21:06.729" v="5162" actId="1076"/>
          <ac:picMkLst>
            <pc:docMk/>
            <pc:sldMk cId="3900555489" sldId="1045"/>
            <ac:picMk id="29" creationId="{1BF9AD50-12AD-40E5-90E2-2D1D74F1C281}"/>
          </ac:picMkLst>
        </pc:picChg>
        <pc:picChg chg="del">
          <ac:chgData name="Kitazawa Masakiyo" userId="2bf3742da7ad8ecb" providerId="LiveId" clId="{7B9068CD-30B3-4E1F-B176-8B6AED049F79}" dt="2021-09-10T01:22:56.986" v="5180" actId="21"/>
          <ac:picMkLst>
            <pc:docMk/>
            <pc:sldMk cId="3900555489" sldId="1045"/>
            <ac:picMk id="30" creationId="{00000000-0000-0000-0000-000000000000}"/>
          </ac:picMkLst>
        </pc:picChg>
        <pc:picChg chg="add mod ord modCrop">
          <ac:chgData name="Kitazawa Masakiyo" userId="2bf3742da7ad8ecb" providerId="LiveId" clId="{7B9068CD-30B3-4E1F-B176-8B6AED049F79}" dt="2021-09-10T01:23:43.557" v="5189" actId="1037"/>
          <ac:picMkLst>
            <pc:docMk/>
            <pc:sldMk cId="3900555489" sldId="1045"/>
            <ac:picMk id="33" creationId="{8CB971AC-7FF3-4A12-A38D-EDA42A5FE56B}"/>
          </ac:picMkLst>
        </pc:picChg>
      </pc:sldChg>
      <pc:sldChg chg="addSp delSp modSp new mod">
        <pc:chgData name="Kitazawa Masakiyo" userId="2bf3742da7ad8ecb" providerId="LiveId" clId="{7B9068CD-30B3-4E1F-B176-8B6AED049F79}" dt="2021-09-10T00:28:33.388" v="2502" actId="1076"/>
        <pc:sldMkLst>
          <pc:docMk/>
          <pc:sldMk cId="4061253989" sldId="1049"/>
        </pc:sldMkLst>
        <pc:spChg chg="mod">
          <ac:chgData name="Kitazawa Masakiyo" userId="2bf3742da7ad8ecb" providerId="LiveId" clId="{7B9068CD-30B3-4E1F-B176-8B6AED049F79}" dt="2021-09-10T00:11:11.807" v="1949" actId="20577"/>
          <ac:spMkLst>
            <pc:docMk/>
            <pc:sldMk cId="4061253989" sldId="1049"/>
            <ac:spMk id="2" creationId="{6586760D-B941-4F3A-A0A6-46840DD2EA74}"/>
          </ac:spMkLst>
        </pc:spChg>
        <pc:spChg chg="del">
          <ac:chgData name="Kitazawa Masakiyo" userId="2bf3742da7ad8ecb" providerId="LiveId" clId="{7B9068CD-30B3-4E1F-B176-8B6AED049F79}" dt="2021-09-10T00:10:56.992" v="1938" actId="478"/>
          <ac:spMkLst>
            <pc:docMk/>
            <pc:sldMk cId="4061253989" sldId="1049"/>
            <ac:spMk id="3" creationId="{9A354907-8C3E-456F-BC55-12A241FCA6B5}"/>
          </ac:spMkLst>
        </pc:spChg>
        <pc:spChg chg="add mod">
          <ac:chgData name="Kitazawa Masakiyo" userId="2bf3742da7ad8ecb" providerId="LiveId" clId="{7B9068CD-30B3-4E1F-B176-8B6AED049F79}" dt="2021-09-10T00:13:48.948" v="1990" actId="1076"/>
          <ac:spMkLst>
            <pc:docMk/>
            <pc:sldMk cId="4061253989" sldId="1049"/>
            <ac:spMk id="11" creationId="{DAFC4178-EBBE-47B7-A1D6-0E72CA6EF4CE}"/>
          </ac:spMkLst>
        </pc:spChg>
        <pc:spChg chg="add mod">
          <ac:chgData name="Kitazawa Masakiyo" userId="2bf3742da7ad8ecb" providerId="LiveId" clId="{7B9068CD-30B3-4E1F-B176-8B6AED049F79}" dt="2021-09-10T00:14:27.495" v="2027" actId="20577"/>
          <ac:spMkLst>
            <pc:docMk/>
            <pc:sldMk cId="4061253989" sldId="1049"/>
            <ac:spMk id="12" creationId="{A8F38092-79FC-4BD5-8263-AB12957325D6}"/>
          </ac:spMkLst>
        </pc:spChg>
        <pc:spChg chg="add mod">
          <ac:chgData name="Kitazawa Masakiyo" userId="2bf3742da7ad8ecb" providerId="LiveId" clId="{7B9068CD-30B3-4E1F-B176-8B6AED049F79}" dt="2021-09-10T00:20:39.579" v="2403" actId="20577"/>
          <ac:spMkLst>
            <pc:docMk/>
            <pc:sldMk cId="4061253989" sldId="1049"/>
            <ac:spMk id="13" creationId="{B6FBB510-AC2C-4F2C-B18C-F80DCF22D359}"/>
          </ac:spMkLst>
        </pc:spChg>
        <pc:spChg chg="add mod">
          <ac:chgData name="Kitazawa Masakiyo" userId="2bf3742da7ad8ecb" providerId="LiveId" clId="{7B9068CD-30B3-4E1F-B176-8B6AED049F79}" dt="2021-09-10T00:28:33.388" v="2502" actId="1076"/>
          <ac:spMkLst>
            <pc:docMk/>
            <pc:sldMk cId="4061253989" sldId="1049"/>
            <ac:spMk id="14" creationId="{52775D69-4196-4D17-BF76-32C455A792D8}"/>
          </ac:spMkLst>
        </pc:spChg>
        <pc:picChg chg="add mod">
          <ac:chgData name="Kitazawa Masakiyo" userId="2bf3742da7ad8ecb" providerId="LiveId" clId="{7B9068CD-30B3-4E1F-B176-8B6AED049F79}" dt="2021-09-10T00:13:01.409" v="1969" actId="1076"/>
          <ac:picMkLst>
            <pc:docMk/>
            <pc:sldMk cId="4061253989" sldId="1049"/>
            <ac:picMk id="6" creationId="{EE7DB5A1-4EFC-4202-8951-E3A59ED10117}"/>
          </ac:picMkLst>
        </pc:picChg>
        <pc:picChg chg="add del">
          <ac:chgData name="Kitazawa Masakiyo" userId="2bf3742da7ad8ecb" providerId="LiveId" clId="{7B9068CD-30B3-4E1F-B176-8B6AED049F79}" dt="2021-09-10T00:12:06.230" v="1957" actId="478"/>
          <ac:picMkLst>
            <pc:docMk/>
            <pc:sldMk cId="4061253989" sldId="1049"/>
            <ac:picMk id="8" creationId="{EBF96CB4-681E-4C56-9ADE-946C96A011FD}"/>
          </ac:picMkLst>
        </pc:picChg>
        <pc:picChg chg="add mod">
          <ac:chgData name="Kitazawa Masakiyo" userId="2bf3742da7ad8ecb" providerId="LiveId" clId="{7B9068CD-30B3-4E1F-B176-8B6AED049F79}" dt="2021-09-10T00:12:39.183" v="1965" actId="14100"/>
          <ac:picMkLst>
            <pc:docMk/>
            <pc:sldMk cId="4061253989" sldId="1049"/>
            <ac:picMk id="10" creationId="{8B7346C2-DAAA-4C3D-922C-AD9DC641D9A3}"/>
          </ac:picMkLst>
        </pc:picChg>
      </pc:sldChg>
      <pc:sldChg chg="addSp delSp modSp new mod">
        <pc:chgData name="Kitazawa Masakiyo" userId="2bf3742da7ad8ecb" providerId="LiveId" clId="{7B9068CD-30B3-4E1F-B176-8B6AED049F79}" dt="2021-09-10T01:22:40.712" v="5179" actId="12"/>
        <pc:sldMkLst>
          <pc:docMk/>
          <pc:sldMk cId="2296333789" sldId="1050"/>
        </pc:sldMkLst>
        <pc:spChg chg="mod">
          <ac:chgData name="Kitazawa Masakiyo" userId="2bf3742da7ad8ecb" providerId="LiveId" clId="{7B9068CD-30B3-4E1F-B176-8B6AED049F79}" dt="2021-09-10T00:26:46.669" v="2486" actId="20577"/>
          <ac:spMkLst>
            <pc:docMk/>
            <pc:sldMk cId="2296333789" sldId="1050"/>
            <ac:spMk id="2" creationId="{F6951326-98AD-4713-B4AC-1845A826EB13}"/>
          </ac:spMkLst>
        </pc:spChg>
        <pc:spChg chg="del">
          <ac:chgData name="Kitazawa Masakiyo" userId="2bf3742da7ad8ecb" providerId="LiveId" clId="{7B9068CD-30B3-4E1F-B176-8B6AED049F79}" dt="2021-09-10T00:20:52.943" v="2405" actId="478"/>
          <ac:spMkLst>
            <pc:docMk/>
            <pc:sldMk cId="2296333789" sldId="1050"/>
            <ac:spMk id="3" creationId="{83EEDAE5-7FA5-4DE0-B916-5024C8743418}"/>
          </ac:spMkLst>
        </pc:spChg>
        <pc:spChg chg="add mod">
          <ac:chgData name="Kitazawa Masakiyo" userId="2bf3742da7ad8ecb" providerId="LiveId" clId="{7B9068CD-30B3-4E1F-B176-8B6AED049F79}" dt="2021-09-10T00:32:07.580" v="2687" actId="12"/>
          <ac:spMkLst>
            <pc:docMk/>
            <pc:sldMk cId="2296333789" sldId="1050"/>
            <ac:spMk id="5" creationId="{CFF6BB31-CAF7-4C14-B0AD-D95004B7C7E1}"/>
          </ac:spMkLst>
        </pc:spChg>
        <pc:spChg chg="add mod">
          <ac:chgData name="Kitazawa Masakiyo" userId="2bf3742da7ad8ecb" providerId="LiveId" clId="{7B9068CD-30B3-4E1F-B176-8B6AED049F79}" dt="2021-09-10T00:32:25.036" v="2689" actId="1076"/>
          <ac:spMkLst>
            <pc:docMk/>
            <pc:sldMk cId="2296333789" sldId="1050"/>
            <ac:spMk id="6" creationId="{31286633-7BDA-43F4-BC50-A87DE9A5B043}"/>
          </ac:spMkLst>
        </pc:spChg>
        <pc:spChg chg="add mod">
          <ac:chgData name="Kitazawa Masakiyo" userId="2bf3742da7ad8ecb" providerId="LiveId" clId="{7B9068CD-30B3-4E1F-B176-8B6AED049F79}" dt="2021-09-10T01:22:34.898" v="5178" actId="12"/>
          <ac:spMkLst>
            <pc:docMk/>
            <pc:sldMk cId="2296333789" sldId="1050"/>
            <ac:spMk id="7" creationId="{5DDEB4F7-1EDB-4CD6-A147-527489D2A6C9}"/>
          </ac:spMkLst>
        </pc:spChg>
        <pc:spChg chg="add mod">
          <ac:chgData name="Kitazawa Masakiyo" userId="2bf3742da7ad8ecb" providerId="LiveId" clId="{7B9068CD-30B3-4E1F-B176-8B6AED049F79}" dt="2021-09-10T01:22:40.712" v="5179" actId="12"/>
          <ac:spMkLst>
            <pc:docMk/>
            <pc:sldMk cId="2296333789" sldId="1050"/>
            <ac:spMk id="8" creationId="{4BD9C1C6-CAC5-4D16-960B-4FB56A8DCF55}"/>
          </ac:spMkLst>
        </pc:spChg>
        <pc:spChg chg="add mod">
          <ac:chgData name="Kitazawa Masakiyo" userId="2bf3742da7ad8ecb" providerId="LiveId" clId="{7B9068CD-30B3-4E1F-B176-8B6AED049F79}" dt="2021-09-10T00:35:25.336" v="2934" actId="20577"/>
          <ac:spMkLst>
            <pc:docMk/>
            <pc:sldMk cId="2296333789" sldId="1050"/>
            <ac:spMk id="9" creationId="{06076942-FFD4-4EFD-AC7A-BC56A48A286C}"/>
          </ac:spMkLst>
        </pc:spChg>
        <pc:spChg chg="add mod">
          <ac:chgData name="Kitazawa Masakiyo" userId="2bf3742da7ad8ecb" providerId="LiveId" clId="{7B9068CD-30B3-4E1F-B176-8B6AED049F79}" dt="2021-09-10T00:36:30.036" v="3063" actId="1076"/>
          <ac:spMkLst>
            <pc:docMk/>
            <pc:sldMk cId="2296333789" sldId="1050"/>
            <ac:spMk id="10" creationId="{C8D31D79-AA17-4257-AF1B-7A9FCEEA5B00}"/>
          </ac:spMkLst>
        </pc:spChg>
      </pc:sldChg>
      <pc:sldChg chg="addSp delSp modSp new mod">
        <pc:chgData name="Kitazawa Masakiyo" userId="2bf3742da7ad8ecb" providerId="LiveId" clId="{7B9068CD-30B3-4E1F-B176-8B6AED049F79}" dt="2021-09-10T01:01:49.844" v="4375" actId="6549"/>
        <pc:sldMkLst>
          <pc:docMk/>
          <pc:sldMk cId="3655961944" sldId="1051"/>
        </pc:sldMkLst>
        <pc:spChg chg="mod">
          <ac:chgData name="Kitazawa Masakiyo" userId="2bf3742da7ad8ecb" providerId="LiveId" clId="{7B9068CD-30B3-4E1F-B176-8B6AED049F79}" dt="2021-09-10T00:34:05.688" v="2820" actId="20577"/>
          <ac:spMkLst>
            <pc:docMk/>
            <pc:sldMk cId="3655961944" sldId="1051"/>
            <ac:spMk id="2" creationId="{3F388639-7352-497F-9E92-FEC1C0967941}"/>
          </ac:spMkLst>
        </pc:spChg>
        <pc:spChg chg="del">
          <ac:chgData name="Kitazawa Masakiyo" userId="2bf3742da7ad8ecb" providerId="LiveId" clId="{7B9068CD-30B3-4E1F-B176-8B6AED049F79}" dt="2021-09-10T00:34:08.495" v="2821" actId="478"/>
          <ac:spMkLst>
            <pc:docMk/>
            <pc:sldMk cId="3655961944" sldId="1051"/>
            <ac:spMk id="3" creationId="{238B7EFD-E293-4D6A-8841-A0B5D977075B}"/>
          </ac:spMkLst>
        </pc:spChg>
        <pc:spChg chg="add mod">
          <ac:chgData name="Kitazawa Masakiyo" userId="2bf3742da7ad8ecb" providerId="LiveId" clId="{7B9068CD-30B3-4E1F-B176-8B6AED049F79}" dt="2021-09-10T01:01:49.844" v="4375" actId="6549"/>
          <ac:spMkLst>
            <pc:docMk/>
            <pc:sldMk cId="3655961944" sldId="1051"/>
            <ac:spMk id="5" creationId="{6CAEB3D4-9561-4008-A9EF-220604B740DB}"/>
          </ac:spMkLst>
        </pc:spChg>
        <pc:picChg chg="add del mod">
          <ac:chgData name="Kitazawa Masakiyo" userId="2bf3742da7ad8ecb" providerId="LiveId" clId="{7B9068CD-30B3-4E1F-B176-8B6AED049F79}" dt="2021-09-10T00:39:32.541" v="3250"/>
          <ac:picMkLst>
            <pc:docMk/>
            <pc:sldMk cId="3655961944" sldId="1051"/>
            <ac:picMk id="7" creationId="{04286FC2-D12B-4483-89E7-FD26A7278C8B}"/>
          </ac:picMkLst>
        </pc:picChg>
        <pc:picChg chg="add mod">
          <ac:chgData name="Kitazawa Masakiyo" userId="2bf3742da7ad8ecb" providerId="LiveId" clId="{7B9068CD-30B3-4E1F-B176-8B6AED049F79}" dt="2021-09-10T00:58:17.091" v="4162" actId="1076"/>
          <ac:picMkLst>
            <pc:docMk/>
            <pc:sldMk cId="3655961944" sldId="1051"/>
            <ac:picMk id="9" creationId="{6CA43A2D-AFB1-40F4-AB3C-C19CF49FF5B9}"/>
          </ac:picMkLst>
        </pc:picChg>
      </pc:sldChg>
      <pc:sldChg chg="addSp delSp modSp new mod">
        <pc:chgData name="Kitazawa Masakiyo" userId="2bf3742da7ad8ecb" providerId="LiveId" clId="{7B9068CD-30B3-4E1F-B176-8B6AED049F79}" dt="2021-09-10T00:57:30.452" v="4155" actId="6549"/>
        <pc:sldMkLst>
          <pc:docMk/>
          <pc:sldMk cId="3108758797" sldId="1052"/>
        </pc:sldMkLst>
        <pc:spChg chg="mod">
          <ac:chgData name="Kitazawa Masakiyo" userId="2bf3742da7ad8ecb" providerId="LiveId" clId="{7B9068CD-30B3-4E1F-B176-8B6AED049F79}" dt="2021-09-10T00:41:22.036" v="3320" actId="20577"/>
          <ac:spMkLst>
            <pc:docMk/>
            <pc:sldMk cId="3108758797" sldId="1052"/>
            <ac:spMk id="2" creationId="{FFF38409-0159-4D19-A119-5D32CE16535E}"/>
          </ac:spMkLst>
        </pc:spChg>
        <pc:spChg chg="del">
          <ac:chgData name="Kitazawa Masakiyo" userId="2bf3742da7ad8ecb" providerId="LiveId" clId="{7B9068CD-30B3-4E1F-B176-8B6AED049F79}" dt="2021-09-10T00:40:15.855" v="3305" actId="478"/>
          <ac:spMkLst>
            <pc:docMk/>
            <pc:sldMk cId="3108758797" sldId="1052"/>
            <ac:spMk id="3" creationId="{ED2A4064-8C1D-4512-8334-F271993EC996}"/>
          </ac:spMkLst>
        </pc:spChg>
        <pc:spChg chg="add mod">
          <ac:chgData name="Kitazawa Masakiyo" userId="2bf3742da7ad8ecb" providerId="LiveId" clId="{7B9068CD-30B3-4E1F-B176-8B6AED049F79}" dt="2021-09-10T00:57:30.452" v="4155" actId="6549"/>
          <ac:spMkLst>
            <pc:docMk/>
            <pc:sldMk cId="3108758797" sldId="1052"/>
            <ac:spMk id="5" creationId="{5485B8DA-A374-4140-AC4B-578179CFE829}"/>
          </ac:spMkLst>
        </pc:spChg>
      </pc:sldChg>
      <pc:sldChg chg="addSp delSp modSp new mod">
        <pc:chgData name="Kitazawa Masakiyo" userId="2bf3742da7ad8ecb" providerId="LiveId" clId="{7B9068CD-30B3-4E1F-B176-8B6AED049F79}" dt="2021-09-10T01:07:37.325" v="4517" actId="1076"/>
        <pc:sldMkLst>
          <pc:docMk/>
          <pc:sldMk cId="3118490655" sldId="1053"/>
        </pc:sldMkLst>
        <pc:spChg chg="mod">
          <ac:chgData name="Kitazawa Masakiyo" userId="2bf3742da7ad8ecb" providerId="LiveId" clId="{7B9068CD-30B3-4E1F-B176-8B6AED049F79}" dt="2021-09-10T01:00:06.461" v="4262" actId="20577"/>
          <ac:spMkLst>
            <pc:docMk/>
            <pc:sldMk cId="3118490655" sldId="1053"/>
            <ac:spMk id="2" creationId="{D0F025CE-9D8D-4D8E-9EE4-AEED8A186B4B}"/>
          </ac:spMkLst>
        </pc:spChg>
        <pc:spChg chg="del">
          <ac:chgData name="Kitazawa Masakiyo" userId="2bf3742da7ad8ecb" providerId="LiveId" clId="{7B9068CD-30B3-4E1F-B176-8B6AED049F79}" dt="2021-09-10T00:59:11.002" v="4164" actId="478"/>
          <ac:spMkLst>
            <pc:docMk/>
            <pc:sldMk cId="3118490655" sldId="1053"/>
            <ac:spMk id="3" creationId="{5A0B5B38-3279-41FE-AD0D-000CA98CA6FB}"/>
          </ac:spMkLst>
        </pc:spChg>
        <pc:spChg chg="add mod">
          <ac:chgData name="Kitazawa Masakiyo" userId="2bf3742da7ad8ecb" providerId="LiveId" clId="{7B9068CD-30B3-4E1F-B176-8B6AED049F79}" dt="2021-09-10T01:07:37.325" v="4517" actId="1076"/>
          <ac:spMkLst>
            <pc:docMk/>
            <pc:sldMk cId="3118490655" sldId="1053"/>
            <ac:spMk id="5" creationId="{963ED823-A54A-4855-8717-06C305E16273}"/>
          </ac:spMkLst>
        </pc:spChg>
        <pc:spChg chg="add mod">
          <ac:chgData name="Kitazawa Masakiyo" userId="2bf3742da7ad8ecb" providerId="LiveId" clId="{7B9068CD-30B3-4E1F-B176-8B6AED049F79}" dt="2021-09-10T01:07:37.325" v="4517" actId="1076"/>
          <ac:spMkLst>
            <pc:docMk/>
            <pc:sldMk cId="3118490655" sldId="1053"/>
            <ac:spMk id="6" creationId="{A57798AD-BAF1-4CC3-8EB4-5280F437DC0B}"/>
          </ac:spMkLst>
        </pc:spChg>
        <pc:spChg chg="add mod">
          <ac:chgData name="Kitazawa Masakiyo" userId="2bf3742da7ad8ecb" providerId="LiveId" clId="{7B9068CD-30B3-4E1F-B176-8B6AED049F79}" dt="2021-09-10T01:05:32.905" v="4461"/>
          <ac:spMkLst>
            <pc:docMk/>
            <pc:sldMk cId="3118490655" sldId="1053"/>
            <ac:spMk id="9" creationId="{95B3C535-8BDA-4B2E-AB2C-8AD88597204A}"/>
          </ac:spMkLst>
        </pc:spChg>
        <pc:spChg chg="add mod">
          <ac:chgData name="Kitazawa Masakiyo" userId="2bf3742da7ad8ecb" providerId="LiveId" clId="{7B9068CD-30B3-4E1F-B176-8B6AED049F79}" dt="2021-09-10T01:05:32.905" v="4461"/>
          <ac:spMkLst>
            <pc:docMk/>
            <pc:sldMk cId="3118490655" sldId="1053"/>
            <ac:spMk id="10" creationId="{9CC5348E-46A9-4FB0-B858-771DADCDBB92}"/>
          </ac:spMkLst>
        </pc:spChg>
        <pc:spChg chg="add mod">
          <ac:chgData name="Kitazawa Masakiyo" userId="2bf3742da7ad8ecb" providerId="LiveId" clId="{7B9068CD-30B3-4E1F-B176-8B6AED049F79}" dt="2021-09-10T01:05:32.905" v="4461"/>
          <ac:spMkLst>
            <pc:docMk/>
            <pc:sldMk cId="3118490655" sldId="1053"/>
            <ac:spMk id="11" creationId="{5E73A1A7-3537-4988-98E6-0DB5A3C7E567}"/>
          </ac:spMkLst>
        </pc:spChg>
        <pc:spChg chg="add mod">
          <ac:chgData name="Kitazawa Masakiyo" userId="2bf3742da7ad8ecb" providerId="LiveId" clId="{7B9068CD-30B3-4E1F-B176-8B6AED049F79}" dt="2021-09-10T01:06:22.047" v="4513" actId="1076"/>
          <ac:spMkLst>
            <pc:docMk/>
            <pc:sldMk cId="3118490655" sldId="1053"/>
            <ac:spMk id="13" creationId="{F3EAC074-4B6F-4017-9AC2-AF21FB6D4DE0}"/>
          </ac:spMkLst>
        </pc:spChg>
        <pc:spChg chg="add mod">
          <ac:chgData name="Kitazawa Masakiyo" userId="2bf3742da7ad8ecb" providerId="LiveId" clId="{7B9068CD-30B3-4E1F-B176-8B6AED049F79}" dt="2021-09-10T01:06:42.299" v="4515"/>
          <ac:spMkLst>
            <pc:docMk/>
            <pc:sldMk cId="3118490655" sldId="1053"/>
            <ac:spMk id="14" creationId="{6B318814-168D-4A03-B58E-F1F2232CD512}"/>
          </ac:spMkLst>
        </pc:spChg>
        <pc:spChg chg="add mod">
          <ac:chgData name="Kitazawa Masakiyo" userId="2bf3742da7ad8ecb" providerId="LiveId" clId="{7B9068CD-30B3-4E1F-B176-8B6AED049F79}" dt="2021-09-10T01:06:42.299" v="4515"/>
          <ac:spMkLst>
            <pc:docMk/>
            <pc:sldMk cId="3118490655" sldId="1053"/>
            <ac:spMk id="15" creationId="{9E45FD8B-A554-42E1-8C10-EA8FF0F7183B}"/>
          </ac:spMkLst>
        </pc:spChg>
        <pc:picChg chg="add mod ord">
          <ac:chgData name="Kitazawa Masakiyo" userId="2bf3742da7ad8ecb" providerId="LiveId" clId="{7B9068CD-30B3-4E1F-B176-8B6AED049F79}" dt="2021-09-10T01:06:29.515" v="4514" actId="167"/>
          <ac:picMkLst>
            <pc:docMk/>
            <pc:sldMk cId="3118490655" sldId="1053"/>
            <ac:picMk id="7" creationId="{CDBF8BD8-F034-4408-9B02-366A895CFDDB}"/>
          </ac:picMkLst>
        </pc:picChg>
        <pc:picChg chg="add mod">
          <ac:chgData name="Kitazawa Masakiyo" userId="2bf3742da7ad8ecb" providerId="LiveId" clId="{7B9068CD-30B3-4E1F-B176-8B6AED049F79}" dt="2021-09-10T01:05:32.905" v="4461"/>
          <ac:picMkLst>
            <pc:docMk/>
            <pc:sldMk cId="3118490655" sldId="1053"/>
            <ac:picMk id="8" creationId="{4120932B-9293-45FD-AE52-6F631F946A51}"/>
          </ac:picMkLst>
        </pc:picChg>
        <pc:picChg chg="add mod">
          <ac:chgData name="Kitazawa Masakiyo" userId="2bf3742da7ad8ecb" providerId="LiveId" clId="{7B9068CD-30B3-4E1F-B176-8B6AED049F79}" dt="2021-09-10T01:05:32.905" v="4461"/>
          <ac:picMkLst>
            <pc:docMk/>
            <pc:sldMk cId="3118490655" sldId="1053"/>
            <ac:picMk id="12" creationId="{299F7E2D-FC5E-4042-BF7C-5A4F771FFCD8}"/>
          </ac:picMkLst>
        </pc:picChg>
      </pc:sldChg>
      <pc:sldMasterChg chg="modSldLayout">
        <pc:chgData name="Kitazawa Masakiyo" userId="2bf3742da7ad8ecb" providerId="LiveId" clId="{7B9068CD-30B3-4E1F-B176-8B6AED049F79}" dt="2021-09-09T09:24:25.139" v="222" actId="2711"/>
        <pc:sldMasterMkLst>
          <pc:docMk/>
          <pc:sldMasterMk cId="0" sldId="2147483648"/>
        </pc:sldMasterMkLst>
        <pc:sldLayoutChg chg="modSp">
          <pc:chgData name="Kitazawa Masakiyo" userId="2bf3742da7ad8ecb" providerId="LiveId" clId="{7B9068CD-30B3-4E1F-B176-8B6AED049F79}" dt="2021-09-09T09:24:25.139" v="222" actId="2711"/>
          <pc:sldLayoutMkLst>
            <pc:docMk/>
            <pc:sldMasterMk cId="0" sldId="2147483648"/>
            <pc:sldLayoutMk cId="0" sldId="2147483650"/>
          </pc:sldLayoutMkLst>
          <pc:spChg chg="mod">
            <ac:chgData name="Kitazawa Masakiyo" userId="2bf3742da7ad8ecb" providerId="LiveId" clId="{7B9068CD-30B3-4E1F-B176-8B6AED049F79}" dt="2021-09-09T09:24:25.139" v="222" actId="2711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42F4-B4ED-4260-A9E1-19393C5D753C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483F-956F-4F2D-BC92-8C280C4971CF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34EF-BA48-4A23-AC09-B7DA344557BB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69E7-32D6-4050-A26C-E562945B56E9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467B-403D-4D72-B220-5DC7DF868749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4ACF-F887-4E9F-81CC-C155EC77D8E7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75FC-514F-4522-873F-B13B9ED1E41B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767B-60C5-45BA-9ED1-03FD0BAC257E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065A-BCB2-477D-9092-62F469D29A83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0" y="6239962"/>
            <a:ext cx="2133600" cy="476250"/>
          </a:xfrm>
        </p:spPr>
        <p:txBody>
          <a:bodyPr/>
          <a:lstStyle>
            <a:lvl1pPr algn="l">
              <a:defRPr sz="4400" b="1" i="1" smtClean="0">
                <a:solidFill>
                  <a:schemeClr val="bg1">
                    <a:lumMod val="75000"/>
                    <a:alpha val="51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3BA56AD-AD03-42A2-9106-7954672CD08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F7DB-5C1E-4CED-BFD3-B50A98A3E08E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435F-DC4B-4C73-8101-DEF794EDEAC8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 P-OTF 新丸ゴ Pr6N M" panose="020F0500000000000000" pitchFamily="34" charset="-128"/>
                <a:ea typeface="A P-OTF 新丸ゴ Pr6N M" panose="020F0500000000000000" pitchFamily="34" charset="-128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482B3-6332-4753-8048-DFB2D8AC584E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800" i="1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8668-2D74-4B98-BBF4-7D9C95F26274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D4B9-4EAB-4288-8738-51BE864A7B51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E44E-AF44-494F-BA07-C7B4297B124A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2A955-EABB-4CB4-BEE7-6BADC1A0418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49D80-98FB-46B2-BE0B-084B572CFD1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5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103755-5289-4D5C-8D06-BBEE84788A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1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8F186-AB03-4DD9-9D7D-B15AC7912DB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3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32C83-5FCA-40E3-B9A2-070F8D2392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68EA51-9454-453E-A028-8D27BF38F89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CD76B-CB2E-434A-9B47-AD7E4F24D95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C161-3419-472F-A84E-5957CC49F5DC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1BE87-7774-4A3B-9C22-F81C5D13B50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00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5C731-68F4-4C20-89DD-26EDDBDF55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3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08B99-6A53-4D61-A843-BF005651590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454D16-3C35-4589-B66B-13EE1BA6DE2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6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BA7F8D-D2FD-4B20-B896-4186EEB58A0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824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E4D2E-FB94-424E-A2E4-3B9FAB8DE03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67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C2B40-5DC2-47B5-A38F-F9FB0FB969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64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BC4CB-5A2B-4A4A-AB19-3F4E1DD112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900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997EC-C9E6-4918-8B34-EA95ED6B81D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896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BB030-ECA7-43EA-A86F-90DAC392578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14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1598-C919-4A8E-8D79-9869A3875055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335D88-4185-44C1-A127-E3989627977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24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2147B-4399-433D-8668-83D8765DD6F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467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0730A6-5B46-4A76-B338-32916BD925F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57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87D02-AE19-4DE0-8144-3D6FC2B6BF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382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CDBF1-1800-41A0-BCB5-1854DCBDDA7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836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1B6CE-0F18-481C-AE28-4F85F137D33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893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F58DE-CA61-428D-92AD-A6E19F288ED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154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09E95-3DC2-48BF-9007-F7167EB0D26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062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A6C7B-3C73-4D62-B0E2-C2E532DB9CA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69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3A799-FC38-4A01-874B-F18533E95AE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AFD8-D169-49F5-9F0F-747FEFAB46F8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accent1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0BA0C-9BE8-4CAC-AC07-4967453EB78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958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821B46-6913-43E1-8C5E-9C1F1CE708A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39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40877-5FA0-4032-8C12-A53CC74F001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6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ED8BA9-8700-4370-AA97-F25232498C4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14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7C72E-8DC9-445D-99C2-0BFAAFACD6C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46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88994-7B4C-4FB3-B766-519F551104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367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F9B958-B87C-466F-84D7-7F87331BB55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371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45695-D7E1-44FE-BF0F-75873E51868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425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50853-24A9-4417-BD5D-8EA0207B131D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1453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DBE6B-BD01-4448-B3F8-0B2709BE88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62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D31E-D3EC-43CC-8396-CCEE3B70D45A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773A1-24F5-46FB-8041-D99DE00CD1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4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3C241-8BA6-485F-B9A7-123DCECB105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151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19984-EE03-4D95-A4E0-7CA871DBA35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038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D26BC-A669-4281-B9F4-58195695B47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7829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2DE99-3559-4109-AA2F-2D911CBF4EB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117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D6CD7-E5EF-44A2-856F-9129BE41451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817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E2CDE-D1A0-4D83-8D3A-B0E6BD5A8397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06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A317-551D-4FAB-9E7C-5C073589C35B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A05F-C854-4F07-8F97-C1AB5E269094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B228-F8B5-47D5-904F-40E382108036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0" y="6356349"/>
            <a:ext cx="2133600" cy="501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00">
                <a:solidFill>
                  <a:schemeClr val="tx1">
                    <a:lumMod val="65000"/>
                    <a:lumOff val="35000"/>
                    <a:alpha val="43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D545-1AD6-4060-A611-BC191F307CC9}" type="datetime1">
              <a:rPr kumimoji="1" lang="ja-JP" altLang="en-US" smtClean="0"/>
              <a:t>2021/9/16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3ED9C-A90E-40FB-8F70-78B7BD30C977}" type="datetime1">
              <a:rPr lang="ja-JP" altLang="en-US" smtClean="0">
                <a:solidFill>
                  <a:srgbClr val="000000"/>
                </a:solidFill>
              </a:rPr>
              <a:t>2021/9/16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9404DB-312F-48AD-9334-510038C0CEA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5FB52-1DC7-4F11-B725-246CAC06755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4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5D4D65-71C9-4FD6-88EA-F15DF6CD715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/>
              <a:t> </a:t>
            </a:r>
            <a:r>
              <a:rPr lang="ja-JP" altLang="en-US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6273-B22F-47D1-AF54-B0870ED7398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2021/9/16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67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A P-OTF 新丸ゴ Pr6N M" panose="020F0500000000000000" pitchFamily="34" charset="-128"/>
                <a:ea typeface="A P-OTF 新丸ゴ Pr6N M" panose="020F0500000000000000" pitchFamily="34" charset="-128"/>
              </a:rPr>
              <a:t>重イオン衝突実験における</a:t>
            </a:r>
            <a:br>
              <a:rPr kumimoji="1" lang="en-US" altLang="ja-JP" sz="4000" dirty="0">
                <a:latin typeface="A P-OTF 新丸ゴ Pr6N M" panose="020F0500000000000000" pitchFamily="34" charset="-128"/>
                <a:ea typeface="A P-OTF 新丸ゴ Pr6N M" panose="020F0500000000000000" pitchFamily="34" charset="-128"/>
              </a:rPr>
            </a:br>
            <a:r>
              <a:rPr kumimoji="1" lang="ja-JP" altLang="en-US" sz="4000" dirty="0">
                <a:latin typeface="A P-OTF 新丸ゴ Pr6N M" panose="020F0500000000000000" pitchFamily="34" charset="-128"/>
                <a:ea typeface="A P-OTF 新丸ゴ Pr6N M" panose="020F0500000000000000" pitchFamily="34" charset="-128"/>
              </a:rPr>
              <a:t>電荷・バリオン二次キュムラント比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68011" y="3501008"/>
            <a:ext cx="5211683" cy="892552"/>
          </a:xfr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北沢正清、江角晋一、野中俊宏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r>
              <a:rPr lang="en-US" altLang="ja-JP" sz="2000" dirty="0">
                <a:solidFill>
                  <a:schemeClr val="tx1"/>
                </a:solidFill>
                <a:latin typeface="+mn-ea"/>
              </a:rPr>
              <a:t>in preparation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26160" y="5797713"/>
            <a:ext cx="609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/>
              <a:t> </a:t>
            </a:r>
            <a:r>
              <a:rPr lang="ja-JP" altLang="en-US" sz="2000" dirty="0"/>
              <a:t>日本物理学会</a:t>
            </a:r>
            <a:r>
              <a:rPr lang="en-US" altLang="ja-JP" sz="2000" dirty="0"/>
              <a:t>2021</a:t>
            </a:r>
            <a:r>
              <a:rPr lang="ja-JP" altLang="en-US" sz="2000" dirty="0"/>
              <a:t>年秋季大会</a:t>
            </a:r>
            <a:r>
              <a:rPr lang="en-US" altLang="ja-JP" sz="2000" dirty="0"/>
              <a:t>, </a:t>
            </a:r>
            <a:r>
              <a:rPr lang="ja-JP" altLang="en-US" sz="2000" dirty="0"/>
              <a:t>オンライン</a:t>
            </a:r>
            <a:r>
              <a:rPr lang="en-US" altLang="ja-JP" sz="2000" dirty="0"/>
              <a:t>,  2021/9/16</a:t>
            </a:r>
          </a:p>
          <a:p>
            <a:pPr algn="ctr"/>
            <a:r>
              <a:rPr lang="en-US" altLang="ja-JP" sz="2000" dirty="0"/>
              <a:t>16aV2-14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実験値から構成した　　　　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275D42-C1B0-4A53-B334-E777A98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/>
              <p:nvPr/>
            </p:nvSpPr>
            <p:spPr>
              <a:xfrm>
                <a:off x="899592" y="5304483"/>
                <a:ext cx="7200800" cy="1046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en-US" altLang="ja-JP" sz="2400" dirty="0"/>
                  <a:t>p</a:t>
                </a:r>
                <a:r>
                  <a:rPr kumimoji="1" lang="en-US" altLang="ja-JP" sz="2400" baseline="-25000" dirty="0"/>
                  <a:t>T</a:t>
                </a:r>
                <a:r>
                  <a:rPr kumimoji="1" lang="ja-JP" altLang="en-US" sz="2400" dirty="0"/>
                  <a:t>カット補正は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を減少させる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補正後の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には有意な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依存性</a:t>
                </a: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6FBB510-AC2C-4F2C-B18C-F80DCF22D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04483"/>
                <a:ext cx="7200800" cy="1046697"/>
              </a:xfrm>
              <a:prstGeom prst="rect">
                <a:avLst/>
              </a:prstGeom>
              <a:blipFill>
                <a:blip r:embed="rId2"/>
                <a:stretch>
                  <a:fillRect l="-1185" t="-1744" b="-7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000000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0E0052DE-B991-4C8A-AB4D-2BCF2E98E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80" y="377565"/>
            <a:ext cx="2880320" cy="63939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5A64104-A4EB-4BBD-BFD9-653B9C81E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268759"/>
            <a:ext cx="5256584" cy="384785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50F2979-C335-44EE-85FF-DC54BF929CE2}"/>
              </a:ext>
            </a:extLst>
          </p:cNvPr>
          <p:cNvSpPr txBox="1"/>
          <p:nvPr/>
        </p:nvSpPr>
        <p:spPr>
          <a:xfrm>
            <a:off x="6948264" y="2060848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</a:rPr>
              <a:t>p</a:t>
            </a:r>
            <a:r>
              <a:rPr kumimoji="1" lang="en-US" altLang="ja-JP" sz="2400" baseline="-25000" dirty="0" err="1">
                <a:solidFill>
                  <a:srgbClr val="FF0000"/>
                </a:solidFill>
              </a:rPr>
              <a:t>T</a:t>
            </a:r>
            <a:r>
              <a:rPr kumimoji="1" lang="ja-JP" altLang="en-US" sz="2400" dirty="0">
                <a:solidFill>
                  <a:srgbClr val="FF0000"/>
                </a:solidFill>
              </a:rPr>
              <a:t>補正なし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781800-D72A-49BA-88BD-C17AD7A2A4BA}"/>
              </a:ext>
            </a:extLst>
          </p:cNvPr>
          <p:cNvSpPr txBox="1"/>
          <p:nvPr/>
        </p:nvSpPr>
        <p:spPr>
          <a:xfrm>
            <a:off x="6948264" y="3192688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2060"/>
                </a:solidFill>
              </a:rPr>
              <a:t>p</a:t>
            </a:r>
            <a:r>
              <a:rPr kumimoji="1" lang="en-US" altLang="ja-JP" sz="2400" baseline="-25000" dirty="0" err="1">
                <a:solidFill>
                  <a:srgbClr val="002060"/>
                </a:solidFill>
              </a:rPr>
              <a:t>T</a:t>
            </a:r>
            <a:r>
              <a:rPr kumimoji="1" lang="ja-JP" altLang="en-US" sz="2400" dirty="0">
                <a:solidFill>
                  <a:srgbClr val="002060"/>
                </a:solidFill>
              </a:rPr>
              <a:t>補正あり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5C64A5-8D5A-450D-A887-B400E6A6A4AB}"/>
              </a:ext>
            </a:extLst>
          </p:cNvPr>
          <p:cNvSpPr txBox="1"/>
          <p:nvPr/>
        </p:nvSpPr>
        <p:spPr>
          <a:xfrm>
            <a:off x="7583206" y="4040055"/>
            <a:ext cx="11339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点線</a:t>
            </a:r>
            <a:r>
              <a:rPr lang="en-US" altLang="ja-JP" sz="2400" dirty="0"/>
              <a:t>:</a:t>
            </a:r>
          </a:p>
          <a:p>
            <a:r>
              <a:rPr kumimoji="1" lang="en-US" altLang="ja-JP" sz="2400" dirty="0"/>
              <a:t>Poisson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5C013A-31D0-4912-BB82-95D59713BF4B}"/>
              </a:ext>
            </a:extLst>
          </p:cNvPr>
          <p:cNvSpPr txBox="1"/>
          <p:nvPr/>
        </p:nvSpPr>
        <p:spPr>
          <a:xfrm>
            <a:off x="3318905" y="6327403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時空発展のダイナミクスが介在</a:t>
            </a:r>
          </a:p>
        </p:txBody>
      </p:sp>
      <p:sp>
        <p:nvSpPr>
          <p:cNvPr id="11" name="下矢印 15">
            <a:extLst>
              <a:ext uri="{FF2B5EF4-FFF2-40B4-BE49-F238E27FC236}">
                <a16:creationId xmlns:a16="http://schemas.microsoft.com/office/drawing/2014/main" id="{043973BC-3A25-4C63-824E-EBC0077C2B30}"/>
              </a:ext>
            </a:extLst>
          </p:cNvPr>
          <p:cNvSpPr/>
          <p:nvPr/>
        </p:nvSpPr>
        <p:spPr>
          <a:xfrm rot="16200000">
            <a:off x="2874009" y="6287344"/>
            <a:ext cx="431359" cy="45843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25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B13F3B-A286-4923-A790-1B5DC7FEA9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B13F3B-A286-4923-A790-1B5DC7FEA9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71B8D8-3EB4-4083-8D2D-B023BA6C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6EE8BA-CC8D-4B8A-B257-92CAADBA7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60404"/>
            <a:ext cx="4098665" cy="31128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7F2974-95BE-453F-B99A-4AC1366B2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300" y="2260404"/>
            <a:ext cx="4211450" cy="311281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c /\Delta y&#10;\end{align*}&lt;/body&gt;&#10;  &lt;fcolor&gt;FF000000&lt;/fcolor&gt;&#10;  &lt;bcolor&gt;FFFFFFFF&lt;/bcolor&gt;&#10;  &lt;transparent&gt;True&lt;/transparent&gt;&#10;  &lt;resolution&gt;1800&lt;/resolution&gt;&#10;  &lt;imageh&gt;280&lt;/imageh&gt;&#10;  &lt;imagew&gt;1096&lt;/imagew&gt;&#10;  &lt;scale&gt;50&lt;/scale&gt;&#10;  &lt;cursor&gt;49&lt;/cursor&gt;&#10;&lt;/TeXTeX&gt;">
            <a:extLst>
              <a:ext uri="{FF2B5EF4-FFF2-40B4-BE49-F238E27FC236}">
                <a16:creationId xmlns:a16="http://schemas.microsoft.com/office/drawing/2014/main" id="{7DEF1030-3FA8-4276-A9D4-35D2DF8B9C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16" y="1758136"/>
            <a:ext cx="1619672" cy="41378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N_Q^2 \rangle_c /\Delta y&#10;\end{align*}&lt;/body&gt;&#10;  &lt;fcolor&gt;FF000000&lt;/fcolor&gt;&#10;  &lt;bcolor&gt;FFFFFFFF&lt;/bcolor&gt;&#10;  &lt;transparent&gt;True&lt;/transparent&gt;&#10;  &lt;resolution&gt;1800&lt;/resolution&gt;&#10;  &lt;imageh&gt;313&lt;/imageh&gt;&#10;  &lt;imagew&gt;1094&lt;/imagew&gt;&#10;  &lt;scale&gt;50&lt;/scale&gt;&#10;  &lt;cursor&gt;27&lt;/cursor&gt;&#10;&lt;/TeXTeX&gt;">
            <a:extLst>
              <a:ext uri="{FF2B5EF4-FFF2-40B4-BE49-F238E27FC236}">
                <a16:creationId xmlns:a16="http://schemas.microsoft.com/office/drawing/2014/main" id="{35E661B4-D8CE-4560-8820-E9CC2FF618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89" y="1758136"/>
            <a:ext cx="1616716" cy="46255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AAF9F0-E8F5-4C56-BF57-68EC20A3AB0D}"/>
              </a:ext>
            </a:extLst>
          </p:cNvPr>
          <p:cNvSpPr txBox="1"/>
          <p:nvPr/>
        </p:nvSpPr>
        <p:spPr>
          <a:xfrm>
            <a:off x="6205964" y="3996581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FF0000"/>
                </a:solidFill>
              </a:rPr>
              <a:t>p</a:t>
            </a:r>
            <a:r>
              <a:rPr kumimoji="1" lang="en-US" altLang="ja-JP" sz="2400" baseline="-25000" dirty="0" err="1">
                <a:solidFill>
                  <a:srgbClr val="FF0000"/>
                </a:solidFill>
              </a:rPr>
              <a:t>T</a:t>
            </a:r>
            <a:r>
              <a:rPr kumimoji="1" lang="ja-JP" altLang="en-US" sz="2400" dirty="0">
                <a:solidFill>
                  <a:srgbClr val="FF0000"/>
                </a:solidFill>
              </a:rPr>
              <a:t>補正前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4E44B9-441F-4D6D-B730-811A579EFAFD}"/>
              </a:ext>
            </a:extLst>
          </p:cNvPr>
          <p:cNvSpPr txBox="1"/>
          <p:nvPr/>
        </p:nvSpPr>
        <p:spPr>
          <a:xfrm>
            <a:off x="6842402" y="2630586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2060"/>
                </a:solidFill>
              </a:rPr>
              <a:t>p</a:t>
            </a:r>
            <a:r>
              <a:rPr kumimoji="1" lang="en-US" altLang="ja-JP" sz="2400" baseline="-25000" dirty="0" err="1">
                <a:solidFill>
                  <a:srgbClr val="002060"/>
                </a:solidFill>
              </a:rPr>
              <a:t>T</a:t>
            </a:r>
            <a:r>
              <a:rPr kumimoji="1" lang="ja-JP" altLang="en-US" sz="2400" dirty="0">
                <a:solidFill>
                  <a:srgbClr val="002060"/>
                </a:solidFill>
              </a:rPr>
              <a:t>補正後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866C70-A06E-4FFF-B6A4-2DC664948A3D}"/>
              </a:ext>
            </a:extLst>
          </p:cNvPr>
          <p:cNvSpPr txBox="1"/>
          <p:nvPr/>
        </p:nvSpPr>
        <p:spPr>
          <a:xfrm>
            <a:off x="7668155" y="994050"/>
            <a:ext cx="11339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点線</a:t>
            </a:r>
            <a:r>
              <a:rPr lang="en-US" altLang="ja-JP" sz="2400" dirty="0"/>
              <a:t>:</a:t>
            </a:r>
          </a:p>
          <a:p>
            <a:r>
              <a:rPr kumimoji="1" lang="en-US" altLang="ja-JP" sz="2400" dirty="0"/>
              <a:t>Poisson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029ED2B-7727-461C-8FF6-B2CD656596A9}"/>
              </a:ext>
            </a:extLst>
          </p:cNvPr>
          <p:cNvSpPr txBox="1"/>
          <p:nvPr/>
        </p:nvSpPr>
        <p:spPr>
          <a:xfrm>
            <a:off x="1423270" y="4369806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rgbClr val="002060"/>
                </a:solidFill>
              </a:rPr>
              <a:t>N</a:t>
            </a:r>
            <a:r>
              <a:rPr lang="en-US" altLang="ja-JP" sz="2400" baseline="-25000" dirty="0" err="1">
                <a:solidFill>
                  <a:srgbClr val="002060"/>
                </a:solidFill>
              </a:rPr>
              <a:t>p</a:t>
            </a:r>
            <a:r>
              <a:rPr lang="en-US" altLang="ja-JP" sz="2400" dirty="0" err="1">
                <a:solidFill>
                  <a:srgbClr val="002060"/>
                </a:solidFill>
                <a:sym typeface="Wingdings" panose="05000000000000000000" pitchFamily="2" charset="2"/>
              </a:rPr>
              <a:t>N</a:t>
            </a:r>
            <a:r>
              <a:rPr lang="en-US" altLang="ja-JP" sz="2400" baseline="-25000" dirty="0" err="1">
                <a:solidFill>
                  <a:srgbClr val="002060"/>
                </a:solidFill>
                <a:sym typeface="Wingdings" panose="05000000000000000000" pitchFamily="2" charset="2"/>
              </a:rPr>
              <a:t>B</a:t>
            </a:r>
            <a:r>
              <a:rPr lang="ja-JP" alt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補正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50E9B90-5A3B-45B4-A9CE-69D61421C1F8}"/>
              </a:ext>
            </a:extLst>
          </p:cNvPr>
          <p:cNvSpPr txBox="1"/>
          <p:nvPr/>
        </p:nvSpPr>
        <p:spPr>
          <a:xfrm>
            <a:off x="3061457" y="3068960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solidFill>
                  <a:srgbClr val="00B050"/>
                </a:solidFill>
              </a:rPr>
              <a:t>p</a:t>
            </a:r>
            <a:r>
              <a:rPr kumimoji="1" lang="en-US" altLang="ja-JP" sz="2400" baseline="-25000" dirty="0" err="1">
                <a:solidFill>
                  <a:srgbClr val="00B050"/>
                </a:solidFill>
              </a:rPr>
              <a:t>T</a:t>
            </a:r>
            <a:r>
              <a:rPr kumimoji="1" lang="ja-JP" altLang="en-US" sz="2400" dirty="0">
                <a:solidFill>
                  <a:srgbClr val="00B050"/>
                </a:solidFill>
              </a:rPr>
              <a:t>補正後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7CC188-6065-494F-996F-E7D973AEF84B}"/>
              </a:ext>
            </a:extLst>
          </p:cNvPr>
          <p:cNvGrpSpPr/>
          <p:nvPr/>
        </p:nvGrpSpPr>
        <p:grpSpPr>
          <a:xfrm>
            <a:off x="5252788" y="2710062"/>
            <a:ext cx="790448" cy="1583033"/>
            <a:chOff x="5252788" y="2710062"/>
            <a:chExt cx="790448" cy="1583033"/>
          </a:xfrm>
        </p:grpSpPr>
        <p:sp>
          <p:nvSpPr>
            <p:cNvPr id="16" name="下矢印 22">
              <a:extLst>
                <a:ext uri="{FF2B5EF4-FFF2-40B4-BE49-F238E27FC236}">
                  <a16:creationId xmlns:a16="http://schemas.microsoft.com/office/drawing/2014/main" id="{1C6A2C70-0443-4444-85F9-F90D198E908F}"/>
                </a:ext>
              </a:extLst>
            </p:cNvPr>
            <p:cNvSpPr/>
            <p:nvPr/>
          </p:nvSpPr>
          <p:spPr>
            <a:xfrm flipV="1">
              <a:off x="5571142" y="2710062"/>
              <a:ext cx="472094" cy="1583033"/>
            </a:xfrm>
            <a:prstGeom prst="downArrow">
              <a:avLst/>
            </a:prstGeom>
            <a:gradFill flip="none" rotWithShape="1">
              <a:gsLst>
                <a:gs pos="0">
                  <a:srgbClr val="FF0000">
                    <a:alpha val="2000"/>
                  </a:srgbClr>
                </a:gs>
                <a:gs pos="100000">
                  <a:srgbClr val="FF0000">
                    <a:alpha val="78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C3D1DB4E-8AD7-4608-BC54-91C17FAD9C0E}"/>
                </a:ext>
              </a:extLst>
            </p:cNvPr>
            <p:cNvSpPr txBox="1"/>
            <p:nvPr/>
          </p:nvSpPr>
          <p:spPr>
            <a:xfrm rot="16200000">
              <a:off x="4719309" y="330152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FF0000"/>
                  </a:solidFill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</a:rPr>
                <a:t>期待値増大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87730DF6-9BCF-4911-9949-4ED7C4E6A4B7}"/>
              </a:ext>
            </a:extLst>
          </p:cNvPr>
          <p:cNvGrpSpPr/>
          <p:nvPr/>
        </p:nvGrpSpPr>
        <p:grpSpPr>
          <a:xfrm>
            <a:off x="8146870" y="2348880"/>
            <a:ext cx="863984" cy="1723549"/>
            <a:chOff x="8146870" y="2348880"/>
            <a:chExt cx="863984" cy="1723549"/>
          </a:xfrm>
        </p:grpSpPr>
        <p:sp>
          <p:nvSpPr>
            <p:cNvPr id="17" name="下矢印 24">
              <a:extLst>
                <a:ext uri="{FF2B5EF4-FFF2-40B4-BE49-F238E27FC236}">
                  <a16:creationId xmlns:a16="http://schemas.microsoft.com/office/drawing/2014/main" id="{AF3BE156-0D7A-4E89-8A3B-AFA3863F0DB7}"/>
                </a:ext>
              </a:extLst>
            </p:cNvPr>
            <p:cNvSpPr/>
            <p:nvPr/>
          </p:nvSpPr>
          <p:spPr>
            <a:xfrm>
              <a:off x="8146870" y="2621802"/>
              <a:ext cx="472095" cy="1000429"/>
            </a:xfrm>
            <a:prstGeom prst="downArrow">
              <a:avLst/>
            </a:prstGeom>
            <a:gradFill flip="none" rotWithShape="1">
              <a:gsLst>
                <a:gs pos="0">
                  <a:srgbClr val="0070C0">
                    <a:alpha val="12000"/>
                  </a:srgbClr>
                </a:gs>
                <a:gs pos="100000">
                  <a:srgbClr val="3333FF">
                    <a:alpha val="8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C85CC53-05C8-467C-9293-C75DF27FB935}"/>
                </a:ext>
              </a:extLst>
            </p:cNvPr>
            <p:cNvSpPr txBox="1"/>
            <p:nvPr/>
          </p:nvSpPr>
          <p:spPr>
            <a:xfrm rot="5400000">
              <a:off x="7918247" y="2979822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0070C0"/>
                  </a:solidFill>
                </a:rPr>
                <a:t>ゆらぎ抑制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5F2EC6A-1214-4FF3-BF7F-90316DAF9214}"/>
              </a:ext>
            </a:extLst>
          </p:cNvPr>
          <p:cNvSpPr txBox="1"/>
          <p:nvPr/>
        </p:nvSpPr>
        <p:spPr>
          <a:xfrm>
            <a:off x="3678807" y="4259126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N</a:t>
            </a:r>
            <a:r>
              <a:rPr lang="en-US" altLang="ja-JP" sz="2400" baseline="-25000" dirty="0">
                <a:solidFill>
                  <a:srgbClr val="FF0000"/>
                </a:solidFill>
              </a:rPr>
              <a:t>p</a:t>
            </a:r>
            <a:r>
              <a:rPr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×2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275D42-C1B0-4A53-B334-E777A98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1229745" y="1408417"/>
            <a:ext cx="235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STAR</a:t>
            </a:r>
            <a:r>
              <a:rPr kumimoji="1" lang="ja-JP" altLang="en-US" sz="2800" b="1" dirty="0"/>
              <a:t>実験結果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5508104" y="1408417"/>
            <a:ext cx="257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格子</a:t>
            </a:r>
            <a:r>
              <a:rPr lang="en-US" altLang="ja-JP" sz="2800" b="1" dirty="0"/>
              <a:t>QCD</a:t>
            </a:r>
            <a:r>
              <a:rPr lang="ja-JP" altLang="en-US" sz="2800" b="1" dirty="0"/>
              <a:t>＋</a:t>
            </a:r>
            <a:r>
              <a:rPr lang="en-US" altLang="ja-JP" sz="2800" b="1" dirty="0"/>
              <a:t>HRG</a:t>
            </a:r>
            <a:endParaRPr kumimoji="1" lang="ja-JP" altLang="en-US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FBB510-AC2C-4F2C-B18C-F80DCF22D359}"/>
              </a:ext>
            </a:extLst>
          </p:cNvPr>
          <p:cNvSpPr txBox="1"/>
          <p:nvPr/>
        </p:nvSpPr>
        <p:spPr>
          <a:xfrm>
            <a:off x="621904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実験値を熱平衡値だと解釈すると、</a:t>
            </a:r>
            <a:r>
              <a:rPr kumimoji="1" lang="en-US" altLang="ja-JP" sz="2400" b="1" dirty="0"/>
              <a:t>T=135~140MeV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化学フリーズアウト</a:t>
            </a:r>
            <a:r>
              <a:rPr kumimoji="1" lang="en-US" altLang="ja-JP" sz="2400" dirty="0"/>
              <a:t>(CFO)</a:t>
            </a:r>
            <a:r>
              <a:rPr kumimoji="1" lang="ja-JP" altLang="en-US" sz="2400" dirty="0"/>
              <a:t>温度より有意に低い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我々は</a:t>
            </a:r>
            <a:r>
              <a:rPr lang="en-US" altLang="ja-JP" sz="2400" dirty="0"/>
              <a:t>CFO</a:t>
            </a:r>
            <a:r>
              <a:rPr lang="ja-JP" altLang="en-US" sz="2400" dirty="0"/>
              <a:t>のゆらぎを観測しているわけではない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D5E21F1-6928-4306-A8E1-187DBDE9E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2" y="1950075"/>
            <a:ext cx="4039422" cy="295688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92FC74E-7F30-4C70-91D2-63AA98D6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943761"/>
            <a:ext cx="4018626" cy="295688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209D96-6E57-4018-85EB-B4EC8ECAE35D}"/>
              </a:ext>
            </a:extLst>
          </p:cNvPr>
          <p:cNvSpPr/>
          <p:nvPr/>
        </p:nvSpPr>
        <p:spPr>
          <a:xfrm>
            <a:off x="4067944" y="3207114"/>
            <a:ext cx="3168352" cy="119178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D734548-985C-4EFB-8E00-D6009A908412}"/>
              </a:ext>
            </a:extLst>
          </p:cNvPr>
          <p:cNvSpPr/>
          <p:nvPr/>
        </p:nvSpPr>
        <p:spPr>
          <a:xfrm>
            <a:off x="1691680" y="3573016"/>
            <a:ext cx="4968552" cy="255667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366F444-0F40-4EF9-B196-25DF67683F15}"/>
              </a:ext>
            </a:extLst>
          </p:cNvPr>
          <p:cNvSpPr/>
          <p:nvPr/>
        </p:nvSpPr>
        <p:spPr>
          <a:xfrm>
            <a:off x="6804248" y="3034776"/>
            <a:ext cx="152400" cy="140233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632A63E-A502-4270-9980-BA40A4E3A453}"/>
              </a:ext>
            </a:extLst>
          </p:cNvPr>
          <p:cNvSpPr/>
          <p:nvPr/>
        </p:nvSpPr>
        <p:spPr>
          <a:xfrm>
            <a:off x="6156176" y="3429000"/>
            <a:ext cx="368424" cy="1008112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1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73E5AD7-3682-4DA5-A17A-45F04C3C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2" y="1943761"/>
            <a:ext cx="4039422" cy="29568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F10381E-F1E9-43D0-83A5-03BCD4C21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10" y="1943761"/>
            <a:ext cx="4023806" cy="295688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586760D-B941-4F3A-A0A6-46840DD2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HIC vs LAT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275D42-C1B0-4A53-B334-E777A98B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C4178-EBBE-47B7-A1D6-0E72CA6EF4CE}"/>
              </a:ext>
            </a:extLst>
          </p:cNvPr>
          <p:cNvSpPr txBox="1"/>
          <p:nvPr/>
        </p:nvSpPr>
        <p:spPr>
          <a:xfrm>
            <a:off x="1229745" y="1408417"/>
            <a:ext cx="2357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/>
              <a:t>STAR</a:t>
            </a:r>
            <a:r>
              <a:rPr kumimoji="1" lang="ja-JP" altLang="en-US" sz="2800" b="1" dirty="0"/>
              <a:t>実験結果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8F38092-79FC-4BD5-8263-AB12957325D6}"/>
              </a:ext>
            </a:extLst>
          </p:cNvPr>
          <p:cNvSpPr txBox="1"/>
          <p:nvPr/>
        </p:nvSpPr>
        <p:spPr>
          <a:xfrm>
            <a:off x="5508104" y="1408417"/>
            <a:ext cx="257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/>
              <a:t>格子</a:t>
            </a:r>
            <a:r>
              <a:rPr lang="en-US" altLang="ja-JP" sz="2800" b="1" dirty="0"/>
              <a:t>QCD</a:t>
            </a:r>
            <a:r>
              <a:rPr lang="ja-JP" altLang="en-US" sz="2800" b="1" dirty="0"/>
              <a:t>＋</a:t>
            </a:r>
            <a:r>
              <a:rPr lang="en-US" altLang="ja-JP" sz="2800" b="1" dirty="0"/>
              <a:t>HRG</a:t>
            </a:r>
            <a:endParaRPr kumimoji="1" lang="ja-JP" altLang="en-US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6FBB510-AC2C-4F2C-B18C-F80DCF22D359}"/>
              </a:ext>
            </a:extLst>
          </p:cNvPr>
          <p:cNvSpPr txBox="1"/>
          <p:nvPr/>
        </p:nvSpPr>
        <p:spPr>
          <a:xfrm>
            <a:off x="621904" y="522920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実験値を熱平衡値だと解釈すると、</a:t>
            </a:r>
            <a:r>
              <a:rPr kumimoji="1" lang="en-US" altLang="ja-JP" sz="2400" b="1" dirty="0"/>
              <a:t>T=135~140MeV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化学フリーズアウト</a:t>
            </a:r>
            <a:r>
              <a:rPr kumimoji="1" lang="en-US" altLang="ja-JP" sz="2400" dirty="0"/>
              <a:t>(CFO)</a:t>
            </a:r>
            <a:r>
              <a:rPr kumimoji="1" lang="ja-JP" altLang="en-US" sz="2400" dirty="0"/>
              <a:t>温度より有意に低い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我々は</a:t>
            </a:r>
            <a:r>
              <a:rPr lang="en-US" altLang="ja-JP" sz="2400" dirty="0"/>
              <a:t>CFO</a:t>
            </a:r>
            <a:r>
              <a:rPr lang="ja-JP" altLang="en-US" sz="2400" dirty="0"/>
              <a:t>のゆらぎを観測しているわけではない</a:t>
            </a:r>
            <a:endParaRPr kumimoji="1" lang="ja-JP" altLang="en-US" sz="2400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C209D96-6E57-4018-85EB-B4EC8ECAE35D}"/>
              </a:ext>
            </a:extLst>
          </p:cNvPr>
          <p:cNvSpPr/>
          <p:nvPr/>
        </p:nvSpPr>
        <p:spPr>
          <a:xfrm>
            <a:off x="4067944" y="2587046"/>
            <a:ext cx="3744416" cy="255666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D734548-985C-4EFB-8E00-D6009A908412}"/>
              </a:ext>
            </a:extLst>
          </p:cNvPr>
          <p:cNvSpPr/>
          <p:nvPr/>
        </p:nvSpPr>
        <p:spPr>
          <a:xfrm>
            <a:off x="1691680" y="3485998"/>
            <a:ext cx="4968552" cy="447058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366F444-0F40-4EF9-B196-25DF67683F15}"/>
              </a:ext>
            </a:extLst>
          </p:cNvPr>
          <p:cNvSpPr/>
          <p:nvPr/>
        </p:nvSpPr>
        <p:spPr>
          <a:xfrm>
            <a:off x="7092280" y="2528198"/>
            <a:ext cx="368424" cy="1908914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632A63E-A502-4270-9980-BA40A4E3A453}"/>
              </a:ext>
            </a:extLst>
          </p:cNvPr>
          <p:cNvSpPr/>
          <p:nvPr/>
        </p:nvSpPr>
        <p:spPr>
          <a:xfrm>
            <a:off x="5868144" y="3249923"/>
            <a:ext cx="576064" cy="1176239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95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23">
            <a:extLst>
              <a:ext uri="{FF2B5EF4-FFF2-40B4-BE49-F238E27FC236}">
                <a16:creationId xmlns:a16="http://schemas.microsoft.com/office/drawing/2014/main" id="{A010614C-1066-4601-B1F4-A0B4D08A8A9E}"/>
              </a:ext>
            </a:extLst>
          </p:cNvPr>
          <p:cNvSpPr/>
          <p:nvPr/>
        </p:nvSpPr>
        <p:spPr>
          <a:xfrm>
            <a:off x="1503681" y="4515927"/>
            <a:ext cx="6048672" cy="1382098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6951326-98AD-4713-B4AC-1845A826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初期ゆらぎは見えないのか？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26696C-E457-40AA-B72E-0FE5BD72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F6BB31-CAF7-4C14-B0AD-D95004B7C7E1}"/>
              </a:ext>
            </a:extLst>
          </p:cNvPr>
          <p:cNvSpPr txBox="1"/>
          <p:nvPr/>
        </p:nvSpPr>
        <p:spPr>
          <a:xfrm>
            <a:off x="336074" y="1323243"/>
            <a:ext cx="4345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dirty="0">
                <a:sym typeface="Wingdings" panose="05000000000000000000" pitchFamily="2" charset="2"/>
              </a:rPr>
              <a:t>拡散と</a:t>
            </a:r>
            <a:r>
              <a:rPr lang="en-US" altLang="ja-JP" sz="2800" dirty="0">
                <a:sym typeface="Wingdings" panose="05000000000000000000" pitchFamily="2" charset="2"/>
              </a:rPr>
              <a:t>rapidity</a:t>
            </a:r>
            <a:r>
              <a:rPr lang="ja-JP" altLang="en-US" sz="2800" dirty="0"/>
              <a:t>変換</a:t>
            </a:r>
            <a:r>
              <a:rPr lang="en-US" altLang="ja-JP" sz="2800" dirty="0"/>
              <a:t>(</a:t>
            </a:r>
            <a:r>
              <a:rPr lang="en-US" altLang="ja-JP" sz="2800" dirty="0" err="1">
                <a:sym typeface="Wingdings" panose="05000000000000000000" pitchFamily="2" charset="2"/>
              </a:rPr>
              <a:t>y</a:t>
            </a:r>
            <a:r>
              <a:rPr lang="en-US" altLang="ja-JP" sz="2800" dirty="0" err="1"/>
              <a:t>Y</a:t>
            </a:r>
            <a:r>
              <a:rPr lang="en-US" altLang="ja-JP" sz="28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6633-7BDA-43F4-BC50-A87DE9A5B043}"/>
              </a:ext>
            </a:extLst>
          </p:cNvPr>
          <p:cNvSpPr txBox="1"/>
          <p:nvPr/>
        </p:nvSpPr>
        <p:spPr>
          <a:xfrm>
            <a:off x="336074" y="3000483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dirty="0"/>
              <a:t>共鳴崩壊の効果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DEB4F7-1EDB-4CD6-A147-527489D2A6C9}"/>
              </a:ext>
            </a:extLst>
          </p:cNvPr>
          <p:cNvSpPr txBox="1"/>
          <p:nvPr/>
        </p:nvSpPr>
        <p:spPr>
          <a:xfrm>
            <a:off x="611560" y="1886431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初期ゆらぎは「にじむ」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拡散の効果：</a:t>
            </a:r>
            <a:r>
              <a:rPr kumimoji="1" lang="en-US" altLang="ja-JP" sz="2400" dirty="0"/>
              <a:t>Q&gt;&gt;B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D9C1C6-CAC5-4D16-960B-4FB56A8DCF55}"/>
              </a:ext>
            </a:extLst>
          </p:cNvPr>
          <p:cNvSpPr txBox="1"/>
          <p:nvPr/>
        </p:nvSpPr>
        <p:spPr>
          <a:xfrm>
            <a:off x="611560" y="3568061"/>
            <a:ext cx="5678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終状態粒子の約</a:t>
            </a:r>
            <a:r>
              <a:rPr lang="en-US" altLang="ja-JP" sz="2400" dirty="0"/>
              <a:t>30%</a:t>
            </a:r>
            <a:r>
              <a:rPr lang="ja-JP" altLang="en-US" sz="2400" dirty="0"/>
              <a:t>は共鳴崩壊に由来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特に荷電粒子数が増大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/>
              <p:nvPr/>
            </p:nvSpPr>
            <p:spPr>
              <a:xfrm>
                <a:off x="2831811" y="4725178"/>
                <a:ext cx="4624471" cy="986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いずれも特に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⟨</m:t>
                    </m:r>
                    <m:sSubSup>
                      <m:sSubSup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ja-JP" altLang="en-US" sz="2400" dirty="0"/>
                  <a:t>を増大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を減少させる効果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6076942-FFD4-4EFD-AC7A-BC56A48A2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11" y="4725178"/>
                <a:ext cx="4624471" cy="986296"/>
              </a:xfrm>
              <a:prstGeom prst="rect">
                <a:avLst/>
              </a:prstGeom>
              <a:blipFill>
                <a:blip r:embed="rId2"/>
                <a:stretch>
                  <a:fillRect l="-1847" t="-1235" r="-1055" b="-80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3D8BA71-953C-482E-87C0-9687FA0A9940}"/>
              </a:ext>
            </a:extLst>
          </p:cNvPr>
          <p:cNvGrpSpPr/>
          <p:nvPr/>
        </p:nvGrpSpPr>
        <p:grpSpPr>
          <a:xfrm>
            <a:off x="5076056" y="1412776"/>
            <a:ext cx="4061529" cy="2160240"/>
            <a:chOff x="3526962" y="1942655"/>
            <a:chExt cx="5617038" cy="292650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46854160-B0CE-479A-89DF-E9441B29D5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235"/>
            <a:stretch/>
          </p:blipFill>
          <p:spPr>
            <a:xfrm>
              <a:off x="3526962" y="1942655"/>
              <a:ext cx="5617038" cy="2179746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E481595-56AF-440C-BB01-9739636EB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9005"/>
            <a:stretch/>
          </p:blipFill>
          <p:spPr>
            <a:xfrm>
              <a:off x="3536724" y="4115944"/>
              <a:ext cx="5607276" cy="753216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521FB61-9A5B-423F-993E-CEB92FF8457D}"/>
              </a:ext>
            </a:extLst>
          </p:cNvPr>
          <p:cNvSpPr txBox="1"/>
          <p:nvPr/>
        </p:nvSpPr>
        <p:spPr>
          <a:xfrm>
            <a:off x="5801813" y="1228110"/>
            <a:ext cx="32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>
                <a:solidFill>
                  <a:srgbClr val="002060"/>
                </a:solidFill>
              </a:rPr>
              <a:t>Ohnishi, MK, </a:t>
            </a:r>
            <a:r>
              <a:rPr kumimoji="1" lang="en-US" altLang="ja-JP" dirty="0" err="1">
                <a:solidFill>
                  <a:srgbClr val="002060"/>
                </a:solidFill>
              </a:rPr>
              <a:t>Asakawa</a:t>
            </a:r>
            <a:r>
              <a:rPr kumimoji="1" lang="en-US" altLang="ja-JP" dirty="0">
                <a:solidFill>
                  <a:srgbClr val="002060"/>
                </a:solidFill>
              </a:rPr>
              <a:t>, PRC</a:t>
            </a:r>
            <a:r>
              <a:rPr lang="en-US" altLang="ja-JP" dirty="0">
                <a:solidFill>
                  <a:srgbClr val="002060"/>
                </a:solidFill>
              </a:rPr>
              <a:t> (‘16)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C3D0B3B-8C47-4203-8858-213E612B4CBD}"/>
              </a:ext>
            </a:extLst>
          </p:cNvPr>
          <p:cNvSpPr/>
          <p:nvPr/>
        </p:nvSpPr>
        <p:spPr>
          <a:xfrm>
            <a:off x="7040791" y="1597442"/>
            <a:ext cx="99434" cy="1443699"/>
          </a:xfrm>
          <a:prstGeom prst="rect">
            <a:avLst/>
          </a:prstGeom>
          <a:solidFill>
            <a:srgbClr val="333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3B5091-548A-499B-AC6A-A5B6EA0634EB}"/>
              </a:ext>
            </a:extLst>
          </p:cNvPr>
          <p:cNvSpPr txBox="1"/>
          <p:nvPr/>
        </p:nvSpPr>
        <p:spPr>
          <a:xfrm>
            <a:off x="3923928" y="6105280"/>
            <a:ext cx="485261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ゆらぎ解析において要配慮！</a:t>
            </a:r>
          </a:p>
        </p:txBody>
      </p:sp>
      <p:sp>
        <p:nvSpPr>
          <p:cNvPr id="17" name="左中かっこ 16">
            <a:extLst>
              <a:ext uri="{FF2B5EF4-FFF2-40B4-BE49-F238E27FC236}">
                <a16:creationId xmlns:a16="http://schemas.microsoft.com/office/drawing/2014/main" id="{1CE4B064-D4F0-435B-A63C-C62B59E2A2C2}"/>
              </a:ext>
            </a:extLst>
          </p:cNvPr>
          <p:cNvSpPr/>
          <p:nvPr/>
        </p:nvSpPr>
        <p:spPr>
          <a:xfrm>
            <a:off x="2473720" y="4762567"/>
            <a:ext cx="288032" cy="911517"/>
          </a:xfrm>
          <a:prstGeom prst="leftBrace">
            <a:avLst>
              <a:gd name="adj1" fmla="val 19472"/>
              <a:gd name="adj2" fmla="val 50000"/>
            </a:avLst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5">
            <a:extLst>
              <a:ext uri="{FF2B5EF4-FFF2-40B4-BE49-F238E27FC236}">
                <a16:creationId xmlns:a16="http://schemas.microsoft.com/office/drawing/2014/main" id="{4B5D6B4D-2344-4CE2-A892-BD279EA43CC7}"/>
              </a:ext>
            </a:extLst>
          </p:cNvPr>
          <p:cNvSpPr/>
          <p:nvPr/>
        </p:nvSpPr>
        <p:spPr>
          <a:xfrm rot="16200000">
            <a:off x="1708374" y="4909996"/>
            <a:ext cx="749715" cy="64085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33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38409-0159-4D19-A119-5D32CE165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D65720-A5C1-439A-9A9A-39049512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85B8DA-A374-4140-AC4B-578179CFE829}"/>
                  </a:ext>
                </a:extLst>
              </p:cNvPr>
              <p:cNvSpPr txBox="1"/>
              <p:nvPr/>
            </p:nvSpPr>
            <p:spPr>
              <a:xfrm>
                <a:off x="445658" y="1484784"/>
                <a:ext cx="7798750" cy="4262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dirty="0"/>
                  <a:t>重イオン衝突実験で観測される保存電荷ゆらぎは、</a:t>
                </a:r>
                <a14:m>
                  <m:oMath xmlns:m="http://schemas.openxmlformats.org/officeDocument/2006/math"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kumimoji="1" lang="en-US" altLang="ja-JP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err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dirty="0" smtClean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での熱ゆらぎ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</a:rPr>
                  <a:t>ではない</a:t>
                </a:r>
                <a:r>
                  <a:rPr kumimoji="1" lang="ja-JP" altLang="en-US" sz="2400" dirty="0"/>
                  <a:t>。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の測定値と格子</a:t>
                </a:r>
                <a:r>
                  <a:rPr kumimoji="1" lang="en-US" altLang="ja-JP" sz="2400" dirty="0"/>
                  <a:t>QCD</a:t>
                </a:r>
                <a:r>
                  <a:rPr kumimoji="1" lang="ja-JP" altLang="en-US" sz="2400" dirty="0"/>
                  <a:t>の値の比較で得られる</a:t>
                </a:r>
                <a:r>
                  <a:rPr kumimoji="1" lang="en-US" altLang="ja-JP" sz="2400" dirty="0"/>
                  <a:t>”</a:t>
                </a:r>
                <a:r>
                  <a:rPr kumimoji="1" lang="ja-JP" altLang="en-US" sz="2400" dirty="0"/>
                  <a:t>温度</a:t>
                </a:r>
                <a:r>
                  <a:rPr kumimoji="1" lang="en-US" altLang="ja-JP" sz="2400" dirty="0"/>
                  <a:t>”</a:t>
                </a:r>
                <a:r>
                  <a:rPr kumimoji="1" lang="ja-JP" altLang="en-US" sz="2400" dirty="0"/>
                  <a:t>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err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dirty="0">
                            <a:latin typeface="Cambria Math" panose="02040503050406030204" pitchFamily="18" charset="0"/>
                          </a:rPr>
                          <m:t>chem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と有意にずれている。</a:t>
                </a: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拡散と共鳴崩壊は特に電荷ゆらぎを大きく変更。</a:t>
                </a:r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400" dirty="0"/>
                  <a:t>運動量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ja-JP" altLang="en-US" sz="2400" dirty="0"/>
                  <a:t>カットはゆらぎの測定値に大きな影響。要補正。</a:t>
                </a:r>
                <a:endParaRPr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400" b="1" dirty="0">
                    <a:solidFill>
                      <a:srgbClr val="FF0000"/>
                    </a:solidFill>
                  </a:rPr>
                  <a:t>これらの効果は、</a:t>
                </a:r>
                <a:r>
                  <a:rPr kumimoji="1" lang="en-US" altLang="ja-JP" sz="2400" b="1" dirty="0">
                    <a:solidFill>
                      <a:srgbClr val="FF0000"/>
                    </a:solidFill>
                  </a:rPr>
                  <a:t>RHIC-BES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</a:rPr>
                  <a:t>で観測されたゆらぎを解釈する際にも適切</a:t>
                </a:r>
                <a:r>
                  <a:rPr lang="ja-JP" altLang="en-US" sz="2400" b="1" dirty="0">
                    <a:solidFill>
                      <a:srgbClr val="FF0000"/>
                    </a:solidFill>
                  </a:rPr>
                  <a:t>に</a:t>
                </a:r>
                <a:r>
                  <a:rPr kumimoji="1" lang="ja-JP" altLang="en-US" sz="2400" b="1" dirty="0">
                    <a:solidFill>
                      <a:srgbClr val="FF0000"/>
                    </a:solidFill>
                  </a:rPr>
                  <a:t>考慮されるべきである。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85B8DA-A374-4140-AC4B-578179CFE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8" y="1484784"/>
                <a:ext cx="7798750" cy="4262834"/>
              </a:xfrm>
              <a:prstGeom prst="rect">
                <a:avLst/>
              </a:prstGeom>
              <a:blipFill>
                <a:blip r:embed="rId2"/>
                <a:stretch>
                  <a:fillRect l="-1016" t="-1431" r="-1016" b="-25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5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88639-7352-497F-9E92-FEC1C096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今後の課題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A2976F-BDAD-418D-A801-018E8AC8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AEB3D4-9561-4008-A9EF-220604B740DB}"/>
                  </a:ext>
                </a:extLst>
              </p:cNvPr>
              <p:cNvSpPr txBox="1"/>
              <p:nvPr/>
            </p:nvSpPr>
            <p:spPr>
              <a:xfrm>
                <a:off x="899592" y="1556792"/>
                <a:ext cx="6070893" cy="390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kumimoji="1" lang="ja-JP" altLang="en-US" sz="2800" dirty="0"/>
                  <a:t>理論</a:t>
                </a:r>
                <a:endParaRPr kumimoji="1" lang="en-US" altLang="ja-JP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拡散・共鳴崩壊の効果の定量的見積もり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/>
                  <a:t>運動量カット補正の適切な取り扱い</a:t>
                </a:r>
                <a:endParaRPr kumimoji="1" lang="en-US" altLang="ja-JP" sz="2400" dirty="0"/>
              </a:p>
              <a:p>
                <a:endParaRPr kumimoji="1" lang="en-US" altLang="ja-JP" sz="2400" dirty="0"/>
              </a:p>
              <a:p>
                <a:pPr marL="342900" indent="-342900">
                  <a:buFont typeface="Wingdings" panose="05000000000000000000" pitchFamily="2" charset="2"/>
                  <a:buChar char="p"/>
                </a:pPr>
                <a:r>
                  <a:rPr lang="ja-JP" altLang="en-US" sz="2800" dirty="0"/>
                  <a:t>実験</a:t>
                </a:r>
                <a:endParaRPr lang="en-US" altLang="ja-JP" sz="28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ラピディティ空間での</a:t>
                </a:r>
                <a:r>
                  <a:rPr kumimoji="1" lang="en-US" altLang="ja-JP" sz="2400" dirty="0"/>
                  <a:t>Q,S</a:t>
                </a:r>
                <a:r>
                  <a:rPr kumimoji="1" lang="ja-JP" altLang="en-US" sz="2400" dirty="0"/>
                  <a:t>ゆらぎ測定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その他の</a:t>
                </a:r>
                <a:r>
                  <a:rPr kumimoji="1" lang="en-US" altLang="ja-JP" sz="2400" dirty="0"/>
                  <a:t>2</a:t>
                </a:r>
                <a:r>
                  <a:rPr kumimoji="1" lang="ja-JP" altLang="en-US" sz="2400" dirty="0"/>
                  <a:t>次</a:t>
                </a:r>
                <a:r>
                  <a:rPr kumimoji="1" lang="en-US" altLang="ja-JP" sz="2400" dirty="0"/>
                  <a:t>(</a:t>
                </a:r>
                <a:r>
                  <a:rPr kumimoji="1" lang="ja-JP" altLang="en-US" sz="2400" dirty="0"/>
                  <a:t>混合</a:t>
                </a:r>
                <a:r>
                  <a:rPr kumimoji="1" lang="en-US" altLang="ja-JP" sz="2400" dirty="0"/>
                  <a:t>)</a:t>
                </a:r>
                <a:r>
                  <a:rPr kumimoji="1" lang="ja-JP" altLang="en-US" sz="2400" dirty="0"/>
                  <a:t>キュムラント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ラピディティ幅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の拡張</a:t>
                </a: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/>
                  <a:t>高次キュムラントの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カット補正</a:t>
                </a:r>
                <a:endParaRPr kumimoji="1"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LHC</a:t>
                </a:r>
                <a:r>
                  <a:rPr lang="ja-JP" altLang="en-US" sz="2400" dirty="0"/>
                  <a:t>エネルギーでの</a:t>
                </a:r>
                <a:r>
                  <a:rPr lang="en-US" altLang="ja-JP" sz="2400" dirty="0"/>
                  <a:t>BQ</a:t>
                </a:r>
                <a:r>
                  <a:rPr lang="ja-JP" altLang="en-US" sz="2400" dirty="0"/>
                  <a:t>比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AEB3D4-9561-4008-A9EF-220604B74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556792"/>
                <a:ext cx="6070893" cy="3908762"/>
              </a:xfrm>
              <a:prstGeom prst="rect">
                <a:avLst/>
              </a:prstGeom>
              <a:blipFill>
                <a:blip r:embed="rId2"/>
                <a:stretch>
                  <a:fillRect l="-1809" t="-1558" r="-603" b="-2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B N_Q \rangle_{\rm c},~&#10;\langle N_s^2 \rangle_{\rm c},~ \cdots&#10;\end{align*}&lt;/body&gt;&#10;  &lt;fcolor&gt;FF000000&lt;/fcolor&gt;&#10;  &lt;bcolor&gt;FFFFFFFF&lt;/bcolor&gt;&#10;  &lt;transparent&gt;True&lt;/transparent&gt;&#10;  &lt;resolution&gt;1800&lt;/resolution&gt;&#10;  &lt;imageh&gt;289&lt;/imageh&gt;&#10;  &lt;imagew&gt;2341&lt;/imagew&gt;&#10;  &lt;scale&gt;50&lt;/scale&gt;&#10;  &lt;cursor&gt;81&lt;/cursor&gt;&#10;&lt;/TeXTeX&gt;">
            <a:extLst>
              <a:ext uri="{FF2B5EF4-FFF2-40B4-BE49-F238E27FC236}">
                <a16:creationId xmlns:a16="http://schemas.microsoft.com/office/drawing/2014/main" id="{6CA43A2D-AFB1-40F4-AB3C-C19CF49FF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477559" cy="3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E236E3-0C98-4F9E-B7BB-FDE60FB9EAB5}"/>
              </a:ext>
            </a:extLst>
          </p:cNvPr>
          <p:cNvSpPr txBox="1"/>
          <p:nvPr/>
        </p:nvSpPr>
        <p:spPr>
          <a:xfrm>
            <a:off x="6909855" y="5570394"/>
            <a:ext cx="1716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STAR Collab.</a:t>
            </a:r>
            <a:endParaRPr kumimoji="1" lang="ja-JP" altLang="en-US" sz="24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保存電荷のイベント毎ゆらぎ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6FE8E9-6BAB-47F4-AE9B-FC410B0775F5}"/>
              </a:ext>
            </a:extLst>
          </p:cNvPr>
          <p:cNvSpPr txBox="1"/>
          <p:nvPr/>
        </p:nvSpPr>
        <p:spPr>
          <a:xfrm>
            <a:off x="1998226" y="1142627"/>
            <a:ext cx="5147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/>
              <a:t>QCD</a:t>
            </a:r>
            <a:r>
              <a:rPr kumimoji="1" lang="ja-JP" altLang="en-US" sz="2800" dirty="0"/>
              <a:t>臨界点探索の有力な観測量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F9642D-71C5-426B-BED2-1F8676D9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78" y="2414965"/>
            <a:ext cx="4229954" cy="3085936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F8966FF-5358-4F5F-A029-080D0599C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528" y="2132856"/>
            <a:ext cx="3775944" cy="3534927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5B00A4-75A1-4E6D-9878-FA93140F9AB4}"/>
              </a:ext>
            </a:extLst>
          </p:cNvPr>
          <p:cNvSpPr txBox="1"/>
          <p:nvPr/>
        </p:nvSpPr>
        <p:spPr>
          <a:xfrm>
            <a:off x="1691680" y="1900284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QCD</a:t>
            </a:r>
            <a:r>
              <a:rPr kumimoji="1" lang="ja-JP" altLang="en-US" sz="2800" b="1" dirty="0"/>
              <a:t>相図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BF4E8F0-D963-4144-83FF-C8DD261AB444}"/>
              </a:ext>
            </a:extLst>
          </p:cNvPr>
          <p:cNvSpPr txBox="1"/>
          <p:nvPr/>
        </p:nvSpPr>
        <p:spPr>
          <a:xfrm>
            <a:off x="4855296" y="1900284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高次ゆらぎの実験結果</a:t>
            </a:r>
          </a:p>
        </p:txBody>
      </p:sp>
      <p:grpSp>
        <p:nvGrpSpPr>
          <p:cNvPr id="42" name="Group 4">
            <a:extLst>
              <a:ext uri="{FF2B5EF4-FFF2-40B4-BE49-F238E27FC236}">
                <a16:creationId xmlns:a16="http://schemas.microsoft.com/office/drawing/2014/main" id="{5912AEBE-F194-484E-9DB2-81517E6CB6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55315" y="3498850"/>
            <a:ext cx="4121150" cy="3359150"/>
            <a:chOff x="3061" y="2204"/>
            <a:chExt cx="2596" cy="21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AutoShape 3">
              <a:extLst>
                <a:ext uri="{FF2B5EF4-FFF2-40B4-BE49-F238E27FC236}">
                  <a16:creationId xmlns:a16="http://schemas.microsoft.com/office/drawing/2014/main" id="{99CD146E-EEA9-4B54-8EED-73C28609C4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61" y="2204"/>
              <a:ext cx="2596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170871A4-295D-4D8B-9E1B-CBAFF4305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204"/>
              <a:ext cx="2598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3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54356-48D1-4EE9-A0C5-4AEE7051C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非ガウスゆらぎ</a:t>
            </a:r>
            <a:br>
              <a:rPr kumimoji="1" lang="en-US" altLang="ja-JP" dirty="0"/>
            </a:br>
            <a:r>
              <a:rPr kumimoji="1" lang="ja-JP" altLang="en-US" sz="3100" dirty="0"/>
              <a:t>（高次キュムラント）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973199-3160-436E-95D9-FCC06A2F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E9500D-9CA8-4966-93C0-259FB427CE74}"/>
              </a:ext>
            </a:extLst>
          </p:cNvPr>
          <p:cNvSpPr txBox="1"/>
          <p:nvPr/>
        </p:nvSpPr>
        <p:spPr>
          <a:xfrm>
            <a:off x="539552" y="1628800"/>
            <a:ext cx="60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ja-JP" altLang="en-US" sz="2800" dirty="0"/>
              <a:t>高次キュムラントに着目する</a:t>
            </a:r>
            <a:r>
              <a:rPr kumimoji="1" lang="ja-JP" altLang="en-US" sz="2800" b="1" dirty="0">
                <a:solidFill>
                  <a:srgbClr val="FF0000"/>
                </a:solidFill>
              </a:rPr>
              <a:t>利点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9EB2CB-EA66-4373-9282-2F45AAA32243}"/>
              </a:ext>
            </a:extLst>
          </p:cNvPr>
          <p:cNvSpPr txBox="1"/>
          <p:nvPr/>
        </p:nvSpPr>
        <p:spPr>
          <a:xfrm>
            <a:off x="1066800" y="2156949"/>
            <a:ext cx="51475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相転移により敏感な振る舞い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比を取ることで体積依存性を相殺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格子</a:t>
            </a:r>
            <a:r>
              <a:rPr lang="en-US" altLang="ja-JP" sz="2400" dirty="0"/>
              <a:t>QCD</a:t>
            </a:r>
            <a:r>
              <a:rPr lang="ja-JP" altLang="en-US" sz="2400" dirty="0"/>
              <a:t>数値計算との直接比較</a:t>
            </a:r>
            <a:endParaRPr kumimoji="1"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CE1409-A3B5-40AB-B164-C330E02B0B84}"/>
              </a:ext>
            </a:extLst>
          </p:cNvPr>
          <p:cNvSpPr txBox="1"/>
          <p:nvPr/>
        </p:nvSpPr>
        <p:spPr>
          <a:xfrm>
            <a:off x="539552" y="3488713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ja-JP" altLang="en-US" sz="2800" dirty="0"/>
              <a:t> </a:t>
            </a:r>
            <a:r>
              <a:rPr lang="ja-JP" altLang="en-US" sz="2800" b="1" dirty="0">
                <a:solidFill>
                  <a:srgbClr val="FF0000"/>
                </a:solidFill>
              </a:rPr>
              <a:t>欠点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2EBD55-3164-4AF1-B8AB-B348900C69F1}"/>
              </a:ext>
            </a:extLst>
          </p:cNvPr>
          <p:cNvSpPr txBox="1"/>
          <p:nvPr/>
        </p:nvSpPr>
        <p:spPr>
          <a:xfrm>
            <a:off x="1066800" y="4006305"/>
            <a:ext cx="5917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正確な</a:t>
            </a:r>
            <a:r>
              <a:rPr lang="ja-JP" altLang="en-US" sz="2400" dirty="0"/>
              <a:t>測定</a:t>
            </a:r>
            <a:r>
              <a:rPr kumimoji="1" lang="ja-JP" altLang="en-US" sz="2400" dirty="0"/>
              <a:t>がより困難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より大きな誤差</a:t>
            </a:r>
            <a:endParaRPr kumimoji="1"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体積ゆらぎ、検出器効果等の影響大</a:t>
            </a: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非自明な動的発展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988ED48-E0BD-40D3-9642-97C8981C1F65}"/>
              </a:ext>
            </a:extLst>
          </p:cNvPr>
          <p:cNvSpPr txBox="1"/>
          <p:nvPr/>
        </p:nvSpPr>
        <p:spPr>
          <a:xfrm>
            <a:off x="2170591" y="5963344"/>
            <a:ext cx="6340197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低次ゆらぎから順に理解していくべきでは</a:t>
            </a:r>
            <a:r>
              <a:rPr kumimoji="1" lang="ja-JP" altLang="en-US" sz="2400" dirty="0"/>
              <a:t>？</a:t>
            </a:r>
          </a:p>
        </p:txBody>
      </p:sp>
      <p:sp>
        <p:nvSpPr>
          <p:cNvPr id="10" name="角丸四角形 15">
            <a:extLst>
              <a:ext uri="{FF2B5EF4-FFF2-40B4-BE49-F238E27FC236}">
                <a16:creationId xmlns:a16="http://schemas.microsoft.com/office/drawing/2014/main" id="{EA1428FE-71B1-4CF8-8598-B06B43A9BAFA}"/>
              </a:ext>
            </a:extLst>
          </p:cNvPr>
          <p:cNvSpPr/>
          <p:nvPr/>
        </p:nvSpPr>
        <p:spPr>
          <a:xfrm>
            <a:off x="6101904" y="3342679"/>
            <a:ext cx="2862583" cy="777579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5">
            <a:extLst>
              <a:ext uri="{FF2B5EF4-FFF2-40B4-BE49-F238E27FC236}">
                <a16:creationId xmlns:a16="http://schemas.microsoft.com/office/drawing/2014/main" id="{2B465360-6EE5-45D8-8D26-7F545D5DD942}"/>
              </a:ext>
            </a:extLst>
          </p:cNvPr>
          <p:cNvSpPr/>
          <p:nvPr/>
        </p:nvSpPr>
        <p:spPr>
          <a:xfrm rot="16200000">
            <a:off x="1615724" y="5937213"/>
            <a:ext cx="461665" cy="5139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m \rangle = \chi_m V&#10;\end{align*}&lt;/body&gt;&#10;  &lt;fcolor&gt;FF000000&lt;/fcolor&gt;&#10;  &lt;bcolor&gt;FFFFFFFF&lt;/bcolor&gt;&#10;  &lt;transparent&gt;True&lt;/transparent&gt;&#10;  &lt;resolution&gt;1800&lt;/resolution&gt;&#10;  &lt;imageh&gt;250&lt;/imageh&gt;&#10;  &lt;imagew&gt;1572&lt;/imagew&gt;&#10;  &lt;scale&gt;50&lt;/scale&gt;&#10;  &lt;cursor&gt;34&lt;/cursor&gt;&#10;&lt;/TeXTeX&gt;">
            <a:extLst>
              <a:ext uri="{FF2B5EF4-FFF2-40B4-BE49-F238E27FC236}">
                <a16:creationId xmlns:a16="http://schemas.microsoft.com/office/drawing/2014/main" id="{5940BF84-7FD9-47D2-B7BE-DF8935CAB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44" y="3528736"/>
            <a:ext cx="2549563" cy="4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15">
            <a:extLst>
              <a:ext uri="{FF2B5EF4-FFF2-40B4-BE49-F238E27FC236}">
                <a16:creationId xmlns:a16="http://schemas.microsoft.com/office/drawing/2014/main" id="{C84A1AF9-D003-4E4B-8156-0CCC5E9A3DC3}"/>
              </a:ext>
            </a:extLst>
          </p:cNvPr>
          <p:cNvSpPr/>
          <p:nvPr/>
        </p:nvSpPr>
        <p:spPr>
          <a:xfrm>
            <a:off x="3602559" y="4374506"/>
            <a:ext cx="5462228" cy="1718790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dirty="0"/>
              <a:t>保存電荷ゆらぎと体積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01994" y="1070209"/>
            <a:ext cx="381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2060"/>
                </a:solidFill>
              </a:rPr>
              <a:t>Asakawa</a:t>
            </a:r>
            <a:r>
              <a:rPr kumimoji="1" lang="en-US" altLang="ja-JP" dirty="0">
                <a:solidFill>
                  <a:srgbClr val="002060"/>
                </a:solidFill>
              </a:rPr>
              <a:t>-Heinz-Müller/Jeon-Koch (’00)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6303509" y="3336972"/>
            <a:ext cx="1285048" cy="28966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5">
            <a:extLst>
              <a:ext uri="{FF2B5EF4-FFF2-40B4-BE49-F238E27FC236}">
                <a16:creationId xmlns:a16="http://schemas.microsoft.com/office/drawing/2014/main" id="{07DE8BFE-B72C-4A42-A4A7-8739BB69A2D4}"/>
              </a:ext>
            </a:extLst>
          </p:cNvPr>
          <p:cNvSpPr/>
          <p:nvPr/>
        </p:nvSpPr>
        <p:spPr>
          <a:xfrm>
            <a:off x="5634862" y="1560118"/>
            <a:ext cx="2693902" cy="777579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 = \chi_2 V&#10;\end{align*}&lt;/body&gt;&#10;  &lt;fcolor&gt;FF000000&lt;/fcolor&gt;&#10;  &lt;bcolor&gt;FFFFFFFF&lt;/bcolor&gt;&#10;  &lt;transparent&gt;True&lt;/transparent&gt;&#10;  &lt;resolution&gt;1800&lt;/resolution&gt;&#10;  &lt;imageh&gt;280&lt;/imageh&gt;&#10;  &lt;imagew&gt;1418&lt;/imagew&gt;&#10;  &lt;scale&gt;50&lt;/scale&gt;&#10;  &lt;cursor&gt;53&lt;/cursor&gt;&#10;&lt;/TeXTeX&gt;">
            <a:extLst>
              <a:ext uri="{FF2B5EF4-FFF2-40B4-BE49-F238E27FC236}">
                <a16:creationId xmlns:a16="http://schemas.microsoft.com/office/drawing/2014/main" id="{2909199F-41F5-49C2-ACAE-483F680F03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09183"/>
            <a:ext cx="2299797" cy="454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AF34D2-DCD1-428E-BFA5-ACAA2C4A5FA2}"/>
                  </a:ext>
                </a:extLst>
              </p:cNvPr>
              <p:cNvSpPr txBox="1"/>
              <p:nvPr/>
            </p:nvSpPr>
            <p:spPr>
              <a:xfrm>
                <a:off x="4827280" y="2441955"/>
                <a:ext cx="42375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400" dirty="0"/>
                  <a:t>ラピディティ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ja-JP" altLang="en-US" sz="2400" dirty="0"/>
                  <a:t>で観測される</a:t>
                </a:r>
                <a:endParaRPr kumimoji="1" lang="en-US" altLang="ja-JP" sz="2400" dirty="0"/>
              </a:p>
              <a:p>
                <a:pPr algn="ctr"/>
                <a:r>
                  <a:rPr lang="ja-JP" altLang="en-US" sz="2400" dirty="0"/>
                  <a:t>示量変数の比を取る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FAF34D2-DCD1-428E-BFA5-ACAA2C4A5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280" y="2441955"/>
                <a:ext cx="4237507" cy="830997"/>
              </a:xfrm>
              <a:prstGeom prst="rect">
                <a:avLst/>
              </a:prstGeom>
              <a:blipFill>
                <a:blip r:embed="rId6"/>
                <a:stretch>
                  <a:fillRect l="-1871" t="-4412" r="-1583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C2FD2A-A008-443C-9852-C4F124A4B404}"/>
              </a:ext>
            </a:extLst>
          </p:cNvPr>
          <p:cNvSpPr txBox="1"/>
          <p:nvPr/>
        </p:nvSpPr>
        <p:spPr>
          <a:xfrm>
            <a:off x="5776482" y="370482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体積変化が相殺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2493F2-BB09-4DA6-BA4C-B3B8AB9819EB}"/>
              </a:ext>
            </a:extLst>
          </p:cNvPr>
          <p:cNvSpPr txBox="1"/>
          <p:nvPr/>
        </p:nvSpPr>
        <p:spPr>
          <a:xfrm>
            <a:off x="3691348" y="4527283"/>
            <a:ext cx="271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2000</a:t>
            </a:r>
            <a:r>
              <a:rPr kumimoji="1" lang="ja-JP" altLang="en-US" sz="2800" b="1" dirty="0"/>
              <a:t>年頃の議論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5097958-4CF0-47A5-B657-FB403558DC3D}"/>
                  </a:ext>
                </a:extLst>
              </p:cNvPr>
              <p:cNvSpPr txBox="1"/>
              <p:nvPr/>
            </p:nvSpPr>
            <p:spPr>
              <a:xfrm>
                <a:off x="3686699" y="5013911"/>
                <a:ext cx="5512543" cy="93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観測可能な保存電荷ゆらぎ：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1" lang="en-US" altLang="ja-JP" sz="2400" b="0" i="0" smtClean="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kumimoji="1" lang="en-US" altLang="ja-JP" sz="2400" dirty="0"/>
              </a:p>
              <a:p>
                <a:r>
                  <a:rPr kumimoji="1" lang="en-US" altLang="ja-JP" sz="2400" dirty="0">
                    <a:sym typeface="Wingdings" panose="05000000000000000000" pitchFamily="2" charset="2"/>
                  </a:rPr>
                  <a:t></a:t>
                </a:r>
                <a:r>
                  <a:rPr kumimoji="1" lang="ja-JP" altLang="en-US" sz="2400" dirty="0">
                    <a:sym typeface="Wingdings" panose="05000000000000000000" pitchFamily="2" charset="2"/>
                  </a:rPr>
                  <a:t>示量変数としてエントロピーを使う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5097958-4CF0-47A5-B657-FB403558D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699" y="5013911"/>
                <a:ext cx="5512543" cy="938847"/>
              </a:xfrm>
              <a:prstGeom prst="rect">
                <a:avLst/>
              </a:prstGeom>
              <a:blipFill>
                <a:blip r:embed="rId7"/>
                <a:stretch>
                  <a:fillRect l="-1770" b="-148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79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3">
            <a:extLst>
              <a:ext uri="{FF2B5EF4-FFF2-40B4-BE49-F238E27FC236}">
                <a16:creationId xmlns:a16="http://schemas.microsoft.com/office/drawing/2014/main" id="{96742B51-F2D4-42A5-B8D0-7C28E1208192}"/>
              </a:ext>
            </a:extLst>
          </p:cNvPr>
          <p:cNvSpPr/>
          <p:nvPr/>
        </p:nvSpPr>
        <p:spPr>
          <a:xfrm>
            <a:off x="5394987" y="1556792"/>
            <a:ext cx="3482522" cy="2187547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DBF8BD8-F034-4408-9B02-366A895CF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0F025CE-9D8D-4D8E-9EE4-AEED8A18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ゆらぎの動的時間発展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3ADB57-F95A-4220-81D2-7CDA2A7C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3ED823-A54A-4855-8717-06C305E16273}"/>
              </a:ext>
            </a:extLst>
          </p:cNvPr>
          <p:cNvSpPr txBox="1"/>
          <p:nvPr/>
        </p:nvSpPr>
        <p:spPr>
          <a:xfrm>
            <a:off x="5966697" y="1658699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よくある誤り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7798AD-BAF1-4CC3-8EB4-5280F437DC0B}"/>
              </a:ext>
            </a:extLst>
          </p:cNvPr>
          <p:cNvSpPr txBox="1"/>
          <p:nvPr/>
        </p:nvSpPr>
        <p:spPr>
          <a:xfrm>
            <a:off x="5522682" y="2219301"/>
            <a:ext cx="3296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観測されるゆらぎ</a:t>
            </a:r>
            <a:endParaRPr kumimoji="1" lang="en-US" altLang="ja-JP" sz="2400" dirty="0"/>
          </a:p>
          <a:p>
            <a:r>
              <a:rPr kumimoji="1" lang="ja-JP" altLang="en-US" sz="2400" dirty="0"/>
              <a:t>＝化学</a:t>
            </a:r>
            <a:r>
              <a:rPr lang="en-US" altLang="ja-JP" sz="2400" dirty="0"/>
              <a:t>FO</a:t>
            </a:r>
            <a:r>
              <a:rPr kumimoji="1" lang="ja-JP" altLang="en-US" sz="2400" dirty="0"/>
              <a:t>時の熱ゆらぎ</a:t>
            </a: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>
            <a:extLst>
              <a:ext uri="{FF2B5EF4-FFF2-40B4-BE49-F238E27FC236}">
                <a16:creationId xmlns:a16="http://schemas.microsoft.com/office/drawing/2014/main" id="{4120932B-9293-45FD-AE52-6F631F946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95B3C535-8BDA-4B2E-AB2C-8AD88597204A}"/>
              </a:ext>
            </a:extLst>
          </p:cNvPr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CC5348E-46A9-4FB0-B858-771DADCDBB92}"/>
              </a:ext>
            </a:extLst>
          </p:cNvPr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3A1A7-3537-4988-98E6-0DB5A3C7E567}"/>
              </a:ext>
            </a:extLst>
          </p:cNvPr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>
            <a:extLst>
              <a:ext uri="{FF2B5EF4-FFF2-40B4-BE49-F238E27FC236}">
                <a16:creationId xmlns:a16="http://schemas.microsoft.com/office/drawing/2014/main" id="{299F7E2D-FC5E-4042-BF7C-5A4F771FFC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sp>
        <p:nvSpPr>
          <p:cNvPr id="14" name="フリーフォーム 80">
            <a:extLst>
              <a:ext uri="{FF2B5EF4-FFF2-40B4-BE49-F238E27FC236}">
                <a16:creationId xmlns:a16="http://schemas.microsoft.com/office/drawing/2014/main" id="{6B318814-168D-4A03-B58E-F1F2232CD512}"/>
              </a:ext>
            </a:extLst>
          </p:cNvPr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02">
            <a:extLst>
              <a:ext uri="{FF2B5EF4-FFF2-40B4-BE49-F238E27FC236}">
                <a16:creationId xmlns:a16="http://schemas.microsoft.com/office/drawing/2014/main" id="{9E45FD8B-A554-42E1-8C10-EA8FF0F7183B}"/>
              </a:ext>
            </a:extLst>
          </p:cNvPr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803D0E07-A400-4F1F-A1C0-5347B15D1A34}"/>
              </a:ext>
            </a:extLst>
          </p:cNvPr>
          <p:cNvGrpSpPr/>
          <p:nvPr/>
        </p:nvGrpSpPr>
        <p:grpSpPr>
          <a:xfrm>
            <a:off x="4900687" y="3861481"/>
            <a:ext cx="4188322" cy="2879887"/>
            <a:chOff x="4683865" y="1979842"/>
            <a:chExt cx="4188322" cy="2879887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F78F795-2250-434A-BCCA-51C2EEC05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3865" y="1979842"/>
              <a:ext cx="4188322" cy="2879887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E24DAA3C-4CFA-4947-94A6-9DC28EAEAA7B}"/>
                </a:ext>
              </a:extLst>
            </p:cNvPr>
            <p:cNvSpPr txBox="1"/>
            <p:nvPr/>
          </p:nvSpPr>
          <p:spPr>
            <a:xfrm>
              <a:off x="6886846" y="3292031"/>
              <a:ext cx="1755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HOT-QCD 2017</a:t>
              </a:r>
              <a:endParaRPr kumimoji="1" lang="ja-JP" altLang="en-US" sz="2000" dirty="0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23DD556-09A1-4C0A-89EF-84B95EE1E27D}"/>
              </a:ext>
            </a:extLst>
          </p:cNvPr>
          <p:cNvSpPr txBox="1"/>
          <p:nvPr/>
        </p:nvSpPr>
        <p:spPr>
          <a:xfrm>
            <a:off x="6059280" y="3016842"/>
            <a:ext cx="2679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/>
              <a:t> </a:t>
            </a:r>
            <a:r>
              <a:rPr lang="ja-JP" altLang="en-US" sz="1600" dirty="0"/>
              <a:t>参照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Asakawa, MK, Muller, </a:t>
            </a:r>
          </a:p>
          <a:p>
            <a:pPr algn="r"/>
            <a:r>
              <a:rPr kumimoji="1" lang="en-US" altLang="ja-JP" sz="1600" dirty="0"/>
              <a:t>PRC101 (2020)</a:t>
            </a:r>
            <a:endParaRPr kumimoji="1" lang="ja-JP" altLang="en-US" sz="1600" dirty="0"/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99292F4-9038-4D39-A278-617E9F7E611D}"/>
              </a:ext>
            </a:extLst>
          </p:cNvPr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59" name="四角形吹き出し 86">
              <a:extLst>
                <a:ext uri="{FF2B5EF4-FFF2-40B4-BE49-F238E27FC236}">
                  <a16:creationId xmlns:a16="http://schemas.microsoft.com/office/drawing/2014/main" id="{664F8B24-EB65-4E41-AD07-D8C1489D6E6B}"/>
                </a:ext>
              </a:extLst>
            </p:cNvPr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5054B577-E500-4C18-85C4-0F68207F3797}"/>
                </a:ext>
              </a:extLst>
            </p:cNvPr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283A12FF-1F0C-4871-BD17-08A62427619C}"/>
                </a:ext>
              </a:extLst>
            </p:cNvPr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30B77153-41D6-4CC3-BDA3-33BF72EFA466}"/>
                </a:ext>
              </a:extLst>
            </p:cNvPr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9B594B69-CAB4-44F4-905C-3B6B5AF23D34}"/>
                </a:ext>
              </a:extLst>
            </p:cNvPr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00DE84A-B92E-4A71-B304-D2F72FB13DED}"/>
                </a:ext>
              </a:extLst>
            </p:cNvPr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366B179-51F7-44A6-9E2E-B875549F66FE}"/>
                </a:ext>
              </a:extLst>
            </p:cNvPr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92E5B333-54ED-4169-BFDF-5E88D9DF4F4A}"/>
                </a:ext>
              </a:extLst>
            </p:cNvPr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2355A262-A823-4D91-A558-5F61C3C7B1AE}"/>
                </a:ext>
              </a:extLst>
            </p:cNvPr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37C589E0-8547-462B-883E-CD52B16CF857}"/>
                </a:ext>
              </a:extLst>
            </p:cNvPr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9841F5DC-91AC-4551-89BA-3469B67BCB02}"/>
                </a:ext>
              </a:extLst>
            </p:cNvPr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AE8D37C-C7DE-4B09-9DA9-445D5F084278}"/>
                </a:ext>
              </a:extLst>
            </p:cNvPr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7ACBF07F-4513-4A15-A311-790A122F9002}"/>
                </a:ext>
              </a:extLst>
            </p:cNvPr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>
              <a:extLst>
                <a:ext uri="{FF2B5EF4-FFF2-40B4-BE49-F238E27FC236}">
                  <a16:creationId xmlns:a16="http://schemas.microsoft.com/office/drawing/2014/main" id="{0CC10ED0-D31E-4868-A2C2-74B68583BC61}"/>
                </a:ext>
              </a:extLst>
            </p:cNvPr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46C9781E-5577-4EC6-9EF7-0823BA08E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74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BDF0DD8C-205B-481B-82C1-B8A33877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87A33AB-9579-4635-8BAF-98AA1D3E64E7}"/>
              </a:ext>
            </a:extLst>
          </p:cNvPr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6" name="下矢印 74">
            <a:extLst>
              <a:ext uri="{FF2B5EF4-FFF2-40B4-BE49-F238E27FC236}">
                <a16:creationId xmlns:a16="http://schemas.microsoft.com/office/drawing/2014/main" id="{A0DA8FCF-9684-4303-AFA9-8FADE441466C}"/>
              </a:ext>
            </a:extLst>
          </p:cNvPr>
          <p:cNvSpPr/>
          <p:nvPr/>
        </p:nvSpPr>
        <p:spPr>
          <a:xfrm rot="1022266" flipV="1">
            <a:off x="1534939" y="2310751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29A13107-5917-4C71-A651-60F612843ECE}"/>
              </a:ext>
            </a:extLst>
          </p:cNvPr>
          <p:cNvCxnSpPr/>
          <p:nvPr/>
        </p:nvCxnSpPr>
        <p:spPr>
          <a:xfrm flipH="1" flipV="1">
            <a:off x="1744866" y="2642677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0D6863A6-EA27-41A8-97FD-45353F8C0EA2}"/>
              </a:ext>
            </a:extLst>
          </p:cNvPr>
          <p:cNvCxnSpPr/>
          <p:nvPr/>
        </p:nvCxnSpPr>
        <p:spPr>
          <a:xfrm flipV="1">
            <a:off x="1838453" y="2642677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3EFD96A3-2860-43EC-8CBA-5EFB1FE7BB6A}"/>
              </a:ext>
            </a:extLst>
          </p:cNvPr>
          <p:cNvCxnSpPr/>
          <p:nvPr/>
        </p:nvCxnSpPr>
        <p:spPr>
          <a:xfrm flipV="1">
            <a:off x="1953338" y="2642677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347EA3B0-DBA4-4D66-98E9-5C3AD456F236}"/>
              </a:ext>
            </a:extLst>
          </p:cNvPr>
          <p:cNvGrpSpPr/>
          <p:nvPr/>
        </p:nvGrpSpPr>
        <p:grpSpPr>
          <a:xfrm>
            <a:off x="2342792" y="1429136"/>
            <a:ext cx="2952328" cy="2160240"/>
            <a:chOff x="4785434" y="1196752"/>
            <a:chExt cx="2952328" cy="2160240"/>
          </a:xfrm>
        </p:grpSpPr>
        <p:sp>
          <p:nvSpPr>
            <p:cNvPr id="40" name="四角形吹き出し 123">
              <a:extLst>
                <a:ext uri="{FF2B5EF4-FFF2-40B4-BE49-F238E27FC236}">
                  <a16:creationId xmlns:a16="http://schemas.microsoft.com/office/drawing/2014/main" id="{9AEDA858-487E-4A64-9B16-A784E40B0675}"/>
                </a:ext>
              </a:extLst>
            </p:cNvPr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65336"/>
                <a:gd name="adj2" fmla="val -32259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95C9647-DA87-43B4-9DB4-8C15630D2FB4}"/>
                </a:ext>
              </a:extLst>
            </p:cNvPr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4ADC5191-9DB7-4E2A-BC6A-7A7A17595445}"/>
                </a:ext>
              </a:extLst>
            </p:cNvPr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AD4C1EA8-8E5E-46BB-8653-C26B6D368C61}"/>
                </a:ext>
              </a:extLst>
            </p:cNvPr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0959AE7-A86C-4BED-9F5F-0CF0D03E00A6}"/>
                </a:ext>
              </a:extLst>
            </p:cNvPr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EB8EA36-C5DF-4A2E-91D3-19670D6CCCFB}"/>
                </a:ext>
              </a:extLst>
            </p:cNvPr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9A48D09-D1D7-48DE-8A8B-30685AE92D23}"/>
                </a:ext>
              </a:extLst>
            </p:cNvPr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B350AC1E-D2EF-414C-B2BD-53C00515F5A5}"/>
                </a:ext>
              </a:extLst>
            </p:cNvPr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6711BE5-21BA-44A9-86C5-3B54F231F591}"/>
                </a:ext>
              </a:extLst>
            </p:cNvPr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A4AF634F-4948-4408-BDC2-86BF08D0ED47}"/>
                </a:ext>
              </a:extLst>
            </p:cNvPr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4AE06CB9-9AF6-4F67-88EE-37A0C3CA78DF}"/>
                </a:ext>
              </a:extLst>
            </p:cNvPr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700F2F7F-6317-4381-A273-F77B5AB298F5}"/>
                </a:ext>
              </a:extLst>
            </p:cNvPr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FE0F1BE4-256B-4C22-8C52-5DD7F72F3580}"/>
                </a:ext>
              </a:extLst>
            </p:cNvPr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24DA79B5-8B50-4F96-8360-8B2914FCB561}"/>
                </a:ext>
              </a:extLst>
            </p:cNvPr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62D09004-A375-49A2-B80D-846002E59A60}"/>
                </a:ext>
              </a:extLst>
            </p:cNvPr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97FF6E18-BBF7-4BC9-85B9-27C8FC660542}"/>
                </a:ext>
              </a:extLst>
            </p:cNvPr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>
              <a:extLst>
                <a:ext uri="{FF2B5EF4-FFF2-40B4-BE49-F238E27FC236}">
                  <a16:creationId xmlns:a16="http://schemas.microsoft.com/office/drawing/2014/main" id="{F804FE07-FC9A-472A-A27F-0F5C6AC6E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>
              <a:extLst>
                <a:ext uri="{FF2B5EF4-FFF2-40B4-BE49-F238E27FC236}">
                  <a16:creationId xmlns:a16="http://schemas.microsoft.com/office/drawing/2014/main" id="{63ECE606-1834-4B40-9594-3BD4D25D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849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23">
            <a:extLst>
              <a:ext uri="{FF2B5EF4-FFF2-40B4-BE49-F238E27FC236}">
                <a16:creationId xmlns:a16="http://schemas.microsoft.com/office/drawing/2014/main" id="{621E01A9-4A00-429E-A132-0CF45206F509}"/>
              </a:ext>
            </a:extLst>
          </p:cNvPr>
          <p:cNvSpPr/>
          <p:nvPr/>
        </p:nvSpPr>
        <p:spPr>
          <a:xfrm>
            <a:off x="1188884" y="1244903"/>
            <a:ext cx="6766229" cy="1144188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B203BB-77DB-47FC-80E8-C01538E3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000000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B0A52BC1-DA6C-415A-86EF-E3F64D94A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2996235" cy="6651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A06FAB-A456-4A3F-A8DB-E98451403A74}"/>
              </a:ext>
            </a:extLst>
          </p:cNvPr>
          <p:cNvSpPr txBox="1"/>
          <p:nvPr/>
        </p:nvSpPr>
        <p:spPr>
          <a:xfrm>
            <a:off x="1317589" y="1429773"/>
            <a:ext cx="662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最も堅実に</a:t>
            </a:r>
            <a:r>
              <a:rPr lang="ja-JP" altLang="en-US" sz="2400" dirty="0"/>
              <a:t>観測</a:t>
            </a:r>
            <a:r>
              <a:rPr kumimoji="1" lang="ja-JP" altLang="en-US" sz="2400" dirty="0"/>
              <a:t>可能な保存電荷ゆらぎの比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格子</a:t>
            </a:r>
            <a:r>
              <a:rPr kumimoji="1" lang="en-US" altLang="ja-JP" sz="2400" dirty="0"/>
              <a:t>QCD</a:t>
            </a:r>
            <a:r>
              <a:rPr kumimoji="1" lang="ja-JP" altLang="en-US" sz="2400" dirty="0"/>
              <a:t>熱力学量との比較が可能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56304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23">
            <a:extLst>
              <a:ext uri="{FF2B5EF4-FFF2-40B4-BE49-F238E27FC236}">
                <a16:creationId xmlns:a16="http://schemas.microsoft.com/office/drawing/2014/main" id="{621E01A9-4A00-429E-A132-0CF45206F509}"/>
              </a:ext>
            </a:extLst>
          </p:cNvPr>
          <p:cNvSpPr/>
          <p:nvPr/>
        </p:nvSpPr>
        <p:spPr>
          <a:xfrm>
            <a:off x="1188884" y="1244903"/>
            <a:ext cx="6766229" cy="1144188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B203BB-77DB-47FC-80E8-C01538E3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N_B^2 \rangle_{\rm c} / \langle N_Q^2 \rangle_{\rm c}&#10;\end{align*}&lt;/body&gt;&#10;  &lt;fcolor&gt;FF000000&lt;/fcolor&gt;&#10;  &lt;bcolor&gt;FFFFFFFF&lt;/bcolor&gt;&#10;  &lt;transparent&gt;True&lt;/transparent&gt;&#10;  &lt;resolution&gt;1800&lt;/resolution&gt;&#10;  &lt;imageh&gt;313&lt;/imageh&gt;&#10;  &lt;imagew&gt;1410&lt;/imagew&gt;&#10;  &lt;scale&gt;50&lt;/scale&gt;&#10;  &lt;cursor&gt;77&lt;/cursor&gt;&#10;&lt;/TeXTeX&gt;">
            <a:extLst>
              <a:ext uri="{FF2B5EF4-FFF2-40B4-BE49-F238E27FC236}">
                <a16:creationId xmlns:a16="http://schemas.microsoft.com/office/drawing/2014/main" id="{B0A52BC1-DA6C-415A-86EF-E3F64D94A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2996235" cy="66512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A06FAB-A456-4A3F-A8DB-E98451403A74}"/>
              </a:ext>
            </a:extLst>
          </p:cNvPr>
          <p:cNvSpPr txBox="1"/>
          <p:nvPr/>
        </p:nvSpPr>
        <p:spPr>
          <a:xfrm>
            <a:off x="1317589" y="1429773"/>
            <a:ext cx="662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最も堅実に</a:t>
            </a:r>
            <a:r>
              <a:rPr lang="ja-JP" altLang="en-US" sz="2400" dirty="0"/>
              <a:t>観測</a:t>
            </a:r>
            <a:r>
              <a:rPr kumimoji="1" lang="ja-JP" altLang="en-US" sz="2400" dirty="0"/>
              <a:t>可能な保存電荷ゆらぎの比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/>
              <a:t>格子</a:t>
            </a:r>
            <a:r>
              <a:rPr kumimoji="1" lang="en-US" altLang="ja-JP" sz="2400" dirty="0"/>
              <a:t>QCD</a:t>
            </a:r>
            <a:r>
              <a:rPr kumimoji="1" lang="ja-JP" altLang="en-US" sz="2400" dirty="0"/>
              <a:t>熱力学量との比較が可能</a:t>
            </a:r>
            <a:endParaRPr kumimoji="1" lang="en-US" altLang="ja-JP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983E413-4C2C-4282-B50D-B65A5A960653}"/>
                  </a:ext>
                </a:extLst>
              </p:cNvPr>
              <p:cNvSpPr txBox="1"/>
              <p:nvPr/>
            </p:nvSpPr>
            <p:spPr>
              <a:xfrm>
                <a:off x="4664953" y="3272787"/>
                <a:ext cx="35298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/>
                  <a:t>①</a:t>
                </a:r>
                <a:r>
                  <a:rPr lang="en-US" altLang="ja-JP" sz="2400" dirty="0"/>
                  <a:t>B,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Q,</a:t>
                </a:r>
                <a:r>
                  <a:rPr lang="ja-JP" altLang="en-US" sz="2400" dirty="0"/>
                  <a:t> </a:t>
                </a:r>
                <a:r>
                  <a:rPr lang="en-US" altLang="ja-JP" sz="2400" dirty="0"/>
                  <a:t>S in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ja-JP" sz="2400" dirty="0"/>
                  <a:t> space             </a:t>
                </a:r>
              </a:p>
              <a:p>
                <a:pPr algn="r"/>
                <a:r>
                  <a:rPr lang="en-US" altLang="ja-JP" sz="2000" dirty="0"/>
                  <a:t>PRC100,014902(</a:t>
                </a:r>
                <a:r>
                  <a:rPr kumimoji="1" lang="en-US" altLang="ja-JP" sz="2000" dirty="0"/>
                  <a:t>’19)</a:t>
                </a:r>
                <a:endParaRPr kumimoji="1" lang="en-US" altLang="ja-JP" sz="2400" dirty="0"/>
              </a:p>
              <a:p>
                <a:r>
                  <a:rPr kumimoji="1" lang="ja-JP" altLang="en-US" sz="2400" dirty="0"/>
                  <a:t>②</a:t>
                </a:r>
                <a:r>
                  <a:rPr lang="en-US" altLang="ja-JP" sz="2400" dirty="0"/>
                  <a:t>B in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space </a:t>
                </a:r>
              </a:p>
              <a:p>
                <a:pPr algn="r"/>
                <a:r>
                  <a:rPr kumimoji="1" lang="en-US" altLang="ja-JP" sz="2000" dirty="0"/>
                  <a:t>PRC104,024902(’21)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983E413-4C2C-4282-B50D-B65A5A960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53" y="3272787"/>
                <a:ext cx="3529877" cy="1446550"/>
              </a:xfrm>
              <a:prstGeom prst="rect">
                <a:avLst/>
              </a:prstGeom>
              <a:blipFill>
                <a:blip r:embed="rId3"/>
                <a:stretch>
                  <a:fillRect l="-2591" t="-4641" r="-1900" b="-67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EF8E3DA-6B86-4837-B17D-6A5ECC0CEC58}"/>
                  </a:ext>
                </a:extLst>
              </p:cNvPr>
              <p:cNvSpPr txBox="1"/>
              <p:nvPr/>
            </p:nvSpPr>
            <p:spPr>
              <a:xfrm>
                <a:off x="4534597" y="4972132"/>
                <a:ext cx="4127540" cy="569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400" dirty="0"/>
                  <a:t>②の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ja-JP" altLang="en-US" sz="2400" dirty="0"/>
                  <a:t>と①の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sub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を利用</a:t>
                </a:r>
                <a:endParaRPr kumimoji="1" lang="en-US" altLang="ja-JP" sz="2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EF8E3DA-6B86-4837-B17D-6A5ECC0CE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97" y="4972132"/>
                <a:ext cx="4127540" cy="569515"/>
              </a:xfrm>
              <a:prstGeom prst="rect">
                <a:avLst/>
              </a:prstGeom>
              <a:blipFill>
                <a:blip r:embed="rId4"/>
                <a:stretch>
                  <a:fillRect l="-2363" r="-1182" b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E6D61D8-B1EE-4A93-A209-303DF09DD2C6}"/>
              </a:ext>
            </a:extLst>
          </p:cNvPr>
          <p:cNvSpPr txBox="1"/>
          <p:nvPr/>
        </p:nvSpPr>
        <p:spPr>
          <a:xfrm>
            <a:off x="4324240" y="2708920"/>
            <a:ext cx="4424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800" b="1" dirty="0"/>
              <a:t>実験データ </a:t>
            </a:r>
            <a:r>
              <a:rPr lang="en-US" altLang="ja-JP" sz="2400" dirty="0"/>
              <a:t>by STAR Collab.</a:t>
            </a:r>
            <a:endParaRPr kumimoji="1" lang="ja-JP" altLang="en-US" sz="28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BF7434-1F3B-41F2-A7FD-874A36D9FE89}"/>
              </a:ext>
            </a:extLst>
          </p:cNvPr>
          <p:cNvSpPr txBox="1"/>
          <p:nvPr/>
        </p:nvSpPr>
        <p:spPr>
          <a:xfrm>
            <a:off x="1889212" y="6222503"/>
            <a:ext cx="5365571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sz="2400" dirty="0"/>
              <a:t>両者の比較から推定される</a:t>
            </a:r>
            <a:r>
              <a:rPr lang="en-US" altLang="ja-JP" sz="2400" dirty="0"/>
              <a:t>”</a:t>
            </a:r>
            <a:r>
              <a:rPr lang="ja-JP" altLang="en-US" sz="2400" dirty="0"/>
              <a:t>温度</a:t>
            </a:r>
            <a:r>
              <a:rPr lang="en-US" altLang="ja-JP" sz="2400" dirty="0"/>
              <a:t>”</a:t>
            </a:r>
            <a:r>
              <a:rPr lang="ja-JP" altLang="en-US" sz="2400" dirty="0"/>
              <a:t>は</a:t>
            </a:r>
            <a:r>
              <a:rPr kumimoji="1" lang="ja-JP" altLang="en-US" sz="2400" dirty="0"/>
              <a:t>？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377D0A7-C033-48A1-98C7-B730713F05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207731"/>
            <a:ext cx="3373784" cy="248663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EFCBAA-37D5-42E1-8B8E-27871840C691}"/>
              </a:ext>
            </a:extLst>
          </p:cNvPr>
          <p:cNvSpPr txBox="1"/>
          <p:nvPr/>
        </p:nvSpPr>
        <p:spPr>
          <a:xfrm>
            <a:off x="2522566" y="4431868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HotQCD</a:t>
            </a:r>
            <a:r>
              <a:rPr kumimoji="1" lang="en-US" altLang="ja-JP" dirty="0"/>
              <a:t>, </a:t>
            </a:r>
          </a:p>
          <a:p>
            <a:r>
              <a:rPr kumimoji="1" lang="en-US" altLang="ja-JP" dirty="0"/>
              <a:t>2107.10011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E745C3-B34F-40E1-B1F2-100BE26F8353}"/>
              </a:ext>
            </a:extLst>
          </p:cNvPr>
          <p:cNvSpPr txBox="1"/>
          <p:nvPr/>
        </p:nvSpPr>
        <p:spPr>
          <a:xfrm>
            <a:off x="467544" y="2708920"/>
            <a:ext cx="309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ja-JP" altLang="en-US" sz="2800" b="1" dirty="0"/>
              <a:t>格子</a:t>
            </a:r>
            <a:r>
              <a:rPr lang="en-US" altLang="ja-JP" sz="2800" b="1" dirty="0"/>
              <a:t>QCD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&amp;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HRG</a:t>
            </a:r>
            <a:endParaRPr kumimoji="1" lang="ja-JP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0958D0F-C8B9-4D2A-BCD1-777436AF01B8}"/>
                  </a:ext>
                </a:extLst>
              </p:cNvPr>
              <p:cNvSpPr txBox="1"/>
              <p:nvPr/>
            </p:nvSpPr>
            <p:spPr>
              <a:xfrm>
                <a:off x="940524" y="5666964"/>
                <a:ext cx="2613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1" lang="ja-JP" altLang="en-US" sz="2400" dirty="0"/>
                  <a:t>付近で概ね線形</a:t>
                </a: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0958D0F-C8B9-4D2A-BCD1-777436AF0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24" y="5666964"/>
                <a:ext cx="2613472" cy="461665"/>
              </a:xfrm>
              <a:prstGeom prst="rect">
                <a:avLst/>
              </a:prstGeom>
              <a:blipFill>
                <a:blip r:embed="rId6"/>
                <a:stretch>
                  <a:fillRect l="-466" t="-8000" r="-2797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7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B/Q Cumulant Ratio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991"/>
            <a:ext cx="4387352" cy="335024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861410" y="4415939"/>
            <a:ext cx="2115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HotQCD</a:t>
            </a:r>
            <a:r>
              <a:rPr kumimoji="1" lang="en-US" altLang="ja-JP" sz="2000" dirty="0"/>
              <a:t>, PRD (’12)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68144" y="1268760"/>
            <a:ext cx="217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prstClr val="black"/>
                </a:solidFill>
                <a:latin typeface="Arial Rounded MT Bold"/>
                <a:ea typeface="ＭＳ Ｐゴシック"/>
              </a:rPr>
              <a:t>Experiment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644008" y="5252436"/>
            <a:ext cx="4042792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5000650" y="3367956"/>
            <a:ext cx="3150900" cy="1138437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653091 w 3541222"/>
              <a:gd name="connsiteY1" fmla="*/ 35769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541991 w 3541222"/>
              <a:gd name="connsiteY1" fmla="*/ 38151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951787" y="518670"/>
                  <a:pt x="1541991" y="381510"/>
                </a:cubicBezTo>
                <a:cubicBezTo>
                  <a:pt x="2132195" y="244350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000000&lt;/fcolor&gt;&#10;  &lt;bcolor&gt;FFFFFFFF&lt;/bcolor&gt;&#10;  &lt;transparent&gt;True&lt;/transparent&gt;&#10;  &lt;resolution&gt;1800&lt;/resolution&gt;&#10;  &lt;imageh&gt;226&lt;/imageh&gt;&#10;  &lt;imagew&gt;31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81128"/>
            <a:ext cx="623783" cy="441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フリーフォーム 12"/>
          <p:cNvSpPr/>
          <p:nvPr/>
        </p:nvSpPr>
        <p:spPr>
          <a:xfrm>
            <a:off x="5024814" y="3120950"/>
            <a:ext cx="3147503" cy="1372866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421283 w 3541222"/>
              <a:gd name="connsiteY1" fmla="*/ 427403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831079" y="564563"/>
                  <a:pt x="1421283" y="427403"/>
                </a:cubicBezTo>
                <a:cubicBezTo>
                  <a:pt x="2011487" y="290243"/>
                  <a:pt x="2938549" y="68580"/>
                  <a:pt x="3541222" y="0"/>
                </a:cubicBez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B^2 \rangle }{&#10;\langle \delta N_Q^2 \rangle}&#10;\end{align*}&lt;/body&gt;&#10;  &lt;fcolor&gt;FF000000&lt;/fcolor&gt;&#10;  &lt;bcolor&gt;FFFFFFFF&lt;/bcolor&gt;&#10;  &lt;transparent&gt;True&lt;/transparent&gt;&#10;  &lt;resolution&gt;1800&lt;/resolution&gt;&#10;  &lt;imageh&gt;651&lt;/imageh&gt;&#10;  &lt;imagew&gt;686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84" y="1214891"/>
            <a:ext cx="896908" cy="851146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4996868" y="2132856"/>
            <a:ext cx="7180" cy="3312368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qrt{s_{NN}}=5.02~{\rm TeV}&#10;\end{align*}&lt;/body&gt;&#10;  &lt;fcolor&gt;FF000000&lt;/fcolor&gt;&#10;  &lt;bcolor&gt;FFFFFFFF&lt;/bcolor&gt;&#10;  &lt;transparent&gt;True&lt;/transparent&gt;&#10;  &lt;resolution&gt;1800&lt;/resolution&gt;&#10;  &lt;imageh&gt;249&lt;/imageh&gt;&#10;  &lt;imagew&gt;1982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7" y="2937527"/>
            <a:ext cx="2097616" cy="263525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7378577" y="4988541"/>
            <a:ext cx="1" cy="263895"/>
          </a:xfrm>
          <a:prstGeom prst="line">
            <a:avLst/>
          </a:prstGeom>
          <a:ln w="317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092280" y="520491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1.6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4996868" y="3634695"/>
            <a:ext cx="3150900" cy="874425"/>
          </a:xfrm>
          <a:custGeom>
            <a:avLst/>
            <a:gdLst>
              <a:gd name="connsiteX0" fmla="*/ 0 w 3541222"/>
              <a:gd name="connsiteY0" fmla="*/ 822960 h 822960"/>
              <a:gd name="connsiteX1" fmla="*/ 1745673 w 3541222"/>
              <a:gd name="connsiteY1" fmla="*/ 274320 h 822960"/>
              <a:gd name="connsiteX2" fmla="*/ 3541222 w 3541222"/>
              <a:gd name="connsiteY2" fmla="*/ 0 h 822960"/>
              <a:gd name="connsiteX0" fmla="*/ 0 w 3541222"/>
              <a:gd name="connsiteY0" fmla="*/ 822960 h 822960"/>
              <a:gd name="connsiteX1" fmla="*/ 1625315 w 3541222"/>
              <a:gd name="connsiteY1" fmla="*/ 274320 h 822960"/>
              <a:gd name="connsiteX2" fmla="*/ 3541222 w 3541222"/>
              <a:gd name="connsiteY2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1222" h="822960">
                <a:moveTo>
                  <a:pt x="0" y="822960"/>
                </a:moveTo>
                <a:cubicBezTo>
                  <a:pt x="577734" y="617220"/>
                  <a:pt x="1035111" y="411480"/>
                  <a:pt x="1625315" y="274320"/>
                </a:cubicBezTo>
                <a:cubicBezTo>
                  <a:pt x="2215519" y="137160"/>
                  <a:pt x="2938549" y="68580"/>
                  <a:pt x="3541222" y="0"/>
                </a:cubicBezTo>
              </a:path>
            </a:pathLst>
          </a:custGeom>
          <a:ln w="57150">
            <a:solidFill>
              <a:srgbClr val="0033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200~{\rm GeV}&#10;\end{align*}&lt;/body&gt;&#10;  &lt;fcolor&gt;FF000000&lt;/fcolor&gt;&#10;  &lt;bcolor&gt;FFFFFFFF&lt;/bcolor&gt;&#10;  &lt;transparent&gt;True&lt;/transparent&gt;&#10;  &lt;resolution&gt;1800&lt;/resolution&gt;&#10;  &lt;imageh&gt;176&lt;/imageh&gt;&#10;  &lt;imagew&gt;932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3688232"/>
            <a:ext cx="986366" cy="18626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684761" y="4105415"/>
            <a:ext cx="2330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2060"/>
                </a:solidFill>
              </a:rPr>
              <a:t>Resonance decay</a:t>
            </a:r>
          </a:p>
          <a:p>
            <a:r>
              <a:rPr lang="en-US" altLang="ja-JP" sz="2400" dirty="0">
                <a:solidFill>
                  <a:srgbClr val="002060"/>
                </a:solidFill>
              </a:rPr>
              <a:t>Diffusion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 flipV="1">
            <a:off x="7340266" y="2597577"/>
            <a:ext cx="792088" cy="1276922"/>
          </a:xfrm>
          <a:prstGeom prst="downArrow">
            <a:avLst/>
          </a:prstGeom>
          <a:gradFill flip="none" rotWithShape="1">
            <a:gsLst>
              <a:gs pos="0">
                <a:srgbClr val="FF0000">
                  <a:alpha val="2000"/>
                </a:srgbClr>
              </a:gs>
              <a:gs pos="100000">
                <a:srgbClr val="FF0000">
                  <a:alpha val="7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068980" y="1885482"/>
            <a:ext cx="159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Primordial</a:t>
            </a:r>
          </a:p>
          <a:p>
            <a:r>
              <a:rPr lang="en-US" altLang="ja-JP" sz="2400" dirty="0">
                <a:solidFill>
                  <a:srgbClr val="FF0000"/>
                </a:solidFill>
              </a:rPr>
              <a:t>Fluctuation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37403" y="3241865"/>
            <a:ext cx="144016" cy="1812124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274126" y="1268760"/>
            <a:ext cx="1688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/>
                <a:ea typeface="ＭＳ Ｐゴシック"/>
                <a:cs typeface="+mn-cs"/>
              </a:rPr>
              <a:t>LATTICE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ＭＳ Ｐゴシック"/>
              <a:cs typeface="+mn-cs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/>
          <a:srcRect l="618" r="91176" b="8597"/>
          <a:stretch/>
        </p:blipFill>
        <p:spPr>
          <a:xfrm>
            <a:off x="4572000" y="2238991"/>
            <a:ext cx="360040" cy="3062218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827584" y="3768334"/>
            <a:ext cx="7559883" cy="280606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56532" y="6134258"/>
            <a:ext cx="763093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Δη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dependence for tracing back the history!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74489" y="28686"/>
            <a:ext cx="22564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/>
              <a:t>Presentation by MK</a:t>
            </a:r>
          </a:p>
          <a:p>
            <a:r>
              <a:rPr lang="en-US" altLang="ja-JP" sz="2000" dirty="0"/>
              <a:t>RRTF, GSI, Apr. 2019</a:t>
            </a:r>
            <a:endParaRPr kumimoji="1" lang="ja-JP" altLang="en-US" sz="2000" dirty="0"/>
          </a:p>
        </p:txBody>
      </p:sp>
      <p:sp>
        <p:nvSpPr>
          <p:cNvPr id="25" name="下矢印 24"/>
          <p:cNvSpPr/>
          <p:nvPr/>
        </p:nvSpPr>
        <p:spPr>
          <a:xfrm>
            <a:off x="5086748" y="3874499"/>
            <a:ext cx="792088" cy="1000429"/>
          </a:xfrm>
          <a:prstGeom prst="downArrow">
            <a:avLst/>
          </a:prstGeom>
          <a:gradFill flip="none" rotWithShape="1">
            <a:gsLst>
              <a:gs pos="0">
                <a:srgbClr val="0070C0">
                  <a:alpha val="12000"/>
                </a:srgbClr>
              </a:gs>
              <a:gs pos="100000">
                <a:srgbClr val="3333FF">
                  <a:alpha val="8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8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23">
            <a:extLst>
              <a:ext uri="{FF2B5EF4-FFF2-40B4-BE49-F238E27FC236}">
                <a16:creationId xmlns:a16="http://schemas.microsoft.com/office/drawing/2014/main" id="{650B686A-CA9F-4268-AE11-CC5C8FE32853}"/>
              </a:ext>
            </a:extLst>
          </p:cNvPr>
          <p:cNvSpPr/>
          <p:nvPr/>
        </p:nvSpPr>
        <p:spPr>
          <a:xfrm>
            <a:off x="499668" y="3399320"/>
            <a:ext cx="4130333" cy="1901888"/>
          </a:xfrm>
          <a:prstGeom prst="roundRect">
            <a:avLst>
              <a:gd name="adj" fmla="val 13862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3D00A45-F458-4A3F-BE00-0762AABD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p</a:t>
            </a:r>
            <a:r>
              <a:rPr kumimoji="1" lang="en-US" altLang="ja-JP" baseline="-25000" dirty="0" err="1"/>
              <a:t>T</a:t>
            </a:r>
            <a:r>
              <a:rPr kumimoji="1" lang="ja-JP" altLang="en-US" dirty="0"/>
              <a:t>カットの影響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744D5E-7F9C-4D87-ADB9-3CED05A2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20459B-6E44-47E8-B7AA-1F1C9658F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" t="2502"/>
          <a:stretch/>
        </p:blipFill>
        <p:spPr>
          <a:xfrm>
            <a:off x="5447640" y="1454689"/>
            <a:ext cx="3444825" cy="333800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8522DB5-110C-4E44-A598-36C50C6E9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956" y="4765245"/>
            <a:ext cx="1278685" cy="4439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24F5C47-4FC9-491F-927B-8DF3169E0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951" y="1744912"/>
            <a:ext cx="685740" cy="232488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F13D645-74DC-4872-A20A-79144066F1A3}"/>
              </a:ext>
            </a:extLst>
          </p:cNvPr>
          <p:cNvSpPr/>
          <p:nvPr/>
        </p:nvSpPr>
        <p:spPr>
          <a:xfrm>
            <a:off x="6124911" y="1509111"/>
            <a:ext cx="1823444" cy="2982423"/>
          </a:xfrm>
          <a:prstGeom prst="rect">
            <a:avLst/>
          </a:prstGeom>
          <a:solidFill>
            <a:srgbClr val="3333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F18EB6-17F1-4C1A-AE7B-B29C901EA855}"/>
              </a:ext>
            </a:extLst>
          </p:cNvPr>
          <p:cNvSpPr txBox="1"/>
          <p:nvPr/>
        </p:nvSpPr>
        <p:spPr>
          <a:xfrm>
            <a:off x="316954" y="1454689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実験における粒子数測定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64B025-0CCB-42DF-899F-0C7FCE706463}"/>
              </a:ext>
            </a:extLst>
          </p:cNvPr>
          <p:cNvSpPr txBox="1"/>
          <p:nvPr/>
        </p:nvSpPr>
        <p:spPr>
          <a:xfrm>
            <a:off x="899592" y="1979587"/>
            <a:ext cx="3564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0.4&lt;</a:t>
            </a:r>
            <a:r>
              <a:rPr kumimoji="1" lang="en-US" altLang="ja-JP" sz="2800" i="1" dirty="0" err="1"/>
              <a:t>p</a:t>
            </a:r>
            <a:r>
              <a:rPr kumimoji="1" lang="en-US" altLang="ja-JP" sz="2800" i="1" baseline="-25000" dirty="0" err="1"/>
              <a:t>T</a:t>
            </a:r>
            <a:r>
              <a:rPr kumimoji="1" lang="en-US" altLang="ja-JP" sz="2800" dirty="0"/>
              <a:t>&lt;1.6, 2.0 [GeV/c]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7C84D5-7BC7-4FA9-AA28-3DB1103165A4}"/>
              </a:ext>
            </a:extLst>
          </p:cNvPr>
          <p:cNvSpPr txBox="1"/>
          <p:nvPr/>
        </p:nvSpPr>
        <p:spPr>
          <a:xfrm>
            <a:off x="1036518" y="3866782"/>
            <a:ext cx="2600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荷電粒子：</a:t>
            </a:r>
            <a:r>
              <a:rPr lang="en-US" altLang="ja-JP" sz="2400" dirty="0"/>
              <a:t>54%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陽子：</a:t>
            </a:r>
            <a:r>
              <a:rPr kumimoji="1" lang="en-US" altLang="ja-JP" sz="2400" dirty="0"/>
              <a:t>81%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18010F-61A6-41DC-8885-E83DA08AA852}"/>
              </a:ext>
            </a:extLst>
          </p:cNvPr>
          <p:cNvSpPr txBox="1"/>
          <p:nvPr/>
        </p:nvSpPr>
        <p:spPr>
          <a:xfrm>
            <a:off x="997394" y="4714233"/>
            <a:ext cx="354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blast wave</a:t>
            </a:r>
            <a:r>
              <a:rPr kumimoji="1" lang="ja-JP" altLang="en-US" sz="2000" dirty="0"/>
              <a:t>近似</a:t>
            </a:r>
            <a:r>
              <a:rPr kumimoji="1" lang="en-US" altLang="ja-JP" sz="2000" dirty="0"/>
              <a:t>@ </a:t>
            </a:r>
            <a:r>
              <a:rPr kumimoji="1" lang="ja-JP" altLang="en-US" sz="2000" dirty="0"/>
              <a:t>√</a:t>
            </a:r>
            <a:r>
              <a:rPr kumimoji="1" lang="en-US" altLang="ja-JP" sz="2000" i="1" dirty="0" err="1"/>
              <a:t>s</a:t>
            </a:r>
            <a:r>
              <a:rPr kumimoji="1" lang="en-US" altLang="ja-JP" sz="2000" i="1" baseline="-25000" dirty="0" err="1"/>
              <a:t>NN</a:t>
            </a:r>
            <a:r>
              <a:rPr kumimoji="1" lang="en-US" altLang="ja-JP" sz="2000" dirty="0"/>
              <a:t>=200 GeV</a:t>
            </a:r>
            <a:endParaRPr kumimoji="1" lang="ja-JP" altLang="en-US" sz="2000" dirty="0"/>
          </a:p>
        </p:txBody>
      </p:sp>
      <p:sp>
        <p:nvSpPr>
          <p:cNvPr id="14" name="下矢印 15">
            <a:extLst>
              <a:ext uri="{FF2B5EF4-FFF2-40B4-BE49-F238E27FC236}">
                <a16:creationId xmlns:a16="http://schemas.microsoft.com/office/drawing/2014/main" id="{0EE741A9-E506-4B88-BDAA-6F35639ADA76}"/>
              </a:ext>
            </a:extLst>
          </p:cNvPr>
          <p:cNvSpPr/>
          <p:nvPr/>
        </p:nvSpPr>
        <p:spPr>
          <a:xfrm>
            <a:off x="1018292" y="2725287"/>
            <a:ext cx="1475344" cy="45843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C3DA33A-D0AA-4CBA-B98D-51B95B2E910A}"/>
              </a:ext>
            </a:extLst>
          </p:cNvPr>
          <p:cNvSpPr txBox="1"/>
          <p:nvPr/>
        </p:nvSpPr>
        <p:spPr>
          <a:xfrm>
            <a:off x="2700074" y="2488483"/>
            <a:ext cx="209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PRC100,014902(’19)</a:t>
            </a:r>
          </a:p>
          <a:p>
            <a:r>
              <a:rPr kumimoji="1" lang="en-US" altLang="ja-JP" dirty="0"/>
              <a:t>PRC104,024902(’21)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3F5779-DFC3-4D27-876D-C71A61838F04}"/>
              </a:ext>
            </a:extLst>
          </p:cNvPr>
          <p:cNvSpPr txBox="1"/>
          <p:nvPr/>
        </p:nvSpPr>
        <p:spPr>
          <a:xfrm>
            <a:off x="755576" y="347771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観測される粒子は全体の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501AC9-43A8-4C39-AEA7-D0FEE1E3D32A}"/>
              </a:ext>
            </a:extLst>
          </p:cNvPr>
          <p:cNvSpPr txBox="1"/>
          <p:nvPr/>
        </p:nvSpPr>
        <p:spPr>
          <a:xfrm>
            <a:off x="853928" y="5632778"/>
            <a:ext cx="7879080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/>
              <a:t>検出効率補正と同様の補正が必要</a:t>
            </a:r>
            <a:endParaRPr kumimoji="1" lang="en-US" altLang="ja-JP" sz="2400" dirty="0"/>
          </a:p>
          <a:p>
            <a:r>
              <a:rPr lang="ja-JP" altLang="en-US" sz="2400" dirty="0"/>
              <a:t>本研究：二項分布（粒子分布の独立性）を仮定した補正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42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  <a:headEnd type="none" w="med" len="med"/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22043</TotalTime>
  <Words>837</Words>
  <Application>Microsoft Office PowerPoint</Application>
  <PresentationFormat>画面に合わせる (4:3)</PresentationFormat>
  <Paragraphs>156</Paragraphs>
  <Slides>16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16</vt:i4>
      </vt:variant>
    </vt:vector>
  </HeadingPairs>
  <TitlesOfParts>
    <vt:vector size="30" baseType="lpstr">
      <vt:lpstr>A P-OTF 新丸ゴ Pr6N M</vt:lpstr>
      <vt:lpstr>メイリオ</vt:lpstr>
      <vt:lpstr>Arial</vt:lpstr>
      <vt:lpstr>Arial Black</vt:lpstr>
      <vt:lpstr>Arial Rounded MT Bold</vt:lpstr>
      <vt:lpstr>Calibri</vt:lpstr>
      <vt:lpstr>Cambria Math</vt:lpstr>
      <vt:lpstr>Wingdings</vt:lpstr>
      <vt:lpstr>Office テーマ</vt:lpstr>
      <vt:lpstr>1_標準デザイン</vt:lpstr>
      <vt:lpstr>8_標準デザイン</vt:lpstr>
      <vt:lpstr>3_標準デザイン</vt:lpstr>
      <vt:lpstr>4_標準デザイン</vt:lpstr>
      <vt:lpstr>7_標準デザイン</vt:lpstr>
      <vt:lpstr>重イオン衝突実験における 電荷・バリオン二次キュムラント比</vt:lpstr>
      <vt:lpstr>保存電荷のイベント毎ゆらぎ</vt:lpstr>
      <vt:lpstr>非ガウスゆらぎ （高次キュムラント）</vt:lpstr>
      <vt:lpstr>保存電荷ゆらぎと体積</vt:lpstr>
      <vt:lpstr>ゆらぎの動的時間発展</vt:lpstr>
      <vt:lpstr>PowerPoint プレゼンテーション</vt:lpstr>
      <vt:lpstr>PowerPoint プレゼンテーション</vt:lpstr>
      <vt:lpstr>B/Q Cumulant Ratio</vt:lpstr>
      <vt:lpstr>pTカットの影響</vt:lpstr>
      <vt:lpstr>実験値から構成した　　　　　</vt:lpstr>
      <vt:lpstr>⟨N^2 ⟩_c/Δy</vt:lpstr>
      <vt:lpstr>HIC vs LAT</vt:lpstr>
      <vt:lpstr>HIC vs LAT</vt:lpstr>
      <vt:lpstr>初期ゆらぎは見えないのか？</vt:lpstr>
      <vt:lpstr>まとめ</vt:lpstr>
      <vt:lpstr>今後の課題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 Masakiyo</cp:lastModifiedBy>
  <cp:revision>1428</cp:revision>
  <dcterms:created xsi:type="dcterms:W3CDTF">2011-06-07T09:50:32Z</dcterms:created>
  <dcterms:modified xsi:type="dcterms:W3CDTF">2021-09-16T03:20:33Z</dcterms:modified>
</cp:coreProperties>
</file>