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1004" r:id="rId4"/>
    <p:sldId id="260" r:id="rId5"/>
    <p:sldId id="1007" r:id="rId6"/>
    <p:sldId id="1008" r:id="rId7"/>
    <p:sldId id="258" r:id="rId8"/>
    <p:sldId id="952" r:id="rId9"/>
    <p:sldId id="957" r:id="rId10"/>
    <p:sldId id="963" r:id="rId11"/>
    <p:sldId id="1005" r:id="rId12"/>
    <p:sldId id="1057" r:id="rId13"/>
    <p:sldId id="1058" r:id="rId14"/>
    <p:sldId id="1009" r:id="rId15"/>
    <p:sldId id="1041" r:id="rId16"/>
    <p:sldId id="1054" r:id="rId17"/>
    <p:sldId id="1049" r:id="rId18"/>
    <p:sldId id="1056" r:id="rId19"/>
    <p:sldId id="1059" r:id="rId20"/>
    <p:sldId id="1050" r:id="rId21"/>
    <p:sldId id="1052" r:id="rId22"/>
    <p:sldId id="1051"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542"/>
    <a:srgbClr val="3A64AD"/>
    <a:srgbClr val="D9D9D9"/>
    <a:srgbClr val="203864"/>
    <a:srgbClr val="2A4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70095-E069-4706-A59F-8C02D4F02D53}" v="1588" dt="2021-09-24T07:10:13.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3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tazawa Masakiyo" userId="2bf3742da7ad8ecb" providerId="LiveId" clId="{58F70095-E069-4706-A59F-8C02D4F02D53}"/>
    <pc:docChg chg="undo redo custSel addSld delSld modSld sldOrd modMainMaster">
      <pc:chgData name="Kitazawa Masakiyo" userId="2bf3742da7ad8ecb" providerId="LiveId" clId="{58F70095-E069-4706-A59F-8C02D4F02D53}" dt="2021-09-24T07:10:42.970" v="6481" actId="20577"/>
      <pc:docMkLst>
        <pc:docMk/>
      </pc:docMkLst>
      <pc:sldChg chg="addSp modSp new mod setBg">
        <pc:chgData name="Kitazawa Masakiyo" userId="2bf3742da7ad8ecb" providerId="LiveId" clId="{58F70095-E069-4706-A59F-8C02D4F02D53}" dt="2021-09-24T04:13:16.067" v="5137" actId="20577"/>
        <pc:sldMkLst>
          <pc:docMk/>
          <pc:sldMk cId="2378075064" sldId="256"/>
        </pc:sldMkLst>
        <pc:spChg chg="mod">
          <ac:chgData name="Kitazawa Masakiyo" userId="2bf3742da7ad8ecb" providerId="LiveId" clId="{58F70095-E069-4706-A59F-8C02D4F02D53}" dt="2021-09-23T23:44:22.254" v="3790" actId="404"/>
          <ac:spMkLst>
            <pc:docMk/>
            <pc:sldMk cId="2378075064" sldId="256"/>
            <ac:spMk id="2" creationId="{11129355-1222-4333-ADE9-8524BD9705CB}"/>
          </ac:spMkLst>
        </pc:spChg>
        <pc:spChg chg="mod">
          <ac:chgData name="Kitazawa Masakiyo" userId="2bf3742da7ad8ecb" providerId="LiveId" clId="{58F70095-E069-4706-A59F-8C02D4F02D53}" dt="2021-09-24T04:13:16.067" v="5137" actId="20577"/>
          <ac:spMkLst>
            <pc:docMk/>
            <pc:sldMk cId="2378075064" sldId="256"/>
            <ac:spMk id="3" creationId="{DDF0EC8A-1C70-4F39-9313-306A730E0886}"/>
          </ac:spMkLst>
        </pc:spChg>
        <pc:spChg chg="add mod">
          <ac:chgData name="Kitazawa Masakiyo" userId="2bf3742da7ad8ecb" providerId="LiveId" clId="{58F70095-E069-4706-A59F-8C02D4F02D53}" dt="2021-09-23T15:11:57.566" v="1264" actId="1035"/>
          <ac:spMkLst>
            <pc:docMk/>
            <pc:sldMk cId="2378075064" sldId="256"/>
            <ac:spMk id="4" creationId="{61CF844B-E0A9-414A-B557-4DCB4C7A1CF8}"/>
          </ac:spMkLst>
        </pc:spChg>
        <pc:spChg chg="add">
          <ac:chgData name="Kitazawa Masakiyo" userId="2bf3742da7ad8ecb" providerId="LiveId" clId="{58F70095-E069-4706-A59F-8C02D4F02D53}" dt="2021-09-23T06:10:56.671" v="8" actId="26606"/>
          <ac:spMkLst>
            <pc:docMk/>
            <pc:sldMk cId="2378075064" sldId="256"/>
            <ac:spMk id="8" creationId="{6F5A5072-7B47-4D32-B52A-4EBBF590B8A5}"/>
          </ac:spMkLst>
        </pc:spChg>
        <pc:spChg chg="add">
          <ac:chgData name="Kitazawa Masakiyo" userId="2bf3742da7ad8ecb" providerId="LiveId" clId="{58F70095-E069-4706-A59F-8C02D4F02D53}" dt="2021-09-23T06:10:56.671" v="8" actId="26606"/>
          <ac:spMkLst>
            <pc:docMk/>
            <pc:sldMk cId="2378075064" sldId="256"/>
            <ac:spMk id="10" creationId="{9715DAF0-AE1B-46C9-8A6B-DB2AA05AB91D}"/>
          </ac:spMkLst>
        </pc:spChg>
        <pc:spChg chg="add">
          <ac:chgData name="Kitazawa Masakiyo" userId="2bf3742da7ad8ecb" providerId="LiveId" clId="{58F70095-E069-4706-A59F-8C02D4F02D53}" dt="2021-09-23T06:10:56.671" v="8" actId="26606"/>
          <ac:spMkLst>
            <pc:docMk/>
            <pc:sldMk cId="2378075064" sldId="256"/>
            <ac:spMk id="12" creationId="{6016219D-510E-4184-9090-6D5578A87BD1}"/>
          </ac:spMkLst>
        </pc:spChg>
        <pc:spChg chg="add">
          <ac:chgData name="Kitazawa Masakiyo" userId="2bf3742da7ad8ecb" providerId="LiveId" clId="{58F70095-E069-4706-A59F-8C02D4F02D53}" dt="2021-09-23T06:10:56.671" v="8" actId="26606"/>
          <ac:spMkLst>
            <pc:docMk/>
            <pc:sldMk cId="2378075064" sldId="256"/>
            <ac:spMk id="14" creationId="{AFF4A713-7B75-4B21-90D7-5AB19547C728}"/>
          </ac:spMkLst>
        </pc:spChg>
        <pc:spChg chg="add">
          <ac:chgData name="Kitazawa Masakiyo" userId="2bf3742da7ad8ecb" providerId="LiveId" clId="{58F70095-E069-4706-A59F-8C02D4F02D53}" dt="2021-09-23T06:10:56.671" v="8" actId="26606"/>
          <ac:spMkLst>
            <pc:docMk/>
            <pc:sldMk cId="2378075064" sldId="256"/>
            <ac:spMk id="16" creationId="{DC631C0B-6DA6-4E57-8231-CE32B3434A7E}"/>
          </ac:spMkLst>
        </pc:spChg>
        <pc:spChg chg="add">
          <ac:chgData name="Kitazawa Masakiyo" userId="2bf3742da7ad8ecb" providerId="LiveId" clId="{58F70095-E069-4706-A59F-8C02D4F02D53}" dt="2021-09-23T06:10:56.671" v="8" actId="26606"/>
          <ac:spMkLst>
            <pc:docMk/>
            <pc:sldMk cId="2378075064" sldId="256"/>
            <ac:spMk id="18" creationId="{C29501E6-A978-4A61-9689-9085AF97A53A}"/>
          </ac:spMkLst>
        </pc:spChg>
      </pc:sldChg>
      <pc:sldChg chg="addSp delSp modSp new del mod modTransition setBg addAnim delAnim">
        <pc:chgData name="Kitazawa Masakiyo" userId="2bf3742da7ad8ecb" providerId="LiveId" clId="{58F70095-E069-4706-A59F-8C02D4F02D53}" dt="2021-09-23T14:57:17.651" v="923" actId="2696"/>
        <pc:sldMkLst>
          <pc:docMk/>
          <pc:sldMk cId="4291646713" sldId="257"/>
        </pc:sldMkLst>
        <pc:spChg chg="mod">
          <ac:chgData name="Kitazawa Masakiyo" userId="2bf3742da7ad8ecb" providerId="LiveId" clId="{58F70095-E069-4706-A59F-8C02D4F02D53}" dt="2021-09-23T06:48:39.496" v="108" actId="26606"/>
          <ac:spMkLst>
            <pc:docMk/>
            <pc:sldMk cId="4291646713" sldId="257"/>
            <ac:spMk id="2" creationId="{271987E6-AA1B-4A74-9B2D-D867BC90FC9D}"/>
          </ac:spMkLst>
        </pc:spChg>
        <pc:spChg chg="del mod">
          <ac:chgData name="Kitazawa Masakiyo" userId="2bf3742da7ad8ecb" providerId="LiveId" clId="{58F70095-E069-4706-A59F-8C02D4F02D53}" dt="2021-09-23T06:11:13.150" v="25" actId="478"/>
          <ac:spMkLst>
            <pc:docMk/>
            <pc:sldMk cId="4291646713" sldId="257"/>
            <ac:spMk id="3" creationId="{48C5FC5F-7072-404F-9D80-C1AEDDD0EBF8}"/>
          </ac:spMkLst>
        </pc:spChg>
        <pc:spChg chg="add mod">
          <ac:chgData name="Kitazawa Masakiyo" userId="2bf3742da7ad8ecb" providerId="LiveId" clId="{58F70095-E069-4706-A59F-8C02D4F02D53}" dt="2021-09-23T06:53:23.377" v="137" actId="20577"/>
          <ac:spMkLst>
            <pc:docMk/>
            <pc:sldMk cId="4291646713" sldId="257"/>
            <ac:spMk id="4" creationId="{6FC3687F-BAFC-44BC-A070-189493BB1606}"/>
          </ac:spMkLst>
        </pc:spChg>
        <pc:spChg chg="add del">
          <ac:chgData name="Kitazawa Masakiyo" userId="2bf3742da7ad8ecb" providerId="LiveId" clId="{58F70095-E069-4706-A59F-8C02D4F02D53}" dt="2021-09-23T06:10:34.830" v="7" actId="26606"/>
          <ac:spMkLst>
            <pc:docMk/>
            <pc:sldMk cId="4291646713" sldId="257"/>
            <ac:spMk id="8" creationId="{DEE2AD96-B495-4E06-9291-B71706F728CB}"/>
          </ac:spMkLst>
        </pc:spChg>
        <pc:spChg chg="add del">
          <ac:chgData name="Kitazawa Masakiyo" userId="2bf3742da7ad8ecb" providerId="LiveId" clId="{58F70095-E069-4706-A59F-8C02D4F02D53}" dt="2021-09-23T06:10:34.830" v="7" actId="26606"/>
          <ac:spMkLst>
            <pc:docMk/>
            <pc:sldMk cId="4291646713" sldId="257"/>
            <ac:spMk id="10" creationId="{53CF6D67-C5A8-4ADD-9E8E-1E38CA1D3166}"/>
          </ac:spMkLst>
        </pc:spChg>
        <pc:spChg chg="add del">
          <ac:chgData name="Kitazawa Masakiyo" userId="2bf3742da7ad8ecb" providerId="LiveId" clId="{58F70095-E069-4706-A59F-8C02D4F02D53}" dt="2021-09-23T06:10:34.830" v="7" actId="26606"/>
          <ac:spMkLst>
            <pc:docMk/>
            <pc:sldMk cId="4291646713" sldId="257"/>
            <ac:spMk id="12" creationId="{86909FA0-B515-4681-B7A8-FA281D133B94}"/>
          </ac:spMkLst>
        </pc:spChg>
        <pc:spChg chg="add del">
          <ac:chgData name="Kitazawa Masakiyo" userId="2bf3742da7ad8ecb" providerId="LiveId" clId="{58F70095-E069-4706-A59F-8C02D4F02D53}" dt="2021-09-23T06:10:34.830" v="7" actId="26606"/>
          <ac:spMkLst>
            <pc:docMk/>
            <pc:sldMk cId="4291646713" sldId="257"/>
            <ac:spMk id="14" creationId="{21C9FE86-FCC3-4A31-AA1C-C882262B7FE7}"/>
          </ac:spMkLst>
        </pc:spChg>
        <pc:spChg chg="add del">
          <ac:chgData name="Kitazawa Masakiyo" userId="2bf3742da7ad8ecb" providerId="LiveId" clId="{58F70095-E069-4706-A59F-8C02D4F02D53}" dt="2021-09-23T06:10:34.830" v="7" actId="26606"/>
          <ac:spMkLst>
            <pc:docMk/>
            <pc:sldMk cId="4291646713" sldId="257"/>
            <ac:spMk id="16" creationId="{7D96243B-ECED-4B71-8E06-AE9A285EAD20}"/>
          </ac:spMkLst>
        </pc:spChg>
        <pc:spChg chg="add del">
          <ac:chgData name="Kitazawa Masakiyo" userId="2bf3742da7ad8ecb" providerId="LiveId" clId="{58F70095-E069-4706-A59F-8C02D4F02D53}" dt="2021-09-23T06:10:34.830" v="7" actId="26606"/>
          <ac:spMkLst>
            <pc:docMk/>
            <pc:sldMk cId="4291646713" sldId="257"/>
            <ac:spMk id="18" creationId="{A09989E4-EFDC-4A90-A633-E0525FB4139E}"/>
          </ac:spMkLst>
        </pc:spChg>
        <pc:spChg chg="add del">
          <ac:chgData name="Kitazawa Masakiyo" userId="2bf3742da7ad8ecb" providerId="LiveId" clId="{58F70095-E069-4706-A59F-8C02D4F02D53}" dt="2021-09-23T06:10:34.815" v="6" actId="26606"/>
          <ac:spMkLst>
            <pc:docMk/>
            <pc:sldMk cId="4291646713" sldId="257"/>
            <ac:spMk id="23" creationId="{C4E4288A-DFC8-40A2-90E5-70E851A933AD}"/>
          </ac:spMkLst>
        </pc:spChg>
        <pc:spChg chg="add del">
          <ac:chgData name="Kitazawa Masakiyo" userId="2bf3742da7ad8ecb" providerId="LiveId" clId="{58F70095-E069-4706-A59F-8C02D4F02D53}" dt="2021-09-23T06:10:34.815" v="6" actId="26606"/>
          <ac:spMkLst>
            <pc:docMk/>
            <pc:sldMk cId="4291646713" sldId="257"/>
            <ac:spMk id="25" creationId="{9AD93FD3-7DF2-4DC8-BD55-8B2EB5F63F2A}"/>
          </ac:spMkLst>
        </pc:spChg>
        <pc:spChg chg="add del">
          <ac:chgData name="Kitazawa Masakiyo" userId="2bf3742da7ad8ecb" providerId="LiveId" clId="{58F70095-E069-4706-A59F-8C02D4F02D53}" dt="2021-09-23T06:10:34.815" v="6" actId="26606"/>
          <ac:spMkLst>
            <pc:docMk/>
            <pc:sldMk cId="4291646713" sldId="257"/>
            <ac:spMk id="27" creationId="{956571CF-1434-4180-A385-D4AC63B6269D}"/>
          </ac:spMkLst>
        </pc:spChg>
        <pc:spChg chg="add del">
          <ac:chgData name="Kitazawa Masakiyo" userId="2bf3742da7ad8ecb" providerId="LiveId" clId="{58F70095-E069-4706-A59F-8C02D4F02D53}" dt="2021-09-23T06:10:34.815" v="6" actId="26606"/>
          <ac:spMkLst>
            <pc:docMk/>
            <pc:sldMk cId="4291646713" sldId="257"/>
            <ac:spMk id="29" creationId="{19D0EF7D-8D7F-4A18-A68B-92E2D448730D}"/>
          </ac:spMkLst>
        </pc:spChg>
        <pc:spChg chg="add del">
          <ac:chgData name="Kitazawa Masakiyo" userId="2bf3742da7ad8ecb" providerId="LiveId" clId="{58F70095-E069-4706-A59F-8C02D4F02D53}" dt="2021-09-23T06:48:39.496" v="108" actId="26606"/>
          <ac:spMkLst>
            <pc:docMk/>
            <pc:sldMk cId="4291646713" sldId="257"/>
            <ac:spMk id="35" creationId="{1B15ED52-F352-441B-82BF-E0EA34836D08}"/>
          </ac:spMkLst>
        </pc:spChg>
        <pc:spChg chg="add del">
          <ac:chgData name="Kitazawa Masakiyo" userId="2bf3742da7ad8ecb" providerId="LiveId" clId="{58F70095-E069-4706-A59F-8C02D4F02D53}" dt="2021-09-23T06:48:39.496" v="108" actId="26606"/>
          <ac:spMkLst>
            <pc:docMk/>
            <pc:sldMk cId="4291646713" sldId="257"/>
            <ac:spMk id="36" creationId="{3B2E3793-BFE6-45A2-9B7B-E18844431C99}"/>
          </ac:spMkLst>
        </pc:spChg>
        <pc:spChg chg="add del">
          <ac:chgData name="Kitazawa Masakiyo" userId="2bf3742da7ad8ecb" providerId="LiveId" clId="{58F70095-E069-4706-A59F-8C02D4F02D53}" dt="2021-09-23T06:48:39.496" v="108" actId="26606"/>
          <ac:spMkLst>
            <pc:docMk/>
            <pc:sldMk cId="4291646713" sldId="257"/>
            <ac:spMk id="37" creationId="{BC4C4868-CB8F-4AF9-9CDB-8108F2C19B67}"/>
          </ac:spMkLst>
        </pc:spChg>
        <pc:spChg chg="add del">
          <ac:chgData name="Kitazawa Masakiyo" userId="2bf3742da7ad8ecb" providerId="LiveId" clId="{58F70095-E069-4706-A59F-8C02D4F02D53}" dt="2021-09-23T06:48:39.496" v="108" actId="26606"/>
          <ac:spMkLst>
            <pc:docMk/>
            <pc:sldMk cId="4291646713" sldId="257"/>
            <ac:spMk id="38" creationId="{375E0459-6403-40CD-989D-56A4407CA12E}"/>
          </ac:spMkLst>
        </pc:spChg>
        <pc:spChg chg="add del">
          <ac:chgData name="Kitazawa Masakiyo" userId="2bf3742da7ad8ecb" providerId="LiveId" clId="{58F70095-E069-4706-A59F-8C02D4F02D53}" dt="2021-09-23T06:48:39.496" v="108" actId="26606"/>
          <ac:spMkLst>
            <pc:docMk/>
            <pc:sldMk cId="4291646713" sldId="257"/>
            <ac:spMk id="39" creationId="{53E5B1A8-3AC9-4BD1-9BBC-78CA94F2D1BA}"/>
          </ac:spMkLst>
        </pc:spChg>
        <pc:spChg chg="add del">
          <ac:chgData name="Kitazawa Masakiyo" userId="2bf3742da7ad8ecb" providerId="LiveId" clId="{58F70095-E069-4706-A59F-8C02D4F02D53}" dt="2021-09-23T06:12:51.257" v="43" actId="26606"/>
          <ac:spMkLst>
            <pc:docMk/>
            <pc:sldMk cId="4291646713" sldId="257"/>
            <ac:spMk id="41" creationId="{16F9E488-0718-4E1E-9D12-26779F606252}"/>
          </ac:spMkLst>
        </pc:spChg>
        <pc:spChg chg="add del">
          <ac:chgData name="Kitazawa Masakiyo" userId="2bf3742da7ad8ecb" providerId="LiveId" clId="{58F70095-E069-4706-A59F-8C02D4F02D53}" dt="2021-09-23T06:12:51.257" v="43" actId="26606"/>
          <ac:spMkLst>
            <pc:docMk/>
            <pc:sldMk cId="4291646713" sldId="257"/>
            <ac:spMk id="42" creationId="{D20AEB5B-DFC7-42B4-9FAA-6B95E01D0FCE}"/>
          </ac:spMkLst>
        </pc:spChg>
        <pc:spChg chg="add del">
          <ac:chgData name="Kitazawa Masakiyo" userId="2bf3742da7ad8ecb" providerId="LiveId" clId="{58F70095-E069-4706-A59F-8C02D4F02D53}" dt="2021-09-23T06:12:15.844" v="36" actId="26606"/>
          <ac:spMkLst>
            <pc:docMk/>
            <pc:sldMk cId="4291646713" sldId="257"/>
            <ac:spMk id="44" creationId="{43C48B49-6135-48B6-AC0F-97E5D8D1F03F}"/>
          </ac:spMkLst>
        </pc:spChg>
        <pc:spChg chg="add del">
          <ac:chgData name="Kitazawa Masakiyo" userId="2bf3742da7ad8ecb" providerId="LiveId" clId="{58F70095-E069-4706-A59F-8C02D4F02D53}" dt="2021-09-23T06:48:11.611" v="104" actId="26606"/>
          <ac:spMkLst>
            <pc:docMk/>
            <pc:sldMk cId="4291646713" sldId="257"/>
            <ac:spMk id="45" creationId="{C1DD1A8A-57D5-4A81-AD04-532B043C5611}"/>
          </ac:spMkLst>
        </pc:spChg>
        <pc:spChg chg="add del">
          <ac:chgData name="Kitazawa Masakiyo" userId="2bf3742da7ad8ecb" providerId="LiveId" clId="{58F70095-E069-4706-A59F-8C02D4F02D53}" dt="2021-09-23T06:12:15.844" v="36" actId="26606"/>
          <ac:spMkLst>
            <pc:docMk/>
            <pc:sldMk cId="4291646713" sldId="257"/>
            <ac:spMk id="46" creationId="{9715DAF0-AE1B-46C9-8A6B-DB2AA05AB91D}"/>
          </ac:spMkLst>
        </pc:spChg>
        <pc:spChg chg="add del">
          <ac:chgData name="Kitazawa Masakiyo" userId="2bf3742da7ad8ecb" providerId="LiveId" clId="{58F70095-E069-4706-A59F-8C02D4F02D53}" dt="2021-09-23T06:48:11.611" v="104" actId="26606"/>
          <ac:spMkLst>
            <pc:docMk/>
            <pc:sldMk cId="4291646713" sldId="257"/>
            <ac:spMk id="47" creationId="{007891EC-4501-44ED-A8C8-B11B6DB767AB}"/>
          </ac:spMkLst>
        </pc:spChg>
        <pc:spChg chg="add del">
          <ac:chgData name="Kitazawa Masakiyo" userId="2bf3742da7ad8ecb" providerId="LiveId" clId="{58F70095-E069-4706-A59F-8C02D4F02D53}" dt="2021-09-23T06:12:15.844" v="36" actId="26606"/>
          <ac:spMkLst>
            <pc:docMk/>
            <pc:sldMk cId="4291646713" sldId="257"/>
            <ac:spMk id="48" creationId="{DC631C0B-6DA6-4E57-8231-CE32B3434A7E}"/>
          </ac:spMkLst>
        </pc:spChg>
        <pc:spChg chg="add del">
          <ac:chgData name="Kitazawa Masakiyo" userId="2bf3742da7ad8ecb" providerId="LiveId" clId="{58F70095-E069-4706-A59F-8C02D4F02D53}" dt="2021-09-23T06:12:15.844" v="36" actId="26606"/>
          <ac:spMkLst>
            <pc:docMk/>
            <pc:sldMk cId="4291646713" sldId="257"/>
            <ac:spMk id="50" creationId="{F256AC18-FB41-4977-8B0C-F5082335AB7D}"/>
          </ac:spMkLst>
        </pc:spChg>
        <pc:spChg chg="add del">
          <ac:chgData name="Kitazawa Masakiyo" userId="2bf3742da7ad8ecb" providerId="LiveId" clId="{58F70095-E069-4706-A59F-8C02D4F02D53}" dt="2021-09-23T06:48:28.601" v="106" actId="26606"/>
          <ac:spMkLst>
            <pc:docMk/>
            <pc:sldMk cId="4291646713" sldId="257"/>
            <ac:spMk id="51" creationId="{2643BE6C-86B7-4AB9-91E8-9B5DB45AC8EA}"/>
          </ac:spMkLst>
        </pc:spChg>
        <pc:spChg chg="add del">
          <ac:chgData name="Kitazawa Masakiyo" userId="2bf3742da7ad8ecb" providerId="LiveId" clId="{58F70095-E069-4706-A59F-8C02D4F02D53}" dt="2021-09-23T06:12:15.844" v="36" actId="26606"/>
          <ac:spMkLst>
            <pc:docMk/>
            <pc:sldMk cId="4291646713" sldId="257"/>
            <ac:spMk id="52" creationId="{AFF4A713-7B75-4B21-90D7-5AB19547C728}"/>
          </ac:spMkLst>
        </pc:spChg>
        <pc:spChg chg="add del">
          <ac:chgData name="Kitazawa Masakiyo" userId="2bf3742da7ad8ecb" providerId="LiveId" clId="{58F70095-E069-4706-A59F-8C02D4F02D53}" dt="2021-09-23T06:12:21.526" v="39" actId="26606"/>
          <ac:spMkLst>
            <pc:docMk/>
            <pc:sldMk cId="4291646713" sldId="257"/>
            <ac:spMk id="54" creationId="{C29501E6-A978-4A61-9689-9085AF97A53A}"/>
          </ac:spMkLst>
        </pc:spChg>
        <pc:spChg chg="add del">
          <ac:chgData name="Kitazawa Masakiyo" userId="2bf3742da7ad8ecb" providerId="LiveId" clId="{58F70095-E069-4706-A59F-8C02D4F02D53}" dt="2021-09-23T06:12:21.526" v="39" actId="26606"/>
          <ac:spMkLst>
            <pc:docMk/>
            <pc:sldMk cId="4291646713" sldId="257"/>
            <ac:spMk id="55" creationId="{6F5A5072-7B47-4D32-B52A-4EBBF590B8A5}"/>
          </ac:spMkLst>
        </pc:spChg>
        <pc:spChg chg="add del">
          <ac:chgData name="Kitazawa Masakiyo" userId="2bf3742da7ad8ecb" providerId="LiveId" clId="{58F70095-E069-4706-A59F-8C02D4F02D53}" dt="2021-09-23T06:12:21.526" v="39" actId="26606"/>
          <ac:spMkLst>
            <pc:docMk/>
            <pc:sldMk cId="4291646713" sldId="257"/>
            <ac:spMk id="56" creationId="{9715DAF0-AE1B-46C9-8A6B-DB2AA05AB91D}"/>
          </ac:spMkLst>
        </pc:spChg>
        <pc:spChg chg="add del">
          <ac:chgData name="Kitazawa Masakiyo" userId="2bf3742da7ad8ecb" providerId="LiveId" clId="{58F70095-E069-4706-A59F-8C02D4F02D53}" dt="2021-09-23T06:12:21.526" v="39" actId="26606"/>
          <ac:spMkLst>
            <pc:docMk/>
            <pc:sldMk cId="4291646713" sldId="257"/>
            <ac:spMk id="57" creationId="{6016219D-510E-4184-9090-6D5578A87BD1}"/>
          </ac:spMkLst>
        </pc:spChg>
        <pc:spChg chg="add del">
          <ac:chgData name="Kitazawa Masakiyo" userId="2bf3742da7ad8ecb" providerId="LiveId" clId="{58F70095-E069-4706-A59F-8C02D4F02D53}" dt="2021-09-23T06:12:21.526" v="39" actId="26606"/>
          <ac:spMkLst>
            <pc:docMk/>
            <pc:sldMk cId="4291646713" sldId="257"/>
            <ac:spMk id="58" creationId="{AFF4A713-7B75-4B21-90D7-5AB19547C728}"/>
          </ac:spMkLst>
        </pc:spChg>
        <pc:spChg chg="add del">
          <ac:chgData name="Kitazawa Masakiyo" userId="2bf3742da7ad8ecb" providerId="LiveId" clId="{58F70095-E069-4706-A59F-8C02D4F02D53}" dt="2021-09-23T06:12:21.526" v="39" actId="26606"/>
          <ac:spMkLst>
            <pc:docMk/>
            <pc:sldMk cId="4291646713" sldId="257"/>
            <ac:spMk id="59" creationId="{DC631C0B-6DA6-4E57-8231-CE32B3434A7E}"/>
          </ac:spMkLst>
        </pc:spChg>
        <pc:spChg chg="add del">
          <ac:chgData name="Kitazawa Masakiyo" userId="2bf3742da7ad8ecb" providerId="LiveId" clId="{58F70095-E069-4706-A59F-8C02D4F02D53}" dt="2021-09-23T06:48:39.496" v="108" actId="26606"/>
          <ac:spMkLst>
            <pc:docMk/>
            <pc:sldMk cId="4291646713" sldId="257"/>
            <ac:spMk id="60" creationId="{577D6B2E-37A3-429E-A37C-F30ED6487282}"/>
          </ac:spMkLst>
        </pc:spChg>
        <pc:spChg chg="add del">
          <ac:chgData name="Kitazawa Masakiyo" userId="2bf3742da7ad8ecb" providerId="LiveId" clId="{58F70095-E069-4706-A59F-8C02D4F02D53}" dt="2021-09-23T06:48:39.496" v="108" actId="26606"/>
          <ac:spMkLst>
            <pc:docMk/>
            <pc:sldMk cId="4291646713" sldId="257"/>
            <ac:spMk id="61" creationId="{5CEAD642-85CF-4750-8432-7C80C901F001}"/>
          </ac:spMkLst>
        </pc:spChg>
        <pc:spChg chg="add del">
          <ac:chgData name="Kitazawa Masakiyo" userId="2bf3742da7ad8ecb" providerId="LiveId" clId="{58F70095-E069-4706-A59F-8C02D4F02D53}" dt="2021-09-23T06:48:39.496" v="108" actId="26606"/>
          <ac:spMkLst>
            <pc:docMk/>
            <pc:sldMk cId="4291646713" sldId="257"/>
            <ac:spMk id="62" creationId="{FA33EEAE-15D5-4119-8C1E-89D943F911EF}"/>
          </ac:spMkLst>
        </pc:spChg>
        <pc:spChg chg="add del">
          <ac:chgData name="Kitazawa Masakiyo" userId="2bf3742da7ad8ecb" providerId="LiveId" clId="{58F70095-E069-4706-A59F-8C02D4F02D53}" dt="2021-09-23T06:48:39.496" v="108" actId="26606"/>
          <ac:spMkLst>
            <pc:docMk/>
            <pc:sldMk cId="4291646713" sldId="257"/>
            <ac:spMk id="63" creationId="{730D8B3B-9B80-4025-B934-26DC7D7CD231}"/>
          </ac:spMkLst>
        </pc:spChg>
        <pc:spChg chg="add del">
          <ac:chgData name="Kitazawa Masakiyo" userId="2bf3742da7ad8ecb" providerId="LiveId" clId="{58F70095-E069-4706-A59F-8C02D4F02D53}" dt="2021-09-23T06:48:39.496" v="108" actId="26606"/>
          <ac:spMkLst>
            <pc:docMk/>
            <pc:sldMk cId="4291646713" sldId="257"/>
            <ac:spMk id="64" creationId="{1064D5D5-227B-4F66-9AEA-46F570E793BD}"/>
          </ac:spMkLst>
        </pc:spChg>
        <pc:spChg chg="add del">
          <ac:chgData name="Kitazawa Masakiyo" userId="2bf3742da7ad8ecb" providerId="LiveId" clId="{58F70095-E069-4706-A59F-8C02D4F02D53}" dt="2021-09-23T06:48:39.496" v="108" actId="26606"/>
          <ac:spMkLst>
            <pc:docMk/>
            <pc:sldMk cId="4291646713" sldId="257"/>
            <ac:spMk id="65" creationId="{646B67A4-D328-4747-A82B-65E84FA46368}"/>
          </ac:spMkLst>
        </pc:spChg>
        <pc:spChg chg="add del">
          <ac:chgData name="Kitazawa Masakiyo" userId="2bf3742da7ad8ecb" providerId="LiveId" clId="{58F70095-E069-4706-A59F-8C02D4F02D53}" dt="2021-09-23T06:48:39.496" v="108" actId="26606"/>
          <ac:spMkLst>
            <pc:docMk/>
            <pc:sldMk cId="4291646713" sldId="257"/>
            <ac:spMk id="66" creationId="{B5A1B09C-1565-46F8-B70F-621C5EB48A09}"/>
          </ac:spMkLst>
        </pc:spChg>
        <pc:spChg chg="add del">
          <ac:chgData name="Kitazawa Masakiyo" userId="2bf3742da7ad8ecb" providerId="LiveId" clId="{58F70095-E069-4706-A59F-8C02D4F02D53}" dt="2021-09-23T06:48:39.496" v="108" actId="26606"/>
          <ac:spMkLst>
            <pc:docMk/>
            <pc:sldMk cId="4291646713" sldId="257"/>
            <ac:spMk id="67" creationId="{8C516CC8-80AC-446C-A56E-9F54B7210402}"/>
          </ac:spMkLst>
        </pc:spChg>
        <pc:grpChg chg="add del">
          <ac:chgData name="Kitazawa Masakiyo" userId="2bf3742da7ad8ecb" providerId="LiveId" clId="{58F70095-E069-4706-A59F-8C02D4F02D53}" dt="2021-09-23T06:10:34.815" v="6" actId="26606"/>
          <ac:grpSpMkLst>
            <pc:docMk/>
            <pc:sldMk cId="4291646713" sldId="257"/>
            <ac:grpSpMk id="31" creationId="{C770F868-28FE-4B38-8FC7-E9C841B837FA}"/>
          </ac:grpSpMkLst>
        </pc:grpChg>
        <pc:grpChg chg="add del">
          <ac:chgData name="Kitazawa Masakiyo" userId="2bf3742da7ad8ecb" providerId="LiveId" clId="{58F70095-E069-4706-A59F-8C02D4F02D53}" dt="2021-09-23T06:12:51.257" v="43" actId="26606"/>
          <ac:grpSpMkLst>
            <pc:docMk/>
            <pc:sldMk cId="4291646713" sldId="257"/>
            <ac:grpSpMk id="43" creationId="{64B93721-934F-4F1E-A868-0B2BA110D3B5}"/>
          </ac:grpSpMkLst>
        </pc:grpChg>
        <pc:picChg chg="add del">
          <ac:chgData name="Kitazawa Masakiyo" userId="2bf3742da7ad8ecb" providerId="LiveId" clId="{58F70095-E069-4706-A59F-8C02D4F02D53}" dt="2021-09-23T06:48:11.611" v="104" actId="26606"/>
          <ac:picMkLst>
            <pc:docMk/>
            <pc:sldMk cId="4291646713" sldId="257"/>
            <ac:picMk id="49" creationId="{E983F685-B402-4A2F-B9DE-4560AC1B6212}"/>
          </ac:picMkLst>
        </pc:picChg>
        <pc:picChg chg="add del">
          <ac:chgData name="Kitazawa Masakiyo" userId="2bf3742da7ad8ecb" providerId="LiveId" clId="{58F70095-E069-4706-A59F-8C02D4F02D53}" dt="2021-09-23T06:48:28.601" v="106" actId="26606"/>
          <ac:picMkLst>
            <pc:docMk/>
            <pc:sldMk cId="4291646713" sldId="257"/>
            <ac:picMk id="53" creationId="{752D4BE1-8F95-4E8A-A0F8-534CB116AD1D}"/>
          </ac:picMkLst>
        </pc:picChg>
      </pc:sldChg>
      <pc:sldChg chg="addSp delSp modSp new mod ord setBg">
        <pc:chgData name="Kitazawa Masakiyo" userId="2bf3742da7ad8ecb" providerId="LiveId" clId="{58F70095-E069-4706-A59F-8C02D4F02D53}" dt="2021-09-24T06:44:01.710" v="6424" actId="1038"/>
        <pc:sldMkLst>
          <pc:docMk/>
          <pc:sldMk cId="2798097613" sldId="258"/>
        </pc:sldMkLst>
        <pc:spChg chg="mod">
          <ac:chgData name="Kitazawa Masakiyo" userId="2bf3742da7ad8ecb" providerId="LiveId" clId="{58F70095-E069-4706-A59F-8C02D4F02D53}" dt="2021-09-24T05:05:23.174" v="6055" actId="20577"/>
          <ac:spMkLst>
            <pc:docMk/>
            <pc:sldMk cId="2798097613" sldId="258"/>
            <ac:spMk id="2" creationId="{3CC08191-D164-4FAD-8CC7-6AD5B5AACB93}"/>
          </ac:spMkLst>
        </pc:spChg>
        <pc:spChg chg="add del mod">
          <ac:chgData name="Kitazawa Masakiyo" userId="2bf3742da7ad8ecb" providerId="LiveId" clId="{58F70095-E069-4706-A59F-8C02D4F02D53}" dt="2021-09-23T13:49:38.231" v="249" actId="478"/>
          <ac:spMkLst>
            <pc:docMk/>
            <pc:sldMk cId="2798097613" sldId="258"/>
            <ac:spMk id="3" creationId="{5FF31FB3-F542-41FA-8F0E-B825B56539BF}"/>
          </ac:spMkLst>
        </pc:spChg>
        <pc:spChg chg="del">
          <ac:chgData name="Kitazawa Masakiyo" userId="2bf3742da7ad8ecb" providerId="LiveId" clId="{58F70095-E069-4706-A59F-8C02D4F02D53}" dt="2021-09-23T06:57:29.934" v="175" actId="478"/>
          <ac:spMkLst>
            <pc:docMk/>
            <pc:sldMk cId="2798097613" sldId="258"/>
            <ac:spMk id="3" creationId="{C9821654-FC99-4BD7-804B-E942A44267DB}"/>
          </ac:spMkLst>
        </pc:spChg>
        <pc:spChg chg="add del mod">
          <ac:chgData name="Kitazawa Masakiyo" userId="2bf3742da7ad8ecb" providerId="LiveId" clId="{58F70095-E069-4706-A59F-8C02D4F02D53}" dt="2021-09-23T13:49:07.144" v="245"/>
          <ac:spMkLst>
            <pc:docMk/>
            <pc:sldMk cId="2798097613" sldId="258"/>
            <ac:spMk id="4" creationId="{BF56F2DE-65E0-4977-96F4-14B4380BC449}"/>
          </ac:spMkLst>
        </pc:spChg>
        <pc:spChg chg="add mod ord">
          <ac:chgData name="Kitazawa Masakiyo" userId="2bf3742da7ad8ecb" providerId="LiveId" clId="{58F70095-E069-4706-A59F-8C02D4F02D53}" dt="2021-09-24T06:43:53.531" v="6407" actId="1038"/>
          <ac:spMkLst>
            <pc:docMk/>
            <pc:sldMk cId="2798097613" sldId="258"/>
            <ac:spMk id="5" creationId="{A5918B35-C4F3-4E02-B23A-515FB775CB7F}"/>
          </ac:spMkLst>
        </pc:spChg>
        <pc:spChg chg="add mod">
          <ac:chgData name="Kitazawa Masakiyo" userId="2bf3742da7ad8ecb" providerId="LiveId" clId="{58F70095-E069-4706-A59F-8C02D4F02D53}" dt="2021-09-24T06:44:01.710" v="6424" actId="1038"/>
          <ac:spMkLst>
            <pc:docMk/>
            <pc:sldMk cId="2798097613" sldId="258"/>
            <ac:spMk id="6" creationId="{81E2FC96-FE4A-41BB-BCFE-9EC2D6159B92}"/>
          </ac:spMkLst>
        </pc:spChg>
        <pc:spChg chg="add mod">
          <ac:chgData name="Kitazawa Masakiyo" userId="2bf3742da7ad8ecb" providerId="LiveId" clId="{58F70095-E069-4706-A59F-8C02D4F02D53}" dt="2021-09-24T06:44:01.710" v="6424" actId="1038"/>
          <ac:spMkLst>
            <pc:docMk/>
            <pc:sldMk cId="2798097613" sldId="258"/>
            <ac:spMk id="7" creationId="{D23EB13A-A08F-42D2-8221-A7B82B556C49}"/>
          </ac:spMkLst>
        </pc:spChg>
        <pc:spChg chg="add del">
          <ac:chgData name="Kitazawa Masakiyo" userId="2bf3742da7ad8ecb" providerId="LiveId" clId="{58F70095-E069-4706-A59F-8C02D4F02D53}" dt="2021-09-23T15:26:15.536" v="1574" actId="26606"/>
          <ac:spMkLst>
            <pc:docMk/>
            <pc:sldMk cId="2798097613" sldId="258"/>
            <ac:spMk id="7" creationId="{D4993743-B10A-433C-9996-3035D2C3ABC6}"/>
          </ac:spMkLst>
        </pc:spChg>
        <pc:spChg chg="add del">
          <ac:chgData name="Kitazawa Masakiyo" userId="2bf3742da7ad8ecb" providerId="LiveId" clId="{58F70095-E069-4706-A59F-8C02D4F02D53}" dt="2021-09-23T15:26:15.536" v="1574" actId="26606"/>
          <ac:spMkLst>
            <pc:docMk/>
            <pc:sldMk cId="2798097613" sldId="258"/>
            <ac:spMk id="8" creationId="{BB3B8946-A0AA-42D4-8A24-639DC6EA170E}"/>
          </ac:spMkLst>
        </pc:spChg>
        <pc:spChg chg="add del">
          <ac:chgData name="Kitazawa Masakiyo" userId="2bf3742da7ad8ecb" providerId="LiveId" clId="{58F70095-E069-4706-A59F-8C02D4F02D53}" dt="2021-09-23T15:26:15.536" v="1574" actId="26606"/>
          <ac:spMkLst>
            <pc:docMk/>
            <pc:sldMk cId="2798097613" sldId="258"/>
            <ac:spMk id="9" creationId="{AB1038E6-06EF-4DCB-B52E-D3825C50F7C6}"/>
          </ac:spMkLst>
        </pc:spChg>
        <pc:spChg chg="add del">
          <ac:chgData name="Kitazawa Masakiyo" userId="2bf3742da7ad8ecb" providerId="LiveId" clId="{58F70095-E069-4706-A59F-8C02D4F02D53}" dt="2021-09-23T15:26:04.363" v="1572" actId="26606"/>
          <ac:spMkLst>
            <pc:docMk/>
            <pc:sldMk cId="2798097613" sldId="258"/>
            <ac:spMk id="10" creationId="{5A0118C5-4F8D-4CF4-BADD-53FEACC6C42A}"/>
          </ac:spMkLst>
        </pc:spChg>
        <pc:spChg chg="add del">
          <ac:chgData name="Kitazawa Masakiyo" userId="2bf3742da7ad8ecb" providerId="LiveId" clId="{58F70095-E069-4706-A59F-8C02D4F02D53}" dt="2021-09-23T15:26:15.536" v="1574" actId="26606"/>
          <ac:spMkLst>
            <pc:docMk/>
            <pc:sldMk cId="2798097613" sldId="258"/>
            <ac:spMk id="11" creationId="{5C7EF35C-8B7D-4026-8F09-8B2B2250579B}"/>
          </ac:spMkLst>
        </pc:spChg>
        <pc:spChg chg="add mod">
          <ac:chgData name="Kitazawa Masakiyo" userId="2bf3742da7ad8ecb" providerId="LiveId" clId="{58F70095-E069-4706-A59F-8C02D4F02D53}" dt="2021-09-24T06:44:01.710" v="6424" actId="1038"/>
          <ac:spMkLst>
            <pc:docMk/>
            <pc:sldMk cId="2798097613" sldId="258"/>
            <ac:spMk id="14" creationId="{2900993B-8A3F-4178-B1CC-62E739A6FE2B}"/>
          </ac:spMkLst>
        </pc:spChg>
        <pc:spChg chg="add mod ord">
          <ac:chgData name="Kitazawa Masakiyo" userId="2bf3742da7ad8ecb" providerId="LiveId" clId="{58F70095-E069-4706-A59F-8C02D4F02D53}" dt="2021-09-24T06:44:01.710" v="6424" actId="1038"/>
          <ac:spMkLst>
            <pc:docMk/>
            <pc:sldMk cId="2798097613" sldId="258"/>
            <ac:spMk id="15" creationId="{21EB14BD-F87D-49EA-BF4F-BD3747630E09}"/>
          </ac:spMkLst>
        </pc:spChg>
        <pc:spChg chg="add del">
          <ac:chgData name="Kitazawa Masakiyo" userId="2bf3742da7ad8ecb" providerId="LiveId" clId="{58F70095-E069-4706-A59F-8C02D4F02D53}" dt="2021-09-23T15:26:15.536" v="1574" actId="26606"/>
          <ac:spMkLst>
            <pc:docMk/>
            <pc:sldMk cId="2798097613" sldId="258"/>
            <ac:spMk id="15" creationId="{5F24A71D-C0A9-49AC-B2D1-5A9EA2BD383E}"/>
          </ac:spMkLst>
        </pc:spChg>
        <pc:spChg chg="add del">
          <ac:chgData name="Kitazawa Masakiyo" userId="2bf3742da7ad8ecb" providerId="LiveId" clId="{58F70095-E069-4706-A59F-8C02D4F02D53}" dt="2021-09-23T15:26:15.536" v="1574" actId="26606"/>
          <ac:spMkLst>
            <pc:docMk/>
            <pc:sldMk cId="2798097613" sldId="258"/>
            <ac:spMk id="19" creationId="{14280C55-570C-4284-9850-B2BA33DB6726}"/>
          </ac:spMkLst>
        </pc:spChg>
        <pc:spChg chg="add del">
          <ac:chgData name="Kitazawa Masakiyo" userId="2bf3742da7ad8ecb" providerId="LiveId" clId="{58F70095-E069-4706-A59F-8C02D4F02D53}" dt="2021-09-23T15:26:04.363" v="1572" actId="26606"/>
          <ac:spMkLst>
            <pc:docMk/>
            <pc:sldMk cId="2798097613" sldId="258"/>
            <ac:spMk id="20" creationId="{EAED1919-54A1-41C9-B30B-A3FF3F58E38B}"/>
          </ac:spMkLst>
        </pc:spChg>
        <pc:spChg chg="add del mod">
          <ac:chgData name="Kitazawa Masakiyo" userId="2bf3742da7ad8ecb" providerId="LiveId" clId="{58F70095-E069-4706-A59F-8C02D4F02D53}" dt="2021-09-24T00:01:57.433" v="3978" actId="478"/>
          <ac:spMkLst>
            <pc:docMk/>
            <pc:sldMk cId="2798097613" sldId="258"/>
            <ac:spMk id="21" creationId="{2FB8381F-EF87-4B68-8F3F-58DB6F7D9AF8}"/>
          </ac:spMkLst>
        </pc:spChg>
        <pc:spChg chg="add del">
          <ac:chgData name="Kitazawa Masakiyo" userId="2bf3742da7ad8ecb" providerId="LiveId" clId="{58F70095-E069-4706-A59F-8C02D4F02D53}" dt="2021-09-23T15:26:04.363" v="1572" actId="26606"/>
          <ac:spMkLst>
            <pc:docMk/>
            <pc:sldMk cId="2798097613" sldId="258"/>
            <ac:spMk id="26" creationId="{FFFEB18F-F81F-4CED-BE64-EB888A77C3B8}"/>
          </ac:spMkLst>
        </pc:spChg>
        <pc:spChg chg="mod">
          <ac:chgData name="Kitazawa Masakiyo" userId="2bf3742da7ad8ecb" providerId="LiveId" clId="{58F70095-E069-4706-A59F-8C02D4F02D53}" dt="2021-09-23T15:31:20.646" v="1928" actId="1076"/>
          <ac:spMkLst>
            <pc:docMk/>
            <pc:sldMk cId="2798097613" sldId="258"/>
            <ac:spMk id="201" creationId="{5BB2F078-8B6B-4E5C-A664-5AC80CBCBAAD}"/>
          </ac:spMkLst>
        </pc:spChg>
        <pc:spChg chg="add mod">
          <ac:chgData name="Kitazawa Masakiyo" userId="2bf3742da7ad8ecb" providerId="LiveId" clId="{58F70095-E069-4706-A59F-8C02D4F02D53}" dt="2021-09-24T06:44:01.710" v="6424" actId="1038"/>
          <ac:spMkLst>
            <pc:docMk/>
            <pc:sldMk cId="2798097613" sldId="258"/>
            <ac:spMk id="202" creationId="{270C49A2-E3C1-438B-AD39-7DD689CF8853}"/>
          </ac:spMkLst>
        </pc:spChg>
        <pc:grpChg chg="add del">
          <ac:chgData name="Kitazawa Masakiyo" userId="2bf3742da7ad8ecb" providerId="LiveId" clId="{58F70095-E069-4706-A59F-8C02D4F02D53}" dt="2021-09-23T15:26:04.363" v="1572" actId="26606"/>
          <ac:grpSpMkLst>
            <pc:docMk/>
            <pc:sldMk cId="2798097613" sldId="258"/>
            <ac:grpSpMk id="12" creationId="{00C7DD97-49DC-4BFD-951D-CFF51B976DE9}"/>
          </ac:grpSpMkLst>
        </pc:grpChg>
        <pc:grpChg chg="add del">
          <ac:chgData name="Kitazawa Masakiyo" userId="2bf3742da7ad8ecb" providerId="LiveId" clId="{58F70095-E069-4706-A59F-8C02D4F02D53}" dt="2021-09-23T15:26:04.363" v="1572" actId="26606"/>
          <ac:grpSpMkLst>
            <pc:docMk/>
            <pc:sldMk cId="2798097613" sldId="258"/>
            <ac:grpSpMk id="16" creationId="{176786CF-68E6-476D-909E-8522718B7BE0}"/>
          </ac:grpSpMkLst>
        </pc:grpChg>
        <pc:grpChg chg="add del">
          <ac:chgData name="Kitazawa Masakiyo" userId="2bf3742da7ad8ecb" providerId="LiveId" clId="{58F70095-E069-4706-A59F-8C02D4F02D53}" dt="2021-09-23T15:26:04.363" v="1572" actId="26606"/>
          <ac:grpSpMkLst>
            <pc:docMk/>
            <pc:sldMk cId="2798097613" sldId="258"/>
            <ac:grpSpMk id="22" creationId="{00E015F5-1A99-4E40-BC3D-7707802996B5}"/>
          </ac:grpSpMkLst>
        </pc:grpChg>
        <pc:grpChg chg="add del">
          <ac:chgData name="Kitazawa Masakiyo" userId="2bf3742da7ad8ecb" providerId="LiveId" clId="{58F70095-E069-4706-A59F-8C02D4F02D53}" dt="2021-09-23T15:26:04.363" v="1572" actId="26606"/>
          <ac:grpSpMkLst>
            <pc:docMk/>
            <pc:sldMk cId="2798097613" sldId="258"/>
            <ac:grpSpMk id="28" creationId="{A04977CB-3825-471A-A590-C57F8C350306}"/>
          </ac:grpSpMkLst>
        </pc:grpChg>
        <pc:grpChg chg="add mod">
          <ac:chgData name="Kitazawa Masakiyo" userId="2bf3742da7ad8ecb" providerId="LiveId" clId="{58F70095-E069-4706-A59F-8C02D4F02D53}" dt="2021-09-24T06:43:53.531" v="6407" actId="1038"/>
          <ac:grpSpMkLst>
            <pc:docMk/>
            <pc:sldMk cId="2798097613" sldId="258"/>
            <ac:grpSpMk id="199" creationId="{D48D1310-BE24-471E-9341-466606452E28}"/>
          </ac:grpSpMkLst>
        </pc:grpChg>
        <pc:picChg chg="add mod ord">
          <ac:chgData name="Kitazawa Masakiyo" userId="2bf3742da7ad8ecb" providerId="LiveId" clId="{58F70095-E069-4706-A59F-8C02D4F02D53}" dt="2021-09-24T06:43:53.531" v="6407" actId="1038"/>
          <ac:picMkLst>
            <pc:docMk/>
            <pc:sldMk cId="2798097613" sldId="258"/>
            <ac:picMk id="3" creationId="{A5B45117-881B-42C5-92C7-1E8A5CB8A6B7}"/>
          </ac:picMkLst>
        </pc:picChg>
        <pc:picChg chg="add mod">
          <ac:chgData name="Kitazawa Masakiyo" userId="2bf3742da7ad8ecb" providerId="LiveId" clId="{58F70095-E069-4706-A59F-8C02D4F02D53}" dt="2021-09-24T06:43:53.531" v="6407" actId="1038"/>
          <ac:picMkLst>
            <pc:docMk/>
            <pc:sldMk cId="2798097613" sldId="258"/>
            <ac:picMk id="4" creationId="{499BF094-1A45-4FC5-ABE7-25335866E50B}"/>
          </ac:picMkLst>
        </pc:picChg>
        <pc:picChg chg="add del">
          <ac:chgData name="Kitazawa Masakiyo" userId="2bf3742da7ad8ecb" providerId="LiveId" clId="{58F70095-E069-4706-A59F-8C02D4F02D53}" dt="2021-09-23T06:35:00.933" v="52"/>
          <ac:picMkLst>
            <pc:docMk/>
            <pc:sldMk cId="2798097613" sldId="258"/>
            <ac:picMk id="4" creationId="{F69D302A-8510-4D22-8D0A-99B1EBE3E44A}"/>
          </ac:picMkLst>
        </pc:picChg>
        <pc:picChg chg="add mod ord">
          <ac:chgData name="Kitazawa Masakiyo" userId="2bf3742da7ad8ecb" providerId="LiveId" clId="{58F70095-E069-4706-A59F-8C02D4F02D53}" dt="2021-09-24T06:43:53.531" v="6407" actId="1038"/>
          <ac:picMkLst>
            <pc:docMk/>
            <pc:sldMk cId="2798097613" sldId="258"/>
            <ac:picMk id="198" creationId="{EF085DDB-5D97-473E-A8D8-8A9415A74F63}"/>
          </ac:picMkLst>
        </pc:picChg>
        <pc:picChg chg="mod">
          <ac:chgData name="Kitazawa Masakiyo" userId="2bf3742da7ad8ecb" providerId="LiveId" clId="{58F70095-E069-4706-A59F-8C02D4F02D53}" dt="2021-09-23T15:27:00.556" v="1575"/>
          <ac:picMkLst>
            <pc:docMk/>
            <pc:sldMk cId="2798097613" sldId="258"/>
            <ac:picMk id="200" creationId="{5B6A4785-F618-4C8C-8BFA-D2BB12A21ADF}"/>
          </ac:picMkLst>
        </pc:picChg>
      </pc:sldChg>
      <pc:sldChg chg="new del">
        <pc:chgData name="Kitazawa Masakiyo" userId="2bf3742da7ad8ecb" providerId="LiveId" clId="{58F70095-E069-4706-A59F-8C02D4F02D53}" dt="2021-09-23T06:13:05.897" v="45" actId="680"/>
        <pc:sldMkLst>
          <pc:docMk/>
          <pc:sldMk cId="3384716557" sldId="258"/>
        </pc:sldMkLst>
      </pc:sldChg>
      <pc:sldChg chg="addSp modSp add del mod">
        <pc:chgData name="Kitazawa Masakiyo" userId="2bf3742da7ad8ecb" providerId="LiveId" clId="{58F70095-E069-4706-A59F-8C02D4F02D53}" dt="2021-09-23T14:28:32.815" v="836" actId="2696"/>
        <pc:sldMkLst>
          <pc:docMk/>
          <pc:sldMk cId="1029490025" sldId="259"/>
        </pc:sldMkLst>
        <pc:spChg chg="add mod">
          <ac:chgData name="Kitazawa Masakiyo" userId="2bf3742da7ad8ecb" providerId="LiveId" clId="{58F70095-E069-4706-A59F-8C02D4F02D53}" dt="2021-09-23T13:48:40.341" v="239" actId="207"/>
          <ac:spMkLst>
            <pc:docMk/>
            <pc:sldMk cId="1029490025" sldId="259"/>
            <ac:spMk id="3" creationId="{F2613862-4939-490C-B1F1-7F4B3E853E1D}"/>
          </ac:spMkLst>
        </pc:spChg>
      </pc:sldChg>
      <pc:sldChg chg="addSp delSp add del setBg delDesignElem">
        <pc:chgData name="Kitazawa Masakiyo" userId="2bf3742da7ad8ecb" providerId="LiveId" clId="{58F70095-E069-4706-A59F-8C02D4F02D53}" dt="2021-09-23T06:34:55.090" v="50"/>
        <pc:sldMkLst>
          <pc:docMk/>
          <pc:sldMk cId="1172319821" sldId="259"/>
        </pc:sldMkLst>
        <pc:spChg chg="add del">
          <ac:chgData name="Kitazawa Masakiyo" userId="2bf3742da7ad8ecb" providerId="LiveId" clId="{58F70095-E069-4706-A59F-8C02D4F02D53}" dt="2021-09-23T06:34:55.090" v="50"/>
          <ac:spMkLst>
            <pc:docMk/>
            <pc:sldMk cId="1172319821" sldId="259"/>
            <ac:spMk id="35" creationId="{1B15ED52-F352-441B-82BF-E0EA34836D08}"/>
          </ac:spMkLst>
        </pc:spChg>
        <pc:spChg chg="add del">
          <ac:chgData name="Kitazawa Masakiyo" userId="2bf3742da7ad8ecb" providerId="LiveId" clId="{58F70095-E069-4706-A59F-8C02D4F02D53}" dt="2021-09-23T06:34:55.090" v="50"/>
          <ac:spMkLst>
            <pc:docMk/>
            <pc:sldMk cId="1172319821" sldId="259"/>
            <ac:spMk id="36" creationId="{3B2E3793-BFE6-45A2-9B7B-E18844431C99}"/>
          </ac:spMkLst>
        </pc:spChg>
        <pc:spChg chg="add del">
          <ac:chgData name="Kitazawa Masakiyo" userId="2bf3742da7ad8ecb" providerId="LiveId" clId="{58F70095-E069-4706-A59F-8C02D4F02D53}" dt="2021-09-23T06:34:55.090" v="50"/>
          <ac:spMkLst>
            <pc:docMk/>
            <pc:sldMk cId="1172319821" sldId="259"/>
            <ac:spMk id="37" creationId="{BC4C4868-CB8F-4AF9-9CDB-8108F2C19B67}"/>
          </ac:spMkLst>
        </pc:spChg>
        <pc:spChg chg="add del">
          <ac:chgData name="Kitazawa Masakiyo" userId="2bf3742da7ad8ecb" providerId="LiveId" clId="{58F70095-E069-4706-A59F-8C02D4F02D53}" dt="2021-09-23T06:34:55.090" v="50"/>
          <ac:spMkLst>
            <pc:docMk/>
            <pc:sldMk cId="1172319821" sldId="259"/>
            <ac:spMk id="38" creationId="{375E0459-6403-40CD-989D-56A4407CA12E}"/>
          </ac:spMkLst>
        </pc:spChg>
        <pc:spChg chg="add del">
          <ac:chgData name="Kitazawa Masakiyo" userId="2bf3742da7ad8ecb" providerId="LiveId" clId="{58F70095-E069-4706-A59F-8C02D4F02D53}" dt="2021-09-23T06:34:55.090" v="50"/>
          <ac:spMkLst>
            <pc:docMk/>
            <pc:sldMk cId="1172319821" sldId="259"/>
            <ac:spMk id="39" creationId="{53E5B1A8-3AC9-4BD1-9BBC-78CA94F2D1BA}"/>
          </ac:spMkLst>
        </pc:spChg>
      </pc:sldChg>
      <pc:sldChg chg="del">
        <pc:chgData name="Kitazawa Masakiyo" userId="2bf3742da7ad8ecb" providerId="LiveId" clId="{58F70095-E069-4706-A59F-8C02D4F02D53}" dt="2021-09-23T06:34:52.538" v="47"/>
        <pc:sldMkLst>
          <pc:docMk/>
          <pc:sldMk cId="1752210909" sldId="259"/>
        </pc:sldMkLst>
      </pc:sldChg>
      <pc:sldChg chg="addSp delSp modSp new mod ord modAnim">
        <pc:chgData name="Kitazawa Masakiyo" userId="2bf3742da7ad8ecb" providerId="LiveId" clId="{58F70095-E069-4706-A59F-8C02D4F02D53}" dt="2021-09-24T06:24:13.223" v="6310" actId="1036"/>
        <pc:sldMkLst>
          <pc:docMk/>
          <pc:sldMk cId="885473987" sldId="260"/>
        </pc:sldMkLst>
        <pc:spChg chg="del">
          <ac:chgData name="Kitazawa Masakiyo" userId="2bf3742da7ad8ecb" providerId="LiveId" clId="{58F70095-E069-4706-A59F-8C02D4F02D53}" dt="2021-09-23T13:54:37.261" v="413" actId="478"/>
          <ac:spMkLst>
            <pc:docMk/>
            <pc:sldMk cId="885473987" sldId="260"/>
            <ac:spMk id="2" creationId="{847B899F-09DF-4ABF-9674-B97F621AD73A}"/>
          </ac:spMkLst>
        </pc:spChg>
        <pc:spChg chg="add mod">
          <ac:chgData name="Kitazawa Masakiyo" userId="2bf3742da7ad8ecb" providerId="LiveId" clId="{58F70095-E069-4706-A59F-8C02D4F02D53}" dt="2021-09-24T00:20:35.289" v="4402" actId="20577"/>
          <ac:spMkLst>
            <pc:docMk/>
            <pc:sldMk cId="885473987" sldId="260"/>
            <ac:spMk id="2" creationId="{E097B0A3-32CD-469A-A44D-49E27F154F85}"/>
          </ac:spMkLst>
        </pc:spChg>
        <pc:spChg chg="mod">
          <ac:chgData name="Kitazawa Masakiyo" userId="2bf3742da7ad8ecb" providerId="LiveId" clId="{58F70095-E069-4706-A59F-8C02D4F02D53}" dt="2021-09-23T13:54:32.864" v="412" actId="20577"/>
          <ac:spMkLst>
            <pc:docMk/>
            <pc:sldMk cId="885473987" sldId="260"/>
            <ac:spMk id="3" creationId="{796192D9-0523-4457-88A5-33C51E3092A1}"/>
          </ac:spMkLst>
        </pc:spChg>
        <pc:spChg chg="add mod">
          <ac:chgData name="Kitazawa Masakiyo" userId="2bf3742da7ad8ecb" providerId="LiveId" clId="{58F70095-E069-4706-A59F-8C02D4F02D53}" dt="2021-09-23T14:25:13.082" v="741" actId="113"/>
          <ac:spMkLst>
            <pc:docMk/>
            <pc:sldMk cId="885473987" sldId="260"/>
            <ac:spMk id="5" creationId="{EDF58CF3-9A26-4ADD-A813-231266167C9A}"/>
          </ac:spMkLst>
        </pc:spChg>
        <pc:spChg chg="add mod">
          <ac:chgData name="Kitazawa Masakiyo" userId="2bf3742da7ad8ecb" providerId="LiveId" clId="{58F70095-E069-4706-A59F-8C02D4F02D53}" dt="2021-09-24T00:36:51.568" v="4690" actId="1037"/>
          <ac:spMkLst>
            <pc:docMk/>
            <pc:sldMk cId="885473987" sldId="260"/>
            <ac:spMk id="6" creationId="{19F09419-8CE7-4756-9BAC-DF2F03975EC1}"/>
          </ac:spMkLst>
        </pc:spChg>
        <pc:spChg chg="add mod">
          <ac:chgData name="Kitazawa Masakiyo" userId="2bf3742da7ad8ecb" providerId="LiveId" clId="{58F70095-E069-4706-A59F-8C02D4F02D53}" dt="2021-09-24T00:18:42.948" v="4325" actId="403"/>
          <ac:spMkLst>
            <pc:docMk/>
            <pc:sldMk cId="885473987" sldId="260"/>
            <ac:spMk id="11" creationId="{D46EDEBB-BF04-42E6-B820-B40E0442B254}"/>
          </ac:spMkLst>
        </pc:spChg>
        <pc:spChg chg="add mod">
          <ac:chgData name="Kitazawa Masakiyo" userId="2bf3742da7ad8ecb" providerId="LiveId" clId="{58F70095-E069-4706-A59F-8C02D4F02D53}" dt="2021-09-24T00:36:51.568" v="4690" actId="1037"/>
          <ac:spMkLst>
            <pc:docMk/>
            <pc:sldMk cId="885473987" sldId="260"/>
            <ac:spMk id="12" creationId="{4C96BD2D-1DCB-496A-BD44-1437E178E2A2}"/>
          </ac:spMkLst>
        </pc:spChg>
        <pc:spChg chg="add mod">
          <ac:chgData name="Kitazawa Masakiyo" userId="2bf3742da7ad8ecb" providerId="LiveId" clId="{58F70095-E069-4706-A59F-8C02D4F02D53}" dt="2021-09-24T05:00:50.083" v="6020" actId="164"/>
          <ac:spMkLst>
            <pc:docMk/>
            <pc:sldMk cId="885473987" sldId="260"/>
            <ac:spMk id="13" creationId="{931DA358-785D-4DB3-99E0-3B5DBD3E6504}"/>
          </ac:spMkLst>
        </pc:spChg>
        <pc:spChg chg="add mod">
          <ac:chgData name="Kitazawa Masakiyo" userId="2bf3742da7ad8ecb" providerId="LiveId" clId="{58F70095-E069-4706-A59F-8C02D4F02D53}" dt="2021-09-24T05:45:35.563" v="6181" actId="1076"/>
          <ac:spMkLst>
            <pc:docMk/>
            <pc:sldMk cId="885473987" sldId="260"/>
            <ac:spMk id="15" creationId="{9F0A5F53-713D-4DE7-ADBF-195B51666681}"/>
          </ac:spMkLst>
        </pc:spChg>
        <pc:spChg chg="add mod ord">
          <ac:chgData name="Kitazawa Masakiyo" userId="2bf3742da7ad8ecb" providerId="LiveId" clId="{58F70095-E069-4706-A59F-8C02D4F02D53}" dt="2021-09-24T05:45:09.783" v="6177" actId="14100"/>
          <ac:spMkLst>
            <pc:docMk/>
            <pc:sldMk cId="885473987" sldId="260"/>
            <ac:spMk id="16" creationId="{B5DD1D49-3F38-4E2E-B45B-A585ABE30D45}"/>
          </ac:spMkLst>
        </pc:spChg>
        <pc:grpChg chg="add mod">
          <ac:chgData name="Kitazawa Masakiyo" userId="2bf3742da7ad8ecb" providerId="LiveId" clId="{58F70095-E069-4706-A59F-8C02D4F02D53}" dt="2021-09-24T06:23:34.248" v="6300"/>
          <ac:grpSpMkLst>
            <pc:docMk/>
            <pc:sldMk cId="885473987" sldId="260"/>
            <ac:grpSpMk id="9" creationId="{6480C755-B995-4CE2-A2E9-B5A5DBD11B39}"/>
          </ac:grpSpMkLst>
        </pc:grpChg>
        <pc:picChg chg="add mod">
          <ac:chgData name="Kitazawa Masakiyo" userId="2bf3742da7ad8ecb" providerId="LiveId" clId="{58F70095-E069-4706-A59F-8C02D4F02D53}" dt="2021-09-24T00:18:07.933" v="4251" actId="14100"/>
          <ac:picMkLst>
            <pc:docMk/>
            <pc:sldMk cId="885473987" sldId="260"/>
            <ac:picMk id="4" creationId="{D73F8DE4-698D-4329-9E6C-E7079476CD39}"/>
          </ac:picMkLst>
        </pc:picChg>
        <pc:picChg chg="add mod">
          <ac:chgData name="Kitazawa Masakiyo" userId="2bf3742da7ad8ecb" providerId="LiveId" clId="{58F70095-E069-4706-A59F-8C02D4F02D53}" dt="2021-09-24T00:36:51.568" v="4690" actId="1037"/>
          <ac:picMkLst>
            <pc:docMk/>
            <pc:sldMk cId="885473987" sldId="260"/>
            <ac:picMk id="7" creationId="{754CE56B-479D-401F-ACDC-BC07E7198348}"/>
          </ac:picMkLst>
        </pc:picChg>
        <pc:picChg chg="add mod">
          <ac:chgData name="Kitazawa Masakiyo" userId="2bf3742da7ad8ecb" providerId="LiveId" clId="{58F70095-E069-4706-A59F-8C02D4F02D53}" dt="2021-09-24T00:36:51.568" v="4690" actId="1037"/>
          <ac:picMkLst>
            <pc:docMk/>
            <pc:sldMk cId="885473987" sldId="260"/>
            <ac:picMk id="8" creationId="{09D5013A-4D2B-4469-9BCE-F285EE17D844}"/>
          </ac:picMkLst>
        </pc:picChg>
        <pc:picChg chg="add mod modCrop">
          <ac:chgData name="Kitazawa Masakiyo" userId="2bf3742da7ad8ecb" providerId="LiveId" clId="{58F70095-E069-4706-A59F-8C02D4F02D53}" dt="2021-09-24T06:24:13.223" v="6310" actId="1036"/>
          <ac:picMkLst>
            <pc:docMk/>
            <pc:sldMk cId="885473987" sldId="260"/>
            <ac:picMk id="10" creationId="{EE4E35EE-2095-4086-8D22-D60C2D6CDA04}"/>
          </ac:picMkLst>
        </pc:picChg>
        <pc:picChg chg="add mod">
          <ac:chgData name="Kitazawa Masakiyo" userId="2bf3742da7ad8ecb" providerId="LiveId" clId="{58F70095-E069-4706-A59F-8C02D4F02D53}" dt="2021-09-24T05:00:50.083" v="6020" actId="164"/>
          <ac:picMkLst>
            <pc:docMk/>
            <pc:sldMk cId="885473987" sldId="260"/>
            <ac:picMk id="14" creationId="{647C78D9-C76B-4F09-936E-96BA7E0DB50F}"/>
          </ac:picMkLst>
        </pc:picChg>
      </pc:sldChg>
      <pc:sldChg chg="new del">
        <pc:chgData name="Kitazawa Masakiyo" userId="2bf3742da7ad8ecb" providerId="LiveId" clId="{58F70095-E069-4706-A59F-8C02D4F02D53}" dt="2021-09-23T13:51:19.408" v="292" actId="680"/>
        <pc:sldMkLst>
          <pc:docMk/>
          <pc:sldMk cId="2869073464" sldId="260"/>
        </pc:sldMkLst>
      </pc:sldChg>
      <pc:sldChg chg="addSp delSp modSp del mod">
        <pc:chgData name="Kitazawa Masakiyo" userId="2bf3742da7ad8ecb" providerId="LiveId" clId="{58F70095-E069-4706-A59F-8C02D4F02D53}" dt="2021-09-23T15:09:41.595" v="1216" actId="2696"/>
        <pc:sldMkLst>
          <pc:docMk/>
          <pc:sldMk cId="4155151995" sldId="512"/>
        </pc:sldMkLst>
        <pc:spChg chg="mod">
          <ac:chgData name="Kitazawa Masakiyo" userId="2bf3742da7ad8ecb" providerId="LiveId" clId="{58F70095-E069-4706-A59F-8C02D4F02D53}" dt="2021-09-23T15:02:59.159" v="1042" actId="17032"/>
          <ac:spMkLst>
            <pc:docMk/>
            <pc:sldMk cId="4155151995" sldId="512"/>
            <ac:spMk id="27" creationId="{01AF39A0-6846-4862-8168-BC4920548283}"/>
          </ac:spMkLst>
        </pc:spChg>
        <pc:spChg chg="del">
          <ac:chgData name="Kitazawa Masakiyo" userId="2bf3742da7ad8ecb" providerId="LiveId" clId="{58F70095-E069-4706-A59F-8C02D4F02D53}" dt="2021-09-23T15:05:53.196" v="1086" actId="21"/>
          <ac:spMkLst>
            <pc:docMk/>
            <pc:sldMk cId="4155151995" sldId="512"/>
            <ac:spMk id="40" creationId="{525F4F6A-B77F-464D-AEE9-F902CBB12390}"/>
          </ac:spMkLst>
        </pc:spChg>
        <pc:spChg chg="del">
          <ac:chgData name="Kitazawa Masakiyo" userId="2bf3742da7ad8ecb" providerId="LiveId" clId="{58F70095-E069-4706-A59F-8C02D4F02D53}" dt="2021-09-23T15:05:53.196" v="1086" actId="21"/>
          <ac:spMkLst>
            <pc:docMk/>
            <pc:sldMk cId="4155151995" sldId="512"/>
            <ac:spMk id="41" creationId="{02CB7977-F61A-417B-94F2-17DBB17D72E4}"/>
          </ac:spMkLst>
        </pc:spChg>
        <pc:spChg chg="del">
          <ac:chgData name="Kitazawa Masakiyo" userId="2bf3742da7ad8ecb" providerId="LiveId" clId="{58F70095-E069-4706-A59F-8C02D4F02D53}" dt="2021-09-23T15:05:53.196" v="1086" actId="21"/>
          <ac:spMkLst>
            <pc:docMk/>
            <pc:sldMk cId="4155151995" sldId="512"/>
            <ac:spMk id="44" creationId="{7128949C-B8BB-4626-8D2B-F212EACF6143}"/>
          </ac:spMkLst>
        </pc:spChg>
        <pc:spChg chg="del">
          <ac:chgData name="Kitazawa Masakiyo" userId="2bf3742da7ad8ecb" providerId="LiveId" clId="{58F70095-E069-4706-A59F-8C02D4F02D53}" dt="2021-09-23T15:05:53.196" v="1086" actId="21"/>
          <ac:spMkLst>
            <pc:docMk/>
            <pc:sldMk cId="4155151995" sldId="512"/>
            <ac:spMk id="49" creationId="{5B3E6F5F-97C4-4C02-B170-3A2FBD65661E}"/>
          </ac:spMkLst>
        </pc:spChg>
        <pc:picChg chg="add del mod">
          <ac:chgData name="Kitazawa Masakiyo" userId="2bf3742da7ad8ecb" providerId="LiveId" clId="{58F70095-E069-4706-A59F-8C02D4F02D53}" dt="2021-09-23T14:59:47.883" v="956"/>
          <ac:picMkLst>
            <pc:docMk/>
            <pc:sldMk cId="4155151995" sldId="512"/>
            <ac:picMk id="5" creationId="{5E25EF90-37A2-4DD5-A3FB-FFF0C0575E0A}"/>
          </ac:picMkLst>
        </pc:picChg>
        <pc:picChg chg="add del mod">
          <ac:chgData name="Kitazawa Masakiyo" userId="2bf3742da7ad8ecb" providerId="LiveId" clId="{58F70095-E069-4706-A59F-8C02D4F02D53}" dt="2021-09-23T15:01:26.855" v="981"/>
          <ac:picMkLst>
            <pc:docMk/>
            <pc:sldMk cId="4155151995" sldId="512"/>
            <ac:picMk id="5" creationId="{5ED81EF4-D632-432E-A2EC-20E37FA9009B}"/>
          </ac:picMkLst>
        </pc:picChg>
        <pc:picChg chg="add mod">
          <ac:chgData name="Kitazawa Masakiyo" userId="2bf3742da7ad8ecb" providerId="LiveId" clId="{58F70095-E069-4706-A59F-8C02D4F02D53}" dt="2021-09-23T15:01:26.855" v="979"/>
          <ac:picMkLst>
            <pc:docMk/>
            <pc:sldMk cId="4155151995" sldId="512"/>
            <ac:picMk id="7" creationId="{4AA3F81C-D212-4226-8F03-011242C89839}"/>
          </ac:picMkLst>
        </pc:picChg>
        <pc:picChg chg="add mod">
          <ac:chgData name="Kitazawa Masakiyo" userId="2bf3742da7ad8ecb" providerId="LiveId" clId="{58F70095-E069-4706-A59F-8C02D4F02D53}" dt="2021-09-23T15:01:41.184" v="991"/>
          <ac:picMkLst>
            <pc:docMk/>
            <pc:sldMk cId="4155151995" sldId="512"/>
            <ac:picMk id="10" creationId="{D552B78C-2B88-4466-B1A5-4346CDA8792A}"/>
          </ac:picMkLst>
        </pc:picChg>
        <pc:picChg chg="add mod">
          <ac:chgData name="Kitazawa Masakiyo" userId="2bf3742da7ad8ecb" providerId="LiveId" clId="{58F70095-E069-4706-A59F-8C02D4F02D53}" dt="2021-09-23T15:01:53.281" v="1003"/>
          <ac:picMkLst>
            <pc:docMk/>
            <pc:sldMk cId="4155151995" sldId="512"/>
            <ac:picMk id="12" creationId="{B1F3C441-D9AF-4D34-A5B7-A68DEC61965D}"/>
          </ac:picMkLst>
        </pc:picChg>
        <pc:picChg chg="add del mod">
          <ac:chgData name="Kitazawa Masakiyo" userId="2bf3742da7ad8ecb" providerId="LiveId" clId="{58F70095-E069-4706-A59F-8C02D4F02D53}" dt="2021-09-23T15:02:13.659" v="1029"/>
          <ac:picMkLst>
            <pc:docMk/>
            <pc:sldMk cId="4155151995" sldId="512"/>
            <ac:picMk id="14" creationId="{ACF394D9-9CB2-4482-94E5-CF57D14643CD}"/>
          </ac:picMkLst>
        </pc:picChg>
        <pc:picChg chg="add del mod">
          <ac:chgData name="Kitazawa Masakiyo" userId="2bf3742da7ad8ecb" providerId="LiveId" clId="{58F70095-E069-4706-A59F-8C02D4F02D53}" dt="2021-09-23T15:05:53.196" v="1086" actId="21"/>
          <ac:picMkLst>
            <pc:docMk/>
            <pc:sldMk cId="4155151995" sldId="512"/>
            <ac:picMk id="16" creationId="{1916D62E-C03C-4D18-8692-5DBB5B797EAE}"/>
          </ac:picMkLst>
        </pc:picChg>
        <pc:picChg chg="add del">
          <ac:chgData name="Kitazawa Masakiyo" userId="2bf3742da7ad8ecb" providerId="LiveId" clId="{58F70095-E069-4706-A59F-8C02D4F02D53}" dt="2021-09-23T15:01:13.955" v="969"/>
          <ac:picMkLst>
            <pc:docMk/>
            <pc:sldMk cId="4155151995" sldId="512"/>
            <ac:picMk id="17" creationId="{319AFB7A-A879-4820-87FF-B6C15E56E0D5}"/>
          </ac:picMkLst>
        </pc:picChg>
        <pc:picChg chg="add del mod">
          <ac:chgData name="Kitazawa Masakiyo" userId="2bf3742da7ad8ecb" providerId="LiveId" clId="{58F70095-E069-4706-A59F-8C02D4F02D53}" dt="2021-09-23T15:05:53.196" v="1086" actId="21"/>
          <ac:picMkLst>
            <pc:docMk/>
            <pc:sldMk cId="4155151995" sldId="512"/>
            <ac:picMk id="19" creationId="{2F72990B-5D66-4932-BC40-2E3341E38F49}"/>
          </ac:picMkLst>
        </pc:picChg>
        <pc:picChg chg="del">
          <ac:chgData name="Kitazawa Masakiyo" userId="2bf3742da7ad8ecb" providerId="LiveId" clId="{58F70095-E069-4706-A59F-8C02D4F02D53}" dt="2021-09-23T15:01:41.188" v="993"/>
          <ac:picMkLst>
            <pc:docMk/>
            <pc:sldMk cId="4155151995" sldId="512"/>
            <ac:picMk id="35" creationId="{75D73FCC-CDD7-4630-B757-305669E96CC1}"/>
          </ac:picMkLst>
        </pc:picChg>
        <pc:picChg chg="del">
          <ac:chgData name="Kitazawa Masakiyo" userId="2bf3742da7ad8ecb" providerId="LiveId" clId="{58F70095-E069-4706-A59F-8C02D4F02D53}" dt="2021-09-23T15:01:53.282" v="1005"/>
          <ac:picMkLst>
            <pc:docMk/>
            <pc:sldMk cId="4155151995" sldId="512"/>
            <ac:picMk id="37" creationId="{03D5522B-D5C4-4F07-8838-AD1EFD72D795}"/>
          </ac:picMkLst>
        </pc:picChg>
        <pc:picChg chg="del">
          <ac:chgData name="Kitazawa Masakiyo" userId="2bf3742da7ad8ecb" providerId="LiveId" clId="{58F70095-E069-4706-A59F-8C02D4F02D53}" dt="2021-09-23T15:01:58.139" v="1017"/>
          <ac:picMkLst>
            <pc:docMk/>
            <pc:sldMk cId="4155151995" sldId="512"/>
            <ac:picMk id="43" creationId="{D5593133-50BD-4942-965D-3698E0530098}"/>
          </ac:picMkLst>
        </pc:picChg>
        <pc:picChg chg="del">
          <ac:chgData name="Kitazawa Masakiyo" userId="2bf3742da7ad8ecb" providerId="LiveId" clId="{58F70095-E069-4706-A59F-8C02D4F02D53}" dt="2021-09-23T15:02:25.119" v="1041"/>
          <ac:picMkLst>
            <pc:docMk/>
            <pc:sldMk cId="4155151995" sldId="512"/>
            <ac:picMk id="47" creationId="{BFF2B6AB-7D88-4C25-9D44-933E21577BA2}"/>
          </ac:picMkLst>
        </pc:picChg>
      </pc:sldChg>
      <pc:sldChg chg="addSp delSp modSp mod ord">
        <pc:chgData name="Kitazawa Masakiyo" userId="2bf3742da7ad8ecb" providerId="LiveId" clId="{58F70095-E069-4706-A59F-8C02D4F02D53}" dt="2021-09-24T04:46:37.002" v="5822" actId="20578"/>
        <pc:sldMkLst>
          <pc:docMk/>
          <pc:sldMk cId="3235947682" sldId="952"/>
        </pc:sldMkLst>
        <pc:spChg chg="mod">
          <ac:chgData name="Kitazawa Masakiyo" userId="2bf3742da7ad8ecb" providerId="LiveId" clId="{58F70095-E069-4706-A59F-8C02D4F02D53}" dt="2021-09-24T03:26:07.382" v="4800"/>
          <ac:spMkLst>
            <pc:docMk/>
            <pc:sldMk cId="3235947682" sldId="952"/>
            <ac:spMk id="2" creationId="{00000000-0000-0000-0000-000000000000}"/>
          </ac:spMkLst>
        </pc:spChg>
        <pc:spChg chg="add mod">
          <ac:chgData name="Kitazawa Masakiyo" userId="2bf3742da7ad8ecb" providerId="LiveId" clId="{58F70095-E069-4706-A59F-8C02D4F02D53}" dt="2021-09-24T04:37:43.799" v="5702" actId="14100"/>
          <ac:spMkLst>
            <pc:docMk/>
            <pc:sldMk cId="3235947682" sldId="952"/>
            <ac:spMk id="155" creationId="{51B83D63-3677-4971-B642-DF48E9109AC9}"/>
          </ac:spMkLst>
        </pc:spChg>
        <pc:spChg chg="add mod">
          <ac:chgData name="Kitazawa Masakiyo" userId="2bf3742da7ad8ecb" providerId="LiveId" clId="{58F70095-E069-4706-A59F-8C02D4F02D53}" dt="2021-09-24T03:24:58.755" v="4797" actId="1076"/>
          <ac:spMkLst>
            <pc:docMk/>
            <pc:sldMk cId="3235947682" sldId="952"/>
            <ac:spMk id="156" creationId="{22AB4AA8-9E05-43DE-BB78-51A259417CCA}"/>
          </ac:spMkLst>
        </pc:spChg>
        <pc:spChg chg="add mod">
          <ac:chgData name="Kitazawa Masakiyo" userId="2bf3742da7ad8ecb" providerId="LiveId" clId="{58F70095-E069-4706-A59F-8C02D4F02D53}" dt="2021-09-24T04:46:37.002" v="5822" actId="20578"/>
          <ac:spMkLst>
            <pc:docMk/>
            <pc:sldMk cId="3235947682" sldId="952"/>
            <ac:spMk id="157" creationId="{E7F3D8CF-4C9B-4FF0-BF65-6DE31CFB8A0D}"/>
          </ac:spMkLst>
        </pc:spChg>
        <pc:spChg chg="add mod">
          <ac:chgData name="Kitazawa Masakiyo" userId="2bf3742da7ad8ecb" providerId="LiveId" clId="{58F70095-E069-4706-A59F-8C02D4F02D53}" dt="2021-09-24T04:19:04.138" v="5163" actId="1076"/>
          <ac:spMkLst>
            <pc:docMk/>
            <pc:sldMk cId="3235947682" sldId="952"/>
            <ac:spMk id="158" creationId="{38511466-E2CD-4A83-BC16-519B6B9DF925}"/>
          </ac:spMkLst>
        </pc:spChg>
        <pc:spChg chg="del">
          <ac:chgData name="Kitazawa Masakiyo" userId="2bf3742da7ad8ecb" providerId="LiveId" clId="{58F70095-E069-4706-A59F-8C02D4F02D53}" dt="2021-09-24T03:23:21.362" v="4760" actId="478"/>
          <ac:spMkLst>
            <pc:docMk/>
            <pc:sldMk cId="3235947682" sldId="952"/>
            <ac:spMk id="27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1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1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1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2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3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4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5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6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7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8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9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9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9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49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0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2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3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4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1"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2"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3"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4"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5"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6"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7"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8"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59"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60" creationId="{00000000-0000-0000-0000-000000000000}"/>
          </ac:spMkLst>
        </pc:spChg>
        <pc:spChg chg="mod">
          <ac:chgData name="Kitazawa Masakiyo" userId="2bf3742da7ad8ecb" providerId="LiveId" clId="{58F70095-E069-4706-A59F-8C02D4F02D53}" dt="2021-09-24T03:23:18.318" v="4759" actId="1076"/>
          <ac:spMkLst>
            <pc:docMk/>
            <pc:sldMk cId="3235947682" sldId="952"/>
            <ac:spMk id="561" creationId="{00000000-0000-0000-0000-000000000000}"/>
          </ac:spMkLst>
        </pc:spChg>
        <pc:spChg chg="mod">
          <ac:chgData name="Kitazawa Masakiyo" userId="2bf3742da7ad8ecb" providerId="LiveId" clId="{58F70095-E069-4706-A59F-8C02D4F02D53}" dt="2021-09-24T03:22:36.957" v="4734" actId="1076"/>
          <ac:spMkLst>
            <pc:docMk/>
            <pc:sldMk cId="3235947682" sldId="952"/>
            <ac:spMk id="562" creationId="{00000000-0000-0000-0000-000000000000}"/>
          </ac:spMkLst>
        </pc:spChg>
        <pc:picChg chg="add del mod">
          <ac:chgData name="Kitazawa Masakiyo" userId="2bf3742da7ad8ecb" providerId="LiveId" clId="{58F70095-E069-4706-A59F-8C02D4F02D53}" dt="2021-09-24T04:46:17.345" v="5803"/>
          <ac:picMkLst>
            <pc:docMk/>
            <pc:sldMk cId="3235947682" sldId="952"/>
            <ac:picMk id="4" creationId="{E4146A8B-E703-4E6E-BF11-A519E27ED375}"/>
          </ac:picMkLst>
        </pc:picChg>
        <pc:picChg chg="add mod">
          <ac:chgData name="Kitazawa Masakiyo" userId="2bf3742da7ad8ecb" providerId="LiveId" clId="{58F70095-E069-4706-A59F-8C02D4F02D53}" dt="2021-09-24T04:46:17.345" v="5801"/>
          <ac:picMkLst>
            <pc:docMk/>
            <pc:sldMk cId="3235947682" sldId="952"/>
            <ac:picMk id="5" creationId="{CC3F2020-102C-4BD7-A2D3-12016A676B79}"/>
          </ac:picMkLst>
        </pc:picChg>
        <pc:picChg chg="add del mod">
          <ac:chgData name="Kitazawa Masakiyo" userId="2bf3742da7ad8ecb" providerId="LiveId" clId="{58F70095-E069-4706-A59F-8C02D4F02D53}" dt="2021-09-24T04:46:24.138" v="5815"/>
          <ac:picMkLst>
            <pc:docMk/>
            <pc:sldMk cId="3235947682" sldId="952"/>
            <ac:picMk id="6" creationId="{CB2D4D8C-A99B-480E-9E2D-15734D35BC10}"/>
          </ac:picMkLst>
        </pc:picChg>
        <pc:picChg chg="add mod">
          <ac:chgData name="Kitazawa Masakiyo" userId="2bf3742da7ad8ecb" providerId="LiveId" clId="{58F70095-E069-4706-A59F-8C02D4F02D53}" dt="2021-09-24T04:46:24.138" v="5813"/>
          <ac:picMkLst>
            <pc:docMk/>
            <pc:sldMk cId="3235947682" sldId="952"/>
            <ac:picMk id="8" creationId="{E0D7B777-A1C3-411C-AA26-705628894104}"/>
          </ac:picMkLst>
        </pc:picChg>
        <pc:picChg chg="del">
          <ac:chgData name="Kitazawa Masakiyo" userId="2bf3742da7ad8ecb" providerId="LiveId" clId="{58F70095-E069-4706-A59F-8C02D4F02D53}" dt="2021-09-24T03:22:52.169" v="4746"/>
          <ac:picMkLst>
            <pc:docMk/>
            <pc:sldMk cId="3235947682" sldId="952"/>
            <ac:picMk id="495"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499"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01"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02"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07"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08"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09"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14"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15" creationId="{00000000-0000-0000-0000-000000000000}"/>
          </ac:picMkLst>
        </pc:picChg>
        <pc:picChg chg="mod">
          <ac:chgData name="Kitazawa Masakiyo" userId="2bf3742da7ad8ecb" providerId="LiveId" clId="{58F70095-E069-4706-A59F-8C02D4F02D53}" dt="2021-09-24T03:23:18.318" v="4759" actId="1076"/>
          <ac:picMkLst>
            <pc:docMk/>
            <pc:sldMk cId="3235947682" sldId="952"/>
            <ac:picMk id="516" creationId="{00000000-0000-0000-0000-000000000000}"/>
          </ac:picMkLst>
        </pc:picChg>
        <pc:picChg chg="del">
          <ac:chgData name="Kitazawa Masakiyo" userId="2bf3742da7ad8ecb" providerId="LiveId" clId="{58F70095-E069-4706-A59F-8C02D4F02D53}" dt="2021-09-24T03:23:01.286" v="4758"/>
          <ac:picMkLst>
            <pc:docMk/>
            <pc:sldMk cId="3235947682" sldId="952"/>
            <ac:picMk id="563" creationId="{00000000-0000-0000-0000-000000000000}"/>
          </ac:picMkLst>
        </pc:picChg>
        <pc:cxnChg chg="mod">
          <ac:chgData name="Kitazawa Masakiyo" userId="2bf3742da7ad8ecb" providerId="LiveId" clId="{58F70095-E069-4706-A59F-8C02D4F02D53}" dt="2021-09-24T03:23:18.318" v="4759" actId="1076"/>
          <ac:cxnSpMkLst>
            <pc:docMk/>
            <pc:sldMk cId="3235947682" sldId="952"/>
            <ac:cxnSpMk id="489"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490"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496"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497"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498"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03"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04"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05"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06"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10"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11"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12"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13"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17"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18" creationId="{00000000-0000-0000-0000-000000000000}"/>
          </ac:cxnSpMkLst>
        </pc:cxnChg>
        <pc:cxnChg chg="mod">
          <ac:chgData name="Kitazawa Masakiyo" userId="2bf3742da7ad8ecb" providerId="LiveId" clId="{58F70095-E069-4706-A59F-8C02D4F02D53}" dt="2021-09-24T03:23:18.318" v="4759" actId="1076"/>
          <ac:cxnSpMkLst>
            <pc:docMk/>
            <pc:sldMk cId="3235947682" sldId="952"/>
            <ac:cxnSpMk id="519" creationId="{00000000-0000-0000-0000-000000000000}"/>
          </ac:cxnSpMkLst>
        </pc:cxnChg>
      </pc:sldChg>
      <pc:sldChg chg="del">
        <pc:chgData name="Kitazawa Masakiyo" userId="2bf3742da7ad8ecb" providerId="LiveId" clId="{58F70095-E069-4706-A59F-8C02D4F02D53}" dt="2021-09-24T04:34:47.739" v="5484" actId="2696"/>
        <pc:sldMkLst>
          <pc:docMk/>
          <pc:sldMk cId="3858862434" sldId="957"/>
        </pc:sldMkLst>
      </pc:sldChg>
      <pc:sldChg chg="addSp delSp modSp mod ord">
        <pc:chgData name="Kitazawa Masakiyo" userId="2bf3742da7ad8ecb" providerId="LiveId" clId="{58F70095-E069-4706-A59F-8C02D4F02D53}" dt="2021-09-24T06:02:11.417" v="6191"/>
        <pc:sldMkLst>
          <pc:docMk/>
          <pc:sldMk cId="4122903107" sldId="957"/>
        </pc:sldMkLst>
        <pc:spChg chg="mod">
          <ac:chgData name="Kitazawa Masakiyo" userId="2bf3742da7ad8ecb" providerId="LiveId" clId="{58F70095-E069-4706-A59F-8C02D4F02D53}" dt="2021-09-24T04:35:07.401" v="5524" actId="20577"/>
          <ac:spMkLst>
            <pc:docMk/>
            <pc:sldMk cId="4122903107" sldId="957"/>
            <ac:spMk id="2" creationId="{00000000-0000-0000-0000-000000000000}"/>
          </ac:spMkLst>
        </pc:spChg>
        <pc:picChg chg="add del mod">
          <ac:chgData name="Kitazawa Masakiyo" userId="2bf3742da7ad8ecb" providerId="LiveId" clId="{58F70095-E069-4706-A59F-8C02D4F02D53}" dt="2021-09-24T04:46:46.838" v="5834"/>
          <ac:picMkLst>
            <pc:docMk/>
            <pc:sldMk cId="4122903107" sldId="957"/>
            <ac:picMk id="4" creationId="{96102BAD-3BF4-427A-84D8-2AAE97D30C62}"/>
          </ac:picMkLst>
        </pc:picChg>
        <pc:picChg chg="add mod">
          <ac:chgData name="Kitazawa Masakiyo" userId="2bf3742da7ad8ecb" providerId="LiveId" clId="{58F70095-E069-4706-A59F-8C02D4F02D53}" dt="2021-09-24T04:46:46.838" v="5832"/>
          <ac:picMkLst>
            <pc:docMk/>
            <pc:sldMk cId="4122903107" sldId="957"/>
            <ac:picMk id="7" creationId="{88206BB1-1C93-46D3-8BF9-F4FBD2E8EAA8}"/>
          </ac:picMkLst>
        </pc:picChg>
        <pc:picChg chg="add mod">
          <ac:chgData name="Kitazawa Masakiyo" userId="2bf3742da7ad8ecb" providerId="LiveId" clId="{58F70095-E069-4706-A59F-8C02D4F02D53}" dt="2021-09-24T05:03:44.313" v="6022"/>
          <ac:picMkLst>
            <pc:docMk/>
            <pc:sldMk cId="4122903107" sldId="957"/>
            <ac:picMk id="55" creationId="{1E0F64A8-7B9B-43C1-92D8-152C82582CB6}"/>
          </ac:picMkLst>
        </pc:picChg>
        <pc:picChg chg="del">
          <ac:chgData name="Kitazawa Masakiyo" userId="2bf3742da7ad8ecb" providerId="LiveId" clId="{58F70095-E069-4706-A59F-8C02D4F02D53}" dt="2021-09-24T04:38:18.896" v="5714"/>
          <ac:picMkLst>
            <pc:docMk/>
            <pc:sldMk cId="4122903107" sldId="957"/>
            <ac:picMk id="150" creationId="{00000000-0000-0000-0000-000000000000}"/>
          </ac:picMkLst>
        </pc:picChg>
      </pc:sldChg>
      <pc:sldChg chg="del">
        <pc:chgData name="Kitazawa Masakiyo" userId="2bf3742da7ad8ecb" providerId="LiveId" clId="{58F70095-E069-4706-A59F-8C02D4F02D53}" dt="2021-09-24T04:34:47.739" v="5484" actId="2696"/>
        <pc:sldMkLst>
          <pc:docMk/>
          <pc:sldMk cId="849239835" sldId="963"/>
        </pc:sldMkLst>
      </pc:sldChg>
      <pc:sldChg chg="addSp delSp modSp mod ord">
        <pc:chgData name="Kitazawa Masakiyo" userId="2bf3742da7ad8ecb" providerId="LiveId" clId="{58F70095-E069-4706-A59F-8C02D4F02D53}" dt="2021-09-24T06:02:11.417" v="6191"/>
        <pc:sldMkLst>
          <pc:docMk/>
          <pc:sldMk cId="3127211210" sldId="963"/>
        </pc:sldMkLst>
        <pc:spChg chg="mod">
          <ac:chgData name="Kitazawa Masakiyo" userId="2bf3742da7ad8ecb" providerId="LiveId" clId="{58F70095-E069-4706-A59F-8C02D4F02D53}" dt="2021-09-24T04:35:17.865" v="5564" actId="20577"/>
          <ac:spMkLst>
            <pc:docMk/>
            <pc:sldMk cId="3127211210" sldId="963"/>
            <ac:spMk id="2" creationId="{00000000-0000-0000-0000-000000000000}"/>
          </ac:spMkLst>
        </pc:spChg>
        <pc:spChg chg="del">
          <ac:chgData name="Kitazawa Masakiyo" userId="2bf3742da7ad8ecb" providerId="LiveId" clId="{58F70095-E069-4706-A59F-8C02D4F02D53}" dt="2021-09-24T04:35:25.619" v="5565" actId="478"/>
          <ac:spMkLst>
            <pc:docMk/>
            <pc:sldMk cId="3127211210" sldId="963"/>
            <ac:spMk id="4" creationId="{00000000-0000-0000-0000-000000000000}"/>
          </ac:spMkLst>
        </pc:spChg>
        <pc:picChg chg="add del mod">
          <ac:chgData name="Kitazawa Masakiyo" userId="2bf3742da7ad8ecb" providerId="LiveId" clId="{58F70095-E069-4706-A59F-8C02D4F02D53}" dt="2021-09-24T04:47:02.533" v="5858"/>
          <ac:picMkLst>
            <pc:docMk/>
            <pc:sldMk cId="3127211210" sldId="963"/>
            <ac:picMk id="6" creationId="{2950D504-623E-4477-BB22-8B23BC9AEA7C}"/>
          </ac:picMkLst>
        </pc:picChg>
        <pc:picChg chg="add del mod">
          <ac:chgData name="Kitazawa Masakiyo" userId="2bf3742da7ad8ecb" providerId="LiveId" clId="{58F70095-E069-4706-A59F-8C02D4F02D53}" dt="2021-09-24T04:46:54.821" v="5846"/>
          <ac:picMkLst>
            <pc:docMk/>
            <pc:sldMk cId="3127211210" sldId="963"/>
            <ac:picMk id="8" creationId="{8020F90F-0AB7-4216-8A24-ACEC0365747A}"/>
          </ac:picMkLst>
        </pc:picChg>
        <pc:picChg chg="add mod">
          <ac:chgData name="Kitazawa Masakiyo" userId="2bf3742da7ad8ecb" providerId="LiveId" clId="{58F70095-E069-4706-A59F-8C02D4F02D53}" dt="2021-09-24T05:03:39.781" v="6021" actId="1076"/>
          <ac:picMkLst>
            <pc:docMk/>
            <pc:sldMk cId="3127211210" sldId="963"/>
            <ac:picMk id="10" creationId="{BC991567-F05A-42A6-BB9F-4023D616BB7E}"/>
          </ac:picMkLst>
        </pc:picChg>
        <pc:picChg chg="add mod">
          <ac:chgData name="Kitazawa Masakiyo" userId="2bf3742da7ad8ecb" providerId="LiveId" clId="{58F70095-E069-4706-A59F-8C02D4F02D53}" dt="2021-09-24T04:47:02.530" v="5856"/>
          <ac:picMkLst>
            <pc:docMk/>
            <pc:sldMk cId="3127211210" sldId="963"/>
            <ac:picMk id="12" creationId="{78D21EB3-8931-442C-8A81-564832E31F5F}"/>
          </ac:picMkLst>
        </pc:picChg>
        <pc:picChg chg="add mod">
          <ac:chgData name="Kitazawa Masakiyo" userId="2bf3742da7ad8ecb" providerId="LiveId" clId="{58F70095-E069-4706-A59F-8C02D4F02D53}" dt="2021-09-24T04:47:12.372" v="5868"/>
          <ac:picMkLst>
            <pc:docMk/>
            <pc:sldMk cId="3127211210" sldId="963"/>
            <ac:picMk id="14" creationId="{4F50AEA5-58E8-4266-8833-59348F496FE4}"/>
          </ac:picMkLst>
        </pc:picChg>
        <pc:picChg chg="add mod">
          <ac:chgData name="Kitazawa Masakiyo" userId="2bf3742da7ad8ecb" providerId="LiveId" clId="{58F70095-E069-4706-A59F-8C02D4F02D53}" dt="2021-09-24T04:47:18.349" v="5880"/>
          <ac:picMkLst>
            <pc:docMk/>
            <pc:sldMk cId="3127211210" sldId="963"/>
            <ac:picMk id="16" creationId="{BB14AF55-D506-4973-B800-EA00079AEB75}"/>
          </ac:picMkLst>
        </pc:picChg>
        <pc:picChg chg="add mod">
          <ac:chgData name="Kitazawa Masakiyo" userId="2bf3742da7ad8ecb" providerId="LiveId" clId="{58F70095-E069-4706-A59F-8C02D4F02D53}" dt="2021-09-24T04:47:24.574" v="5892"/>
          <ac:picMkLst>
            <pc:docMk/>
            <pc:sldMk cId="3127211210" sldId="963"/>
            <ac:picMk id="18" creationId="{2DC0ECDF-9115-4078-8A20-F5CB285B60F2}"/>
          </ac:picMkLst>
        </pc:picChg>
        <pc:picChg chg="del">
          <ac:chgData name="Kitazawa Masakiyo" userId="2bf3742da7ad8ecb" providerId="LiveId" clId="{58F70095-E069-4706-A59F-8C02D4F02D53}" dt="2021-09-24T04:38:35.324" v="5738"/>
          <ac:picMkLst>
            <pc:docMk/>
            <pc:sldMk cId="3127211210" sldId="963"/>
            <ac:picMk id="83" creationId="{00000000-0000-0000-0000-000000000000}"/>
          </ac:picMkLst>
        </pc:picChg>
        <pc:picChg chg="del">
          <ac:chgData name="Kitazawa Masakiyo" userId="2bf3742da7ad8ecb" providerId="LiveId" clId="{58F70095-E069-4706-A59F-8C02D4F02D53}" dt="2021-09-24T04:47:12.372" v="5870"/>
          <ac:picMkLst>
            <pc:docMk/>
            <pc:sldMk cId="3127211210" sldId="963"/>
            <ac:picMk id="87" creationId="{00000000-0000-0000-0000-000000000000}"/>
          </ac:picMkLst>
        </pc:picChg>
        <pc:picChg chg="del">
          <ac:chgData name="Kitazawa Masakiyo" userId="2bf3742da7ad8ecb" providerId="LiveId" clId="{58F70095-E069-4706-A59F-8C02D4F02D53}" dt="2021-09-24T04:47:18.351" v="5882"/>
          <ac:picMkLst>
            <pc:docMk/>
            <pc:sldMk cId="3127211210" sldId="963"/>
            <ac:picMk id="95" creationId="{00000000-0000-0000-0000-000000000000}"/>
          </ac:picMkLst>
        </pc:picChg>
        <pc:picChg chg="del">
          <ac:chgData name="Kitazawa Masakiyo" userId="2bf3742da7ad8ecb" providerId="LiveId" clId="{58F70095-E069-4706-A59F-8C02D4F02D53}" dt="2021-09-24T04:47:24.574" v="5894"/>
          <ac:picMkLst>
            <pc:docMk/>
            <pc:sldMk cId="3127211210" sldId="963"/>
            <ac:picMk id="102" creationId="{00000000-0000-0000-0000-000000000000}"/>
          </ac:picMkLst>
        </pc:picChg>
        <pc:picChg chg="del">
          <ac:chgData name="Kitazawa Masakiyo" userId="2bf3742da7ad8ecb" providerId="LiveId" clId="{58F70095-E069-4706-A59F-8C02D4F02D53}" dt="2021-09-24T04:38:27.616" v="5726"/>
          <ac:picMkLst>
            <pc:docMk/>
            <pc:sldMk cId="3127211210" sldId="963"/>
            <ac:picMk id="150" creationId="{00000000-0000-0000-0000-000000000000}"/>
          </ac:picMkLst>
        </pc:picChg>
      </pc:sldChg>
      <pc:sldChg chg="addSp delSp modSp mod ord">
        <pc:chgData name="Kitazawa Masakiyo" userId="2bf3742da7ad8ecb" providerId="LiveId" clId="{58F70095-E069-4706-A59F-8C02D4F02D53}" dt="2021-09-24T05:00:15.524" v="6019" actId="1076"/>
        <pc:sldMkLst>
          <pc:docMk/>
          <pc:sldMk cId="1647341398" sldId="1004"/>
        </pc:sldMkLst>
        <pc:spChg chg="del">
          <ac:chgData name="Kitazawa Masakiyo" userId="2bf3742da7ad8ecb" providerId="LiveId" clId="{58F70095-E069-4706-A59F-8C02D4F02D53}" dt="2021-09-23T14:28:11.296" v="832" actId="478"/>
          <ac:spMkLst>
            <pc:docMk/>
            <pc:sldMk cId="1647341398" sldId="1004"/>
            <ac:spMk id="4" creationId="{00000000-0000-0000-0000-000000000000}"/>
          </ac:spMkLst>
        </pc:spChg>
        <pc:spChg chg="add mod">
          <ac:chgData name="Kitazawa Masakiyo" userId="2bf3742da7ad8ecb" providerId="LiveId" clId="{58F70095-E069-4706-A59F-8C02D4F02D53}" dt="2021-09-23T14:27:24.698" v="830" actId="1076"/>
          <ac:spMkLst>
            <pc:docMk/>
            <pc:sldMk cId="1647341398" sldId="1004"/>
            <ac:spMk id="5" creationId="{C1819B7F-05AF-4D16-BAA6-496ECADB050F}"/>
          </ac:spMkLst>
        </pc:spChg>
        <pc:spChg chg="add mod">
          <ac:chgData name="Kitazawa Masakiyo" userId="2bf3742da7ad8ecb" providerId="LiveId" clId="{58F70095-E069-4706-A59F-8C02D4F02D53}" dt="2021-09-23T14:26:16.974" v="810" actId="6549"/>
          <ac:spMkLst>
            <pc:docMk/>
            <pc:sldMk cId="1647341398" sldId="1004"/>
            <ac:spMk id="13" creationId="{24FD575D-1747-4B85-9DD9-F72255B906FA}"/>
          </ac:spMkLst>
        </pc:spChg>
        <pc:spChg chg="del mod">
          <ac:chgData name="Kitazawa Masakiyo" userId="2bf3742da7ad8ecb" providerId="LiveId" clId="{58F70095-E069-4706-A59F-8C02D4F02D53}" dt="2021-09-23T14:24:57.188" v="739" actId="478"/>
          <ac:spMkLst>
            <pc:docMk/>
            <pc:sldMk cId="1647341398" sldId="1004"/>
            <ac:spMk id="21" creationId="{066FE8E9-6BAB-47F4-AE9B-FC410B0775F5}"/>
          </ac:spMkLst>
        </pc:spChg>
        <pc:spChg chg="del mod">
          <ac:chgData name="Kitazawa Masakiyo" userId="2bf3742da7ad8ecb" providerId="LiveId" clId="{58F70095-E069-4706-A59F-8C02D4F02D53}" dt="2021-09-23T14:26:55.342" v="825" actId="478"/>
          <ac:spMkLst>
            <pc:docMk/>
            <pc:sldMk cId="1647341398" sldId="1004"/>
            <ac:spMk id="30" creationId="{B35B00A4-75A1-4E6D-9878-FA93140F9AB4}"/>
          </ac:spMkLst>
        </pc:spChg>
        <pc:spChg chg="mod">
          <ac:chgData name="Kitazawa Masakiyo" userId="2bf3742da7ad8ecb" providerId="LiveId" clId="{58F70095-E069-4706-A59F-8C02D4F02D53}" dt="2021-09-23T14:27:33.467" v="831" actId="1076"/>
          <ac:spMkLst>
            <pc:docMk/>
            <pc:sldMk cId="1647341398" sldId="1004"/>
            <ac:spMk id="41" creationId="{0BF4E8F0-D963-4144-83FF-C8DD261AB444}"/>
          </ac:spMkLst>
        </pc:spChg>
        <pc:spChg chg="mod">
          <ac:chgData name="Kitazawa Masakiyo" userId="2bf3742da7ad8ecb" providerId="LiveId" clId="{58F70095-E069-4706-A59F-8C02D4F02D53}" dt="2021-09-24T05:00:15.524" v="6019" actId="1076"/>
          <ac:spMkLst>
            <pc:docMk/>
            <pc:sldMk cId="1647341398" sldId="1004"/>
            <ac:spMk id="43" creationId="{99CD146E-EEA9-4B54-8EED-73C28609C40A}"/>
          </ac:spMkLst>
        </pc:spChg>
        <pc:grpChg chg="mod">
          <ac:chgData name="Kitazawa Masakiyo" userId="2bf3742da7ad8ecb" providerId="LiveId" clId="{58F70095-E069-4706-A59F-8C02D4F02D53}" dt="2021-09-24T05:00:15.524" v="6019" actId="1076"/>
          <ac:grpSpMkLst>
            <pc:docMk/>
            <pc:sldMk cId="1647341398" sldId="1004"/>
            <ac:grpSpMk id="42" creationId="{5912AEBE-F194-484E-9DB2-81517E6CB6BA}"/>
          </ac:grpSpMkLst>
        </pc:grpChg>
        <pc:picChg chg="mod">
          <ac:chgData name="Kitazawa Masakiyo" userId="2bf3742da7ad8ecb" providerId="LiveId" clId="{58F70095-E069-4706-A59F-8C02D4F02D53}" dt="2021-09-24T00:34:16.075" v="4673" actId="14100"/>
          <ac:picMkLst>
            <pc:docMk/>
            <pc:sldMk cId="1647341398" sldId="1004"/>
            <ac:picMk id="9" creationId="{FCF9642D-71C5-426B-BED2-1F8676D90A9C}"/>
          </ac:picMkLst>
        </pc:picChg>
        <pc:picChg chg="mod">
          <ac:chgData name="Kitazawa Masakiyo" userId="2bf3742da7ad8ecb" providerId="LiveId" clId="{58F70095-E069-4706-A59F-8C02D4F02D53}" dt="2021-09-24T00:34:25.510" v="4683" actId="1035"/>
          <ac:picMkLst>
            <pc:docMk/>
            <pc:sldMk cId="1647341398" sldId="1004"/>
            <ac:picMk id="28" creationId="{CF8966FF-5358-4F5F-A029-080D0599C6B4}"/>
          </ac:picMkLst>
        </pc:picChg>
        <pc:picChg chg="mod">
          <ac:chgData name="Kitazawa Masakiyo" userId="2bf3742da7ad8ecb" providerId="LiveId" clId="{58F70095-E069-4706-A59F-8C02D4F02D53}" dt="2021-09-24T05:00:15.524" v="6019" actId="1076"/>
          <ac:picMkLst>
            <pc:docMk/>
            <pc:sldMk cId="1647341398" sldId="1004"/>
            <ac:picMk id="44" creationId="{170871A4-295D-4D8B-9E1B-CBAFF4305FA3}"/>
          </ac:picMkLst>
        </pc:picChg>
      </pc:sldChg>
      <pc:sldChg chg="addSp delSp modSp new mod ord">
        <pc:chgData name="Kitazawa Masakiyo" userId="2bf3742da7ad8ecb" providerId="LiveId" clId="{58F70095-E069-4706-A59F-8C02D4F02D53}" dt="2021-09-24T06:45:26.584" v="6430" actId="1076"/>
        <pc:sldMkLst>
          <pc:docMk/>
          <pc:sldMk cId="2496489300" sldId="1005"/>
        </pc:sldMkLst>
        <pc:spChg chg="del">
          <ac:chgData name="Kitazawa Masakiyo" userId="2bf3742da7ad8ecb" providerId="LiveId" clId="{58F70095-E069-4706-A59F-8C02D4F02D53}" dt="2021-09-23T14:33:27.725" v="838" actId="478"/>
          <ac:spMkLst>
            <pc:docMk/>
            <pc:sldMk cId="2496489300" sldId="1005"/>
            <ac:spMk id="2" creationId="{30204593-D2A8-403D-9004-682586392382}"/>
          </ac:spMkLst>
        </pc:spChg>
        <pc:spChg chg="mod">
          <ac:chgData name="Kitazawa Masakiyo" userId="2bf3742da7ad8ecb" providerId="LiveId" clId="{58F70095-E069-4706-A59F-8C02D4F02D53}" dt="2021-09-23T23:54:01.471" v="3816" actId="20577"/>
          <ac:spMkLst>
            <pc:docMk/>
            <pc:sldMk cId="2496489300" sldId="1005"/>
            <ac:spMk id="3" creationId="{6994416F-8C7B-4465-9227-A1570569E4DA}"/>
          </ac:spMkLst>
        </pc:spChg>
        <pc:spChg chg="mod">
          <ac:chgData name="Kitazawa Masakiyo" userId="2bf3742da7ad8ecb" providerId="LiveId" clId="{58F70095-E069-4706-A59F-8C02D4F02D53}" dt="2021-09-24T06:28:23.748" v="6330" actId="1076"/>
          <ac:spMkLst>
            <pc:docMk/>
            <pc:sldMk cId="2496489300" sldId="1005"/>
            <ac:spMk id="12" creationId="{742414BF-92AC-46DC-8977-A467B6FF7558}"/>
          </ac:spMkLst>
        </pc:spChg>
        <pc:spChg chg="add mod">
          <ac:chgData name="Kitazawa Masakiyo" userId="2bf3742da7ad8ecb" providerId="LiveId" clId="{58F70095-E069-4706-A59F-8C02D4F02D53}" dt="2021-09-24T04:07:31.936" v="4882" actId="1076"/>
          <ac:spMkLst>
            <pc:docMk/>
            <pc:sldMk cId="2496489300" sldId="1005"/>
            <ac:spMk id="14" creationId="{7EE48725-48BA-4EC2-9308-B627B4127EA3}"/>
          </ac:spMkLst>
        </pc:spChg>
        <pc:spChg chg="add del mod">
          <ac:chgData name="Kitazawa Masakiyo" userId="2bf3742da7ad8ecb" providerId="LiveId" clId="{58F70095-E069-4706-A59F-8C02D4F02D53}" dt="2021-09-23T15:13:23.737" v="1275" actId="478"/>
          <ac:spMkLst>
            <pc:docMk/>
            <pc:sldMk cId="2496489300" sldId="1005"/>
            <ac:spMk id="15" creationId="{3F515359-7B7A-4098-A9DF-A050A773ABB5}"/>
          </ac:spMkLst>
        </pc:spChg>
        <pc:spChg chg="add mod">
          <ac:chgData name="Kitazawa Masakiyo" userId="2bf3742da7ad8ecb" providerId="LiveId" clId="{58F70095-E069-4706-A59F-8C02D4F02D53}" dt="2021-09-23T23:56:49.777" v="3927" actId="14100"/>
          <ac:spMkLst>
            <pc:docMk/>
            <pc:sldMk cId="2496489300" sldId="1005"/>
            <ac:spMk id="15" creationId="{D0431525-A46A-428B-BB39-81AABDB8119B}"/>
          </ac:spMkLst>
        </pc:spChg>
        <pc:spChg chg="add del mod">
          <ac:chgData name="Kitazawa Masakiyo" userId="2bf3742da7ad8ecb" providerId="LiveId" clId="{58F70095-E069-4706-A59F-8C02D4F02D53}" dt="2021-09-23T15:47:51.969" v="2546" actId="478"/>
          <ac:spMkLst>
            <pc:docMk/>
            <pc:sldMk cId="2496489300" sldId="1005"/>
            <ac:spMk id="16" creationId="{DF76280D-03D1-4C23-AE9E-5F66811F5B73}"/>
          </ac:spMkLst>
        </pc:spChg>
        <pc:spChg chg="add del mod">
          <ac:chgData name="Kitazawa Masakiyo" userId="2bf3742da7ad8ecb" providerId="LiveId" clId="{58F70095-E069-4706-A59F-8C02D4F02D53}" dt="2021-09-23T15:47:51.969" v="2546" actId="478"/>
          <ac:spMkLst>
            <pc:docMk/>
            <pc:sldMk cId="2496489300" sldId="1005"/>
            <ac:spMk id="17" creationId="{A0C21D30-637B-44C6-B955-1D6F1ADAED32}"/>
          </ac:spMkLst>
        </pc:spChg>
        <pc:spChg chg="add mod">
          <ac:chgData name="Kitazawa Masakiyo" userId="2bf3742da7ad8ecb" providerId="LiveId" clId="{58F70095-E069-4706-A59F-8C02D4F02D53}" dt="2021-09-24T04:20:09.828" v="5198" actId="1076"/>
          <ac:spMkLst>
            <pc:docMk/>
            <pc:sldMk cId="2496489300" sldId="1005"/>
            <ac:spMk id="17" creationId="{C192D9D6-EAE4-4B57-91BD-2AB33D81BD3E}"/>
          </ac:spMkLst>
        </pc:spChg>
        <pc:spChg chg="add del mod">
          <ac:chgData name="Kitazawa Masakiyo" userId="2bf3742da7ad8ecb" providerId="LiveId" clId="{58F70095-E069-4706-A59F-8C02D4F02D53}" dt="2021-09-23T15:34:52.697" v="2032" actId="21"/>
          <ac:spMkLst>
            <pc:docMk/>
            <pc:sldMk cId="2496489300" sldId="1005"/>
            <ac:spMk id="18" creationId="{66E9AAF3-3DB7-4EBC-A26D-5A6BFA5E7A46}"/>
          </ac:spMkLst>
        </pc:spChg>
        <pc:spChg chg="add mod ord">
          <ac:chgData name="Kitazawa Masakiyo" userId="2bf3742da7ad8ecb" providerId="LiveId" clId="{58F70095-E069-4706-A59F-8C02D4F02D53}" dt="2021-09-24T04:20:35.426" v="5205" actId="167"/>
          <ac:spMkLst>
            <pc:docMk/>
            <pc:sldMk cId="2496489300" sldId="1005"/>
            <ac:spMk id="18" creationId="{9E4FC429-F90F-4C8C-8D68-D9BAF86FE292}"/>
          </ac:spMkLst>
        </pc:spChg>
        <pc:spChg chg="add del mod">
          <ac:chgData name="Kitazawa Masakiyo" userId="2bf3742da7ad8ecb" providerId="LiveId" clId="{58F70095-E069-4706-A59F-8C02D4F02D53}" dt="2021-09-23T15:47:46.897" v="2545" actId="478"/>
          <ac:spMkLst>
            <pc:docMk/>
            <pc:sldMk cId="2496489300" sldId="1005"/>
            <ac:spMk id="19" creationId="{E1076F0B-7747-4D7E-9719-F940B9FAA750}"/>
          </ac:spMkLst>
        </pc:spChg>
        <pc:spChg chg="add del mod">
          <ac:chgData name="Kitazawa Masakiyo" userId="2bf3742da7ad8ecb" providerId="LiveId" clId="{58F70095-E069-4706-A59F-8C02D4F02D53}" dt="2021-09-23T15:36:08.332" v="2091" actId="478"/>
          <ac:spMkLst>
            <pc:docMk/>
            <pc:sldMk cId="2496489300" sldId="1005"/>
            <ac:spMk id="21" creationId="{6CF80D38-0814-4729-9DA5-01CD0B882DF7}"/>
          </ac:spMkLst>
        </pc:spChg>
        <pc:spChg chg="add mod">
          <ac:chgData name="Kitazawa Masakiyo" userId="2bf3742da7ad8ecb" providerId="LiveId" clId="{58F70095-E069-4706-A59F-8C02D4F02D53}" dt="2021-09-24T04:10:25.938" v="5011" actId="20577"/>
          <ac:spMkLst>
            <pc:docMk/>
            <pc:sldMk cId="2496489300" sldId="1005"/>
            <ac:spMk id="22" creationId="{7FBB4D8D-89F7-4CC5-81F5-2BD645B61EAB}"/>
          </ac:spMkLst>
        </pc:spChg>
        <pc:spChg chg="add mod">
          <ac:chgData name="Kitazawa Masakiyo" userId="2bf3742da7ad8ecb" providerId="LiveId" clId="{58F70095-E069-4706-A59F-8C02D4F02D53}" dt="2021-09-24T04:20:08.160" v="5197" actId="1076"/>
          <ac:spMkLst>
            <pc:docMk/>
            <pc:sldMk cId="2496489300" sldId="1005"/>
            <ac:spMk id="23" creationId="{6255C80E-1FF4-46FD-8C56-D81A611434A3}"/>
          </ac:spMkLst>
        </pc:spChg>
        <pc:spChg chg="add del mod">
          <ac:chgData name="Kitazawa Masakiyo" userId="2bf3742da7ad8ecb" providerId="LiveId" clId="{58F70095-E069-4706-A59F-8C02D4F02D53}" dt="2021-09-23T23:56:14.325" v="3921"/>
          <ac:spMkLst>
            <pc:docMk/>
            <pc:sldMk cId="2496489300" sldId="1005"/>
            <ac:spMk id="24" creationId="{FD5254C9-D4BE-4AC3-AF70-96CDC6E04A41}"/>
          </ac:spMkLst>
        </pc:spChg>
        <pc:grpChg chg="add mod">
          <ac:chgData name="Kitazawa Masakiyo" userId="2bf3742da7ad8ecb" providerId="LiveId" clId="{58F70095-E069-4706-A59F-8C02D4F02D53}" dt="2021-09-24T04:07:19.086" v="4879" actId="1076"/>
          <ac:grpSpMkLst>
            <pc:docMk/>
            <pc:sldMk cId="2496489300" sldId="1005"/>
            <ac:grpSpMk id="10" creationId="{2D017F6B-9F36-498F-9065-927A484C00B0}"/>
          </ac:grpSpMkLst>
        </pc:grpChg>
        <pc:picChg chg="add del mod">
          <ac:chgData name="Kitazawa Masakiyo" userId="2bf3742da7ad8ecb" providerId="LiveId" clId="{58F70095-E069-4706-A59F-8C02D4F02D53}" dt="2021-09-23T14:54:34.991" v="903"/>
          <ac:picMkLst>
            <pc:docMk/>
            <pc:sldMk cId="2496489300" sldId="1005"/>
            <ac:picMk id="4" creationId="{1AFC33CF-BD2B-40C3-95AA-652B999481DA}"/>
          </ac:picMkLst>
        </pc:picChg>
        <pc:picChg chg="add mod">
          <ac:chgData name="Kitazawa Masakiyo" userId="2bf3742da7ad8ecb" providerId="LiveId" clId="{58F70095-E069-4706-A59F-8C02D4F02D53}" dt="2021-09-24T04:07:19.086" v="4879" actId="1076"/>
          <ac:picMkLst>
            <pc:docMk/>
            <pc:sldMk cId="2496489300" sldId="1005"/>
            <ac:picMk id="6" creationId="{5BA2FABE-2CAA-47CD-9527-6011BF23446D}"/>
          </ac:picMkLst>
        </pc:picChg>
        <pc:picChg chg="add del mod">
          <ac:chgData name="Kitazawa Masakiyo" userId="2bf3742da7ad8ecb" providerId="LiveId" clId="{58F70095-E069-4706-A59F-8C02D4F02D53}" dt="2021-09-23T14:55:06.512" v="918"/>
          <ac:picMkLst>
            <pc:docMk/>
            <pc:sldMk cId="2496489300" sldId="1005"/>
            <ac:picMk id="7" creationId="{6C9F9534-ABA6-490A-A43C-0EABC7C7E629}"/>
          </ac:picMkLst>
        </pc:picChg>
        <pc:picChg chg="add mod ord">
          <ac:chgData name="Kitazawa Masakiyo" userId="2bf3742da7ad8ecb" providerId="LiveId" clId="{58F70095-E069-4706-A59F-8C02D4F02D53}" dt="2021-09-24T06:45:10.929" v="6428" actId="1076"/>
          <ac:picMkLst>
            <pc:docMk/>
            <pc:sldMk cId="2496489300" sldId="1005"/>
            <ac:picMk id="9" creationId="{7D35FF23-2CE0-46F8-B11F-80F816B18170}"/>
          </ac:picMkLst>
        </pc:picChg>
        <pc:picChg chg="mod">
          <ac:chgData name="Kitazawa Masakiyo" userId="2bf3742da7ad8ecb" providerId="LiveId" clId="{58F70095-E069-4706-A59F-8C02D4F02D53}" dt="2021-09-23T14:56:10.713" v="919"/>
          <ac:picMkLst>
            <pc:docMk/>
            <pc:sldMk cId="2496489300" sldId="1005"/>
            <ac:picMk id="11" creationId="{4E0ADA71-68FF-4A96-ABEA-66B98DC41D08}"/>
          </ac:picMkLst>
        </pc:picChg>
        <pc:picChg chg="add mod">
          <ac:chgData name="Kitazawa Masakiyo" userId="2bf3742da7ad8ecb" providerId="LiveId" clId="{58F70095-E069-4706-A59F-8C02D4F02D53}" dt="2021-09-24T04:07:28.914" v="4881" actId="14100"/>
          <ac:picMkLst>
            <pc:docMk/>
            <pc:sldMk cId="2496489300" sldId="1005"/>
            <ac:picMk id="13" creationId="{C763622E-2F6D-42B3-B83F-D6FA4A12B28A}"/>
          </ac:picMkLst>
        </pc:picChg>
        <pc:picChg chg="add mod">
          <ac:chgData name="Kitazawa Masakiyo" userId="2bf3742da7ad8ecb" providerId="LiveId" clId="{58F70095-E069-4706-A59F-8C02D4F02D53}" dt="2021-09-23T23:54:06.852" v="3820" actId="1038"/>
          <ac:picMkLst>
            <pc:docMk/>
            <pc:sldMk cId="2496489300" sldId="1005"/>
            <ac:picMk id="16" creationId="{C89E8EF8-5BE9-4EF8-888F-27CB1A6E48A6}"/>
          </ac:picMkLst>
        </pc:picChg>
        <pc:picChg chg="add mod">
          <ac:chgData name="Kitazawa Masakiyo" userId="2bf3742da7ad8ecb" providerId="LiveId" clId="{58F70095-E069-4706-A59F-8C02D4F02D53}" dt="2021-09-24T06:45:26.584" v="6430" actId="1076"/>
          <ac:picMkLst>
            <pc:docMk/>
            <pc:sldMk cId="2496489300" sldId="1005"/>
            <ac:picMk id="19" creationId="{451E69AC-923F-4D4C-B806-5CD0CCA2D7BF}"/>
          </ac:picMkLst>
        </pc:picChg>
        <pc:picChg chg="add mod">
          <ac:chgData name="Kitazawa Masakiyo" userId="2bf3742da7ad8ecb" providerId="LiveId" clId="{58F70095-E069-4706-A59F-8C02D4F02D53}" dt="2021-09-23T23:56:38.800" v="3925" actId="1076"/>
          <ac:picMkLst>
            <pc:docMk/>
            <pc:sldMk cId="2496489300" sldId="1005"/>
            <ac:picMk id="20" creationId="{AC70C1F5-558D-4E57-9C93-0F998988B6AF}"/>
          </ac:picMkLst>
        </pc:picChg>
      </pc:sldChg>
      <pc:sldChg chg="delSp modSp new del mod">
        <pc:chgData name="Kitazawa Masakiyo" userId="2bf3742da7ad8ecb" providerId="LiveId" clId="{58F70095-E069-4706-A59F-8C02D4F02D53}" dt="2021-09-23T16:32:18.642" v="3626" actId="2696"/>
        <pc:sldMkLst>
          <pc:docMk/>
          <pc:sldMk cId="1058603200" sldId="1006"/>
        </pc:sldMkLst>
        <pc:spChg chg="del">
          <ac:chgData name="Kitazawa Masakiyo" userId="2bf3742da7ad8ecb" providerId="LiveId" clId="{58F70095-E069-4706-A59F-8C02D4F02D53}" dt="2021-09-23T14:57:33.950" v="925" actId="478"/>
          <ac:spMkLst>
            <pc:docMk/>
            <pc:sldMk cId="1058603200" sldId="1006"/>
            <ac:spMk id="2" creationId="{E92FACF9-22C7-4914-9FCC-B6B8B799DEB0}"/>
          </ac:spMkLst>
        </pc:spChg>
        <pc:spChg chg="mod">
          <ac:chgData name="Kitazawa Masakiyo" userId="2bf3742da7ad8ecb" providerId="LiveId" clId="{58F70095-E069-4706-A59F-8C02D4F02D53}" dt="2021-09-23T15:19:25.582" v="1523" actId="20577"/>
          <ac:spMkLst>
            <pc:docMk/>
            <pc:sldMk cId="1058603200" sldId="1006"/>
            <ac:spMk id="3" creationId="{2136F701-5D85-415D-82C9-0D3915AE07F3}"/>
          </ac:spMkLst>
        </pc:spChg>
      </pc:sldChg>
      <pc:sldChg chg="addSp delSp modSp new mod">
        <pc:chgData name="Kitazawa Masakiyo" userId="2bf3742da7ad8ecb" providerId="LiveId" clId="{58F70095-E069-4706-A59F-8C02D4F02D53}" dt="2021-09-24T05:38:36.063" v="6168" actId="403"/>
        <pc:sldMkLst>
          <pc:docMk/>
          <pc:sldMk cId="3456415152" sldId="1007"/>
        </pc:sldMkLst>
        <pc:spChg chg="del">
          <ac:chgData name="Kitazawa Masakiyo" userId="2bf3742da7ad8ecb" providerId="LiveId" clId="{58F70095-E069-4706-A59F-8C02D4F02D53}" dt="2021-09-23T14:58:39.920" v="939" actId="478"/>
          <ac:spMkLst>
            <pc:docMk/>
            <pc:sldMk cId="3456415152" sldId="1007"/>
            <ac:spMk id="2" creationId="{D33DD8BD-8D66-4D79-BB20-7B3BC21DB8A8}"/>
          </ac:spMkLst>
        </pc:spChg>
        <pc:spChg chg="mod">
          <ac:chgData name="Kitazawa Masakiyo" userId="2bf3742da7ad8ecb" providerId="LiveId" clId="{58F70095-E069-4706-A59F-8C02D4F02D53}" dt="2021-09-23T14:58:36.558" v="938" actId="20577"/>
          <ac:spMkLst>
            <pc:docMk/>
            <pc:sldMk cId="3456415152" sldId="1007"/>
            <ac:spMk id="3" creationId="{C8973806-F0DE-4B6F-8C90-8DE902D8B091}"/>
          </ac:spMkLst>
        </pc:spChg>
        <pc:spChg chg="add del mod">
          <ac:chgData name="Kitazawa Masakiyo" userId="2bf3742da7ad8ecb" providerId="LiveId" clId="{58F70095-E069-4706-A59F-8C02D4F02D53}" dt="2021-09-23T15:06:13.499" v="1089" actId="14100"/>
          <ac:spMkLst>
            <pc:docMk/>
            <pc:sldMk cId="3456415152" sldId="1007"/>
            <ac:spMk id="4" creationId="{1BED7283-EE7E-4E76-BE83-FB2BF7678BCE}"/>
          </ac:spMkLst>
        </pc:spChg>
        <pc:spChg chg="add del mod">
          <ac:chgData name="Kitazawa Masakiyo" userId="2bf3742da7ad8ecb" providerId="LiveId" clId="{58F70095-E069-4706-A59F-8C02D4F02D53}" dt="2021-09-23T15:06:20.899" v="1090" actId="1076"/>
          <ac:spMkLst>
            <pc:docMk/>
            <pc:sldMk cId="3456415152" sldId="1007"/>
            <ac:spMk id="5" creationId="{AA224649-A2EF-4066-8C21-A948996B609A}"/>
          </ac:spMkLst>
        </pc:spChg>
        <pc:spChg chg="add del mod">
          <ac:chgData name="Kitazawa Masakiyo" userId="2bf3742da7ad8ecb" providerId="LiveId" clId="{58F70095-E069-4706-A59F-8C02D4F02D53}" dt="2021-09-23T15:06:20.899" v="1090" actId="1076"/>
          <ac:spMkLst>
            <pc:docMk/>
            <pc:sldMk cId="3456415152" sldId="1007"/>
            <ac:spMk id="6" creationId="{681E9943-674A-4513-B9B3-BCFF91E9E4D7}"/>
          </ac:spMkLst>
        </pc:spChg>
        <pc:spChg chg="add del mod ord">
          <ac:chgData name="Kitazawa Masakiyo" userId="2bf3742da7ad8ecb" providerId="LiveId" clId="{58F70095-E069-4706-A59F-8C02D4F02D53}" dt="2021-09-23T15:06:20.899" v="1090" actId="1076"/>
          <ac:spMkLst>
            <pc:docMk/>
            <pc:sldMk cId="3456415152" sldId="1007"/>
            <ac:spMk id="7" creationId="{10649A8C-8BD8-4909-9FFE-C44C9399D74D}"/>
          </ac:spMkLst>
        </pc:spChg>
        <pc:spChg chg="add del mod ord">
          <ac:chgData name="Kitazawa Masakiyo" userId="2bf3742da7ad8ecb" providerId="LiveId" clId="{58F70095-E069-4706-A59F-8C02D4F02D53}" dt="2021-09-23T15:06:20.899" v="1090" actId="1076"/>
          <ac:spMkLst>
            <pc:docMk/>
            <pc:sldMk cId="3456415152" sldId="1007"/>
            <ac:spMk id="8" creationId="{C2CD42B6-DD3E-4F15-A0DB-564290EF04DF}"/>
          </ac:spMkLst>
        </pc:spChg>
        <pc:spChg chg="add mod">
          <ac:chgData name="Kitazawa Masakiyo" userId="2bf3742da7ad8ecb" providerId="LiveId" clId="{58F70095-E069-4706-A59F-8C02D4F02D53}" dt="2021-09-24T05:38:36.063" v="6168" actId="403"/>
          <ac:spMkLst>
            <pc:docMk/>
            <pc:sldMk cId="3456415152" sldId="1007"/>
            <ac:spMk id="11" creationId="{129FC141-58FB-4AC8-B0D5-7CD98BF9611D}"/>
          </ac:spMkLst>
        </pc:spChg>
        <pc:spChg chg="add mod">
          <ac:chgData name="Kitazawa Masakiyo" userId="2bf3742da7ad8ecb" providerId="LiveId" clId="{58F70095-E069-4706-A59F-8C02D4F02D53}" dt="2021-09-24T05:38:36.063" v="6168" actId="403"/>
          <ac:spMkLst>
            <pc:docMk/>
            <pc:sldMk cId="3456415152" sldId="1007"/>
            <ac:spMk id="12" creationId="{C71F6403-5C12-438C-B4D6-B80F435CE0E6}"/>
          </ac:spMkLst>
        </pc:spChg>
        <pc:spChg chg="add mod">
          <ac:chgData name="Kitazawa Masakiyo" userId="2bf3742da7ad8ecb" providerId="LiveId" clId="{58F70095-E069-4706-A59F-8C02D4F02D53}" dt="2021-09-23T15:05:43.923" v="1085"/>
          <ac:spMkLst>
            <pc:docMk/>
            <pc:sldMk cId="3456415152" sldId="1007"/>
            <ac:spMk id="15" creationId="{5E253E24-E73C-4E8F-8ADF-2FEBED6C682B}"/>
          </ac:spMkLst>
        </pc:spChg>
        <pc:spChg chg="add del mod">
          <ac:chgData name="Kitazawa Masakiyo" userId="2bf3742da7ad8ecb" providerId="LiveId" clId="{58F70095-E069-4706-A59F-8C02D4F02D53}" dt="2021-09-23T15:06:33.643" v="1091" actId="478"/>
          <ac:spMkLst>
            <pc:docMk/>
            <pc:sldMk cId="3456415152" sldId="1007"/>
            <ac:spMk id="16" creationId="{6B2ECBF9-0033-4BD9-BE60-6F102DC2AEB8}"/>
          </ac:spMkLst>
        </pc:spChg>
        <pc:spChg chg="add del mod">
          <ac:chgData name="Kitazawa Masakiyo" userId="2bf3742da7ad8ecb" providerId="LiveId" clId="{58F70095-E069-4706-A59F-8C02D4F02D53}" dt="2021-09-23T15:07:12.317" v="1168" actId="478"/>
          <ac:spMkLst>
            <pc:docMk/>
            <pc:sldMk cId="3456415152" sldId="1007"/>
            <ac:spMk id="17" creationId="{DE18BA88-F677-4218-9D82-4601D7A29D96}"/>
          </ac:spMkLst>
        </pc:spChg>
        <pc:spChg chg="add mod">
          <ac:chgData name="Kitazawa Masakiyo" userId="2bf3742da7ad8ecb" providerId="LiveId" clId="{58F70095-E069-4706-A59F-8C02D4F02D53}" dt="2021-09-23T16:51:28.621" v="3745" actId="6549"/>
          <ac:spMkLst>
            <pc:docMk/>
            <pc:sldMk cId="3456415152" sldId="1007"/>
            <ac:spMk id="18" creationId="{FB17D9FD-8DDF-47F1-874E-0DEA4A16682D}"/>
          </ac:spMkLst>
        </pc:spChg>
        <pc:spChg chg="add mod">
          <ac:chgData name="Kitazawa Masakiyo" userId="2bf3742da7ad8ecb" providerId="LiveId" clId="{58F70095-E069-4706-A59F-8C02D4F02D53}" dt="2021-09-23T16:51:32.058" v="3751" actId="6549"/>
          <ac:spMkLst>
            <pc:docMk/>
            <pc:sldMk cId="3456415152" sldId="1007"/>
            <ac:spMk id="19" creationId="{812AF438-EB3D-4700-BD2E-217D8FDC1316}"/>
          </ac:spMkLst>
        </pc:spChg>
        <pc:spChg chg="add mod">
          <ac:chgData name="Kitazawa Masakiyo" userId="2bf3742da7ad8ecb" providerId="LiveId" clId="{58F70095-E069-4706-A59F-8C02D4F02D53}" dt="2021-09-23T15:46:41.658" v="2496" actId="1036"/>
          <ac:spMkLst>
            <pc:docMk/>
            <pc:sldMk cId="3456415152" sldId="1007"/>
            <ac:spMk id="22" creationId="{63439A68-128D-4B1D-A2BF-65E4E61FE94A}"/>
          </ac:spMkLst>
        </pc:spChg>
        <pc:spChg chg="add mod ord">
          <ac:chgData name="Kitazawa Masakiyo" userId="2bf3742da7ad8ecb" providerId="LiveId" clId="{58F70095-E069-4706-A59F-8C02D4F02D53}" dt="2021-09-23T16:51:55.612" v="3788" actId="14100"/>
          <ac:spMkLst>
            <pc:docMk/>
            <pc:sldMk cId="3456415152" sldId="1007"/>
            <ac:spMk id="23" creationId="{AE377318-063F-4B3E-9B61-5A3D4670FF13}"/>
          </ac:spMkLst>
        </pc:spChg>
        <pc:spChg chg="add mod">
          <ac:chgData name="Kitazawa Masakiyo" userId="2bf3742da7ad8ecb" providerId="LiveId" clId="{58F70095-E069-4706-A59F-8C02D4F02D53}" dt="2021-09-23T15:46:41.658" v="2496" actId="1036"/>
          <ac:spMkLst>
            <pc:docMk/>
            <pc:sldMk cId="3456415152" sldId="1007"/>
            <ac:spMk id="24" creationId="{FA66838F-CEE7-430C-A8B8-F99589C5272E}"/>
          </ac:spMkLst>
        </pc:spChg>
        <pc:picChg chg="add del mod">
          <ac:chgData name="Kitazawa Masakiyo" userId="2bf3742da7ad8ecb" providerId="LiveId" clId="{58F70095-E069-4706-A59F-8C02D4F02D53}" dt="2021-09-23T15:06:20.899" v="1090" actId="1076"/>
          <ac:picMkLst>
            <pc:docMk/>
            <pc:sldMk cId="3456415152" sldId="1007"/>
            <ac:picMk id="9" creationId="{A8146451-A4EB-4B3F-9CA5-FB0ADA674282}"/>
          </ac:picMkLst>
        </pc:picChg>
        <pc:picChg chg="add mod">
          <ac:chgData name="Kitazawa Masakiyo" userId="2bf3742da7ad8ecb" providerId="LiveId" clId="{58F70095-E069-4706-A59F-8C02D4F02D53}" dt="2021-09-23T15:46:47.157" v="2506" actId="1035"/>
          <ac:picMkLst>
            <pc:docMk/>
            <pc:sldMk cId="3456415152" sldId="1007"/>
            <ac:picMk id="10" creationId="{A6516FF5-BC8E-4322-9948-C5EFC3781CD1}"/>
          </ac:picMkLst>
        </pc:picChg>
        <pc:picChg chg="add mod">
          <ac:chgData name="Kitazawa Masakiyo" userId="2bf3742da7ad8ecb" providerId="LiveId" clId="{58F70095-E069-4706-A59F-8C02D4F02D53}" dt="2021-09-23T15:46:47.157" v="2506" actId="1035"/>
          <ac:picMkLst>
            <pc:docMk/>
            <pc:sldMk cId="3456415152" sldId="1007"/>
            <ac:picMk id="13" creationId="{E6E7A941-D983-49FA-AD0F-201DAB40CF27}"/>
          </ac:picMkLst>
        </pc:picChg>
        <pc:picChg chg="add mod">
          <ac:chgData name="Kitazawa Masakiyo" userId="2bf3742da7ad8ecb" providerId="LiveId" clId="{58F70095-E069-4706-A59F-8C02D4F02D53}" dt="2021-09-23T15:46:47.157" v="2506" actId="1035"/>
          <ac:picMkLst>
            <pc:docMk/>
            <pc:sldMk cId="3456415152" sldId="1007"/>
            <ac:picMk id="14" creationId="{61813765-87A9-4DC9-83FF-5D6242B04D4D}"/>
          </ac:picMkLst>
        </pc:picChg>
        <pc:picChg chg="add mod">
          <ac:chgData name="Kitazawa Masakiyo" userId="2bf3742da7ad8ecb" providerId="LiveId" clId="{58F70095-E069-4706-A59F-8C02D4F02D53}" dt="2021-09-23T16:51:43.597" v="3781" actId="1038"/>
          <ac:picMkLst>
            <pc:docMk/>
            <pc:sldMk cId="3456415152" sldId="1007"/>
            <ac:picMk id="20" creationId="{828DBBE3-1750-46A0-9A93-5E2222B96441}"/>
          </ac:picMkLst>
        </pc:picChg>
        <pc:picChg chg="add mod">
          <ac:chgData name="Kitazawa Masakiyo" userId="2bf3742da7ad8ecb" providerId="LiveId" clId="{58F70095-E069-4706-A59F-8C02D4F02D53}" dt="2021-09-23T16:51:47.283" v="3786" actId="1038"/>
          <ac:picMkLst>
            <pc:docMk/>
            <pc:sldMk cId="3456415152" sldId="1007"/>
            <ac:picMk id="21" creationId="{9C4974CC-F940-4788-98AD-48C805BA9281}"/>
          </ac:picMkLst>
        </pc:picChg>
        <pc:picChg chg="add del mod">
          <ac:chgData name="Kitazawa Masakiyo" userId="2bf3742da7ad8ecb" providerId="LiveId" clId="{58F70095-E069-4706-A59F-8C02D4F02D53}" dt="2021-09-23T15:45:50.260" v="2459"/>
          <ac:picMkLst>
            <pc:docMk/>
            <pc:sldMk cId="3456415152" sldId="1007"/>
            <ac:picMk id="25" creationId="{8DAE1B08-D777-49FE-886E-499919845C24}"/>
          </ac:picMkLst>
        </pc:picChg>
        <pc:picChg chg="add mod">
          <ac:chgData name="Kitazawa Masakiyo" userId="2bf3742da7ad8ecb" providerId="LiveId" clId="{58F70095-E069-4706-A59F-8C02D4F02D53}" dt="2021-09-23T15:46:41.658" v="2496" actId="1036"/>
          <ac:picMkLst>
            <pc:docMk/>
            <pc:sldMk cId="3456415152" sldId="1007"/>
            <ac:picMk id="27" creationId="{1050F308-01E1-423A-8BEC-1B79D3FC7563}"/>
          </ac:picMkLst>
        </pc:picChg>
      </pc:sldChg>
      <pc:sldChg chg="addSp delSp modSp mod ord modAnim">
        <pc:chgData name="Kitazawa Masakiyo" userId="2bf3742da7ad8ecb" providerId="LiveId" clId="{58F70095-E069-4706-A59F-8C02D4F02D53}" dt="2021-09-24T06:25:32.258" v="6322" actId="1038"/>
        <pc:sldMkLst>
          <pc:docMk/>
          <pc:sldMk cId="3268085197" sldId="1008"/>
        </pc:sldMkLst>
        <pc:spChg chg="add mod">
          <ac:chgData name="Kitazawa Masakiyo" userId="2bf3742da7ad8ecb" providerId="LiveId" clId="{58F70095-E069-4706-A59F-8C02D4F02D53}" dt="2021-09-24T06:25:32.258" v="6322" actId="1038"/>
          <ac:spMkLst>
            <pc:docMk/>
            <pc:sldMk cId="3268085197" sldId="1008"/>
            <ac:spMk id="2" creationId="{0CE09156-96BB-4975-8377-6C9296D95B95}"/>
          </ac:spMkLst>
        </pc:spChg>
        <pc:spChg chg="mod">
          <ac:chgData name="Kitazawa Masakiyo" userId="2bf3742da7ad8ecb" providerId="LiveId" clId="{58F70095-E069-4706-A59F-8C02D4F02D53}" dt="2021-09-24T05:49:08.829" v="6182" actId="20577"/>
          <ac:spMkLst>
            <pc:docMk/>
            <pc:sldMk cId="3268085197" sldId="1008"/>
            <ac:spMk id="3" creationId="{6994416F-8C7B-4465-9227-A1570569E4DA}"/>
          </ac:spMkLst>
        </pc:spChg>
        <pc:spChg chg="add mod">
          <ac:chgData name="Kitazawa Masakiyo" userId="2bf3742da7ad8ecb" providerId="LiveId" clId="{58F70095-E069-4706-A59F-8C02D4F02D53}" dt="2021-09-24T03:18:47.698" v="4724" actId="1076"/>
          <ac:spMkLst>
            <pc:docMk/>
            <pc:sldMk cId="3268085197" sldId="1008"/>
            <ac:spMk id="4" creationId="{C89D41C1-6D37-4FFD-BCB0-A6E6E1F5007C}"/>
          </ac:spMkLst>
        </pc:spChg>
        <pc:spChg chg="mod">
          <ac:chgData name="Kitazawa Masakiyo" userId="2bf3742da7ad8ecb" providerId="LiveId" clId="{58F70095-E069-4706-A59F-8C02D4F02D53}" dt="2021-09-24T03:19:12.847" v="4729" actId="1076"/>
          <ac:spMkLst>
            <pc:docMk/>
            <pc:sldMk cId="3268085197" sldId="1008"/>
            <ac:spMk id="12" creationId="{742414BF-92AC-46DC-8977-A467B6FF7558}"/>
          </ac:spMkLst>
        </pc:spChg>
        <pc:spChg chg="del">
          <ac:chgData name="Kitazawa Masakiyo" userId="2bf3742da7ad8ecb" providerId="LiveId" clId="{58F70095-E069-4706-A59F-8C02D4F02D53}" dt="2021-09-23T16:52:11.647" v="3789" actId="478"/>
          <ac:spMkLst>
            <pc:docMk/>
            <pc:sldMk cId="3268085197" sldId="1008"/>
            <ac:spMk id="14" creationId="{7EE48725-48BA-4EC2-9308-B627B4127EA3}"/>
          </ac:spMkLst>
        </pc:spChg>
        <pc:spChg chg="add mod">
          <ac:chgData name="Kitazawa Masakiyo" userId="2bf3742da7ad8ecb" providerId="LiveId" clId="{58F70095-E069-4706-A59F-8C02D4F02D53}" dt="2021-09-24T04:18:30.111" v="5142" actId="14100"/>
          <ac:spMkLst>
            <pc:docMk/>
            <pc:sldMk cId="3268085197" sldId="1008"/>
            <ac:spMk id="15" creationId="{39D0D4C5-1E2A-4A0F-9EF3-B9847A8C3E1E}"/>
          </ac:spMkLst>
        </pc:spChg>
        <pc:spChg chg="mod">
          <ac:chgData name="Kitazawa Masakiyo" userId="2bf3742da7ad8ecb" providerId="LiveId" clId="{58F70095-E069-4706-A59F-8C02D4F02D53}" dt="2021-09-24T04:18:41.079" v="5160" actId="1036"/>
          <ac:spMkLst>
            <pc:docMk/>
            <pc:sldMk cId="3268085197" sldId="1008"/>
            <ac:spMk id="16" creationId="{DF76280D-03D1-4C23-AE9E-5F66811F5B73}"/>
          </ac:spMkLst>
        </pc:spChg>
        <pc:spChg chg="mod">
          <ac:chgData name="Kitazawa Masakiyo" userId="2bf3742da7ad8ecb" providerId="LiveId" clId="{58F70095-E069-4706-A59F-8C02D4F02D53}" dt="2021-09-24T06:24:53.831" v="6315" actId="1035"/>
          <ac:spMkLst>
            <pc:docMk/>
            <pc:sldMk cId="3268085197" sldId="1008"/>
            <ac:spMk id="17" creationId="{A0C21D30-637B-44C6-B955-1D6F1ADAED32}"/>
          </ac:spMkLst>
        </pc:spChg>
        <pc:spChg chg="del">
          <ac:chgData name="Kitazawa Masakiyo" userId="2bf3742da7ad8ecb" providerId="LiveId" clId="{58F70095-E069-4706-A59F-8C02D4F02D53}" dt="2021-09-23T16:15:11.507" v="2935" actId="478"/>
          <ac:spMkLst>
            <pc:docMk/>
            <pc:sldMk cId="3268085197" sldId="1008"/>
            <ac:spMk id="19" creationId="{E1076F0B-7747-4D7E-9719-F940B9FAA750}"/>
          </ac:spMkLst>
        </pc:spChg>
        <pc:spChg chg="del">
          <ac:chgData name="Kitazawa Masakiyo" userId="2bf3742da7ad8ecb" providerId="LiveId" clId="{58F70095-E069-4706-A59F-8C02D4F02D53}" dt="2021-09-23T16:15:11.507" v="2935" actId="478"/>
          <ac:spMkLst>
            <pc:docMk/>
            <pc:sldMk cId="3268085197" sldId="1008"/>
            <ac:spMk id="22" creationId="{7FBB4D8D-89F7-4CC5-81F5-2BD645B61EAB}"/>
          </ac:spMkLst>
        </pc:spChg>
        <pc:grpChg chg="mod">
          <ac:chgData name="Kitazawa Masakiyo" userId="2bf3742da7ad8ecb" providerId="LiveId" clId="{58F70095-E069-4706-A59F-8C02D4F02D53}" dt="2021-09-24T00:15:00.945" v="4211" actId="1076"/>
          <ac:grpSpMkLst>
            <pc:docMk/>
            <pc:sldMk cId="3268085197" sldId="1008"/>
            <ac:grpSpMk id="10" creationId="{2D017F6B-9F36-498F-9065-927A484C00B0}"/>
          </ac:grpSpMkLst>
        </pc:grpChg>
        <pc:picChg chg="mod">
          <ac:chgData name="Kitazawa Masakiyo" userId="2bf3742da7ad8ecb" providerId="LiveId" clId="{58F70095-E069-4706-A59F-8C02D4F02D53}" dt="2021-09-24T03:19:07.230" v="4728" actId="1076"/>
          <ac:picMkLst>
            <pc:docMk/>
            <pc:sldMk cId="3268085197" sldId="1008"/>
            <ac:picMk id="6" creationId="{5BA2FABE-2CAA-47CD-9527-6011BF23446D}"/>
          </ac:picMkLst>
        </pc:picChg>
        <pc:picChg chg="add mod">
          <ac:chgData name="Kitazawa Masakiyo" userId="2bf3742da7ad8ecb" providerId="LiveId" clId="{58F70095-E069-4706-A59F-8C02D4F02D53}" dt="2021-09-24T06:25:26.253" v="6317" actId="14100"/>
          <ac:picMkLst>
            <pc:docMk/>
            <pc:sldMk cId="3268085197" sldId="1008"/>
            <ac:picMk id="9" creationId="{314B67AE-62D1-45E8-9037-054EE9E36DB4}"/>
          </ac:picMkLst>
        </pc:picChg>
        <pc:picChg chg="del">
          <ac:chgData name="Kitazawa Masakiyo" userId="2bf3742da7ad8ecb" providerId="LiveId" clId="{58F70095-E069-4706-A59F-8C02D4F02D53}" dt="2021-09-23T16:52:11.647" v="3789" actId="478"/>
          <ac:picMkLst>
            <pc:docMk/>
            <pc:sldMk cId="3268085197" sldId="1008"/>
            <ac:picMk id="9" creationId="{7D35FF23-2CE0-46F8-B11F-80F816B18170}"/>
          </ac:picMkLst>
        </pc:picChg>
        <pc:picChg chg="add mod">
          <ac:chgData name="Kitazawa Masakiyo" userId="2bf3742da7ad8ecb" providerId="LiveId" clId="{58F70095-E069-4706-A59F-8C02D4F02D53}" dt="2021-09-24T03:18:58.608" v="4726" actId="1076"/>
          <ac:picMkLst>
            <pc:docMk/>
            <pc:sldMk cId="3268085197" sldId="1008"/>
            <ac:picMk id="13" creationId="{30530E26-B6AB-4273-8748-1CE086EFA51A}"/>
          </ac:picMkLst>
        </pc:picChg>
        <pc:picChg chg="del">
          <ac:chgData name="Kitazawa Masakiyo" userId="2bf3742da7ad8ecb" providerId="LiveId" clId="{58F70095-E069-4706-A59F-8C02D4F02D53}" dt="2021-09-23T16:52:11.647" v="3789" actId="478"/>
          <ac:picMkLst>
            <pc:docMk/>
            <pc:sldMk cId="3268085197" sldId="1008"/>
            <ac:picMk id="13" creationId="{C763622E-2F6D-42B3-B83F-D6FA4A12B28A}"/>
          </ac:picMkLst>
        </pc:picChg>
        <pc:picChg chg="add mod">
          <ac:chgData name="Kitazawa Masakiyo" userId="2bf3742da7ad8ecb" providerId="LiveId" clId="{58F70095-E069-4706-A59F-8C02D4F02D53}" dt="2021-09-24T06:25:21.505" v="6316" actId="14100"/>
          <ac:picMkLst>
            <pc:docMk/>
            <pc:sldMk cId="3268085197" sldId="1008"/>
            <ac:picMk id="14" creationId="{9110CCC6-4AF2-48E9-A36A-D8F6480A1C0B}"/>
          </ac:picMkLst>
        </pc:picChg>
        <pc:picChg chg="del">
          <ac:chgData name="Kitazawa Masakiyo" userId="2bf3742da7ad8ecb" providerId="LiveId" clId="{58F70095-E069-4706-A59F-8C02D4F02D53}" dt="2021-09-23T16:15:11.507" v="2935" actId="478"/>
          <ac:picMkLst>
            <pc:docMk/>
            <pc:sldMk cId="3268085197" sldId="1008"/>
            <ac:picMk id="20" creationId="{AC70C1F5-558D-4E57-9C93-0F998988B6AF}"/>
          </ac:picMkLst>
        </pc:picChg>
      </pc:sldChg>
      <pc:sldChg chg="addSp delSp modSp new mod">
        <pc:chgData name="Kitazawa Masakiyo" userId="2bf3742da7ad8ecb" providerId="LiveId" clId="{58F70095-E069-4706-A59F-8C02D4F02D53}" dt="2021-09-24T06:49:10.902" v="6434" actId="1076"/>
        <pc:sldMkLst>
          <pc:docMk/>
          <pc:sldMk cId="530534865" sldId="1009"/>
        </pc:sldMkLst>
        <pc:spChg chg="add mod">
          <ac:chgData name="Kitazawa Masakiyo" userId="2bf3742da7ad8ecb" providerId="LiveId" clId="{58F70095-E069-4706-A59F-8C02D4F02D53}" dt="2021-09-24T06:49:10.902" v="6434" actId="1076"/>
          <ac:spMkLst>
            <pc:docMk/>
            <pc:sldMk cId="530534865" sldId="1009"/>
            <ac:spMk id="2" creationId="{551BCDC9-E5BD-4D56-8233-96A12C1386AE}"/>
          </ac:spMkLst>
        </pc:spChg>
        <pc:spChg chg="del">
          <ac:chgData name="Kitazawa Masakiyo" userId="2bf3742da7ad8ecb" providerId="LiveId" clId="{58F70095-E069-4706-A59F-8C02D4F02D53}" dt="2021-09-23T15:58:08.609" v="2742" actId="478"/>
          <ac:spMkLst>
            <pc:docMk/>
            <pc:sldMk cId="530534865" sldId="1009"/>
            <ac:spMk id="2" creationId="{C23D5899-44B3-46C3-91BC-585DB0D3992D}"/>
          </ac:spMkLst>
        </pc:spChg>
        <pc:spChg chg="mod">
          <ac:chgData name="Kitazawa Masakiyo" userId="2bf3742da7ad8ecb" providerId="LiveId" clId="{58F70095-E069-4706-A59F-8C02D4F02D53}" dt="2021-09-23T15:58:05.760" v="2741" actId="20577"/>
          <ac:spMkLst>
            <pc:docMk/>
            <pc:sldMk cId="530534865" sldId="1009"/>
            <ac:spMk id="3" creationId="{A0708827-E2E5-447C-ADDF-74BDE22DBA8F}"/>
          </ac:spMkLst>
        </pc:spChg>
        <pc:spChg chg="add mod">
          <ac:chgData name="Kitazawa Masakiyo" userId="2bf3742da7ad8ecb" providerId="LiveId" clId="{58F70095-E069-4706-A59F-8C02D4F02D53}" dt="2021-09-24T06:29:28.511" v="6335" actId="1036"/>
          <ac:spMkLst>
            <pc:docMk/>
            <pc:sldMk cId="530534865" sldId="1009"/>
            <ac:spMk id="9" creationId="{09CD292B-29D5-4F0A-AE46-B48807B5DB0A}"/>
          </ac:spMkLst>
        </pc:spChg>
        <pc:spChg chg="add mod">
          <ac:chgData name="Kitazawa Masakiyo" userId="2bf3742da7ad8ecb" providerId="LiveId" clId="{58F70095-E069-4706-A59F-8C02D4F02D53}" dt="2021-09-24T06:29:34.892" v="6344" actId="1036"/>
          <ac:spMkLst>
            <pc:docMk/>
            <pc:sldMk cId="530534865" sldId="1009"/>
            <ac:spMk id="14" creationId="{D60AAC73-0833-46EC-B99A-5B856E008689}"/>
          </ac:spMkLst>
        </pc:spChg>
        <pc:picChg chg="add del mod">
          <ac:chgData name="Kitazawa Masakiyo" userId="2bf3742da7ad8ecb" providerId="LiveId" clId="{58F70095-E069-4706-A59F-8C02D4F02D53}" dt="2021-09-23T16:27:10.055" v="3346"/>
          <ac:picMkLst>
            <pc:docMk/>
            <pc:sldMk cId="530534865" sldId="1009"/>
            <ac:picMk id="5" creationId="{863C9F68-C475-444F-A567-83F8784625ED}"/>
          </ac:picMkLst>
        </pc:picChg>
        <pc:picChg chg="add del mod">
          <ac:chgData name="Kitazawa Masakiyo" userId="2bf3742da7ad8ecb" providerId="LiveId" clId="{58F70095-E069-4706-A59F-8C02D4F02D53}" dt="2021-09-23T16:11:27.296" v="2768"/>
          <ac:picMkLst>
            <pc:docMk/>
            <pc:sldMk cId="530534865" sldId="1009"/>
            <ac:picMk id="6" creationId="{15B8F6BA-C475-41B7-AE98-922111D06919}"/>
          </ac:picMkLst>
        </pc:picChg>
        <pc:picChg chg="add mod">
          <ac:chgData name="Kitazawa Masakiyo" userId="2bf3742da7ad8ecb" providerId="LiveId" clId="{58F70095-E069-4706-A59F-8C02D4F02D53}" dt="2021-09-24T06:29:34.892" v="6344" actId="1036"/>
          <ac:picMkLst>
            <pc:docMk/>
            <pc:sldMk cId="530534865" sldId="1009"/>
            <ac:picMk id="8" creationId="{81AEE3DE-FA53-4AC9-BD66-63C3EFBA4AED}"/>
          </ac:picMkLst>
        </pc:picChg>
        <pc:picChg chg="add del mod">
          <ac:chgData name="Kitazawa Masakiyo" userId="2bf3742da7ad8ecb" providerId="LiveId" clId="{58F70095-E069-4706-A59F-8C02D4F02D53}" dt="2021-09-23T16:27:22.771" v="3358"/>
          <ac:picMkLst>
            <pc:docMk/>
            <pc:sldMk cId="530534865" sldId="1009"/>
            <ac:picMk id="11" creationId="{B29BC572-3524-4C2D-8E45-E66B141C1CC3}"/>
          </ac:picMkLst>
        </pc:picChg>
        <pc:picChg chg="add mod">
          <ac:chgData name="Kitazawa Masakiyo" userId="2bf3742da7ad8ecb" providerId="LiveId" clId="{58F70095-E069-4706-A59F-8C02D4F02D53}" dt="2021-09-24T06:29:28.511" v="6335" actId="1036"/>
          <ac:picMkLst>
            <pc:docMk/>
            <pc:sldMk cId="530534865" sldId="1009"/>
            <ac:picMk id="13" creationId="{885F1452-70C9-4052-9DB6-17CAFBB9457F}"/>
          </ac:picMkLst>
        </pc:picChg>
        <pc:picChg chg="add mod">
          <ac:chgData name="Kitazawa Masakiyo" userId="2bf3742da7ad8ecb" providerId="LiveId" clId="{58F70095-E069-4706-A59F-8C02D4F02D53}" dt="2021-09-24T05:07:59.192" v="6064" actId="14100"/>
          <ac:picMkLst>
            <pc:docMk/>
            <pc:sldMk cId="530534865" sldId="1009"/>
            <ac:picMk id="15" creationId="{1A61200A-C4E6-40CE-8A91-8124323B40BE}"/>
          </ac:picMkLst>
        </pc:picChg>
      </pc:sldChg>
      <pc:sldChg chg="addSp modSp new del mod ord">
        <pc:chgData name="Kitazawa Masakiyo" userId="2bf3742da7ad8ecb" providerId="LiveId" clId="{58F70095-E069-4706-A59F-8C02D4F02D53}" dt="2021-09-24T04:38:45.514" v="5739" actId="2696"/>
        <pc:sldMkLst>
          <pc:docMk/>
          <pc:sldMk cId="988579728" sldId="1010"/>
        </pc:sldMkLst>
        <pc:picChg chg="add mod">
          <ac:chgData name="Kitazawa Masakiyo" userId="2bf3742da7ad8ecb" providerId="LiveId" clId="{58F70095-E069-4706-A59F-8C02D4F02D53}" dt="2021-09-23T16:10:47.651" v="2754" actId="14100"/>
          <ac:picMkLst>
            <pc:docMk/>
            <pc:sldMk cId="988579728" sldId="1010"/>
            <ac:picMk id="4" creationId="{8CF82E8F-414D-4AE6-B88C-27825ACF086A}"/>
          </ac:picMkLst>
        </pc:picChg>
      </pc:sldChg>
      <pc:sldChg chg="addSp delSp modSp new del mod ord">
        <pc:chgData name="Kitazawa Masakiyo" userId="2bf3742da7ad8ecb" providerId="LiveId" clId="{58F70095-E069-4706-A59F-8C02D4F02D53}" dt="2021-09-23T23:57:19.048" v="3930" actId="2696"/>
        <pc:sldMkLst>
          <pc:docMk/>
          <pc:sldMk cId="289087492" sldId="1011"/>
        </pc:sldMkLst>
        <pc:spChg chg="del">
          <ac:chgData name="Kitazawa Masakiyo" userId="2bf3742da7ad8ecb" providerId="LiveId" clId="{58F70095-E069-4706-A59F-8C02D4F02D53}" dt="2021-09-23T16:16:41.189" v="2997" actId="478"/>
          <ac:spMkLst>
            <pc:docMk/>
            <pc:sldMk cId="289087492" sldId="1011"/>
            <ac:spMk id="2" creationId="{52EDD50D-FDAA-4F19-818B-85192E782513}"/>
          </ac:spMkLst>
        </pc:spChg>
        <pc:spChg chg="mod">
          <ac:chgData name="Kitazawa Masakiyo" userId="2bf3742da7ad8ecb" providerId="LiveId" clId="{58F70095-E069-4706-A59F-8C02D4F02D53}" dt="2021-09-23T16:16:38.232" v="2996" actId="6549"/>
          <ac:spMkLst>
            <pc:docMk/>
            <pc:sldMk cId="289087492" sldId="1011"/>
            <ac:spMk id="3" creationId="{93CB0B16-EB38-4158-A41E-7ADBB7A847A7}"/>
          </ac:spMkLst>
        </pc:spChg>
        <pc:spChg chg="add mod">
          <ac:chgData name="Kitazawa Masakiyo" userId="2bf3742da7ad8ecb" providerId="LiveId" clId="{58F70095-E069-4706-A59F-8C02D4F02D53}" dt="2021-09-23T16:17:33.418" v="3056" actId="1076"/>
          <ac:spMkLst>
            <pc:docMk/>
            <pc:sldMk cId="289087492" sldId="1011"/>
            <ac:spMk id="4" creationId="{8F4DB0A8-9146-43B3-8C58-06E62D3FC52E}"/>
          </ac:spMkLst>
        </pc:spChg>
        <pc:spChg chg="add mod">
          <ac:chgData name="Kitazawa Masakiyo" userId="2bf3742da7ad8ecb" providerId="LiveId" clId="{58F70095-E069-4706-A59F-8C02D4F02D53}" dt="2021-09-23T16:21:36.341" v="3215" actId="1076"/>
          <ac:spMkLst>
            <pc:docMk/>
            <pc:sldMk cId="289087492" sldId="1011"/>
            <ac:spMk id="5" creationId="{BFD1EDA5-CBC6-49E0-84B5-F8CB94C09FEF}"/>
          </ac:spMkLst>
        </pc:spChg>
      </pc:sldChg>
      <pc:sldChg chg="addSp delSp modSp add del mod ord">
        <pc:chgData name="Kitazawa Masakiyo" userId="2bf3742da7ad8ecb" providerId="LiveId" clId="{58F70095-E069-4706-A59F-8C02D4F02D53}" dt="2021-09-24T03:26:14.199" v="4801" actId="2696"/>
        <pc:sldMkLst>
          <pc:docMk/>
          <pc:sldMk cId="2579351495" sldId="1031"/>
        </pc:sldMkLst>
        <pc:spChg chg="mod">
          <ac:chgData name="Kitazawa Masakiyo" userId="2bf3742da7ad8ecb" providerId="LiveId" clId="{58F70095-E069-4706-A59F-8C02D4F02D53}" dt="2021-09-23T16:32:09.149" v="3625" actId="20577"/>
          <ac:spMkLst>
            <pc:docMk/>
            <pc:sldMk cId="2579351495" sldId="1031"/>
            <ac:spMk id="2" creationId="{00000000-0000-0000-0000-000000000000}"/>
          </ac:spMkLst>
        </pc:spChg>
        <pc:spChg chg="del">
          <ac:chgData name="Kitazawa Masakiyo" userId="2bf3742da7ad8ecb" providerId="LiveId" clId="{58F70095-E069-4706-A59F-8C02D4F02D53}" dt="2021-09-24T00:21:19.944" v="4408" actId="478"/>
          <ac:spMkLst>
            <pc:docMk/>
            <pc:sldMk cId="2579351495" sldId="1031"/>
            <ac:spMk id="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1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1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1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1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1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2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3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4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5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60" creationId="{00000000-0000-0000-0000-000000000000}"/>
          </ac:spMkLst>
        </pc:spChg>
        <pc:spChg chg="add mod ord">
          <ac:chgData name="Kitazawa Masakiyo" userId="2bf3742da7ad8ecb" providerId="LiveId" clId="{58F70095-E069-4706-A59F-8C02D4F02D53}" dt="2021-09-24T00:23:28.427" v="4584" actId="1076"/>
          <ac:spMkLst>
            <pc:docMk/>
            <pc:sldMk cId="2579351495" sldId="1031"/>
            <ac:spMk id="161" creationId="{2F20FB4C-E925-4683-ACBE-5BD0E808FDD3}"/>
          </ac:spMkLst>
        </pc:spChg>
        <pc:spChg chg="mod">
          <ac:chgData name="Kitazawa Masakiyo" userId="2bf3742da7ad8ecb" providerId="LiveId" clId="{58F70095-E069-4706-A59F-8C02D4F02D53}" dt="2021-09-24T00:23:42.117" v="4660" actId="1035"/>
          <ac:spMkLst>
            <pc:docMk/>
            <pc:sldMk cId="2579351495" sldId="1031"/>
            <ac:spMk id="162" creationId="{00000000-0000-0000-0000-000000000000}"/>
          </ac:spMkLst>
        </pc:spChg>
        <pc:spChg chg="add mod">
          <ac:chgData name="Kitazawa Masakiyo" userId="2bf3742da7ad8ecb" providerId="LiveId" clId="{58F70095-E069-4706-A59F-8C02D4F02D53}" dt="2021-09-24T00:23:28.427" v="4584" actId="1076"/>
          <ac:spMkLst>
            <pc:docMk/>
            <pc:sldMk cId="2579351495" sldId="1031"/>
            <ac:spMk id="165" creationId="{428E9630-56A8-420C-8C32-0AE32260CD31}"/>
          </ac:spMkLst>
        </pc:spChg>
        <pc:spChg chg="mod">
          <ac:chgData name="Kitazawa Masakiyo" userId="2bf3742da7ad8ecb" providerId="LiveId" clId="{58F70095-E069-4706-A59F-8C02D4F02D53}" dt="2021-09-24T00:23:42.117" v="4660" actId="1035"/>
          <ac:spMkLst>
            <pc:docMk/>
            <pc:sldMk cId="2579351495" sldId="1031"/>
            <ac:spMk id="17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7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8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19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8"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09"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0"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1"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2"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3"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4"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5"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6"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7" creationId="{00000000-0000-0000-0000-000000000000}"/>
          </ac:spMkLst>
        </pc:spChg>
        <pc:spChg chg="mod">
          <ac:chgData name="Kitazawa Masakiyo" userId="2bf3742da7ad8ecb" providerId="LiveId" clId="{58F70095-E069-4706-A59F-8C02D4F02D53}" dt="2021-09-24T00:23:42.117" v="4660" actId="1035"/>
          <ac:spMkLst>
            <pc:docMk/>
            <pc:sldMk cId="2579351495" sldId="1031"/>
            <ac:spMk id="218" creationId="{00000000-0000-0000-0000-000000000000}"/>
          </ac:spMkLst>
        </pc:spChg>
        <pc:spChg chg="mod">
          <ac:chgData name="Kitazawa Masakiyo" userId="2bf3742da7ad8ecb" providerId="LiveId" clId="{58F70095-E069-4706-A59F-8C02D4F02D53}" dt="2021-09-24T00:23:28.427" v="4584" actId="1076"/>
          <ac:spMkLst>
            <pc:docMk/>
            <pc:sldMk cId="2579351495" sldId="1031"/>
            <ac:spMk id="221" creationId="{00000000-0000-0000-0000-000000000000}"/>
          </ac:spMkLst>
        </pc:spChg>
        <pc:spChg chg="mod">
          <ac:chgData name="Kitazawa Masakiyo" userId="2bf3742da7ad8ecb" providerId="LiveId" clId="{58F70095-E069-4706-A59F-8C02D4F02D53}" dt="2021-09-24T00:23:28.427" v="4584" actId="1076"/>
          <ac:spMkLst>
            <pc:docMk/>
            <pc:sldMk cId="2579351495" sldId="1031"/>
            <ac:spMk id="222" creationId="{00000000-0000-0000-0000-000000000000}"/>
          </ac:spMkLst>
        </pc:spChg>
        <pc:spChg chg="del">
          <ac:chgData name="Kitazawa Masakiyo" userId="2bf3742da7ad8ecb" providerId="LiveId" clId="{58F70095-E069-4706-A59F-8C02D4F02D53}" dt="2021-09-24T00:22:42.683" v="4574" actId="21"/>
          <ac:spMkLst>
            <pc:docMk/>
            <pc:sldMk cId="2579351495" sldId="1031"/>
            <ac:spMk id="223" creationId="{00000000-0000-0000-0000-000000000000}"/>
          </ac:spMkLst>
        </pc:spChg>
        <pc:spChg chg="del">
          <ac:chgData name="Kitazawa Masakiyo" userId="2bf3742da7ad8ecb" providerId="LiveId" clId="{58F70095-E069-4706-A59F-8C02D4F02D53}" dt="2021-09-24T00:22:44.539" v="4575" actId="21"/>
          <ac:spMkLst>
            <pc:docMk/>
            <pc:sldMk cId="2579351495" sldId="1031"/>
            <ac:spMk id="230" creationId="{00000000-0000-0000-0000-000000000000}"/>
          </ac:spMkLst>
        </pc:spChg>
        <pc:spChg chg="del">
          <ac:chgData name="Kitazawa Masakiyo" userId="2bf3742da7ad8ecb" providerId="LiveId" clId="{58F70095-E069-4706-A59F-8C02D4F02D53}" dt="2021-09-24T00:21:19.944" v="4408" actId="478"/>
          <ac:spMkLst>
            <pc:docMk/>
            <pc:sldMk cId="2579351495" sldId="1031"/>
            <ac:spMk id="236" creationId="{00000000-0000-0000-0000-000000000000}"/>
          </ac:spMkLst>
        </pc:spChg>
        <pc:spChg chg="del">
          <ac:chgData name="Kitazawa Masakiyo" userId="2bf3742da7ad8ecb" providerId="LiveId" clId="{58F70095-E069-4706-A59F-8C02D4F02D53}" dt="2021-09-24T00:21:19.944" v="4408" actId="478"/>
          <ac:spMkLst>
            <pc:docMk/>
            <pc:sldMk cId="2579351495" sldId="1031"/>
            <ac:spMk id="240" creationId="{00000000-0000-0000-0000-000000000000}"/>
          </ac:spMkLst>
        </pc:spChg>
        <pc:spChg chg="del">
          <ac:chgData name="Kitazawa Masakiyo" userId="2bf3742da7ad8ecb" providerId="LiveId" clId="{58F70095-E069-4706-A59F-8C02D4F02D53}" dt="2021-09-24T00:21:08.620" v="4405" actId="478"/>
          <ac:spMkLst>
            <pc:docMk/>
            <pc:sldMk cId="2579351495" sldId="1031"/>
            <ac:spMk id="241" creationId="{00000000-0000-0000-0000-000000000000}"/>
          </ac:spMkLst>
        </pc:spChg>
        <pc:picChg chg="add mod">
          <ac:chgData name="Kitazawa Masakiyo" userId="2bf3742da7ad8ecb" providerId="LiveId" clId="{58F70095-E069-4706-A59F-8C02D4F02D53}" dt="2021-09-24T00:24:00.858" v="4670"/>
          <ac:picMkLst>
            <pc:docMk/>
            <pc:sldMk cId="2579351495" sldId="1031"/>
            <ac:picMk id="5" creationId="{599BD67E-5917-48A4-B054-EE1E39C090B3}"/>
          </ac:picMkLst>
        </pc:picChg>
        <pc:picChg chg="mod">
          <ac:chgData name="Kitazawa Masakiyo" userId="2bf3742da7ad8ecb" providerId="LiveId" clId="{58F70095-E069-4706-A59F-8C02D4F02D53}" dt="2021-09-24T00:23:42.117" v="4660" actId="1035"/>
          <ac:picMkLst>
            <pc:docMk/>
            <pc:sldMk cId="2579351495" sldId="1031"/>
            <ac:picMk id="226" creationId="{00000000-0000-0000-0000-000000000000}"/>
          </ac:picMkLst>
        </pc:picChg>
        <pc:picChg chg="mod">
          <ac:chgData name="Kitazawa Masakiyo" userId="2bf3742da7ad8ecb" providerId="LiveId" clId="{58F70095-E069-4706-A59F-8C02D4F02D53}" dt="2021-09-24T00:23:42.117" v="4660" actId="1035"/>
          <ac:picMkLst>
            <pc:docMk/>
            <pc:sldMk cId="2579351495" sldId="1031"/>
            <ac:picMk id="227" creationId="{00000000-0000-0000-0000-000000000000}"/>
          </ac:picMkLst>
        </pc:picChg>
        <pc:picChg chg="mod">
          <ac:chgData name="Kitazawa Masakiyo" userId="2bf3742da7ad8ecb" providerId="LiveId" clId="{58F70095-E069-4706-A59F-8C02D4F02D53}" dt="2021-09-24T00:23:42.117" v="4660" actId="1035"/>
          <ac:picMkLst>
            <pc:docMk/>
            <pc:sldMk cId="2579351495" sldId="1031"/>
            <ac:picMk id="228" creationId="{00000000-0000-0000-0000-000000000000}"/>
          </ac:picMkLst>
        </pc:picChg>
        <pc:picChg chg="mod">
          <ac:chgData name="Kitazawa Masakiyo" userId="2bf3742da7ad8ecb" providerId="LiveId" clId="{58F70095-E069-4706-A59F-8C02D4F02D53}" dt="2021-09-24T00:23:42.117" v="4660" actId="1035"/>
          <ac:picMkLst>
            <pc:docMk/>
            <pc:sldMk cId="2579351495" sldId="1031"/>
            <ac:picMk id="229" creationId="{00000000-0000-0000-0000-000000000000}"/>
          </ac:picMkLst>
        </pc:picChg>
        <pc:picChg chg="mod">
          <ac:chgData name="Kitazawa Masakiyo" userId="2bf3742da7ad8ecb" providerId="LiveId" clId="{58F70095-E069-4706-A59F-8C02D4F02D53}" dt="2021-09-24T00:23:42.117" v="4660" actId="1035"/>
          <ac:picMkLst>
            <pc:docMk/>
            <pc:sldMk cId="2579351495" sldId="1031"/>
            <ac:picMk id="233" creationId="{00000000-0000-0000-0000-000000000000}"/>
          </ac:picMkLst>
        </pc:picChg>
        <pc:picChg chg="mod">
          <ac:chgData name="Kitazawa Masakiyo" userId="2bf3742da7ad8ecb" providerId="LiveId" clId="{58F70095-E069-4706-A59F-8C02D4F02D53}" dt="2021-09-24T00:23:42.117" v="4660" actId="1035"/>
          <ac:picMkLst>
            <pc:docMk/>
            <pc:sldMk cId="2579351495" sldId="1031"/>
            <ac:picMk id="234" creationId="{00000000-0000-0000-0000-000000000000}"/>
          </ac:picMkLst>
        </pc:picChg>
        <pc:picChg chg="mod">
          <ac:chgData name="Kitazawa Masakiyo" userId="2bf3742da7ad8ecb" providerId="LiveId" clId="{58F70095-E069-4706-A59F-8C02D4F02D53}" dt="2021-09-24T00:23:42.117" v="4660" actId="1035"/>
          <ac:picMkLst>
            <pc:docMk/>
            <pc:sldMk cId="2579351495" sldId="1031"/>
            <ac:picMk id="235" creationId="{00000000-0000-0000-0000-000000000000}"/>
          </ac:picMkLst>
        </pc:picChg>
        <pc:picChg chg="del mod">
          <ac:chgData name="Kitazawa Masakiyo" userId="2bf3742da7ad8ecb" providerId="LiveId" clId="{58F70095-E069-4706-A59F-8C02D4F02D53}" dt="2021-09-24T00:24:00.858" v="4672"/>
          <ac:picMkLst>
            <pc:docMk/>
            <pc:sldMk cId="2579351495" sldId="1031"/>
            <ac:picMk id="239" creationId="{00000000-0000-0000-0000-000000000000}"/>
          </ac:picMkLst>
        </pc:picChg>
        <pc:cxnChg chg="mod">
          <ac:chgData name="Kitazawa Masakiyo" userId="2bf3742da7ad8ecb" providerId="LiveId" clId="{58F70095-E069-4706-A59F-8C02D4F02D53}" dt="2021-09-24T00:23:42.117" v="4660" actId="1035"/>
          <ac:cxnSpMkLst>
            <pc:docMk/>
            <pc:sldMk cId="2579351495" sldId="1031"/>
            <ac:cxnSpMk id="156"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57"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63"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64"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68"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69"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70"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71"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75"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76" creationId="{00000000-0000-0000-0000-000000000000}"/>
          </ac:cxnSpMkLst>
        </pc:cxnChg>
        <pc:cxnChg chg="mod">
          <ac:chgData name="Kitazawa Masakiyo" userId="2bf3742da7ad8ecb" providerId="LiveId" clId="{58F70095-E069-4706-A59F-8C02D4F02D53}" dt="2021-09-24T00:23:42.117" v="4660" actId="1035"/>
          <ac:cxnSpMkLst>
            <pc:docMk/>
            <pc:sldMk cId="2579351495" sldId="1031"/>
            <ac:cxnSpMk id="177" creationId="{00000000-0000-0000-0000-000000000000}"/>
          </ac:cxnSpMkLst>
        </pc:cxnChg>
      </pc:sldChg>
      <pc:sldChg chg="addSp delSp modSp mod">
        <pc:chgData name="Kitazawa Masakiyo" userId="2bf3742da7ad8ecb" providerId="LiveId" clId="{58F70095-E069-4706-A59F-8C02D4F02D53}" dt="2021-09-24T05:08:50.122" v="6081" actId="20577"/>
        <pc:sldMkLst>
          <pc:docMk/>
          <pc:sldMk cId="3727428256" sldId="1041"/>
        </pc:sldMkLst>
        <pc:spChg chg="mod">
          <ac:chgData name="Kitazawa Masakiyo" userId="2bf3742da7ad8ecb" providerId="LiveId" clId="{58F70095-E069-4706-A59F-8C02D4F02D53}" dt="2021-09-24T05:08:50.122" v="6081" actId="20577"/>
          <ac:spMkLst>
            <pc:docMk/>
            <pc:sldMk cId="3727428256" sldId="1041"/>
            <ac:spMk id="2" creationId="{03D00A45-F458-4A3F-BE00-0762AABDF46D}"/>
          </ac:spMkLst>
        </pc:spChg>
        <pc:spChg chg="mod">
          <ac:chgData name="Kitazawa Masakiyo" userId="2bf3742da7ad8ecb" providerId="LiveId" clId="{58F70095-E069-4706-A59F-8C02D4F02D53}" dt="2021-09-24T04:50:55.235" v="5899" actId="1076"/>
          <ac:spMkLst>
            <pc:docMk/>
            <pc:sldMk cId="3727428256" sldId="1041"/>
            <ac:spMk id="3" creationId="{243F5779-DFC3-4D27-876D-C71A61838F04}"/>
          </ac:spMkLst>
        </pc:spChg>
        <pc:spChg chg="del">
          <ac:chgData name="Kitazawa Masakiyo" userId="2bf3742da7ad8ecb" providerId="LiveId" clId="{58F70095-E069-4706-A59F-8C02D4F02D53}" dt="2021-09-24T00:06:13.786" v="4025" actId="478"/>
          <ac:spMkLst>
            <pc:docMk/>
            <pc:sldMk cId="3727428256" sldId="1041"/>
            <ac:spMk id="4" creationId="{29744D5E-7F9C-4D87-ADB9-3CED05A29C79}"/>
          </ac:spMkLst>
        </pc:spChg>
        <pc:spChg chg="mod">
          <ac:chgData name="Kitazawa Masakiyo" userId="2bf3742da7ad8ecb" providerId="LiveId" clId="{58F70095-E069-4706-A59F-8C02D4F02D53}" dt="2021-09-24T04:51:50.883" v="5913" actId="1035"/>
          <ac:spMkLst>
            <pc:docMk/>
            <pc:sldMk cId="3727428256" sldId="1041"/>
            <ac:spMk id="8" creationId="{5F13D645-74DC-4872-A20A-79144066F1A3}"/>
          </ac:spMkLst>
        </pc:spChg>
        <pc:spChg chg="mod">
          <ac:chgData name="Kitazawa Masakiyo" userId="2bf3742da7ad8ecb" providerId="LiveId" clId="{58F70095-E069-4706-A59F-8C02D4F02D53}" dt="2021-09-24T04:51:03.658" v="5900" actId="1076"/>
          <ac:spMkLst>
            <pc:docMk/>
            <pc:sldMk cId="3727428256" sldId="1041"/>
            <ac:spMk id="9" creationId="{9DF18EB6-17F1-4C1A-AE7B-B29C901EA855}"/>
          </ac:spMkLst>
        </pc:spChg>
        <pc:spChg chg="mod">
          <ac:chgData name="Kitazawa Masakiyo" userId="2bf3742da7ad8ecb" providerId="LiveId" clId="{58F70095-E069-4706-A59F-8C02D4F02D53}" dt="2021-09-24T04:51:03.658" v="5900" actId="1076"/>
          <ac:spMkLst>
            <pc:docMk/>
            <pc:sldMk cId="3727428256" sldId="1041"/>
            <ac:spMk id="10" creationId="{8464B025-0CCB-42DF-899F-0C7FCE706463}"/>
          </ac:spMkLst>
        </pc:spChg>
        <pc:spChg chg="mod">
          <ac:chgData name="Kitazawa Masakiyo" userId="2bf3742da7ad8ecb" providerId="LiveId" clId="{58F70095-E069-4706-A59F-8C02D4F02D53}" dt="2021-09-24T04:50:55.235" v="5899" actId="1076"/>
          <ac:spMkLst>
            <pc:docMk/>
            <pc:sldMk cId="3727428256" sldId="1041"/>
            <ac:spMk id="11" creationId="{5E7C84D5-7BC7-4FA9-AA28-3DB1103165A4}"/>
          </ac:spMkLst>
        </pc:spChg>
        <pc:spChg chg="mod">
          <ac:chgData name="Kitazawa Masakiyo" userId="2bf3742da7ad8ecb" providerId="LiveId" clId="{58F70095-E069-4706-A59F-8C02D4F02D53}" dt="2021-09-24T04:52:07.285" v="5928" actId="20577"/>
          <ac:spMkLst>
            <pc:docMk/>
            <pc:sldMk cId="3727428256" sldId="1041"/>
            <ac:spMk id="13" creationId="{DE18010F-61A6-41DC-8885-E83DA08AA852}"/>
          </ac:spMkLst>
        </pc:spChg>
        <pc:spChg chg="del">
          <ac:chgData name="Kitazawa Masakiyo" userId="2bf3742da7ad8ecb" providerId="LiveId" clId="{58F70095-E069-4706-A59F-8C02D4F02D53}" dt="2021-09-23T16:34:34.786" v="3645" actId="478"/>
          <ac:spMkLst>
            <pc:docMk/>
            <pc:sldMk cId="3727428256" sldId="1041"/>
            <ac:spMk id="14" creationId="{0EE741A9-E506-4B88-BDAA-6F35639ADA76}"/>
          </ac:spMkLst>
        </pc:spChg>
        <pc:spChg chg="mod">
          <ac:chgData name="Kitazawa Masakiyo" userId="2bf3742da7ad8ecb" providerId="LiveId" clId="{58F70095-E069-4706-A59F-8C02D4F02D53}" dt="2021-09-24T04:51:03.658" v="5900" actId="1076"/>
          <ac:spMkLst>
            <pc:docMk/>
            <pc:sldMk cId="3727428256" sldId="1041"/>
            <ac:spMk id="15" creationId="{8C3DA33A-D0AA-4CBA-B98D-51B95B2E910A}"/>
          </ac:spMkLst>
        </pc:spChg>
        <pc:spChg chg="add mod">
          <ac:chgData name="Kitazawa Masakiyo" userId="2bf3742da7ad8ecb" providerId="LiveId" clId="{58F70095-E069-4706-A59F-8C02D4F02D53}" dt="2021-09-24T04:50:55.235" v="5899" actId="1076"/>
          <ac:spMkLst>
            <pc:docMk/>
            <pc:sldMk cId="3727428256" sldId="1041"/>
            <ac:spMk id="16" creationId="{06FEC504-3DE9-46C9-9311-E66B8280DD21}"/>
          </ac:spMkLst>
        </pc:spChg>
        <pc:spChg chg="del">
          <ac:chgData name="Kitazawa Masakiyo" userId="2bf3742da7ad8ecb" providerId="LiveId" clId="{58F70095-E069-4706-A59F-8C02D4F02D53}" dt="2021-09-24T00:02:52.175" v="3988" actId="478"/>
          <ac:spMkLst>
            <pc:docMk/>
            <pc:sldMk cId="3727428256" sldId="1041"/>
            <ac:spMk id="16" creationId="{650B686A-CA9F-4268-AE11-CC5C8FE32853}"/>
          </ac:spMkLst>
        </pc:spChg>
        <pc:spChg chg="mod">
          <ac:chgData name="Kitazawa Masakiyo" userId="2bf3742da7ad8ecb" providerId="LiveId" clId="{58F70095-E069-4706-A59F-8C02D4F02D53}" dt="2021-09-24T00:06:08.567" v="4024" actId="1076"/>
          <ac:spMkLst>
            <pc:docMk/>
            <pc:sldMk cId="3727428256" sldId="1041"/>
            <ac:spMk id="17" creationId="{6A501AC9-43A8-4C39-AEA7-D0FEE1E3D32A}"/>
          </ac:spMkLst>
        </pc:spChg>
        <pc:spChg chg="add mod ord">
          <ac:chgData name="Kitazawa Masakiyo" userId="2bf3742da7ad8ecb" providerId="LiveId" clId="{58F70095-E069-4706-A59F-8C02D4F02D53}" dt="2021-09-24T04:52:10.409" v="5929" actId="14100"/>
          <ac:spMkLst>
            <pc:docMk/>
            <pc:sldMk cId="3727428256" sldId="1041"/>
            <ac:spMk id="18" creationId="{DB9F3A12-F9D7-42AD-BDC9-DEE8124FC029}"/>
          </ac:spMkLst>
        </pc:spChg>
        <pc:spChg chg="add mod">
          <ac:chgData name="Kitazawa Masakiyo" userId="2bf3742da7ad8ecb" providerId="LiveId" clId="{58F70095-E069-4706-A59F-8C02D4F02D53}" dt="2021-09-24T04:51:03.658" v="5900" actId="1076"/>
          <ac:spMkLst>
            <pc:docMk/>
            <pc:sldMk cId="3727428256" sldId="1041"/>
            <ac:spMk id="19" creationId="{6AE24F33-2696-457F-8E1D-BDC164E10CBF}"/>
          </ac:spMkLst>
        </pc:spChg>
        <pc:picChg chg="mod">
          <ac:chgData name="Kitazawa Masakiyo" userId="2bf3742da7ad8ecb" providerId="LiveId" clId="{58F70095-E069-4706-A59F-8C02D4F02D53}" dt="2021-09-24T04:51:29.913" v="5905" actId="14100"/>
          <ac:picMkLst>
            <pc:docMk/>
            <pc:sldMk cId="3727428256" sldId="1041"/>
            <ac:picMk id="5" creationId="{3C20459B-6E44-47E8-B7AA-1F1C9658F1F2}"/>
          </ac:picMkLst>
        </pc:picChg>
        <pc:picChg chg="mod">
          <ac:chgData name="Kitazawa Masakiyo" userId="2bf3742da7ad8ecb" providerId="LiveId" clId="{58F70095-E069-4706-A59F-8C02D4F02D53}" dt="2021-09-24T04:51:33.146" v="5906" actId="1076"/>
          <ac:picMkLst>
            <pc:docMk/>
            <pc:sldMk cId="3727428256" sldId="1041"/>
            <ac:picMk id="6" creationId="{E8522DB5-110C-4E44-A598-36C50C6E9A5D}"/>
          </ac:picMkLst>
        </pc:picChg>
      </pc:sldChg>
      <pc:sldChg chg="new del">
        <pc:chgData name="Kitazawa Masakiyo" userId="2bf3742da7ad8ecb" providerId="LiveId" clId="{58F70095-E069-4706-A59F-8C02D4F02D53}" dt="2021-09-23T16:36:54.158" v="3683" actId="2696"/>
        <pc:sldMkLst>
          <pc:docMk/>
          <pc:sldMk cId="3807021343" sldId="1042"/>
        </pc:sldMkLst>
      </pc:sldChg>
      <pc:sldChg chg="addSp delSp modSp mod">
        <pc:chgData name="Kitazawa Masakiyo" userId="2bf3742da7ad8ecb" providerId="LiveId" clId="{58F70095-E069-4706-A59F-8C02D4F02D53}" dt="2021-09-24T00:06:20.870" v="4027" actId="478"/>
        <pc:sldMkLst>
          <pc:docMk/>
          <pc:sldMk cId="4061253989" sldId="1049"/>
        </pc:sldMkLst>
        <pc:spChg chg="del">
          <ac:chgData name="Kitazawa Masakiyo" userId="2bf3742da7ad8ecb" providerId="LiveId" clId="{58F70095-E069-4706-A59F-8C02D4F02D53}" dt="2021-09-23T16:37:56.860" v="3697" actId="478"/>
          <ac:spMkLst>
            <pc:docMk/>
            <pc:sldMk cId="4061253989" sldId="1049"/>
            <ac:spMk id="2" creationId="{6586760D-B941-4F3A-A0A6-46840DD2EA74}"/>
          </ac:spMkLst>
        </pc:spChg>
        <pc:spChg chg="del">
          <ac:chgData name="Kitazawa Masakiyo" userId="2bf3742da7ad8ecb" providerId="LiveId" clId="{58F70095-E069-4706-A59F-8C02D4F02D53}" dt="2021-09-24T00:06:20.870" v="4027" actId="478"/>
          <ac:spMkLst>
            <pc:docMk/>
            <pc:sldMk cId="4061253989" sldId="1049"/>
            <ac:spMk id="4" creationId="{02275D42-C1B0-4A53-B334-E777A98B0C32}"/>
          </ac:spMkLst>
        </pc:spChg>
        <pc:spChg chg="del">
          <ac:chgData name="Kitazawa Masakiyo" userId="2bf3742da7ad8ecb" providerId="LiveId" clId="{58F70095-E069-4706-A59F-8C02D4F02D53}" dt="2021-09-24T00:04:06.579" v="4005" actId="478"/>
          <ac:spMkLst>
            <pc:docMk/>
            <pc:sldMk cId="4061253989" sldId="1049"/>
            <ac:spMk id="11" creationId="{043973BC-3A25-4C63-824E-EBC0077C2B30}"/>
          </ac:spMkLst>
        </pc:spChg>
        <pc:spChg chg="add del mod">
          <ac:chgData name="Kitazawa Masakiyo" userId="2bf3742da7ad8ecb" providerId="LiveId" clId="{58F70095-E069-4706-A59F-8C02D4F02D53}" dt="2021-09-23T16:38:01.685" v="3698" actId="478"/>
          <ac:spMkLst>
            <pc:docMk/>
            <pc:sldMk cId="4061253989" sldId="1049"/>
            <ac:spMk id="12" creationId="{04B5E3A1-D237-445A-8FA4-9DAD8A284EFB}"/>
          </ac:spMkLst>
        </pc:spChg>
        <pc:spChg chg="add mod">
          <ac:chgData name="Kitazawa Masakiyo" userId="2bf3742da7ad8ecb" providerId="LiveId" clId="{58F70095-E069-4706-A59F-8C02D4F02D53}" dt="2021-09-24T00:04:10.060" v="4006" actId="1076"/>
          <ac:spMkLst>
            <pc:docMk/>
            <pc:sldMk cId="4061253989" sldId="1049"/>
            <ac:spMk id="12" creationId="{B07A8FF0-3A63-4583-BC77-B05D5BB441BE}"/>
          </ac:spMkLst>
        </pc:spChg>
        <pc:picChg chg="add mod">
          <ac:chgData name="Kitazawa Masakiyo" userId="2bf3742da7ad8ecb" providerId="LiveId" clId="{58F70095-E069-4706-A59F-8C02D4F02D53}" dt="2021-09-23T16:40:13.311" v="3739" actId="1076"/>
          <ac:picMkLst>
            <pc:docMk/>
            <pc:sldMk cId="4061253989" sldId="1049"/>
            <ac:picMk id="9" creationId="{8BA011C7-29B7-4E7D-8D62-E3652F181052}"/>
          </ac:picMkLst>
        </pc:picChg>
        <pc:picChg chg="del mod">
          <ac:chgData name="Kitazawa Masakiyo" userId="2bf3742da7ad8ecb" providerId="LiveId" clId="{58F70095-E069-4706-A59F-8C02D4F02D53}" dt="2021-09-23T16:37:48.188" v="3696"/>
          <ac:picMkLst>
            <pc:docMk/>
            <pc:sldMk cId="4061253989" sldId="1049"/>
            <ac:picMk id="18" creationId="{0E0052DE-B991-4C8A-AB4D-2BCF2E98EA22}"/>
          </ac:picMkLst>
        </pc:picChg>
      </pc:sldChg>
      <pc:sldChg chg="addSp delSp modSp mod">
        <pc:chgData name="Kitazawa Masakiyo" userId="2bf3742da7ad8ecb" providerId="LiveId" clId="{58F70095-E069-4706-A59F-8C02D4F02D53}" dt="2021-09-24T06:33:34.392" v="6360" actId="1076"/>
        <pc:sldMkLst>
          <pc:docMk/>
          <pc:sldMk cId="2296333789" sldId="1050"/>
        </pc:sldMkLst>
        <pc:spChg chg="del">
          <ac:chgData name="Kitazawa Masakiyo" userId="2bf3742da7ad8ecb" providerId="LiveId" clId="{58F70095-E069-4706-A59F-8C02D4F02D53}" dt="2021-09-24T00:06:28.081" v="4030" actId="478"/>
          <ac:spMkLst>
            <pc:docMk/>
            <pc:sldMk cId="2296333789" sldId="1050"/>
            <ac:spMk id="4" creationId="{5C26696C-E457-40AA-B72E-0FE5BD7218D8}"/>
          </ac:spMkLst>
        </pc:spChg>
        <pc:spChg chg="mod">
          <ac:chgData name="Kitazawa Masakiyo" userId="2bf3742da7ad8ecb" providerId="LiveId" clId="{58F70095-E069-4706-A59F-8C02D4F02D53}" dt="2021-09-24T06:33:30.265" v="6359" actId="1076"/>
          <ac:spMkLst>
            <pc:docMk/>
            <pc:sldMk cId="2296333789" sldId="1050"/>
            <ac:spMk id="5" creationId="{CFF6BB31-CAF7-4C14-B0AD-D95004B7C7E1}"/>
          </ac:spMkLst>
        </pc:spChg>
        <pc:spChg chg="mod">
          <ac:chgData name="Kitazawa Masakiyo" userId="2bf3742da7ad8ecb" providerId="LiveId" clId="{58F70095-E069-4706-A59F-8C02D4F02D53}" dt="2021-09-24T06:33:30.265" v="6359" actId="1076"/>
          <ac:spMkLst>
            <pc:docMk/>
            <pc:sldMk cId="2296333789" sldId="1050"/>
            <ac:spMk id="6" creationId="{31286633-7BDA-43F4-BC50-A87DE9A5B043}"/>
          </ac:spMkLst>
        </pc:spChg>
        <pc:spChg chg="mod">
          <ac:chgData name="Kitazawa Masakiyo" userId="2bf3742da7ad8ecb" providerId="LiveId" clId="{58F70095-E069-4706-A59F-8C02D4F02D53}" dt="2021-09-24T06:33:30.265" v="6359" actId="1076"/>
          <ac:spMkLst>
            <pc:docMk/>
            <pc:sldMk cId="2296333789" sldId="1050"/>
            <ac:spMk id="7" creationId="{5DDEB4F7-1EDB-4CD6-A147-527489D2A6C9}"/>
          </ac:spMkLst>
        </pc:spChg>
        <pc:spChg chg="mod">
          <ac:chgData name="Kitazawa Masakiyo" userId="2bf3742da7ad8ecb" providerId="LiveId" clId="{58F70095-E069-4706-A59F-8C02D4F02D53}" dt="2021-09-24T06:33:30.265" v="6359" actId="1076"/>
          <ac:spMkLst>
            <pc:docMk/>
            <pc:sldMk cId="2296333789" sldId="1050"/>
            <ac:spMk id="8" creationId="{4BD9C1C6-CAC5-4D16-960B-4FB56A8DCF55}"/>
          </ac:spMkLst>
        </pc:spChg>
        <pc:spChg chg="mod">
          <ac:chgData name="Kitazawa Masakiyo" userId="2bf3742da7ad8ecb" providerId="LiveId" clId="{58F70095-E069-4706-A59F-8C02D4F02D53}" dt="2021-09-24T06:33:30.265" v="6359" actId="1076"/>
          <ac:spMkLst>
            <pc:docMk/>
            <pc:sldMk cId="2296333789" sldId="1050"/>
            <ac:spMk id="9" creationId="{06076942-FFD4-4EFD-AC7A-BC56A48A286C}"/>
          </ac:spMkLst>
        </pc:spChg>
        <pc:spChg chg="mod">
          <ac:chgData name="Kitazawa Masakiyo" userId="2bf3742da7ad8ecb" providerId="LiveId" clId="{58F70095-E069-4706-A59F-8C02D4F02D53}" dt="2021-09-24T06:33:30.265" v="6359" actId="1076"/>
          <ac:spMkLst>
            <pc:docMk/>
            <pc:sldMk cId="2296333789" sldId="1050"/>
            <ac:spMk id="12" creationId="{8C3D0B3B-8C47-4203-8858-213E612B4CBD}"/>
          </ac:spMkLst>
        </pc:spChg>
        <pc:spChg chg="mod">
          <ac:chgData name="Kitazawa Masakiyo" userId="2bf3742da7ad8ecb" providerId="LiveId" clId="{58F70095-E069-4706-A59F-8C02D4F02D53}" dt="2021-09-24T06:33:30.265" v="6359" actId="1076"/>
          <ac:spMkLst>
            <pc:docMk/>
            <pc:sldMk cId="2296333789" sldId="1050"/>
            <ac:spMk id="15" creationId="{A521FB61-9A5B-423F-993E-CEB92FF8457D}"/>
          </ac:spMkLst>
        </pc:spChg>
        <pc:spChg chg="mod">
          <ac:chgData name="Kitazawa Masakiyo" userId="2bf3742da7ad8ecb" providerId="LiveId" clId="{58F70095-E069-4706-A59F-8C02D4F02D53}" dt="2021-09-24T06:33:30.265" v="6359" actId="1076"/>
          <ac:spMkLst>
            <pc:docMk/>
            <pc:sldMk cId="2296333789" sldId="1050"/>
            <ac:spMk id="16" creationId="{A03B5091-548A-499B-AC6A-A5B6EA0634EB}"/>
          </ac:spMkLst>
        </pc:spChg>
        <pc:spChg chg="mod">
          <ac:chgData name="Kitazawa Masakiyo" userId="2bf3742da7ad8ecb" providerId="LiveId" clId="{58F70095-E069-4706-A59F-8C02D4F02D53}" dt="2021-09-24T06:33:30.265" v="6359" actId="1076"/>
          <ac:spMkLst>
            <pc:docMk/>
            <pc:sldMk cId="2296333789" sldId="1050"/>
            <ac:spMk id="17" creationId="{1CE4B064-D4F0-435B-A63C-C62B59E2A2C2}"/>
          </ac:spMkLst>
        </pc:spChg>
        <pc:spChg chg="del mod">
          <ac:chgData name="Kitazawa Masakiyo" userId="2bf3742da7ad8ecb" providerId="LiveId" clId="{58F70095-E069-4706-A59F-8C02D4F02D53}" dt="2021-09-24T00:03:52.670" v="4002" actId="478"/>
          <ac:spMkLst>
            <pc:docMk/>
            <pc:sldMk cId="2296333789" sldId="1050"/>
            <ac:spMk id="18" creationId="{4B5D6B4D-2344-4CE2-A892-BD279EA43CC7}"/>
          </ac:spMkLst>
        </pc:spChg>
        <pc:spChg chg="del">
          <ac:chgData name="Kitazawa Masakiyo" userId="2bf3742da7ad8ecb" providerId="LiveId" clId="{58F70095-E069-4706-A59F-8C02D4F02D53}" dt="2021-09-24T00:03:18.612" v="3993" actId="478"/>
          <ac:spMkLst>
            <pc:docMk/>
            <pc:sldMk cId="2296333789" sldId="1050"/>
            <ac:spMk id="19" creationId="{A010614C-1066-4601-B1F4-A0B4D08A8A9E}"/>
          </ac:spMkLst>
        </pc:spChg>
        <pc:spChg chg="add mod ord">
          <ac:chgData name="Kitazawa Masakiyo" userId="2bf3742da7ad8ecb" providerId="LiveId" clId="{58F70095-E069-4706-A59F-8C02D4F02D53}" dt="2021-09-24T06:33:30.265" v="6359" actId="1076"/>
          <ac:spMkLst>
            <pc:docMk/>
            <pc:sldMk cId="2296333789" sldId="1050"/>
            <ac:spMk id="20" creationId="{CA7F570B-8007-48A5-BC1D-91782032A17D}"/>
          </ac:spMkLst>
        </pc:spChg>
        <pc:spChg chg="add mod">
          <ac:chgData name="Kitazawa Masakiyo" userId="2bf3742da7ad8ecb" providerId="LiveId" clId="{58F70095-E069-4706-A59F-8C02D4F02D53}" dt="2021-09-24T06:33:30.265" v="6359" actId="1076"/>
          <ac:spMkLst>
            <pc:docMk/>
            <pc:sldMk cId="2296333789" sldId="1050"/>
            <ac:spMk id="21" creationId="{0BFDDC1D-9DE5-4F69-88C4-F68D8C37A458}"/>
          </ac:spMkLst>
        </pc:spChg>
        <pc:grpChg chg="mod">
          <ac:chgData name="Kitazawa Masakiyo" userId="2bf3742da7ad8ecb" providerId="LiveId" clId="{58F70095-E069-4706-A59F-8C02D4F02D53}" dt="2021-09-24T06:33:30.265" v="6359" actId="1076"/>
          <ac:grpSpMkLst>
            <pc:docMk/>
            <pc:sldMk cId="2296333789" sldId="1050"/>
            <ac:grpSpMk id="3" creationId="{B3D8BA71-953C-482E-87C0-9687FA0A9940}"/>
          </ac:grpSpMkLst>
        </pc:grpChg>
        <pc:picChg chg="add mod">
          <ac:chgData name="Kitazawa Masakiyo" userId="2bf3742da7ad8ecb" providerId="LiveId" clId="{58F70095-E069-4706-A59F-8C02D4F02D53}" dt="2021-09-24T06:33:34.392" v="6360" actId="1076"/>
          <ac:picMkLst>
            <pc:docMk/>
            <pc:sldMk cId="2296333789" sldId="1050"/>
            <ac:picMk id="10" creationId="{F86E1226-CD1D-42DA-BFE1-08817DBC218F}"/>
          </ac:picMkLst>
        </pc:picChg>
      </pc:sldChg>
      <pc:sldChg chg="delSp modSp mod">
        <pc:chgData name="Kitazawa Masakiyo" userId="2bf3742da7ad8ecb" providerId="LiveId" clId="{58F70095-E069-4706-A59F-8C02D4F02D53}" dt="2021-09-24T00:09:51.013" v="4114" actId="1076"/>
        <pc:sldMkLst>
          <pc:docMk/>
          <pc:sldMk cId="3655961944" sldId="1051"/>
        </pc:sldMkLst>
        <pc:spChg chg="del">
          <ac:chgData name="Kitazawa Masakiyo" userId="2bf3742da7ad8ecb" providerId="LiveId" clId="{58F70095-E069-4706-A59F-8C02D4F02D53}" dt="2021-09-24T00:06:32.458" v="4032" actId="478"/>
          <ac:spMkLst>
            <pc:docMk/>
            <pc:sldMk cId="3655961944" sldId="1051"/>
            <ac:spMk id="4" creationId="{4DA2976F-BDAD-418D-A801-018E8AC82F6D}"/>
          </ac:spMkLst>
        </pc:spChg>
        <pc:spChg chg="mod">
          <ac:chgData name="Kitazawa Masakiyo" userId="2bf3742da7ad8ecb" providerId="LiveId" clId="{58F70095-E069-4706-A59F-8C02D4F02D53}" dt="2021-09-24T00:09:51.013" v="4114" actId="1076"/>
          <ac:spMkLst>
            <pc:docMk/>
            <pc:sldMk cId="3655961944" sldId="1051"/>
            <ac:spMk id="5" creationId="{6CAEB3D4-9561-4008-A9EF-220604B740DB}"/>
          </ac:spMkLst>
        </pc:spChg>
        <pc:picChg chg="mod">
          <ac:chgData name="Kitazawa Masakiyo" userId="2bf3742da7ad8ecb" providerId="LiveId" clId="{58F70095-E069-4706-A59F-8C02D4F02D53}" dt="2021-09-24T00:09:51.013" v="4114" actId="1076"/>
          <ac:picMkLst>
            <pc:docMk/>
            <pc:sldMk cId="3655961944" sldId="1051"/>
            <ac:picMk id="9" creationId="{6CA43A2D-AFB1-40F4-AB3C-C19CF49FF5B9}"/>
          </ac:picMkLst>
        </pc:picChg>
      </pc:sldChg>
      <pc:sldChg chg="delSp modSp mod">
        <pc:chgData name="Kitazawa Masakiyo" userId="2bf3742da7ad8ecb" providerId="LiveId" clId="{58F70095-E069-4706-A59F-8C02D4F02D53}" dt="2021-09-24T06:34:12.205" v="6377" actId="20577"/>
        <pc:sldMkLst>
          <pc:docMk/>
          <pc:sldMk cId="3108758797" sldId="1052"/>
        </pc:sldMkLst>
        <pc:spChg chg="del">
          <ac:chgData name="Kitazawa Masakiyo" userId="2bf3742da7ad8ecb" providerId="LiveId" clId="{58F70095-E069-4706-A59F-8C02D4F02D53}" dt="2021-09-24T00:06:30.111" v="4031" actId="478"/>
          <ac:spMkLst>
            <pc:docMk/>
            <pc:sldMk cId="3108758797" sldId="1052"/>
            <ac:spMk id="4" creationId="{EAD65720-A5C1-439A-9A9A-390495127FFA}"/>
          </ac:spMkLst>
        </pc:spChg>
        <pc:spChg chg="mod">
          <ac:chgData name="Kitazawa Masakiyo" userId="2bf3742da7ad8ecb" providerId="LiveId" clId="{58F70095-E069-4706-A59F-8C02D4F02D53}" dt="2021-09-24T06:34:12.205" v="6377" actId="20577"/>
          <ac:spMkLst>
            <pc:docMk/>
            <pc:sldMk cId="3108758797" sldId="1052"/>
            <ac:spMk id="5" creationId="{5485B8DA-A374-4140-AC4B-578179CFE829}"/>
          </ac:spMkLst>
        </pc:spChg>
      </pc:sldChg>
      <pc:sldChg chg="addSp delSp modSp mod">
        <pc:chgData name="Kitazawa Masakiyo" userId="2bf3742da7ad8ecb" providerId="LiveId" clId="{58F70095-E069-4706-A59F-8C02D4F02D53}" dt="2021-09-24T06:54:28.232" v="6473" actId="14100"/>
        <pc:sldMkLst>
          <pc:docMk/>
          <pc:sldMk cId="4294198772" sldId="1054"/>
        </pc:sldMkLst>
        <pc:spChg chg="mod">
          <ac:chgData name="Kitazawa Masakiyo" userId="2bf3742da7ad8ecb" providerId="LiveId" clId="{58F70095-E069-4706-A59F-8C02D4F02D53}" dt="2021-09-24T05:09:12.792" v="6100" actId="20577"/>
          <ac:spMkLst>
            <pc:docMk/>
            <pc:sldMk cId="4294198772" sldId="1054"/>
            <ac:spMk id="2" creationId="{6BB13F3B-A286-4923-A790-1B5DC7FEA94E}"/>
          </ac:spMkLst>
        </pc:spChg>
        <pc:spChg chg="del">
          <ac:chgData name="Kitazawa Masakiyo" userId="2bf3742da7ad8ecb" providerId="LiveId" clId="{58F70095-E069-4706-A59F-8C02D4F02D53}" dt="2021-09-24T00:06:17.636" v="4026" actId="478"/>
          <ac:spMkLst>
            <pc:docMk/>
            <pc:sldMk cId="4294198772" sldId="1054"/>
            <ac:spMk id="4" creationId="{6771B8D8-3EB4-4083-8D2D-B023BA6CCD5D}"/>
          </ac:spMkLst>
        </pc:spChg>
        <pc:spChg chg="mod">
          <ac:chgData name="Kitazawa Masakiyo" userId="2bf3742da7ad8ecb" providerId="LiveId" clId="{58F70095-E069-4706-A59F-8C02D4F02D53}" dt="2021-09-24T04:53:31.451" v="5942" actId="1076"/>
          <ac:spMkLst>
            <pc:docMk/>
            <pc:sldMk cId="4294198772" sldId="1054"/>
            <ac:spMk id="9" creationId="{54AAF9F0-E8F5-4C56-BF57-68EC20A3AB0D}"/>
          </ac:spMkLst>
        </pc:spChg>
        <pc:spChg chg="mod">
          <ac:chgData name="Kitazawa Masakiyo" userId="2bf3742da7ad8ecb" providerId="LiveId" clId="{58F70095-E069-4706-A59F-8C02D4F02D53}" dt="2021-09-24T04:53:31.451" v="5942" actId="1076"/>
          <ac:spMkLst>
            <pc:docMk/>
            <pc:sldMk cId="4294198772" sldId="1054"/>
            <ac:spMk id="11" creationId="{4E4E44B9-441F-4D6D-B730-811A579EFAFD}"/>
          </ac:spMkLst>
        </pc:spChg>
        <pc:spChg chg="mod">
          <ac:chgData name="Kitazawa Masakiyo" userId="2bf3742da7ad8ecb" providerId="LiveId" clId="{58F70095-E069-4706-A59F-8C02D4F02D53}" dt="2021-09-24T04:53:31.451" v="5942" actId="1076"/>
          <ac:spMkLst>
            <pc:docMk/>
            <pc:sldMk cId="4294198772" sldId="1054"/>
            <ac:spMk id="12" creationId="{53866C70-A06E-4FFF-B6A4-2DC664948A3D}"/>
          </ac:spMkLst>
        </pc:spChg>
        <pc:spChg chg="mod">
          <ac:chgData name="Kitazawa Masakiyo" userId="2bf3742da7ad8ecb" providerId="LiveId" clId="{58F70095-E069-4706-A59F-8C02D4F02D53}" dt="2021-09-24T04:53:31.451" v="5942" actId="1076"/>
          <ac:spMkLst>
            <pc:docMk/>
            <pc:sldMk cId="4294198772" sldId="1054"/>
            <ac:spMk id="14" creationId="{8029ED2B-7727-461C-8FF6-B2CD656596A9}"/>
          </ac:spMkLst>
        </pc:spChg>
        <pc:spChg chg="mod">
          <ac:chgData name="Kitazawa Masakiyo" userId="2bf3742da7ad8ecb" providerId="LiveId" clId="{58F70095-E069-4706-A59F-8C02D4F02D53}" dt="2021-09-24T04:53:31.451" v="5942" actId="1076"/>
          <ac:spMkLst>
            <pc:docMk/>
            <pc:sldMk cId="4294198772" sldId="1054"/>
            <ac:spMk id="15" creationId="{150E9B90-5A3B-45B4-A9CE-69D61421C1F8}"/>
          </ac:spMkLst>
        </pc:spChg>
        <pc:spChg chg="mod">
          <ac:chgData name="Kitazawa Masakiyo" userId="2bf3742da7ad8ecb" providerId="LiveId" clId="{58F70095-E069-4706-A59F-8C02D4F02D53}" dt="2021-09-24T04:53:31.451" v="5942" actId="1076"/>
          <ac:spMkLst>
            <pc:docMk/>
            <pc:sldMk cId="4294198772" sldId="1054"/>
            <ac:spMk id="19" creationId="{65F2EC6A-1214-4FF3-BF7F-90316DAF9214}"/>
          </ac:spMkLst>
        </pc:spChg>
        <pc:spChg chg="add mod ord">
          <ac:chgData name="Kitazawa Masakiyo" userId="2bf3742da7ad8ecb" providerId="LiveId" clId="{58F70095-E069-4706-A59F-8C02D4F02D53}" dt="2021-09-24T06:54:28.232" v="6473" actId="14100"/>
          <ac:spMkLst>
            <pc:docMk/>
            <pc:sldMk cId="4294198772" sldId="1054"/>
            <ac:spMk id="25" creationId="{3FBAF263-E56C-4E9D-A1D2-D0AFB0928F32}"/>
          </ac:spMkLst>
        </pc:spChg>
        <pc:grpChg chg="mod">
          <ac:chgData name="Kitazawa Masakiyo" userId="2bf3742da7ad8ecb" providerId="LiveId" clId="{58F70095-E069-4706-A59F-8C02D4F02D53}" dt="2021-09-24T04:53:31.451" v="5942" actId="1076"/>
          <ac:grpSpMkLst>
            <pc:docMk/>
            <pc:sldMk cId="4294198772" sldId="1054"/>
            <ac:grpSpMk id="7" creationId="{587CC188-6065-494F-996F-E7D973AEF84B}"/>
          </ac:grpSpMkLst>
        </pc:grpChg>
        <pc:grpChg chg="mod">
          <ac:chgData name="Kitazawa Masakiyo" userId="2bf3742da7ad8ecb" providerId="LiveId" clId="{58F70095-E069-4706-A59F-8C02D4F02D53}" dt="2021-09-24T04:53:31.451" v="5942" actId="1076"/>
          <ac:grpSpMkLst>
            <pc:docMk/>
            <pc:sldMk cId="4294198772" sldId="1054"/>
            <ac:grpSpMk id="18" creationId="{87730DF6-9BCF-4911-9949-4ED7C4E6A4B7}"/>
          </ac:grpSpMkLst>
        </pc:grpChg>
        <pc:picChg chg="mod">
          <ac:chgData name="Kitazawa Masakiyo" userId="2bf3742da7ad8ecb" providerId="LiveId" clId="{58F70095-E069-4706-A59F-8C02D4F02D53}" dt="2021-09-24T04:53:31.451" v="5942" actId="1076"/>
          <ac:picMkLst>
            <pc:docMk/>
            <pc:sldMk cId="4294198772" sldId="1054"/>
            <ac:picMk id="6" creationId="{056EE8BA-CC8D-4B8A-B257-92CAADBA7B88}"/>
          </ac:picMkLst>
        </pc:picChg>
        <pc:picChg chg="mod">
          <ac:chgData name="Kitazawa Masakiyo" userId="2bf3742da7ad8ecb" providerId="LiveId" clId="{58F70095-E069-4706-A59F-8C02D4F02D53}" dt="2021-09-24T04:53:31.451" v="5942" actId="1076"/>
          <ac:picMkLst>
            <pc:docMk/>
            <pc:sldMk cId="4294198772" sldId="1054"/>
            <ac:picMk id="8" creationId="{117F2974-95BE-453F-B99A-4AC1366B2ED2}"/>
          </ac:picMkLst>
        </pc:picChg>
        <pc:picChg chg="mod">
          <ac:chgData name="Kitazawa Masakiyo" userId="2bf3742da7ad8ecb" providerId="LiveId" clId="{58F70095-E069-4706-A59F-8C02D4F02D53}" dt="2021-09-24T04:54:02.039" v="5948" actId="1076"/>
          <ac:picMkLst>
            <pc:docMk/>
            <pc:sldMk cId="4294198772" sldId="1054"/>
            <ac:picMk id="10" creationId="{7DEF1030-3FA8-4276-A9D4-35D2DF8B9C4A}"/>
          </ac:picMkLst>
        </pc:picChg>
        <pc:picChg chg="mod">
          <ac:chgData name="Kitazawa Masakiyo" userId="2bf3742da7ad8ecb" providerId="LiveId" clId="{58F70095-E069-4706-A59F-8C02D4F02D53}" dt="2021-09-24T04:53:53.325" v="5947" actId="1076"/>
          <ac:picMkLst>
            <pc:docMk/>
            <pc:sldMk cId="4294198772" sldId="1054"/>
            <ac:picMk id="13" creationId="{35E661B4-D8CE-4560-8820-E9CC2FF61882}"/>
          </ac:picMkLst>
        </pc:picChg>
        <pc:picChg chg="add del mod">
          <ac:chgData name="Kitazawa Masakiyo" userId="2bf3742da7ad8ecb" providerId="LiveId" clId="{58F70095-E069-4706-A59F-8C02D4F02D53}" dt="2021-09-24T06:52:45.178" v="6453"/>
          <ac:picMkLst>
            <pc:docMk/>
            <pc:sldMk cId="4294198772" sldId="1054"/>
            <ac:picMk id="20" creationId="{528228A7-D590-479F-B50F-2115ABB20E97}"/>
          </ac:picMkLst>
        </pc:picChg>
        <pc:picChg chg="add del mod">
          <ac:chgData name="Kitazawa Masakiyo" userId="2bf3742da7ad8ecb" providerId="LiveId" clId="{58F70095-E069-4706-A59F-8C02D4F02D53}" dt="2021-09-24T06:53:09.130" v="6466"/>
          <ac:picMkLst>
            <pc:docMk/>
            <pc:sldMk cId="4294198772" sldId="1054"/>
            <ac:picMk id="22" creationId="{5F18A716-413C-4553-8030-6EB7217411E3}"/>
          </ac:picMkLst>
        </pc:picChg>
        <pc:picChg chg="add mod">
          <ac:chgData name="Kitazawa Masakiyo" userId="2bf3742da7ad8ecb" providerId="LiveId" clId="{58F70095-E069-4706-A59F-8C02D4F02D53}" dt="2021-09-24T06:54:23.215" v="6472" actId="1076"/>
          <ac:picMkLst>
            <pc:docMk/>
            <pc:sldMk cId="4294198772" sldId="1054"/>
            <ac:picMk id="24" creationId="{5AE0D6C8-4C4C-4647-9C21-C8A3A749B22F}"/>
          </ac:picMkLst>
        </pc:picChg>
      </pc:sldChg>
      <pc:sldChg chg="delSp del mod">
        <pc:chgData name="Kitazawa Masakiyo" userId="2bf3742da7ad8ecb" providerId="LiveId" clId="{58F70095-E069-4706-A59F-8C02D4F02D53}" dt="2021-09-24T04:59:42.793" v="6017" actId="2696"/>
        <pc:sldMkLst>
          <pc:docMk/>
          <pc:sldMk cId="1396958522" sldId="1055"/>
        </pc:sldMkLst>
        <pc:spChg chg="del">
          <ac:chgData name="Kitazawa Masakiyo" userId="2bf3742da7ad8ecb" providerId="LiveId" clId="{58F70095-E069-4706-A59F-8C02D4F02D53}" dt="2021-09-24T00:06:26.328" v="4029" actId="478"/>
          <ac:spMkLst>
            <pc:docMk/>
            <pc:sldMk cId="1396958522" sldId="1055"/>
            <ac:spMk id="4" creationId="{02275D42-C1B0-4A53-B334-E777A98B0C32}"/>
          </ac:spMkLst>
        </pc:spChg>
      </pc:sldChg>
      <pc:sldChg chg="addSp delSp modSp mod">
        <pc:chgData name="Kitazawa Masakiyo" userId="2bf3742da7ad8ecb" providerId="LiveId" clId="{58F70095-E069-4706-A59F-8C02D4F02D53}" dt="2021-09-24T06:32:04.158" v="6347" actId="1035"/>
        <pc:sldMkLst>
          <pc:docMk/>
          <pc:sldMk cId="854185045" sldId="1056"/>
        </pc:sldMkLst>
        <pc:spChg chg="del">
          <ac:chgData name="Kitazawa Masakiyo" userId="2bf3742da7ad8ecb" providerId="LiveId" clId="{58F70095-E069-4706-A59F-8C02D4F02D53}" dt="2021-09-24T00:06:24.039" v="4028" actId="478"/>
          <ac:spMkLst>
            <pc:docMk/>
            <pc:sldMk cId="854185045" sldId="1056"/>
            <ac:spMk id="4" creationId="{02275D42-C1B0-4A53-B334-E777A98B0C32}"/>
          </ac:spMkLst>
        </pc:spChg>
        <pc:spChg chg="mod">
          <ac:chgData name="Kitazawa Masakiyo" userId="2bf3742da7ad8ecb" providerId="LiveId" clId="{58F70095-E069-4706-A59F-8C02D4F02D53}" dt="2021-09-24T04:56:21.554" v="5980" actId="14100"/>
          <ac:spMkLst>
            <pc:docMk/>
            <pc:sldMk cId="854185045" sldId="1056"/>
            <ac:spMk id="9" creationId="{FC209D96-6E57-4018-85EB-B4EC8ECAE35D}"/>
          </ac:spMkLst>
        </pc:spChg>
        <pc:spChg chg="mod">
          <ac:chgData name="Kitazawa Masakiyo" userId="2bf3742da7ad8ecb" providerId="LiveId" clId="{58F70095-E069-4706-A59F-8C02D4F02D53}" dt="2021-09-24T04:57:03.001" v="5991" actId="1036"/>
          <ac:spMkLst>
            <pc:docMk/>
            <pc:sldMk cId="854185045" sldId="1056"/>
            <ac:spMk id="11" creationId="{DAFC4178-EBBE-47B7-A1D6-0E72CA6EF4CE}"/>
          </ac:spMkLst>
        </pc:spChg>
        <pc:spChg chg="mod">
          <ac:chgData name="Kitazawa Masakiyo" userId="2bf3742da7ad8ecb" providerId="LiveId" clId="{58F70095-E069-4706-A59F-8C02D4F02D53}" dt="2021-09-24T04:57:03.001" v="5991" actId="1036"/>
          <ac:spMkLst>
            <pc:docMk/>
            <pc:sldMk cId="854185045" sldId="1056"/>
            <ac:spMk id="12" creationId="{A8F38092-79FC-4BD5-8263-AB12957325D6}"/>
          </ac:spMkLst>
        </pc:spChg>
        <pc:spChg chg="mod">
          <ac:chgData name="Kitazawa Masakiyo" userId="2bf3742da7ad8ecb" providerId="LiveId" clId="{58F70095-E069-4706-A59F-8C02D4F02D53}" dt="2021-09-24T04:55:47.252" v="5958" actId="1036"/>
          <ac:spMkLst>
            <pc:docMk/>
            <pc:sldMk cId="854185045" sldId="1056"/>
            <ac:spMk id="13" creationId="{B6FBB510-AC2C-4F2C-B18C-F80DCF22D359}"/>
          </ac:spMkLst>
        </pc:spChg>
        <pc:spChg chg="add mod ord">
          <ac:chgData name="Kitazawa Masakiyo" userId="2bf3742da7ad8ecb" providerId="LiveId" clId="{58F70095-E069-4706-A59F-8C02D4F02D53}" dt="2021-09-24T04:55:47.252" v="5958" actId="1036"/>
          <ac:spMkLst>
            <pc:docMk/>
            <pc:sldMk cId="854185045" sldId="1056"/>
            <ac:spMk id="14" creationId="{2514C9E9-804F-4390-BB20-440E90E07A7E}"/>
          </ac:spMkLst>
        </pc:spChg>
        <pc:spChg chg="mod">
          <ac:chgData name="Kitazawa Masakiyo" userId="2bf3742da7ad8ecb" providerId="LiveId" clId="{58F70095-E069-4706-A59F-8C02D4F02D53}" dt="2021-09-24T05:11:04.963" v="6126" actId="207"/>
          <ac:spMkLst>
            <pc:docMk/>
            <pc:sldMk cId="854185045" sldId="1056"/>
            <ac:spMk id="15" creationId="{ED734548-985C-4EFB-8E00-D6009A908412}"/>
          </ac:spMkLst>
        </pc:spChg>
        <pc:spChg chg="mod">
          <ac:chgData name="Kitazawa Masakiyo" userId="2bf3742da7ad8ecb" providerId="LiveId" clId="{58F70095-E069-4706-A59F-8C02D4F02D53}" dt="2021-09-24T06:32:04.158" v="6347" actId="1035"/>
          <ac:spMkLst>
            <pc:docMk/>
            <pc:sldMk cId="854185045" sldId="1056"/>
            <ac:spMk id="16" creationId="{B366F444-0F40-4EF9-B196-25DF67683F15}"/>
          </ac:spMkLst>
        </pc:spChg>
        <pc:spChg chg="mod">
          <ac:chgData name="Kitazawa Masakiyo" userId="2bf3742da7ad8ecb" providerId="LiveId" clId="{58F70095-E069-4706-A59F-8C02D4F02D53}" dt="2021-09-24T05:11:04.963" v="6126" actId="207"/>
          <ac:spMkLst>
            <pc:docMk/>
            <pc:sldMk cId="854185045" sldId="1056"/>
            <ac:spMk id="17" creationId="{2632A63E-A502-4270-9980-BA40A4E3A453}"/>
          </ac:spMkLst>
        </pc:spChg>
        <pc:picChg chg="mod">
          <ac:chgData name="Kitazawa Masakiyo" userId="2bf3742da7ad8ecb" providerId="LiveId" clId="{58F70095-E069-4706-A59F-8C02D4F02D53}" dt="2021-09-24T04:55:40.046" v="5957" actId="14100"/>
          <ac:picMkLst>
            <pc:docMk/>
            <pc:sldMk cId="854185045" sldId="1056"/>
            <ac:picMk id="5" creationId="{AD5E21F1-6928-4306-A8E1-187DBDE9E0E0}"/>
          </ac:picMkLst>
        </pc:picChg>
        <pc:picChg chg="mod">
          <ac:chgData name="Kitazawa Masakiyo" userId="2bf3742da7ad8ecb" providerId="LiveId" clId="{58F70095-E069-4706-A59F-8C02D4F02D53}" dt="2021-09-24T04:55:35.348" v="5956" actId="14100"/>
          <ac:picMkLst>
            <pc:docMk/>
            <pc:sldMk cId="854185045" sldId="1056"/>
            <ac:picMk id="8" creationId="{692FC74E-7F30-4C70-91D2-63AA98D604CE}"/>
          </ac:picMkLst>
        </pc:picChg>
      </pc:sldChg>
      <pc:sldChg chg="addSp delSp modSp new mod ord delAnim modAnim">
        <pc:chgData name="Kitazawa Masakiyo" userId="2bf3742da7ad8ecb" providerId="LiveId" clId="{58F70095-E069-4706-A59F-8C02D4F02D53}" dt="2021-09-24T07:10:13.273" v="6475"/>
        <pc:sldMkLst>
          <pc:docMk/>
          <pc:sldMk cId="4067901868" sldId="1057"/>
        </pc:sldMkLst>
        <pc:spChg chg="del">
          <ac:chgData name="Kitazawa Masakiyo" userId="2bf3742da7ad8ecb" providerId="LiveId" clId="{58F70095-E069-4706-A59F-8C02D4F02D53}" dt="2021-09-24T04:21:13.733" v="5227" actId="478"/>
          <ac:spMkLst>
            <pc:docMk/>
            <pc:sldMk cId="4067901868" sldId="1057"/>
            <ac:spMk id="2" creationId="{1BB9401A-CB21-4C9A-8CA4-ADD22C57F9C5}"/>
          </ac:spMkLst>
        </pc:spChg>
        <pc:spChg chg="mod">
          <ac:chgData name="Kitazawa Masakiyo" userId="2bf3742da7ad8ecb" providerId="LiveId" clId="{58F70095-E069-4706-A59F-8C02D4F02D53}" dt="2021-09-24T04:21:10.899" v="5226" actId="20577"/>
          <ac:spMkLst>
            <pc:docMk/>
            <pc:sldMk cId="4067901868" sldId="1057"/>
            <ac:spMk id="3" creationId="{748CD2A0-F451-4326-9D27-172EF51A33BD}"/>
          </ac:spMkLst>
        </pc:spChg>
        <pc:spChg chg="add mod">
          <ac:chgData name="Kitazawa Masakiyo" userId="2bf3742da7ad8ecb" providerId="LiveId" clId="{58F70095-E069-4706-A59F-8C02D4F02D53}" dt="2021-09-24T04:25:08.645" v="5273" actId="1076"/>
          <ac:spMkLst>
            <pc:docMk/>
            <pc:sldMk cId="4067901868" sldId="1057"/>
            <ac:spMk id="4" creationId="{FB1E7554-61E5-4D56-8B0D-CF923BDBB70D}"/>
          </ac:spMkLst>
        </pc:spChg>
        <pc:spChg chg="add mod">
          <ac:chgData name="Kitazawa Masakiyo" userId="2bf3742da7ad8ecb" providerId="LiveId" clId="{58F70095-E069-4706-A59F-8C02D4F02D53}" dt="2021-09-24T04:25:05.421" v="5272" actId="1076"/>
          <ac:spMkLst>
            <pc:docMk/>
            <pc:sldMk cId="4067901868" sldId="1057"/>
            <ac:spMk id="5" creationId="{7A6CA628-5319-48D6-9344-DDA5D648AD9B}"/>
          </ac:spMkLst>
        </pc:spChg>
        <pc:spChg chg="add mod">
          <ac:chgData name="Kitazawa Masakiyo" userId="2bf3742da7ad8ecb" providerId="LiveId" clId="{58F70095-E069-4706-A59F-8C02D4F02D53}" dt="2021-09-24T04:36:47.151" v="5643" actId="1036"/>
          <ac:spMkLst>
            <pc:docMk/>
            <pc:sldMk cId="4067901868" sldId="1057"/>
            <ac:spMk id="8" creationId="{92346AE4-6206-4DAE-ACAF-2BD0240FA829}"/>
          </ac:spMkLst>
        </pc:spChg>
        <pc:spChg chg="add del mod">
          <ac:chgData name="Kitazawa Masakiyo" userId="2bf3742da7ad8ecb" providerId="LiveId" clId="{58F70095-E069-4706-A59F-8C02D4F02D53}" dt="2021-09-24T04:22:12.903" v="5232" actId="478"/>
          <ac:spMkLst>
            <pc:docMk/>
            <pc:sldMk cId="4067901868" sldId="1057"/>
            <ac:spMk id="9" creationId="{ABBE823B-6606-47D1-9110-09FE37296EEC}"/>
          </ac:spMkLst>
        </pc:spChg>
        <pc:spChg chg="add mod">
          <ac:chgData name="Kitazawa Masakiyo" userId="2bf3742da7ad8ecb" providerId="LiveId" clId="{58F70095-E069-4706-A59F-8C02D4F02D53}" dt="2021-09-24T07:10:10.130" v="6474" actId="164"/>
          <ac:spMkLst>
            <pc:docMk/>
            <pc:sldMk cId="4067901868" sldId="1057"/>
            <ac:spMk id="9" creationId="{E25B8CFB-697E-4C36-B6FC-719B4F4034CC}"/>
          </ac:spMkLst>
        </pc:spChg>
        <pc:spChg chg="add mod">
          <ac:chgData name="Kitazawa Masakiyo" userId="2bf3742da7ad8ecb" providerId="LiveId" clId="{58F70095-E069-4706-A59F-8C02D4F02D53}" dt="2021-09-24T04:36:41.060" v="5628" actId="1037"/>
          <ac:spMkLst>
            <pc:docMk/>
            <pc:sldMk cId="4067901868" sldId="1057"/>
            <ac:spMk id="10" creationId="{CD962550-8EB1-4BB7-A509-9FF35C7C3D1E}"/>
          </ac:spMkLst>
        </pc:spChg>
        <pc:spChg chg="add del mod">
          <ac:chgData name="Kitazawa Masakiyo" userId="2bf3742da7ad8ecb" providerId="LiveId" clId="{58F70095-E069-4706-A59F-8C02D4F02D53}" dt="2021-09-24T04:41:36.065" v="5789" actId="478"/>
          <ac:spMkLst>
            <pc:docMk/>
            <pc:sldMk cId="4067901868" sldId="1057"/>
            <ac:spMk id="11" creationId="{B22434FD-BCBE-442A-BF26-62924BC3299C}"/>
          </ac:spMkLst>
        </pc:spChg>
        <pc:spChg chg="add del mod">
          <ac:chgData name="Kitazawa Masakiyo" userId="2bf3742da7ad8ecb" providerId="LiveId" clId="{58F70095-E069-4706-A59F-8C02D4F02D53}" dt="2021-09-24T04:22:12.903" v="5232" actId="478"/>
          <ac:spMkLst>
            <pc:docMk/>
            <pc:sldMk cId="4067901868" sldId="1057"/>
            <ac:spMk id="11" creationId="{EB0B17E1-2DCD-431D-8EC8-97189F93977C}"/>
          </ac:spMkLst>
        </pc:spChg>
        <pc:spChg chg="add del mod">
          <ac:chgData name="Kitazawa Masakiyo" userId="2bf3742da7ad8ecb" providerId="LiveId" clId="{58F70095-E069-4706-A59F-8C02D4F02D53}" dt="2021-09-24T04:41:39.224" v="5790" actId="478"/>
          <ac:spMkLst>
            <pc:docMk/>
            <pc:sldMk cId="4067901868" sldId="1057"/>
            <ac:spMk id="12" creationId="{46C20D1F-D308-4109-82DE-92B435761F96}"/>
          </ac:spMkLst>
        </pc:spChg>
        <pc:spChg chg="add del mod">
          <ac:chgData name="Kitazawa Masakiyo" userId="2bf3742da7ad8ecb" providerId="LiveId" clId="{58F70095-E069-4706-A59F-8C02D4F02D53}" dt="2021-09-24T04:41:32.669" v="5788" actId="478"/>
          <ac:spMkLst>
            <pc:docMk/>
            <pc:sldMk cId="4067901868" sldId="1057"/>
            <ac:spMk id="15" creationId="{D8FAAEB7-4CC7-4D0F-8AC5-81041A9AEF4D}"/>
          </ac:spMkLst>
        </pc:spChg>
        <pc:spChg chg="add del mod">
          <ac:chgData name="Kitazawa Masakiyo" userId="2bf3742da7ad8ecb" providerId="LiveId" clId="{58F70095-E069-4706-A59F-8C02D4F02D53}" dt="2021-09-24T04:41:41.455" v="5791" actId="478"/>
          <ac:spMkLst>
            <pc:docMk/>
            <pc:sldMk cId="4067901868" sldId="1057"/>
            <ac:spMk id="17" creationId="{AD4C3A7D-F1AC-4E59-B966-CD1244FC9F1B}"/>
          </ac:spMkLst>
        </pc:spChg>
        <pc:spChg chg="add del mod">
          <ac:chgData name="Kitazawa Masakiyo" userId="2bf3742da7ad8ecb" providerId="LiveId" clId="{58F70095-E069-4706-A59F-8C02D4F02D53}" dt="2021-09-24T04:41:30.569" v="5787" actId="478"/>
          <ac:spMkLst>
            <pc:docMk/>
            <pc:sldMk cId="4067901868" sldId="1057"/>
            <ac:spMk id="19" creationId="{B45B3266-71A0-4174-91B7-B7F9DBB23CFD}"/>
          </ac:spMkLst>
        </pc:spChg>
        <pc:grpChg chg="add mod">
          <ac:chgData name="Kitazawa Masakiyo" userId="2bf3742da7ad8ecb" providerId="LiveId" clId="{58F70095-E069-4706-A59F-8C02D4F02D53}" dt="2021-09-24T07:10:10.130" v="6474" actId="164"/>
          <ac:grpSpMkLst>
            <pc:docMk/>
            <pc:sldMk cId="4067901868" sldId="1057"/>
            <ac:grpSpMk id="13" creationId="{CD68EAAB-8F85-4217-8E46-38D3A685A199}"/>
          </ac:grpSpMkLst>
        </pc:grpChg>
        <pc:picChg chg="add del mod">
          <ac:chgData name="Kitazawa Masakiyo" userId="2bf3742da7ad8ecb" providerId="LiveId" clId="{58F70095-E069-4706-A59F-8C02D4F02D53}" dt="2021-09-24T04:21:59.082" v="5230" actId="478"/>
          <ac:picMkLst>
            <pc:docMk/>
            <pc:sldMk cId="4067901868" sldId="1057"/>
            <ac:picMk id="6" creationId="{2E880DF7-17CF-44E3-B15F-4EE058ABBC3C}"/>
          </ac:picMkLst>
        </pc:picChg>
        <pc:picChg chg="add mod">
          <ac:chgData name="Kitazawa Masakiyo" userId="2bf3742da7ad8ecb" providerId="LiveId" clId="{58F70095-E069-4706-A59F-8C02D4F02D53}" dt="2021-09-24T04:24:46.141" v="5269" actId="14100"/>
          <ac:picMkLst>
            <pc:docMk/>
            <pc:sldMk cId="4067901868" sldId="1057"/>
            <ac:picMk id="7" creationId="{E4380721-1050-4DE0-96C3-EC75A040E1E3}"/>
          </ac:picMkLst>
        </pc:picChg>
        <pc:picChg chg="add del mod">
          <ac:chgData name="Kitazawa Masakiyo" userId="2bf3742da7ad8ecb" providerId="LiveId" clId="{58F70095-E069-4706-A59F-8C02D4F02D53}" dt="2021-09-24T04:22:25.050" v="5235" actId="21"/>
          <ac:picMkLst>
            <pc:docMk/>
            <pc:sldMk cId="4067901868" sldId="1057"/>
            <ac:picMk id="12" creationId="{A40CA500-EEE8-40D8-BAAB-413B0B0EE8EB}"/>
          </ac:picMkLst>
        </pc:picChg>
        <pc:picChg chg="add del mod modCrop">
          <ac:chgData name="Kitazawa Masakiyo" userId="2bf3742da7ad8ecb" providerId="LiveId" clId="{58F70095-E069-4706-A59F-8C02D4F02D53}" dt="2021-09-24T04:22:58.333" v="5241" actId="478"/>
          <ac:picMkLst>
            <pc:docMk/>
            <pc:sldMk cId="4067901868" sldId="1057"/>
            <ac:picMk id="13" creationId="{830B12BD-D7C2-4D10-B715-6FBE492FF0C9}"/>
          </ac:picMkLst>
        </pc:picChg>
        <pc:picChg chg="add mod modCrop">
          <ac:chgData name="Kitazawa Masakiyo" userId="2bf3742da7ad8ecb" providerId="LiveId" clId="{58F70095-E069-4706-A59F-8C02D4F02D53}" dt="2021-09-24T04:25:01.589" v="5271" actId="1076"/>
          <ac:picMkLst>
            <pc:docMk/>
            <pc:sldMk cId="4067901868" sldId="1057"/>
            <ac:picMk id="14" creationId="{FFBDD316-E6CE-4BA3-991E-69065BBBF276}"/>
          </ac:picMkLst>
        </pc:picChg>
        <pc:picChg chg="add mod">
          <ac:chgData name="Kitazawa Masakiyo" userId="2bf3742da7ad8ecb" providerId="LiveId" clId="{58F70095-E069-4706-A59F-8C02D4F02D53}" dt="2021-09-24T04:25:19.692" v="5277" actId="1076"/>
          <ac:picMkLst>
            <pc:docMk/>
            <pc:sldMk cId="4067901868" sldId="1057"/>
            <ac:picMk id="18" creationId="{6D5557D9-37F2-44D0-8562-F232EF7A0DDF}"/>
          </ac:picMkLst>
        </pc:picChg>
        <pc:cxnChg chg="add mod">
          <ac:chgData name="Kitazawa Masakiyo" userId="2bf3742da7ad8ecb" providerId="LiveId" clId="{58F70095-E069-4706-A59F-8C02D4F02D53}" dt="2021-09-24T07:10:10.130" v="6474" actId="164"/>
          <ac:cxnSpMkLst>
            <pc:docMk/>
            <pc:sldMk cId="4067901868" sldId="1057"/>
            <ac:cxnSpMk id="6" creationId="{6B3923A9-B80A-4695-BE6D-BAA18494E6F9}"/>
          </ac:cxnSpMkLst>
        </pc:cxnChg>
        <pc:cxnChg chg="add mod">
          <ac:chgData name="Kitazawa Masakiyo" userId="2bf3742da7ad8ecb" providerId="LiveId" clId="{58F70095-E069-4706-A59F-8C02D4F02D53}" dt="2021-09-24T04:25:16.315" v="5276" actId="1036"/>
          <ac:cxnSpMkLst>
            <pc:docMk/>
            <pc:sldMk cId="4067901868" sldId="1057"/>
            <ac:cxnSpMk id="16" creationId="{37C1D270-8F47-4DD2-93B0-F0DD9D06E489}"/>
          </ac:cxnSpMkLst>
        </pc:cxnChg>
      </pc:sldChg>
      <pc:sldChg chg="addSp delSp modSp mod ord">
        <pc:chgData name="Kitazawa Masakiyo" userId="2bf3742da7ad8ecb" providerId="LiveId" clId="{58F70095-E069-4706-A59F-8C02D4F02D53}" dt="2021-09-24T07:10:42.970" v="6481" actId="20577"/>
        <pc:sldMkLst>
          <pc:docMk/>
          <pc:sldMk cId="2160953880" sldId="1058"/>
        </pc:sldMkLst>
        <pc:spChg chg="del mod">
          <ac:chgData name="Kitazawa Masakiyo" userId="2bf3742da7ad8ecb" providerId="LiveId" clId="{58F70095-E069-4706-A59F-8C02D4F02D53}" dt="2021-09-24T06:46:27.665" v="6432" actId="478"/>
          <ac:spMkLst>
            <pc:docMk/>
            <pc:sldMk cId="2160953880" sldId="1058"/>
            <ac:spMk id="9" creationId="{E25B8CFB-697E-4C36-B6FC-719B4F4034CC}"/>
          </ac:spMkLst>
        </pc:spChg>
        <pc:spChg chg="mod">
          <ac:chgData name="Kitazawa Masakiyo" userId="2bf3742da7ad8ecb" providerId="LiveId" clId="{58F70095-E069-4706-A59F-8C02D4F02D53}" dt="2021-09-24T07:10:42.970" v="6481" actId="20577"/>
          <ac:spMkLst>
            <pc:docMk/>
            <pc:sldMk cId="2160953880" sldId="1058"/>
            <ac:spMk id="11" creationId="{B22434FD-BCBE-442A-BF26-62924BC3299C}"/>
          </ac:spMkLst>
        </pc:spChg>
        <pc:spChg chg="add mod">
          <ac:chgData name="Kitazawa Masakiyo" userId="2bf3742da7ad8ecb" providerId="LiveId" clId="{58F70095-E069-4706-A59F-8C02D4F02D53}" dt="2021-09-24T06:46:25.028" v="6431"/>
          <ac:spMkLst>
            <pc:docMk/>
            <pc:sldMk cId="2160953880" sldId="1058"/>
            <ac:spMk id="20" creationId="{B7452DCB-7F3D-4261-8B47-356C79ADD698}"/>
          </ac:spMkLst>
        </pc:spChg>
      </pc:sldChg>
      <pc:sldChg chg="addSp delSp modSp mod modAnim">
        <pc:chgData name="Kitazawa Masakiyo" userId="2bf3742da7ad8ecb" providerId="LiveId" clId="{58F70095-E069-4706-A59F-8C02D4F02D53}" dt="2021-09-24T06:32:41.312" v="6351"/>
        <pc:sldMkLst>
          <pc:docMk/>
          <pc:sldMk cId="630675767" sldId="1059"/>
        </pc:sldMkLst>
        <pc:spChg chg="mod">
          <ac:chgData name="Kitazawa Masakiyo" userId="2bf3742da7ad8ecb" providerId="LiveId" clId="{58F70095-E069-4706-A59F-8C02D4F02D53}" dt="2021-09-24T04:58:45.662" v="6008" actId="14100"/>
          <ac:spMkLst>
            <pc:docMk/>
            <pc:sldMk cId="630675767" sldId="1059"/>
            <ac:spMk id="9" creationId="{FC209D96-6E57-4018-85EB-B4EC8ECAE35D}"/>
          </ac:spMkLst>
        </pc:spChg>
        <pc:spChg chg="mod">
          <ac:chgData name="Kitazawa Masakiyo" userId="2bf3742da7ad8ecb" providerId="LiveId" clId="{58F70095-E069-4706-A59F-8C02D4F02D53}" dt="2021-09-24T05:10:40.274" v="6122" actId="207"/>
          <ac:spMkLst>
            <pc:docMk/>
            <pc:sldMk cId="630675767" sldId="1059"/>
            <ac:spMk id="15" creationId="{ED734548-985C-4EFB-8E00-D6009A908412}"/>
          </ac:spMkLst>
        </pc:spChg>
        <pc:spChg chg="mod">
          <ac:chgData name="Kitazawa Masakiyo" userId="2bf3742da7ad8ecb" providerId="LiveId" clId="{58F70095-E069-4706-A59F-8C02D4F02D53}" dt="2021-09-24T04:58:58.398" v="6011" actId="14100"/>
          <ac:spMkLst>
            <pc:docMk/>
            <pc:sldMk cId="630675767" sldId="1059"/>
            <ac:spMk id="16" creationId="{B366F444-0F40-4EF9-B196-25DF67683F15}"/>
          </ac:spMkLst>
        </pc:spChg>
        <pc:spChg chg="mod">
          <ac:chgData name="Kitazawa Masakiyo" userId="2bf3742da7ad8ecb" providerId="LiveId" clId="{58F70095-E069-4706-A59F-8C02D4F02D53}" dt="2021-09-24T05:10:40.274" v="6122" actId="207"/>
          <ac:spMkLst>
            <pc:docMk/>
            <pc:sldMk cId="630675767" sldId="1059"/>
            <ac:spMk id="17" creationId="{2632A63E-A502-4270-9980-BA40A4E3A453}"/>
          </ac:spMkLst>
        </pc:spChg>
        <pc:picChg chg="del">
          <ac:chgData name="Kitazawa Masakiyo" userId="2bf3742da7ad8ecb" providerId="LiveId" clId="{58F70095-E069-4706-A59F-8C02D4F02D53}" dt="2021-09-24T04:58:33.633" v="6005" actId="478"/>
          <ac:picMkLst>
            <pc:docMk/>
            <pc:sldMk cId="630675767" sldId="1059"/>
            <ac:picMk id="5" creationId="{AD5E21F1-6928-4306-A8E1-187DBDE9E0E0}"/>
          </ac:picMkLst>
        </pc:picChg>
        <pc:picChg chg="del">
          <ac:chgData name="Kitazawa Masakiyo" userId="2bf3742da7ad8ecb" providerId="LiveId" clId="{58F70095-E069-4706-A59F-8C02D4F02D53}" dt="2021-09-24T04:58:25.507" v="6003" actId="478"/>
          <ac:picMkLst>
            <pc:docMk/>
            <pc:sldMk cId="630675767" sldId="1059"/>
            <ac:picMk id="8" creationId="{692FC74E-7F30-4C70-91D2-63AA98D604CE}"/>
          </ac:picMkLst>
        </pc:picChg>
        <pc:picChg chg="add mod ord">
          <ac:chgData name="Kitazawa Masakiyo" userId="2bf3742da7ad8ecb" providerId="LiveId" clId="{58F70095-E069-4706-A59F-8C02D4F02D53}" dt="2021-09-24T04:58:32.275" v="6004" actId="167"/>
          <ac:picMkLst>
            <pc:docMk/>
            <pc:sldMk cId="630675767" sldId="1059"/>
            <ac:picMk id="18" creationId="{54D7E5AA-8DAA-4969-B652-6F902DFA865E}"/>
          </ac:picMkLst>
        </pc:picChg>
        <pc:picChg chg="add mod ord">
          <ac:chgData name="Kitazawa Masakiyo" userId="2bf3742da7ad8ecb" providerId="LiveId" clId="{58F70095-E069-4706-A59F-8C02D4F02D53}" dt="2021-09-24T04:58:23.848" v="6002" actId="167"/>
          <ac:picMkLst>
            <pc:docMk/>
            <pc:sldMk cId="630675767" sldId="1059"/>
            <ac:picMk id="19" creationId="{33137E7C-D035-44E0-8AB1-3DFA35A37A57}"/>
          </ac:picMkLst>
        </pc:picChg>
      </pc:sldChg>
      <pc:sldMasterChg chg="modSldLayout">
        <pc:chgData name="Kitazawa Masakiyo" userId="2bf3742da7ad8ecb" providerId="LiveId" clId="{58F70095-E069-4706-A59F-8C02D4F02D53}" dt="2021-09-23T13:53:08.611" v="302" actId="14100"/>
        <pc:sldMasterMkLst>
          <pc:docMk/>
          <pc:sldMasterMk cId="1425603561" sldId="2147483648"/>
        </pc:sldMasterMkLst>
        <pc:sldLayoutChg chg="addSp modSp mod">
          <pc:chgData name="Kitazawa Masakiyo" userId="2bf3742da7ad8ecb" providerId="LiveId" clId="{58F70095-E069-4706-A59F-8C02D4F02D53}" dt="2021-09-23T13:53:08.611" v="302" actId="14100"/>
          <pc:sldLayoutMkLst>
            <pc:docMk/>
            <pc:sldMasterMk cId="1425603561" sldId="2147483648"/>
            <pc:sldLayoutMk cId="356917254" sldId="2147483650"/>
          </pc:sldLayoutMkLst>
          <pc:spChg chg="mod ord">
            <ac:chgData name="Kitazawa Masakiyo" userId="2bf3742da7ad8ecb" providerId="LiveId" clId="{58F70095-E069-4706-A59F-8C02D4F02D53}" dt="2021-09-23T13:53:01.346" v="301" actId="1035"/>
            <ac:spMkLst>
              <pc:docMk/>
              <pc:sldMasterMk cId="1425603561" sldId="2147483648"/>
              <pc:sldLayoutMk cId="356917254" sldId="2147483650"/>
              <ac:spMk id="2" creationId="{9C341E5D-C888-4FC7-9C0C-DD636A215E0B}"/>
            </ac:spMkLst>
          </pc:spChg>
          <pc:spChg chg="add mod">
            <ac:chgData name="Kitazawa Masakiyo" userId="2bf3742da7ad8ecb" providerId="LiveId" clId="{58F70095-E069-4706-A59F-8C02D4F02D53}" dt="2021-09-23T13:53:08.611" v="302" actId="14100"/>
            <ac:spMkLst>
              <pc:docMk/>
              <pc:sldMasterMk cId="1425603561" sldId="2147483648"/>
              <pc:sldLayoutMk cId="356917254" sldId="2147483650"/>
              <ac:spMk id="7" creationId="{7FEB6543-6258-4244-B9F9-19C337C6064D}"/>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AE237-8C0D-470F-B2BD-AC273833363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CB19AAF-E266-45F5-A606-27C90DF67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F061B35-5BBA-44AA-B34A-3D3340F9BC8E}"/>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5" name="フッター プレースホルダー 4">
            <a:extLst>
              <a:ext uri="{FF2B5EF4-FFF2-40B4-BE49-F238E27FC236}">
                <a16:creationId xmlns:a16="http://schemas.microsoft.com/office/drawing/2014/main" id="{CE842E3F-A439-429B-B65C-3AB5CB674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92CB90-48CF-4DBA-A81D-795A882D5D0B}"/>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138601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5D2E30-2295-4FA6-9821-DF882DA3BB6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2CEAE7-91BD-4476-9540-647F5E5C7CB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4B1E79-E530-46D8-A431-157C5692D984}"/>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5" name="フッター プレースホルダー 4">
            <a:extLst>
              <a:ext uri="{FF2B5EF4-FFF2-40B4-BE49-F238E27FC236}">
                <a16:creationId xmlns:a16="http://schemas.microsoft.com/office/drawing/2014/main" id="{C1BFDBC5-D6CF-4ED2-8C94-D952ECE21D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3E0C9-DCE9-410A-A0F3-912D60EF9E3A}"/>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241129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A55FA3B-58A9-43F5-A2E7-A71BB647C5C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89E0E4-091F-44F8-A285-9C4DEFFE62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3A2D5D-F9E3-4E6D-B6F6-93EEDABF1766}"/>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5" name="フッター プレースホルダー 4">
            <a:extLst>
              <a:ext uri="{FF2B5EF4-FFF2-40B4-BE49-F238E27FC236}">
                <a16:creationId xmlns:a16="http://schemas.microsoft.com/office/drawing/2014/main" id="{C92BD2E6-7330-4591-B978-EAD64D051D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0E4F5E-A4F7-43D8-8CA6-CA71C7D65DE1}"/>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115224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0F9A7E3-E0B3-431F-800C-DA8F5AE560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F662BE-0517-403D-A802-166598A6C7A2}"/>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5" name="フッター プレースホルダー 4">
            <a:extLst>
              <a:ext uri="{FF2B5EF4-FFF2-40B4-BE49-F238E27FC236}">
                <a16:creationId xmlns:a16="http://schemas.microsoft.com/office/drawing/2014/main" id="{9C14F504-0D5D-4E28-86F0-EDCF2A6F05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D85D0A-A927-4D6F-A5B5-14D82742A06B}"/>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7FEB6543-6258-4244-B9F9-19C337C6064D}"/>
              </a:ext>
            </a:extLst>
          </p:cNvPr>
          <p:cNvSpPr/>
          <p:nvPr userDrawn="1"/>
        </p:nvSpPr>
        <p:spPr>
          <a:xfrm>
            <a:off x="0" y="1"/>
            <a:ext cx="12192000" cy="885218"/>
          </a:xfrm>
          <a:prstGeom prst="rect">
            <a:avLst/>
          </a:prstGeom>
          <a:gradFill flip="none" rotWithShape="1">
            <a:gsLst>
              <a:gs pos="0">
                <a:srgbClr val="152542"/>
              </a:gs>
              <a:gs pos="69000">
                <a:srgbClr val="2A4C86"/>
              </a:gs>
              <a:gs pos="71000">
                <a:srgbClr val="3A64AD"/>
              </a:gs>
              <a:gs pos="100000">
                <a:srgbClr val="203864"/>
              </a:gs>
            </a:gsLst>
            <a:lin ang="1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C341E5D-C888-4FC7-9C0C-DD636A215E0B}"/>
              </a:ext>
            </a:extLst>
          </p:cNvPr>
          <p:cNvSpPr>
            <a:spLocks noGrp="1"/>
          </p:cNvSpPr>
          <p:nvPr>
            <p:ph type="title"/>
          </p:nvPr>
        </p:nvSpPr>
        <p:spPr>
          <a:xfrm>
            <a:off x="118347" y="47439"/>
            <a:ext cx="10515600" cy="837779"/>
          </a:xfrm>
        </p:spPr>
        <p:txBody>
          <a:bodyPr>
            <a:normAutofit/>
          </a:bodyPr>
          <a:lstStyle>
            <a:lvl1pPr>
              <a:defRPr sz="3600">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356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C61A7D-A85E-4955-91FD-C59F2D6796D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5DC2FCF-D4D7-4274-9A1B-C3BAB7AC2F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14F466-6B3F-412B-B781-F956A9151671}"/>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5" name="フッター プレースホルダー 4">
            <a:extLst>
              <a:ext uri="{FF2B5EF4-FFF2-40B4-BE49-F238E27FC236}">
                <a16:creationId xmlns:a16="http://schemas.microsoft.com/office/drawing/2014/main" id="{1993C424-DB7E-449C-A9A5-88B700D95B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7890AF-89BF-4ED9-93EE-41FED1596A99}"/>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149594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E608F-DC8F-40A5-89B5-22F299479E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AB2AD7-DD21-402A-B434-3533BCD07E8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033437A-959F-4E7C-9AE1-44A7DB40831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F6137EC-AB1F-4F9E-B4E0-1AFE0F51D7BD}"/>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6" name="フッター プレースホルダー 5">
            <a:extLst>
              <a:ext uri="{FF2B5EF4-FFF2-40B4-BE49-F238E27FC236}">
                <a16:creationId xmlns:a16="http://schemas.microsoft.com/office/drawing/2014/main" id="{B384DCEA-FDD3-49CC-BBD1-CDC3D4FBAE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98165E-D909-4798-B89A-9B9DDFD6C260}"/>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20598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0562C-8D8F-458C-A916-46D07F34635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A18742-B60F-42ED-AD5B-042EECBD8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C9B9A35-F02B-4CD6-95AA-C9503FB06A7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9D9D4E-FC80-4BCA-B222-61BC15BCB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68EF60-4E8F-4272-9226-0F61DBD7CC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AE0F179-2895-42B4-AF51-86A79EFE7868}"/>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8" name="フッター プレースホルダー 7">
            <a:extLst>
              <a:ext uri="{FF2B5EF4-FFF2-40B4-BE49-F238E27FC236}">
                <a16:creationId xmlns:a16="http://schemas.microsoft.com/office/drawing/2014/main" id="{65733ED2-9BA1-4A2C-9E97-433D986784E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4932E2A-517B-4266-AF3C-999276E69D0B}"/>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89861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8C8EE-0CF4-47B3-9372-259EBCAADCE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55C4D81-2F62-40C6-AAC3-854BAB3466CB}"/>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4" name="フッター プレースホルダー 3">
            <a:extLst>
              <a:ext uri="{FF2B5EF4-FFF2-40B4-BE49-F238E27FC236}">
                <a16:creationId xmlns:a16="http://schemas.microsoft.com/office/drawing/2014/main" id="{A73B06DD-4ED1-4DBA-8322-2F7B9DDC878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54CFA0-FF0D-4554-B90F-2ECCBE32FA70}"/>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398865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F2F03EF-7C6D-449C-B612-903CE34A6B6A}"/>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3" name="フッター プレースホルダー 2">
            <a:extLst>
              <a:ext uri="{FF2B5EF4-FFF2-40B4-BE49-F238E27FC236}">
                <a16:creationId xmlns:a16="http://schemas.microsoft.com/office/drawing/2014/main" id="{6CF37FC1-61B2-4525-8942-9981AA86B2C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350E69-01FA-4F38-BC4F-533B1B74D7D9}"/>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26769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98647-D9E1-457B-8621-2F8BB5A1237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432581-8865-4D59-B104-42DFD664A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F64AE7-72D8-4F7C-9640-FFA945BE4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8848B8F-C0D2-4D06-94D5-6F1F68601ABF}"/>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6" name="フッター プレースホルダー 5">
            <a:extLst>
              <a:ext uri="{FF2B5EF4-FFF2-40B4-BE49-F238E27FC236}">
                <a16:creationId xmlns:a16="http://schemas.microsoft.com/office/drawing/2014/main" id="{BF41C710-8B8A-493C-8463-E82FFD2B1B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89BEEC-A2A8-4710-B383-822D0DDAEE3D}"/>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62763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5A525-D99F-41BE-9BB6-7934290F85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F8DED1-52A6-4C14-A95C-76BA67DEE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B1D7DC-6564-4CB8-971A-15C1AB91F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BDF4A8-4F66-4EAF-B396-84D939AFBFD5}"/>
              </a:ext>
            </a:extLst>
          </p:cNvPr>
          <p:cNvSpPr>
            <a:spLocks noGrp="1"/>
          </p:cNvSpPr>
          <p:nvPr>
            <p:ph type="dt" sz="half" idx="10"/>
          </p:nvPr>
        </p:nvSpPr>
        <p:spPr/>
        <p:txBody>
          <a:bodyPr/>
          <a:lstStyle/>
          <a:p>
            <a:fld id="{2B9F4E8C-FEBD-4DAA-AE0F-D8967AC87569}" type="datetimeFigureOut">
              <a:rPr kumimoji="1" lang="ja-JP" altLang="en-US" smtClean="0"/>
              <a:t>2021/9/24</a:t>
            </a:fld>
            <a:endParaRPr kumimoji="1" lang="ja-JP" altLang="en-US"/>
          </a:p>
        </p:txBody>
      </p:sp>
      <p:sp>
        <p:nvSpPr>
          <p:cNvPr id="6" name="フッター プレースホルダー 5">
            <a:extLst>
              <a:ext uri="{FF2B5EF4-FFF2-40B4-BE49-F238E27FC236}">
                <a16:creationId xmlns:a16="http://schemas.microsoft.com/office/drawing/2014/main" id="{BB1AC8ED-1C5F-48BF-A03B-9B5A72E9D78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4AE592-53C8-4A48-BE3B-AFCB4B7F1A1B}"/>
              </a:ext>
            </a:extLst>
          </p:cNvPr>
          <p:cNvSpPr>
            <a:spLocks noGrp="1"/>
          </p:cNvSpPr>
          <p:nvPr>
            <p:ph type="sldNum" sz="quarter" idx="12"/>
          </p:nvPr>
        </p:nvSpPr>
        <p:spPr/>
        <p:txBody>
          <a:body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166141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7EEB19C-C5DA-4D67-9B4E-9D0BA874D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80C5FC-EBA0-40B4-B72E-045DBDB624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53593A-423E-466A-A980-14B30374F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F4E8C-FEBD-4DAA-AE0F-D8967AC87569}" type="datetimeFigureOut">
              <a:rPr kumimoji="1" lang="ja-JP" altLang="en-US" smtClean="0"/>
              <a:t>2021/9/24</a:t>
            </a:fld>
            <a:endParaRPr kumimoji="1" lang="ja-JP" altLang="en-US"/>
          </a:p>
        </p:txBody>
      </p:sp>
      <p:sp>
        <p:nvSpPr>
          <p:cNvPr id="5" name="フッター プレースホルダー 4">
            <a:extLst>
              <a:ext uri="{FF2B5EF4-FFF2-40B4-BE49-F238E27FC236}">
                <a16:creationId xmlns:a16="http://schemas.microsoft.com/office/drawing/2014/main" id="{014B8A0C-FD8A-422E-AB06-CDEB39153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65DC46-2F72-4D20-9E45-DAFB9259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59154-2475-4AD7-8B48-BE212B0214A1}" type="slidenum">
              <a:rPr kumimoji="1" lang="ja-JP" altLang="en-US" smtClean="0"/>
              <a:t>‹#›</a:t>
            </a:fld>
            <a:endParaRPr kumimoji="1" lang="ja-JP" altLang="en-US"/>
          </a:p>
        </p:txBody>
      </p:sp>
    </p:spTree>
    <p:extLst>
      <p:ext uri="{BB962C8B-B14F-4D97-AF65-F5344CB8AC3E}">
        <p14:creationId xmlns:p14="http://schemas.microsoft.com/office/powerpoint/2010/main" val="142560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0.emf"/><Relationship Id="rId7" Type="http://schemas.openxmlformats.org/officeDocument/2006/relationships/image" Target="../media/image31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6.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emf"/></Relationships>
</file>

<file path=ppt/slides/_rels/slide1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44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0" Type="http://schemas.openxmlformats.org/officeDocument/2006/relationships/image" Target="../media/image11.gif"/><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タイトル 1">
            <a:extLst>
              <a:ext uri="{FF2B5EF4-FFF2-40B4-BE49-F238E27FC236}">
                <a16:creationId xmlns:a16="http://schemas.microsoft.com/office/drawing/2014/main" id="{11129355-1222-4333-ADE9-8524BD9705CB}"/>
              </a:ext>
            </a:extLst>
          </p:cNvPr>
          <p:cNvSpPr>
            <a:spLocks noGrp="1"/>
          </p:cNvSpPr>
          <p:nvPr>
            <p:ph type="ctrTitle"/>
          </p:nvPr>
        </p:nvSpPr>
        <p:spPr>
          <a:xfrm>
            <a:off x="1314824" y="735106"/>
            <a:ext cx="10053763" cy="2928470"/>
          </a:xfrm>
        </p:spPr>
        <p:txBody>
          <a:bodyPr anchor="b">
            <a:normAutofit/>
          </a:bodyPr>
          <a:lstStyle/>
          <a:p>
            <a:pPr algn="l"/>
            <a:r>
              <a:rPr kumimoji="1" lang="ja-JP" altLang="en-US" sz="4400" dirty="0">
                <a:solidFill>
                  <a:srgbClr val="FFFFFF"/>
                </a:solidFill>
              </a:rPr>
              <a:t>ゆらぎ＋</a:t>
            </a:r>
            <a:r>
              <a:rPr kumimoji="1" lang="en-US" altLang="ja-JP" sz="4400" dirty="0">
                <a:solidFill>
                  <a:srgbClr val="FFFFFF"/>
                </a:solidFill>
              </a:rPr>
              <a:t>Lattice</a:t>
            </a:r>
            <a:br>
              <a:rPr kumimoji="1" lang="en-US" altLang="ja-JP" sz="4800" dirty="0">
                <a:solidFill>
                  <a:srgbClr val="FFFFFF"/>
                </a:solidFill>
              </a:rPr>
            </a:br>
            <a:r>
              <a:rPr kumimoji="1" lang="ja-JP" altLang="en-US" sz="4800" dirty="0">
                <a:solidFill>
                  <a:srgbClr val="FFFFFF"/>
                </a:solidFill>
              </a:rPr>
              <a:t>～バリオン・電荷ゆらぎ比の解析～</a:t>
            </a:r>
          </a:p>
        </p:txBody>
      </p:sp>
      <p:sp>
        <p:nvSpPr>
          <p:cNvPr id="3" name="字幕 2">
            <a:extLst>
              <a:ext uri="{FF2B5EF4-FFF2-40B4-BE49-F238E27FC236}">
                <a16:creationId xmlns:a16="http://schemas.microsoft.com/office/drawing/2014/main" id="{DDF0EC8A-1C70-4F39-9313-306A730E0886}"/>
              </a:ext>
            </a:extLst>
          </p:cNvPr>
          <p:cNvSpPr>
            <a:spLocks noGrp="1"/>
          </p:cNvSpPr>
          <p:nvPr>
            <p:ph type="subTitle" idx="1"/>
          </p:nvPr>
        </p:nvSpPr>
        <p:spPr>
          <a:xfrm>
            <a:off x="1350682" y="4870824"/>
            <a:ext cx="10005951" cy="1458258"/>
          </a:xfrm>
        </p:spPr>
        <p:txBody>
          <a:bodyPr anchor="ctr">
            <a:normAutofit/>
          </a:bodyPr>
          <a:lstStyle/>
          <a:p>
            <a:pPr algn="l"/>
            <a:r>
              <a:rPr kumimoji="1" lang="ja-JP" altLang="en-US" dirty="0"/>
              <a:t>北沢正清（大阪大学）</a:t>
            </a:r>
            <a:endParaRPr kumimoji="1" lang="en-US" altLang="ja-JP" dirty="0"/>
          </a:p>
          <a:p>
            <a:pPr algn="l"/>
            <a:r>
              <a:rPr lang="en-US" altLang="ja-JP" dirty="0"/>
              <a:t>MK, S. </a:t>
            </a:r>
            <a:r>
              <a:rPr lang="en-US" altLang="ja-JP" dirty="0" err="1"/>
              <a:t>Esumi</a:t>
            </a:r>
            <a:r>
              <a:rPr lang="en-US" altLang="ja-JP" dirty="0"/>
              <a:t>, T. Nonaka, in prep.</a:t>
            </a:r>
          </a:p>
          <a:p>
            <a:pPr algn="l"/>
            <a:endParaRPr kumimoji="1" lang="ja-JP" altLang="en-US" dirty="0"/>
          </a:p>
        </p:txBody>
      </p:sp>
      <p:sp>
        <p:nvSpPr>
          <p:cNvPr id="4" name="テキスト ボックス 3">
            <a:extLst>
              <a:ext uri="{FF2B5EF4-FFF2-40B4-BE49-F238E27FC236}">
                <a16:creationId xmlns:a16="http://schemas.microsoft.com/office/drawing/2014/main" id="{61CF844B-E0A9-414A-B557-4DCB4C7A1CF8}"/>
              </a:ext>
            </a:extLst>
          </p:cNvPr>
          <p:cNvSpPr txBox="1"/>
          <p:nvPr/>
        </p:nvSpPr>
        <p:spPr>
          <a:xfrm>
            <a:off x="1076834" y="60298"/>
            <a:ext cx="10038325" cy="584775"/>
          </a:xfrm>
          <a:prstGeom prst="rect">
            <a:avLst/>
          </a:prstGeom>
          <a:noFill/>
        </p:spPr>
        <p:txBody>
          <a:bodyPr wrap="none" rtlCol="0">
            <a:spAutoFit/>
          </a:bodyPr>
          <a:lstStyle/>
          <a:p>
            <a:pPr algn="ctr"/>
            <a:r>
              <a:rPr lang="ja-JP" altLang="en-US" sz="1600" dirty="0">
                <a:solidFill>
                  <a:schemeClr val="bg1"/>
                </a:solidFill>
              </a:rPr>
              <a:t>「</a:t>
            </a:r>
            <a:r>
              <a:rPr kumimoji="1" lang="en-US" altLang="ja-JP" sz="1600" dirty="0">
                <a:solidFill>
                  <a:schemeClr val="bg1"/>
                </a:solidFill>
              </a:rPr>
              <a:t>QCD</a:t>
            </a:r>
            <a:r>
              <a:rPr kumimoji="1" lang="ja-JP" altLang="en-US" sz="1600" dirty="0">
                <a:solidFill>
                  <a:schemeClr val="bg1"/>
                </a:solidFill>
              </a:rPr>
              <a:t>相転移や</a:t>
            </a:r>
            <a:r>
              <a:rPr kumimoji="1" lang="en-US" altLang="ja-JP" sz="1600" dirty="0">
                <a:solidFill>
                  <a:schemeClr val="bg1"/>
                </a:solidFill>
              </a:rPr>
              <a:t>QGP</a:t>
            </a:r>
            <a:r>
              <a:rPr kumimoji="1" lang="ja-JP" altLang="en-US" sz="1600" dirty="0">
                <a:solidFill>
                  <a:schemeClr val="bg1"/>
                </a:solidFill>
              </a:rPr>
              <a:t>生成のモデル化による重イオン衝突の時空発展の理解に向けた理論・実験共同研究会」</a:t>
            </a:r>
            <a:endParaRPr kumimoji="1" lang="en-US" altLang="ja-JP" sz="1600" dirty="0">
              <a:solidFill>
                <a:schemeClr val="bg1"/>
              </a:solidFill>
            </a:endParaRPr>
          </a:p>
          <a:p>
            <a:pPr algn="ctr"/>
            <a:r>
              <a:rPr kumimoji="1" lang="en-US" altLang="ja-JP" sz="1600" dirty="0">
                <a:solidFill>
                  <a:schemeClr val="bg1"/>
                </a:solidFill>
              </a:rPr>
              <a:t>2021/9/24</a:t>
            </a:r>
            <a:r>
              <a:rPr kumimoji="1" lang="ja-JP" altLang="en-US" sz="1600" dirty="0">
                <a:solidFill>
                  <a:schemeClr val="bg1"/>
                </a:solidFill>
              </a:rPr>
              <a:t>・オンライン</a:t>
            </a:r>
          </a:p>
        </p:txBody>
      </p:sp>
    </p:spTree>
    <p:extLst>
      <p:ext uri="{BB962C8B-B14F-4D97-AF65-F5344CB8AC3E}">
        <p14:creationId xmlns:p14="http://schemas.microsoft.com/office/powerpoint/2010/main" val="237807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9E4FC429-F90F-4C8C-8D68-D9BAF86FE292}"/>
              </a:ext>
            </a:extLst>
          </p:cNvPr>
          <p:cNvSpPr/>
          <p:nvPr/>
        </p:nvSpPr>
        <p:spPr>
          <a:xfrm>
            <a:off x="6012559" y="1270028"/>
            <a:ext cx="5544703" cy="2010324"/>
          </a:xfrm>
          <a:prstGeom prst="round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6994416F-8C7B-4465-9227-A1570569E4DA}"/>
              </a:ext>
            </a:extLst>
          </p:cNvPr>
          <p:cNvSpPr>
            <a:spLocks noGrp="1"/>
          </p:cNvSpPr>
          <p:nvPr>
            <p:ph type="title"/>
          </p:nvPr>
        </p:nvSpPr>
        <p:spPr/>
        <p:txBody>
          <a:bodyPr/>
          <a:lstStyle/>
          <a:p>
            <a:r>
              <a:rPr lang="ja-JP" altLang="en-US" dirty="0"/>
              <a:t>本研究の目的：</a:t>
            </a:r>
            <a:endParaRPr kumimoji="1" lang="ja-JP" altLang="en-US" dirty="0"/>
          </a:p>
        </p:txBody>
      </p:sp>
      <p:pic>
        <p:nvPicPr>
          <p:cNvPr id="6" name="TexTeXPicture" descr="&lt;?xml version=&quot;1.0&quot; encoding=&quot;utf-16&quot;?&gt;&#10;&lt;TeXTeX&gt;&#10;  &lt;preamble&gt;\documentclass{jarticle}&#10;\usepackage{amsmath,amssymb}&#10;\usepackage{bm}&#10;\pagestyle{empty}&lt;/preamble&gt;&#10;  &lt;body&gt;\begin{align*} &#10;\langle N_{\rm B}^4 \rangle_c / \langle N_{\rm B}^2 \rangle_c&#10;\end{align*}&lt;/body&gt;&#10;  &lt;fcolor&gt;FF000000&lt;/fcolor&gt;&#10;  &lt;bcolor&gt;FFFFFFFF&lt;/bcolor&gt;&#10;  &lt;transparent&gt;True&lt;/transparent&gt;&#10;  &lt;resolution&gt;1800&lt;/resolution&gt;&#10;  &lt;imageh&gt;281&lt;/imageh&gt;&#10;  &lt;imagew&gt;1375&lt;/imagew&gt;&#10;  &lt;scale&gt;50&lt;/scale&gt;&#10;  &lt;cursor&gt;77&lt;/cursor&gt;&#10;&lt;/TeXTeX&gt;">
            <a:extLst>
              <a:ext uri="{FF2B5EF4-FFF2-40B4-BE49-F238E27FC236}">
                <a16:creationId xmlns:a16="http://schemas.microsoft.com/office/drawing/2014/main" id="{5BA2FABE-2CAA-47CD-9527-6011BF234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466" y="4176230"/>
            <a:ext cx="1455207" cy="297392"/>
          </a:xfrm>
          <a:prstGeom prst="rect">
            <a:avLst/>
          </a:prstGeom>
        </p:spPr>
      </p:pic>
      <p:grpSp>
        <p:nvGrpSpPr>
          <p:cNvPr id="10" name="グループ化 9">
            <a:extLst>
              <a:ext uri="{FF2B5EF4-FFF2-40B4-BE49-F238E27FC236}">
                <a16:creationId xmlns:a16="http://schemas.microsoft.com/office/drawing/2014/main" id="{2D017F6B-9F36-498F-9065-927A484C00B0}"/>
              </a:ext>
            </a:extLst>
          </p:cNvPr>
          <p:cNvGrpSpPr/>
          <p:nvPr/>
        </p:nvGrpSpPr>
        <p:grpSpPr>
          <a:xfrm>
            <a:off x="1824238" y="3810922"/>
            <a:ext cx="4188322" cy="2879887"/>
            <a:chOff x="4683865" y="1979842"/>
            <a:chExt cx="4188322" cy="2879887"/>
          </a:xfrm>
        </p:grpSpPr>
        <p:pic>
          <p:nvPicPr>
            <p:cNvPr id="11" name="図 10">
              <a:extLst>
                <a:ext uri="{FF2B5EF4-FFF2-40B4-BE49-F238E27FC236}">
                  <a16:creationId xmlns:a16="http://schemas.microsoft.com/office/drawing/2014/main" id="{4E0ADA71-68FF-4A96-ABEA-66B98DC41D08}"/>
                </a:ext>
              </a:extLst>
            </p:cNvPr>
            <p:cNvPicPr>
              <a:picLocks noChangeAspect="1"/>
            </p:cNvPicPr>
            <p:nvPr/>
          </p:nvPicPr>
          <p:blipFill>
            <a:blip r:embed="rId3"/>
            <a:stretch>
              <a:fillRect/>
            </a:stretch>
          </p:blipFill>
          <p:spPr>
            <a:xfrm>
              <a:off x="4683865" y="1979842"/>
              <a:ext cx="4188322" cy="2879887"/>
            </a:xfrm>
            <a:prstGeom prst="rect">
              <a:avLst/>
            </a:prstGeom>
          </p:spPr>
        </p:pic>
        <p:sp>
          <p:nvSpPr>
            <p:cNvPr id="12" name="テキスト ボックス 11">
              <a:extLst>
                <a:ext uri="{FF2B5EF4-FFF2-40B4-BE49-F238E27FC236}">
                  <a16:creationId xmlns:a16="http://schemas.microsoft.com/office/drawing/2014/main" id="{742414BF-92AC-46DC-8977-A467B6FF7558}"/>
                </a:ext>
              </a:extLst>
            </p:cNvPr>
            <p:cNvSpPr txBox="1"/>
            <p:nvPr/>
          </p:nvSpPr>
          <p:spPr>
            <a:xfrm>
              <a:off x="6702158" y="3351025"/>
              <a:ext cx="1755160" cy="400110"/>
            </a:xfrm>
            <a:prstGeom prst="rect">
              <a:avLst/>
            </a:prstGeom>
            <a:noFill/>
          </p:spPr>
          <p:txBody>
            <a:bodyPr wrap="none" rtlCol="0">
              <a:spAutoFit/>
            </a:bodyPr>
            <a:lstStyle/>
            <a:p>
              <a:r>
                <a:rPr kumimoji="1" lang="en-US" altLang="ja-JP" sz="2000" dirty="0"/>
                <a:t>HOT-QCD 2017</a:t>
              </a:r>
              <a:endParaRPr kumimoji="1" lang="ja-JP" altLang="en-US" sz="2000" dirty="0"/>
            </a:p>
          </p:txBody>
        </p:sp>
      </p:grpSp>
      <p:pic>
        <p:nvPicPr>
          <p:cNvPr id="13" name="図 12">
            <a:extLst>
              <a:ext uri="{FF2B5EF4-FFF2-40B4-BE49-F238E27FC236}">
                <a16:creationId xmlns:a16="http://schemas.microsoft.com/office/drawing/2014/main" id="{C763622E-2F6D-42B3-B83F-D6FA4A12B28A}"/>
              </a:ext>
            </a:extLst>
          </p:cNvPr>
          <p:cNvPicPr>
            <a:picLocks noChangeAspect="1"/>
          </p:cNvPicPr>
          <p:nvPr/>
        </p:nvPicPr>
        <p:blipFill>
          <a:blip r:embed="rId4"/>
          <a:stretch>
            <a:fillRect/>
          </a:stretch>
        </p:blipFill>
        <p:spPr>
          <a:xfrm>
            <a:off x="6476214" y="3856799"/>
            <a:ext cx="3959258" cy="2918156"/>
          </a:xfrm>
          <a:prstGeom prst="rect">
            <a:avLst/>
          </a:prstGeom>
        </p:spPr>
      </p:pic>
      <p:sp>
        <p:nvSpPr>
          <p:cNvPr id="14" name="テキスト ボックス 13">
            <a:extLst>
              <a:ext uri="{FF2B5EF4-FFF2-40B4-BE49-F238E27FC236}">
                <a16:creationId xmlns:a16="http://schemas.microsoft.com/office/drawing/2014/main" id="{7EE48725-48BA-4EC2-9308-B627B4127EA3}"/>
              </a:ext>
            </a:extLst>
          </p:cNvPr>
          <p:cNvSpPr txBox="1"/>
          <p:nvPr/>
        </p:nvSpPr>
        <p:spPr>
          <a:xfrm>
            <a:off x="8873192" y="5523221"/>
            <a:ext cx="1295547" cy="646331"/>
          </a:xfrm>
          <a:prstGeom prst="rect">
            <a:avLst/>
          </a:prstGeom>
          <a:noFill/>
        </p:spPr>
        <p:txBody>
          <a:bodyPr wrap="none" rtlCol="0">
            <a:spAutoFit/>
          </a:bodyPr>
          <a:lstStyle/>
          <a:p>
            <a:r>
              <a:rPr kumimoji="1" lang="en-US" altLang="ja-JP" dirty="0" err="1"/>
              <a:t>HotQCD</a:t>
            </a:r>
            <a:r>
              <a:rPr kumimoji="1" lang="en-US" altLang="ja-JP" dirty="0"/>
              <a:t>, </a:t>
            </a:r>
          </a:p>
          <a:p>
            <a:r>
              <a:rPr kumimoji="1" lang="en-US" altLang="ja-JP" dirty="0"/>
              <a:t>2107.10011</a:t>
            </a:r>
            <a:endParaRPr kumimoji="1" lang="ja-JP" altLang="en-US" dirty="0"/>
          </a:p>
        </p:txBody>
      </p:sp>
      <p:pic>
        <p:nvPicPr>
          <p:cNvPr id="20" name="TexTeXPicture" descr="&lt;?xml version=&quot;1.0&quot; encoding=&quot;utf-16&quot;?&gt;&#10;&lt;TeXTeX&gt;&#10;  &lt;preamble&gt;\documentclass{jarticle}&#10;\usepackage{amsmath,amssymb}&#10;\usepackage{bm}&#10;\pagestyle{empty}&lt;/preamble&gt;&#10;  &lt;body&gt;\begin{align*} &#10;\langle N_{\rm B}^2 \rangle_c / \langle N_{\rm Q}^2 \rangle_c&#10;\end{align*}&lt;/body&gt;&#10;  &lt;fcolor&gt;FF000000&lt;/fcolor&gt;&#10;  &lt;bcolor&gt;FFFFFFFF&lt;/bcolor&gt;&#10;  &lt;transparent&gt;True&lt;/transparent&gt;&#10;  &lt;resolution&gt;1800&lt;/resolution&gt;&#10;  &lt;imageh&gt;313&lt;/imageh&gt;&#10;  &lt;imagew&gt;1389&lt;/imagew&gt;&#10;  &lt;scale&gt;50&lt;/scale&gt;&#10;  &lt;cursor&gt;64&lt;/cursor&gt;&#10;&lt;/TeXTeX&gt;">
            <a:extLst>
              <a:ext uri="{FF2B5EF4-FFF2-40B4-BE49-F238E27FC236}">
                <a16:creationId xmlns:a16="http://schemas.microsoft.com/office/drawing/2014/main" id="{AC70C1F5-558D-4E57-9C93-0F998988B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97" y="1306417"/>
            <a:ext cx="1844028" cy="415538"/>
          </a:xfrm>
          <a:prstGeom prst="rect">
            <a:avLst/>
          </a:prstGeom>
        </p:spPr>
      </p:pic>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7FBB4D8D-89F7-4CC5-81F5-2BD645B61EAB}"/>
                  </a:ext>
                </a:extLst>
              </p:cNvPr>
              <p:cNvSpPr txBox="1"/>
              <p:nvPr/>
            </p:nvSpPr>
            <p:spPr>
              <a:xfrm>
                <a:off x="761597" y="1885396"/>
                <a:ext cx="3971619" cy="1532022"/>
              </a:xfrm>
              <a:prstGeom prst="rect">
                <a:avLst/>
              </a:prstGeom>
              <a:noFill/>
            </p:spPr>
            <p:txBody>
              <a:bodyPr wrap="square" lIns="0" tIns="0" rIns="0" bIns="0" rtlCol="0">
                <a:spAutoFit/>
              </a:bodyPr>
              <a:lstStyle/>
              <a:p>
                <a:pPr marL="342900" indent="-342900" algn="l">
                  <a:buFont typeface="Wingdings" panose="05000000000000000000" pitchFamily="2" charset="2"/>
                  <a:buChar char="p"/>
                </a:pPr>
                <a14:m>
                  <m:oMath xmlns:m="http://schemas.openxmlformats.org/officeDocument/2006/math">
                    <m:rad>
                      <m:radPr>
                        <m:degHide m:val="on"/>
                        <m:ctrlPr>
                          <a:rPr kumimoji="1" lang="en-US" altLang="ja-JP" sz="2400" b="0" i="1" smtClean="0">
                            <a:latin typeface="Cambria Math" panose="02040503050406030204" pitchFamily="18" charset="0"/>
                          </a:rPr>
                        </m:ctrlPr>
                      </m:radPr>
                      <m:deg/>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𝑁𝑁</m:t>
                            </m:r>
                          </m:sub>
                        </m:sSub>
                      </m:e>
                    </m:rad>
                    <m:r>
                      <a:rPr kumimoji="1" lang="en-US" altLang="ja-JP" sz="2400" b="0" i="1" smtClean="0">
                        <a:latin typeface="Cambria Math" panose="02040503050406030204" pitchFamily="18" charset="0"/>
                      </a:rPr>
                      <m:t>=200</m:t>
                    </m:r>
                  </m:oMath>
                </a14:m>
                <a:r>
                  <a:rPr kumimoji="1" lang="en-US" altLang="ja-JP" sz="2400" dirty="0"/>
                  <a:t>GeV</a:t>
                </a:r>
                <a:r>
                  <a:rPr kumimoji="1" lang="ja-JP" altLang="en-US" sz="2400" dirty="0"/>
                  <a:t>の解析</a:t>
                </a:r>
                <a:endParaRPr kumimoji="1" lang="en-US" altLang="ja-JP" sz="2400" b="0" i="0" dirty="0">
                  <a:latin typeface="Cambria Math" panose="02040503050406030204" pitchFamily="18" charset="0"/>
                </a:endParaRPr>
              </a:p>
              <a:p>
                <a:pPr marL="342900" indent="-342900">
                  <a:buFont typeface="Wingdings" panose="05000000000000000000" pitchFamily="2" charset="2"/>
                  <a:buChar char="p"/>
                </a:pPr>
                <a14:m>
                  <m:oMath xmlns:m="http://schemas.openxmlformats.org/officeDocument/2006/math">
                    <m:r>
                      <m:rPr>
                        <m:sty m:val="p"/>
                      </m:rPr>
                      <a:rPr kumimoji="1" lang="en-US" altLang="ja-JP" sz="2400" b="0" i="0" smtClean="0">
                        <a:latin typeface="Cambria Math" panose="02040503050406030204" pitchFamily="18" charset="0"/>
                      </a:rPr>
                      <m:t>Δ</m:t>
                    </m:r>
                    <m:r>
                      <a:rPr kumimoji="1" lang="en-US" altLang="ja-JP" sz="2400" b="0" i="1" smtClean="0">
                        <a:latin typeface="Cambria Math" panose="02040503050406030204" pitchFamily="18" charset="0"/>
                      </a:rPr>
                      <m:t>𝑦</m:t>
                    </m:r>
                  </m:oMath>
                </a14:m>
                <a:r>
                  <a:rPr kumimoji="1" lang="ja-JP" altLang="en-US" sz="2400" dirty="0"/>
                  <a:t>依存性</a:t>
                </a:r>
                <a:endParaRPr kumimoji="1" lang="en-US" altLang="ja-JP" sz="2400" dirty="0"/>
              </a:p>
              <a:p>
                <a:pPr marL="342900" indent="-342900">
                  <a:buFont typeface="Wingdings" panose="05000000000000000000" pitchFamily="2" charset="2"/>
                  <a:buChar char="p"/>
                </a:pPr>
                <a:r>
                  <a:rPr lang="ja-JP" altLang="en-US" sz="2400" dirty="0"/>
                  <a:t>バリオン数、</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𝑇</m:t>
                        </m:r>
                      </m:sub>
                    </m:sSub>
                  </m:oMath>
                </a14:m>
                <a:r>
                  <a:rPr lang="ja-JP" altLang="en-US" sz="2400" dirty="0"/>
                  <a:t>アクセプタンス補正の導入</a:t>
                </a:r>
              </a:p>
            </p:txBody>
          </p:sp>
        </mc:Choice>
        <mc:Fallback xmlns="">
          <p:sp>
            <p:nvSpPr>
              <p:cNvPr id="22" name="テキスト ボックス 21">
                <a:extLst>
                  <a:ext uri="{FF2B5EF4-FFF2-40B4-BE49-F238E27FC236}">
                    <a16:creationId xmlns:a16="http://schemas.microsoft.com/office/drawing/2014/main" id="{7FBB4D8D-89F7-4CC5-81F5-2BD645B61EAB}"/>
                  </a:ext>
                </a:extLst>
              </p:cNvPr>
              <p:cNvSpPr txBox="1">
                <a:spLocks noRot="1" noChangeAspect="1" noMove="1" noResize="1" noEditPoints="1" noAdjustHandles="1" noChangeArrowheads="1" noChangeShapeType="1" noTextEdit="1"/>
              </p:cNvSpPr>
              <p:nvPr/>
            </p:nvSpPr>
            <p:spPr>
              <a:xfrm>
                <a:off x="761597" y="1885396"/>
                <a:ext cx="3971619" cy="1532022"/>
              </a:xfrm>
              <a:prstGeom prst="rect">
                <a:avLst/>
              </a:prstGeom>
              <a:blipFill>
                <a:blip r:embed="rId6"/>
                <a:stretch>
                  <a:fillRect l="-4455" t="-5556" b="-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6255C80E-1FF4-46FD-8C56-D81A611434A3}"/>
                  </a:ext>
                </a:extLst>
              </p:cNvPr>
              <p:cNvSpPr txBox="1"/>
              <p:nvPr/>
            </p:nvSpPr>
            <p:spPr>
              <a:xfrm>
                <a:off x="6172603" y="1505493"/>
                <a:ext cx="5257800" cy="1633652"/>
              </a:xfrm>
              <a:prstGeom prst="rect">
                <a:avLst/>
              </a:prstGeom>
              <a:noFill/>
            </p:spPr>
            <p:txBody>
              <a:bodyPr wrap="square" rtlCol="0">
                <a:spAutoFit/>
              </a:bodyPr>
              <a:lstStyle/>
              <a:p>
                <a:pPr marL="342900" indent="-342900" algn="l">
                  <a:buFont typeface="Wingdings" panose="05000000000000000000" pitchFamily="2" charset="2"/>
                  <a:buChar char="p"/>
                </a:pPr>
                <a:r>
                  <a:rPr kumimoji="1" lang="ja-JP" altLang="en-US" sz="2400" dirty="0"/>
                  <a:t>高次キュムラント解析の実験的不確実性を極力排除</a:t>
                </a:r>
                <a:endParaRPr kumimoji="1" lang="en-US" altLang="ja-JP" sz="2400" dirty="0"/>
              </a:p>
              <a:p>
                <a:pPr marL="342900" indent="-342900" algn="l">
                  <a:buFont typeface="Wingdings" panose="05000000000000000000" pitchFamily="2" charset="2"/>
                  <a:buChar char="p"/>
                </a:pPr>
                <a14:m>
                  <m:oMath xmlns:m="http://schemas.openxmlformats.org/officeDocument/2006/math">
                    <m:sSubSup>
                      <m:sSubSupPr>
                        <m:ctrlPr>
                          <a:rPr lang="en-US" altLang="ja-JP" sz="2400" b="0" i="1" smtClean="0">
                            <a:latin typeface="Cambria Math" panose="02040503050406030204" pitchFamily="18" charset="0"/>
                          </a:rPr>
                        </m:ctrlPr>
                      </m:sSubSupPr>
                      <m:e>
                        <m:r>
                          <a:rPr lang="en-US" altLang="ja-JP" sz="2400" b="0" i="1" smtClean="0">
                            <a:latin typeface="Cambria Math" panose="02040503050406030204" pitchFamily="18" charset="0"/>
                          </a:rPr>
                          <m:t>𝜒</m:t>
                        </m:r>
                      </m:e>
                      <m:sub>
                        <m:r>
                          <a:rPr lang="en-US" altLang="ja-JP" sz="2400" b="0" i="1" smtClean="0">
                            <a:latin typeface="Cambria Math" panose="02040503050406030204" pitchFamily="18" charset="0"/>
                          </a:rPr>
                          <m:t>2</m:t>
                        </m:r>
                      </m:sub>
                      <m:sup>
                        <m:r>
                          <a:rPr lang="en-US" altLang="ja-JP" sz="2400" b="0" i="1" smtClean="0">
                            <a:latin typeface="Cambria Math" panose="02040503050406030204" pitchFamily="18" charset="0"/>
                          </a:rPr>
                          <m:t>𝐵</m:t>
                        </m:r>
                      </m:sup>
                    </m:sSubSup>
                  </m:oMath>
                </a14:m>
                <a:r>
                  <a:rPr lang="en-US" altLang="ja-JP" sz="2400" dirty="0"/>
                  <a:t>/</a:t>
                </a:r>
                <a14:m>
                  <m:oMath xmlns:m="http://schemas.openxmlformats.org/officeDocument/2006/math">
                    <m:sSubSup>
                      <m:sSubSupPr>
                        <m:ctrlPr>
                          <a:rPr lang="en-US" altLang="ja-JP" sz="2400" b="0" i="1" dirty="0" smtClean="0">
                            <a:latin typeface="Cambria Math" panose="02040503050406030204" pitchFamily="18" charset="0"/>
                          </a:rPr>
                        </m:ctrlPr>
                      </m:sSubSupPr>
                      <m:e>
                        <m:r>
                          <a:rPr lang="en-US" altLang="ja-JP" sz="2400" b="0" i="1" dirty="0" smtClean="0">
                            <a:latin typeface="Cambria Math" panose="02040503050406030204" pitchFamily="18" charset="0"/>
                          </a:rPr>
                          <m:t>𝜒</m:t>
                        </m:r>
                      </m:e>
                      <m:sub>
                        <m:r>
                          <a:rPr lang="en-US" altLang="ja-JP" sz="2400" b="0" i="1" dirty="0" smtClean="0">
                            <a:latin typeface="Cambria Math" panose="02040503050406030204" pitchFamily="18" charset="0"/>
                          </a:rPr>
                          <m:t>2</m:t>
                        </m:r>
                      </m:sub>
                      <m:sup>
                        <m:r>
                          <a:rPr lang="en-US" altLang="ja-JP" sz="2400" b="0" i="1" dirty="0" smtClean="0">
                            <a:latin typeface="Cambria Math" panose="02040503050406030204" pitchFamily="18" charset="0"/>
                          </a:rPr>
                          <m:t>𝑄</m:t>
                        </m:r>
                      </m:sup>
                    </m:sSubSup>
                  </m:oMath>
                </a14:m>
                <a:r>
                  <a:rPr lang="ja-JP" altLang="en-US" sz="2400" dirty="0"/>
                  <a:t>は臨界温度付近で線形的な振る舞い</a:t>
                </a:r>
                <a:endParaRPr kumimoji="1" lang="ja-JP" altLang="en-US" sz="2400" dirty="0"/>
              </a:p>
            </p:txBody>
          </p:sp>
        </mc:Choice>
        <mc:Fallback xmlns="">
          <p:sp>
            <p:nvSpPr>
              <p:cNvPr id="23" name="テキスト ボックス 22">
                <a:extLst>
                  <a:ext uri="{FF2B5EF4-FFF2-40B4-BE49-F238E27FC236}">
                    <a16:creationId xmlns:a16="http://schemas.microsoft.com/office/drawing/2014/main" id="{6255C80E-1FF4-46FD-8C56-D81A611434A3}"/>
                  </a:ext>
                </a:extLst>
              </p:cNvPr>
              <p:cNvSpPr txBox="1">
                <a:spLocks noRot="1" noChangeAspect="1" noMove="1" noResize="1" noEditPoints="1" noAdjustHandles="1" noChangeArrowheads="1" noChangeShapeType="1" noTextEdit="1"/>
              </p:cNvSpPr>
              <p:nvPr/>
            </p:nvSpPr>
            <p:spPr>
              <a:xfrm>
                <a:off x="6172603" y="1505493"/>
                <a:ext cx="5257800" cy="1633652"/>
              </a:xfrm>
              <a:prstGeom prst="rect">
                <a:avLst/>
              </a:prstGeom>
              <a:blipFill>
                <a:blip r:embed="rId7"/>
                <a:stretch>
                  <a:fillRect l="-1624" t="-2985" b="-7836"/>
                </a:stretch>
              </a:blipFill>
            </p:spPr>
            <p:txBody>
              <a:bodyPr/>
              <a:lstStyle/>
              <a:p>
                <a:r>
                  <a:rPr lang="ja-JP" altLang="en-US">
                    <a:noFill/>
                  </a:rPr>
                  <a:t> </a:t>
                </a:r>
              </a:p>
            </p:txBody>
          </p:sp>
        </mc:Fallback>
      </mc:AlternateContent>
      <p:sp>
        <p:nvSpPr>
          <p:cNvPr id="15" name="角丸四角形 27">
            <a:extLst>
              <a:ext uri="{FF2B5EF4-FFF2-40B4-BE49-F238E27FC236}">
                <a16:creationId xmlns:a16="http://schemas.microsoft.com/office/drawing/2014/main" id="{D0431525-A46A-428B-BB39-81AABDB8119B}"/>
              </a:ext>
            </a:extLst>
          </p:cNvPr>
          <p:cNvSpPr/>
          <p:nvPr/>
        </p:nvSpPr>
        <p:spPr>
          <a:xfrm>
            <a:off x="355542" y="1061179"/>
            <a:ext cx="4548369" cy="2522280"/>
          </a:xfrm>
          <a:prstGeom prst="roundRect">
            <a:avLst>
              <a:gd name="adj" fmla="val 7243"/>
            </a:avLst>
          </a:prstGeom>
          <a:noFill/>
          <a:ln w="38100" cap="flat" cmpd="sng" algn="ctr">
            <a:solidFill>
              <a:srgbClr val="15254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defRPr/>
            </a:pPr>
            <a:endParaRPr kumimoji="0" lang="ja-JP" altLang="en-US" kern="0">
              <a:solidFill>
                <a:prstClr val="white"/>
              </a:solidFill>
              <a:latin typeface="Calibri" panose="020F0502020204030204"/>
              <a:ea typeface="メイリオ" panose="020B0604030504040204" pitchFamily="50" charset="-128"/>
            </a:endParaRPr>
          </a:p>
        </p:txBody>
      </p:sp>
      <p:pic>
        <p:nvPicPr>
          <p:cNvPr id="16" name="TexTeXPicture" descr="&lt;?xml version=&quot;1.0&quot; encoding=&quot;utf-16&quot;?&gt;&#10;&lt;TeXTeX&gt;&#10;  &lt;preamble&gt;\documentclass{jarticle}&#10;\usepackage{amsmath}&#10;\pagestyle{empty}&lt;/preamble&gt;&#10;  &lt;body&gt;\begin{align*} &#10;\langle N_B^2 \rangle_{\rm c} / \langle N_Q^2 \rangle_{\rm c}&#10;\end{align*}&lt;/body&gt;&#10;  &lt;fcolor&gt;FFFFFFFF&lt;/fcolor&gt;&#10;  &lt;bcolor&gt;FFFFFFFF&lt;/bcolor&gt;&#10;  &lt;transparent&gt;True&lt;/transparent&gt;&#10;  &lt;resolution&gt;1800&lt;/resolution&gt;&#10;  &lt;imageh&gt;313&lt;/imageh&gt;&#10;  &lt;imagew&gt;1410&lt;/imagew&gt;&#10;  &lt;scale&gt;50&lt;/scale&gt;&#10;  &lt;cursor&gt;77&lt;/cursor&gt;&#10;&lt;/TeXTeX&gt;">
            <a:extLst>
              <a:ext uri="{FF2B5EF4-FFF2-40B4-BE49-F238E27FC236}">
                <a16:creationId xmlns:a16="http://schemas.microsoft.com/office/drawing/2014/main" id="{C89E8EF8-5BE9-4EF8-888F-27CB1A6E48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3710" y="167191"/>
            <a:ext cx="2553655" cy="566875"/>
          </a:xfrm>
          <a:prstGeom prst="rect">
            <a:avLst/>
          </a:prstGeom>
        </p:spPr>
      </p:pic>
      <p:sp>
        <p:nvSpPr>
          <p:cNvPr id="17" name="矢印: 下 16">
            <a:extLst>
              <a:ext uri="{FF2B5EF4-FFF2-40B4-BE49-F238E27FC236}">
                <a16:creationId xmlns:a16="http://schemas.microsoft.com/office/drawing/2014/main" id="{C192D9D6-EAE4-4B57-91BD-2AB33D81BD3E}"/>
              </a:ext>
            </a:extLst>
          </p:cNvPr>
          <p:cNvSpPr/>
          <p:nvPr/>
        </p:nvSpPr>
        <p:spPr>
          <a:xfrm rot="16200000">
            <a:off x="4712750" y="1959744"/>
            <a:ext cx="1769883" cy="616000"/>
          </a:xfrm>
          <a:prstGeom prst="downArrow">
            <a:avLst/>
          </a:prstGeom>
          <a:gradFill flip="none" rotWithShape="1">
            <a:gsLst>
              <a:gs pos="17000">
                <a:srgbClr val="152542"/>
              </a:gs>
              <a:gs pos="100000">
                <a:schemeClr val="accent1">
                  <a:lumMod val="99000"/>
                  <a:satMod val="120000"/>
                  <a:shade val="7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9" name="TexTeXPicture" descr="&lt;?xml version=&quot;1.0&quot; encoding=&quot;utf-16&quot;?&gt;&#10;&lt;TeXTeX&gt;&#10;  &lt;preamble&gt;\documentclass{jarticle}&#10;\usepackage{amsmath,amssymb}&#10;\usepackage{bm}&#10;\pagestyle{empty}&lt;/preamble&gt;&#10;  &lt;body&gt;\begin{align*} &#10;\langle N_{\rm B}^2 \rangle_c / \langle N_{\rm Q}^2 \rangle_c&#10;\end{align*}&lt;/body&gt;&#10;  &lt;fcolor&gt;FF000000&lt;/fcolor&gt;&#10;  &lt;bcolor&gt;FFFFFFFF&lt;/bcolor&gt;&#10;  &lt;transparent&gt;True&lt;/transparent&gt;&#10;  &lt;resolution&gt;1800&lt;/resolution&gt;&#10;  &lt;imageh&gt;313&lt;/imageh&gt;&#10;  &lt;imagew&gt;1389&lt;/imagew&gt;&#10;  &lt;scale&gt;50&lt;/scale&gt;&#10;  &lt;cursor&gt;64&lt;/cursor&gt;&#10;&lt;/TeXTeX&gt;">
            <a:extLst>
              <a:ext uri="{FF2B5EF4-FFF2-40B4-BE49-F238E27FC236}">
                <a16:creationId xmlns:a16="http://schemas.microsoft.com/office/drawing/2014/main" id="{7D35FF23-2CE0-46F8-B11F-80F816B18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1479" y="4555066"/>
            <a:ext cx="1470024" cy="331259"/>
          </a:xfrm>
          <a:prstGeom prst="rect">
            <a:avLst/>
          </a:prstGeom>
        </p:spPr>
      </p:pic>
      <p:pic>
        <p:nvPicPr>
          <p:cNvPr id="19" name="TexTeXPicture" descr="&lt;?xml version=&quot;1.0&quot; encoding=&quot;utf-16&quot;?&gt;&#10;&lt;TeXTeX&gt;&#10;  &lt;preamble&gt;\documentclass{jarticle}&#10;\usepackage{amsmath,amssymb}&#10;\usepackage{bm}&#10;\pagestyle{empty}&lt;/preamble&gt;&#10;  &lt;body&gt;\begin{align*} &#10;\langle N_{\rm B}^4 \rangle_c / \langle N_{\rm B}^2 \rangle_c&#10;\end{align*}&lt;/body&gt;&#10;  &lt;fcolor&gt;FF000000&lt;/fcolor&gt;&#10;  &lt;bcolor&gt;FFFFFFFF&lt;/bcolor&gt;&#10;  &lt;transparent&gt;True&lt;/transparent&gt;&#10;  &lt;resolution&gt;1800&lt;/resolution&gt;&#10;  &lt;imageh&gt;281&lt;/imageh&gt;&#10;  &lt;imagew&gt;1375&lt;/imagew&gt;&#10;  &lt;scale&gt;50&lt;/scale&gt;&#10;  &lt;cursor&gt;77&lt;/cursor&gt;&#10;&lt;/TeXTeX&gt;">
            <a:extLst>
              <a:ext uri="{FF2B5EF4-FFF2-40B4-BE49-F238E27FC236}">
                <a16:creationId xmlns:a16="http://schemas.microsoft.com/office/drawing/2014/main" id="{451E69AC-923F-4D4C-B806-5CD0CCA2D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806" y="4394660"/>
            <a:ext cx="1455207" cy="297392"/>
          </a:xfrm>
          <a:prstGeom prst="rect">
            <a:avLst/>
          </a:prstGeom>
        </p:spPr>
      </p:pic>
    </p:spTree>
    <p:extLst>
      <p:ext uri="{BB962C8B-B14F-4D97-AF65-F5344CB8AC3E}">
        <p14:creationId xmlns:p14="http://schemas.microsoft.com/office/powerpoint/2010/main" val="249648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48CD2A0-F451-4326-9D27-172EF51A33BD}"/>
              </a:ext>
            </a:extLst>
          </p:cNvPr>
          <p:cNvSpPr>
            <a:spLocks noGrp="1"/>
          </p:cNvSpPr>
          <p:nvPr>
            <p:ph type="title"/>
          </p:nvPr>
        </p:nvSpPr>
        <p:spPr/>
        <p:txBody>
          <a:bodyPr/>
          <a:lstStyle/>
          <a:p>
            <a:r>
              <a:rPr kumimoji="1" lang="ja-JP" altLang="en-US" dirty="0"/>
              <a:t>期待される結果</a:t>
            </a:r>
          </a:p>
        </p:txBody>
      </p:sp>
      <p:sp>
        <p:nvSpPr>
          <p:cNvPr id="4" name="テキスト ボックス 3">
            <a:extLst>
              <a:ext uri="{FF2B5EF4-FFF2-40B4-BE49-F238E27FC236}">
                <a16:creationId xmlns:a16="http://schemas.microsoft.com/office/drawing/2014/main" id="{FB1E7554-61E5-4D56-8B0D-CF923BDBB70D}"/>
              </a:ext>
            </a:extLst>
          </p:cNvPr>
          <p:cNvSpPr txBox="1"/>
          <p:nvPr/>
        </p:nvSpPr>
        <p:spPr>
          <a:xfrm>
            <a:off x="2481716" y="1298153"/>
            <a:ext cx="1620957" cy="523220"/>
          </a:xfrm>
          <a:prstGeom prst="rect">
            <a:avLst/>
          </a:prstGeom>
          <a:noFill/>
        </p:spPr>
        <p:txBody>
          <a:bodyPr wrap="none" rtlCol="0">
            <a:spAutoFit/>
          </a:bodyPr>
          <a:lstStyle/>
          <a:p>
            <a:pPr algn="ctr"/>
            <a:r>
              <a:rPr lang="ja-JP" altLang="en-US" sz="2800" b="1" dirty="0"/>
              <a:t>実験結果</a:t>
            </a:r>
          </a:p>
        </p:txBody>
      </p:sp>
      <p:sp>
        <p:nvSpPr>
          <p:cNvPr id="5" name="テキスト ボックス 4">
            <a:extLst>
              <a:ext uri="{FF2B5EF4-FFF2-40B4-BE49-F238E27FC236}">
                <a16:creationId xmlns:a16="http://schemas.microsoft.com/office/drawing/2014/main" id="{7A6CA628-5319-48D6-9344-DDA5D648AD9B}"/>
              </a:ext>
            </a:extLst>
          </p:cNvPr>
          <p:cNvSpPr txBox="1"/>
          <p:nvPr/>
        </p:nvSpPr>
        <p:spPr>
          <a:xfrm>
            <a:off x="7779625" y="1298153"/>
            <a:ext cx="2639377" cy="523220"/>
          </a:xfrm>
          <a:prstGeom prst="rect">
            <a:avLst/>
          </a:prstGeom>
          <a:noFill/>
        </p:spPr>
        <p:txBody>
          <a:bodyPr wrap="none" rtlCol="0">
            <a:spAutoFit/>
          </a:bodyPr>
          <a:lstStyle/>
          <a:p>
            <a:pPr algn="ctr"/>
            <a:r>
              <a:rPr lang="ja-JP" altLang="en-US" sz="2800" b="1" dirty="0"/>
              <a:t>格子</a:t>
            </a:r>
            <a:r>
              <a:rPr lang="en-US" altLang="ja-JP" sz="2800" b="1" dirty="0"/>
              <a:t>QCD</a:t>
            </a:r>
            <a:r>
              <a:rPr lang="ja-JP" altLang="en-US" sz="2800" b="1" dirty="0"/>
              <a:t>＋</a:t>
            </a:r>
            <a:r>
              <a:rPr lang="en-US" altLang="ja-JP" sz="2800" b="1" dirty="0"/>
              <a:t>HRG</a:t>
            </a:r>
            <a:endParaRPr lang="ja-JP" altLang="en-US" sz="2800" b="1" dirty="0"/>
          </a:p>
        </p:txBody>
      </p:sp>
      <p:pic>
        <p:nvPicPr>
          <p:cNvPr id="7" name="図 6">
            <a:extLst>
              <a:ext uri="{FF2B5EF4-FFF2-40B4-BE49-F238E27FC236}">
                <a16:creationId xmlns:a16="http://schemas.microsoft.com/office/drawing/2014/main" id="{E4380721-1050-4DE0-96C3-EC75A040E1E3}"/>
              </a:ext>
            </a:extLst>
          </p:cNvPr>
          <p:cNvPicPr>
            <a:picLocks noChangeAspect="1"/>
          </p:cNvPicPr>
          <p:nvPr/>
        </p:nvPicPr>
        <p:blipFill>
          <a:blip r:embed="rId2"/>
          <a:stretch>
            <a:fillRect/>
          </a:stretch>
        </p:blipFill>
        <p:spPr>
          <a:xfrm>
            <a:off x="6023990" y="1943761"/>
            <a:ext cx="5623179" cy="4137509"/>
          </a:xfrm>
          <a:prstGeom prst="rect">
            <a:avLst/>
          </a:prstGeom>
        </p:spPr>
      </p:pic>
      <p:sp>
        <p:nvSpPr>
          <p:cNvPr id="8" name="正方形/長方形 7">
            <a:extLst>
              <a:ext uri="{FF2B5EF4-FFF2-40B4-BE49-F238E27FC236}">
                <a16:creationId xmlns:a16="http://schemas.microsoft.com/office/drawing/2014/main" id="{92346AE4-6206-4DAE-ACAF-2BD0240FA829}"/>
              </a:ext>
            </a:extLst>
          </p:cNvPr>
          <p:cNvSpPr/>
          <p:nvPr/>
        </p:nvSpPr>
        <p:spPr>
          <a:xfrm>
            <a:off x="1312094" y="3101258"/>
            <a:ext cx="10186486" cy="22973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CD962550-8EB1-4BB7-A509-9FF35C7C3D1E}"/>
              </a:ext>
            </a:extLst>
          </p:cNvPr>
          <p:cNvSpPr/>
          <p:nvPr/>
        </p:nvSpPr>
        <p:spPr>
          <a:xfrm>
            <a:off x="9889379" y="2062939"/>
            <a:ext cx="189152" cy="3332021"/>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 name="図 13">
            <a:extLst>
              <a:ext uri="{FF2B5EF4-FFF2-40B4-BE49-F238E27FC236}">
                <a16:creationId xmlns:a16="http://schemas.microsoft.com/office/drawing/2014/main" id="{FFBDD316-E6CE-4BA3-991E-69065BBBF276}"/>
              </a:ext>
            </a:extLst>
          </p:cNvPr>
          <p:cNvPicPr>
            <a:picLocks noChangeAspect="1"/>
          </p:cNvPicPr>
          <p:nvPr/>
        </p:nvPicPr>
        <p:blipFill rotWithShape="1">
          <a:blip r:embed="rId3"/>
          <a:srcRect r="82471"/>
          <a:stretch/>
        </p:blipFill>
        <p:spPr>
          <a:xfrm>
            <a:off x="336436" y="1931637"/>
            <a:ext cx="990815" cy="4137504"/>
          </a:xfrm>
          <a:prstGeom prst="rect">
            <a:avLst/>
          </a:prstGeom>
        </p:spPr>
      </p:pic>
      <p:cxnSp>
        <p:nvCxnSpPr>
          <p:cNvPr id="16" name="直線矢印コネクタ 15">
            <a:extLst>
              <a:ext uri="{FF2B5EF4-FFF2-40B4-BE49-F238E27FC236}">
                <a16:creationId xmlns:a16="http://schemas.microsoft.com/office/drawing/2014/main" id="{37C1D270-8F47-4DD2-93B0-F0DD9D06E489}"/>
              </a:ext>
            </a:extLst>
          </p:cNvPr>
          <p:cNvCxnSpPr>
            <a:cxnSpLocks/>
          </p:cNvCxnSpPr>
          <p:nvPr/>
        </p:nvCxnSpPr>
        <p:spPr>
          <a:xfrm>
            <a:off x="1312094" y="5280778"/>
            <a:ext cx="3960200"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pic>
        <p:nvPicPr>
          <p:cNvPr id="18" name="TexTeXPicture" descr="&lt;?xml version=&quot;1.0&quot; encoding=&quot;utf-16&quot;?&gt;&#10;&lt;TeXTeX&gt;&#10;  &lt;preamble&gt;\documentclass{jarticle}&#10;\usepackage{amsmath,amssymb}&#10;\usepackage{bm}&#10;\pagestyle{empty}&lt;/preamble&gt;&#10;  &lt;body&gt;\begin{align*} &#10;\Delta y&#10;\end{align*}&lt;/body&gt;&#10;  &lt;fcolor&gt;FF000000&lt;/fcolor&gt;&#10;  &lt;bcolor&gt;FFFFFFFF&lt;/bcolor&gt;&#10;  &lt;transparent&gt;True&lt;/transparent&gt;&#10;  &lt;resolution&gt;1800&lt;/resolution&gt;&#10;  &lt;imageh&gt;225&lt;/imageh&gt;&#10;  &lt;imagew&gt;318&lt;/imagew&gt;&#10;  &lt;scale&gt;50&lt;/scale&gt;&#10;  &lt;cursor&gt;24&lt;/cursor&gt;&#10;&lt;/TeXTeX&gt;">
            <a:extLst>
              <a:ext uri="{FF2B5EF4-FFF2-40B4-BE49-F238E27FC236}">
                <a16:creationId xmlns:a16="http://schemas.microsoft.com/office/drawing/2014/main" id="{6D5557D9-37F2-44D0-8562-F232EF7A0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193" y="5555897"/>
            <a:ext cx="336550" cy="238125"/>
          </a:xfrm>
          <a:prstGeom prst="rect">
            <a:avLst/>
          </a:prstGeom>
        </p:spPr>
      </p:pic>
      <p:grpSp>
        <p:nvGrpSpPr>
          <p:cNvPr id="13" name="グループ化 12">
            <a:extLst>
              <a:ext uri="{FF2B5EF4-FFF2-40B4-BE49-F238E27FC236}">
                <a16:creationId xmlns:a16="http://schemas.microsoft.com/office/drawing/2014/main" id="{CD68EAAB-8F85-4217-8E46-38D3A685A199}"/>
              </a:ext>
            </a:extLst>
          </p:cNvPr>
          <p:cNvGrpSpPr/>
          <p:nvPr/>
        </p:nvGrpSpPr>
        <p:grpSpPr>
          <a:xfrm>
            <a:off x="1312094" y="3224720"/>
            <a:ext cx="4551496" cy="1958705"/>
            <a:chOff x="1312094" y="3224720"/>
            <a:chExt cx="4551496" cy="1958705"/>
          </a:xfrm>
        </p:grpSpPr>
        <p:cxnSp>
          <p:nvCxnSpPr>
            <p:cNvPr id="6" name="直線コネクタ 5">
              <a:extLst>
                <a:ext uri="{FF2B5EF4-FFF2-40B4-BE49-F238E27FC236}">
                  <a16:creationId xmlns:a16="http://schemas.microsoft.com/office/drawing/2014/main" id="{6B3923A9-B80A-4695-BE6D-BAA18494E6F9}"/>
                </a:ext>
              </a:extLst>
            </p:cNvPr>
            <p:cNvCxnSpPr/>
            <p:nvPr/>
          </p:nvCxnSpPr>
          <p:spPr>
            <a:xfrm>
              <a:off x="1312094" y="3224720"/>
              <a:ext cx="39450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E25B8CFB-697E-4C36-B6FC-719B4F4034CC}"/>
                    </a:ext>
                  </a:extLst>
                </p:cNvPr>
                <p:cNvSpPr txBox="1"/>
                <p:nvPr/>
              </p:nvSpPr>
              <p:spPr>
                <a:xfrm>
                  <a:off x="3352153" y="3855402"/>
                  <a:ext cx="2511437" cy="1328023"/>
                </a:xfrm>
                <a:prstGeom prst="wedgeRoundRectCallout">
                  <a:avLst>
                    <a:gd name="adj1" fmla="val -32753"/>
                    <a:gd name="adj2" fmla="val -88298"/>
                    <a:gd name="adj3" fmla="val 16667"/>
                  </a:avLst>
                </a:prstGeom>
                <a:solidFill>
                  <a:schemeClr val="bg1">
                    <a:alpha val="74000"/>
                  </a:schemeClr>
                </a:solidFill>
                <a:ln w="38100">
                  <a:solidFill>
                    <a:srgbClr val="FF0000"/>
                  </a:solidFill>
                </a:ln>
              </p:spPr>
              <p:txBody>
                <a:bodyPr wrap="square" rtlCol="0">
                  <a:spAutoFit/>
                </a:bodyPr>
                <a:lstStyle/>
                <a:p>
                  <a:pPr algn="l"/>
                  <a14:m>
                    <m:oMath xmlns:m="http://schemas.openxmlformats.org/officeDocument/2006/math">
                      <m:r>
                        <a:rPr kumimoji="1" lang="en-US" altLang="ja-JP" sz="2400" i="1" dirty="0" smtClean="0">
                          <a:latin typeface="Cambria Math" panose="02040503050406030204" pitchFamily="18" charset="0"/>
                        </a:rPr>
                        <m:t>𝑇</m:t>
                      </m:r>
                      <m:r>
                        <a:rPr kumimoji="1" lang="en-US" altLang="ja-JP" sz="2400" i="1" dirty="0" smtClean="0">
                          <a:latin typeface="Cambria Math" panose="02040503050406030204" pitchFamily="18" charset="0"/>
                        </a:rPr>
                        <m:t>=155</m:t>
                      </m:r>
                    </m:oMath>
                  </a14:m>
                  <a:r>
                    <a:rPr kumimoji="1" lang="en-US" altLang="ja-JP" sz="2400" b="0" dirty="0"/>
                    <a:t>MeV</a:t>
                  </a:r>
                  <a:r>
                    <a:rPr kumimoji="1" lang="ja-JP" altLang="en-US" sz="2400" b="0" dirty="0"/>
                    <a:t>の</a:t>
                  </a:r>
                  <a:r>
                    <a:rPr kumimoji="1" lang="ja-JP" altLang="en-US" sz="2400" dirty="0"/>
                    <a:t>熱ゆらぎが観測された場合</a:t>
                  </a:r>
                </a:p>
              </p:txBody>
            </p:sp>
          </mc:Choice>
          <mc:Fallback>
            <p:sp>
              <p:nvSpPr>
                <p:cNvPr id="9" name="テキスト ボックス 8">
                  <a:extLst>
                    <a:ext uri="{FF2B5EF4-FFF2-40B4-BE49-F238E27FC236}">
                      <a16:creationId xmlns:a16="http://schemas.microsoft.com/office/drawing/2014/main" id="{E25B8CFB-697E-4C36-B6FC-719B4F4034CC}"/>
                    </a:ext>
                  </a:extLst>
                </p:cNvPr>
                <p:cNvSpPr txBox="1">
                  <a:spLocks noRot="1" noChangeAspect="1" noMove="1" noResize="1" noEditPoints="1" noAdjustHandles="1" noChangeArrowheads="1" noChangeShapeType="1" noTextEdit="1"/>
                </p:cNvSpPr>
                <p:nvPr/>
              </p:nvSpPr>
              <p:spPr>
                <a:xfrm>
                  <a:off x="3352153" y="3855402"/>
                  <a:ext cx="2511437" cy="1328023"/>
                </a:xfrm>
                <a:prstGeom prst="wedgeRoundRectCallout">
                  <a:avLst>
                    <a:gd name="adj1" fmla="val -32753"/>
                    <a:gd name="adj2" fmla="val -88298"/>
                    <a:gd name="adj3" fmla="val 16667"/>
                  </a:avLst>
                </a:prstGeom>
                <a:blipFill>
                  <a:blip r:embed="rId5"/>
                  <a:stretch>
                    <a:fillRect l="-478" b="-2597"/>
                  </a:stretch>
                </a:blipFill>
                <a:ln w="38100">
                  <a:solidFill>
                    <a:srgbClr val="FF0000"/>
                  </a:solidFill>
                </a:ln>
              </p:spPr>
              <p:txBody>
                <a:bodyPr/>
                <a:lstStyle/>
                <a:p>
                  <a:r>
                    <a:rPr lang="ja-JP" altLang="en-US">
                      <a:noFill/>
                    </a:rPr>
                    <a:t> </a:t>
                  </a:r>
                </a:p>
              </p:txBody>
            </p:sp>
          </mc:Fallback>
        </mc:AlternateContent>
      </p:grpSp>
    </p:spTree>
    <p:extLst>
      <p:ext uri="{BB962C8B-B14F-4D97-AF65-F5344CB8AC3E}">
        <p14:creationId xmlns:p14="http://schemas.microsoft.com/office/powerpoint/2010/main" val="40679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48CD2A0-F451-4326-9D27-172EF51A33BD}"/>
              </a:ext>
            </a:extLst>
          </p:cNvPr>
          <p:cNvSpPr>
            <a:spLocks noGrp="1"/>
          </p:cNvSpPr>
          <p:nvPr>
            <p:ph type="title"/>
          </p:nvPr>
        </p:nvSpPr>
        <p:spPr/>
        <p:txBody>
          <a:bodyPr/>
          <a:lstStyle/>
          <a:p>
            <a:r>
              <a:rPr kumimoji="1" lang="ja-JP" altLang="en-US" dirty="0"/>
              <a:t>期待される結果</a:t>
            </a:r>
          </a:p>
        </p:txBody>
      </p:sp>
      <p:sp>
        <p:nvSpPr>
          <p:cNvPr id="4" name="テキスト ボックス 3">
            <a:extLst>
              <a:ext uri="{FF2B5EF4-FFF2-40B4-BE49-F238E27FC236}">
                <a16:creationId xmlns:a16="http://schemas.microsoft.com/office/drawing/2014/main" id="{FB1E7554-61E5-4D56-8B0D-CF923BDBB70D}"/>
              </a:ext>
            </a:extLst>
          </p:cNvPr>
          <p:cNvSpPr txBox="1"/>
          <p:nvPr/>
        </p:nvSpPr>
        <p:spPr>
          <a:xfrm>
            <a:off x="2481716" y="1298153"/>
            <a:ext cx="1620957" cy="523220"/>
          </a:xfrm>
          <a:prstGeom prst="rect">
            <a:avLst/>
          </a:prstGeom>
          <a:noFill/>
        </p:spPr>
        <p:txBody>
          <a:bodyPr wrap="none" rtlCol="0">
            <a:spAutoFit/>
          </a:bodyPr>
          <a:lstStyle/>
          <a:p>
            <a:pPr algn="ctr"/>
            <a:r>
              <a:rPr lang="ja-JP" altLang="en-US" sz="2800" b="1" dirty="0"/>
              <a:t>実験結果</a:t>
            </a:r>
          </a:p>
        </p:txBody>
      </p:sp>
      <p:sp>
        <p:nvSpPr>
          <p:cNvPr id="5" name="テキスト ボックス 4">
            <a:extLst>
              <a:ext uri="{FF2B5EF4-FFF2-40B4-BE49-F238E27FC236}">
                <a16:creationId xmlns:a16="http://schemas.microsoft.com/office/drawing/2014/main" id="{7A6CA628-5319-48D6-9344-DDA5D648AD9B}"/>
              </a:ext>
            </a:extLst>
          </p:cNvPr>
          <p:cNvSpPr txBox="1"/>
          <p:nvPr/>
        </p:nvSpPr>
        <p:spPr>
          <a:xfrm>
            <a:off x="7779625" y="1298153"/>
            <a:ext cx="2639377" cy="523220"/>
          </a:xfrm>
          <a:prstGeom prst="rect">
            <a:avLst/>
          </a:prstGeom>
          <a:noFill/>
        </p:spPr>
        <p:txBody>
          <a:bodyPr wrap="none" rtlCol="0">
            <a:spAutoFit/>
          </a:bodyPr>
          <a:lstStyle/>
          <a:p>
            <a:pPr algn="ctr"/>
            <a:r>
              <a:rPr lang="ja-JP" altLang="en-US" sz="2800" b="1" dirty="0"/>
              <a:t>格子</a:t>
            </a:r>
            <a:r>
              <a:rPr lang="en-US" altLang="ja-JP" sz="2800" b="1" dirty="0"/>
              <a:t>QCD</a:t>
            </a:r>
            <a:r>
              <a:rPr lang="ja-JP" altLang="en-US" sz="2800" b="1" dirty="0"/>
              <a:t>＋</a:t>
            </a:r>
            <a:r>
              <a:rPr lang="en-US" altLang="ja-JP" sz="2800" b="1" dirty="0"/>
              <a:t>HRG</a:t>
            </a:r>
            <a:endParaRPr lang="ja-JP" altLang="en-US" sz="2800" b="1" dirty="0"/>
          </a:p>
        </p:txBody>
      </p:sp>
      <p:pic>
        <p:nvPicPr>
          <p:cNvPr id="7" name="図 6">
            <a:extLst>
              <a:ext uri="{FF2B5EF4-FFF2-40B4-BE49-F238E27FC236}">
                <a16:creationId xmlns:a16="http://schemas.microsoft.com/office/drawing/2014/main" id="{E4380721-1050-4DE0-96C3-EC75A040E1E3}"/>
              </a:ext>
            </a:extLst>
          </p:cNvPr>
          <p:cNvPicPr>
            <a:picLocks noChangeAspect="1"/>
          </p:cNvPicPr>
          <p:nvPr/>
        </p:nvPicPr>
        <p:blipFill>
          <a:blip r:embed="rId2"/>
          <a:stretch>
            <a:fillRect/>
          </a:stretch>
        </p:blipFill>
        <p:spPr>
          <a:xfrm>
            <a:off x="6023990" y="1943761"/>
            <a:ext cx="5623179" cy="4137509"/>
          </a:xfrm>
          <a:prstGeom prst="rect">
            <a:avLst/>
          </a:prstGeom>
        </p:spPr>
      </p:pic>
      <p:sp>
        <p:nvSpPr>
          <p:cNvPr id="8" name="正方形/長方形 7">
            <a:extLst>
              <a:ext uri="{FF2B5EF4-FFF2-40B4-BE49-F238E27FC236}">
                <a16:creationId xmlns:a16="http://schemas.microsoft.com/office/drawing/2014/main" id="{92346AE4-6206-4DAE-ACAF-2BD0240FA829}"/>
              </a:ext>
            </a:extLst>
          </p:cNvPr>
          <p:cNvSpPr/>
          <p:nvPr/>
        </p:nvSpPr>
        <p:spPr>
          <a:xfrm>
            <a:off x="1312094" y="3101258"/>
            <a:ext cx="10186486" cy="229738"/>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a:extLst>
              <a:ext uri="{FF2B5EF4-FFF2-40B4-BE49-F238E27FC236}">
                <a16:creationId xmlns:a16="http://schemas.microsoft.com/office/drawing/2014/main" id="{CD962550-8EB1-4BB7-A509-9FF35C7C3D1E}"/>
              </a:ext>
            </a:extLst>
          </p:cNvPr>
          <p:cNvSpPr/>
          <p:nvPr/>
        </p:nvSpPr>
        <p:spPr>
          <a:xfrm>
            <a:off x="9889379" y="2062939"/>
            <a:ext cx="189152" cy="3332021"/>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4" name="図 13">
            <a:extLst>
              <a:ext uri="{FF2B5EF4-FFF2-40B4-BE49-F238E27FC236}">
                <a16:creationId xmlns:a16="http://schemas.microsoft.com/office/drawing/2014/main" id="{FFBDD316-E6CE-4BA3-991E-69065BBBF276}"/>
              </a:ext>
            </a:extLst>
          </p:cNvPr>
          <p:cNvPicPr>
            <a:picLocks noChangeAspect="1"/>
          </p:cNvPicPr>
          <p:nvPr/>
        </p:nvPicPr>
        <p:blipFill rotWithShape="1">
          <a:blip r:embed="rId3"/>
          <a:srcRect r="82471"/>
          <a:stretch/>
        </p:blipFill>
        <p:spPr>
          <a:xfrm>
            <a:off x="336436" y="1931637"/>
            <a:ext cx="990815" cy="4137504"/>
          </a:xfrm>
          <a:prstGeom prst="rect">
            <a:avLst/>
          </a:prstGeom>
        </p:spPr>
      </p:pic>
      <p:cxnSp>
        <p:nvCxnSpPr>
          <p:cNvPr id="16" name="直線矢印コネクタ 15">
            <a:extLst>
              <a:ext uri="{FF2B5EF4-FFF2-40B4-BE49-F238E27FC236}">
                <a16:creationId xmlns:a16="http://schemas.microsoft.com/office/drawing/2014/main" id="{37C1D270-8F47-4DD2-93B0-F0DD9D06E489}"/>
              </a:ext>
            </a:extLst>
          </p:cNvPr>
          <p:cNvCxnSpPr>
            <a:cxnSpLocks/>
          </p:cNvCxnSpPr>
          <p:nvPr/>
        </p:nvCxnSpPr>
        <p:spPr>
          <a:xfrm>
            <a:off x="1312094" y="5280778"/>
            <a:ext cx="3960200" cy="0"/>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pic>
        <p:nvPicPr>
          <p:cNvPr id="18" name="TexTeXPicture" descr="&lt;?xml version=&quot;1.0&quot; encoding=&quot;utf-16&quot;?&gt;&#10;&lt;TeXTeX&gt;&#10;  &lt;preamble&gt;\documentclass{jarticle}&#10;\usepackage{amsmath,amssymb}&#10;\usepackage{bm}&#10;\pagestyle{empty}&lt;/preamble&gt;&#10;  &lt;body&gt;\begin{align*} &#10;\Delta y&#10;\end{align*}&lt;/body&gt;&#10;  &lt;fcolor&gt;FF000000&lt;/fcolor&gt;&#10;  &lt;bcolor&gt;FFFFFFFF&lt;/bcolor&gt;&#10;  &lt;transparent&gt;True&lt;/transparent&gt;&#10;  &lt;resolution&gt;1800&lt;/resolution&gt;&#10;  &lt;imageh&gt;225&lt;/imageh&gt;&#10;  &lt;imagew&gt;318&lt;/imagew&gt;&#10;  &lt;scale&gt;50&lt;/scale&gt;&#10;  &lt;cursor&gt;24&lt;/cursor&gt;&#10;&lt;/TeXTeX&gt;">
            <a:extLst>
              <a:ext uri="{FF2B5EF4-FFF2-40B4-BE49-F238E27FC236}">
                <a16:creationId xmlns:a16="http://schemas.microsoft.com/office/drawing/2014/main" id="{6D5557D9-37F2-44D0-8562-F232EF7A0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193" y="5555897"/>
            <a:ext cx="336550" cy="238125"/>
          </a:xfrm>
          <a:prstGeom prst="rect">
            <a:avLst/>
          </a:prstGeom>
        </p:spPr>
      </p:pic>
      <p:cxnSp>
        <p:nvCxnSpPr>
          <p:cNvPr id="6" name="直線コネクタ 5">
            <a:extLst>
              <a:ext uri="{FF2B5EF4-FFF2-40B4-BE49-F238E27FC236}">
                <a16:creationId xmlns:a16="http://schemas.microsoft.com/office/drawing/2014/main" id="{6B3923A9-B80A-4695-BE6D-BAA18494E6F9}"/>
              </a:ext>
            </a:extLst>
          </p:cNvPr>
          <p:cNvCxnSpPr/>
          <p:nvPr/>
        </p:nvCxnSpPr>
        <p:spPr>
          <a:xfrm>
            <a:off x="1312094" y="3224720"/>
            <a:ext cx="39450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フリーフォーム 12">
            <a:extLst>
              <a:ext uri="{FF2B5EF4-FFF2-40B4-BE49-F238E27FC236}">
                <a16:creationId xmlns:a16="http://schemas.microsoft.com/office/drawing/2014/main" id="{D8FAAEB7-4CC7-4D0F-8AC5-81041A9AEF4D}"/>
              </a:ext>
            </a:extLst>
          </p:cNvPr>
          <p:cNvSpPr/>
          <p:nvPr/>
        </p:nvSpPr>
        <p:spPr>
          <a:xfrm>
            <a:off x="1327252" y="2527379"/>
            <a:ext cx="3929886" cy="1328023"/>
          </a:xfrm>
          <a:custGeom>
            <a:avLst/>
            <a:gdLst>
              <a:gd name="connsiteX0" fmla="*/ 0 w 3541222"/>
              <a:gd name="connsiteY0" fmla="*/ 822960 h 822960"/>
              <a:gd name="connsiteX1" fmla="*/ 1745673 w 3541222"/>
              <a:gd name="connsiteY1" fmla="*/ 274320 h 822960"/>
              <a:gd name="connsiteX2" fmla="*/ 3541222 w 3541222"/>
              <a:gd name="connsiteY2" fmla="*/ 0 h 822960"/>
              <a:gd name="connsiteX0" fmla="*/ 0 w 3541222"/>
              <a:gd name="connsiteY0" fmla="*/ 822960 h 822960"/>
              <a:gd name="connsiteX1" fmla="*/ 1421283 w 3541222"/>
              <a:gd name="connsiteY1" fmla="*/ 427403 h 822960"/>
              <a:gd name="connsiteX2" fmla="*/ 3541222 w 3541222"/>
              <a:gd name="connsiteY2" fmla="*/ 0 h 822960"/>
            </a:gdLst>
            <a:ahLst/>
            <a:cxnLst>
              <a:cxn ang="0">
                <a:pos x="connsiteX0" y="connsiteY0"/>
              </a:cxn>
              <a:cxn ang="0">
                <a:pos x="connsiteX1" y="connsiteY1"/>
              </a:cxn>
              <a:cxn ang="0">
                <a:pos x="connsiteX2" y="connsiteY2"/>
              </a:cxn>
            </a:cxnLst>
            <a:rect l="l" t="t" r="r" b="b"/>
            <a:pathLst>
              <a:path w="3541222" h="822960">
                <a:moveTo>
                  <a:pt x="0" y="822960"/>
                </a:moveTo>
                <a:cubicBezTo>
                  <a:pt x="577734" y="617220"/>
                  <a:pt x="831079" y="564563"/>
                  <a:pt x="1421283" y="427403"/>
                </a:cubicBezTo>
                <a:cubicBezTo>
                  <a:pt x="2011487" y="290243"/>
                  <a:pt x="2938549" y="68580"/>
                  <a:pt x="3541222" y="0"/>
                </a:cubicBezTo>
              </a:path>
            </a:pathLst>
          </a:custGeom>
          <a:ln w="57150"/>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17" name="下矢印 22">
            <a:extLst>
              <a:ext uri="{FF2B5EF4-FFF2-40B4-BE49-F238E27FC236}">
                <a16:creationId xmlns:a16="http://schemas.microsoft.com/office/drawing/2014/main" id="{AD4C3A7D-F1AC-4E59-B966-CD1244FC9F1B}"/>
              </a:ext>
            </a:extLst>
          </p:cNvPr>
          <p:cNvSpPr/>
          <p:nvPr/>
        </p:nvSpPr>
        <p:spPr>
          <a:xfrm flipV="1">
            <a:off x="4378655" y="2062939"/>
            <a:ext cx="792088" cy="1046731"/>
          </a:xfrm>
          <a:prstGeom prst="downArrow">
            <a:avLst/>
          </a:prstGeom>
          <a:gradFill flip="none" rotWithShape="1">
            <a:gsLst>
              <a:gs pos="0">
                <a:srgbClr val="FF0000">
                  <a:alpha val="2000"/>
                </a:srgbClr>
              </a:gs>
              <a:gs pos="100000">
                <a:srgbClr val="FF0000">
                  <a:alpha val="7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下矢印 24">
            <a:extLst>
              <a:ext uri="{FF2B5EF4-FFF2-40B4-BE49-F238E27FC236}">
                <a16:creationId xmlns:a16="http://schemas.microsoft.com/office/drawing/2014/main" id="{B45B3266-71A0-4174-91B7-B7F9DBB23CFD}"/>
              </a:ext>
            </a:extLst>
          </p:cNvPr>
          <p:cNvSpPr/>
          <p:nvPr/>
        </p:nvSpPr>
        <p:spPr>
          <a:xfrm>
            <a:off x="1443657" y="3315362"/>
            <a:ext cx="792088" cy="1000429"/>
          </a:xfrm>
          <a:prstGeom prst="downArrow">
            <a:avLst/>
          </a:prstGeom>
          <a:gradFill flip="none" rotWithShape="1">
            <a:gsLst>
              <a:gs pos="0">
                <a:srgbClr val="0070C0">
                  <a:alpha val="12000"/>
                </a:srgbClr>
              </a:gs>
              <a:gs pos="100000">
                <a:srgbClr val="3333FF">
                  <a:alpha val="82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22434FD-BCBE-442A-BF26-62924BC3299C}"/>
              </a:ext>
            </a:extLst>
          </p:cNvPr>
          <p:cNvSpPr txBox="1"/>
          <p:nvPr/>
        </p:nvSpPr>
        <p:spPr>
          <a:xfrm>
            <a:off x="1605100" y="4326254"/>
            <a:ext cx="1415772" cy="830997"/>
          </a:xfrm>
          <a:prstGeom prst="rect">
            <a:avLst/>
          </a:prstGeom>
          <a:noFill/>
        </p:spPr>
        <p:txBody>
          <a:bodyPr wrap="none" rtlCol="0">
            <a:spAutoFit/>
          </a:bodyPr>
          <a:lstStyle/>
          <a:p>
            <a:pPr algn="l"/>
            <a:r>
              <a:rPr kumimoji="1" lang="ja-JP" altLang="en-US" sz="2400" b="1" dirty="0">
                <a:solidFill>
                  <a:srgbClr val="3A64AD"/>
                </a:solidFill>
              </a:rPr>
              <a:t>拡散・</a:t>
            </a:r>
            <a:endParaRPr kumimoji="1" lang="en-US" altLang="ja-JP" sz="2400" b="1" dirty="0">
              <a:solidFill>
                <a:srgbClr val="3A64AD"/>
              </a:solidFill>
            </a:endParaRPr>
          </a:p>
          <a:p>
            <a:pPr algn="l"/>
            <a:r>
              <a:rPr kumimoji="1" lang="ja-JP" altLang="en-US" sz="2400" b="1" dirty="0">
                <a:solidFill>
                  <a:srgbClr val="3A64AD"/>
                </a:solidFill>
              </a:rPr>
              <a:t>共鳴崩壊</a:t>
            </a:r>
          </a:p>
        </p:txBody>
      </p:sp>
      <p:sp>
        <p:nvSpPr>
          <p:cNvPr id="12" name="テキスト ボックス 11">
            <a:extLst>
              <a:ext uri="{FF2B5EF4-FFF2-40B4-BE49-F238E27FC236}">
                <a16:creationId xmlns:a16="http://schemas.microsoft.com/office/drawing/2014/main" id="{46C20D1F-D308-4109-82DE-92B435761F96}"/>
              </a:ext>
            </a:extLst>
          </p:cNvPr>
          <p:cNvSpPr txBox="1"/>
          <p:nvPr/>
        </p:nvSpPr>
        <p:spPr>
          <a:xfrm>
            <a:off x="4815103" y="1313687"/>
            <a:ext cx="2031325" cy="830997"/>
          </a:xfrm>
          <a:prstGeom prst="rect">
            <a:avLst/>
          </a:prstGeom>
          <a:noFill/>
        </p:spPr>
        <p:txBody>
          <a:bodyPr wrap="none" rtlCol="0">
            <a:spAutoFit/>
          </a:bodyPr>
          <a:lstStyle/>
          <a:p>
            <a:pPr algn="l"/>
            <a:r>
              <a:rPr kumimoji="1" lang="ja-JP" altLang="en-US" sz="2400" b="1" dirty="0">
                <a:solidFill>
                  <a:srgbClr val="FF0000"/>
                </a:solidFill>
              </a:rPr>
              <a:t>初期ゆらぎが</a:t>
            </a:r>
            <a:endParaRPr kumimoji="1" lang="en-US" altLang="ja-JP" sz="2400" b="1" dirty="0">
              <a:solidFill>
                <a:srgbClr val="FF0000"/>
              </a:solidFill>
            </a:endParaRPr>
          </a:p>
          <a:p>
            <a:pPr algn="l"/>
            <a:r>
              <a:rPr lang="ja-JP" altLang="en-US" sz="2400" b="1" dirty="0">
                <a:solidFill>
                  <a:srgbClr val="FF0000"/>
                </a:solidFill>
              </a:rPr>
              <a:t>見えたとき</a:t>
            </a:r>
            <a:endParaRPr kumimoji="1" lang="ja-JP" altLang="en-US" sz="2400" b="1" dirty="0">
              <a:solidFill>
                <a:srgbClr val="FF0000"/>
              </a:solidFill>
            </a:endParaRPr>
          </a:p>
        </p:txBody>
      </p:sp>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B7452DCB-7F3D-4261-8B47-356C79ADD698}"/>
                  </a:ext>
                </a:extLst>
              </p:cNvPr>
              <p:cNvSpPr txBox="1"/>
              <p:nvPr/>
            </p:nvSpPr>
            <p:spPr>
              <a:xfrm>
                <a:off x="3352153" y="3855402"/>
                <a:ext cx="2511437" cy="1328023"/>
              </a:xfrm>
              <a:prstGeom prst="wedgeRoundRectCallout">
                <a:avLst>
                  <a:gd name="adj1" fmla="val -32753"/>
                  <a:gd name="adj2" fmla="val -88298"/>
                  <a:gd name="adj3" fmla="val 16667"/>
                </a:avLst>
              </a:prstGeom>
              <a:solidFill>
                <a:schemeClr val="bg1">
                  <a:alpha val="74000"/>
                </a:schemeClr>
              </a:solidFill>
              <a:ln w="38100">
                <a:solidFill>
                  <a:srgbClr val="FF0000"/>
                </a:solidFill>
              </a:ln>
            </p:spPr>
            <p:txBody>
              <a:bodyPr wrap="square" rtlCol="0">
                <a:spAutoFit/>
              </a:bodyPr>
              <a:lstStyle/>
              <a:p>
                <a:pPr algn="l"/>
                <a14:m>
                  <m:oMath xmlns:m="http://schemas.openxmlformats.org/officeDocument/2006/math">
                    <m:r>
                      <a:rPr kumimoji="1" lang="en-US" altLang="ja-JP" sz="2400" i="1" dirty="0" smtClean="0">
                        <a:latin typeface="Cambria Math" panose="02040503050406030204" pitchFamily="18" charset="0"/>
                      </a:rPr>
                      <m:t>𝑇</m:t>
                    </m:r>
                    <m:r>
                      <a:rPr kumimoji="1" lang="en-US" altLang="ja-JP" sz="2400" i="1" dirty="0" smtClean="0">
                        <a:latin typeface="Cambria Math" panose="02040503050406030204" pitchFamily="18" charset="0"/>
                      </a:rPr>
                      <m:t>=155</m:t>
                    </m:r>
                  </m:oMath>
                </a14:m>
                <a:r>
                  <a:rPr kumimoji="1" lang="en-US" altLang="ja-JP" sz="2400" b="0" dirty="0"/>
                  <a:t>MeV</a:t>
                </a:r>
                <a:r>
                  <a:rPr kumimoji="1" lang="ja-JP" altLang="en-US" sz="2400" b="0" dirty="0"/>
                  <a:t>の</a:t>
                </a:r>
                <a:r>
                  <a:rPr kumimoji="1" lang="ja-JP" altLang="en-US" sz="2400" dirty="0"/>
                  <a:t>熱ゆらぎが観測された場合</a:t>
                </a:r>
              </a:p>
            </p:txBody>
          </p:sp>
        </mc:Choice>
        <mc:Fallback>
          <p:sp>
            <p:nvSpPr>
              <p:cNvPr id="20" name="テキスト ボックス 19">
                <a:extLst>
                  <a:ext uri="{FF2B5EF4-FFF2-40B4-BE49-F238E27FC236}">
                    <a16:creationId xmlns:a16="http://schemas.microsoft.com/office/drawing/2014/main" id="{B7452DCB-7F3D-4261-8B47-356C79ADD698}"/>
                  </a:ext>
                </a:extLst>
              </p:cNvPr>
              <p:cNvSpPr txBox="1">
                <a:spLocks noRot="1" noChangeAspect="1" noMove="1" noResize="1" noEditPoints="1" noAdjustHandles="1" noChangeArrowheads="1" noChangeShapeType="1" noTextEdit="1"/>
              </p:cNvSpPr>
              <p:nvPr/>
            </p:nvSpPr>
            <p:spPr>
              <a:xfrm>
                <a:off x="3352153" y="3855402"/>
                <a:ext cx="2511437" cy="1328023"/>
              </a:xfrm>
              <a:prstGeom prst="wedgeRoundRectCallout">
                <a:avLst>
                  <a:gd name="adj1" fmla="val -32753"/>
                  <a:gd name="adj2" fmla="val -88298"/>
                  <a:gd name="adj3" fmla="val 16667"/>
                </a:avLst>
              </a:prstGeom>
              <a:blipFill>
                <a:blip r:embed="rId5"/>
                <a:stretch>
                  <a:fillRect l="-478" b="-2597"/>
                </a:stretch>
              </a:blipFill>
              <a:ln w="38100">
                <a:solidFill>
                  <a:srgbClr val="FF0000"/>
                </a:solidFill>
              </a:ln>
            </p:spPr>
            <p:txBody>
              <a:bodyPr/>
              <a:lstStyle/>
              <a:p>
                <a:r>
                  <a:rPr lang="ja-JP" altLang="en-US">
                    <a:noFill/>
                  </a:rPr>
                  <a:t> </a:t>
                </a:r>
              </a:p>
            </p:txBody>
          </p:sp>
        </mc:Fallback>
      </mc:AlternateContent>
    </p:spTree>
    <p:extLst>
      <p:ext uri="{BB962C8B-B14F-4D97-AF65-F5344CB8AC3E}">
        <p14:creationId xmlns:p14="http://schemas.microsoft.com/office/powerpoint/2010/main" val="216095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0708827-E2E5-447C-ADDF-74BDE22DBA8F}"/>
              </a:ext>
            </a:extLst>
          </p:cNvPr>
          <p:cNvSpPr>
            <a:spLocks noGrp="1"/>
          </p:cNvSpPr>
          <p:nvPr>
            <p:ph type="title"/>
          </p:nvPr>
        </p:nvSpPr>
        <p:spPr/>
        <p:txBody>
          <a:bodyPr/>
          <a:lstStyle/>
          <a:p>
            <a:r>
              <a:rPr kumimoji="1" lang="ja-JP" altLang="en-US" dirty="0"/>
              <a:t>実験データ</a:t>
            </a:r>
          </a:p>
        </p:txBody>
      </p:sp>
      <p:pic>
        <p:nvPicPr>
          <p:cNvPr id="8" name="TexTeXPicture" descr="&lt;?xml version=&quot;1.0&quot; encoding=&quot;utf-16&quot;?&gt;&#10;&lt;TeXTeX&gt;&#10;  &lt;preamble&gt;\documentclass{jarticle}&#10;\usepackage{amsmath,amssymb}&#10;\usepackage{bm}&#10;\pagestyle{empty}&lt;/preamble&gt;&#10;  &lt;body&gt;\begin{align*} &#10;\langle N_{\rm Q}^2 \rangle_c&#10;\end{align*}&lt;/body&gt;&#10;  &lt;fcolor&gt;FF000000&lt;/fcolor&gt;&#10;  &lt;bcolor&gt;FFFFFFFF&lt;/bcolor&gt;&#10;  &lt;transparent&gt;True&lt;/transparent&gt;&#10;  &lt;resolution&gt;1800&lt;/resolution&gt;&#10;  &lt;imageh&gt;313&lt;/imageh&gt;&#10;  &lt;imagew&gt;617&lt;/imagew&gt;&#10;  &lt;scale&gt;50&lt;/scale&gt;&#10;  &lt;cursor&gt;32&lt;/cursor&gt;&#10;&lt;/TeXTeX&gt;">
            <a:extLst>
              <a:ext uri="{FF2B5EF4-FFF2-40B4-BE49-F238E27FC236}">
                <a16:creationId xmlns:a16="http://schemas.microsoft.com/office/drawing/2014/main" id="{81AEE3DE-FA53-4AC9-BD66-63C3EFBA4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12" y="3709292"/>
            <a:ext cx="997088" cy="505816"/>
          </a:xfrm>
          <a:prstGeom prst="rect">
            <a:avLst/>
          </a:prstGeom>
        </p:spPr>
      </p:pic>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09CD292B-29D5-4F0A-AE46-B48807B5DB0A}"/>
                  </a:ext>
                </a:extLst>
              </p:cNvPr>
              <p:cNvSpPr txBox="1"/>
              <p:nvPr/>
            </p:nvSpPr>
            <p:spPr>
              <a:xfrm>
                <a:off x="657723" y="1811439"/>
                <a:ext cx="4891532" cy="1569660"/>
              </a:xfrm>
              <a:prstGeom prst="rect">
                <a:avLst/>
              </a:prstGeom>
              <a:noFill/>
            </p:spPr>
            <p:txBody>
              <a:bodyPr wrap="none" rtlCol="0">
                <a:spAutoFit/>
              </a:bodyPr>
              <a:lstStyle/>
              <a:p>
                <a:r>
                  <a:rPr lang="en-US" altLang="ja-JP" sz="2400" dirty="0"/>
                  <a:t>STAR, PRC104,024902</a:t>
                </a:r>
                <a:r>
                  <a:rPr lang="ja-JP" altLang="en-US" sz="2400" dirty="0"/>
                  <a:t> </a:t>
                </a:r>
                <a:r>
                  <a:rPr lang="en-US" altLang="ja-JP" sz="2400" dirty="0"/>
                  <a:t>(2021)</a:t>
                </a:r>
              </a:p>
              <a:p>
                <a:pPr marL="342900" indent="-342900">
                  <a:buFont typeface="Arial" panose="020B0604020202020204" pitchFamily="34" charset="0"/>
                  <a:buChar char="•"/>
                </a:pPr>
                <a:r>
                  <a:rPr lang="en-US" altLang="ja-JP" sz="2400" dirty="0"/>
                  <a:t>4</a:t>
                </a:r>
                <a:r>
                  <a:rPr lang="ja-JP" altLang="en-US" sz="2400" dirty="0"/>
                  <a:t>次までの陽子数キュムラント</a:t>
                </a:r>
                <a:endParaRPr lang="en-US" altLang="ja-JP" sz="2400" dirty="0"/>
              </a:p>
              <a:p>
                <a:pPr marL="342900" indent="-342900">
                  <a:buFont typeface="Arial" panose="020B0604020202020204" pitchFamily="34" charset="0"/>
                  <a:buChar char="•"/>
                </a:pPr>
                <a:r>
                  <a:rPr lang="ja-JP" altLang="en-US" sz="2400" b="1" dirty="0"/>
                  <a:t>ラピディティ</a:t>
                </a:r>
                <a14:m>
                  <m:oMath xmlns:m="http://schemas.openxmlformats.org/officeDocument/2006/math">
                    <m:r>
                      <m:rPr>
                        <m:sty m:val="p"/>
                      </m:rPr>
                      <a:rPr lang="en-US" altLang="ja-JP" sz="2400" b="0" i="0" smtClean="0">
                        <a:latin typeface="Cambria Math" panose="02040503050406030204" pitchFamily="18" charset="0"/>
                      </a:rPr>
                      <m:t>Δ</m:t>
                    </m:r>
                    <m:r>
                      <a:rPr lang="en-US" altLang="ja-JP" sz="2400" b="0" i="1" smtClean="0">
                        <a:latin typeface="Cambria Math" panose="02040503050406030204" pitchFamily="18" charset="0"/>
                      </a:rPr>
                      <m:t>𝑦</m:t>
                    </m:r>
                  </m:oMath>
                </a14:m>
                <a:r>
                  <a:rPr lang="ja-JP" altLang="en-US" sz="2400" dirty="0"/>
                  <a:t>空間でのゆらぎ</a:t>
                </a:r>
                <a:endParaRPr lang="en-US" altLang="ja-JP" sz="2400" dirty="0"/>
              </a:p>
              <a:p>
                <a:pPr marL="342900" indent="-342900">
                  <a:buFont typeface="Arial" panose="020B0604020202020204" pitchFamily="34" charset="0"/>
                  <a:buChar char="•"/>
                </a:pPr>
                <a14:m>
                  <m:oMath xmlns:m="http://schemas.openxmlformats.org/officeDocument/2006/math">
                    <m:r>
                      <a:rPr kumimoji="1" lang="en-US" altLang="ja-JP" sz="2400" b="0" i="1" smtClean="0">
                        <a:latin typeface="Cambria Math" panose="02040503050406030204" pitchFamily="18" charset="0"/>
                      </a:rPr>
                      <m:t>0.4&lt;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𝑇</m:t>
                        </m:r>
                      </m:sub>
                    </m:sSub>
                    <m:r>
                      <a:rPr kumimoji="1" lang="en-US" altLang="ja-JP" sz="2400" b="0" i="1" smtClean="0">
                        <a:latin typeface="Cambria Math" panose="02040503050406030204" pitchFamily="18" charset="0"/>
                      </a:rPr>
                      <m:t>&lt;2.0</m:t>
                    </m:r>
                  </m:oMath>
                </a14:m>
                <a:r>
                  <a:rPr kumimoji="1" lang="en-US" altLang="ja-JP" sz="2400" dirty="0"/>
                  <a:t>GeV/c</a:t>
                </a:r>
              </a:p>
            </p:txBody>
          </p:sp>
        </mc:Choice>
        <mc:Fallback>
          <p:sp>
            <p:nvSpPr>
              <p:cNvPr id="9" name="テキスト ボックス 8">
                <a:extLst>
                  <a:ext uri="{FF2B5EF4-FFF2-40B4-BE49-F238E27FC236}">
                    <a16:creationId xmlns:a16="http://schemas.microsoft.com/office/drawing/2014/main" id="{09CD292B-29D5-4F0A-AE46-B48807B5DB0A}"/>
                  </a:ext>
                </a:extLst>
              </p:cNvPr>
              <p:cNvSpPr txBox="1">
                <a:spLocks noRot="1" noChangeAspect="1" noMove="1" noResize="1" noEditPoints="1" noAdjustHandles="1" noChangeArrowheads="1" noChangeShapeType="1" noTextEdit="1"/>
              </p:cNvSpPr>
              <p:nvPr/>
            </p:nvSpPr>
            <p:spPr>
              <a:xfrm>
                <a:off x="657723" y="1811439"/>
                <a:ext cx="4891532" cy="1569660"/>
              </a:xfrm>
              <a:prstGeom prst="rect">
                <a:avLst/>
              </a:prstGeom>
              <a:blipFill>
                <a:blip r:embed="rId3"/>
                <a:stretch>
                  <a:fillRect l="-1995" t="-3101" r="-873" b="-7752"/>
                </a:stretch>
              </a:blipFill>
            </p:spPr>
            <p:txBody>
              <a:bodyPr/>
              <a:lstStyle/>
              <a:p>
                <a:r>
                  <a:rPr lang="ja-JP" altLang="en-US">
                    <a:noFill/>
                  </a:rPr>
                  <a:t> </a:t>
                </a:r>
              </a:p>
            </p:txBody>
          </p:sp>
        </mc:Fallback>
      </mc:AlternateContent>
      <p:pic>
        <p:nvPicPr>
          <p:cNvPr id="13" name="TexTeXPicture" descr="&lt;?xml version=&quot;1.0&quot; encoding=&quot;utf-16&quot;?&gt;&#10;&lt;TeXTeX&gt;&#10;  &lt;preamble&gt;\documentclass{jarticle}&#10;\usepackage{amsmath,amssymb}&#10;\usepackage{bm}&#10;\pagestyle{empty}&lt;/preamble&gt;&#10;  &lt;body&gt;\begin{align*} &#10;\langle N_p^2 \rangle_c&#10;\end{align*}&lt;/body&gt;&#10;  &lt;fcolor&gt;FF000000&lt;/fcolor&gt;&#10;  &lt;bcolor&gt;FFFFFFFF&lt;/bcolor&gt;&#10;  &lt;transparent&gt;True&lt;/transparent&gt;&#10;  &lt;resolution&gt;1800&lt;/resolution&gt;&#10;  &lt;imageh&gt;313&lt;/imageh&gt;&#10;  &lt;imagew&gt;591&lt;/imagew&gt;&#10;  &lt;scale&gt;50&lt;/scale&gt;&#10;  &lt;cursor&gt;26&lt;/cursor&gt;&#10;&lt;/TeXTeX&gt;">
            <a:extLst>
              <a:ext uri="{FF2B5EF4-FFF2-40B4-BE49-F238E27FC236}">
                <a16:creationId xmlns:a16="http://schemas.microsoft.com/office/drawing/2014/main" id="{885F1452-70C9-4052-9DB6-17CAFBB94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512" y="1150660"/>
            <a:ext cx="955072" cy="505816"/>
          </a:xfrm>
          <a:prstGeom prst="rect">
            <a:avLst/>
          </a:prstGeom>
        </p:spPr>
      </p:pic>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D60AAC73-0833-46EC-B99A-5B856E008689}"/>
                  </a:ext>
                </a:extLst>
              </p:cNvPr>
              <p:cNvSpPr txBox="1"/>
              <p:nvPr/>
            </p:nvSpPr>
            <p:spPr>
              <a:xfrm>
                <a:off x="657723" y="4348097"/>
                <a:ext cx="5727530" cy="1938992"/>
              </a:xfrm>
              <a:prstGeom prst="rect">
                <a:avLst/>
              </a:prstGeom>
              <a:noFill/>
            </p:spPr>
            <p:txBody>
              <a:bodyPr wrap="none" rtlCol="0">
                <a:spAutoFit/>
              </a:bodyPr>
              <a:lstStyle/>
              <a:p>
                <a:r>
                  <a:rPr lang="en-US" altLang="ja-JP" sz="2400" dirty="0"/>
                  <a:t>STAR, PRC100,014902 (2019)</a:t>
                </a:r>
              </a:p>
              <a:p>
                <a:pPr marL="342900" indent="-342900">
                  <a:buFont typeface="Arial" panose="020B0604020202020204" pitchFamily="34" charset="0"/>
                  <a:buChar char="•"/>
                </a:pPr>
                <a:r>
                  <a:rPr lang="en-US" altLang="ja-JP" sz="2400" dirty="0"/>
                  <a:t>p, Q, S</a:t>
                </a:r>
                <a:r>
                  <a:rPr lang="ja-JP" altLang="en-US" sz="2400" dirty="0"/>
                  <a:t>の</a:t>
                </a:r>
                <a:r>
                  <a:rPr lang="en-US" altLang="ja-JP" sz="2400" dirty="0"/>
                  <a:t>2</a:t>
                </a:r>
                <a:r>
                  <a:rPr lang="ja-JP" altLang="en-US" sz="2400" dirty="0"/>
                  <a:t>次</a:t>
                </a:r>
                <a:r>
                  <a:rPr lang="en-US" altLang="ja-JP" sz="2400" dirty="0"/>
                  <a:t>(</a:t>
                </a:r>
                <a:r>
                  <a:rPr lang="ja-JP" altLang="en-US" sz="2400" dirty="0"/>
                  <a:t>混合</a:t>
                </a:r>
                <a:r>
                  <a:rPr lang="en-US" altLang="ja-JP" sz="2400" dirty="0"/>
                  <a:t>)</a:t>
                </a:r>
                <a:r>
                  <a:rPr lang="ja-JP" altLang="en-US" sz="2400" dirty="0"/>
                  <a:t>キュムラント</a:t>
                </a:r>
                <a:endParaRPr lang="en-US" altLang="ja-JP" sz="2400" dirty="0"/>
              </a:p>
              <a:p>
                <a:pPr marL="342900" indent="-342900">
                  <a:buFont typeface="Arial" panose="020B0604020202020204" pitchFamily="34" charset="0"/>
                  <a:buChar char="•"/>
                </a:pPr>
                <a:r>
                  <a:rPr lang="ja-JP" altLang="en-US" sz="2400" b="1" dirty="0">
                    <a:solidFill>
                      <a:srgbClr val="FF0000"/>
                    </a:solidFill>
                  </a:rPr>
                  <a:t>擬</a:t>
                </a:r>
                <a:r>
                  <a:rPr lang="ja-JP" altLang="en-US" sz="2400" b="1" dirty="0"/>
                  <a:t>ラピディティ</a:t>
                </a:r>
                <a14:m>
                  <m:oMath xmlns:m="http://schemas.openxmlformats.org/officeDocument/2006/math">
                    <m:r>
                      <m:rPr>
                        <m:sty m:val="p"/>
                      </m:rPr>
                      <a:rPr lang="en-US" altLang="ja-JP" sz="2400" b="0" i="0" smtClean="0">
                        <a:latin typeface="Cambria Math" panose="02040503050406030204" pitchFamily="18" charset="0"/>
                      </a:rPr>
                      <m:t>Δ</m:t>
                    </m:r>
                    <m:r>
                      <a:rPr lang="en-US" altLang="ja-JP" sz="2400" b="0" i="1" smtClean="0">
                        <a:latin typeface="Cambria Math" panose="02040503050406030204" pitchFamily="18" charset="0"/>
                      </a:rPr>
                      <m:t>𝜂</m:t>
                    </m:r>
                  </m:oMath>
                </a14:m>
                <a:r>
                  <a:rPr lang="ja-JP" altLang="en-US" sz="2400" dirty="0"/>
                  <a:t>空間</a:t>
                </a:r>
                <a:endParaRPr lang="en-US" altLang="ja-JP" sz="2400" dirty="0"/>
              </a:p>
              <a:p>
                <a:pPr marL="342900" indent="-342900">
                  <a:buFont typeface="Arial" panose="020B0604020202020204" pitchFamily="34" charset="0"/>
                  <a:buChar char="•"/>
                </a:pPr>
                <a14:m>
                  <m:oMath xmlns:m="http://schemas.openxmlformats.org/officeDocument/2006/math">
                    <m:r>
                      <a:rPr kumimoji="1" lang="en-US" altLang="ja-JP" sz="2400" b="0" i="1" smtClean="0">
                        <a:latin typeface="Cambria Math" panose="02040503050406030204" pitchFamily="18" charset="0"/>
                      </a:rPr>
                      <m:t>0.4&lt;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𝑇</m:t>
                        </m:r>
                      </m:sub>
                    </m:sSub>
                    <m:r>
                      <a:rPr kumimoji="1" lang="en-US" altLang="ja-JP" sz="2400" b="0" i="1" smtClean="0">
                        <a:latin typeface="Cambria Math" panose="02040503050406030204" pitchFamily="18" charset="0"/>
                      </a:rPr>
                      <m:t>&lt;1.6</m:t>
                    </m:r>
                  </m:oMath>
                </a14:m>
                <a:r>
                  <a:rPr kumimoji="1" lang="en-US" altLang="ja-JP" sz="2400" dirty="0"/>
                  <a:t>GeV/c</a:t>
                </a:r>
              </a:p>
              <a:p>
                <a:pPr marL="342900" indent="-342900">
                  <a:buFont typeface="Arial" panose="020B0604020202020204" pitchFamily="34" charset="0"/>
                  <a:buChar char="•"/>
                </a:pPr>
                <a:r>
                  <a:rPr lang="en-US" altLang="ja-JP" sz="2400" dirty="0"/>
                  <a:t>Total charge: private comm. A. </a:t>
                </a:r>
                <a:r>
                  <a:rPr lang="en-US" altLang="ja-JP" sz="2400" dirty="0" err="1"/>
                  <a:t>Chattergee</a:t>
                </a:r>
                <a:endParaRPr kumimoji="1" lang="en-US" altLang="ja-JP" sz="2400" dirty="0"/>
              </a:p>
            </p:txBody>
          </p:sp>
        </mc:Choice>
        <mc:Fallback>
          <p:sp>
            <p:nvSpPr>
              <p:cNvPr id="14" name="テキスト ボックス 13">
                <a:extLst>
                  <a:ext uri="{FF2B5EF4-FFF2-40B4-BE49-F238E27FC236}">
                    <a16:creationId xmlns:a16="http://schemas.microsoft.com/office/drawing/2014/main" id="{D60AAC73-0833-46EC-B99A-5B856E008689}"/>
                  </a:ext>
                </a:extLst>
              </p:cNvPr>
              <p:cNvSpPr txBox="1">
                <a:spLocks noRot="1" noChangeAspect="1" noMove="1" noResize="1" noEditPoints="1" noAdjustHandles="1" noChangeArrowheads="1" noChangeShapeType="1" noTextEdit="1"/>
              </p:cNvSpPr>
              <p:nvPr/>
            </p:nvSpPr>
            <p:spPr>
              <a:xfrm>
                <a:off x="657723" y="4348097"/>
                <a:ext cx="5727530" cy="1938992"/>
              </a:xfrm>
              <a:prstGeom prst="rect">
                <a:avLst/>
              </a:prstGeom>
              <a:blipFill>
                <a:blip r:embed="rId5"/>
                <a:stretch>
                  <a:fillRect l="-1704" t="-2516" r="-852" b="-6289"/>
                </a:stretch>
              </a:blipFill>
            </p:spPr>
            <p:txBody>
              <a:bodyPr/>
              <a:lstStyle/>
              <a:p>
                <a:r>
                  <a:rPr lang="ja-JP" altLang="en-US">
                    <a:noFill/>
                  </a:rPr>
                  <a:t> </a:t>
                </a:r>
              </a:p>
            </p:txBody>
          </p:sp>
        </mc:Fallback>
      </mc:AlternateContent>
      <p:pic>
        <p:nvPicPr>
          <p:cNvPr id="15" name="図 14">
            <a:extLst>
              <a:ext uri="{FF2B5EF4-FFF2-40B4-BE49-F238E27FC236}">
                <a16:creationId xmlns:a16="http://schemas.microsoft.com/office/drawing/2014/main" id="{1A61200A-C4E6-40CE-8A91-8124323B40BE}"/>
              </a:ext>
            </a:extLst>
          </p:cNvPr>
          <p:cNvPicPr>
            <a:picLocks noChangeAspect="1"/>
          </p:cNvPicPr>
          <p:nvPr/>
        </p:nvPicPr>
        <p:blipFill>
          <a:blip r:embed="rId6"/>
          <a:stretch>
            <a:fillRect/>
          </a:stretch>
        </p:blipFill>
        <p:spPr>
          <a:xfrm>
            <a:off x="5841474" y="1468966"/>
            <a:ext cx="5933282" cy="3868844"/>
          </a:xfrm>
          <a:prstGeom prst="rect">
            <a:avLst/>
          </a:prstGeom>
          <a:ln>
            <a:noFill/>
          </a:ln>
          <a:effectLst>
            <a:softEdge rad="112500"/>
          </a:effectLst>
        </p:spPr>
      </p:pic>
      <p:sp>
        <p:nvSpPr>
          <p:cNvPr id="2" name="テキスト ボックス 1">
            <a:extLst>
              <a:ext uri="{FF2B5EF4-FFF2-40B4-BE49-F238E27FC236}">
                <a16:creationId xmlns:a16="http://schemas.microsoft.com/office/drawing/2014/main" id="{551BCDC9-E5BD-4D56-8233-96A12C1386AE}"/>
              </a:ext>
            </a:extLst>
          </p:cNvPr>
          <p:cNvSpPr txBox="1"/>
          <p:nvPr/>
        </p:nvSpPr>
        <p:spPr>
          <a:xfrm>
            <a:off x="7145606" y="5711548"/>
            <a:ext cx="4629150" cy="707886"/>
          </a:xfrm>
          <a:prstGeom prst="rect">
            <a:avLst/>
          </a:prstGeom>
          <a:noFill/>
        </p:spPr>
        <p:txBody>
          <a:bodyPr wrap="square" rtlCol="0">
            <a:spAutoFit/>
          </a:bodyPr>
          <a:lstStyle/>
          <a:p>
            <a:pPr algn="l"/>
            <a:r>
              <a:rPr lang="en-US" altLang="ja-JP" sz="2000" dirty="0"/>
              <a:t>※</a:t>
            </a:r>
            <a:r>
              <a:rPr lang="ja-JP" altLang="en-US" sz="2000" dirty="0"/>
              <a:t>ラピディティ空間、できるだけ広いアクセプタンスでの測定が望ましい</a:t>
            </a:r>
            <a:endParaRPr kumimoji="1" lang="ja-JP" altLang="en-US" sz="2000" dirty="0"/>
          </a:p>
        </p:txBody>
      </p:sp>
    </p:spTree>
    <p:extLst>
      <p:ext uri="{BB962C8B-B14F-4D97-AF65-F5344CB8AC3E}">
        <p14:creationId xmlns:p14="http://schemas.microsoft.com/office/powerpoint/2010/main" val="53053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DB9F3A12-F9D7-42AD-BDC9-DEE8124FC029}"/>
              </a:ext>
            </a:extLst>
          </p:cNvPr>
          <p:cNvSpPr/>
          <p:nvPr/>
        </p:nvSpPr>
        <p:spPr>
          <a:xfrm>
            <a:off x="1657824" y="3572145"/>
            <a:ext cx="4314225" cy="1890536"/>
          </a:xfrm>
          <a:prstGeom prst="roundRect">
            <a:avLst>
              <a:gd name="adj" fmla="val 1527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3D00A45-F458-4A3F-BE00-0762AABDF46D}"/>
              </a:ext>
            </a:extLst>
          </p:cNvPr>
          <p:cNvSpPr>
            <a:spLocks noGrp="1"/>
          </p:cNvSpPr>
          <p:nvPr>
            <p:ph type="title"/>
          </p:nvPr>
        </p:nvSpPr>
        <p:spPr/>
        <p:txBody>
          <a:bodyPr/>
          <a:lstStyle/>
          <a:p>
            <a:r>
              <a:rPr kumimoji="1" lang="en-US" altLang="ja-JP" dirty="0" err="1"/>
              <a:t>p</a:t>
            </a:r>
            <a:r>
              <a:rPr kumimoji="1" lang="en-US" altLang="ja-JP" baseline="-25000" dirty="0" err="1"/>
              <a:t>T</a:t>
            </a:r>
            <a:r>
              <a:rPr kumimoji="1" lang="ja-JP" altLang="en-US" dirty="0"/>
              <a:t>アクセプタンス</a:t>
            </a:r>
            <a:r>
              <a:rPr lang="ja-JP" altLang="en-US" dirty="0"/>
              <a:t>補正</a:t>
            </a:r>
            <a:endParaRPr kumimoji="1" lang="ja-JP" altLang="en-US" dirty="0"/>
          </a:p>
        </p:txBody>
      </p:sp>
      <p:pic>
        <p:nvPicPr>
          <p:cNvPr id="5" name="図 4">
            <a:extLst>
              <a:ext uri="{FF2B5EF4-FFF2-40B4-BE49-F238E27FC236}">
                <a16:creationId xmlns:a16="http://schemas.microsoft.com/office/drawing/2014/main" id="{3C20459B-6E44-47E8-B7AA-1F1C9658F1F2}"/>
              </a:ext>
            </a:extLst>
          </p:cNvPr>
          <p:cNvPicPr>
            <a:picLocks noChangeAspect="1"/>
          </p:cNvPicPr>
          <p:nvPr/>
        </p:nvPicPr>
        <p:blipFill rotWithShape="1">
          <a:blip r:embed="rId2"/>
          <a:srcRect l="2426" t="2502"/>
          <a:stretch/>
        </p:blipFill>
        <p:spPr>
          <a:xfrm>
            <a:off x="6971641" y="1183122"/>
            <a:ext cx="4223660" cy="4092694"/>
          </a:xfrm>
          <a:prstGeom prst="rect">
            <a:avLst/>
          </a:prstGeom>
        </p:spPr>
      </p:pic>
      <p:pic>
        <p:nvPicPr>
          <p:cNvPr id="6" name="図 5">
            <a:extLst>
              <a:ext uri="{FF2B5EF4-FFF2-40B4-BE49-F238E27FC236}">
                <a16:creationId xmlns:a16="http://schemas.microsoft.com/office/drawing/2014/main" id="{E8522DB5-110C-4E44-A598-36C50C6E9A5D}"/>
              </a:ext>
            </a:extLst>
          </p:cNvPr>
          <p:cNvPicPr>
            <a:picLocks noChangeAspect="1"/>
          </p:cNvPicPr>
          <p:nvPr/>
        </p:nvPicPr>
        <p:blipFill>
          <a:blip r:embed="rId3"/>
          <a:stretch>
            <a:fillRect/>
          </a:stretch>
        </p:blipFill>
        <p:spPr>
          <a:xfrm>
            <a:off x="8149633" y="5216204"/>
            <a:ext cx="1543136" cy="535787"/>
          </a:xfrm>
          <a:prstGeom prst="rect">
            <a:avLst/>
          </a:prstGeom>
        </p:spPr>
      </p:pic>
      <p:pic>
        <p:nvPicPr>
          <p:cNvPr id="7" name="図 6">
            <a:extLst>
              <a:ext uri="{FF2B5EF4-FFF2-40B4-BE49-F238E27FC236}">
                <a16:creationId xmlns:a16="http://schemas.microsoft.com/office/drawing/2014/main" id="{C24F5C47-4FC9-491F-927B-8DF3169E0567}"/>
              </a:ext>
            </a:extLst>
          </p:cNvPr>
          <p:cNvPicPr>
            <a:picLocks noChangeAspect="1"/>
          </p:cNvPicPr>
          <p:nvPr/>
        </p:nvPicPr>
        <p:blipFill>
          <a:blip r:embed="rId4"/>
          <a:stretch>
            <a:fillRect/>
          </a:stretch>
        </p:blipFill>
        <p:spPr>
          <a:xfrm>
            <a:off x="6219951" y="1744913"/>
            <a:ext cx="685740" cy="2324883"/>
          </a:xfrm>
          <a:prstGeom prst="rect">
            <a:avLst/>
          </a:prstGeom>
        </p:spPr>
      </p:pic>
      <p:sp>
        <p:nvSpPr>
          <p:cNvPr id="8" name="正方形/長方形 7">
            <a:extLst>
              <a:ext uri="{FF2B5EF4-FFF2-40B4-BE49-F238E27FC236}">
                <a16:creationId xmlns:a16="http://schemas.microsoft.com/office/drawing/2014/main" id="{5F13D645-74DC-4872-A20A-79144066F1A3}"/>
              </a:ext>
            </a:extLst>
          </p:cNvPr>
          <p:cNvSpPr/>
          <p:nvPr/>
        </p:nvSpPr>
        <p:spPr>
          <a:xfrm>
            <a:off x="7817662" y="1270018"/>
            <a:ext cx="2972257" cy="3594258"/>
          </a:xfrm>
          <a:prstGeom prst="rect">
            <a:avLst/>
          </a:prstGeom>
          <a:solidFill>
            <a:srgbClr val="3333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9DF18EB6-17F1-4C1A-AE7B-B29C901EA855}"/>
              </a:ext>
            </a:extLst>
          </p:cNvPr>
          <p:cNvSpPr txBox="1"/>
          <p:nvPr/>
        </p:nvSpPr>
        <p:spPr>
          <a:xfrm>
            <a:off x="1077088" y="1405472"/>
            <a:ext cx="4134465" cy="523220"/>
          </a:xfrm>
          <a:prstGeom prst="rect">
            <a:avLst/>
          </a:prstGeom>
          <a:noFill/>
        </p:spPr>
        <p:txBody>
          <a:bodyPr wrap="none" rtlCol="0">
            <a:spAutoFit/>
          </a:bodyPr>
          <a:lstStyle/>
          <a:p>
            <a:pPr algn="ctr"/>
            <a:r>
              <a:rPr lang="ja-JP" altLang="en-US" sz="2800" b="1" dirty="0">
                <a:solidFill>
                  <a:srgbClr val="152542"/>
                </a:solidFill>
              </a:rPr>
              <a:t>実験における粒子数測定</a:t>
            </a:r>
          </a:p>
        </p:txBody>
      </p:sp>
      <p:sp>
        <p:nvSpPr>
          <p:cNvPr id="10" name="テキスト ボックス 9">
            <a:extLst>
              <a:ext uri="{FF2B5EF4-FFF2-40B4-BE49-F238E27FC236}">
                <a16:creationId xmlns:a16="http://schemas.microsoft.com/office/drawing/2014/main" id="{8464B025-0CCB-42DF-899F-0C7FCE706463}"/>
              </a:ext>
            </a:extLst>
          </p:cNvPr>
          <p:cNvSpPr txBox="1"/>
          <p:nvPr/>
        </p:nvSpPr>
        <p:spPr>
          <a:xfrm>
            <a:off x="1225365" y="1972892"/>
            <a:ext cx="3837910" cy="523220"/>
          </a:xfrm>
          <a:prstGeom prst="rect">
            <a:avLst/>
          </a:prstGeom>
          <a:noFill/>
        </p:spPr>
        <p:txBody>
          <a:bodyPr wrap="none" rtlCol="0">
            <a:spAutoFit/>
          </a:bodyPr>
          <a:lstStyle/>
          <a:p>
            <a:r>
              <a:rPr lang="en-US" altLang="ja-JP" sz="2800" dirty="0"/>
              <a:t>0.4&lt;</a:t>
            </a:r>
            <a:r>
              <a:rPr lang="en-US" altLang="ja-JP" sz="2800" i="1" dirty="0" err="1"/>
              <a:t>p</a:t>
            </a:r>
            <a:r>
              <a:rPr lang="en-US" altLang="ja-JP" sz="2800" i="1" baseline="-25000" dirty="0" err="1"/>
              <a:t>T</a:t>
            </a:r>
            <a:r>
              <a:rPr lang="en-US" altLang="ja-JP" sz="2800" dirty="0"/>
              <a:t>&lt;1.6, 2.0 [GeV/c]</a:t>
            </a:r>
            <a:endParaRPr lang="ja-JP" altLang="en-US" sz="2800" dirty="0"/>
          </a:p>
        </p:txBody>
      </p:sp>
      <p:sp>
        <p:nvSpPr>
          <p:cNvPr id="11" name="テキスト ボックス 10">
            <a:extLst>
              <a:ext uri="{FF2B5EF4-FFF2-40B4-BE49-F238E27FC236}">
                <a16:creationId xmlns:a16="http://schemas.microsoft.com/office/drawing/2014/main" id="{5E7C84D5-7BC7-4FA9-AA28-3DB1103165A4}"/>
              </a:ext>
            </a:extLst>
          </p:cNvPr>
          <p:cNvSpPr txBox="1"/>
          <p:nvPr/>
        </p:nvSpPr>
        <p:spPr>
          <a:xfrm>
            <a:off x="2194674" y="4028256"/>
            <a:ext cx="2666114" cy="830997"/>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荷電粒子：</a:t>
            </a:r>
            <a:r>
              <a:rPr lang="en-US" altLang="ja-JP" sz="2400" dirty="0"/>
              <a:t>54%</a:t>
            </a:r>
          </a:p>
          <a:p>
            <a:pPr marL="342900" indent="-342900">
              <a:buFont typeface="Arial" panose="020B0604020202020204" pitchFamily="34" charset="0"/>
              <a:buChar char="•"/>
            </a:pPr>
            <a:r>
              <a:rPr lang="ja-JP" altLang="en-US" sz="2400" dirty="0"/>
              <a:t>陽子：</a:t>
            </a:r>
            <a:r>
              <a:rPr lang="en-US" altLang="ja-JP" sz="2400" dirty="0"/>
              <a:t>81%</a:t>
            </a:r>
            <a:endParaRPr lang="ja-JP" altLang="en-US" sz="2400" dirty="0"/>
          </a:p>
        </p:txBody>
      </p:sp>
      <p:sp>
        <p:nvSpPr>
          <p:cNvPr id="13" name="テキスト ボックス 12">
            <a:extLst>
              <a:ext uri="{FF2B5EF4-FFF2-40B4-BE49-F238E27FC236}">
                <a16:creationId xmlns:a16="http://schemas.microsoft.com/office/drawing/2014/main" id="{DE18010F-61A6-41DC-8885-E83DA08AA852}"/>
              </a:ext>
            </a:extLst>
          </p:cNvPr>
          <p:cNvSpPr txBox="1"/>
          <p:nvPr/>
        </p:nvSpPr>
        <p:spPr>
          <a:xfrm>
            <a:off x="2155550" y="4875706"/>
            <a:ext cx="3727944" cy="400110"/>
          </a:xfrm>
          <a:prstGeom prst="rect">
            <a:avLst/>
          </a:prstGeom>
          <a:noFill/>
        </p:spPr>
        <p:txBody>
          <a:bodyPr wrap="none" rtlCol="0">
            <a:spAutoFit/>
          </a:bodyPr>
          <a:lstStyle/>
          <a:p>
            <a:r>
              <a:rPr lang="en-US" altLang="ja-JP" sz="2000" dirty="0"/>
              <a:t>blast wave</a:t>
            </a:r>
            <a:r>
              <a:rPr lang="ja-JP" altLang="en-US" sz="2000" dirty="0"/>
              <a:t>模型</a:t>
            </a:r>
            <a:r>
              <a:rPr lang="en-US" altLang="ja-JP" sz="2000" dirty="0"/>
              <a:t>@ </a:t>
            </a:r>
            <a:r>
              <a:rPr lang="ja-JP" altLang="en-US" sz="2000" dirty="0"/>
              <a:t>√</a:t>
            </a:r>
            <a:r>
              <a:rPr lang="en-US" altLang="ja-JP" sz="2000" i="1" dirty="0" err="1"/>
              <a:t>s</a:t>
            </a:r>
            <a:r>
              <a:rPr lang="en-US" altLang="ja-JP" sz="2000" i="1" baseline="-25000" dirty="0" err="1"/>
              <a:t>NN</a:t>
            </a:r>
            <a:r>
              <a:rPr lang="en-US" altLang="ja-JP" sz="2000" dirty="0"/>
              <a:t>=200 GeV</a:t>
            </a:r>
            <a:endParaRPr lang="ja-JP" altLang="en-US" sz="2000" dirty="0"/>
          </a:p>
        </p:txBody>
      </p:sp>
      <p:sp>
        <p:nvSpPr>
          <p:cNvPr id="15" name="テキスト ボックス 14">
            <a:extLst>
              <a:ext uri="{FF2B5EF4-FFF2-40B4-BE49-F238E27FC236}">
                <a16:creationId xmlns:a16="http://schemas.microsoft.com/office/drawing/2014/main" id="{8C3DA33A-D0AA-4CBA-B98D-51B95B2E910A}"/>
              </a:ext>
            </a:extLst>
          </p:cNvPr>
          <p:cNvSpPr txBox="1"/>
          <p:nvPr/>
        </p:nvSpPr>
        <p:spPr>
          <a:xfrm>
            <a:off x="2990190" y="2577738"/>
            <a:ext cx="2175596" cy="646331"/>
          </a:xfrm>
          <a:prstGeom prst="rect">
            <a:avLst/>
          </a:prstGeom>
          <a:noFill/>
        </p:spPr>
        <p:txBody>
          <a:bodyPr wrap="none" rtlCol="0">
            <a:spAutoFit/>
          </a:bodyPr>
          <a:lstStyle/>
          <a:p>
            <a:r>
              <a:rPr lang="en-US" altLang="ja-JP" dirty="0"/>
              <a:t>PRC100,014902(’19)</a:t>
            </a:r>
          </a:p>
          <a:p>
            <a:r>
              <a:rPr lang="en-US" altLang="ja-JP" dirty="0"/>
              <a:t>PRC104,024902(’21)</a:t>
            </a:r>
            <a:endParaRPr lang="ja-JP" altLang="en-US" dirty="0"/>
          </a:p>
        </p:txBody>
      </p:sp>
      <p:sp>
        <p:nvSpPr>
          <p:cNvPr id="3" name="テキスト ボックス 2">
            <a:extLst>
              <a:ext uri="{FF2B5EF4-FFF2-40B4-BE49-F238E27FC236}">
                <a16:creationId xmlns:a16="http://schemas.microsoft.com/office/drawing/2014/main" id="{243F5779-DFC3-4D27-876D-C71A61838F04}"/>
              </a:ext>
            </a:extLst>
          </p:cNvPr>
          <p:cNvSpPr txBox="1"/>
          <p:nvPr/>
        </p:nvSpPr>
        <p:spPr>
          <a:xfrm>
            <a:off x="1913732" y="3639189"/>
            <a:ext cx="3570208" cy="461665"/>
          </a:xfrm>
          <a:prstGeom prst="rect">
            <a:avLst/>
          </a:prstGeom>
          <a:noFill/>
        </p:spPr>
        <p:txBody>
          <a:bodyPr wrap="none" rtlCol="0">
            <a:spAutoFit/>
          </a:bodyPr>
          <a:lstStyle/>
          <a:p>
            <a:r>
              <a:rPr lang="ja-JP" altLang="en-US" sz="2400" dirty="0"/>
              <a:t>観測される粒子は全体の</a:t>
            </a:r>
          </a:p>
        </p:txBody>
      </p:sp>
      <p:sp>
        <p:nvSpPr>
          <p:cNvPr id="17" name="テキスト ボックス 16">
            <a:extLst>
              <a:ext uri="{FF2B5EF4-FFF2-40B4-BE49-F238E27FC236}">
                <a16:creationId xmlns:a16="http://schemas.microsoft.com/office/drawing/2014/main" id="{6A501AC9-43A8-4C39-AEA7-D0FEE1E3D32A}"/>
              </a:ext>
            </a:extLst>
          </p:cNvPr>
          <p:cNvSpPr txBox="1"/>
          <p:nvPr/>
        </p:nvSpPr>
        <p:spPr>
          <a:xfrm>
            <a:off x="2548967" y="5846965"/>
            <a:ext cx="7879080" cy="83099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ja-JP" altLang="en-US" sz="2400" dirty="0"/>
              <a:t>検出効率補正と同様の補正が必要</a:t>
            </a:r>
            <a:endParaRPr lang="en-US" altLang="ja-JP" sz="2400" dirty="0"/>
          </a:p>
          <a:p>
            <a:r>
              <a:rPr lang="ja-JP" altLang="en-US" sz="2400" dirty="0"/>
              <a:t>本研究：二項分布（粒子分布の独立性）を仮定した補正</a:t>
            </a:r>
          </a:p>
        </p:txBody>
      </p:sp>
      <p:sp>
        <p:nvSpPr>
          <p:cNvPr id="19" name="角丸四角形 27">
            <a:extLst>
              <a:ext uri="{FF2B5EF4-FFF2-40B4-BE49-F238E27FC236}">
                <a16:creationId xmlns:a16="http://schemas.microsoft.com/office/drawing/2014/main" id="{6AE24F33-2696-457F-8E1D-BDC164E10CBF}"/>
              </a:ext>
            </a:extLst>
          </p:cNvPr>
          <p:cNvSpPr/>
          <p:nvPr/>
        </p:nvSpPr>
        <p:spPr>
          <a:xfrm>
            <a:off x="827485" y="1150351"/>
            <a:ext cx="4633672" cy="2254021"/>
          </a:xfrm>
          <a:prstGeom prst="roundRect">
            <a:avLst>
              <a:gd name="adj" fmla="val 8994"/>
            </a:avLst>
          </a:prstGeom>
          <a:noFill/>
          <a:ln w="38100" cap="flat" cmpd="sng" algn="ctr">
            <a:solidFill>
              <a:srgbClr val="15254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defRPr/>
            </a:pPr>
            <a:endParaRPr kumimoji="0" lang="ja-JP" altLang="en-US" kern="0">
              <a:solidFill>
                <a:prstClr val="white"/>
              </a:solidFill>
              <a:latin typeface="Calibri" panose="020F0502020204030204"/>
              <a:ea typeface="メイリオ" panose="020B0604030504040204" pitchFamily="50" charset="-128"/>
            </a:endParaRPr>
          </a:p>
        </p:txBody>
      </p:sp>
      <p:sp>
        <p:nvSpPr>
          <p:cNvPr id="16" name="矢印: 下 15">
            <a:extLst>
              <a:ext uri="{FF2B5EF4-FFF2-40B4-BE49-F238E27FC236}">
                <a16:creationId xmlns:a16="http://schemas.microsoft.com/office/drawing/2014/main" id="{06FEC504-3DE9-46C9-9311-E66B8280DD21}"/>
              </a:ext>
            </a:extLst>
          </p:cNvPr>
          <p:cNvSpPr/>
          <p:nvPr/>
        </p:nvSpPr>
        <p:spPr>
          <a:xfrm rot="16200000">
            <a:off x="498948" y="4275209"/>
            <a:ext cx="1529149" cy="616000"/>
          </a:xfrm>
          <a:prstGeom prst="downArrow">
            <a:avLst/>
          </a:prstGeom>
          <a:gradFill flip="none" rotWithShape="1">
            <a:gsLst>
              <a:gs pos="17000">
                <a:srgbClr val="152542"/>
              </a:gs>
              <a:gs pos="100000">
                <a:schemeClr val="accent1">
                  <a:lumMod val="99000"/>
                  <a:satMod val="120000"/>
                  <a:shade val="7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2742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3FBAF263-E56C-4E9D-A1D2-D0AFB0928F32}"/>
              </a:ext>
            </a:extLst>
          </p:cNvPr>
          <p:cNvSpPr/>
          <p:nvPr/>
        </p:nvSpPr>
        <p:spPr>
          <a:xfrm>
            <a:off x="6411890" y="5917713"/>
            <a:ext cx="5575023" cy="897445"/>
          </a:xfrm>
          <a:prstGeom prst="roundRect">
            <a:avLst>
              <a:gd name="adj" fmla="val 1527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2" name="タイトル 1">
                <a:extLst>
                  <a:ext uri="{FF2B5EF4-FFF2-40B4-BE49-F238E27FC236}">
                    <a16:creationId xmlns:a16="http://schemas.microsoft.com/office/drawing/2014/main" id="{6BB13F3B-A286-4923-A790-1B5DC7FEA94E}"/>
                  </a:ext>
                </a:extLst>
              </p:cNvPr>
              <p:cNvSpPr>
                <a:spLocks noGrp="1"/>
              </p:cNvSpPr>
              <p:nvPr>
                <p:ph type="title"/>
              </p:nvPr>
            </p:nvSpPr>
            <p:spPr/>
            <p:txBody>
              <a:bodyPr/>
              <a:lstStyle/>
              <a:p>
                <a14:m>
                  <m:oMath xmlns:m="http://schemas.openxmlformats.org/officeDocument/2006/math">
                    <m:r>
                      <a:rPr lang="ja-JP" altLang="en-US" i="1" smtClean="0">
                        <a:latin typeface="Cambria Math" panose="02040503050406030204" pitchFamily="18" charset="0"/>
                      </a:rPr>
                      <m:t>バリオン数</m:t>
                    </m:r>
                  </m:oMath>
                </a14:m>
                <a:r>
                  <a:rPr kumimoji="1" lang="ja-JP" altLang="en-US" dirty="0"/>
                  <a:t>・</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panose="02040503050406030204" pitchFamily="18" charset="0"/>
                          </a:rPr>
                          <m:t>𝑝</m:t>
                        </m:r>
                      </m:e>
                      <m:sub>
                        <m:r>
                          <a:rPr kumimoji="1" lang="en-US" altLang="ja-JP" b="0" i="1" dirty="0" smtClean="0">
                            <a:latin typeface="Cambria Math" panose="02040503050406030204" pitchFamily="18" charset="0"/>
                          </a:rPr>
                          <m:t>𝑇</m:t>
                        </m:r>
                      </m:sub>
                    </m:sSub>
                  </m:oMath>
                </a14:m>
                <a:r>
                  <a:rPr kumimoji="1" lang="ja-JP" altLang="en-US" dirty="0"/>
                  <a:t>アクセプタンス補正</a:t>
                </a:r>
              </a:p>
            </p:txBody>
          </p:sp>
        </mc:Choice>
        <mc:Fallback>
          <p:sp>
            <p:nvSpPr>
              <p:cNvPr id="2" name="タイトル 1">
                <a:extLst>
                  <a:ext uri="{FF2B5EF4-FFF2-40B4-BE49-F238E27FC236}">
                    <a16:creationId xmlns:a16="http://schemas.microsoft.com/office/drawing/2014/main" id="{6BB13F3B-A286-4923-A790-1B5DC7FEA94E}"/>
                  </a:ext>
                </a:extLst>
              </p:cNvPr>
              <p:cNvSpPr>
                <a:spLocks noGrp="1" noRot="1" noChangeAspect="1" noMove="1" noResize="1" noEditPoints="1" noAdjustHandles="1" noChangeArrowheads="1" noChangeShapeType="1" noTextEdit="1"/>
              </p:cNvSpPr>
              <p:nvPr>
                <p:ph type="title"/>
              </p:nvPr>
            </p:nvSpPr>
            <p:spPr>
              <a:blipFill>
                <a:blip r:embed="rId2"/>
                <a:stretch>
                  <a:fillRect t="-6569" b="-8759"/>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056EE8BA-CC8D-4B8A-B257-92CAADBA7B88}"/>
              </a:ext>
            </a:extLst>
          </p:cNvPr>
          <p:cNvPicPr>
            <a:picLocks noChangeAspect="1"/>
          </p:cNvPicPr>
          <p:nvPr/>
        </p:nvPicPr>
        <p:blipFill>
          <a:blip r:embed="rId3"/>
          <a:stretch>
            <a:fillRect/>
          </a:stretch>
        </p:blipFill>
        <p:spPr>
          <a:xfrm>
            <a:off x="598063" y="2247910"/>
            <a:ext cx="4474845" cy="3398509"/>
          </a:xfrm>
          <a:prstGeom prst="rect">
            <a:avLst/>
          </a:prstGeom>
        </p:spPr>
      </p:pic>
      <p:pic>
        <p:nvPicPr>
          <p:cNvPr id="8" name="図 7">
            <a:extLst>
              <a:ext uri="{FF2B5EF4-FFF2-40B4-BE49-F238E27FC236}">
                <a16:creationId xmlns:a16="http://schemas.microsoft.com/office/drawing/2014/main" id="{117F2974-95BE-453F-B99A-4AC1366B2ED2}"/>
              </a:ext>
            </a:extLst>
          </p:cNvPr>
          <p:cNvPicPr>
            <a:picLocks noChangeAspect="1"/>
          </p:cNvPicPr>
          <p:nvPr/>
        </p:nvPicPr>
        <p:blipFill>
          <a:blip r:embed="rId4"/>
          <a:stretch>
            <a:fillRect/>
          </a:stretch>
        </p:blipFill>
        <p:spPr>
          <a:xfrm>
            <a:off x="5234022" y="2247912"/>
            <a:ext cx="4595778" cy="3396880"/>
          </a:xfrm>
          <a:prstGeom prst="rect">
            <a:avLst/>
          </a:prstGeom>
        </p:spPr>
      </p:pic>
      <p:pic>
        <p:nvPicPr>
          <p:cNvPr id="10" name="TexTeXPicture" descr="&lt;?xml version=&quot;1.0&quot; encoding=&quot;utf-16&quot;?&gt;&#10;&lt;TeXTeX&gt;&#10;  &lt;preamble&gt;\documentclass{jarticle}&#10;\usepackage{amsmath}&#10;\pagestyle{empty}&lt;/preamble&gt;&#10;  &lt;body&gt;\begin{align*} &#10;\langle N_B^2 \rangle_c /\Delta y&#10;\end{align*}&lt;/body&gt;&#10;  &lt;fcolor&gt;FF000000&lt;/fcolor&gt;&#10;  &lt;bcolor&gt;FFFFFFFF&lt;/bcolor&gt;&#10;  &lt;transparent&gt;True&lt;/transparent&gt;&#10;  &lt;resolution&gt;1800&lt;/resolution&gt;&#10;  &lt;imageh&gt;280&lt;/imageh&gt;&#10;  &lt;imagew&gt;1096&lt;/imagew&gt;&#10;  &lt;scale&gt;50&lt;/scale&gt;&#10;  &lt;cursor&gt;49&lt;/cursor&gt;&#10;&lt;/TeXTeX&gt;">
            <a:extLst>
              <a:ext uri="{FF2B5EF4-FFF2-40B4-BE49-F238E27FC236}">
                <a16:creationId xmlns:a16="http://schemas.microsoft.com/office/drawing/2014/main" id="{7DEF1030-3FA8-4276-A9D4-35D2DF8B9C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1476" y="1610211"/>
            <a:ext cx="1907584" cy="487338"/>
          </a:xfrm>
          <a:prstGeom prst="rect">
            <a:avLst/>
          </a:prstGeom>
        </p:spPr>
      </p:pic>
      <p:pic>
        <p:nvPicPr>
          <p:cNvPr id="13" name="TexTeXPicture" descr="&lt;?xml version=&quot;1.0&quot; encoding=&quot;utf-16&quot;?&gt;&#10;&lt;TeXTeX&gt;&#10;  &lt;preamble&gt;\documentclass{jarticle}&#10;\usepackage{amsmath}&#10;\pagestyle{empty}&lt;/preamble&gt;&#10;  &lt;body&gt;\begin{align*} &#10;\langle N_Q^2 \rangle_c /\Delta y&#10;\end{align*}&lt;/body&gt;&#10;  &lt;fcolor&gt;FF000000&lt;/fcolor&gt;&#10;  &lt;bcolor&gt;FFFFFFFF&lt;/bcolor&gt;&#10;  &lt;transparent&gt;True&lt;/transparent&gt;&#10;  &lt;resolution&gt;1800&lt;/resolution&gt;&#10;  &lt;imageh&gt;313&lt;/imageh&gt;&#10;  &lt;imagew&gt;1094&lt;/imagew&gt;&#10;  &lt;scale&gt;50&lt;/scale&gt;&#10;  &lt;cursor&gt;27&lt;/cursor&gt;&#10;&lt;/TeXTeX&gt;">
            <a:extLst>
              <a:ext uri="{FF2B5EF4-FFF2-40B4-BE49-F238E27FC236}">
                <a16:creationId xmlns:a16="http://schemas.microsoft.com/office/drawing/2014/main" id="{35E661B4-D8CE-4560-8820-E9CC2FF618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3984" y="1610211"/>
            <a:ext cx="1907584" cy="545770"/>
          </a:xfrm>
          <a:prstGeom prst="rect">
            <a:avLst/>
          </a:prstGeom>
        </p:spPr>
      </p:pic>
      <p:sp>
        <p:nvSpPr>
          <p:cNvPr id="9" name="テキスト ボックス 8">
            <a:extLst>
              <a:ext uri="{FF2B5EF4-FFF2-40B4-BE49-F238E27FC236}">
                <a16:creationId xmlns:a16="http://schemas.microsoft.com/office/drawing/2014/main" id="{54AAF9F0-E8F5-4C56-BF57-68EC20A3AB0D}"/>
              </a:ext>
            </a:extLst>
          </p:cNvPr>
          <p:cNvSpPr txBox="1"/>
          <p:nvPr/>
        </p:nvSpPr>
        <p:spPr>
          <a:xfrm>
            <a:off x="8043507" y="4279472"/>
            <a:ext cx="1369286" cy="461665"/>
          </a:xfrm>
          <a:prstGeom prst="rect">
            <a:avLst/>
          </a:prstGeom>
          <a:noFill/>
        </p:spPr>
        <p:txBody>
          <a:bodyPr wrap="none" rtlCol="0">
            <a:spAutoFit/>
          </a:bodyPr>
          <a:lstStyle/>
          <a:p>
            <a:r>
              <a:rPr lang="en-US" altLang="ja-JP" sz="2400" dirty="0" err="1">
                <a:solidFill>
                  <a:srgbClr val="FF0000"/>
                </a:solidFill>
              </a:rPr>
              <a:t>p</a:t>
            </a:r>
            <a:r>
              <a:rPr lang="en-US" altLang="ja-JP" sz="2400" baseline="-25000" dirty="0" err="1">
                <a:solidFill>
                  <a:srgbClr val="FF0000"/>
                </a:solidFill>
              </a:rPr>
              <a:t>T</a:t>
            </a:r>
            <a:r>
              <a:rPr lang="ja-JP" altLang="en-US" sz="2400" dirty="0">
                <a:solidFill>
                  <a:srgbClr val="FF0000"/>
                </a:solidFill>
              </a:rPr>
              <a:t>補正前</a:t>
            </a:r>
          </a:p>
        </p:txBody>
      </p:sp>
      <p:sp>
        <p:nvSpPr>
          <p:cNvPr id="11" name="テキスト ボックス 10">
            <a:extLst>
              <a:ext uri="{FF2B5EF4-FFF2-40B4-BE49-F238E27FC236}">
                <a16:creationId xmlns:a16="http://schemas.microsoft.com/office/drawing/2014/main" id="{4E4E44B9-441F-4D6D-B730-811A579EFAFD}"/>
              </a:ext>
            </a:extLst>
          </p:cNvPr>
          <p:cNvSpPr txBox="1"/>
          <p:nvPr/>
        </p:nvSpPr>
        <p:spPr>
          <a:xfrm>
            <a:off x="7565124" y="2618094"/>
            <a:ext cx="1369286" cy="461665"/>
          </a:xfrm>
          <a:prstGeom prst="rect">
            <a:avLst/>
          </a:prstGeom>
          <a:noFill/>
        </p:spPr>
        <p:txBody>
          <a:bodyPr wrap="none" rtlCol="0">
            <a:spAutoFit/>
          </a:bodyPr>
          <a:lstStyle/>
          <a:p>
            <a:r>
              <a:rPr lang="en-US" altLang="ja-JP" sz="2400" dirty="0" err="1">
                <a:solidFill>
                  <a:srgbClr val="002060"/>
                </a:solidFill>
              </a:rPr>
              <a:t>p</a:t>
            </a:r>
            <a:r>
              <a:rPr lang="en-US" altLang="ja-JP" sz="2400" baseline="-25000" dirty="0" err="1">
                <a:solidFill>
                  <a:srgbClr val="002060"/>
                </a:solidFill>
              </a:rPr>
              <a:t>T</a:t>
            </a:r>
            <a:r>
              <a:rPr lang="ja-JP" altLang="en-US" sz="2400" dirty="0">
                <a:solidFill>
                  <a:srgbClr val="002060"/>
                </a:solidFill>
              </a:rPr>
              <a:t>補正後</a:t>
            </a:r>
          </a:p>
        </p:txBody>
      </p:sp>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53866C70-A06E-4FFF-B6A4-2DC664948A3D}"/>
                  </a:ext>
                </a:extLst>
              </p:cNvPr>
              <p:cNvSpPr txBox="1"/>
              <p:nvPr/>
            </p:nvSpPr>
            <p:spPr>
              <a:xfrm>
                <a:off x="10510940" y="1866146"/>
                <a:ext cx="1345946" cy="1203022"/>
              </a:xfrm>
              <a:prstGeom prst="rect">
                <a:avLst/>
              </a:prstGeom>
              <a:noFill/>
              <a:ln w="19050">
                <a:solidFill>
                  <a:schemeClr val="tx1"/>
                </a:solidFill>
                <a:prstDash val="dash"/>
              </a:ln>
            </p:spPr>
            <p:txBody>
              <a:bodyPr wrap="none" rtlCol="0">
                <a:spAutoFit/>
              </a:bodyPr>
              <a:lstStyle/>
              <a:p>
                <a:r>
                  <a:rPr lang="ja-JP" altLang="en-US" sz="2400" dirty="0"/>
                  <a:t>点線</a:t>
                </a:r>
                <a:r>
                  <a:rPr lang="en-US" altLang="ja-JP" sz="2400" dirty="0"/>
                  <a:t>:</a:t>
                </a:r>
              </a:p>
              <a:p>
                <a14:m>
                  <m:oMath xmlns:m="http://schemas.openxmlformats.org/officeDocument/2006/math">
                    <m:r>
                      <a:rPr lang="en-US" altLang="ja-JP" sz="2400" b="0" i="1" smtClean="0">
                        <a:latin typeface="Cambria Math" panose="02040503050406030204" pitchFamily="18" charset="0"/>
                      </a:rPr>
                      <m:t>⟨</m:t>
                    </m:r>
                    <m:sSubSup>
                      <m:sSubSupPr>
                        <m:ctrlPr>
                          <a:rPr lang="en-US" altLang="ja-JP" sz="2400" b="0" i="1" smtClean="0">
                            <a:latin typeface="Cambria Math" panose="02040503050406030204" pitchFamily="18" charset="0"/>
                          </a:rPr>
                        </m:ctrlPr>
                      </m:sSubSupPr>
                      <m:e>
                        <m:r>
                          <a:rPr lang="en-US" altLang="ja-JP" sz="2400" b="0" i="1" smtClean="0">
                            <a:latin typeface="Cambria Math" panose="02040503050406030204" pitchFamily="18" charset="0"/>
                          </a:rPr>
                          <m:t>𝑁</m:t>
                        </m:r>
                      </m:e>
                      <m:sub>
                        <m:r>
                          <a:rPr lang="en-US" altLang="ja-JP" sz="2400" b="0" i="1" smtClean="0">
                            <a:latin typeface="Cambria Math" panose="02040503050406030204" pitchFamily="18" charset="0"/>
                          </a:rPr>
                          <m:t>𝐵</m:t>
                        </m:r>
                      </m:sub>
                      <m:sup>
                        <m:r>
                          <a:rPr lang="en-US" altLang="ja-JP" sz="2400" b="0" i="1" smtClean="0">
                            <a:latin typeface="Cambria Math" panose="02040503050406030204" pitchFamily="18" charset="0"/>
                          </a:rPr>
                          <m:t>𝑡𝑜𝑡</m:t>
                        </m:r>
                      </m:sup>
                    </m:sSubSup>
                    <m:r>
                      <a:rPr lang="en-US" altLang="ja-JP" sz="2400" b="0" i="1" smtClean="0">
                        <a:latin typeface="Cambria Math" panose="02040503050406030204" pitchFamily="18" charset="0"/>
                      </a:rPr>
                      <m:t>⟩</m:t>
                    </m:r>
                  </m:oMath>
                </a14:m>
                <a:r>
                  <a:rPr lang="en-US" altLang="ja-JP" sz="2400" dirty="0"/>
                  <a:t>~</a:t>
                </a:r>
              </a:p>
              <a:p>
                <a:r>
                  <a:rPr lang="en-US" altLang="ja-JP" sz="2400" dirty="0"/>
                  <a:t>Poisson</a:t>
                </a:r>
                <a:r>
                  <a:rPr lang="ja-JP" altLang="en-US" sz="2400" dirty="0"/>
                  <a:t>値</a:t>
                </a:r>
              </a:p>
            </p:txBody>
          </p:sp>
        </mc:Choice>
        <mc:Fallback>
          <p:sp>
            <p:nvSpPr>
              <p:cNvPr id="12" name="テキスト ボックス 11">
                <a:extLst>
                  <a:ext uri="{FF2B5EF4-FFF2-40B4-BE49-F238E27FC236}">
                    <a16:creationId xmlns:a16="http://schemas.microsoft.com/office/drawing/2014/main" id="{53866C70-A06E-4FFF-B6A4-2DC664948A3D}"/>
                  </a:ext>
                </a:extLst>
              </p:cNvPr>
              <p:cNvSpPr txBox="1">
                <a:spLocks noRot="1" noChangeAspect="1" noMove="1" noResize="1" noEditPoints="1" noAdjustHandles="1" noChangeArrowheads="1" noChangeShapeType="1" noTextEdit="1"/>
              </p:cNvSpPr>
              <p:nvPr/>
            </p:nvSpPr>
            <p:spPr>
              <a:xfrm>
                <a:off x="10510940" y="1866146"/>
                <a:ext cx="1345946" cy="1203022"/>
              </a:xfrm>
              <a:prstGeom prst="rect">
                <a:avLst/>
              </a:prstGeom>
              <a:blipFill>
                <a:blip r:embed="rId7"/>
                <a:stretch>
                  <a:fillRect l="-6250" t="-4000" r="-5804" b="-10000"/>
                </a:stretch>
              </a:blipFill>
              <a:ln w="19050">
                <a:solidFill>
                  <a:schemeClr val="tx1"/>
                </a:solidFill>
                <a:prstDash val="dash"/>
              </a:ln>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8029ED2B-7727-461C-8FF6-B2CD656596A9}"/>
              </a:ext>
            </a:extLst>
          </p:cNvPr>
          <p:cNvSpPr txBox="1"/>
          <p:nvPr/>
        </p:nvSpPr>
        <p:spPr>
          <a:xfrm>
            <a:off x="1833828" y="4588145"/>
            <a:ext cx="1718740" cy="461665"/>
          </a:xfrm>
          <a:prstGeom prst="rect">
            <a:avLst/>
          </a:prstGeom>
          <a:noFill/>
        </p:spPr>
        <p:txBody>
          <a:bodyPr wrap="none" rtlCol="0">
            <a:spAutoFit/>
          </a:bodyPr>
          <a:lstStyle/>
          <a:p>
            <a:r>
              <a:rPr lang="en-US" altLang="ja-JP" sz="2400" dirty="0" err="1">
                <a:solidFill>
                  <a:srgbClr val="002060"/>
                </a:solidFill>
              </a:rPr>
              <a:t>N</a:t>
            </a:r>
            <a:r>
              <a:rPr lang="en-US" altLang="ja-JP" sz="2400" baseline="-25000" dirty="0" err="1">
                <a:solidFill>
                  <a:srgbClr val="002060"/>
                </a:solidFill>
              </a:rPr>
              <a:t>p</a:t>
            </a:r>
            <a:r>
              <a:rPr lang="en-US" altLang="ja-JP" sz="2400" dirty="0" err="1">
                <a:solidFill>
                  <a:srgbClr val="002060"/>
                </a:solidFill>
                <a:sym typeface="Wingdings" panose="05000000000000000000" pitchFamily="2" charset="2"/>
              </a:rPr>
              <a:t>N</a:t>
            </a:r>
            <a:r>
              <a:rPr lang="en-US" altLang="ja-JP" sz="2400" baseline="-25000" dirty="0" err="1">
                <a:solidFill>
                  <a:srgbClr val="002060"/>
                </a:solidFill>
                <a:sym typeface="Wingdings" panose="05000000000000000000" pitchFamily="2" charset="2"/>
              </a:rPr>
              <a:t>B</a:t>
            </a:r>
            <a:r>
              <a:rPr lang="ja-JP" altLang="en-US" sz="2400" dirty="0">
                <a:solidFill>
                  <a:srgbClr val="002060"/>
                </a:solidFill>
                <a:sym typeface="Wingdings" panose="05000000000000000000" pitchFamily="2" charset="2"/>
              </a:rPr>
              <a:t>補正</a:t>
            </a:r>
            <a:endParaRPr lang="ja-JP" altLang="en-US" sz="2400" dirty="0">
              <a:solidFill>
                <a:srgbClr val="002060"/>
              </a:solidFill>
            </a:endParaRPr>
          </a:p>
        </p:txBody>
      </p:sp>
      <p:sp>
        <p:nvSpPr>
          <p:cNvPr id="15" name="テキスト ボックス 14">
            <a:extLst>
              <a:ext uri="{FF2B5EF4-FFF2-40B4-BE49-F238E27FC236}">
                <a16:creationId xmlns:a16="http://schemas.microsoft.com/office/drawing/2014/main" id="{150E9B90-5A3B-45B4-A9CE-69D61421C1F8}"/>
              </a:ext>
            </a:extLst>
          </p:cNvPr>
          <p:cNvSpPr txBox="1"/>
          <p:nvPr/>
        </p:nvSpPr>
        <p:spPr>
          <a:xfrm>
            <a:off x="3626506" y="3109524"/>
            <a:ext cx="1369286" cy="461665"/>
          </a:xfrm>
          <a:prstGeom prst="rect">
            <a:avLst/>
          </a:prstGeom>
          <a:noFill/>
        </p:spPr>
        <p:txBody>
          <a:bodyPr wrap="none" rtlCol="0">
            <a:spAutoFit/>
          </a:bodyPr>
          <a:lstStyle/>
          <a:p>
            <a:r>
              <a:rPr lang="en-US" altLang="ja-JP" sz="2400" dirty="0" err="1">
                <a:solidFill>
                  <a:srgbClr val="00B050"/>
                </a:solidFill>
              </a:rPr>
              <a:t>p</a:t>
            </a:r>
            <a:r>
              <a:rPr lang="en-US" altLang="ja-JP" sz="2400" baseline="-25000" dirty="0" err="1">
                <a:solidFill>
                  <a:srgbClr val="00B050"/>
                </a:solidFill>
              </a:rPr>
              <a:t>T</a:t>
            </a:r>
            <a:r>
              <a:rPr lang="ja-JP" altLang="en-US" sz="2400" dirty="0">
                <a:solidFill>
                  <a:srgbClr val="00B050"/>
                </a:solidFill>
              </a:rPr>
              <a:t>補正後</a:t>
            </a:r>
          </a:p>
        </p:txBody>
      </p:sp>
      <p:grpSp>
        <p:nvGrpSpPr>
          <p:cNvPr id="7" name="グループ化 6">
            <a:extLst>
              <a:ext uri="{FF2B5EF4-FFF2-40B4-BE49-F238E27FC236}">
                <a16:creationId xmlns:a16="http://schemas.microsoft.com/office/drawing/2014/main" id="{587CC188-6065-494F-996F-E7D973AEF84B}"/>
              </a:ext>
            </a:extLst>
          </p:cNvPr>
          <p:cNvGrpSpPr/>
          <p:nvPr/>
        </p:nvGrpSpPr>
        <p:grpSpPr>
          <a:xfrm>
            <a:off x="6093536" y="2774280"/>
            <a:ext cx="790448" cy="1583033"/>
            <a:chOff x="5252788" y="2710062"/>
            <a:chExt cx="790448" cy="1583033"/>
          </a:xfrm>
        </p:grpSpPr>
        <p:sp>
          <p:nvSpPr>
            <p:cNvPr id="16" name="下矢印 22">
              <a:extLst>
                <a:ext uri="{FF2B5EF4-FFF2-40B4-BE49-F238E27FC236}">
                  <a16:creationId xmlns:a16="http://schemas.microsoft.com/office/drawing/2014/main" id="{1C6A2C70-0443-4444-85F9-F90D198E908F}"/>
                </a:ext>
              </a:extLst>
            </p:cNvPr>
            <p:cNvSpPr/>
            <p:nvPr/>
          </p:nvSpPr>
          <p:spPr>
            <a:xfrm flipV="1">
              <a:off x="5571142" y="2710062"/>
              <a:ext cx="472094" cy="1583033"/>
            </a:xfrm>
            <a:prstGeom prst="downArrow">
              <a:avLst/>
            </a:prstGeom>
            <a:gradFill flip="none" rotWithShape="1">
              <a:gsLst>
                <a:gs pos="0">
                  <a:srgbClr val="FF0000">
                    <a:alpha val="2000"/>
                  </a:srgbClr>
                </a:gs>
                <a:gs pos="100000">
                  <a:srgbClr val="FF0000">
                    <a:alpha val="7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テキスト ボックス 2">
              <a:extLst>
                <a:ext uri="{FF2B5EF4-FFF2-40B4-BE49-F238E27FC236}">
                  <a16:creationId xmlns:a16="http://schemas.microsoft.com/office/drawing/2014/main" id="{C3D1DB4E-8AD7-4608-BC54-91C17FAD9C0E}"/>
                </a:ext>
              </a:extLst>
            </p:cNvPr>
            <p:cNvSpPr txBox="1"/>
            <p:nvPr/>
          </p:nvSpPr>
          <p:spPr>
            <a:xfrm rot="16200000">
              <a:off x="4719309" y="3301523"/>
              <a:ext cx="1467068" cy="400110"/>
            </a:xfrm>
            <a:prstGeom prst="rect">
              <a:avLst/>
            </a:prstGeom>
            <a:noFill/>
          </p:spPr>
          <p:txBody>
            <a:bodyPr wrap="none" rtlCol="0">
              <a:spAutoFit/>
            </a:bodyPr>
            <a:lstStyle/>
            <a:p>
              <a:r>
                <a:rPr lang="ja-JP" altLang="en-US" sz="2000" dirty="0">
                  <a:solidFill>
                    <a:srgbClr val="FF0000"/>
                  </a:solidFill>
                  <a:effectLst>
                    <a:glow rad="139700">
                      <a:schemeClr val="bg1">
                        <a:alpha val="40000"/>
                      </a:schemeClr>
                    </a:glow>
                  </a:effectLst>
                </a:rPr>
                <a:t>期待値増大</a:t>
              </a:r>
            </a:p>
          </p:txBody>
        </p:sp>
      </p:grpSp>
      <p:grpSp>
        <p:nvGrpSpPr>
          <p:cNvPr id="18" name="グループ化 17">
            <a:extLst>
              <a:ext uri="{FF2B5EF4-FFF2-40B4-BE49-F238E27FC236}">
                <a16:creationId xmlns:a16="http://schemas.microsoft.com/office/drawing/2014/main" id="{87730DF6-9BCF-4911-9949-4ED7C4E6A4B7}"/>
              </a:ext>
            </a:extLst>
          </p:cNvPr>
          <p:cNvGrpSpPr/>
          <p:nvPr/>
        </p:nvGrpSpPr>
        <p:grpSpPr>
          <a:xfrm>
            <a:off x="9309576" y="2341117"/>
            <a:ext cx="863984" cy="1723549"/>
            <a:chOff x="8146870" y="2348880"/>
            <a:chExt cx="863984" cy="1723549"/>
          </a:xfrm>
        </p:grpSpPr>
        <p:sp>
          <p:nvSpPr>
            <p:cNvPr id="17" name="下矢印 24">
              <a:extLst>
                <a:ext uri="{FF2B5EF4-FFF2-40B4-BE49-F238E27FC236}">
                  <a16:creationId xmlns:a16="http://schemas.microsoft.com/office/drawing/2014/main" id="{AF3BE156-0D7A-4E89-8A3B-AFA3863F0DB7}"/>
                </a:ext>
              </a:extLst>
            </p:cNvPr>
            <p:cNvSpPr/>
            <p:nvPr/>
          </p:nvSpPr>
          <p:spPr>
            <a:xfrm>
              <a:off x="8146870" y="2621802"/>
              <a:ext cx="472095" cy="1000429"/>
            </a:xfrm>
            <a:prstGeom prst="downArrow">
              <a:avLst/>
            </a:prstGeom>
            <a:gradFill flip="none" rotWithShape="1">
              <a:gsLst>
                <a:gs pos="0">
                  <a:srgbClr val="0070C0">
                    <a:alpha val="12000"/>
                  </a:srgbClr>
                </a:gs>
                <a:gs pos="100000">
                  <a:srgbClr val="3333FF">
                    <a:alpha val="82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a:extLst>
                <a:ext uri="{FF2B5EF4-FFF2-40B4-BE49-F238E27FC236}">
                  <a16:creationId xmlns:a16="http://schemas.microsoft.com/office/drawing/2014/main" id="{2C85CC53-05C8-467C-9293-C75DF27FB935}"/>
                </a:ext>
              </a:extLst>
            </p:cNvPr>
            <p:cNvSpPr txBox="1"/>
            <p:nvPr/>
          </p:nvSpPr>
          <p:spPr>
            <a:xfrm rot="5400000">
              <a:off x="7918247" y="2979822"/>
              <a:ext cx="1723549" cy="461665"/>
            </a:xfrm>
            <a:prstGeom prst="rect">
              <a:avLst/>
            </a:prstGeom>
            <a:noFill/>
          </p:spPr>
          <p:txBody>
            <a:bodyPr wrap="none" rtlCol="0">
              <a:spAutoFit/>
            </a:bodyPr>
            <a:lstStyle/>
            <a:p>
              <a:r>
                <a:rPr lang="ja-JP" altLang="en-US" sz="2400" dirty="0">
                  <a:solidFill>
                    <a:srgbClr val="0070C0"/>
                  </a:solidFill>
                </a:rPr>
                <a:t>ゆらぎ抑制</a:t>
              </a:r>
            </a:p>
          </p:txBody>
        </p:sp>
      </p:grpSp>
      <p:sp>
        <p:nvSpPr>
          <p:cNvPr id="19" name="テキスト ボックス 18">
            <a:extLst>
              <a:ext uri="{FF2B5EF4-FFF2-40B4-BE49-F238E27FC236}">
                <a16:creationId xmlns:a16="http://schemas.microsoft.com/office/drawing/2014/main" id="{65F2EC6A-1214-4FF3-BF7F-90316DAF9214}"/>
              </a:ext>
            </a:extLst>
          </p:cNvPr>
          <p:cNvSpPr txBox="1"/>
          <p:nvPr/>
        </p:nvSpPr>
        <p:spPr>
          <a:xfrm>
            <a:off x="4087839" y="4357313"/>
            <a:ext cx="981359" cy="461665"/>
          </a:xfrm>
          <a:prstGeom prst="rect">
            <a:avLst/>
          </a:prstGeom>
          <a:noFill/>
        </p:spPr>
        <p:txBody>
          <a:bodyPr wrap="none" rtlCol="0">
            <a:spAutoFit/>
          </a:bodyPr>
          <a:lstStyle/>
          <a:p>
            <a:r>
              <a:rPr lang="en-US" altLang="ja-JP" sz="2400" dirty="0">
                <a:solidFill>
                  <a:srgbClr val="FF0000"/>
                </a:solidFill>
              </a:rPr>
              <a:t>N</a:t>
            </a:r>
            <a:r>
              <a:rPr lang="en-US" altLang="ja-JP" sz="2400" baseline="-25000" dirty="0">
                <a:solidFill>
                  <a:srgbClr val="FF0000"/>
                </a:solidFill>
              </a:rPr>
              <a:t>p</a:t>
            </a:r>
            <a:r>
              <a:rPr lang="en-US" altLang="ja-JP" sz="2400" dirty="0">
                <a:solidFill>
                  <a:srgbClr val="FF0000"/>
                </a:solidFill>
                <a:sym typeface="Wingdings" panose="05000000000000000000" pitchFamily="2" charset="2"/>
              </a:rPr>
              <a:t>×2</a:t>
            </a:r>
            <a:endParaRPr lang="ja-JP" altLang="en-US" sz="2400" dirty="0">
              <a:solidFill>
                <a:srgbClr val="FF0000"/>
              </a:solidFill>
            </a:endParaRPr>
          </a:p>
        </p:txBody>
      </p:sp>
      <p:pic>
        <p:nvPicPr>
          <p:cNvPr id="24" name="TexTeXPicture" descr="&lt;?xml version=&quot;1.0&quot; encoding=&quot;utf-16&quot;?&gt;&#10;&lt;TeXTeX&gt;&#10;  &lt;preamble&gt;\documentclass{jarticle}&#10;\usepackage{amsmath,amssymb}&#10;\usepackage{bm}&#10;\pagestyle{empty}&lt;/preamble&gt;&#10;  &lt;body&gt;\begin{align*} &#10;\langle N_{\rm net}^2 \rangle_c^{\rm corrected}&#10;= \frac1{p^2} \Big( &#10;\langle n_{\rm net}^2 \rangle_c - (1-p) \langle n_{\rm tot} \rangle_c \Big)&#10;\end{align*}&lt;/body&gt;&#10;  &lt;fcolor&gt;FF000000&lt;/fcolor&gt;&#10;  &lt;bcolor&gt;FFFFFFFF&lt;/bcolor&gt;&#10;  &lt;transparent&gt;True&lt;/transparent&gt;&#10;  &lt;resolution&gt;1800&lt;/resolution&gt;&#10;  &lt;imageh&gt;551&lt;/imageh&gt;&#10;  &lt;imagew&gt;4846&lt;/imagew&gt;&#10;  &lt;scale&gt;50&lt;/scale&gt;&#10;  &lt;cursor&gt;94&lt;/cursor&gt;&#10;&lt;/TeXTeX&gt;">
            <a:extLst>
              <a:ext uri="{FF2B5EF4-FFF2-40B4-BE49-F238E27FC236}">
                <a16:creationId xmlns:a16="http://schemas.microsoft.com/office/drawing/2014/main" id="{5AE0D6C8-4C4C-4647-9C21-C8A3A749B2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5959" y="6112099"/>
            <a:ext cx="5128685" cy="583142"/>
          </a:xfrm>
          <a:prstGeom prst="rect">
            <a:avLst/>
          </a:prstGeom>
        </p:spPr>
      </p:pic>
    </p:spTree>
    <p:extLst>
      <p:ext uri="{BB962C8B-B14F-4D97-AF65-F5344CB8AC3E}">
        <p14:creationId xmlns:p14="http://schemas.microsoft.com/office/powerpoint/2010/main" val="429419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B6FBB510-AC2C-4F2C-B18C-F80DCF22D359}"/>
                  </a:ext>
                </a:extLst>
              </p:cNvPr>
              <p:cNvSpPr txBox="1"/>
              <p:nvPr/>
            </p:nvSpPr>
            <p:spPr>
              <a:xfrm>
                <a:off x="2423592" y="5304484"/>
                <a:ext cx="7200800" cy="1046697"/>
              </a:xfrm>
              <a:prstGeom prst="rect">
                <a:avLst/>
              </a:prstGeom>
              <a:noFill/>
            </p:spPr>
            <p:txBody>
              <a:bodyPr wrap="square" rtlCol="0">
                <a:spAutoFit/>
              </a:bodyPr>
              <a:lstStyle/>
              <a:p>
                <a:pPr marL="342900" indent="-342900">
                  <a:buFont typeface="Wingdings" panose="05000000000000000000" pitchFamily="2" charset="2"/>
                  <a:buChar char="p"/>
                </a:pPr>
                <a:r>
                  <a:rPr lang="en-US" altLang="ja-JP" sz="2400" dirty="0"/>
                  <a:t>p</a:t>
                </a:r>
                <a:r>
                  <a:rPr lang="en-US" altLang="ja-JP" sz="2400" baseline="-25000" dirty="0"/>
                  <a:t>T</a:t>
                </a:r>
                <a:r>
                  <a:rPr lang="ja-JP" altLang="en-US" sz="2400" dirty="0"/>
                  <a:t>カット補正は</a:t>
                </a:r>
                <a14:m>
                  <m:oMath xmlns:m="http://schemas.openxmlformats.org/officeDocument/2006/math">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𝐵</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oMath>
                </a14:m>
                <a:r>
                  <a:rPr lang="ja-JP" altLang="en-US" sz="2400" dirty="0"/>
                  <a:t>を減少させる</a:t>
                </a:r>
                <a:endParaRPr lang="en-US" altLang="ja-JP" sz="2400" dirty="0"/>
              </a:p>
              <a:p>
                <a:pPr marL="342900" indent="-342900">
                  <a:buFont typeface="Wingdings" panose="05000000000000000000" pitchFamily="2" charset="2"/>
                  <a:buChar char="p"/>
                </a:pPr>
                <a:r>
                  <a:rPr lang="ja-JP" altLang="en-US" sz="2400" dirty="0"/>
                  <a:t>補正後の</a:t>
                </a:r>
                <a14:m>
                  <m:oMath xmlns:m="http://schemas.openxmlformats.org/officeDocument/2006/math">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𝐵</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oMath>
                </a14:m>
                <a:r>
                  <a:rPr lang="ja-JP" altLang="en-US" sz="2400" dirty="0"/>
                  <a:t>には有意な</a:t>
                </a:r>
                <a14:m>
                  <m:oMath xmlns:m="http://schemas.openxmlformats.org/officeDocument/2006/math">
                    <m:r>
                      <m:rPr>
                        <m:sty m:val="p"/>
                      </m:rPr>
                      <a:rPr lang="en-US" altLang="ja-JP" sz="2400">
                        <a:latin typeface="Cambria Math" panose="02040503050406030204" pitchFamily="18" charset="0"/>
                      </a:rPr>
                      <m:t>Δ</m:t>
                    </m:r>
                    <m:r>
                      <a:rPr lang="en-US" altLang="ja-JP" sz="2400" i="1">
                        <a:latin typeface="Cambria Math" panose="02040503050406030204" pitchFamily="18" charset="0"/>
                      </a:rPr>
                      <m:t>𝑦</m:t>
                    </m:r>
                  </m:oMath>
                </a14:m>
                <a:r>
                  <a:rPr lang="ja-JP" altLang="en-US" sz="2400" dirty="0"/>
                  <a:t>依存性</a:t>
                </a:r>
              </a:p>
            </p:txBody>
          </p:sp>
        </mc:Choice>
        <mc:Fallback xmlns="">
          <p:sp>
            <p:nvSpPr>
              <p:cNvPr id="13" name="テキスト ボックス 12">
                <a:extLst>
                  <a:ext uri="{FF2B5EF4-FFF2-40B4-BE49-F238E27FC236}">
                    <a16:creationId xmlns:a16="http://schemas.microsoft.com/office/drawing/2014/main" id="{B6FBB510-AC2C-4F2C-B18C-F80DCF22D359}"/>
                  </a:ext>
                </a:extLst>
              </p:cNvPr>
              <p:cNvSpPr txBox="1">
                <a:spLocks noRot="1" noChangeAspect="1" noMove="1" noResize="1" noEditPoints="1" noAdjustHandles="1" noChangeArrowheads="1" noChangeShapeType="1" noTextEdit="1"/>
              </p:cNvSpPr>
              <p:nvPr/>
            </p:nvSpPr>
            <p:spPr>
              <a:xfrm>
                <a:off x="2423592" y="5304484"/>
                <a:ext cx="7200800" cy="1046697"/>
              </a:xfrm>
              <a:prstGeom prst="rect">
                <a:avLst/>
              </a:prstGeom>
              <a:blipFill>
                <a:blip r:embed="rId2"/>
                <a:stretch>
                  <a:fillRect l="-1185" t="-1744" b="-5233"/>
                </a:stretch>
              </a:blipFill>
            </p:spPr>
            <p:txBody>
              <a:bodyPr/>
              <a:lstStyle/>
              <a:p>
                <a:r>
                  <a:rPr lang="ja-JP" altLang="en-US">
                    <a:noFill/>
                  </a:rPr>
                  <a:t> </a:t>
                </a:r>
              </a:p>
            </p:txBody>
          </p:sp>
        </mc:Fallback>
      </mc:AlternateContent>
      <p:pic>
        <p:nvPicPr>
          <p:cNvPr id="20" name="図 19">
            <a:extLst>
              <a:ext uri="{FF2B5EF4-FFF2-40B4-BE49-F238E27FC236}">
                <a16:creationId xmlns:a16="http://schemas.microsoft.com/office/drawing/2014/main" id="{15A64104-A4EB-4BBD-BFD9-653B9C81E080}"/>
              </a:ext>
            </a:extLst>
          </p:cNvPr>
          <p:cNvPicPr>
            <a:picLocks noChangeAspect="1"/>
          </p:cNvPicPr>
          <p:nvPr/>
        </p:nvPicPr>
        <p:blipFill>
          <a:blip r:embed="rId3"/>
          <a:stretch>
            <a:fillRect/>
          </a:stretch>
        </p:blipFill>
        <p:spPr>
          <a:xfrm>
            <a:off x="3215680" y="1268760"/>
            <a:ext cx="5256584" cy="3847859"/>
          </a:xfrm>
          <a:prstGeom prst="rect">
            <a:avLst/>
          </a:prstGeom>
        </p:spPr>
      </p:pic>
      <p:sp>
        <p:nvSpPr>
          <p:cNvPr id="3" name="テキスト ボックス 2">
            <a:extLst>
              <a:ext uri="{FF2B5EF4-FFF2-40B4-BE49-F238E27FC236}">
                <a16:creationId xmlns:a16="http://schemas.microsoft.com/office/drawing/2014/main" id="{450F2979-C335-44EE-85FF-DC54BF929CE2}"/>
              </a:ext>
            </a:extLst>
          </p:cNvPr>
          <p:cNvSpPr txBox="1"/>
          <p:nvPr/>
        </p:nvSpPr>
        <p:spPr>
          <a:xfrm>
            <a:off x="8472264" y="2060849"/>
            <a:ext cx="1728358" cy="461665"/>
          </a:xfrm>
          <a:prstGeom prst="rect">
            <a:avLst/>
          </a:prstGeom>
          <a:noFill/>
        </p:spPr>
        <p:txBody>
          <a:bodyPr wrap="none" rtlCol="0">
            <a:spAutoFit/>
          </a:bodyPr>
          <a:lstStyle/>
          <a:p>
            <a:r>
              <a:rPr lang="en-US" altLang="ja-JP" sz="2400" dirty="0" err="1">
                <a:solidFill>
                  <a:srgbClr val="FF0000"/>
                </a:solidFill>
              </a:rPr>
              <a:t>p</a:t>
            </a:r>
            <a:r>
              <a:rPr lang="en-US" altLang="ja-JP" sz="2400" baseline="-25000" dirty="0" err="1">
                <a:solidFill>
                  <a:srgbClr val="FF0000"/>
                </a:solidFill>
              </a:rPr>
              <a:t>T</a:t>
            </a:r>
            <a:r>
              <a:rPr lang="ja-JP" altLang="en-US" sz="2400" dirty="0">
                <a:solidFill>
                  <a:srgbClr val="FF0000"/>
                </a:solidFill>
              </a:rPr>
              <a:t>補正なし</a:t>
            </a:r>
          </a:p>
        </p:txBody>
      </p:sp>
      <p:sp>
        <p:nvSpPr>
          <p:cNvPr id="8" name="テキスト ボックス 7">
            <a:extLst>
              <a:ext uri="{FF2B5EF4-FFF2-40B4-BE49-F238E27FC236}">
                <a16:creationId xmlns:a16="http://schemas.microsoft.com/office/drawing/2014/main" id="{10781800-D72A-49BA-88BD-C17AD7A2A4BA}"/>
              </a:ext>
            </a:extLst>
          </p:cNvPr>
          <p:cNvSpPr txBox="1"/>
          <p:nvPr/>
        </p:nvSpPr>
        <p:spPr>
          <a:xfrm>
            <a:off x="8472264" y="3192689"/>
            <a:ext cx="1728358" cy="461665"/>
          </a:xfrm>
          <a:prstGeom prst="rect">
            <a:avLst/>
          </a:prstGeom>
          <a:noFill/>
        </p:spPr>
        <p:txBody>
          <a:bodyPr wrap="none" rtlCol="0">
            <a:spAutoFit/>
          </a:bodyPr>
          <a:lstStyle/>
          <a:p>
            <a:r>
              <a:rPr lang="en-US" altLang="ja-JP" sz="2400" dirty="0" err="1">
                <a:solidFill>
                  <a:srgbClr val="002060"/>
                </a:solidFill>
              </a:rPr>
              <a:t>p</a:t>
            </a:r>
            <a:r>
              <a:rPr lang="en-US" altLang="ja-JP" sz="2400" baseline="-25000" dirty="0" err="1">
                <a:solidFill>
                  <a:srgbClr val="002060"/>
                </a:solidFill>
              </a:rPr>
              <a:t>T</a:t>
            </a:r>
            <a:r>
              <a:rPr lang="ja-JP" altLang="en-US" sz="2400" dirty="0">
                <a:solidFill>
                  <a:srgbClr val="002060"/>
                </a:solidFill>
              </a:rPr>
              <a:t>補正あり</a:t>
            </a:r>
          </a:p>
        </p:txBody>
      </p:sp>
      <p:sp>
        <p:nvSpPr>
          <p:cNvPr id="5" name="テキスト ボックス 4">
            <a:extLst>
              <a:ext uri="{FF2B5EF4-FFF2-40B4-BE49-F238E27FC236}">
                <a16:creationId xmlns:a16="http://schemas.microsoft.com/office/drawing/2014/main" id="{2A5C64A5-8D5A-450D-A887-B400E6A6A4AB}"/>
              </a:ext>
            </a:extLst>
          </p:cNvPr>
          <p:cNvSpPr txBox="1"/>
          <p:nvPr/>
        </p:nvSpPr>
        <p:spPr>
          <a:xfrm>
            <a:off x="9107207" y="4040056"/>
            <a:ext cx="1038169" cy="830997"/>
          </a:xfrm>
          <a:prstGeom prst="rect">
            <a:avLst/>
          </a:prstGeom>
          <a:noFill/>
          <a:ln w="19050">
            <a:solidFill>
              <a:schemeClr val="tx1"/>
            </a:solidFill>
            <a:prstDash val="dash"/>
          </a:ln>
        </p:spPr>
        <p:txBody>
          <a:bodyPr wrap="none" rtlCol="0">
            <a:spAutoFit/>
          </a:bodyPr>
          <a:lstStyle/>
          <a:p>
            <a:r>
              <a:rPr lang="ja-JP" altLang="en-US" sz="2400" dirty="0"/>
              <a:t>点線</a:t>
            </a:r>
            <a:r>
              <a:rPr lang="en-US" altLang="ja-JP" sz="2400" dirty="0"/>
              <a:t>:</a:t>
            </a:r>
          </a:p>
          <a:p>
            <a:r>
              <a:rPr lang="en-US" altLang="ja-JP" sz="2400" dirty="0"/>
              <a:t>Poisson</a:t>
            </a:r>
            <a:endParaRPr lang="ja-JP" altLang="en-US" sz="2400" dirty="0"/>
          </a:p>
        </p:txBody>
      </p:sp>
      <p:sp>
        <p:nvSpPr>
          <p:cNvPr id="6" name="テキスト ボックス 5">
            <a:extLst>
              <a:ext uri="{FF2B5EF4-FFF2-40B4-BE49-F238E27FC236}">
                <a16:creationId xmlns:a16="http://schemas.microsoft.com/office/drawing/2014/main" id="{EE5C013A-31D0-4912-BB82-95D59713BF4B}"/>
              </a:ext>
            </a:extLst>
          </p:cNvPr>
          <p:cNvSpPr txBox="1"/>
          <p:nvPr/>
        </p:nvSpPr>
        <p:spPr>
          <a:xfrm>
            <a:off x="4842905" y="6327404"/>
            <a:ext cx="4493538" cy="461665"/>
          </a:xfrm>
          <a:prstGeom prst="rect">
            <a:avLst/>
          </a:prstGeom>
          <a:noFill/>
        </p:spPr>
        <p:txBody>
          <a:bodyPr wrap="none" rtlCol="0">
            <a:spAutoFit/>
          </a:bodyPr>
          <a:lstStyle/>
          <a:p>
            <a:r>
              <a:rPr lang="ja-JP" altLang="en-US" sz="2400" dirty="0"/>
              <a:t>時空発展のダイナミクスが介在</a:t>
            </a:r>
          </a:p>
        </p:txBody>
      </p:sp>
      <p:pic>
        <p:nvPicPr>
          <p:cNvPr id="9" name="TexTeXPicture" descr="&lt;?xml version=&quot;1.0&quot; encoding=&quot;utf-16&quot;?&gt;&#10;&lt;TeXTeX&gt;&#10;  &lt;preamble&gt;\documentclass{jarticle}&#10;\usepackage{amsmath}&#10;\pagestyle{empty}&lt;/preamble&gt;&#10;  &lt;body&gt;\begin{align*} &#10;\langle N_B^2 \rangle_{\rm c} / \langle N_Q^2 \rangle_{\rm c}&#10;\end{align*}&lt;/body&gt;&#10;  &lt;fcolor&gt;FFFFFFFF&lt;/fcolor&gt;&#10;  &lt;bcolor&gt;FFFFFFFF&lt;/bcolor&gt;&#10;  &lt;transparent&gt;True&lt;/transparent&gt;&#10;  &lt;resolution&gt;1800&lt;/resolution&gt;&#10;  &lt;imageh&gt;313&lt;/imageh&gt;&#10;  &lt;imagew&gt;1410&lt;/imagew&gt;&#10;  &lt;scale&gt;50&lt;/scale&gt;&#10;  &lt;cursor&gt;77&lt;/cursor&gt;&#10;&lt;/TeXTeX&gt;">
            <a:extLst>
              <a:ext uri="{FF2B5EF4-FFF2-40B4-BE49-F238E27FC236}">
                <a16:creationId xmlns:a16="http://schemas.microsoft.com/office/drawing/2014/main" id="{8BA011C7-29B7-4E7D-8D62-E3652F181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813" y="149985"/>
            <a:ext cx="2553655" cy="566875"/>
          </a:xfrm>
          <a:prstGeom prst="rect">
            <a:avLst/>
          </a:prstGeom>
        </p:spPr>
      </p:pic>
      <p:sp>
        <p:nvSpPr>
          <p:cNvPr id="12" name="矢印: 下 11">
            <a:extLst>
              <a:ext uri="{FF2B5EF4-FFF2-40B4-BE49-F238E27FC236}">
                <a16:creationId xmlns:a16="http://schemas.microsoft.com/office/drawing/2014/main" id="{B07A8FF0-3A63-4583-BC77-B05D5BB441BE}"/>
              </a:ext>
            </a:extLst>
          </p:cNvPr>
          <p:cNvSpPr/>
          <p:nvPr/>
        </p:nvSpPr>
        <p:spPr>
          <a:xfrm rot="16200000">
            <a:off x="4462131" y="6298003"/>
            <a:ext cx="402813" cy="461614"/>
          </a:xfrm>
          <a:prstGeom prst="downArrow">
            <a:avLst/>
          </a:prstGeom>
          <a:gradFill flip="none" rotWithShape="1">
            <a:gsLst>
              <a:gs pos="17000">
                <a:srgbClr val="152542"/>
              </a:gs>
              <a:gs pos="100000">
                <a:schemeClr val="accent1">
                  <a:lumMod val="99000"/>
                  <a:satMod val="120000"/>
                  <a:shade val="7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6125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2514C9E9-804F-4390-BB20-440E90E07A7E}"/>
              </a:ext>
            </a:extLst>
          </p:cNvPr>
          <p:cNvSpPr/>
          <p:nvPr/>
        </p:nvSpPr>
        <p:spPr>
          <a:xfrm>
            <a:off x="1725659" y="5208856"/>
            <a:ext cx="8596665" cy="1548790"/>
          </a:xfrm>
          <a:prstGeom prst="roundRect">
            <a:avLst>
              <a:gd name="adj" fmla="val 1527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586760D-B941-4F3A-A0A6-46840DD2EA74}"/>
              </a:ext>
            </a:extLst>
          </p:cNvPr>
          <p:cNvSpPr>
            <a:spLocks noGrp="1"/>
          </p:cNvSpPr>
          <p:nvPr>
            <p:ph type="title"/>
          </p:nvPr>
        </p:nvSpPr>
        <p:spPr/>
        <p:txBody>
          <a:bodyPr/>
          <a:lstStyle/>
          <a:p>
            <a:r>
              <a:rPr kumimoji="1" lang="en-US" altLang="ja-JP" dirty="0"/>
              <a:t>HIC vs LAT</a:t>
            </a:r>
            <a:endParaRPr kumimoji="1" lang="ja-JP" altLang="en-US" dirty="0"/>
          </a:p>
        </p:txBody>
      </p:sp>
      <p:sp>
        <p:nvSpPr>
          <p:cNvPr id="11" name="テキスト ボックス 10">
            <a:extLst>
              <a:ext uri="{FF2B5EF4-FFF2-40B4-BE49-F238E27FC236}">
                <a16:creationId xmlns:a16="http://schemas.microsoft.com/office/drawing/2014/main" id="{DAFC4178-EBBE-47B7-A1D6-0E72CA6EF4CE}"/>
              </a:ext>
            </a:extLst>
          </p:cNvPr>
          <p:cNvSpPr txBox="1"/>
          <p:nvPr/>
        </p:nvSpPr>
        <p:spPr>
          <a:xfrm>
            <a:off x="2642942" y="1118972"/>
            <a:ext cx="2395785" cy="523220"/>
          </a:xfrm>
          <a:prstGeom prst="rect">
            <a:avLst/>
          </a:prstGeom>
          <a:noFill/>
        </p:spPr>
        <p:txBody>
          <a:bodyPr wrap="none" rtlCol="0">
            <a:spAutoFit/>
          </a:bodyPr>
          <a:lstStyle/>
          <a:p>
            <a:pPr algn="ctr"/>
            <a:r>
              <a:rPr lang="en-US" altLang="ja-JP" sz="2800" b="1" dirty="0">
                <a:solidFill>
                  <a:srgbClr val="152542"/>
                </a:solidFill>
              </a:rPr>
              <a:t>STAR</a:t>
            </a:r>
            <a:r>
              <a:rPr lang="ja-JP" altLang="en-US" sz="2800" b="1" dirty="0">
                <a:solidFill>
                  <a:srgbClr val="152542"/>
                </a:solidFill>
              </a:rPr>
              <a:t>実験結果</a:t>
            </a:r>
          </a:p>
        </p:txBody>
      </p:sp>
      <p:sp>
        <p:nvSpPr>
          <p:cNvPr id="12" name="テキスト ボックス 11">
            <a:extLst>
              <a:ext uri="{FF2B5EF4-FFF2-40B4-BE49-F238E27FC236}">
                <a16:creationId xmlns:a16="http://schemas.microsoft.com/office/drawing/2014/main" id="{A8F38092-79FC-4BD5-8263-AB12957325D6}"/>
              </a:ext>
            </a:extLst>
          </p:cNvPr>
          <p:cNvSpPr txBox="1"/>
          <p:nvPr/>
        </p:nvSpPr>
        <p:spPr>
          <a:xfrm>
            <a:off x="7440607" y="1134097"/>
            <a:ext cx="2639377" cy="523220"/>
          </a:xfrm>
          <a:prstGeom prst="rect">
            <a:avLst/>
          </a:prstGeom>
          <a:noFill/>
        </p:spPr>
        <p:txBody>
          <a:bodyPr wrap="none" rtlCol="0">
            <a:spAutoFit/>
          </a:bodyPr>
          <a:lstStyle/>
          <a:p>
            <a:pPr algn="ctr"/>
            <a:r>
              <a:rPr lang="ja-JP" altLang="en-US" sz="2800" b="1" dirty="0">
                <a:solidFill>
                  <a:srgbClr val="152542"/>
                </a:solidFill>
              </a:rPr>
              <a:t>格子</a:t>
            </a:r>
            <a:r>
              <a:rPr lang="en-US" altLang="ja-JP" sz="2800" b="1" dirty="0">
                <a:solidFill>
                  <a:srgbClr val="152542"/>
                </a:solidFill>
              </a:rPr>
              <a:t>QCD</a:t>
            </a:r>
            <a:r>
              <a:rPr lang="ja-JP" altLang="en-US" sz="2800" b="1" dirty="0">
                <a:solidFill>
                  <a:srgbClr val="152542"/>
                </a:solidFill>
              </a:rPr>
              <a:t>＋</a:t>
            </a:r>
            <a:r>
              <a:rPr lang="en-US" altLang="ja-JP" sz="2800" b="1" dirty="0">
                <a:solidFill>
                  <a:srgbClr val="152542"/>
                </a:solidFill>
              </a:rPr>
              <a:t>HRG</a:t>
            </a:r>
            <a:endParaRPr lang="ja-JP" altLang="en-US" sz="2800" b="1" dirty="0">
              <a:solidFill>
                <a:srgbClr val="152542"/>
              </a:solidFill>
            </a:endParaRPr>
          </a:p>
        </p:txBody>
      </p:sp>
      <p:sp>
        <p:nvSpPr>
          <p:cNvPr id="13" name="テキスト ボックス 12">
            <a:extLst>
              <a:ext uri="{FF2B5EF4-FFF2-40B4-BE49-F238E27FC236}">
                <a16:creationId xmlns:a16="http://schemas.microsoft.com/office/drawing/2014/main" id="{B6FBB510-AC2C-4F2C-B18C-F80DCF22D359}"/>
              </a:ext>
            </a:extLst>
          </p:cNvPr>
          <p:cNvSpPr txBox="1"/>
          <p:nvPr/>
        </p:nvSpPr>
        <p:spPr>
          <a:xfrm>
            <a:off x="2089788" y="5393391"/>
            <a:ext cx="8064896" cy="1200329"/>
          </a:xfrm>
          <a:prstGeom prst="rect">
            <a:avLst/>
          </a:prstGeom>
          <a:noFill/>
        </p:spPr>
        <p:txBody>
          <a:bodyPr wrap="square" rtlCol="0">
            <a:spAutoFit/>
          </a:bodyPr>
          <a:lstStyle/>
          <a:p>
            <a:pPr marL="342900" indent="-342900">
              <a:buFont typeface="Wingdings" panose="05000000000000000000" pitchFamily="2" charset="2"/>
              <a:buChar char="p"/>
            </a:pPr>
            <a:r>
              <a:rPr lang="ja-JP" altLang="en-US" sz="2400" dirty="0"/>
              <a:t>実験値を熱平衡値だと解釈すると、</a:t>
            </a:r>
            <a:r>
              <a:rPr lang="en-US" altLang="ja-JP" sz="2400" b="1" dirty="0"/>
              <a:t>T=135~140MeV</a:t>
            </a:r>
          </a:p>
          <a:p>
            <a:pPr marL="342900" indent="-342900">
              <a:buFont typeface="Wingdings" panose="05000000000000000000" pitchFamily="2" charset="2"/>
              <a:buChar char="p"/>
            </a:pPr>
            <a:r>
              <a:rPr lang="ja-JP" altLang="en-US" sz="2400" dirty="0"/>
              <a:t>化学フリーズアウト</a:t>
            </a:r>
            <a:r>
              <a:rPr lang="en-US" altLang="ja-JP" sz="2400" dirty="0"/>
              <a:t>(CFO)</a:t>
            </a:r>
            <a:r>
              <a:rPr lang="ja-JP" altLang="en-US" sz="2400" dirty="0"/>
              <a:t>温度より有意に低い</a:t>
            </a:r>
            <a:endParaRPr lang="en-US" altLang="ja-JP" sz="2400" dirty="0"/>
          </a:p>
          <a:p>
            <a:pPr marL="342900" indent="-342900">
              <a:buFont typeface="Wingdings" panose="05000000000000000000" pitchFamily="2" charset="2"/>
              <a:buChar char="p"/>
            </a:pPr>
            <a:r>
              <a:rPr lang="ja-JP" altLang="en-US" sz="2400" dirty="0"/>
              <a:t>我々は</a:t>
            </a:r>
            <a:r>
              <a:rPr lang="en-US" altLang="ja-JP" sz="2400" dirty="0"/>
              <a:t>CFO</a:t>
            </a:r>
            <a:r>
              <a:rPr lang="ja-JP" altLang="en-US" sz="2400" dirty="0"/>
              <a:t>のゆらぎを観測しているわけではない</a:t>
            </a:r>
          </a:p>
        </p:txBody>
      </p:sp>
      <p:pic>
        <p:nvPicPr>
          <p:cNvPr id="5" name="図 4">
            <a:extLst>
              <a:ext uri="{FF2B5EF4-FFF2-40B4-BE49-F238E27FC236}">
                <a16:creationId xmlns:a16="http://schemas.microsoft.com/office/drawing/2014/main" id="{AD5E21F1-6928-4306-A8E1-187DBDE9E0E0}"/>
              </a:ext>
            </a:extLst>
          </p:cNvPr>
          <p:cNvPicPr>
            <a:picLocks noChangeAspect="1"/>
          </p:cNvPicPr>
          <p:nvPr/>
        </p:nvPicPr>
        <p:blipFill>
          <a:blip r:embed="rId2"/>
          <a:stretch>
            <a:fillRect/>
          </a:stretch>
        </p:blipFill>
        <p:spPr>
          <a:xfrm>
            <a:off x="1161392" y="1704167"/>
            <a:ext cx="4790592" cy="3506749"/>
          </a:xfrm>
          <a:prstGeom prst="rect">
            <a:avLst/>
          </a:prstGeom>
        </p:spPr>
      </p:pic>
      <p:pic>
        <p:nvPicPr>
          <p:cNvPr id="8" name="図 7">
            <a:extLst>
              <a:ext uri="{FF2B5EF4-FFF2-40B4-BE49-F238E27FC236}">
                <a16:creationId xmlns:a16="http://schemas.microsoft.com/office/drawing/2014/main" id="{692FC74E-7F30-4C70-91D2-63AA98D604CE}"/>
              </a:ext>
            </a:extLst>
          </p:cNvPr>
          <p:cNvPicPr>
            <a:picLocks noChangeAspect="1"/>
          </p:cNvPicPr>
          <p:nvPr/>
        </p:nvPicPr>
        <p:blipFill>
          <a:blip r:embed="rId3"/>
          <a:stretch>
            <a:fillRect/>
          </a:stretch>
        </p:blipFill>
        <p:spPr>
          <a:xfrm>
            <a:off x="6023991" y="1705673"/>
            <a:ext cx="4765929" cy="3506749"/>
          </a:xfrm>
          <a:prstGeom prst="rect">
            <a:avLst/>
          </a:prstGeom>
        </p:spPr>
      </p:pic>
      <p:sp>
        <p:nvSpPr>
          <p:cNvPr id="9" name="正方形/長方形 8">
            <a:extLst>
              <a:ext uri="{FF2B5EF4-FFF2-40B4-BE49-F238E27FC236}">
                <a16:creationId xmlns:a16="http://schemas.microsoft.com/office/drawing/2014/main" id="{FC209D96-6E57-4018-85EB-B4EC8ECAE35D}"/>
              </a:ext>
            </a:extLst>
          </p:cNvPr>
          <p:cNvSpPr/>
          <p:nvPr/>
        </p:nvSpPr>
        <p:spPr>
          <a:xfrm>
            <a:off x="5489074" y="3154680"/>
            <a:ext cx="3632066" cy="165593"/>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ED734548-985C-4EFB-8E00-D6009A908412}"/>
              </a:ext>
            </a:extLst>
          </p:cNvPr>
          <p:cNvSpPr/>
          <p:nvPr/>
        </p:nvSpPr>
        <p:spPr>
          <a:xfrm>
            <a:off x="2642941" y="3573017"/>
            <a:ext cx="6049891" cy="365691"/>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70C0"/>
              </a:solidFill>
            </a:endParaRPr>
          </a:p>
        </p:txBody>
      </p:sp>
      <p:sp>
        <p:nvSpPr>
          <p:cNvPr id="16" name="正方形/長方形 15">
            <a:extLst>
              <a:ext uri="{FF2B5EF4-FFF2-40B4-BE49-F238E27FC236}">
                <a16:creationId xmlns:a16="http://schemas.microsoft.com/office/drawing/2014/main" id="{B366F444-0F40-4EF9-B196-25DF67683F15}"/>
              </a:ext>
            </a:extLst>
          </p:cNvPr>
          <p:cNvSpPr/>
          <p:nvPr/>
        </p:nvSpPr>
        <p:spPr>
          <a:xfrm>
            <a:off x="8764840" y="3030202"/>
            <a:ext cx="219140" cy="162756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a:extLst>
              <a:ext uri="{FF2B5EF4-FFF2-40B4-BE49-F238E27FC236}">
                <a16:creationId xmlns:a16="http://schemas.microsoft.com/office/drawing/2014/main" id="{2632A63E-A502-4270-9980-BA40A4E3A453}"/>
              </a:ext>
            </a:extLst>
          </p:cNvPr>
          <p:cNvSpPr/>
          <p:nvPr/>
        </p:nvSpPr>
        <p:spPr>
          <a:xfrm>
            <a:off x="7983062" y="3391489"/>
            <a:ext cx="465389" cy="1277703"/>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70C0"/>
              </a:solidFill>
            </a:endParaRPr>
          </a:p>
        </p:txBody>
      </p:sp>
    </p:spTree>
    <p:extLst>
      <p:ext uri="{BB962C8B-B14F-4D97-AF65-F5344CB8AC3E}">
        <p14:creationId xmlns:p14="http://schemas.microsoft.com/office/powerpoint/2010/main" val="85418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54D7E5AA-8DAA-4969-B652-6F902DFA865E}"/>
              </a:ext>
            </a:extLst>
          </p:cNvPr>
          <p:cNvPicPr>
            <a:picLocks noChangeAspect="1"/>
          </p:cNvPicPr>
          <p:nvPr/>
        </p:nvPicPr>
        <p:blipFill>
          <a:blip r:embed="rId2"/>
          <a:stretch>
            <a:fillRect/>
          </a:stretch>
        </p:blipFill>
        <p:spPr>
          <a:xfrm>
            <a:off x="1089384" y="1704167"/>
            <a:ext cx="4790591" cy="3506748"/>
          </a:xfrm>
          <a:prstGeom prst="rect">
            <a:avLst/>
          </a:prstGeom>
        </p:spPr>
      </p:pic>
      <p:pic>
        <p:nvPicPr>
          <p:cNvPr id="19" name="図 18">
            <a:extLst>
              <a:ext uri="{FF2B5EF4-FFF2-40B4-BE49-F238E27FC236}">
                <a16:creationId xmlns:a16="http://schemas.microsoft.com/office/drawing/2014/main" id="{33137E7C-D035-44E0-8AB1-3DFA35A37A57}"/>
              </a:ext>
            </a:extLst>
          </p:cNvPr>
          <p:cNvPicPr>
            <a:picLocks noChangeAspect="1"/>
          </p:cNvPicPr>
          <p:nvPr/>
        </p:nvPicPr>
        <p:blipFill>
          <a:blip r:embed="rId3"/>
          <a:stretch>
            <a:fillRect/>
          </a:stretch>
        </p:blipFill>
        <p:spPr>
          <a:xfrm>
            <a:off x="6020653" y="1704167"/>
            <a:ext cx="4769268" cy="3504689"/>
          </a:xfrm>
          <a:prstGeom prst="rect">
            <a:avLst/>
          </a:prstGeom>
        </p:spPr>
      </p:pic>
      <p:sp>
        <p:nvSpPr>
          <p:cNvPr id="14" name="四角形: 角を丸くする 13">
            <a:extLst>
              <a:ext uri="{FF2B5EF4-FFF2-40B4-BE49-F238E27FC236}">
                <a16:creationId xmlns:a16="http://schemas.microsoft.com/office/drawing/2014/main" id="{2514C9E9-804F-4390-BB20-440E90E07A7E}"/>
              </a:ext>
            </a:extLst>
          </p:cNvPr>
          <p:cNvSpPr/>
          <p:nvPr/>
        </p:nvSpPr>
        <p:spPr>
          <a:xfrm>
            <a:off x="1725659" y="5208856"/>
            <a:ext cx="8596665" cy="1548790"/>
          </a:xfrm>
          <a:prstGeom prst="roundRect">
            <a:avLst>
              <a:gd name="adj" fmla="val 1527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586760D-B941-4F3A-A0A6-46840DD2EA74}"/>
              </a:ext>
            </a:extLst>
          </p:cNvPr>
          <p:cNvSpPr>
            <a:spLocks noGrp="1"/>
          </p:cNvSpPr>
          <p:nvPr>
            <p:ph type="title"/>
          </p:nvPr>
        </p:nvSpPr>
        <p:spPr/>
        <p:txBody>
          <a:bodyPr/>
          <a:lstStyle/>
          <a:p>
            <a:r>
              <a:rPr kumimoji="1" lang="en-US" altLang="ja-JP" dirty="0"/>
              <a:t>HIC vs LAT</a:t>
            </a:r>
            <a:endParaRPr kumimoji="1" lang="ja-JP" altLang="en-US" dirty="0"/>
          </a:p>
        </p:txBody>
      </p:sp>
      <p:sp>
        <p:nvSpPr>
          <p:cNvPr id="11" name="テキスト ボックス 10">
            <a:extLst>
              <a:ext uri="{FF2B5EF4-FFF2-40B4-BE49-F238E27FC236}">
                <a16:creationId xmlns:a16="http://schemas.microsoft.com/office/drawing/2014/main" id="{DAFC4178-EBBE-47B7-A1D6-0E72CA6EF4CE}"/>
              </a:ext>
            </a:extLst>
          </p:cNvPr>
          <p:cNvSpPr txBox="1"/>
          <p:nvPr/>
        </p:nvSpPr>
        <p:spPr>
          <a:xfrm>
            <a:off x="2642942" y="1118972"/>
            <a:ext cx="2395785" cy="523220"/>
          </a:xfrm>
          <a:prstGeom prst="rect">
            <a:avLst/>
          </a:prstGeom>
          <a:noFill/>
        </p:spPr>
        <p:txBody>
          <a:bodyPr wrap="none" rtlCol="0">
            <a:spAutoFit/>
          </a:bodyPr>
          <a:lstStyle/>
          <a:p>
            <a:pPr algn="ctr"/>
            <a:r>
              <a:rPr lang="en-US" altLang="ja-JP" sz="2800" b="1" dirty="0">
                <a:solidFill>
                  <a:srgbClr val="152542"/>
                </a:solidFill>
              </a:rPr>
              <a:t>STAR</a:t>
            </a:r>
            <a:r>
              <a:rPr lang="ja-JP" altLang="en-US" sz="2800" b="1" dirty="0">
                <a:solidFill>
                  <a:srgbClr val="152542"/>
                </a:solidFill>
              </a:rPr>
              <a:t>実験結果</a:t>
            </a:r>
          </a:p>
        </p:txBody>
      </p:sp>
      <p:sp>
        <p:nvSpPr>
          <p:cNvPr id="12" name="テキスト ボックス 11">
            <a:extLst>
              <a:ext uri="{FF2B5EF4-FFF2-40B4-BE49-F238E27FC236}">
                <a16:creationId xmlns:a16="http://schemas.microsoft.com/office/drawing/2014/main" id="{A8F38092-79FC-4BD5-8263-AB12957325D6}"/>
              </a:ext>
            </a:extLst>
          </p:cNvPr>
          <p:cNvSpPr txBox="1"/>
          <p:nvPr/>
        </p:nvSpPr>
        <p:spPr>
          <a:xfrm>
            <a:off x="7440607" y="1134097"/>
            <a:ext cx="2639377" cy="523220"/>
          </a:xfrm>
          <a:prstGeom prst="rect">
            <a:avLst/>
          </a:prstGeom>
          <a:noFill/>
        </p:spPr>
        <p:txBody>
          <a:bodyPr wrap="none" rtlCol="0">
            <a:spAutoFit/>
          </a:bodyPr>
          <a:lstStyle/>
          <a:p>
            <a:pPr algn="ctr"/>
            <a:r>
              <a:rPr lang="ja-JP" altLang="en-US" sz="2800" b="1" dirty="0">
                <a:solidFill>
                  <a:srgbClr val="152542"/>
                </a:solidFill>
              </a:rPr>
              <a:t>格子</a:t>
            </a:r>
            <a:r>
              <a:rPr lang="en-US" altLang="ja-JP" sz="2800" b="1" dirty="0">
                <a:solidFill>
                  <a:srgbClr val="152542"/>
                </a:solidFill>
              </a:rPr>
              <a:t>QCD</a:t>
            </a:r>
            <a:r>
              <a:rPr lang="ja-JP" altLang="en-US" sz="2800" b="1" dirty="0">
                <a:solidFill>
                  <a:srgbClr val="152542"/>
                </a:solidFill>
              </a:rPr>
              <a:t>＋</a:t>
            </a:r>
            <a:r>
              <a:rPr lang="en-US" altLang="ja-JP" sz="2800" b="1" dirty="0">
                <a:solidFill>
                  <a:srgbClr val="152542"/>
                </a:solidFill>
              </a:rPr>
              <a:t>HRG</a:t>
            </a:r>
            <a:endParaRPr lang="ja-JP" altLang="en-US" sz="2800" b="1" dirty="0">
              <a:solidFill>
                <a:srgbClr val="152542"/>
              </a:solidFill>
            </a:endParaRPr>
          </a:p>
        </p:txBody>
      </p:sp>
      <p:sp>
        <p:nvSpPr>
          <p:cNvPr id="13" name="テキスト ボックス 12">
            <a:extLst>
              <a:ext uri="{FF2B5EF4-FFF2-40B4-BE49-F238E27FC236}">
                <a16:creationId xmlns:a16="http://schemas.microsoft.com/office/drawing/2014/main" id="{B6FBB510-AC2C-4F2C-B18C-F80DCF22D359}"/>
              </a:ext>
            </a:extLst>
          </p:cNvPr>
          <p:cNvSpPr txBox="1"/>
          <p:nvPr/>
        </p:nvSpPr>
        <p:spPr>
          <a:xfrm>
            <a:off x="2089788" y="5393391"/>
            <a:ext cx="8064896" cy="1200329"/>
          </a:xfrm>
          <a:prstGeom prst="rect">
            <a:avLst/>
          </a:prstGeom>
          <a:noFill/>
        </p:spPr>
        <p:txBody>
          <a:bodyPr wrap="square" rtlCol="0">
            <a:spAutoFit/>
          </a:bodyPr>
          <a:lstStyle/>
          <a:p>
            <a:pPr marL="342900" indent="-342900">
              <a:buFont typeface="Wingdings" panose="05000000000000000000" pitchFamily="2" charset="2"/>
              <a:buChar char="p"/>
            </a:pPr>
            <a:r>
              <a:rPr lang="ja-JP" altLang="en-US" sz="2400" dirty="0"/>
              <a:t>実験値を熱平衡値だと解釈すると、</a:t>
            </a:r>
            <a:r>
              <a:rPr lang="en-US" altLang="ja-JP" sz="2400" b="1" dirty="0"/>
              <a:t>T=135~140MeV</a:t>
            </a:r>
          </a:p>
          <a:p>
            <a:pPr marL="342900" indent="-342900">
              <a:buFont typeface="Wingdings" panose="05000000000000000000" pitchFamily="2" charset="2"/>
              <a:buChar char="p"/>
            </a:pPr>
            <a:r>
              <a:rPr lang="ja-JP" altLang="en-US" sz="2400" dirty="0"/>
              <a:t>化学フリーズアウト</a:t>
            </a:r>
            <a:r>
              <a:rPr lang="en-US" altLang="ja-JP" sz="2400" dirty="0"/>
              <a:t>(CFO)</a:t>
            </a:r>
            <a:r>
              <a:rPr lang="ja-JP" altLang="en-US" sz="2400" dirty="0"/>
              <a:t>温度より有意に低い</a:t>
            </a:r>
            <a:endParaRPr lang="en-US" altLang="ja-JP" sz="2400" dirty="0"/>
          </a:p>
          <a:p>
            <a:pPr marL="342900" indent="-342900">
              <a:buFont typeface="Wingdings" panose="05000000000000000000" pitchFamily="2" charset="2"/>
              <a:buChar char="p"/>
            </a:pPr>
            <a:r>
              <a:rPr lang="ja-JP" altLang="en-US" sz="2400" dirty="0"/>
              <a:t>我々は</a:t>
            </a:r>
            <a:r>
              <a:rPr lang="en-US" altLang="ja-JP" sz="2400" dirty="0"/>
              <a:t>CFO</a:t>
            </a:r>
            <a:r>
              <a:rPr lang="ja-JP" altLang="en-US" sz="2400" dirty="0"/>
              <a:t>のゆらぎを観測しているわけではない</a:t>
            </a:r>
          </a:p>
        </p:txBody>
      </p:sp>
      <p:sp>
        <p:nvSpPr>
          <p:cNvPr id="9" name="正方形/長方形 8">
            <a:extLst>
              <a:ext uri="{FF2B5EF4-FFF2-40B4-BE49-F238E27FC236}">
                <a16:creationId xmlns:a16="http://schemas.microsoft.com/office/drawing/2014/main" id="{FC209D96-6E57-4018-85EB-B4EC8ECAE35D}"/>
              </a:ext>
            </a:extLst>
          </p:cNvPr>
          <p:cNvSpPr/>
          <p:nvPr/>
        </p:nvSpPr>
        <p:spPr>
          <a:xfrm>
            <a:off x="5376146" y="2501968"/>
            <a:ext cx="4703837" cy="2521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ED734548-985C-4EFB-8E00-D6009A908412}"/>
              </a:ext>
            </a:extLst>
          </p:cNvPr>
          <p:cNvSpPr/>
          <p:nvPr/>
        </p:nvSpPr>
        <p:spPr>
          <a:xfrm>
            <a:off x="2642942" y="3528784"/>
            <a:ext cx="6049891" cy="460286"/>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a:extLst>
              <a:ext uri="{FF2B5EF4-FFF2-40B4-BE49-F238E27FC236}">
                <a16:creationId xmlns:a16="http://schemas.microsoft.com/office/drawing/2014/main" id="{B366F444-0F40-4EF9-B196-25DF67683F15}"/>
              </a:ext>
            </a:extLst>
          </p:cNvPr>
          <p:cNvSpPr/>
          <p:nvPr/>
        </p:nvSpPr>
        <p:spPr>
          <a:xfrm>
            <a:off x="9187749" y="2303107"/>
            <a:ext cx="361309" cy="2366085"/>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a:extLst>
              <a:ext uri="{FF2B5EF4-FFF2-40B4-BE49-F238E27FC236}">
                <a16:creationId xmlns:a16="http://schemas.microsoft.com/office/drawing/2014/main" id="{2632A63E-A502-4270-9980-BA40A4E3A453}"/>
              </a:ext>
            </a:extLst>
          </p:cNvPr>
          <p:cNvSpPr/>
          <p:nvPr/>
        </p:nvSpPr>
        <p:spPr>
          <a:xfrm>
            <a:off x="7726681" y="3131821"/>
            <a:ext cx="628650" cy="1537372"/>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63067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CA7F570B-8007-48A5-BC1D-91782032A17D}"/>
              </a:ext>
            </a:extLst>
          </p:cNvPr>
          <p:cNvSpPr/>
          <p:nvPr/>
        </p:nvSpPr>
        <p:spPr>
          <a:xfrm>
            <a:off x="2078991" y="4477096"/>
            <a:ext cx="6048672" cy="1398069"/>
          </a:xfrm>
          <a:prstGeom prst="roundRect">
            <a:avLst>
              <a:gd name="adj" fmla="val 15275"/>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6951326-98AD-4713-B4AC-1845A826EB13}"/>
              </a:ext>
            </a:extLst>
          </p:cNvPr>
          <p:cNvSpPr>
            <a:spLocks noGrp="1"/>
          </p:cNvSpPr>
          <p:nvPr>
            <p:ph type="title"/>
          </p:nvPr>
        </p:nvSpPr>
        <p:spPr/>
        <p:txBody>
          <a:bodyPr/>
          <a:lstStyle/>
          <a:p>
            <a:r>
              <a:rPr kumimoji="1" lang="ja-JP" altLang="en-US" dirty="0"/>
              <a:t>初期ゆらぎは見えないのか？</a:t>
            </a:r>
          </a:p>
        </p:txBody>
      </p:sp>
      <p:sp>
        <p:nvSpPr>
          <p:cNvPr id="5" name="テキスト ボックス 4">
            <a:extLst>
              <a:ext uri="{FF2B5EF4-FFF2-40B4-BE49-F238E27FC236}">
                <a16:creationId xmlns:a16="http://schemas.microsoft.com/office/drawing/2014/main" id="{CFF6BB31-CAF7-4C14-B0AD-D95004B7C7E1}"/>
              </a:ext>
            </a:extLst>
          </p:cNvPr>
          <p:cNvSpPr txBox="1"/>
          <p:nvPr/>
        </p:nvSpPr>
        <p:spPr>
          <a:xfrm>
            <a:off x="911384" y="1300383"/>
            <a:ext cx="4398640" cy="523220"/>
          </a:xfrm>
          <a:prstGeom prst="rect">
            <a:avLst/>
          </a:prstGeom>
          <a:noFill/>
        </p:spPr>
        <p:txBody>
          <a:bodyPr wrap="none" rtlCol="0">
            <a:spAutoFit/>
          </a:bodyPr>
          <a:lstStyle/>
          <a:p>
            <a:pPr marL="342900" indent="-342900">
              <a:buFont typeface="Wingdings" panose="05000000000000000000" pitchFamily="2" charset="2"/>
              <a:buChar char="p"/>
            </a:pPr>
            <a:r>
              <a:rPr lang="ja-JP" altLang="en-US" sz="2800" dirty="0">
                <a:sym typeface="Wingdings" panose="05000000000000000000" pitchFamily="2" charset="2"/>
              </a:rPr>
              <a:t>拡散と</a:t>
            </a:r>
            <a:r>
              <a:rPr lang="en-US" altLang="ja-JP" sz="2800" dirty="0">
                <a:sym typeface="Wingdings" panose="05000000000000000000" pitchFamily="2" charset="2"/>
              </a:rPr>
              <a:t>rapidity</a:t>
            </a:r>
            <a:r>
              <a:rPr lang="ja-JP" altLang="en-US" sz="2800" dirty="0"/>
              <a:t>変換</a:t>
            </a:r>
            <a:r>
              <a:rPr lang="en-US" altLang="ja-JP" sz="2800" dirty="0"/>
              <a:t>(</a:t>
            </a:r>
            <a:r>
              <a:rPr lang="en-US" altLang="ja-JP" sz="2800" dirty="0" err="1">
                <a:sym typeface="Wingdings" panose="05000000000000000000" pitchFamily="2" charset="2"/>
              </a:rPr>
              <a:t>y</a:t>
            </a:r>
            <a:r>
              <a:rPr lang="en-US" altLang="ja-JP" sz="2800" dirty="0" err="1"/>
              <a:t>Y</a:t>
            </a:r>
            <a:r>
              <a:rPr lang="en-US" altLang="ja-JP" sz="2800" dirty="0">
                <a:sym typeface="Wingdings" panose="05000000000000000000" pitchFamily="2" charset="2"/>
              </a:rPr>
              <a:t>)</a:t>
            </a:r>
          </a:p>
        </p:txBody>
      </p:sp>
      <p:sp>
        <p:nvSpPr>
          <p:cNvPr id="6" name="テキスト ボックス 5">
            <a:extLst>
              <a:ext uri="{FF2B5EF4-FFF2-40B4-BE49-F238E27FC236}">
                <a16:creationId xmlns:a16="http://schemas.microsoft.com/office/drawing/2014/main" id="{31286633-7BDA-43F4-BC50-A87DE9A5B043}"/>
              </a:ext>
            </a:extLst>
          </p:cNvPr>
          <p:cNvSpPr txBox="1"/>
          <p:nvPr/>
        </p:nvSpPr>
        <p:spPr>
          <a:xfrm>
            <a:off x="911385" y="2977623"/>
            <a:ext cx="3044423" cy="523220"/>
          </a:xfrm>
          <a:prstGeom prst="rect">
            <a:avLst/>
          </a:prstGeom>
          <a:noFill/>
        </p:spPr>
        <p:txBody>
          <a:bodyPr wrap="none" rtlCol="0">
            <a:spAutoFit/>
          </a:bodyPr>
          <a:lstStyle/>
          <a:p>
            <a:pPr marL="342900" indent="-342900">
              <a:buFont typeface="Wingdings" panose="05000000000000000000" pitchFamily="2" charset="2"/>
              <a:buChar char="p"/>
            </a:pPr>
            <a:r>
              <a:rPr lang="ja-JP" altLang="en-US" sz="2800" dirty="0"/>
              <a:t>共鳴崩壊の効果</a:t>
            </a:r>
          </a:p>
        </p:txBody>
      </p:sp>
      <p:sp>
        <p:nvSpPr>
          <p:cNvPr id="7" name="テキスト ボックス 6">
            <a:extLst>
              <a:ext uri="{FF2B5EF4-FFF2-40B4-BE49-F238E27FC236}">
                <a16:creationId xmlns:a16="http://schemas.microsoft.com/office/drawing/2014/main" id="{5DDEB4F7-1EDB-4CD6-A147-527489D2A6C9}"/>
              </a:ext>
            </a:extLst>
          </p:cNvPr>
          <p:cNvSpPr txBox="1"/>
          <p:nvPr/>
        </p:nvSpPr>
        <p:spPr>
          <a:xfrm>
            <a:off x="1186871" y="1863572"/>
            <a:ext cx="3916457" cy="830997"/>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初期ゆらぎは「にじむ」</a:t>
            </a:r>
            <a:endParaRPr lang="en-US" altLang="ja-JP" sz="2400" dirty="0"/>
          </a:p>
          <a:p>
            <a:pPr marL="342900" indent="-342900">
              <a:buFont typeface="Arial" panose="020B0604020202020204" pitchFamily="34" charset="0"/>
              <a:buChar char="•"/>
            </a:pPr>
            <a:r>
              <a:rPr lang="ja-JP" altLang="en-US" sz="2400" dirty="0"/>
              <a:t>拡散の効果：</a:t>
            </a:r>
            <a:r>
              <a:rPr lang="en-US" altLang="ja-JP" sz="2400" dirty="0"/>
              <a:t>Q&gt;&gt;B</a:t>
            </a:r>
            <a:endParaRPr lang="ja-JP" altLang="en-US" sz="2400" dirty="0"/>
          </a:p>
        </p:txBody>
      </p:sp>
      <p:sp>
        <p:nvSpPr>
          <p:cNvPr id="8" name="テキスト ボックス 7">
            <a:extLst>
              <a:ext uri="{FF2B5EF4-FFF2-40B4-BE49-F238E27FC236}">
                <a16:creationId xmlns:a16="http://schemas.microsoft.com/office/drawing/2014/main" id="{4BD9C1C6-CAC5-4D16-960B-4FB56A8DCF55}"/>
              </a:ext>
            </a:extLst>
          </p:cNvPr>
          <p:cNvSpPr txBox="1"/>
          <p:nvPr/>
        </p:nvSpPr>
        <p:spPr>
          <a:xfrm>
            <a:off x="1186870" y="3545202"/>
            <a:ext cx="5743880" cy="830997"/>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終状態粒子の約</a:t>
            </a:r>
            <a:r>
              <a:rPr lang="en-US" altLang="ja-JP" sz="2400" dirty="0"/>
              <a:t>30%</a:t>
            </a:r>
            <a:r>
              <a:rPr lang="ja-JP" altLang="en-US" sz="2400" dirty="0"/>
              <a:t>は共鳴崩壊に由来</a:t>
            </a:r>
            <a:endParaRPr lang="en-US" altLang="ja-JP" sz="2400" dirty="0"/>
          </a:p>
          <a:p>
            <a:pPr marL="342900" indent="-342900">
              <a:buFont typeface="Arial" panose="020B0604020202020204" pitchFamily="34" charset="0"/>
              <a:buChar char="•"/>
            </a:pPr>
            <a:r>
              <a:rPr lang="ja-JP" altLang="en-US" sz="2400" dirty="0"/>
              <a:t>特に荷電粒子数が増大</a:t>
            </a:r>
          </a:p>
        </p:txBody>
      </p:sp>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06076942-FFD4-4EFD-AC7A-BC56A48A286C}"/>
                  </a:ext>
                </a:extLst>
              </p:cNvPr>
              <p:cNvSpPr txBox="1"/>
              <p:nvPr/>
            </p:nvSpPr>
            <p:spPr>
              <a:xfrm>
                <a:off x="3407122" y="4702318"/>
                <a:ext cx="4624471" cy="986296"/>
              </a:xfrm>
              <a:prstGeom prst="rect">
                <a:avLst/>
              </a:prstGeom>
              <a:noFill/>
            </p:spPr>
            <p:txBody>
              <a:bodyPr wrap="none" rtlCol="0">
                <a:spAutoFit/>
              </a:bodyPr>
              <a:lstStyle/>
              <a:p>
                <a:pPr marL="342900" indent="-342900">
                  <a:buFont typeface="Wingdings" panose="05000000000000000000" pitchFamily="2" charset="2"/>
                  <a:buChar char="p"/>
                </a:pPr>
                <a:r>
                  <a:rPr lang="ja-JP" altLang="en-US" sz="2400" dirty="0"/>
                  <a:t>いずれも特に</a:t>
                </a:r>
                <a14:m>
                  <m:oMath xmlns:m="http://schemas.openxmlformats.org/officeDocument/2006/math">
                    <m:r>
                      <a:rPr lang="en-US" altLang="ja-JP" sz="2400" i="1" dirty="0">
                        <a:latin typeface="Cambria Math" panose="02040503050406030204" pitchFamily="18" charset="0"/>
                      </a:rPr>
                      <m:t>⟨</m:t>
                    </m:r>
                    <m:sSubSup>
                      <m:sSubSupPr>
                        <m:ctrlPr>
                          <a:rPr lang="en-US" altLang="ja-JP" sz="2400" i="1" dirty="0">
                            <a:latin typeface="Cambria Math" panose="02040503050406030204" pitchFamily="18" charset="0"/>
                          </a:rPr>
                        </m:ctrlPr>
                      </m:sSubSupPr>
                      <m:e>
                        <m:r>
                          <a:rPr lang="en-US" altLang="ja-JP" sz="2400" i="1" dirty="0">
                            <a:latin typeface="Cambria Math" panose="02040503050406030204" pitchFamily="18" charset="0"/>
                          </a:rPr>
                          <m:t>𝑁</m:t>
                        </m:r>
                      </m:e>
                      <m:sub>
                        <m:r>
                          <a:rPr lang="en-US" altLang="ja-JP" sz="2400" i="1" dirty="0">
                            <a:latin typeface="Cambria Math" panose="02040503050406030204" pitchFamily="18" charset="0"/>
                          </a:rPr>
                          <m:t>𝑄</m:t>
                        </m:r>
                      </m:sub>
                      <m:sup>
                        <m:r>
                          <a:rPr lang="en-US" altLang="ja-JP" sz="2400" i="1" dirty="0">
                            <a:latin typeface="Cambria Math" panose="02040503050406030204" pitchFamily="18" charset="0"/>
                          </a:rPr>
                          <m:t>2</m:t>
                        </m:r>
                      </m:sup>
                    </m:sSubSup>
                    <m:r>
                      <a:rPr lang="en-US" altLang="ja-JP" sz="2400" i="1" dirty="0">
                        <a:latin typeface="Cambria Math" panose="02040503050406030204" pitchFamily="18" charset="0"/>
                      </a:rPr>
                      <m:t>⟩</m:t>
                    </m:r>
                  </m:oMath>
                </a14:m>
                <a:r>
                  <a:rPr lang="ja-JP" altLang="en-US" sz="2400" dirty="0"/>
                  <a:t>を増大</a:t>
                </a:r>
                <a:endParaRPr lang="en-US" altLang="ja-JP" sz="2400" dirty="0"/>
              </a:p>
              <a:p>
                <a:pPr marL="342900" indent="-342900">
                  <a:buFont typeface="Wingdings" panose="05000000000000000000" pitchFamily="2" charset="2"/>
                  <a:buChar char="p"/>
                </a:pPr>
                <a14:m>
                  <m:oMath xmlns:m="http://schemas.openxmlformats.org/officeDocument/2006/math">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𝐵</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oMath>
                </a14:m>
                <a:r>
                  <a:rPr lang="ja-JP" altLang="en-US" sz="2400" dirty="0"/>
                  <a:t>を減少させる効果</a:t>
                </a:r>
                <a:endParaRPr lang="en-US" altLang="ja-JP" sz="2400" dirty="0"/>
              </a:p>
            </p:txBody>
          </p:sp>
        </mc:Choice>
        <mc:Fallback>
          <p:sp>
            <p:nvSpPr>
              <p:cNvPr id="9" name="テキスト ボックス 8">
                <a:extLst>
                  <a:ext uri="{FF2B5EF4-FFF2-40B4-BE49-F238E27FC236}">
                    <a16:creationId xmlns:a16="http://schemas.microsoft.com/office/drawing/2014/main" id="{06076942-FFD4-4EFD-AC7A-BC56A48A286C}"/>
                  </a:ext>
                </a:extLst>
              </p:cNvPr>
              <p:cNvSpPr txBox="1">
                <a:spLocks noRot="1" noChangeAspect="1" noMove="1" noResize="1" noEditPoints="1" noAdjustHandles="1" noChangeArrowheads="1" noChangeShapeType="1" noTextEdit="1"/>
              </p:cNvSpPr>
              <p:nvPr/>
            </p:nvSpPr>
            <p:spPr>
              <a:xfrm>
                <a:off x="3407122" y="4702318"/>
                <a:ext cx="4624471" cy="986296"/>
              </a:xfrm>
              <a:prstGeom prst="rect">
                <a:avLst/>
              </a:prstGeom>
              <a:blipFill>
                <a:blip r:embed="rId2"/>
                <a:stretch>
                  <a:fillRect l="-1845" t="-2469" r="-922" b="-5556"/>
                </a:stretch>
              </a:blipFill>
            </p:spPr>
            <p:txBody>
              <a:bodyPr/>
              <a:lstStyle/>
              <a:p>
                <a:r>
                  <a:rPr lang="ja-JP" altLang="en-US">
                    <a:noFill/>
                  </a:rPr>
                  <a:t> </a:t>
                </a:r>
              </a:p>
            </p:txBody>
          </p:sp>
        </mc:Fallback>
      </mc:AlternateContent>
      <p:grpSp>
        <p:nvGrpSpPr>
          <p:cNvPr id="3" name="グループ化 2">
            <a:extLst>
              <a:ext uri="{FF2B5EF4-FFF2-40B4-BE49-F238E27FC236}">
                <a16:creationId xmlns:a16="http://schemas.microsoft.com/office/drawing/2014/main" id="{B3D8BA71-953C-482E-87C0-9687FA0A9940}"/>
              </a:ext>
            </a:extLst>
          </p:cNvPr>
          <p:cNvGrpSpPr/>
          <p:nvPr/>
        </p:nvGrpSpPr>
        <p:grpSpPr>
          <a:xfrm>
            <a:off x="5799957" y="1317041"/>
            <a:ext cx="4852610" cy="2374956"/>
            <a:chOff x="3526962" y="1942655"/>
            <a:chExt cx="5617038" cy="2926505"/>
          </a:xfrm>
        </p:grpSpPr>
        <p:pic>
          <p:nvPicPr>
            <p:cNvPr id="11" name="図 10">
              <a:extLst>
                <a:ext uri="{FF2B5EF4-FFF2-40B4-BE49-F238E27FC236}">
                  <a16:creationId xmlns:a16="http://schemas.microsoft.com/office/drawing/2014/main" id="{46854160-B0CE-479A-89DF-E9441B29D5B9}"/>
                </a:ext>
              </a:extLst>
            </p:cNvPr>
            <p:cNvPicPr>
              <a:picLocks noChangeAspect="1"/>
            </p:cNvPicPr>
            <p:nvPr/>
          </p:nvPicPr>
          <p:blipFill rotWithShape="1">
            <a:blip r:embed="rId3"/>
            <a:srcRect b="68235"/>
            <a:stretch/>
          </p:blipFill>
          <p:spPr>
            <a:xfrm>
              <a:off x="3526962" y="1942655"/>
              <a:ext cx="5617038" cy="2179746"/>
            </a:xfrm>
            <a:prstGeom prst="rect">
              <a:avLst/>
            </a:prstGeom>
          </p:spPr>
        </p:pic>
        <p:pic>
          <p:nvPicPr>
            <p:cNvPr id="14" name="図 13">
              <a:extLst>
                <a:ext uri="{FF2B5EF4-FFF2-40B4-BE49-F238E27FC236}">
                  <a16:creationId xmlns:a16="http://schemas.microsoft.com/office/drawing/2014/main" id="{DE481595-56AF-440C-BB01-9739636EB7DA}"/>
                </a:ext>
              </a:extLst>
            </p:cNvPr>
            <p:cNvPicPr>
              <a:picLocks noChangeAspect="1"/>
            </p:cNvPicPr>
            <p:nvPr/>
          </p:nvPicPr>
          <p:blipFill rotWithShape="1">
            <a:blip r:embed="rId3"/>
            <a:srcRect t="89005"/>
            <a:stretch/>
          </p:blipFill>
          <p:spPr>
            <a:xfrm>
              <a:off x="3536724" y="4115944"/>
              <a:ext cx="5607276" cy="753216"/>
            </a:xfrm>
            <a:prstGeom prst="rect">
              <a:avLst/>
            </a:prstGeom>
          </p:spPr>
        </p:pic>
      </p:grpSp>
      <p:sp>
        <p:nvSpPr>
          <p:cNvPr id="15" name="テキスト ボックス 14">
            <a:extLst>
              <a:ext uri="{FF2B5EF4-FFF2-40B4-BE49-F238E27FC236}">
                <a16:creationId xmlns:a16="http://schemas.microsoft.com/office/drawing/2014/main" id="{A521FB61-9A5B-423F-993E-CEB92FF8457D}"/>
              </a:ext>
            </a:extLst>
          </p:cNvPr>
          <p:cNvSpPr txBox="1"/>
          <p:nvPr/>
        </p:nvSpPr>
        <p:spPr>
          <a:xfrm>
            <a:off x="6525714" y="1132375"/>
            <a:ext cx="3213765" cy="369332"/>
          </a:xfrm>
          <a:prstGeom prst="rect">
            <a:avLst/>
          </a:prstGeom>
          <a:noFill/>
        </p:spPr>
        <p:txBody>
          <a:bodyPr wrap="none" rtlCol="0">
            <a:spAutoFit/>
          </a:bodyPr>
          <a:lstStyle/>
          <a:p>
            <a:pPr algn="r"/>
            <a:r>
              <a:rPr lang="en-US" altLang="ja-JP" dirty="0">
                <a:solidFill>
                  <a:srgbClr val="002060"/>
                </a:solidFill>
              </a:rPr>
              <a:t>Ohnishi, MK, </a:t>
            </a:r>
            <a:r>
              <a:rPr lang="en-US" altLang="ja-JP" dirty="0" err="1">
                <a:solidFill>
                  <a:srgbClr val="002060"/>
                </a:solidFill>
              </a:rPr>
              <a:t>Asakawa</a:t>
            </a:r>
            <a:r>
              <a:rPr lang="en-US" altLang="ja-JP" dirty="0">
                <a:solidFill>
                  <a:srgbClr val="002060"/>
                </a:solidFill>
              </a:rPr>
              <a:t>, PRC (‘16)</a:t>
            </a:r>
            <a:endParaRPr lang="ja-JP" altLang="en-US" dirty="0">
              <a:solidFill>
                <a:srgbClr val="002060"/>
              </a:solidFill>
            </a:endParaRPr>
          </a:p>
        </p:txBody>
      </p:sp>
      <p:sp>
        <p:nvSpPr>
          <p:cNvPr id="12" name="正方形/長方形 11">
            <a:extLst>
              <a:ext uri="{FF2B5EF4-FFF2-40B4-BE49-F238E27FC236}">
                <a16:creationId xmlns:a16="http://schemas.microsoft.com/office/drawing/2014/main" id="{8C3D0B3B-8C47-4203-8858-213E612B4CBD}"/>
              </a:ext>
            </a:extLst>
          </p:cNvPr>
          <p:cNvSpPr/>
          <p:nvPr/>
        </p:nvSpPr>
        <p:spPr>
          <a:xfrm>
            <a:off x="8130465" y="1485964"/>
            <a:ext cx="145787" cy="1606203"/>
          </a:xfrm>
          <a:prstGeom prst="rect">
            <a:avLst/>
          </a:prstGeom>
          <a:solidFill>
            <a:srgbClr val="3333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a:endParaRPr>
          </a:p>
        </p:txBody>
      </p:sp>
      <p:sp>
        <p:nvSpPr>
          <p:cNvPr id="16" name="テキスト ボックス 15">
            <a:extLst>
              <a:ext uri="{FF2B5EF4-FFF2-40B4-BE49-F238E27FC236}">
                <a16:creationId xmlns:a16="http://schemas.microsoft.com/office/drawing/2014/main" id="{A03B5091-548A-499B-AC6A-A5B6EA0634EB}"/>
              </a:ext>
            </a:extLst>
          </p:cNvPr>
          <p:cNvSpPr txBox="1"/>
          <p:nvPr/>
        </p:nvSpPr>
        <p:spPr>
          <a:xfrm>
            <a:off x="4499238" y="6082420"/>
            <a:ext cx="4852610"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ja-JP" altLang="en-US" sz="2800" b="1" dirty="0"/>
              <a:t>ゆらぎ解析において要配慮！</a:t>
            </a:r>
          </a:p>
        </p:txBody>
      </p:sp>
      <p:sp>
        <p:nvSpPr>
          <p:cNvPr id="17" name="左中かっこ 16">
            <a:extLst>
              <a:ext uri="{FF2B5EF4-FFF2-40B4-BE49-F238E27FC236}">
                <a16:creationId xmlns:a16="http://schemas.microsoft.com/office/drawing/2014/main" id="{1CE4B064-D4F0-435B-A63C-C62B59E2A2C2}"/>
              </a:ext>
            </a:extLst>
          </p:cNvPr>
          <p:cNvSpPr/>
          <p:nvPr/>
        </p:nvSpPr>
        <p:spPr>
          <a:xfrm>
            <a:off x="3049030" y="4739708"/>
            <a:ext cx="288032" cy="911517"/>
          </a:xfrm>
          <a:prstGeom prst="leftBrace">
            <a:avLst>
              <a:gd name="adj1" fmla="val 19472"/>
              <a:gd name="adj2" fmla="val 50000"/>
            </a:avLst>
          </a:prstGeom>
          <a:ln w="317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1" name="矢印: 下 20">
            <a:extLst>
              <a:ext uri="{FF2B5EF4-FFF2-40B4-BE49-F238E27FC236}">
                <a16:creationId xmlns:a16="http://schemas.microsoft.com/office/drawing/2014/main" id="{0BFDDC1D-9DE5-4F69-88C4-F68D8C37A458}"/>
              </a:ext>
            </a:extLst>
          </p:cNvPr>
          <p:cNvSpPr/>
          <p:nvPr/>
        </p:nvSpPr>
        <p:spPr>
          <a:xfrm rot="16200000">
            <a:off x="2245494" y="4875036"/>
            <a:ext cx="749717" cy="640859"/>
          </a:xfrm>
          <a:prstGeom prst="downArrow">
            <a:avLst/>
          </a:prstGeom>
          <a:gradFill flip="none" rotWithShape="1">
            <a:gsLst>
              <a:gs pos="17000">
                <a:srgbClr val="152542"/>
              </a:gs>
              <a:gs pos="100000">
                <a:schemeClr val="accent1">
                  <a:lumMod val="99000"/>
                  <a:satMod val="120000"/>
                  <a:shade val="7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0" name="TexTeXPicture" descr="&lt;?xml version=&quot;1.0&quot; encoding=&quot;utf-16&quot;?&gt;&#10;&lt;TeXTeX&gt;&#10;  &lt;preamble&gt;\documentclass{jarticle}&#10;\usepackage{amsmath,amssymb}&#10;\usepackage{bm}&#10;\pagestyle{empty}&lt;/preamble&gt;&#10;  &lt;body&gt;\begin{align*} &#10;w=m/T&#10;\end{align*}&lt;/body&gt;&#10;  &lt;fcolor&gt;FF000000&lt;/fcolor&gt;&#10;  &lt;bcolor&gt;FFFFFFFF&lt;/bcolor&gt;&#10;  &lt;transparent&gt;True&lt;/transparent&gt;&#10;  &lt;resolution&gt;1800&lt;/resolution&gt;&#10;  &lt;imageh&gt;249&lt;/imageh&gt;&#10;  &lt;imagew&gt;1029&lt;/imagew&gt;&#10;  &lt;scale&gt;50&lt;/scale&gt;&#10;  &lt;cursor&gt;21&lt;/cursor&gt;&#10;&lt;/TeXTeX&gt;">
            <a:extLst>
              <a:ext uri="{FF2B5EF4-FFF2-40B4-BE49-F238E27FC236}">
                <a16:creationId xmlns:a16="http://schemas.microsoft.com/office/drawing/2014/main" id="{F86E1226-CD1D-42DA-BFE1-08817DBC21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2567" y="1561993"/>
            <a:ext cx="1089025" cy="263525"/>
          </a:xfrm>
          <a:prstGeom prst="rect">
            <a:avLst/>
          </a:prstGeom>
        </p:spPr>
      </p:pic>
    </p:spTree>
    <p:extLst>
      <p:ext uri="{BB962C8B-B14F-4D97-AF65-F5344CB8AC3E}">
        <p14:creationId xmlns:p14="http://schemas.microsoft.com/office/powerpoint/2010/main" val="229633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AE236E3-0C98-4F9E-B7BB-FDE60FB9EAB5}"/>
              </a:ext>
            </a:extLst>
          </p:cNvPr>
          <p:cNvSpPr txBox="1"/>
          <p:nvPr/>
        </p:nvSpPr>
        <p:spPr>
          <a:xfrm>
            <a:off x="8433856" y="5570395"/>
            <a:ext cx="1767343" cy="461665"/>
          </a:xfrm>
          <a:prstGeom prst="rect">
            <a:avLst/>
          </a:prstGeom>
          <a:noFill/>
        </p:spPr>
        <p:txBody>
          <a:bodyPr wrap="none" rtlCol="0">
            <a:spAutoFit/>
          </a:bodyPr>
          <a:lstStyle/>
          <a:p>
            <a:r>
              <a:rPr lang="en-US" altLang="ja-JP" sz="2400" dirty="0"/>
              <a:t>STAR Collab.</a:t>
            </a:r>
            <a:endParaRPr lang="ja-JP" altLang="en-US" sz="2400" dirty="0"/>
          </a:p>
        </p:txBody>
      </p:sp>
      <p:sp>
        <p:nvSpPr>
          <p:cNvPr id="2" name="タイトル 1"/>
          <p:cNvSpPr>
            <a:spLocks noGrp="1"/>
          </p:cNvSpPr>
          <p:nvPr>
            <p:ph type="title"/>
          </p:nvPr>
        </p:nvSpPr>
        <p:spPr/>
        <p:txBody>
          <a:bodyPr/>
          <a:lstStyle/>
          <a:p>
            <a:r>
              <a:rPr lang="ja-JP" altLang="en-US" dirty="0"/>
              <a:t>保存電荷のイベント毎ゆらぎ</a:t>
            </a:r>
            <a:endParaRPr kumimoji="1" lang="ja-JP" altLang="en-US" dirty="0"/>
          </a:p>
        </p:txBody>
      </p:sp>
      <p:pic>
        <p:nvPicPr>
          <p:cNvPr id="9" name="図 8">
            <a:extLst>
              <a:ext uri="{FF2B5EF4-FFF2-40B4-BE49-F238E27FC236}">
                <a16:creationId xmlns:a16="http://schemas.microsoft.com/office/drawing/2014/main" id="{FCF9642D-71C5-426B-BED2-1F8676D90A9C}"/>
              </a:ext>
            </a:extLst>
          </p:cNvPr>
          <p:cNvPicPr>
            <a:picLocks noChangeAspect="1"/>
          </p:cNvPicPr>
          <p:nvPr/>
        </p:nvPicPr>
        <p:blipFill>
          <a:blip r:embed="rId2"/>
          <a:stretch>
            <a:fillRect/>
          </a:stretch>
        </p:blipFill>
        <p:spPr>
          <a:xfrm>
            <a:off x="603444" y="2258886"/>
            <a:ext cx="5132838" cy="3744629"/>
          </a:xfrm>
          <a:prstGeom prst="rect">
            <a:avLst/>
          </a:prstGeom>
        </p:spPr>
      </p:pic>
      <p:pic>
        <p:nvPicPr>
          <p:cNvPr id="28" name="図 27">
            <a:extLst>
              <a:ext uri="{FF2B5EF4-FFF2-40B4-BE49-F238E27FC236}">
                <a16:creationId xmlns:a16="http://schemas.microsoft.com/office/drawing/2014/main" id="{CF8966FF-5358-4F5F-A029-080D0599C6B4}"/>
              </a:ext>
            </a:extLst>
          </p:cNvPr>
          <p:cNvPicPr>
            <a:picLocks noChangeAspect="1"/>
          </p:cNvPicPr>
          <p:nvPr/>
        </p:nvPicPr>
        <p:blipFill>
          <a:blip r:embed="rId3"/>
          <a:stretch>
            <a:fillRect/>
          </a:stretch>
        </p:blipFill>
        <p:spPr>
          <a:xfrm>
            <a:off x="6096000" y="1916954"/>
            <a:ext cx="4597400" cy="4303950"/>
          </a:xfrm>
          <a:prstGeom prst="rect">
            <a:avLst/>
          </a:prstGeom>
        </p:spPr>
      </p:pic>
      <p:sp>
        <p:nvSpPr>
          <p:cNvPr id="41" name="テキスト ボックス 40">
            <a:extLst>
              <a:ext uri="{FF2B5EF4-FFF2-40B4-BE49-F238E27FC236}">
                <a16:creationId xmlns:a16="http://schemas.microsoft.com/office/drawing/2014/main" id="{0BF4E8F0-D963-4144-83FF-C8DD261AB444}"/>
              </a:ext>
            </a:extLst>
          </p:cNvPr>
          <p:cNvSpPr txBox="1"/>
          <p:nvPr/>
        </p:nvSpPr>
        <p:spPr>
          <a:xfrm>
            <a:off x="6209360" y="1731547"/>
            <a:ext cx="3775393" cy="523220"/>
          </a:xfrm>
          <a:prstGeom prst="rect">
            <a:avLst/>
          </a:prstGeom>
          <a:noFill/>
        </p:spPr>
        <p:txBody>
          <a:bodyPr wrap="none" rtlCol="0">
            <a:spAutoFit/>
          </a:bodyPr>
          <a:lstStyle/>
          <a:p>
            <a:r>
              <a:rPr lang="ja-JP" altLang="en-US" sz="2800" b="1" dirty="0"/>
              <a:t>高次ゆらぎの実験結果</a:t>
            </a:r>
          </a:p>
        </p:txBody>
      </p:sp>
      <p:grpSp>
        <p:nvGrpSpPr>
          <p:cNvPr id="42" name="Group 4">
            <a:extLst>
              <a:ext uri="{FF2B5EF4-FFF2-40B4-BE49-F238E27FC236}">
                <a16:creationId xmlns:a16="http://schemas.microsoft.com/office/drawing/2014/main" id="{5912AEBE-F194-484E-9DB2-81517E6CB6BA}"/>
              </a:ext>
            </a:extLst>
          </p:cNvPr>
          <p:cNvGrpSpPr>
            <a:grpSpLocks noChangeAspect="1"/>
          </p:cNvGrpSpPr>
          <p:nvPr/>
        </p:nvGrpSpPr>
        <p:grpSpPr bwMode="auto">
          <a:xfrm>
            <a:off x="-69774" y="3714167"/>
            <a:ext cx="4121150" cy="3359150"/>
            <a:chOff x="3061" y="2204"/>
            <a:chExt cx="2596" cy="2116"/>
          </a:xfrm>
          <a:effectLst>
            <a:outerShdw blurRad="63500" sx="102000" sy="102000" algn="ctr" rotWithShape="0">
              <a:prstClr val="black">
                <a:alpha val="40000"/>
              </a:prstClr>
            </a:outerShdw>
          </a:effectLst>
        </p:grpSpPr>
        <p:sp>
          <p:nvSpPr>
            <p:cNvPr id="43" name="AutoShape 3">
              <a:extLst>
                <a:ext uri="{FF2B5EF4-FFF2-40B4-BE49-F238E27FC236}">
                  <a16:creationId xmlns:a16="http://schemas.microsoft.com/office/drawing/2014/main" id="{99CD146E-EEA9-4B54-8EED-73C28609C40A}"/>
                </a:ext>
              </a:extLst>
            </p:cNvPr>
            <p:cNvSpPr>
              <a:spLocks noChangeAspect="1" noChangeArrowheads="1" noTextEdit="1"/>
            </p:cNvSpPr>
            <p:nvPr/>
          </p:nvSpPr>
          <p:spPr bwMode="auto">
            <a:xfrm>
              <a:off x="3061" y="2204"/>
              <a:ext cx="259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44" name="Picture 5">
              <a:extLst>
                <a:ext uri="{FF2B5EF4-FFF2-40B4-BE49-F238E27FC236}">
                  <a16:creationId xmlns:a16="http://schemas.microsoft.com/office/drawing/2014/main" id="{170871A4-295D-4D8B-9E1B-CBAFF4305FA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10" t="6375" r="2263" b="6526"/>
            <a:stretch/>
          </p:blipFill>
          <p:spPr bwMode="auto">
            <a:xfrm>
              <a:off x="3168" y="2339"/>
              <a:ext cx="2432" cy="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テキスト ボックス 12">
            <a:extLst>
              <a:ext uri="{FF2B5EF4-FFF2-40B4-BE49-F238E27FC236}">
                <a16:creationId xmlns:a16="http://schemas.microsoft.com/office/drawing/2014/main" id="{24FD575D-1747-4B85-9DD9-F72255B906FA}"/>
              </a:ext>
            </a:extLst>
          </p:cNvPr>
          <p:cNvSpPr txBox="1"/>
          <p:nvPr/>
        </p:nvSpPr>
        <p:spPr>
          <a:xfrm>
            <a:off x="190621" y="1052007"/>
            <a:ext cx="5764720" cy="523220"/>
          </a:xfrm>
          <a:prstGeom prst="rect">
            <a:avLst/>
          </a:prstGeom>
          <a:noFill/>
        </p:spPr>
        <p:txBody>
          <a:bodyPr wrap="none" rtlCol="0">
            <a:spAutoFit/>
          </a:bodyPr>
          <a:lstStyle/>
          <a:p>
            <a:pPr marL="457200" indent="-360000">
              <a:buFont typeface="Wingdings" panose="05000000000000000000" pitchFamily="2" charset="2"/>
              <a:buChar char="n"/>
            </a:pPr>
            <a:r>
              <a:rPr lang="en-US" altLang="ja-JP" sz="2800" b="1" dirty="0">
                <a:solidFill>
                  <a:srgbClr val="152542"/>
                </a:solidFill>
                <a:latin typeface="+mn-ea"/>
              </a:rPr>
              <a:t>QCD</a:t>
            </a:r>
            <a:r>
              <a:rPr lang="ja-JP" altLang="en-US" sz="2800" b="1" dirty="0">
                <a:solidFill>
                  <a:srgbClr val="152542"/>
                </a:solidFill>
                <a:latin typeface="+mn-ea"/>
              </a:rPr>
              <a:t>相構造探索の有用な観測量</a:t>
            </a:r>
            <a:endParaRPr kumimoji="1" lang="ja-JP" altLang="en-US" sz="2800" b="1" dirty="0">
              <a:solidFill>
                <a:srgbClr val="152542"/>
              </a:solidFill>
              <a:latin typeface="+mn-ea"/>
            </a:endParaRPr>
          </a:p>
        </p:txBody>
      </p:sp>
      <p:sp>
        <p:nvSpPr>
          <p:cNvPr id="5" name="テキスト ボックス 4">
            <a:extLst>
              <a:ext uri="{FF2B5EF4-FFF2-40B4-BE49-F238E27FC236}">
                <a16:creationId xmlns:a16="http://schemas.microsoft.com/office/drawing/2014/main" id="{C1819B7F-05AF-4D16-BAA6-496ECADB050F}"/>
              </a:ext>
            </a:extLst>
          </p:cNvPr>
          <p:cNvSpPr txBox="1"/>
          <p:nvPr/>
        </p:nvSpPr>
        <p:spPr>
          <a:xfrm>
            <a:off x="2037310" y="1735666"/>
            <a:ext cx="1612942" cy="523220"/>
          </a:xfrm>
          <a:prstGeom prst="rect">
            <a:avLst/>
          </a:prstGeom>
          <a:noFill/>
        </p:spPr>
        <p:txBody>
          <a:bodyPr wrap="none" rtlCol="0">
            <a:spAutoFit/>
          </a:bodyPr>
          <a:lstStyle/>
          <a:p>
            <a:r>
              <a:rPr kumimoji="1" lang="en-US" altLang="ja-JP" sz="2800" b="1" dirty="0"/>
              <a:t>QCD</a:t>
            </a:r>
            <a:r>
              <a:rPr kumimoji="1" lang="ja-JP" altLang="en-US" sz="2800" b="1" dirty="0"/>
              <a:t>相図</a:t>
            </a:r>
          </a:p>
        </p:txBody>
      </p:sp>
    </p:spTree>
    <p:extLst>
      <p:ext uri="{BB962C8B-B14F-4D97-AF65-F5344CB8AC3E}">
        <p14:creationId xmlns:p14="http://schemas.microsoft.com/office/powerpoint/2010/main" val="16473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38409-0159-4D19-A119-5D32CE16535E}"/>
              </a:ext>
            </a:extLst>
          </p:cNvPr>
          <p:cNvSpPr>
            <a:spLocks noGrp="1"/>
          </p:cNvSpPr>
          <p:nvPr>
            <p:ph type="title"/>
          </p:nvPr>
        </p:nvSpPr>
        <p:spPr/>
        <p:txBody>
          <a:bodyPr/>
          <a:lstStyle/>
          <a:p>
            <a:r>
              <a:rPr kumimoji="1" lang="ja-JP" altLang="en-US" dirty="0"/>
              <a:t>まとめ</a:t>
            </a:r>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5485B8DA-A374-4140-AC4B-578179CFE829}"/>
                  </a:ext>
                </a:extLst>
              </p:cNvPr>
              <p:cNvSpPr txBox="1"/>
              <p:nvPr/>
            </p:nvSpPr>
            <p:spPr>
              <a:xfrm>
                <a:off x="1397336" y="1297583"/>
                <a:ext cx="7798750" cy="4632166"/>
              </a:xfrm>
              <a:prstGeom prst="rect">
                <a:avLst/>
              </a:prstGeom>
              <a:noFill/>
            </p:spPr>
            <p:txBody>
              <a:bodyPr wrap="square" rtlCol="0">
                <a:spAutoFit/>
              </a:bodyPr>
              <a:lstStyle/>
              <a:p>
                <a:pPr marL="342900" indent="-342900">
                  <a:buClr>
                    <a:srgbClr val="152542"/>
                  </a:buClr>
                  <a:buFont typeface="Wingdings" panose="05000000000000000000" pitchFamily="2" charset="2"/>
                  <a:buChar char="n"/>
                </a:pPr>
                <a:r>
                  <a:rPr lang="ja-JP" altLang="en-US" sz="2400" dirty="0"/>
                  <a:t>重イオン衝突実験で観測される保存電荷ゆらぎは、</a:t>
                </a:r>
                <a14:m>
                  <m:oMath xmlns:m="http://schemas.openxmlformats.org/officeDocument/2006/math">
                    <m:r>
                      <a:rPr lang="en-US" altLang="ja-JP" sz="2400" i="1" dirty="0">
                        <a:latin typeface="Cambria Math" panose="02040503050406030204" pitchFamily="18" charset="0"/>
                      </a:rPr>
                      <m:t>𝑇</m:t>
                    </m:r>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err="1">
                            <a:latin typeface="Cambria Math" panose="02040503050406030204" pitchFamily="18" charset="0"/>
                          </a:rPr>
                          <m:t>𝑇</m:t>
                        </m:r>
                      </m:e>
                      <m:sub>
                        <m:r>
                          <m:rPr>
                            <m:sty m:val="p"/>
                          </m:rPr>
                          <a:rPr lang="en-US" altLang="ja-JP" sz="2400" dirty="0">
                            <a:latin typeface="Cambria Math" panose="02040503050406030204" pitchFamily="18" charset="0"/>
                          </a:rPr>
                          <m:t>chem</m:t>
                        </m:r>
                      </m:sub>
                    </m:sSub>
                  </m:oMath>
                </a14:m>
                <a:r>
                  <a:rPr lang="ja-JP" altLang="en-US" sz="2400" dirty="0"/>
                  <a:t>での熱ゆらぎ</a:t>
                </a:r>
                <a:r>
                  <a:rPr lang="ja-JP" altLang="en-US" sz="2400" b="1" dirty="0">
                    <a:solidFill>
                      <a:srgbClr val="FF0000"/>
                    </a:solidFill>
                  </a:rPr>
                  <a:t>ではない</a:t>
                </a:r>
                <a:r>
                  <a:rPr lang="ja-JP" altLang="en-US" sz="2400" dirty="0"/>
                  <a:t>。</a:t>
                </a:r>
                <a:endParaRPr lang="en-US" altLang="ja-JP" sz="2400" dirty="0"/>
              </a:p>
              <a:p>
                <a:pPr marL="342900" indent="-342900">
                  <a:buClr>
                    <a:srgbClr val="152542"/>
                  </a:buClr>
                  <a:buFont typeface="Wingdings" panose="05000000000000000000" pitchFamily="2" charset="2"/>
                  <a:buChar char="n"/>
                </a:pPr>
                <a14:m>
                  <m:oMath xmlns:m="http://schemas.openxmlformats.org/officeDocument/2006/math">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𝐵</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𝑁</m:t>
                                </m:r>
                              </m:e>
                              <m:sub>
                                <m:r>
                                  <a:rPr lang="en-US" altLang="ja-JP" sz="2400" i="1">
                                    <a:latin typeface="Cambria Math" panose="02040503050406030204" pitchFamily="18" charset="0"/>
                                  </a:rPr>
                                  <m:t>𝑄</m:t>
                                </m:r>
                              </m:sub>
                              <m:sup>
                                <m:r>
                                  <a:rPr lang="en-US" altLang="ja-JP" sz="2400" i="1">
                                    <a:latin typeface="Cambria Math" panose="02040503050406030204" pitchFamily="18" charset="0"/>
                                  </a:rPr>
                                  <m:t>2</m:t>
                                </m:r>
                              </m:sup>
                            </m:sSubSup>
                          </m:e>
                        </m:d>
                      </m:e>
                      <m:sub>
                        <m:r>
                          <a:rPr lang="en-US" altLang="ja-JP" sz="2400" i="1">
                            <a:latin typeface="Cambria Math" panose="02040503050406030204" pitchFamily="18" charset="0"/>
                          </a:rPr>
                          <m:t>𝑐</m:t>
                        </m:r>
                      </m:sub>
                    </m:sSub>
                  </m:oMath>
                </a14:m>
                <a:r>
                  <a:rPr lang="ja-JP" altLang="en-US" sz="2400" dirty="0"/>
                  <a:t>の測定値と格子</a:t>
                </a:r>
                <a:r>
                  <a:rPr lang="en-US" altLang="ja-JP" sz="2400" dirty="0"/>
                  <a:t>QCD</a:t>
                </a:r>
                <a:r>
                  <a:rPr lang="ja-JP" altLang="en-US" sz="2400" dirty="0"/>
                  <a:t>の値の比較で得られる</a:t>
                </a:r>
                <a:r>
                  <a:rPr lang="en-US" altLang="ja-JP" sz="2400" dirty="0"/>
                  <a:t>”</a:t>
                </a:r>
                <a:r>
                  <a:rPr lang="ja-JP" altLang="en-US" sz="2400" dirty="0"/>
                  <a:t>温度</a:t>
                </a:r>
                <a:r>
                  <a:rPr lang="en-US" altLang="ja-JP" sz="2400" dirty="0"/>
                  <a:t>”</a:t>
                </a:r>
                <a:r>
                  <a:rPr lang="ja-JP" altLang="en-US" sz="2400" dirty="0"/>
                  <a:t>は</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err="1">
                            <a:latin typeface="Cambria Math" panose="02040503050406030204" pitchFamily="18" charset="0"/>
                          </a:rPr>
                          <m:t>𝑇</m:t>
                        </m:r>
                      </m:e>
                      <m:sub>
                        <m:r>
                          <m:rPr>
                            <m:sty m:val="p"/>
                          </m:rPr>
                          <a:rPr lang="en-US" altLang="ja-JP" sz="2400" dirty="0">
                            <a:latin typeface="Cambria Math" panose="02040503050406030204" pitchFamily="18" charset="0"/>
                          </a:rPr>
                          <m:t>chem</m:t>
                        </m:r>
                      </m:sub>
                    </m:sSub>
                  </m:oMath>
                </a14:m>
                <a:r>
                  <a:rPr lang="ja-JP" altLang="en-US" sz="2400" dirty="0"/>
                  <a:t>と有意にずれている。</a:t>
                </a:r>
                <a:endParaRPr lang="en-US" altLang="ja-JP" sz="2400" dirty="0"/>
              </a:p>
              <a:p>
                <a:pPr marL="342900" indent="-342900">
                  <a:buClr>
                    <a:srgbClr val="152542"/>
                  </a:buClr>
                  <a:buFont typeface="Wingdings" panose="05000000000000000000" pitchFamily="2" charset="2"/>
                  <a:buChar char="n"/>
                </a:pPr>
                <a14:m>
                  <m:oMath xmlns:m="http://schemas.openxmlformats.org/officeDocument/2006/math">
                    <m:r>
                      <m:rPr>
                        <m:sty m:val="p"/>
                      </m:rPr>
                      <a:rPr lang="en-US" altLang="ja-JP" sz="2400" b="0" i="0" smtClean="0">
                        <a:solidFill>
                          <a:schemeClr val="tx1"/>
                        </a:solidFill>
                        <a:latin typeface="Cambria Math" panose="02040503050406030204" pitchFamily="18" charset="0"/>
                      </a:rPr>
                      <m:t>Δ</m:t>
                    </m:r>
                    <m:r>
                      <a:rPr lang="en-US" altLang="ja-JP" sz="2400" b="0" i="1" smtClean="0">
                        <a:solidFill>
                          <a:schemeClr val="tx1"/>
                        </a:solidFill>
                        <a:latin typeface="Cambria Math" panose="02040503050406030204" pitchFamily="18" charset="0"/>
                      </a:rPr>
                      <m:t>𝑦</m:t>
                    </m:r>
                  </m:oMath>
                </a14:m>
                <a:r>
                  <a:rPr lang="ja-JP" altLang="en-US" sz="2400" dirty="0">
                    <a:solidFill>
                      <a:schemeClr val="tx1"/>
                    </a:solidFill>
                  </a:rPr>
                  <a:t>依存性の存在</a:t>
                </a:r>
                <a:r>
                  <a:rPr lang="en-US" altLang="ja-JP" sz="2400" dirty="0">
                    <a:solidFill>
                      <a:schemeClr val="tx1"/>
                    </a:solidFill>
                    <a:sym typeface="Wingdings" panose="05000000000000000000" pitchFamily="2" charset="2"/>
                  </a:rPr>
                  <a:t></a:t>
                </a:r>
                <a:r>
                  <a:rPr lang="ja-JP" altLang="en-US" sz="2400" dirty="0">
                    <a:solidFill>
                      <a:schemeClr val="tx1"/>
                    </a:solidFill>
                    <a:sym typeface="Wingdings" panose="05000000000000000000" pitchFamily="2" charset="2"/>
                  </a:rPr>
                  <a:t>ダイナミクスの影響を示唆</a:t>
                </a:r>
                <a:endParaRPr lang="en-US" altLang="ja-JP" sz="2400" dirty="0">
                  <a:solidFill>
                    <a:schemeClr val="tx1"/>
                  </a:solidFill>
                </a:endParaRPr>
              </a:p>
              <a:p>
                <a:pPr marL="342900" indent="-342900">
                  <a:buClr>
                    <a:srgbClr val="152542"/>
                  </a:buClr>
                  <a:buFont typeface="Wingdings" panose="05000000000000000000" pitchFamily="2" charset="2"/>
                  <a:buChar char="n"/>
                </a:pPr>
                <a:r>
                  <a:rPr lang="ja-JP" altLang="en-US" sz="2400" dirty="0"/>
                  <a:t>拡散と共鳴崩壊は特に電荷ゆらぎを大きく変更。</a:t>
                </a:r>
                <a:endParaRPr lang="en-US" altLang="ja-JP" sz="2400" dirty="0"/>
              </a:p>
              <a:p>
                <a:pPr marL="342900" indent="-342900">
                  <a:buClr>
                    <a:srgbClr val="152542"/>
                  </a:buClr>
                  <a:buFont typeface="Wingdings" panose="05000000000000000000" pitchFamily="2" charset="2"/>
                  <a:buChar char="n"/>
                </a:pPr>
                <a:endParaRPr lang="en-US" altLang="ja-JP" sz="2400" dirty="0"/>
              </a:p>
              <a:p>
                <a:pPr marL="342900" indent="-342900">
                  <a:buClr>
                    <a:srgbClr val="152542"/>
                  </a:buClr>
                  <a:buFont typeface="Wingdings" panose="05000000000000000000" pitchFamily="2" charset="2"/>
                  <a:buChar char="n"/>
                </a:pP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𝑝</m:t>
                        </m:r>
                      </m:e>
                      <m:sub>
                        <m:r>
                          <a:rPr lang="en-US" altLang="ja-JP" sz="2400" i="1" dirty="0">
                            <a:latin typeface="Cambria Math" panose="02040503050406030204" pitchFamily="18" charset="0"/>
                          </a:rPr>
                          <m:t>𝑇</m:t>
                        </m:r>
                      </m:sub>
                    </m:sSub>
                  </m:oMath>
                </a14:m>
                <a:r>
                  <a:rPr lang="ja-JP" altLang="en-US" sz="2400" dirty="0"/>
                  <a:t>アクセプタンスはゆらぎの測定値に大きな影響。要補正。</a:t>
                </a:r>
                <a:endParaRPr lang="en-US" altLang="ja-JP" sz="2400" dirty="0"/>
              </a:p>
              <a:p>
                <a:pPr marL="342900" indent="-342900">
                  <a:buClr>
                    <a:srgbClr val="152542"/>
                  </a:buClr>
                  <a:buFont typeface="Wingdings" panose="05000000000000000000" pitchFamily="2" charset="2"/>
                  <a:buChar char="n"/>
                </a:pPr>
                <a:endParaRPr lang="en-US" altLang="ja-JP" sz="2400" dirty="0"/>
              </a:p>
              <a:p>
                <a:pPr marL="342900" indent="-342900">
                  <a:buClr>
                    <a:srgbClr val="152542"/>
                  </a:buClr>
                  <a:buFont typeface="Wingdings" panose="05000000000000000000" pitchFamily="2" charset="2"/>
                  <a:buChar char="n"/>
                </a:pPr>
                <a:r>
                  <a:rPr lang="ja-JP" altLang="en-US" sz="2400" b="1" dirty="0">
                    <a:solidFill>
                      <a:srgbClr val="FF0000"/>
                    </a:solidFill>
                  </a:rPr>
                  <a:t>これらの効果は、</a:t>
                </a:r>
                <a:r>
                  <a:rPr lang="en-US" altLang="ja-JP" sz="2400" b="1" dirty="0">
                    <a:solidFill>
                      <a:srgbClr val="FF0000"/>
                    </a:solidFill>
                  </a:rPr>
                  <a:t>RHIC-BES</a:t>
                </a:r>
                <a:r>
                  <a:rPr lang="ja-JP" altLang="en-US" sz="2400" b="1" dirty="0">
                    <a:solidFill>
                      <a:srgbClr val="FF0000"/>
                    </a:solidFill>
                  </a:rPr>
                  <a:t>での</a:t>
                </a:r>
                <a:r>
                  <a:rPr lang="en-US" altLang="ja-JP" sz="2400" b="1" dirty="0">
                    <a:solidFill>
                      <a:srgbClr val="FF0000"/>
                    </a:solidFill>
                  </a:rPr>
                  <a:t>QCD</a:t>
                </a:r>
                <a:r>
                  <a:rPr lang="ja-JP" altLang="en-US" sz="2400" b="1" dirty="0">
                    <a:solidFill>
                      <a:srgbClr val="FF0000"/>
                    </a:solidFill>
                  </a:rPr>
                  <a:t>臨界点探索でも適切に考慮されるべきである。</a:t>
                </a:r>
              </a:p>
            </p:txBody>
          </p:sp>
        </mc:Choice>
        <mc:Fallback>
          <p:sp>
            <p:nvSpPr>
              <p:cNvPr id="5" name="テキスト ボックス 4">
                <a:extLst>
                  <a:ext uri="{FF2B5EF4-FFF2-40B4-BE49-F238E27FC236}">
                    <a16:creationId xmlns:a16="http://schemas.microsoft.com/office/drawing/2014/main" id="{5485B8DA-A374-4140-AC4B-578179CFE829}"/>
                  </a:ext>
                </a:extLst>
              </p:cNvPr>
              <p:cNvSpPr txBox="1">
                <a:spLocks noRot="1" noChangeAspect="1" noMove="1" noResize="1" noEditPoints="1" noAdjustHandles="1" noChangeArrowheads="1" noChangeShapeType="1" noTextEdit="1"/>
              </p:cNvSpPr>
              <p:nvPr/>
            </p:nvSpPr>
            <p:spPr>
              <a:xfrm>
                <a:off x="1397336" y="1297583"/>
                <a:ext cx="7798750" cy="4632166"/>
              </a:xfrm>
              <a:prstGeom prst="rect">
                <a:avLst/>
              </a:prstGeom>
              <a:blipFill>
                <a:blip r:embed="rId2"/>
                <a:stretch>
                  <a:fillRect l="-1016" t="-1053" r="-1016" b="-210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0875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388639-7352-497F-9E92-FEC1C0967941}"/>
              </a:ext>
            </a:extLst>
          </p:cNvPr>
          <p:cNvSpPr>
            <a:spLocks noGrp="1"/>
          </p:cNvSpPr>
          <p:nvPr>
            <p:ph type="title"/>
          </p:nvPr>
        </p:nvSpPr>
        <p:spPr/>
        <p:txBody>
          <a:bodyPr/>
          <a:lstStyle/>
          <a:p>
            <a:r>
              <a:rPr kumimoji="1" lang="ja-JP" altLang="en-US" dirty="0"/>
              <a:t>今後の課題</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CAEB3D4-9561-4008-A9EF-220604B740DB}"/>
                  </a:ext>
                </a:extLst>
              </p:cNvPr>
              <p:cNvSpPr txBox="1"/>
              <p:nvPr/>
            </p:nvSpPr>
            <p:spPr>
              <a:xfrm>
                <a:off x="693469" y="1293655"/>
                <a:ext cx="6070893" cy="3908762"/>
              </a:xfrm>
              <a:prstGeom prst="rect">
                <a:avLst/>
              </a:prstGeom>
              <a:noFill/>
            </p:spPr>
            <p:txBody>
              <a:bodyPr wrap="none" rtlCol="0">
                <a:spAutoFit/>
              </a:bodyPr>
              <a:lstStyle/>
              <a:p>
                <a:pPr marL="457200" indent="-457200">
                  <a:buFont typeface="Wingdings" panose="05000000000000000000" pitchFamily="2" charset="2"/>
                  <a:buChar char="n"/>
                </a:pPr>
                <a:r>
                  <a:rPr lang="ja-JP" altLang="en-US" sz="2800" b="1" dirty="0">
                    <a:solidFill>
                      <a:srgbClr val="152542"/>
                    </a:solidFill>
                  </a:rPr>
                  <a:t>理論</a:t>
                </a:r>
                <a:endParaRPr lang="en-US" altLang="ja-JP" sz="2800" b="1" dirty="0">
                  <a:solidFill>
                    <a:srgbClr val="152542"/>
                  </a:solidFill>
                </a:endParaRPr>
              </a:p>
              <a:p>
                <a:pPr marL="342900" indent="-342900">
                  <a:buFont typeface="Arial" panose="020B0604020202020204" pitchFamily="34" charset="0"/>
                  <a:buChar char="•"/>
                </a:pPr>
                <a:r>
                  <a:rPr lang="ja-JP" altLang="en-US" sz="2400" dirty="0"/>
                  <a:t>拡散・共鳴崩壊の効果の定量的見積もり</a:t>
                </a:r>
                <a:endParaRPr lang="en-US" altLang="ja-JP" sz="2400" dirty="0"/>
              </a:p>
              <a:p>
                <a:pPr marL="342900" indent="-342900">
                  <a:buFont typeface="Arial" panose="020B0604020202020204" pitchFamily="34" charset="0"/>
                  <a:buChar char="•"/>
                </a:pPr>
                <a:r>
                  <a:rPr lang="ja-JP" altLang="en-US" sz="2400" dirty="0"/>
                  <a:t>運動量カット補正の適切な取り扱い</a:t>
                </a:r>
                <a:endParaRPr lang="en-US" altLang="ja-JP" sz="2400" dirty="0"/>
              </a:p>
              <a:p>
                <a:endParaRPr lang="en-US" altLang="ja-JP" sz="2400" dirty="0"/>
              </a:p>
              <a:p>
                <a:pPr marL="457200" indent="-457200">
                  <a:buFont typeface="Wingdings" panose="05000000000000000000" pitchFamily="2" charset="2"/>
                  <a:buChar char="n"/>
                </a:pPr>
                <a:r>
                  <a:rPr lang="ja-JP" altLang="en-US" sz="2800" b="1" dirty="0">
                    <a:solidFill>
                      <a:srgbClr val="152542"/>
                    </a:solidFill>
                  </a:rPr>
                  <a:t>実験</a:t>
                </a:r>
                <a:endParaRPr lang="en-US" altLang="ja-JP" sz="2800" b="1" dirty="0">
                  <a:solidFill>
                    <a:srgbClr val="152542"/>
                  </a:solidFill>
                </a:endParaRPr>
              </a:p>
              <a:p>
                <a:pPr marL="342900" indent="-342900">
                  <a:buFont typeface="Arial" panose="020B0604020202020204" pitchFamily="34" charset="0"/>
                  <a:buChar char="•"/>
                </a:pPr>
                <a:r>
                  <a:rPr lang="ja-JP" altLang="en-US" sz="2400" dirty="0"/>
                  <a:t>ラピディティ空間での</a:t>
                </a:r>
                <a:r>
                  <a:rPr lang="en-US" altLang="ja-JP" sz="2400" dirty="0"/>
                  <a:t>Q,S</a:t>
                </a:r>
                <a:r>
                  <a:rPr lang="ja-JP" altLang="en-US" sz="2400" dirty="0"/>
                  <a:t>ゆらぎ測定</a:t>
                </a:r>
                <a:endParaRPr lang="en-US" altLang="ja-JP" sz="2400" dirty="0"/>
              </a:p>
              <a:p>
                <a:pPr marL="342900" indent="-342900">
                  <a:buFont typeface="Arial" panose="020B0604020202020204" pitchFamily="34" charset="0"/>
                  <a:buChar char="•"/>
                </a:pPr>
                <a:r>
                  <a:rPr lang="ja-JP" altLang="en-US" sz="2400" dirty="0"/>
                  <a:t>その他の</a:t>
                </a:r>
                <a:r>
                  <a:rPr lang="en-US" altLang="ja-JP" sz="2400" dirty="0"/>
                  <a:t>2</a:t>
                </a:r>
                <a:r>
                  <a:rPr lang="ja-JP" altLang="en-US" sz="2400" dirty="0"/>
                  <a:t>次</a:t>
                </a:r>
                <a:r>
                  <a:rPr lang="en-US" altLang="ja-JP" sz="2400" dirty="0"/>
                  <a:t>(</a:t>
                </a:r>
                <a:r>
                  <a:rPr lang="ja-JP" altLang="en-US" sz="2400" dirty="0"/>
                  <a:t>混合</a:t>
                </a:r>
                <a:r>
                  <a:rPr lang="en-US" altLang="ja-JP" sz="2400" dirty="0"/>
                  <a:t>)</a:t>
                </a:r>
                <a:r>
                  <a:rPr lang="ja-JP" altLang="en-US" sz="2400" dirty="0"/>
                  <a:t>キュムラント</a:t>
                </a:r>
                <a:endParaRPr lang="en-US" altLang="ja-JP" sz="2400" dirty="0"/>
              </a:p>
              <a:p>
                <a:pPr marL="342900" indent="-342900">
                  <a:buFont typeface="Arial" panose="020B0604020202020204" pitchFamily="34" charset="0"/>
                  <a:buChar char="•"/>
                </a:pPr>
                <a:r>
                  <a:rPr lang="ja-JP" altLang="en-US" sz="2400" dirty="0"/>
                  <a:t>ラピディティ幅</a:t>
                </a:r>
                <a14:m>
                  <m:oMath xmlns:m="http://schemas.openxmlformats.org/officeDocument/2006/math">
                    <m:r>
                      <m:rPr>
                        <m:sty m:val="p"/>
                      </m:rPr>
                      <a:rPr lang="en-US" altLang="ja-JP" sz="2400">
                        <a:latin typeface="Cambria Math" panose="02040503050406030204" pitchFamily="18" charset="0"/>
                      </a:rPr>
                      <m:t>Δ</m:t>
                    </m:r>
                    <m:r>
                      <a:rPr lang="en-US" altLang="ja-JP" sz="2400" i="1">
                        <a:latin typeface="Cambria Math" panose="02040503050406030204" pitchFamily="18" charset="0"/>
                      </a:rPr>
                      <m:t>𝑦</m:t>
                    </m:r>
                  </m:oMath>
                </a14:m>
                <a:r>
                  <a:rPr lang="ja-JP" altLang="en-US" sz="2400" dirty="0"/>
                  <a:t>の拡張</a:t>
                </a:r>
                <a:endParaRPr lang="en-US" altLang="ja-JP" sz="2400" dirty="0"/>
              </a:p>
              <a:p>
                <a:pPr marL="342900" indent="-342900">
                  <a:buFont typeface="Arial" panose="020B0604020202020204" pitchFamily="34" charset="0"/>
                  <a:buChar char="•"/>
                </a:pPr>
                <a:r>
                  <a:rPr lang="ja-JP" altLang="en-US" sz="2400" dirty="0"/>
                  <a:t>高次キュムラントの</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𝑝</m:t>
                        </m:r>
                      </m:e>
                      <m:sub>
                        <m:r>
                          <a:rPr lang="en-US" altLang="ja-JP" sz="2400" i="1" dirty="0">
                            <a:latin typeface="Cambria Math" panose="02040503050406030204" pitchFamily="18" charset="0"/>
                          </a:rPr>
                          <m:t>𝑇</m:t>
                        </m:r>
                      </m:sub>
                    </m:sSub>
                  </m:oMath>
                </a14:m>
                <a:r>
                  <a:rPr lang="ja-JP" altLang="en-US" sz="2400" dirty="0"/>
                  <a:t>カット補正</a:t>
                </a:r>
                <a:endParaRPr lang="en-US" altLang="ja-JP" sz="2400" dirty="0"/>
              </a:p>
              <a:p>
                <a:pPr marL="342900" indent="-342900">
                  <a:buFont typeface="Arial" panose="020B0604020202020204" pitchFamily="34" charset="0"/>
                  <a:buChar char="•"/>
                </a:pPr>
                <a:r>
                  <a:rPr lang="en-US" altLang="ja-JP" sz="2400" dirty="0"/>
                  <a:t>LHC</a:t>
                </a:r>
                <a:r>
                  <a:rPr lang="ja-JP" altLang="en-US" sz="2400" dirty="0"/>
                  <a:t>エネルギーでの</a:t>
                </a:r>
                <a:r>
                  <a:rPr lang="en-US" altLang="ja-JP" sz="2400" dirty="0"/>
                  <a:t>BQ</a:t>
                </a:r>
                <a:r>
                  <a:rPr lang="ja-JP" altLang="en-US" sz="2400" dirty="0"/>
                  <a:t>比</a:t>
                </a:r>
              </a:p>
            </p:txBody>
          </p:sp>
        </mc:Choice>
        <mc:Fallback xmlns="">
          <p:sp>
            <p:nvSpPr>
              <p:cNvPr id="5" name="テキスト ボックス 4">
                <a:extLst>
                  <a:ext uri="{FF2B5EF4-FFF2-40B4-BE49-F238E27FC236}">
                    <a16:creationId xmlns:a16="http://schemas.microsoft.com/office/drawing/2014/main" id="{6CAEB3D4-9561-4008-A9EF-220604B740DB}"/>
                  </a:ext>
                </a:extLst>
              </p:cNvPr>
              <p:cNvSpPr txBox="1">
                <a:spLocks noRot="1" noChangeAspect="1" noMove="1" noResize="1" noEditPoints="1" noAdjustHandles="1" noChangeArrowheads="1" noChangeShapeType="1" noTextEdit="1"/>
              </p:cNvSpPr>
              <p:nvPr/>
            </p:nvSpPr>
            <p:spPr>
              <a:xfrm>
                <a:off x="693469" y="1293655"/>
                <a:ext cx="6070893" cy="3908762"/>
              </a:xfrm>
              <a:prstGeom prst="rect">
                <a:avLst/>
              </a:prstGeom>
              <a:blipFill>
                <a:blip r:embed="rId2"/>
                <a:stretch>
                  <a:fillRect l="-1807" t="-1560" r="-502" b="-2652"/>
                </a:stretch>
              </a:blipFill>
            </p:spPr>
            <p:txBody>
              <a:bodyPr/>
              <a:lstStyle/>
              <a:p>
                <a:r>
                  <a:rPr lang="ja-JP" altLang="en-US">
                    <a:noFill/>
                  </a:rPr>
                  <a:t> </a:t>
                </a:r>
              </a:p>
            </p:txBody>
          </p:sp>
        </mc:Fallback>
      </mc:AlternateContent>
      <p:pic>
        <p:nvPicPr>
          <p:cNvPr id="9" name="TexTeXPicture" descr="&lt;?xml version=&quot;1.0&quot; encoding=&quot;utf-16&quot;?&gt;&#10;&lt;TeXTeX&gt;&#10;  &lt;preamble&gt;\documentclass{jarticle}&#10;\usepackage{amsmath}&#10;\pagestyle{empty}&lt;/preamble&gt;&#10;  &lt;body&gt;\begin{align*} &#10;\langle N_B N_Q \rangle_{\rm c},~&#10;\langle N_s^2 \rangle_{\rm c},~ \cdots&#10;\end{align*}&lt;/body&gt;&#10;  &lt;fcolor&gt;FF000000&lt;/fcolor&gt;&#10;  &lt;bcolor&gt;FFFFFFFF&lt;/bcolor&gt;&#10;  &lt;transparent&gt;True&lt;/transparent&gt;&#10;  &lt;resolution&gt;1800&lt;/resolution&gt;&#10;  &lt;imageh&gt;289&lt;/imageh&gt;&#10;  &lt;imagew&gt;2341&lt;/imagew&gt;&#10;  &lt;scale&gt;50&lt;/scale&gt;&#10;  &lt;cursor&gt;81&lt;/cursor&gt;&#10;&lt;/TeXTeX&gt;">
            <a:extLst>
              <a:ext uri="{FF2B5EF4-FFF2-40B4-BE49-F238E27FC236}">
                <a16:creationId xmlns:a16="http://schemas.microsoft.com/office/drawing/2014/main" id="{6CA43A2D-AFB1-40F4-AB3C-C19CF49FF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037" y="3669919"/>
            <a:ext cx="2477559" cy="305858"/>
          </a:xfrm>
          <a:prstGeom prst="rect">
            <a:avLst/>
          </a:prstGeom>
        </p:spPr>
      </p:pic>
    </p:spTree>
    <p:extLst>
      <p:ext uri="{BB962C8B-B14F-4D97-AF65-F5344CB8AC3E}">
        <p14:creationId xmlns:p14="http://schemas.microsoft.com/office/powerpoint/2010/main" val="365596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id="{B5DD1D49-3F38-4E2E-B45B-A585ABE30D45}"/>
              </a:ext>
            </a:extLst>
          </p:cNvPr>
          <p:cNvSpPr/>
          <p:nvPr/>
        </p:nvSpPr>
        <p:spPr>
          <a:xfrm>
            <a:off x="8038843" y="1046892"/>
            <a:ext cx="3962536" cy="5763669"/>
          </a:xfrm>
          <a:prstGeom prst="roundRect">
            <a:avLst>
              <a:gd name="adj" fmla="val 4840"/>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796192D9-0523-4457-88A5-33C51E3092A1}"/>
              </a:ext>
            </a:extLst>
          </p:cNvPr>
          <p:cNvSpPr>
            <a:spLocks noGrp="1"/>
          </p:cNvSpPr>
          <p:nvPr>
            <p:ph type="title"/>
          </p:nvPr>
        </p:nvSpPr>
        <p:spPr/>
        <p:txBody>
          <a:bodyPr/>
          <a:lstStyle/>
          <a:p>
            <a:r>
              <a:rPr kumimoji="1" lang="ja-JP" altLang="en-US" dirty="0"/>
              <a:t>フリーズアウト</a:t>
            </a:r>
          </a:p>
        </p:txBody>
      </p:sp>
      <p:pic>
        <p:nvPicPr>
          <p:cNvPr id="4" name="Picture 3">
            <a:extLst>
              <a:ext uri="{FF2B5EF4-FFF2-40B4-BE49-F238E27FC236}">
                <a16:creationId xmlns:a16="http://schemas.microsoft.com/office/drawing/2014/main" id="{D73F8DE4-698D-4329-9E6C-E7079476C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83" y="1575227"/>
            <a:ext cx="2979592" cy="258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a:extLst>
              <a:ext uri="{FF2B5EF4-FFF2-40B4-BE49-F238E27FC236}">
                <a16:creationId xmlns:a16="http://schemas.microsoft.com/office/drawing/2014/main" id="{EDF58CF3-9A26-4ADD-A813-231266167C9A}"/>
              </a:ext>
            </a:extLst>
          </p:cNvPr>
          <p:cNvSpPr txBox="1"/>
          <p:nvPr/>
        </p:nvSpPr>
        <p:spPr>
          <a:xfrm>
            <a:off x="190621" y="1052007"/>
            <a:ext cx="2082621" cy="523220"/>
          </a:xfrm>
          <a:prstGeom prst="rect">
            <a:avLst/>
          </a:prstGeom>
          <a:noFill/>
        </p:spPr>
        <p:txBody>
          <a:bodyPr wrap="none" rtlCol="0">
            <a:spAutoFit/>
          </a:bodyPr>
          <a:lstStyle/>
          <a:p>
            <a:pPr marL="457200" indent="-360000">
              <a:buFont typeface="Wingdings" panose="05000000000000000000" pitchFamily="2" charset="2"/>
              <a:buChar char="n"/>
            </a:pPr>
            <a:r>
              <a:rPr kumimoji="1" lang="ja-JP" altLang="en-US" sz="2800" b="1" dirty="0">
                <a:solidFill>
                  <a:srgbClr val="152542"/>
                </a:solidFill>
                <a:latin typeface="+mn-ea"/>
              </a:rPr>
              <a:t>化学凍結</a:t>
            </a:r>
          </a:p>
        </p:txBody>
      </p:sp>
      <p:sp>
        <p:nvSpPr>
          <p:cNvPr id="6" name="テキスト ボックス 5">
            <a:extLst>
              <a:ext uri="{FF2B5EF4-FFF2-40B4-BE49-F238E27FC236}">
                <a16:creationId xmlns:a16="http://schemas.microsoft.com/office/drawing/2014/main" id="{19F09419-8CE7-4756-9BAC-DF2F03975EC1}"/>
              </a:ext>
            </a:extLst>
          </p:cNvPr>
          <p:cNvSpPr txBox="1"/>
          <p:nvPr/>
        </p:nvSpPr>
        <p:spPr>
          <a:xfrm>
            <a:off x="3656461" y="1046892"/>
            <a:ext cx="2082621" cy="523220"/>
          </a:xfrm>
          <a:prstGeom prst="rect">
            <a:avLst/>
          </a:prstGeom>
          <a:noFill/>
        </p:spPr>
        <p:txBody>
          <a:bodyPr wrap="none" rtlCol="0">
            <a:spAutoFit/>
          </a:bodyPr>
          <a:lstStyle/>
          <a:p>
            <a:pPr marL="457200" indent="-360000">
              <a:buFont typeface="Wingdings" panose="05000000000000000000" pitchFamily="2" charset="2"/>
              <a:buChar char="n"/>
            </a:pPr>
            <a:r>
              <a:rPr lang="ja-JP" altLang="en-US" sz="2800" b="1" dirty="0">
                <a:solidFill>
                  <a:srgbClr val="152542"/>
                </a:solidFill>
                <a:latin typeface="+mn-ea"/>
              </a:rPr>
              <a:t>熱的凍結</a:t>
            </a:r>
            <a:endParaRPr kumimoji="1" lang="ja-JP" altLang="en-US" sz="2800" b="1" dirty="0">
              <a:solidFill>
                <a:srgbClr val="152542"/>
              </a:solidFill>
              <a:latin typeface="+mn-ea"/>
            </a:endParaRPr>
          </a:p>
        </p:txBody>
      </p:sp>
      <p:pic>
        <p:nvPicPr>
          <p:cNvPr id="7" name="Picture 3">
            <a:extLst>
              <a:ext uri="{FF2B5EF4-FFF2-40B4-BE49-F238E27FC236}">
                <a16:creationId xmlns:a16="http://schemas.microsoft.com/office/drawing/2014/main" id="{754CE56B-479D-401F-ACDC-BC07E7198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461" y="1599146"/>
            <a:ext cx="2725248" cy="260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09D5013A-4D2B-4469-9BCE-F285EE17D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720" y="4202550"/>
            <a:ext cx="2725248" cy="196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46EDEBB-BF04-42E6-B820-B40E0442B254}"/>
                  </a:ext>
                </a:extLst>
              </p:cNvPr>
              <p:cNvSpPr txBox="1"/>
              <p:nvPr/>
            </p:nvSpPr>
            <p:spPr>
              <a:xfrm>
                <a:off x="390790" y="4454037"/>
                <a:ext cx="2843920" cy="461665"/>
              </a:xfrm>
              <a:prstGeom prst="rect">
                <a:avLst/>
              </a:prstGeom>
              <a:noFill/>
            </p:spPr>
            <p:txBody>
              <a:bodyPr wrap="none" rtlCol="0">
                <a:spAutoFit/>
              </a:bodyPr>
              <a:lstStyle/>
              <a:p>
                <a:r>
                  <a:rPr kumimoji="1" lang="ja-JP" altLang="en-US" sz="2400" dirty="0">
                    <a:latin typeface="游ゴシック" panose="020B0400000000000000" pitchFamily="50" charset="-128"/>
                    <a:ea typeface="游ゴシック" panose="020B0400000000000000" pitchFamily="50" charset="-128"/>
                  </a:rPr>
                  <a:t>粒子収量比 </a:t>
                </a:r>
                <a:r>
                  <a:rPr kumimoji="1" lang="en-US" altLang="ja-JP" sz="2400" dirty="0">
                    <a:latin typeface="游ゴシック" panose="020B0400000000000000" pitchFamily="50" charset="-128"/>
                    <a:ea typeface="游ゴシック" panose="020B0400000000000000" pitchFamily="50" charset="-128"/>
                    <a:sym typeface="Wingdings" panose="05000000000000000000" pitchFamily="2" charset="2"/>
                  </a:rPr>
                  <a:t></a:t>
                </a:r>
                <a:r>
                  <a:rPr lang="ja-JP" altLang="en-US" sz="2400" dirty="0">
                    <a:latin typeface="游ゴシック" panose="020B0400000000000000" pitchFamily="50" charset="-128"/>
                    <a:ea typeface="游ゴシック" panose="020B0400000000000000" pitchFamily="50" charset="-128"/>
                    <a:sym typeface="Wingdings" panose="05000000000000000000" pitchFamily="2" charset="2"/>
                  </a:rPr>
                  <a:t> </a:t>
                </a:r>
                <a14:m>
                  <m:oMath xmlns:m="http://schemas.openxmlformats.org/officeDocument/2006/math">
                    <m:r>
                      <a:rPr kumimoji="1" lang="en-US" altLang="ja-JP" sz="2400" b="0" i="1" smtClean="0">
                        <a:latin typeface="Cambria Math" panose="02040503050406030204" pitchFamily="18" charset="0"/>
                      </a:rPr>
                      <m:t>𝑇</m:t>
                    </m:r>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𝜇</m:t>
                        </m:r>
                      </m:e>
                      <m:sub>
                        <m:r>
                          <a:rPr kumimoji="1" lang="en-US" altLang="ja-JP" sz="2400" b="0" i="1" smtClean="0">
                            <a:latin typeface="Cambria Math" panose="02040503050406030204" pitchFamily="18" charset="0"/>
                          </a:rPr>
                          <m:t>𝐵</m:t>
                        </m:r>
                      </m:sub>
                    </m:sSub>
                  </m:oMath>
                </a14:m>
                <a:endParaRPr kumimoji="1" lang="ja-JP" altLang="en-US" sz="2400" dirty="0">
                  <a:latin typeface="游ゴシック" panose="020B0400000000000000" pitchFamily="50" charset="-128"/>
                  <a:ea typeface="游ゴシック" panose="020B0400000000000000" pitchFamily="50" charset="-128"/>
                </a:endParaRPr>
              </a:p>
            </p:txBody>
          </p:sp>
        </mc:Choice>
        <mc:Fallback xmlns="">
          <p:sp>
            <p:nvSpPr>
              <p:cNvPr id="11" name="テキスト ボックス 10">
                <a:extLst>
                  <a:ext uri="{FF2B5EF4-FFF2-40B4-BE49-F238E27FC236}">
                    <a16:creationId xmlns:a16="http://schemas.microsoft.com/office/drawing/2014/main" id="{D46EDEBB-BF04-42E6-B820-B40E0442B254}"/>
                  </a:ext>
                </a:extLst>
              </p:cNvPr>
              <p:cNvSpPr txBox="1">
                <a:spLocks noRot="1" noChangeAspect="1" noMove="1" noResize="1" noEditPoints="1" noAdjustHandles="1" noChangeArrowheads="1" noChangeShapeType="1" noTextEdit="1"/>
              </p:cNvSpPr>
              <p:nvPr/>
            </p:nvSpPr>
            <p:spPr>
              <a:xfrm>
                <a:off x="390790" y="4454037"/>
                <a:ext cx="2843920" cy="461665"/>
              </a:xfrm>
              <a:prstGeom prst="rect">
                <a:avLst/>
              </a:prstGeom>
              <a:blipFill>
                <a:blip r:embed="rId6"/>
                <a:stretch>
                  <a:fillRect l="-3212" t="-12000" b="-3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C96BD2D-1DCB-496A-BD44-1437E178E2A2}"/>
                  </a:ext>
                </a:extLst>
              </p:cNvPr>
              <p:cNvSpPr txBox="1"/>
              <p:nvPr/>
            </p:nvSpPr>
            <p:spPr>
              <a:xfrm>
                <a:off x="4061634" y="6232221"/>
                <a:ext cx="3276859" cy="461665"/>
              </a:xfrm>
              <a:prstGeom prst="rect">
                <a:avLst/>
              </a:prstGeom>
              <a:noFill/>
            </p:spPr>
            <p:txBody>
              <a:bodyPr wrap="none" rtlCol="0">
                <a:spAutoFit/>
              </a:bodyPr>
              <a:lstStyle/>
              <a:p>
                <a14:m>
                  <m:oMath xmlns:m="http://schemas.openxmlformats.org/officeDocument/2006/math">
                    <m:sSub>
                      <m:sSubPr>
                        <m:ctrlPr>
                          <a:rPr kumimoji="1" lang="en-US" altLang="ja-JP" sz="2400" b="0" i="1" smtClean="0">
                            <a:latin typeface="Cambria Math" panose="02040503050406030204" pitchFamily="18" charset="0"/>
                            <a:ea typeface="游ゴシック" panose="020B0400000000000000" pitchFamily="50" charset="-128"/>
                          </a:rPr>
                        </m:ctrlPr>
                      </m:sSubPr>
                      <m:e>
                        <m:r>
                          <a:rPr kumimoji="1" lang="en-US" altLang="ja-JP" sz="2400" b="0" i="1" smtClean="0">
                            <a:latin typeface="Cambria Math" panose="02040503050406030204" pitchFamily="18" charset="0"/>
                            <a:ea typeface="游ゴシック" panose="020B0400000000000000" pitchFamily="50" charset="-128"/>
                          </a:rPr>
                          <m:t>𝑝</m:t>
                        </m:r>
                      </m:e>
                      <m:sub>
                        <m:r>
                          <a:rPr kumimoji="1" lang="en-US" altLang="ja-JP" sz="2400" b="0" i="1" smtClean="0">
                            <a:latin typeface="Cambria Math" panose="02040503050406030204" pitchFamily="18" charset="0"/>
                            <a:ea typeface="游ゴシック" panose="020B0400000000000000" pitchFamily="50" charset="-128"/>
                          </a:rPr>
                          <m:t>𝑇</m:t>
                        </m:r>
                      </m:sub>
                    </m:sSub>
                  </m:oMath>
                </a14:m>
                <a:r>
                  <a:rPr kumimoji="1" lang="ja-JP" altLang="en-US" sz="2400" dirty="0">
                    <a:latin typeface="游ゴシック" panose="020B0400000000000000" pitchFamily="50" charset="-128"/>
                    <a:ea typeface="游ゴシック" panose="020B0400000000000000" pitchFamily="50" charset="-128"/>
                  </a:rPr>
                  <a:t>スペクトル</a:t>
                </a:r>
                <a:r>
                  <a:rPr lang="en-US" altLang="ja-JP" sz="2400" dirty="0">
                    <a:latin typeface="游ゴシック" panose="020B0400000000000000" pitchFamily="50" charset="-128"/>
                    <a:ea typeface="游ゴシック" panose="020B0400000000000000" pitchFamily="50" charset="-128"/>
                    <a:sym typeface="Wingdings" panose="05000000000000000000" pitchFamily="2" charset="2"/>
                  </a:rPr>
                  <a:t></a:t>
                </a:r>
                <a14:m>
                  <m:oMath xmlns:m="http://schemas.openxmlformats.org/officeDocument/2006/math">
                    <m:r>
                      <a:rPr kumimoji="1" lang="en-US" altLang="ja-JP" sz="2400" b="0" i="1" smtClean="0">
                        <a:latin typeface="Cambria Math" panose="02040503050406030204" pitchFamily="18" charset="0"/>
                      </a:rPr>
                      <m:t>𝑇</m:t>
                    </m:r>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𝛽</m:t>
                        </m:r>
                      </m:e>
                      <m:sub>
                        <m:r>
                          <a:rPr kumimoji="1" lang="en-US" altLang="ja-JP" sz="2400" b="0" i="1" smtClean="0">
                            <a:latin typeface="Cambria Math" panose="02040503050406030204" pitchFamily="18" charset="0"/>
                          </a:rPr>
                          <m:t>𝑇</m:t>
                        </m:r>
                      </m:sub>
                    </m:sSub>
                    <m:r>
                      <a:rPr kumimoji="1" lang="en-US" altLang="ja-JP" sz="2400" b="0" i="1" smtClean="0">
                        <a:latin typeface="Cambria Math" panose="02040503050406030204" pitchFamily="18" charset="0"/>
                      </a:rPr>
                      <m:t>)</m:t>
                    </m:r>
                  </m:oMath>
                </a14:m>
                <a:endParaRPr kumimoji="1" lang="ja-JP" altLang="en-US" sz="2400" dirty="0">
                  <a:latin typeface="游ゴシック" panose="020B0400000000000000" pitchFamily="50" charset="-128"/>
                  <a:ea typeface="游ゴシック" panose="020B0400000000000000" pitchFamily="50" charset="-128"/>
                </a:endParaRPr>
              </a:p>
            </p:txBody>
          </p:sp>
        </mc:Choice>
        <mc:Fallback xmlns="">
          <p:sp>
            <p:nvSpPr>
              <p:cNvPr id="12" name="テキスト ボックス 11">
                <a:extLst>
                  <a:ext uri="{FF2B5EF4-FFF2-40B4-BE49-F238E27FC236}">
                    <a16:creationId xmlns:a16="http://schemas.microsoft.com/office/drawing/2014/main" id="{4C96BD2D-1DCB-496A-BD44-1437E178E2A2}"/>
                  </a:ext>
                </a:extLst>
              </p:cNvPr>
              <p:cNvSpPr txBox="1">
                <a:spLocks noRot="1" noChangeAspect="1" noMove="1" noResize="1" noEditPoints="1" noAdjustHandles="1" noChangeArrowheads="1" noChangeShapeType="1" noTextEdit="1"/>
              </p:cNvSpPr>
              <p:nvPr/>
            </p:nvSpPr>
            <p:spPr>
              <a:xfrm>
                <a:off x="4061634" y="6232221"/>
                <a:ext cx="3276859" cy="461665"/>
              </a:xfrm>
              <a:prstGeom prst="rect">
                <a:avLst/>
              </a:prstGeom>
              <a:blipFill>
                <a:blip r:embed="rId7"/>
                <a:stretch>
                  <a:fillRect l="-558" t="-11842" r="-743" b="-30263"/>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E097B0A3-32CD-469A-A44D-49E27F154F85}"/>
              </a:ext>
            </a:extLst>
          </p:cNvPr>
          <p:cNvSpPr txBox="1"/>
          <p:nvPr/>
        </p:nvSpPr>
        <p:spPr>
          <a:xfrm>
            <a:off x="390790" y="5220831"/>
            <a:ext cx="3262432" cy="707886"/>
          </a:xfrm>
          <a:prstGeom prst="rect">
            <a:avLst/>
          </a:prstGeom>
          <a:noFill/>
        </p:spPr>
        <p:txBody>
          <a:bodyPr wrap="none" rtlCol="0">
            <a:spAutoFit/>
          </a:bodyPr>
          <a:lstStyle/>
          <a:p>
            <a:pPr algn="l"/>
            <a:r>
              <a:rPr lang="en-US" altLang="ja-JP" sz="2000" dirty="0"/>
              <a:t>※</a:t>
            </a:r>
            <a:r>
              <a:rPr lang="ja-JP" altLang="en-US" sz="2000" dirty="0"/>
              <a:t>ハドロン自由気体を仮定</a:t>
            </a:r>
            <a:endParaRPr lang="en-US" altLang="ja-JP" sz="2000" dirty="0"/>
          </a:p>
          <a:p>
            <a:pPr algn="l"/>
            <a:r>
              <a:rPr kumimoji="1" lang="ja-JP" altLang="en-US" sz="2000" dirty="0"/>
              <a:t>　体積は自由パラメータ</a:t>
            </a:r>
          </a:p>
        </p:txBody>
      </p:sp>
      <p:grpSp>
        <p:nvGrpSpPr>
          <p:cNvPr id="9" name="グループ化 8">
            <a:extLst>
              <a:ext uri="{FF2B5EF4-FFF2-40B4-BE49-F238E27FC236}">
                <a16:creationId xmlns:a16="http://schemas.microsoft.com/office/drawing/2014/main" id="{6480C755-B995-4CE2-A2E9-B5A5DBD11B39}"/>
              </a:ext>
            </a:extLst>
          </p:cNvPr>
          <p:cNvGrpSpPr/>
          <p:nvPr/>
        </p:nvGrpSpPr>
        <p:grpSpPr>
          <a:xfrm>
            <a:off x="7397761" y="1046892"/>
            <a:ext cx="4388540" cy="5669854"/>
            <a:chOff x="7397761" y="1046892"/>
            <a:chExt cx="4388540" cy="5669854"/>
          </a:xfrm>
        </p:grpSpPr>
        <p:pic>
          <p:nvPicPr>
            <p:cNvPr id="10" name="図 9">
              <a:extLst>
                <a:ext uri="{FF2B5EF4-FFF2-40B4-BE49-F238E27FC236}">
                  <a16:creationId xmlns:a16="http://schemas.microsoft.com/office/drawing/2014/main" id="{EE4E35EE-2095-4086-8D22-D60C2D6CDA04}"/>
                </a:ext>
              </a:extLst>
            </p:cNvPr>
            <p:cNvPicPr>
              <a:picLocks noChangeAspect="1"/>
            </p:cNvPicPr>
            <p:nvPr/>
          </p:nvPicPr>
          <p:blipFill rotWithShape="1">
            <a:blip r:embed="rId8">
              <a:clrChange>
                <a:clrFrom>
                  <a:srgbClr val="FFFFFF"/>
                </a:clrFrom>
                <a:clrTo>
                  <a:srgbClr val="FFFFFF">
                    <a:alpha val="0"/>
                  </a:srgbClr>
                </a:clrTo>
              </a:clrChange>
            </a:blip>
            <a:srcRect r="2533" b="1440"/>
            <a:stretch/>
          </p:blipFill>
          <p:spPr>
            <a:xfrm>
              <a:off x="9190395" y="4225410"/>
              <a:ext cx="2595906" cy="2491336"/>
            </a:xfrm>
            <a:prstGeom prst="rect">
              <a:avLst/>
            </a:prstGeom>
          </p:spPr>
        </p:pic>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931DA358-785D-4DB3-99E0-3B5DBD3E6504}"/>
                    </a:ext>
                  </a:extLst>
                </p:cNvPr>
                <p:cNvSpPr txBox="1"/>
                <p:nvPr/>
              </p:nvSpPr>
              <p:spPr>
                <a:xfrm>
                  <a:off x="8038844" y="1046892"/>
                  <a:ext cx="2955617" cy="523220"/>
                </a:xfrm>
                <a:prstGeom prst="rect">
                  <a:avLst/>
                </a:prstGeom>
                <a:noFill/>
              </p:spPr>
              <p:txBody>
                <a:bodyPr wrap="none" rtlCol="0">
                  <a:spAutoFit/>
                </a:bodyPr>
                <a:lstStyle/>
                <a:p>
                  <a:pPr marL="457200" indent="-360000">
                    <a:buFont typeface="Wingdings" panose="05000000000000000000" pitchFamily="2" charset="2"/>
                    <a:buChar char="n"/>
                  </a:pPr>
                  <a14:m>
                    <m:oMath xmlns:m="http://schemas.openxmlformats.org/officeDocument/2006/math">
                      <m:r>
                        <a:rPr lang="en-US" altLang="ja-JP" sz="2800" b="1" i="1" smtClean="0">
                          <a:solidFill>
                            <a:srgbClr val="152542"/>
                          </a:solidFill>
                          <a:latin typeface="Cambria Math" panose="02040503050406030204" pitchFamily="18" charset="0"/>
                        </a:rPr>
                        <m:t>𝑻</m:t>
                      </m:r>
                      <m:r>
                        <a:rPr lang="en-US" altLang="ja-JP" sz="2800" b="1" i="1" smtClean="0">
                          <a:solidFill>
                            <a:srgbClr val="152542"/>
                          </a:solidFill>
                          <a:latin typeface="Cambria Math" panose="02040503050406030204" pitchFamily="18" charset="0"/>
                        </a:rPr>
                        <m:t>,</m:t>
                      </m:r>
                      <m:sSub>
                        <m:sSubPr>
                          <m:ctrlPr>
                            <a:rPr lang="en-US" altLang="ja-JP" sz="2800" b="1" i="1" smtClean="0">
                              <a:solidFill>
                                <a:srgbClr val="152542"/>
                              </a:solidFill>
                              <a:latin typeface="Cambria Math" panose="02040503050406030204" pitchFamily="18" charset="0"/>
                            </a:rPr>
                          </m:ctrlPr>
                        </m:sSubPr>
                        <m:e>
                          <m:r>
                            <a:rPr lang="en-US" altLang="ja-JP" sz="2800" b="1" i="1" smtClean="0">
                              <a:solidFill>
                                <a:srgbClr val="152542"/>
                              </a:solidFill>
                              <a:latin typeface="Cambria Math" panose="02040503050406030204" pitchFamily="18" charset="0"/>
                            </a:rPr>
                            <m:t>𝝁</m:t>
                          </m:r>
                        </m:e>
                        <m:sub>
                          <m:r>
                            <a:rPr lang="en-US" altLang="ja-JP" sz="2800" b="1" i="1" smtClean="0">
                              <a:solidFill>
                                <a:srgbClr val="152542"/>
                              </a:solidFill>
                              <a:latin typeface="Cambria Math" panose="02040503050406030204" pitchFamily="18" charset="0"/>
                            </a:rPr>
                            <m:t>𝑩</m:t>
                          </m:r>
                        </m:sub>
                      </m:sSub>
                    </m:oMath>
                  </a14:m>
                  <a:r>
                    <a:rPr lang="ja-JP" altLang="en-US" sz="2800" b="1" dirty="0">
                      <a:solidFill>
                        <a:srgbClr val="152542"/>
                      </a:solidFill>
                      <a:latin typeface="+mn-ea"/>
                    </a:rPr>
                    <a:t>の</a:t>
                  </a:r>
                  <a:r>
                    <a:rPr lang="en-US" altLang="ja-JP" sz="2800" b="1" dirty="0">
                      <a:solidFill>
                        <a:srgbClr val="152542"/>
                      </a:solidFill>
                      <a:latin typeface="+mn-ea"/>
                    </a:rPr>
                    <a:t>”</a:t>
                  </a:r>
                  <a:r>
                    <a:rPr lang="ja-JP" altLang="en-US" sz="2800" b="1" dirty="0">
                      <a:solidFill>
                        <a:srgbClr val="152542"/>
                      </a:solidFill>
                      <a:latin typeface="+mn-ea"/>
                    </a:rPr>
                    <a:t>測定</a:t>
                  </a:r>
                  <a:r>
                    <a:rPr lang="en-US" altLang="ja-JP" sz="2800" b="1" dirty="0">
                      <a:solidFill>
                        <a:srgbClr val="152542"/>
                      </a:solidFill>
                      <a:latin typeface="+mn-ea"/>
                    </a:rPr>
                    <a:t>”</a:t>
                  </a:r>
                  <a:endParaRPr kumimoji="1" lang="ja-JP" altLang="en-US" sz="2800" b="1" dirty="0">
                    <a:solidFill>
                      <a:srgbClr val="152542"/>
                    </a:solidFill>
                    <a:latin typeface="+mn-ea"/>
                  </a:endParaRPr>
                </a:p>
              </p:txBody>
            </p:sp>
          </mc:Choice>
          <mc:Fallback>
            <p:sp>
              <p:nvSpPr>
                <p:cNvPr id="13" name="テキスト ボックス 12">
                  <a:extLst>
                    <a:ext uri="{FF2B5EF4-FFF2-40B4-BE49-F238E27FC236}">
                      <a16:creationId xmlns:a16="http://schemas.microsoft.com/office/drawing/2014/main" id="{931DA358-785D-4DB3-99E0-3B5DBD3E6504}"/>
                    </a:ext>
                  </a:extLst>
                </p:cNvPr>
                <p:cNvSpPr txBox="1">
                  <a:spLocks noRot="1" noChangeAspect="1" noMove="1" noResize="1" noEditPoints="1" noAdjustHandles="1" noChangeArrowheads="1" noChangeShapeType="1" noTextEdit="1"/>
                </p:cNvSpPr>
                <p:nvPr/>
              </p:nvSpPr>
              <p:spPr>
                <a:xfrm>
                  <a:off x="8038844" y="1046892"/>
                  <a:ext cx="2955617" cy="523220"/>
                </a:xfrm>
                <a:prstGeom prst="rect">
                  <a:avLst/>
                </a:prstGeom>
                <a:blipFill>
                  <a:blip r:embed="rId9"/>
                  <a:stretch>
                    <a:fillRect t="-12791" b="-31395"/>
                  </a:stretch>
                </a:blipFill>
              </p:spPr>
              <p:txBody>
                <a:bodyPr/>
                <a:lstStyle/>
                <a:p>
                  <a:r>
                    <a:rPr lang="ja-JP" altLang="en-US">
                      <a:noFill/>
                    </a:rPr>
                    <a:t> </a:t>
                  </a:r>
                </a:p>
              </p:txBody>
            </p:sp>
          </mc:Fallback>
        </mc:AlternateContent>
        <p:pic>
          <p:nvPicPr>
            <p:cNvPr id="14" name="Picture 19" descr="tch_mub_strange_gce_w_sabita_la_pim_linear.gif">
              <a:extLst>
                <a:ext uri="{FF2B5EF4-FFF2-40B4-BE49-F238E27FC236}">
                  <a16:creationId xmlns:a16="http://schemas.microsoft.com/office/drawing/2014/main" id="{647C78D9-C76B-4F09-936E-96BA7E0DB50F}"/>
                </a:ext>
              </a:extLst>
            </p:cNvPr>
            <p:cNvPicPr>
              <a:picLocks noChangeAspect="1"/>
            </p:cNvPicPr>
            <p:nvPr/>
          </p:nvPicPr>
          <p:blipFill>
            <a:blip r:embed="rId10">
              <a:clrChange>
                <a:clrFrom>
                  <a:srgbClr val="FFFFFF"/>
                </a:clrFrom>
                <a:clrTo>
                  <a:srgbClr val="FFFFFF">
                    <a:alpha val="0"/>
                  </a:srgbClr>
                </a:clrTo>
              </a:clrChange>
            </a:blip>
            <a:srcRect l="1420" t="8372" r="8521" b="1674"/>
            <a:stretch>
              <a:fillRect/>
            </a:stretch>
          </p:blipFill>
          <p:spPr>
            <a:xfrm>
              <a:off x="8146039" y="1610754"/>
              <a:ext cx="3166916" cy="2682809"/>
            </a:xfrm>
            <a:prstGeom prst="rect">
              <a:avLst/>
            </a:prstGeom>
          </p:spPr>
        </p:pic>
        <p:sp>
          <p:nvSpPr>
            <p:cNvPr id="15" name="矢印: 下 14">
              <a:extLst>
                <a:ext uri="{FF2B5EF4-FFF2-40B4-BE49-F238E27FC236}">
                  <a16:creationId xmlns:a16="http://schemas.microsoft.com/office/drawing/2014/main" id="{9F0A5F53-713D-4DE7-ADBF-195B51666681}"/>
                </a:ext>
              </a:extLst>
            </p:cNvPr>
            <p:cNvSpPr/>
            <p:nvPr/>
          </p:nvSpPr>
          <p:spPr>
            <a:xfrm rot="16200000">
              <a:off x="6713442" y="3021440"/>
              <a:ext cx="2116915" cy="748278"/>
            </a:xfrm>
            <a:prstGeom prst="downArrow">
              <a:avLst/>
            </a:prstGeom>
            <a:gradFill flip="none" rotWithShape="1">
              <a:gsLst>
                <a:gs pos="17000">
                  <a:srgbClr val="152542"/>
                </a:gs>
                <a:gs pos="100000">
                  <a:schemeClr val="accent1">
                    <a:lumMod val="99000"/>
                    <a:satMod val="120000"/>
                    <a:shade val="7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88547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AE377318-063F-4B3E-9B61-5A3D4670FF13}"/>
              </a:ext>
            </a:extLst>
          </p:cNvPr>
          <p:cNvSpPr/>
          <p:nvPr/>
        </p:nvSpPr>
        <p:spPr>
          <a:xfrm>
            <a:off x="1574801" y="4482495"/>
            <a:ext cx="8051800" cy="2010324"/>
          </a:xfrm>
          <a:prstGeom prst="round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C8973806-F0DE-4B6F-8C90-8DE902D8B091}"/>
              </a:ext>
            </a:extLst>
          </p:cNvPr>
          <p:cNvSpPr>
            <a:spLocks noGrp="1"/>
          </p:cNvSpPr>
          <p:nvPr>
            <p:ph type="title"/>
          </p:nvPr>
        </p:nvSpPr>
        <p:spPr/>
        <p:txBody>
          <a:bodyPr/>
          <a:lstStyle/>
          <a:p>
            <a:r>
              <a:rPr kumimoji="1" lang="ja-JP" altLang="en-US" dirty="0"/>
              <a:t>キュムラント</a:t>
            </a:r>
          </a:p>
        </p:txBody>
      </p:sp>
      <p:sp>
        <p:nvSpPr>
          <p:cNvPr id="4" name="角丸四角形 27">
            <a:extLst>
              <a:ext uri="{FF2B5EF4-FFF2-40B4-BE49-F238E27FC236}">
                <a16:creationId xmlns:a16="http://schemas.microsoft.com/office/drawing/2014/main" id="{1BED7283-EE7E-4E76-BE83-FB2BF7678BCE}"/>
              </a:ext>
            </a:extLst>
          </p:cNvPr>
          <p:cNvSpPr/>
          <p:nvPr/>
        </p:nvSpPr>
        <p:spPr>
          <a:xfrm>
            <a:off x="440271" y="1210007"/>
            <a:ext cx="4471094" cy="2844002"/>
          </a:xfrm>
          <a:prstGeom prst="roundRect">
            <a:avLst>
              <a:gd name="adj" fmla="val 7243"/>
            </a:avLst>
          </a:prstGeom>
          <a:noFill/>
          <a:ln w="38100" cap="flat" cmpd="sng" algn="ctr">
            <a:solidFill>
              <a:srgbClr val="15254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defRPr/>
            </a:pPr>
            <a:endParaRPr kumimoji="0" lang="ja-JP" altLang="en-US" kern="0">
              <a:solidFill>
                <a:prstClr val="white"/>
              </a:solidFill>
              <a:latin typeface="Calibri" panose="020F0502020204030204"/>
              <a:ea typeface="メイリオ" panose="020B0604030504040204" pitchFamily="50" charset="-128"/>
            </a:endParaRPr>
          </a:p>
        </p:txBody>
      </p:sp>
      <p:sp>
        <p:nvSpPr>
          <p:cNvPr id="5" name="左中かっこ 4">
            <a:extLst>
              <a:ext uri="{FF2B5EF4-FFF2-40B4-BE49-F238E27FC236}">
                <a16:creationId xmlns:a16="http://schemas.microsoft.com/office/drawing/2014/main" id="{AA224649-A2EF-4066-8C21-A948996B609A}"/>
              </a:ext>
            </a:extLst>
          </p:cNvPr>
          <p:cNvSpPr/>
          <p:nvPr/>
        </p:nvSpPr>
        <p:spPr>
          <a:xfrm>
            <a:off x="853672" y="1965953"/>
            <a:ext cx="299643" cy="1828800"/>
          </a:xfrm>
          <a:prstGeom prst="leftBrace">
            <a:avLst>
              <a:gd name="adj1" fmla="val 27443"/>
              <a:gd name="adj2" fmla="val 50000"/>
            </a:avLst>
          </a:prstGeom>
          <a:noFill/>
          <a:ln w="19050" cap="flat" cmpd="sng" algn="ctr">
            <a:solidFill>
              <a:schemeClr val="tx1"/>
            </a:solidFill>
            <a:prstDash val="solid"/>
          </a:ln>
          <a:effectLst/>
        </p:spPr>
        <p:txBody>
          <a:bodyPr rtlCol="0" anchor="ctr"/>
          <a:lstStyle/>
          <a:p>
            <a:pPr algn="ctr">
              <a:defRPr/>
            </a:pPr>
            <a:endParaRPr kumimoji="0" lang="ja-JP" altLang="en-US" kern="0" dirty="0">
              <a:solidFill>
                <a:prstClr val="white"/>
              </a:solidFill>
              <a:latin typeface="Calibri Light" panose="020F0302020204030204"/>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681E9943-674A-4513-B9B3-BCFF91E9E4D7}"/>
              </a:ext>
            </a:extLst>
          </p:cNvPr>
          <p:cNvSpPr txBox="1"/>
          <p:nvPr/>
        </p:nvSpPr>
        <p:spPr>
          <a:xfrm>
            <a:off x="1466031" y="1294677"/>
            <a:ext cx="2339102" cy="523220"/>
          </a:xfrm>
          <a:prstGeom prst="rect">
            <a:avLst/>
          </a:prstGeom>
          <a:noFill/>
        </p:spPr>
        <p:txBody>
          <a:bodyPr wrap="none" rtlCol="0">
            <a:spAutoFit/>
          </a:bodyPr>
          <a:lstStyle/>
          <a:p>
            <a:pPr algn="ctr"/>
            <a:r>
              <a:rPr lang="ja-JP" altLang="en-US" sz="2800" b="1" dirty="0">
                <a:solidFill>
                  <a:srgbClr val="152542"/>
                </a:solidFill>
              </a:rPr>
              <a:t>キュムラント</a:t>
            </a:r>
          </a:p>
        </p:txBody>
      </p:sp>
      <p:pic>
        <p:nvPicPr>
          <p:cNvPr id="9" name="TexTeXPicture" descr="&lt;?xml version=&quot;1.0&quot; encoding=&quot;utf-16&quot;?&gt;&#10;&lt;TeXTeX&gt;&#10;  &lt;preamble&gt;\documentclass{jarticle}&#10;\usepackage{amsmath}&#10;\pagestyle{empty}&lt;/preamble&gt;&#10;  &lt;body&gt;\begin{align*} &#10;\langle N \rangle_c &amp;amp;= \langle N \rangle&#10;\\&#10;\langle N^2 \rangle_c &amp;amp;= \langle \delta N^2 \rangle&#10;\\&#10;\langle N^3 \rangle_c &amp;amp;= \langle \delta N^3 \rangle&#10;\\&#10;\langle N^4 \rangle_c &amp;amp;= \langle \delta N^4 \rangle&#10;- 3 \langle \delta N^2 \rangle^2&#10;\end{align*}&lt;/body&gt;&#10;  &lt;fcolor&gt;FF000000&lt;/fcolor&gt;&#10;  &lt;bcolor&gt;FFFFFFFF&lt;/bcolor&gt;&#10;  &lt;transparent&gt;True&lt;/transparent&gt;&#10;  &lt;resolution&gt;1800&lt;/resolution&gt;&#10;  &lt;imageh&gt;1595&lt;/imageh&gt;&#10;  &lt;imagew&gt;2762&lt;/imagew&gt;&#10;  &lt;scale&gt;50&lt;/scale&gt;&#10;  &lt;cursor&gt;254&lt;/cursor&gt;&#10;&lt;/TeXTeX&gt;">
            <a:extLst>
              <a:ext uri="{FF2B5EF4-FFF2-40B4-BE49-F238E27FC236}">
                <a16:creationId xmlns:a16="http://schemas.microsoft.com/office/drawing/2014/main" id="{A8146451-A4EB-4B3F-9CA5-FB0ADA674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305" y="2032948"/>
            <a:ext cx="2923116" cy="1688042"/>
          </a:xfrm>
          <a:prstGeom prst="rect">
            <a:avLst/>
          </a:prstGeom>
        </p:spPr>
      </p:pic>
      <p:sp>
        <p:nvSpPr>
          <p:cNvPr id="7" name="テキスト ボックス 6">
            <a:extLst>
              <a:ext uri="{FF2B5EF4-FFF2-40B4-BE49-F238E27FC236}">
                <a16:creationId xmlns:a16="http://schemas.microsoft.com/office/drawing/2014/main" id="{10649A8C-8BD8-4909-9FFE-C44C9399D74D}"/>
              </a:ext>
            </a:extLst>
          </p:cNvPr>
          <p:cNvSpPr txBox="1"/>
          <p:nvPr/>
        </p:nvSpPr>
        <p:spPr>
          <a:xfrm>
            <a:off x="3191616" y="1890393"/>
            <a:ext cx="1107996" cy="461665"/>
          </a:xfrm>
          <a:prstGeom prst="rect">
            <a:avLst/>
          </a:prstGeom>
          <a:noFill/>
        </p:spPr>
        <p:txBody>
          <a:bodyPr wrap="none" rtlCol="0">
            <a:spAutoFit/>
          </a:bodyPr>
          <a:lstStyle/>
          <a:p>
            <a:r>
              <a:rPr lang="ja-JP" altLang="en-US" sz="2400" dirty="0"/>
              <a:t>期待値</a:t>
            </a:r>
          </a:p>
        </p:txBody>
      </p:sp>
      <p:sp>
        <p:nvSpPr>
          <p:cNvPr id="8" name="テキスト ボックス 7">
            <a:extLst>
              <a:ext uri="{FF2B5EF4-FFF2-40B4-BE49-F238E27FC236}">
                <a16:creationId xmlns:a16="http://schemas.microsoft.com/office/drawing/2014/main" id="{C2CD42B6-DD3E-4F15-A0DB-564290EF04DF}"/>
              </a:ext>
            </a:extLst>
          </p:cNvPr>
          <p:cNvSpPr txBox="1"/>
          <p:nvPr/>
        </p:nvSpPr>
        <p:spPr>
          <a:xfrm>
            <a:off x="3191617" y="2387180"/>
            <a:ext cx="800219" cy="461665"/>
          </a:xfrm>
          <a:prstGeom prst="rect">
            <a:avLst/>
          </a:prstGeom>
          <a:noFill/>
        </p:spPr>
        <p:txBody>
          <a:bodyPr wrap="none" rtlCol="0">
            <a:spAutoFit/>
          </a:bodyPr>
          <a:lstStyle/>
          <a:p>
            <a:r>
              <a:rPr lang="ja-JP" altLang="en-US" sz="2400" dirty="0"/>
              <a:t>分散</a:t>
            </a:r>
          </a:p>
        </p:txBody>
      </p:sp>
      <p:pic>
        <p:nvPicPr>
          <p:cNvPr id="10" name="図 9">
            <a:extLst>
              <a:ext uri="{FF2B5EF4-FFF2-40B4-BE49-F238E27FC236}">
                <a16:creationId xmlns:a16="http://schemas.microsoft.com/office/drawing/2014/main" id="{A6516FF5-BC8E-4322-9948-C5EFC3781CD1}"/>
              </a:ext>
            </a:extLst>
          </p:cNvPr>
          <p:cNvPicPr>
            <a:picLocks noChangeAspect="1"/>
          </p:cNvPicPr>
          <p:nvPr/>
        </p:nvPicPr>
        <p:blipFill>
          <a:blip r:embed="rId3"/>
          <a:stretch>
            <a:fillRect/>
          </a:stretch>
        </p:blipFill>
        <p:spPr>
          <a:xfrm>
            <a:off x="5588017" y="2524032"/>
            <a:ext cx="4538043" cy="1885410"/>
          </a:xfrm>
          <a:prstGeom prst="rect">
            <a:avLst/>
          </a:prstGeom>
        </p:spPr>
      </p:pic>
      <p:sp>
        <p:nvSpPr>
          <p:cNvPr id="11" name="テキスト ボックス 10">
            <a:extLst>
              <a:ext uri="{FF2B5EF4-FFF2-40B4-BE49-F238E27FC236}">
                <a16:creationId xmlns:a16="http://schemas.microsoft.com/office/drawing/2014/main" id="{129FC141-58FB-4AC8-B0D5-7CD98BF9611D}"/>
              </a:ext>
            </a:extLst>
          </p:cNvPr>
          <p:cNvSpPr txBox="1"/>
          <p:nvPr/>
        </p:nvSpPr>
        <p:spPr>
          <a:xfrm>
            <a:off x="5772759" y="1048800"/>
            <a:ext cx="1249060" cy="523220"/>
          </a:xfrm>
          <a:prstGeom prst="rect">
            <a:avLst/>
          </a:prstGeom>
          <a:noFill/>
        </p:spPr>
        <p:txBody>
          <a:bodyPr wrap="none" rtlCol="0">
            <a:spAutoFit/>
          </a:bodyPr>
          <a:lstStyle/>
          <a:p>
            <a:pPr marL="342900" indent="-342900">
              <a:buFont typeface="Wingdings" panose="05000000000000000000" pitchFamily="2" charset="2"/>
              <a:buChar char="n"/>
            </a:pPr>
            <a:r>
              <a:rPr lang="ja-JP" altLang="en-US" sz="2800" b="1" dirty="0"/>
              <a:t>歪度</a:t>
            </a:r>
          </a:p>
        </p:txBody>
      </p:sp>
      <p:sp>
        <p:nvSpPr>
          <p:cNvPr id="12" name="テキスト ボックス 11">
            <a:extLst>
              <a:ext uri="{FF2B5EF4-FFF2-40B4-BE49-F238E27FC236}">
                <a16:creationId xmlns:a16="http://schemas.microsoft.com/office/drawing/2014/main" id="{C71F6403-5C12-438C-B4D6-B80F435CE0E6}"/>
              </a:ext>
            </a:extLst>
          </p:cNvPr>
          <p:cNvSpPr txBox="1"/>
          <p:nvPr/>
        </p:nvSpPr>
        <p:spPr>
          <a:xfrm>
            <a:off x="8137696" y="1048800"/>
            <a:ext cx="1249060" cy="523220"/>
          </a:xfrm>
          <a:prstGeom prst="rect">
            <a:avLst/>
          </a:prstGeom>
          <a:noFill/>
        </p:spPr>
        <p:txBody>
          <a:bodyPr wrap="none" rtlCol="0">
            <a:spAutoFit/>
          </a:bodyPr>
          <a:lstStyle/>
          <a:p>
            <a:pPr marL="342900" indent="-342900">
              <a:buFont typeface="Wingdings" panose="05000000000000000000" pitchFamily="2" charset="2"/>
              <a:buChar char="n"/>
            </a:pPr>
            <a:r>
              <a:rPr lang="ja-JP" altLang="en-US" sz="2800" b="1" dirty="0"/>
              <a:t>尖度</a:t>
            </a:r>
          </a:p>
        </p:txBody>
      </p:sp>
      <p:pic>
        <p:nvPicPr>
          <p:cNvPr id="13" name="TexTeXPicture" descr="&lt;?xml version=&quot;1.0&quot; encoding=&quot;utf-16&quot;?&gt;&#10;&lt;TeXTeX&gt;&#10;  &lt;preamble&gt;\documentclass{jarticle}&#10;\usepackage{amsmath}&#10;\pagestyle{empty}&lt;/preamble&gt;&#10;  &lt;body&gt;\begin{align*} &#10;S=\frac{ \langle N^3 \rangle_c }{ \langle N^2 \rangle_c^{3/2} }&#10;\end{align*}&lt;/body&gt;&#10;  &lt;fcolor&gt;FF000000&lt;/fcolor&gt;&#10;  &lt;bcolor&gt;FFFFFFFF&lt;/bcolor&gt;&#10;  &lt;transparent&gt;True&lt;/transparent&gt;&#10;  &lt;resolution&gt;1800&lt;/resolution&gt;&#10;  &lt;imageh&gt;669&lt;/imageh&gt;&#10;  &lt;imagew&gt;1361&lt;/imagew&gt;&#10;  &lt;scale&gt;50&lt;/scale&gt;&#10;  &lt;cursor&gt;77&lt;/cursor&gt;&#10;&lt;/TeXTeX&gt;">
            <a:extLst>
              <a:ext uri="{FF2B5EF4-FFF2-40B4-BE49-F238E27FC236}">
                <a16:creationId xmlns:a16="http://schemas.microsoft.com/office/drawing/2014/main" id="{E6E7A941-D983-49FA-AD0F-201DAB40C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188" y="1619279"/>
            <a:ext cx="1555623" cy="764667"/>
          </a:xfrm>
          <a:prstGeom prst="rect">
            <a:avLst/>
          </a:prstGeom>
        </p:spPr>
      </p:pic>
      <p:pic>
        <p:nvPicPr>
          <p:cNvPr id="14" name="TexTeXPicture" descr="&lt;?xml version=&quot;1.0&quot; encoding=&quot;utf-16&quot;?&gt;&#10;&lt;TeXTeX&gt;&#10;  &lt;preamble&gt;\documentclass{jarticle}&#10;\usepackage{amsmath}&#10;\pagestyle{empty}&lt;/preamble&gt;&#10;  &lt;body&gt;\begin{align*} &#10;\kappa &amp;amp;= \frac{ \langle N^4 \rangle_c }{\langle N^2 \rangle_c^2} &#10;\end{align*}&lt;/body&gt;&#10;  &lt;fcolor&gt;FF000000&lt;/fcolor&gt;&#10;  &lt;bcolor&gt;FFFFFFFF&lt;/bcolor&gt;&#10;  &lt;transparent&gt;True&lt;/transparent&gt;&#10;  &lt;resolution&gt;1800&lt;/resolution&gt;&#10;  &lt;imageh&gt;608&lt;/imageh&gt;&#10;  &lt;imagew&gt;1138&lt;/imagew&gt;&#10;  &lt;scale&gt;50&lt;/scale&gt;&#10;  &lt;cursor&gt;61&lt;/cursor&gt;&#10;&lt;/TeXTeX&gt;">
            <a:extLst>
              <a:ext uri="{FF2B5EF4-FFF2-40B4-BE49-F238E27FC236}">
                <a16:creationId xmlns:a16="http://schemas.microsoft.com/office/drawing/2014/main" id="{61813765-87A9-4DC9-83FF-5D6242B04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8790" y="1603678"/>
            <a:ext cx="1300734" cy="694944"/>
          </a:xfrm>
          <a:prstGeom prst="rect">
            <a:avLst/>
          </a:prstGeom>
        </p:spPr>
      </p:pic>
      <p:sp>
        <p:nvSpPr>
          <p:cNvPr id="15" name="正方形/長方形 14">
            <a:extLst>
              <a:ext uri="{FF2B5EF4-FFF2-40B4-BE49-F238E27FC236}">
                <a16:creationId xmlns:a16="http://schemas.microsoft.com/office/drawing/2014/main" id="{5E253E24-E73C-4E8F-8ADF-2FEBED6C682B}"/>
              </a:ext>
            </a:extLst>
          </p:cNvPr>
          <p:cNvSpPr/>
          <p:nvPr/>
        </p:nvSpPr>
        <p:spPr>
          <a:xfrm>
            <a:off x="7287010" y="6535487"/>
            <a:ext cx="3380990" cy="338554"/>
          </a:xfrm>
          <a:prstGeom prst="rect">
            <a:avLst/>
          </a:prstGeom>
        </p:spPr>
        <p:txBody>
          <a:bodyPr wrap="none">
            <a:spAutoFit/>
          </a:bodyPr>
          <a:lstStyle/>
          <a:p>
            <a:pPr>
              <a:defRPr/>
            </a:pPr>
            <a:r>
              <a:rPr lang="en-US" altLang="ja-JP" sz="1600" dirty="0">
                <a:latin typeface="Calibri" panose="020F0502020204030204" pitchFamily="34" charset="0"/>
                <a:ea typeface="ＭＳ Ｐゴシック"/>
              </a:rPr>
              <a:t>Review: </a:t>
            </a:r>
            <a:r>
              <a:rPr lang="en-US" altLang="ja-JP" sz="1600" dirty="0" err="1">
                <a:latin typeface="Calibri" panose="020F0502020204030204" pitchFamily="34" charset="0"/>
                <a:ea typeface="ＭＳ Ｐゴシック"/>
              </a:rPr>
              <a:t>Asakawa</a:t>
            </a:r>
            <a:r>
              <a:rPr lang="en-US" altLang="ja-JP" sz="1600" dirty="0">
                <a:latin typeface="Calibri" panose="020F0502020204030204" pitchFamily="34" charset="0"/>
                <a:ea typeface="ＭＳ Ｐゴシック"/>
              </a:rPr>
              <a:t>, MK, PPNP </a:t>
            </a:r>
            <a:r>
              <a:rPr lang="en-US" altLang="ja-JP" sz="1600" b="1" dirty="0">
                <a:latin typeface="Calibri" panose="020F0502020204030204" pitchFamily="34" charset="0"/>
                <a:ea typeface="ＭＳ Ｐゴシック"/>
              </a:rPr>
              <a:t>90</a:t>
            </a:r>
            <a:r>
              <a:rPr lang="en-US" altLang="ja-JP" sz="1600" dirty="0">
                <a:latin typeface="Calibri" panose="020F0502020204030204" pitchFamily="34" charset="0"/>
                <a:ea typeface="ＭＳ Ｐゴシック"/>
              </a:rPr>
              <a:t> (2016)</a:t>
            </a:r>
          </a:p>
        </p:txBody>
      </p:sp>
      <p:sp>
        <p:nvSpPr>
          <p:cNvPr id="18" name="テキスト ボックス 17">
            <a:extLst>
              <a:ext uri="{FF2B5EF4-FFF2-40B4-BE49-F238E27FC236}">
                <a16:creationId xmlns:a16="http://schemas.microsoft.com/office/drawing/2014/main" id="{FB17D9FD-8DDF-47F1-874E-0DEA4A16682D}"/>
              </a:ext>
            </a:extLst>
          </p:cNvPr>
          <p:cNvSpPr txBox="1"/>
          <p:nvPr/>
        </p:nvSpPr>
        <p:spPr>
          <a:xfrm>
            <a:off x="2042418" y="5476032"/>
            <a:ext cx="2685351" cy="461665"/>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ガウス分布では</a:t>
            </a:r>
          </a:p>
        </p:txBody>
      </p:sp>
      <p:sp>
        <p:nvSpPr>
          <p:cNvPr id="19" name="テキスト ボックス 18">
            <a:extLst>
              <a:ext uri="{FF2B5EF4-FFF2-40B4-BE49-F238E27FC236}">
                <a16:creationId xmlns:a16="http://schemas.microsoft.com/office/drawing/2014/main" id="{812AF438-EB3D-4700-BD2E-217D8FDC1316}"/>
              </a:ext>
            </a:extLst>
          </p:cNvPr>
          <p:cNvSpPr txBox="1"/>
          <p:nvPr/>
        </p:nvSpPr>
        <p:spPr>
          <a:xfrm>
            <a:off x="2042418" y="5925735"/>
            <a:ext cx="2993127" cy="461665"/>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ポアソン分布では</a:t>
            </a:r>
          </a:p>
        </p:txBody>
      </p:sp>
      <p:pic>
        <p:nvPicPr>
          <p:cNvPr id="20" name="TexTeXPicture" descr="&lt;?xml version=&quot;1.0&quot; encoding=&quot;utf-16&quot;?&gt;&#10;&lt;TeXTeX&gt;&#10;  &lt;preamble&gt;\documentclass{jarticle}&#10;\usepackage{amsmath}&#10;\pagestyle{empty}&lt;/preamble&gt;&#10;  &lt;body&gt;\begin{align*} &#10;\langle N^3 \rangle_c = \langle N^4 \rangle_c = \cdots = 0&#10;\end{align*}&lt;/body&gt;&#10;  &lt;fcolor&gt;FF000000&lt;/fcolor&gt;&#10;  &lt;bcolor&gt;FFFFFFFF&lt;/bcolor&gt;&#10;  &lt;transparent&gt;True&lt;/transparent&gt;&#10;  &lt;resolution&gt;1800&lt;/resolution&gt;&#10;  &lt;imageh&gt;281&lt;/imageh&gt;&#10;  &lt;imagew&gt;2643&lt;/imagew&gt;&#10;  &lt;scale&gt;50&lt;/scale&gt;&#10;  &lt;cursor&gt;74&lt;/cursor&gt;&#10;&lt;/TeXTeX&gt;">
            <a:extLst>
              <a:ext uri="{FF2B5EF4-FFF2-40B4-BE49-F238E27FC236}">
                <a16:creationId xmlns:a16="http://schemas.microsoft.com/office/drawing/2014/main" id="{828DBBE3-1750-46A0-9A93-5E2222B964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2813" y="5541234"/>
            <a:ext cx="2797175" cy="297392"/>
          </a:xfrm>
          <a:prstGeom prst="rect">
            <a:avLst/>
          </a:prstGeom>
        </p:spPr>
      </p:pic>
      <p:pic>
        <p:nvPicPr>
          <p:cNvPr id="21" name="TexTeXPicture" descr="&lt;?xml version=&quot;1.0&quot; encoding=&quot;utf-16&quot;?&gt;&#10;&lt;TeXTeX&gt;&#10;  &lt;preamble&gt;\documentclass{jarticle}&#10;\usepackage{amsmath}&#10;\pagestyle{empty}&lt;/preamble&gt;&#10;  &lt;body&gt;\begin{align*} &#10;\langle N^2 \rangle_c = \langle N^3 \rangle_c = \langle N^4 \rangle_c = \cdots = \langle N \rangle&#10;\end{align*}&lt;/body&gt;&#10;  &lt;fcolor&gt;FF000000&lt;/fcolor&gt;&#10;  &lt;bcolor&gt;FFFFFFFF&lt;/bcolor&gt;&#10;  &lt;transparent&gt;True&lt;/transparent&gt;&#10;  &lt;resolution&gt;1800&lt;/resolution&gt;&#10;  &lt;imageh&gt;281&lt;/imageh&gt;&#10;  &lt;imagew&gt;3890&lt;/imagew&gt;&#10;  &lt;scale&gt;50&lt;/scale&gt;&#10;  &lt;cursor&gt;114&lt;/cursor&gt;&#10;&lt;/TeXTeX&gt;">
            <a:extLst>
              <a:ext uri="{FF2B5EF4-FFF2-40B4-BE49-F238E27FC236}">
                <a16:creationId xmlns:a16="http://schemas.microsoft.com/office/drawing/2014/main" id="{9C4974CC-F940-4788-98AD-48C805BA9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2217" y="5996097"/>
            <a:ext cx="4116917" cy="297392"/>
          </a:xfrm>
          <a:prstGeom prst="rect">
            <a:avLst/>
          </a:prstGeom>
        </p:spPr>
      </p:pic>
      <p:sp>
        <p:nvSpPr>
          <p:cNvPr id="22" name="テキスト ボックス 21">
            <a:extLst>
              <a:ext uri="{FF2B5EF4-FFF2-40B4-BE49-F238E27FC236}">
                <a16:creationId xmlns:a16="http://schemas.microsoft.com/office/drawing/2014/main" id="{63439A68-128D-4B1D-A2BF-65E4E61FE94A}"/>
              </a:ext>
            </a:extLst>
          </p:cNvPr>
          <p:cNvSpPr txBox="1"/>
          <p:nvPr/>
        </p:nvSpPr>
        <p:spPr>
          <a:xfrm>
            <a:off x="1916319" y="4532160"/>
            <a:ext cx="2441694" cy="523220"/>
          </a:xfrm>
          <a:prstGeom prst="rect">
            <a:avLst/>
          </a:prstGeom>
          <a:noFill/>
        </p:spPr>
        <p:txBody>
          <a:bodyPr wrap="none" rtlCol="0">
            <a:spAutoFit/>
          </a:bodyPr>
          <a:lstStyle/>
          <a:p>
            <a:pPr marL="457200" indent="-360000">
              <a:buFont typeface="Wingdings" panose="05000000000000000000" pitchFamily="2" charset="2"/>
              <a:buChar char="n"/>
            </a:pPr>
            <a:r>
              <a:rPr kumimoji="1" lang="ja-JP" altLang="en-US" sz="2800" b="1" dirty="0">
                <a:solidFill>
                  <a:srgbClr val="152542"/>
                </a:solidFill>
                <a:latin typeface="+mn-ea"/>
              </a:rPr>
              <a:t>重要な性質</a:t>
            </a:r>
          </a:p>
        </p:txBody>
      </p:sp>
      <p:sp>
        <p:nvSpPr>
          <p:cNvPr id="24" name="テキスト ボックス 23">
            <a:extLst>
              <a:ext uri="{FF2B5EF4-FFF2-40B4-BE49-F238E27FC236}">
                <a16:creationId xmlns:a16="http://schemas.microsoft.com/office/drawing/2014/main" id="{FA66838F-CEE7-430C-A8B8-F99589C5272E}"/>
              </a:ext>
            </a:extLst>
          </p:cNvPr>
          <p:cNvSpPr txBox="1"/>
          <p:nvPr/>
        </p:nvSpPr>
        <p:spPr>
          <a:xfrm>
            <a:off x="2042418" y="5041722"/>
            <a:ext cx="4224233" cy="461665"/>
          </a:xfrm>
          <a:prstGeom prst="rect">
            <a:avLst/>
          </a:prstGeom>
          <a:noFill/>
        </p:spPr>
        <p:txBody>
          <a:bodyPr wrap="none" rtlCol="0">
            <a:spAutoFit/>
          </a:bodyPr>
          <a:lstStyle/>
          <a:p>
            <a:pPr marL="342900" indent="-342900">
              <a:buFont typeface="Arial" panose="020B0604020202020204" pitchFamily="34" charset="0"/>
              <a:buChar char="•"/>
            </a:pPr>
            <a:r>
              <a:rPr lang="ja-JP" altLang="en-US" sz="2400" dirty="0"/>
              <a:t>キュムラントは示量変数：</a:t>
            </a:r>
          </a:p>
        </p:txBody>
      </p:sp>
      <p:pic>
        <p:nvPicPr>
          <p:cNvPr id="27" name="TexTeXPicture" descr="&lt;?xml version=&quot;1.0&quot; encoding=&quot;utf-16&quot;?&gt;&#10;&lt;TeXTeX&gt;&#10;  &lt;preamble&gt;\documentclass{jarticle}&#10;\usepackage{amsmath}&#10;\pagestyle{empty}&lt;/preamble&gt;&#10;  &lt;body&gt;\begin{align*} &#10;\langle N^m \rangle_c  = \chi_m V&#10;\end{align*}&lt;/body&gt;&#10;  &lt;fcolor&gt;FF000000&lt;/fcolor&gt;&#10;  &lt;bcolor&gt;FFFFFFFF&lt;/bcolor&gt;&#10;  &lt;transparent&gt;True&lt;/transparent&gt;&#10;  &lt;resolution&gt;1800&lt;/resolution&gt;&#10;  &lt;imageh&gt;250&lt;/imageh&gt;&#10;  &lt;imagew&gt;1554&lt;/imagew&gt;&#10;  &lt;scale&gt;50&lt;/scale&gt;&#10;  &lt;cursor&gt;49&lt;/cursor&gt;&#10;&lt;/TeXTeX&gt;">
            <a:extLst>
              <a:ext uri="{FF2B5EF4-FFF2-40B4-BE49-F238E27FC236}">
                <a16:creationId xmlns:a16="http://schemas.microsoft.com/office/drawing/2014/main" id="{1050F308-01E1-423A-8BEC-1B79D3FC75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9339" y="5128502"/>
            <a:ext cx="1644650" cy="264584"/>
          </a:xfrm>
          <a:prstGeom prst="rect">
            <a:avLst/>
          </a:prstGeom>
        </p:spPr>
      </p:pic>
    </p:spTree>
    <p:extLst>
      <p:ext uri="{BB962C8B-B14F-4D97-AF65-F5344CB8AC3E}">
        <p14:creationId xmlns:p14="http://schemas.microsoft.com/office/powerpoint/2010/main" val="345641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994416F-8C7B-4465-9227-A1570569E4DA}"/>
              </a:ext>
            </a:extLst>
          </p:cNvPr>
          <p:cNvSpPr>
            <a:spLocks noGrp="1"/>
          </p:cNvSpPr>
          <p:nvPr>
            <p:ph type="title"/>
          </p:nvPr>
        </p:nvSpPr>
        <p:spPr/>
        <p:txBody>
          <a:bodyPr/>
          <a:lstStyle/>
          <a:p>
            <a:r>
              <a:rPr kumimoji="1" lang="ja-JP" altLang="en-US" dirty="0"/>
              <a:t>保存電荷のキュムラント</a:t>
            </a:r>
          </a:p>
        </p:txBody>
      </p:sp>
      <p:pic>
        <p:nvPicPr>
          <p:cNvPr id="6" name="TexTeXPicture" descr="&lt;?xml version=&quot;1.0&quot; encoding=&quot;utf-16&quot;?&gt;&#10;&lt;TeXTeX&gt;&#10;  &lt;preamble&gt;\documentclass{jarticle}&#10;\usepackage{amsmath,amssymb}&#10;\usepackage{bm}&#10;\pagestyle{empty}&lt;/preamble&gt;&#10;  &lt;body&gt;\begin{align*} &#10;\langle N_{\rm B}^4 \rangle_c / \langle N_{\rm B}^2 \rangle_c&#10;\end{align*}&lt;/body&gt;&#10;  &lt;fcolor&gt;FF000000&lt;/fcolor&gt;&#10;  &lt;bcolor&gt;FFFFFFFF&lt;/bcolor&gt;&#10;  &lt;transparent&gt;True&lt;/transparent&gt;&#10;  &lt;resolution&gt;1800&lt;/resolution&gt;&#10;  &lt;imageh&gt;281&lt;/imageh&gt;&#10;  &lt;imagew&gt;1375&lt;/imagew&gt;&#10;  &lt;scale&gt;50&lt;/scale&gt;&#10;  &lt;cursor&gt;77&lt;/cursor&gt;&#10;&lt;/TeXTeX&gt;">
            <a:extLst>
              <a:ext uri="{FF2B5EF4-FFF2-40B4-BE49-F238E27FC236}">
                <a16:creationId xmlns:a16="http://schemas.microsoft.com/office/drawing/2014/main" id="{5BA2FABE-2CAA-47CD-9527-6011BF234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979" y="3633282"/>
            <a:ext cx="1455207" cy="297392"/>
          </a:xfrm>
          <a:prstGeom prst="rect">
            <a:avLst/>
          </a:prstGeom>
        </p:spPr>
      </p:pic>
      <p:grpSp>
        <p:nvGrpSpPr>
          <p:cNvPr id="10" name="グループ化 9">
            <a:extLst>
              <a:ext uri="{FF2B5EF4-FFF2-40B4-BE49-F238E27FC236}">
                <a16:creationId xmlns:a16="http://schemas.microsoft.com/office/drawing/2014/main" id="{2D017F6B-9F36-498F-9065-927A484C00B0}"/>
              </a:ext>
            </a:extLst>
          </p:cNvPr>
          <p:cNvGrpSpPr/>
          <p:nvPr/>
        </p:nvGrpSpPr>
        <p:grpSpPr>
          <a:xfrm>
            <a:off x="7544602" y="3930674"/>
            <a:ext cx="4188322" cy="2879887"/>
            <a:chOff x="4683865" y="1979842"/>
            <a:chExt cx="4188322" cy="2879887"/>
          </a:xfrm>
        </p:grpSpPr>
        <p:pic>
          <p:nvPicPr>
            <p:cNvPr id="11" name="図 10">
              <a:extLst>
                <a:ext uri="{FF2B5EF4-FFF2-40B4-BE49-F238E27FC236}">
                  <a16:creationId xmlns:a16="http://schemas.microsoft.com/office/drawing/2014/main" id="{4E0ADA71-68FF-4A96-ABEA-66B98DC41D08}"/>
                </a:ext>
              </a:extLst>
            </p:cNvPr>
            <p:cNvPicPr>
              <a:picLocks noChangeAspect="1"/>
            </p:cNvPicPr>
            <p:nvPr/>
          </p:nvPicPr>
          <p:blipFill>
            <a:blip r:embed="rId3"/>
            <a:stretch>
              <a:fillRect/>
            </a:stretch>
          </p:blipFill>
          <p:spPr>
            <a:xfrm>
              <a:off x="4683865" y="1979842"/>
              <a:ext cx="4188322" cy="2879887"/>
            </a:xfrm>
            <a:prstGeom prst="rect">
              <a:avLst/>
            </a:prstGeom>
          </p:spPr>
        </p:pic>
        <p:sp>
          <p:nvSpPr>
            <p:cNvPr id="12" name="テキスト ボックス 11">
              <a:extLst>
                <a:ext uri="{FF2B5EF4-FFF2-40B4-BE49-F238E27FC236}">
                  <a16:creationId xmlns:a16="http://schemas.microsoft.com/office/drawing/2014/main" id="{742414BF-92AC-46DC-8977-A467B6FF7558}"/>
                </a:ext>
              </a:extLst>
            </p:cNvPr>
            <p:cNvSpPr txBox="1"/>
            <p:nvPr/>
          </p:nvSpPr>
          <p:spPr>
            <a:xfrm>
              <a:off x="6778026" y="3419785"/>
              <a:ext cx="1755160" cy="400110"/>
            </a:xfrm>
            <a:prstGeom prst="rect">
              <a:avLst/>
            </a:prstGeom>
            <a:noFill/>
          </p:spPr>
          <p:txBody>
            <a:bodyPr wrap="none" rtlCol="0">
              <a:spAutoFit/>
            </a:bodyPr>
            <a:lstStyle/>
            <a:p>
              <a:r>
                <a:rPr kumimoji="1" lang="en-US" altLang="ja-JP" sz="2000" dirty="0"/>
                <a:t>HOT-QCD 2017</a:t>
              </a:r>
              <a:endParaRPr kumimoji="1" lang="ja-JP" altLang="en-US" sz="2000" dirty="0"/>
            </a:p>
          </p:txBody>
        </p:sp>
      </p:grpSp>
      <p:sp>
        <p:nvSpPr>
          <p:cNvPr id="16" name="テキスト ボックス 15">
            <a:extLst>
              <a:ext uri="{FF2B5EF4-FFF2-40B4-BE49-F238E27FC236}">
                <a16:creationId xmlns:a16="http://schemas.microsoft.com/office/drawing/2014/main" id="{DF76280D-03D1-4C23-AE9E-5F66811F5B73}"/>
              </a:ext>
            </a:extLst>
          </p:cNvPr>
          <p:cNvSpPr txBox="1"/>
          <p:nvPr/>
        </p:nvSpPr>
        <p:spPr>
          <a:xfrm>
            <a:off x="359820" y="1175840"/>
            <a:ext cx="1364476" cy="523220"/>
          </a:xfrm>
          <a:prstGeom prst="rect">
            <a:avLst/>
          </a:prstGeom>
          <a:noFill/>
        </p:spPr>
        <p:txBody>
          <a:bodyPr wrap="none" rtlCol="0">
            <a:spAutoFit/>
          </a:bodyPr>
          <a:lstStyle/>
          <a:p>
            <a:pPr marL="457200" indent="-360000">
              <a:buFont typeface="Wingdings" panose="05000000000000000000" pitchFamily="2" charset="2"/>
              <a:buChar char="n"/>
            </a:pPr>
            <a:r>
              <a:rPr lang="ja-JP" altLang="en-US" sz="2800" b="1" dirty="0">
                <a:solidFill>
                  <a:srgbClr val="152542"/>
                </a:solidFill>
                <a:latin typeface="+mn-ea"/>
              </a:rPr>
              <a:t>特徴</a:t>
            </a:r>
            <a:endParaRPr kumimoji="1" lang="ja-JP" altLang="en-US" sz="2800" b="1" dirty="0">
              <a:solidFill>
                <a:srgbClr val="152542"/>
              </a:solidFill>
              <a:latin typeface="+mn-ea"/>
            </a:endParaRPr>
          </a:p>
        </p:txBody>
      </p:sp>
      <p:sp>
        <p:nvSpPr>
          <p:cNvPr id="17" name="テキスト ボックス 16">
            <a:extLst>
              <a:ext uri="{FF2B5EF4-FFF2-40B4-BE49-F238E27FC236}">
                <a16:creationId xmlns:a16="http://schemas.microsoft.com/office/drawing/2014/main" id="{A0C21D30-637B-44C6-B955-1D6F1ADAED32}"/>
              </a:ext>
            </a:extLst>
          </p:cNvPr>
          <p:cNvSpPr txBox="1"/>
          <p:nvPr/>
        </p:nvSpPr>
        <p:spPr>
          <a:xfrm>
            <a:off x="460925" y="1688555"/>
            <a:ext cx="5756704" cy="1569660"/>
          </a:xfrm>
          <a:prstGeom prst="rect">
            <a:avLst/>
          </a:prstGeom>
          <a:noFill/>
        </p:spPr>
        <p:txBody>
          <a:bodyPr wrap="none" rtlCol="0">
            <a:spAutoFit/>
          </a:bodyPr>
          <a:lstStyle/>
          <a:p>
            <a:pPr marL="342900" indent="-342900">
              <a:buFont typeface="Wingdings" panose="05000000000000000000" pitchFamily="2" charset="2"/>
              <a:buChar char="p"/>
            </a:pPr>
            <a:r>
              <a:rPr lang="en-US" altLang="ja-JP" sz="2400" dirty="0"/>
              <a:t>QCD</a:t>
            </a:r>
            <a:r>
              <a:rPr lang="ja-JP" altLang="en-US" sz="2400" dirty="0"/>
              <a:t>臨界点周辺で発散・符号変化</a:t>
            </a:r>
            <a:endParaRPr lang="en-US" altLang="ja-JP" sz="2400" dirty="0"/>
          </a:p>
          <a:p>
            <a:pPr marL="342900" indent="-342900">
              <a:buFont typeface="Wingdings" panose="05000000000000000000" pitchFamily="2" charset="2"/>
              <a:buChar char="p"/>
            </a:pPr>
            <a:r>
              <a:rPr lang="ja-JP" altLang="en-US" sz="2400" dirty="0"/>
              <a:t>比を取ることで体積依存性を相殺</a:t>
            </a:r>
            <a:endParaRPr lang="en-US" altLang="ja-JP" sz="2400" dirty="0"/>
          </a:p>
          <a:p>
            <a:pPr marL="342900" indent="-342900">
              <a:buFont typeface="Wingdings" panose="05000000000000000000" pitchFamily="2" charset="2"/>
              <a:buChar char="p"/>
            </a:pPr>
            <a:r>
              <a:rPr kumimoji="1" lang="ja-JP" altLang="en-US" sz="2400" dirty="0"/>
              <a:t>格子</a:t>
            </a:r>
            <a:r>
              <a:rPr kumimoji="1" lang="en-US" altLang="ja-JP" sz="2400" dirty="0"/>
              <a:t>QCD</a:t>
            </a:r>
            <a:r>
              <a:rPr kumimoji="1" lang="ja-JP" altLang="en-US" sz="2400" dirty="0"/>
              <a:t>数値計算との直接比較が可能</a:t>
            </a:r>
            <a:endParaRPr kumimoji="1" lang="en-US" altLang="ja-JP" sz="2400" dirty="0"/>
          </a:p>
          <a:p>
            <a:pPr marL="342900" indent="-342900">
              <a:buFont typeface="Wingdings" panose="05000000000000000000" pitchFamily="2" charset="2"/>
              <a:buChar char="p"/>
            </a:pPr>
            <a:r>
              <a:rPr kumimoji="1" lang="ja-JP" altLang="en-US" sz="2400" dirty="0"/>
              <a:t>期待値と比べ、時間発展が遅い</a:t>
            </a:r>
          </a:p>
        </p:txBody>
      </p:sp>
      <p:pic>
        <p:nvPicPr>
          <p:cNvPr id="9" name="Picture 8">
            <a:extLst>
              <a:ext uri="{FF2B5EF4-FFF2-40B4-BE49-F238E27FC236}">
                <a16:creationId xmlns:a16="http://schemas.microsoft.com/office/drawing/2014/main" id="{314B67AE-62D1-45E8-9037-054EE9E36D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9557"/>
          <a:stretch>
            <a:fillRect/>
          </a:stretch>
        </p:blipFill>
        <p:spPr bwMode="auto">
          <a:xfrm>
            <a:off x="533107" y="3949604"/>
            <a:ext cx="3456614" cy="245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TexTeXPicture" descr="&lt;?xml version=&quot;1.0&quot; encoding=&quot;utf-16&quot;?&gt;&#10;&lt;TeXTeX&gt;&#10;  &lt;preamble&gt;\documentclass{jarticle}&#10;\usepackage{amsmath}&#10;\pagestyle{empty}&lt;/preamble&gt;&#10;  &lt;body&gt;\begin{align*} &#10;\langle \delta N_B^2 \rangle&#10;\end{align*}&lt;/body&gt;&#10;  &lt;fcolor&gt;FF000000&lt;/fcolor&gt;&#10;  &lt;bcolor&gt;FFFFFFFF&lt;/bcolor&gt;&#10;  &lt;transparent&gt;True&lt;/transparent&gt;&#10;  &lt;resolution&gt;1800&lt;/resolution&gt;&#10;  &lt;imageh&gt;281&lt;/imageh&gt;&#10;  &lt;imagew&gt;629&lt;/imagew&gt;&#10;  &lt;scale&gt;50&lt;/scale&gt;&#10;  &lt;cursor&gt;44&lt;/cursor&gt;&#10;&lt;/TeXTeX&gt;">
            <a:extLst>
              <a:ext uri="{FF2B5EF4-FFF2-40B4-BE49-F238E27FC236}">
                <a16:creationId xmlns:a16="http://schemas.microsoft.com/office/drawing/2014/main" id="{30530E26-B6AB-4273-8748-1CE086EFA5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058" y="3850454"/>
            <a:ext cx="848748" cy="379170"/>
          </a:xfrm>
          <a:prstGeom prst="rect">
            <a:avLst/>
          </a:prstGeom>
        </p:spPr>
      </p:pic>
      <p:sp>
        <p:nvSpPr>
          <p:cNvPr id="2" name="テキスト ボックス 1">
            <a:extLst>
              <a:ext uri="{FF2B5EF4-FFF2-40B4-BE49-F238E27FC236}">
                <a16:creationId xmlns:a16="http://schemas.microsoft.com/office/drawing/2014/main" id="{0CE09156-96BB-4975-8377-6C9296D95B95}"/>
              </a:ext>
            </a:extLst>
          </p:cNvPr>
          <p:cNvSpPr txBox="1"/>
          <p:nvPr/>
        </p:nvSpPr>
        <p:spPr>
          <a:xfrm>
            <a:off x="1434349" y="6488668"/>
            <a:ext cx="2589555" cy="369332"/>
          </a:xfrm>
          <a:prstGeom prst="rect">
            <a:avLst/>
          </a:prstGeom>
          <a:noFill/>
        </p:spPr>
        <p:txBody>
          <a:bodyPr wrap="none" rtlCol="0">
            <a:spAutoFit/>
          </a:bodyPr>
          <a:lstStyle/>
          <a:p>
            <a:pPr algn="l"/>
            <a:r>
              <a:rPr kumimoji="1" lang="en-US" altLang="ja-JP" dirty="0"/>
              <a:t>Asakawa, </a:t>
            </a:r>
            <a:r>
              <a:rPr kumimoji="1" lang="en-US" altLang="ja-JP" dirty="0" err="1"/>
              <a:t>Ejiri</a:t>
            </a:r>
            <a:r>
              <a:rPr kumimoji="1" lang="en-US" altLang="ja-JP" dirty="0"/>
              <a:t>, MK (2009)</a:t>
            </a:r>
            <a:endParaRPr kumimoji="1" lang="ja-JP" altLang="en-US" dirty="0"/>
          </a:p>
        </p:txBody>
      </p:sp>
      <p:pic>
        <p:nvPicPr>
          <p:cNvPr id="14" name="図 13">
            <a:extLst>
              <a:ext uri="{FF2B5EF4-FFF2-40B4-BE49-F238E27FC236}">
                <a16:creationId xmlns:a16="http://schemas.microsoft.com/office/drawing/2014/main" id="{9110CCC6-4AF2-48E9-A36A-D8F6480A1C0B}"/>
              </a:ext>
            </a:extLst>
          </p:cNvPr>
          <p:cNvPicPr>
            <a:picLocks noChangeAspect="1"/>
          </p:cNvPicPr>
          <p:nvPr/>
        </p:nvPicPr>
        <p:blipFill>
          <a:blip r:embed="rId6"/>
          <a:stretch>
            <a:fillRect/>
          </a:stretch>
        </p:blipFill>
        <p:spPr>
          <a:xfrm>
            <a:off x="4400550" y="3918421"/>
            <a:ext cx="2739768" cy="2538894"/>
          </a:xfrm>
          <a:prstGeom prst="rect">
            <a:avLst/>
          </a:prstGeom>
        </p:spPr>
      </p:pic>
      <p:sp>
        <p:nvSpPr>
          <p:cNvPr id="4" name="テキスト ボックス 3">
            <a:extLst>
              <a:ext uri="{FF2B5EF4-FFF2-40B4-BE49-F238E27FC236}">
                <a16:creationId xmlns:a16="http://schemas.microsoft.com/office/drawing/2014/main" id="{C89D41C1-6D37-4FFD-BCB0-A6E6E1F5007C}"/>
              </a:ext>
            </a:extLst>
          </p:cNvPr>
          <p:cNvSpPr txBox="1"/>
          <p:nvPr/>
        </p:nvSpPr>
        <p:spPr>
          <a:xfrm>
            <a:off x="5294941" y="6488668"/>
            <a:ext cx="1845377" cy="369332"/>
          </a:xfrm>
          <a:prstGeom prst="rect">
            <a:avLst/>
          </a:prstGeom>
          <a:noFill/>
        </p:spPr>
        <p:txBody>
          <a:bodyPr wrap="none" rtlCol="0">
            <a:spAutoFit/>
          </a:bodyPr>
          <a:lstStyle/>
          <a:p>
            <a:pPr algn="l"/>
            <a:r>
              <a:rPr kumimoji="1" lang="en-US" altLang="ja-JP" dirty="0" err="1"/>
              <a:t>Stephanov</a:t>
            </a:r>
            <a:r>
              <a:rPr kumimoji="1" lang="en-US" altLang="ja-JP" dirty="0"/>
              <a:t> (2011)</a:t>
            </a:r>
            <a:endParaRPr kumimoji="1" lang="ja-JP" altLang="en-US" dirty="0"/>
          </a:p>
        </p:txBody>
      </p:sp>
      <p:sp>
        <p:nvSpPr>
          <p:cNvPr id="15" name="角丸四角形 27">
            <a:extLst>
              <a:ext uri="{FF2B5EF4-FFF2-40B4-BE49-F238E27FC236}">
                <a16:creationId xmlns:a16="http://schemas.microsoft.com/office/drawing/2014/main" id="{39D0D4C5-1E2A-4A0F-9EF3-B9847A8C3E1E}"/>
              </a:ext>
            </a:extLst>
          </p:cNvPr>
          <p:cNvSpPr/>
          <p:nvPr/>
        </p:nvSpPr>
        <p:spPr>
          <a:xfrm>
            <a:off x="289442" y="1044985"/>
            <a:ext cx="6035944" cy="2452359"/>
          </a:xfrm>
          <a:prstGeom prst="roundRect">
            <a:avLst>
              <a:gd name="adj" fmla="val 7243"/>
            </a:avLst>
          </a:prstGeom>
          <a:noFill/>
          <a:ln w="38100" cap="flat" cmpd="sng" algn="ctr">
            <a:solidFill>
              <a:srgbClr val="15254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defRPr/>
            </a:pPr>
            <a:endParaRPr kumimoji="0" lang="ja-JP" altLang="en-US" kern="0">
              <a:solidFill>
                <a:prstClr val="white"/>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326808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21EB14BD-F87D-49EA-BF4F-BD3747630E09}"/>
              </a:ext>
            </a:extLst>
          </p:cNvPr>
          <p:cNvSpPr/>
          <p:nvPr/>
        </p:nvSpPr>
        <p:spPr>
          <a:xfrm>
            <a:off x="821261" y="4429751"/>
            <a:ext cx="5520763" cy="1651493"/>
          </a:xfrm>
          <a:prstGeom prst="round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CC08191-D164-4FAD-8CC7-6AD5B5AACB93}"/>
              </a:ext>
            </a:extLst>
          </p:cNvPr>
          <p:cNvSpPr>
            <a:spLocks noGrp="1"/>
          </p:cNvSpPr>
          <p:nvPr>
            <p:ph type="title"/>
          </p:nvPr>
        </p:nvSpPr>
        <p:spPr/>
        <p:txBody>
          <a:bodyPr>
            <a:normAutofit fontScale="90000"/>
          </a:bodyPr>
          <a:lstStyle/>
          <a:p>
            <a:r>
              <a:rPr kumimoji="1" lang="en-US" altLang="ja-JP" dirty="0"/>
              <a:t>QCD</a:t>
            </a:r>
            <a:r>
              <a:rPr kumimoji="1" lang="ja-JP" altLang="en-US" dirty="0"/>
              <a:t>の熱力学：格子数値計算とハドロン共鳴気体</a:t>
            </a:r>
            <a:r>
              <a:rPr kumimoji="1" lang="en-US" altLang="ja-JP" dirty="0"/>
              <a:t>(HRG)</a:t>
            </a:r>
            <a:r>
              <a:rPr kumimoji="1" lang="ja-JP" altLang="en-US" dirty="0"/>
              <a:t>模型</a:t>
            </a:r>
          </a:p>
        </p:txBody>
      </p:sp>
      <p:pic>
        <p:nvPicPr>
          <p:cNvPr id="4" name="図 3">
            <a:extLst>
              <a:ext uri="{FF2B5EF4-FFF2-40B4-BE49-F238E27FC236}">
                <a16:creationId xmlns:a16="http://schemas.microsoft.com/office/drawing/2014/main" id="{499BF094-1A45-4FC5-ABE7-25335866E50B}"/>
              </a:ext>
            </a:extLst>
          </p:cNvPr>
          <p:cNvPicPr>
            <a:picLocks noChangeAspect="1"/>
          </p:cNvPicPr>
          <p:nvPr/>
        </p:nvPicPr>
        <p:blipFill>
          <a:blip r:embed="rId2"/>
          <a:stretch>
            <a:fillRect/>
          </a:stretch>
        </p:blipFill>
        <p:spPr>
          <a:xfrm>
            <a:off x="7273386" y="3860354"/>
            <a:ext cx="3774097" cy="2781684"/>
          </a:xfrm>
          <a:prstGeom prst="rect">
            <a:avLst/>
          </a:prstGeom>
        </p:spPr>
      </p:pic>
      <p:sp>
        <p:nvSpPr>
          <p:cNvPr id="5" name="テキスト ボックス 4">
            <a:extLst>
              <a:ext uri="{FF2B5EF4-FFF2-40B4-BE49-F238E27FC236}">
                <a16:creationId xmlns:a16="http://schemas.microsoft.com/office/drawing/2014/main" id="{A5918B35-C4F3-4E02-B23A-515FB775CB7F}"/>
              </a:ext>
            </a:extLst>
          </p:cNvPr>
          <p:cNvSpPr txBox="1"/>
          <p:nvPr/>
        </p:nvSpPr>
        <p:spPr>
          <a:xfrm>
            <a:off x="9520509" y="5434913"/>
            <a:ext cx="1295547" cy="646331"/>
          </a:xfrm>
          <a:prstGeom prst="rect">
            <a:avLst/>
          </a:prstGeom>
          <a:noFill/>
        </p:spPr>
        <p:txBody>
          <a:bodyPr wrap="none" rtlCol="0">
            <a:spAutoFit/>
          </a:bodyPr>
          <a:lstStyle/>
          <a:p>
            <a:r>
              <a:rPr kumimoji="1" lang="en-US" altLang="ja-JP" dirty="0" err="1"/>
              <a:t>HotQCD</a:t>
            </a:r>
            <a:r>
              <a:rPr kumimoji="1" lang="en-US" altLang="ja-JP" dirty="0"/>
              <a:t>, </a:t>
            </a:r>
          </a:p>
          <a:p>
            <a:r>
              <a:rPr kumimoji="1" lang="en-US" altLang="ja-JP" dirty="0"/>
              <a:t>2107.10011</a:t>
            </a:r>
            <a:endParaRPr kumimoji="1" lang="ja-JP" altLang="en-US" dirty="0"/>
          </a:p>
        </p:txBody>
      </p:sp>
      <p:grpSp>
        <p:nvGrpSpPr>
          <p:cNvPr id="199" name="グループ化 198">
            <a:extLst>
              <a:ext uri="{FF2B5EF4-FFF2-40B4-BE49-F238E27FC236}">
                <a16:creationId xmlns:a16="http://schemas.microsoft.com/office/drawing/2014/main" id="{D48D1310-BE24-471E-9341-466606452E28}"/>
              </a:ext>
            </a:extLst>
          </p:cNvPr>
          <p:cNvGrpSpPr/>
          <p:nvPr/>
        </p:nvGrpSpPr>
        <p:grpSpPr>
          <a:xfrm>
            <a:off x="7188901" y="983421"/>
            <a:ext cx="4088764" cy="2781684"/>
            <a:chOff x="4683865" y="1979842"/>
            <a:chExt cx="4188322" cy="2879887"/>
          </a:xfrm>
        </p:grpSpPr>
        <p:pic>
          <p:nvPicPr>
            <p:cNvPr id="200" name="図 199">
              <a:extLst>
                <a:ext uri="{FF2B5EF4-FFF2-40B4-BE49-F238E27FC236}">
                  <a16:creationId xmlns:a16="http://schemas.microsoft.com/office/drawing/2014/main" id="{5B6A4785-F618-4C8C-8BFA-D2BB12A21ADF}"/>
                </a:ext>
              </a:extLst>
            </p:cNvPr>
            <p:cNvPicPr>
              <a:picLocks noChangeAspect="1"/>
            </p:cNvPicPr>
            <p:nvPr/>
          </p:nvPicPr>
          <p:blipFill>
            <a:blip r:embed="rId3"/>
            <a:stretch>
              <a:fillRect/>
            </a:stretch>
          </p:blipFill>
          <p:spPr>
            <a:xfrm>
              <a:off x="4683865" y="1979842"/>
              <a:ext cx="4188322" cy="2879887"/>
            </a:xfrm>
            <a:prstGeom prst="rect">
              <a:avLst/>
            </a:prstGeom>
          </p:spPr>
        </p:pic>
        <p:sp>
          <p:nvSpPr>
            <p:cNvPr id="201" name="テキスト ボックス 200">
              <a:extLst>
                <a:ext uri="{FF2B5EF4-FFF2-40B4-BE49-F238E27FC236}">
                  <a16:creationId xmlns:a16="http://schemas.microsoft.com/office/drawing/2014/main" id="{5BB2F078-8B6B-4E5C-A664-5AC80CBCBAAD}"/>
                </a:ext>
              </a:extLst>
            </p:cNvPr>
            <p:cNvSpPr txBox="1"/>
            <p:nvPr/>
          </p:nvSpPr>
          <p:spPr>
            <a:xfrm>
              <a:off x="6644178" y="3438425"/>
              <a:ext cx="1755160" cy="400110"/>
            </a:xfrm>
            <a:prstGeom prst="rect">
              <a:avLst/>
            </a:prstGeom>
            <a:noFill/>
          </p:spPr>
          <p:txBody>
            <a:bodyPr wrap="none" rtlCol="0">
              <a:spAutoFit/>
            </a:bodyPr>
            <a:lstStyle/>
            <a:p>
              <a:r>
                <a:rPr kumimoji="1" lang="en-US" altLang="ja-JP" sz="2000" dirty="0"/>
                <a:t>HOT-QCD 2017</a:t>
              </a:r>
              <a:endParaRPr kumimoji="1" lang="ja-JP" altLang="en-US" sz="2000" dirty="0"/>
            </a:p>
          </p:txBody>
        </p:sp>
      </p:grpSp>
      <mc:AlternateContent xmlns:mc="http://schemas.openxmlformats.org/markup-compatibility/2006">
        <mc:Choice xmlns:a14="http://schemas.microsoft.com/office/drawing/2010/main" Requires="a14">
          <p:sp>
            <p:nvSpPr>
              <p:cNvPr id="202" name="テキスト ボックス 201">
                <a:extLst>
                  <a:ext uri="{FF2B5EF4-FFF2-40B4-BE49-F238E27FC236}">
                    <a16:creationId xmlns:a16="http://schemas.microsoft.com/office/drawing/2014/main" id="{270C49A2-E3C1-438B-AD39-7DD689CF8853}"/>
                  </a:ext>
                </a:extLst>
              </p:cNvPr>
              <p:cNvSpPr txBox="1"/>
              <p:nvPr/>
            </p:nvSpPr>
            <p:spPr>
              <a:xfrm>
                <a:off x="970601" y="1350444"/>
                <a:ext cx="5371423" cy="2308324"/>
              </a:xfrm>
              <a:prstGeom prst="rect">
                <a:avLst/>
              </a:prstGeom>
              <a:noFill/>
            </p:spPr>
            <p:txBody>
              <a:bodyPr wrap="square" rtlCol="0">
                <a:spAutoFit/>
              </a:bodyPr>
              <a:lstStyle/>
              <a:p>
                <a:pPr marL="342900" indent="-342900">
                  <a:buClr>
                    <a:srgbClr val="152542"/>
                  </a:buClr>
                  <a:buFont typeface="Wingdings" panose="05000000000000000000" pitchFamily="2" charset="2"/>
                  <a:buChar char="n"/>
                </a:pPr>
                <a:r>
                  <a:rPr kumimoji="1" lang="en-US" altLang="ja-JP" sz="2400" dirty="0"/>
                  <a:t>QCD</a:t>
                </a:r>
                <a:r>
                  <a:rPr kumimoji="1" lang="ja-JP" altLang="en-US" sz="2400" dirty="0"/>
                  <a:t>の熱力学量は、低温・低密度極限で</a:t>
                </a:r>
                <a:r>
                  <a:rPr kumimoji="1" lang="en-US" altLang="ja-JP" sz="2400" dirty="0"/>
                  <a:t>HRG</a:t>
                </a:r>
                <a:r>
                  <a:rPr kumimoji="1" lang="ja-JP" altLang="en-US" sz="2400" dirty="0"/>
                  <a:t>模型の熱力学量に一致</a:t>
                </a:r>
                <a:endParaRPr kumimoji="1" lang="en-US" altLang="ja-JP" sz="2400" dirty="0"/>
              </a:p>
              <a:p>
                <a:pPr marL="342900" indent="-342900">
                  <a:buClr>
                    <a:srgbClr val="152542"/>
                  </a:buClr>
                  <a:buFont typeface="Wingdings" panose="05000000000000000000" pitchFamily="2" charset="2"/>
                  <a:buChar char="n"/>
                </a:pPr>
                <a:endParaRPr lang="en-US" altLang="ja-JP" sz="2400" dirty="0"/>
              </a:p>
              <a:p>
                <a:pPr marL="342900" indent="-342900">
                  <a:buClr>
                    <a:srgbClr val="152542"/>
                  </a:buClr>
                  <a:buFont typeface="Wingdings" panose="05000000000000000000" pitchFamily="2" charset="2"/>
                  <a:buChar char="n"/>
                </a:pPr>
                <a:r>
                  <a:rPr kumimoji="1" lang="ja-JP" altLang="en-US" sz="2400" dirty="0"/>
                  <a:t>格子</a:t>
                </a:r>
                <a:r>
                  <a:rPr kumimoji="1" lang="en-US" altLang="ja-JP" sz="2400" dirty="0"/>
                  <a:t>QCD</a:t>
                </a:r>
                <a:r>
                  <a:rPr kumimoji="1" lang="ja-JP" altLang="en-US" sz="2400" dirty="0"/>
                  <a:t>数値計算の結果は、様々な</a:t>
                </a:r>
                <a:r>
                  <a:rPr kumimoji="1" lang="en-US" altLang="ja-JP" sz="2400" dirty="0"/>
                  <a:t>QCD</a:t>
                </a:r>
                <a:r>
                  <a:rPr kumimoji="1" lang="ja-JP" altLang="en-US" sz="2400" dirty="0"/>
                  <a:t>熱力学量が</a:t>
                </a:r>
                <a14:m>
                  <m:oMath xmlns:m="http://schemas.openxmlformats.org/officeDocument/2006/math">
                    <m:r>
                      <a:rPr kumimoji="1" lang="en-US" altLang="ja-JP" sz="2400" b="0" i="1" smtClean="0">
                        <a:latin typeface="Cambria Math" panose="02040503050406030204" pitchFamily="18" charset="0"/>
                      </a:rPr>
                      <m:t>𝑇</m:t>
                    </m:r>
                    <m:r>
                      <a:rPr kumimoji="1" lang="en-US" altLang="ja-JP" sz="2400" b="0" i="1" smtClean="0">
                        <a:latin typeface="Cambria Math" panose="02040503050406030204" pitchFamily="18" charset="0"/>
                      </a:rPr>
                      <m:t>≃150</m:t>
                    </m:r>
                  </m:oMath>
                </a14:m>
                <a:r>
                  <a:rPr kumimoji="1" lang="en-US" altLang="ja-JP" sz="2400" dirty="0"/>
                  <a:t>MeV</a:t>
                </a:r>
                <a:r>
                  <a:rPr kumimoji="1" lang="ja-JP" altLang="en-US" sz="2400" dirty="0"/>
                  <a:t>以下で</a:t>
                </a:r>
                <a:r>
                  <a:rPr kumimoji="1" lang="en-US" altLang="ja-JP" sz="2400" dirty="0"/>
                  <a:t>HRG</a:t>
                </a:r>
                <a:r>
                  <a:rPr kumimoji="1" lang="ja-JP" altLang="en-US" sz="2400" dirty="0"/>
                  <a:t>とよく一致することを示唆</a:t>
                </a:r>
                <a:endParaRPr kumimoji="1" lang="en-US" altLang="ja-JP" sz="2400" dirty="0"/>
              </a:p>
            </p:txBody>
          </p:sp>
        </mc:Choice>
        <mc:Fallback>
          <p:sp>
            <p:nvSpPr>
              <p:cNvPr id="202" name="テキスト ボックス 201">
                <a:extLst>
                  <a:ext uri="{FF2B5EF4-FFF2-40B4-BE49-F238E27FC236}">
                    <a16:creationId xmlns:a16="http://schemas.microsoft.com/office/drawing/2014/main" id="{270C49A2-E3C1-438B-AD39-7DD689CF8853}"/>
                  </a:ext>
                </a:extLst>
              </p:cNvPr>
              <p:cNvSpPr txBox="1">
                <a:spLocks noRot="1" noChangeAspect="1" noMove="1" noResize="1" noEditPoints="1" noAdjustHandles="1" noChangeArrowheads="1" noChangeShapeType="1" noTextEdit="1"/>
              </p:cNvSpPr>
              <p:nvPr/>
            </p:nvSpPr>
            <p:spPr>
              <a:xfrm>
                <a:off x="970601" y="1350444"/>
                <a:ext cx="5371423" cy="2308324"/>
              </a:xfrm>
              <a:prstGeom prst="rect">
                <a:avLst/>
              </a:prstGeom>
              <a:blipFill>
                <a:blip r:embed="rId4"/>
                <a:stretch>
                  <a:fillRect l="-1476" t="-2381" b="-5291"/>
                </a:stretch>
              </a:blipFill>
            </p:spPr>
            <p:txBody>
              <a:bodyPr/>
              <a:lstStyle/>
              <a:p>
                <a:r>
                  <a:rPr lang="ja-JP" altLang="en-US">
                    <a:noFill/>
                  </a:rPr>
                  <a:t> </a:t>
                </a:r>
              </a:p>
            </p:txBody>
          </p:sp>
        </mc:Fallback>
      </mc:AlternateContent>
      <p:pic>
        <p:nvPicPr>
          <p:cNvPr id="3" name="TexTeXPicture" descr="&lt;?xml version=&quot;1.0&quot; encoding=&quot;utf-16&quot;?&gt;&#10;&lt;TeXTeX&gt;&#10;  &lt;preamble&gt;\documentclass{jarticle}&#10;\usepackage{amsmath,amssymb}&#10;\usepackage{bm}&#10;\pagestyle{empty}&lt;/preamble&gt;&#10;  &lt;body&gt;\begin{align*} &#10;\langle N_{\rm B}^2 \rangle_c / \langle N_{\rm Q}^2 \rangle_c&#10;\end{align*}&lt;/body&gt;&#10;  &lt;fcolor&gt;FF000000&lt;/fcolor&gt;&#10;  &lt;bcolor&gt;FFFFFFFF&lt;/bcolor&gt;&#10;  &lt;transparent&gt;True&lt;/transparent&gt;&#10;  &lt;resolution&gt;1800&lt;/resolution&gt;&#10;  &lt;imageh&gt;313&lt;/imageh&gt;&#10;  &lt;imagew&gt;1389&lt;/imagew&gt;&#10;  &lt;scale&gt;50&lt;/scale&gt;&#10;  &lt;cursor&gt;64&lt;/cursor&gt;&#10;&lt;/TeXTeX&gt;">
            <a:extLst>
              <a:ext uri="{FF2B5EF4-FFF2-40B4-BE49-F238E27FC236}">
                <a16:creationId xmlns:a16="http://schemas.microsoft.com/office/drawing/2014/main" id="{A5B45117-881B-42C5-92C7-1E8A5CB8A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0485" y="4582510"/>
            <a:ext cx="1470024" cy="331259"/>
          </a:xfrm>
          <a:prstGeom prst="rect">
            <a:avLst/>
          </a:prstGeom>
        </p:spPr>
      </p:pic>
      <p:pic>
        <p:nvPicPr>
          <p:cNvPr id="198" name="TexTeXPicture" descr="&lt;?xml version=&quot;1.0&quot; encoding=&quot;utf-16&quot;?&gt;&#10;&lt;TeXTeX&gt;&#10;  &lt;preamble&gt;\documentclass{jarticle}&#10;\usepackage{amsmath,amssymb}&#10;\usepackage{bm}&#10;\pagestyle{empty}&lt;/preamble&gt;&#10;  &lt;body&gt;\begin{align*} &#10;\langle N_{\rm B}^4 \rangle_c / \langle N_{\rm B}^2 \rangle_c&#10;\end{align*}&lt;/body&gt;&#10;  &lt;fcolor&gt;FF000000&lt;/fcolor&gt;&#10;  &lt;bcolor&gt;FFFFFFFF&lt;/bcolor&gt;&#10;  &lt;transparent&gt;True&lt;/transparent&gt;&#10;  &lt;resolution&gt;1800&lt;/resolution&gt;&#10;  &lt;imageh&gt;281&lt;/imageh&gt;&#10;  &lt;imagew&gt;1375&lt;/imagew&gt;&#10;  &lt;scale&gt;50&lt;/scale&gt;&#10;  &lt;cursor&gt;77&lt;/cursor&gt;&#10;&lt;/TeXTeX&gt;">
            <a:extLst>
              <a:ext uri="{FF2B5EF4-FFF2-40B4-BE49-F238E27FC236}">
                <a16:creationId xmlns:a16="http://schemas.microsoft.com/office/drawing/2014/main" id="{EF085DDB-5D97-473E-A8D8-8A9415A74F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4367" y="1562413"/>
            <a:ext cx="1455207" cy="297392"/>
          </a:xfrm>
          <a:prstGeom prst="rect">
            <a:avLst/>
          </a:prstGeom>
        </p:spPr>
      </p:pic>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81E2FC96-FE4A-41BB-BCFE-9EC2D6159B92}"/>
                  </a:ext>
                </a:extLst>
              </p:cNvPr>
              <p:cNvSpPr txBox="1"/>
              <p:nvPr/>
            </p:nvSpPr>
            <p:spPr>
              <a:xfrm>
                <a:off x="970602" y="4582510"/>
                <a:ext cx="5105508" cy="1200329"/>
              </a:xfrm>
              <a:prstGeom prst="rect">
                <a:avLst/>
              </a:prstGeom>
              <a:noFill/>
            </p:spPr>
            <p:txBody>
              <a:bodyPr wrap="square" rtlCol="0">
                <a:spAutoFit/>
              </a:bodyPr>
              <a:lstStyle/>
              <a:p>
                <a:r>
                  <a:rPr lang="ja-JP" altLang="en-US" sz="2400" dirty="0"/>
                  <a:t>熱力学量を</a:t>
                </a:r>
                <a14:m>
                  <m:oMath xmlns:m="http://schemas.openxmlformats.org/officeDocument/2006/math">
                    <m:r>
                      <a:rPr lang="en-US" altLang="ja-JP" sz="2400" b="0" i="1" smtClean="0">
                        <a:latin typeface="Cambria Math" panose="02040503050406030204" pitchFamily="18" charset="0"/>
                      </a:rPr>
                      <m:t>𝑇</m:t>
                    </m:r>
                  </m:oMath>
                </a14:m>
                <a:r>
                  <a:rPr lang="ja-JP" altLang="en-US" sz="2400" dirty="0"/>
                  <a:t>の連続関数として得るには、</a:t>
                </a:r>
                <a14:m>
                  <m:oMath xmlns:m="http://schemas.openxmlformats.org/officeDocument/2006/math">
                    <m:r>
                      <a:rPr lang="en-US" altLang="ja-JP" sz="2400" i="1">
                        <a:latin typeface="Cambria Math" panose="02040503050406030204" pitchFamily="18" charset="0"/>
                      </a:rPr>
                      <m:t>𝑇</m:t>
                    </m:r>
                    <m:r>
                      <a:rPr lang="en-US" altLang="ja-JP" sz="2400" i="1">
                        <a:latin typeface="Cambria Math" panose="02040503050406030204" pitchFamily="18" charset="0"/>
                      </a:rPr>
                      <m:t>≃150</m:t>
                    </m:r>
                  </m:oMath>
                </a14:m>
                <a:r>
                  <a:rPr lang="en-US" altLang="ja-JP" sz="2400" dirty="0"/>
                  <a:t>MeV</a:t>
                </a:r>
                <a:r>
                  <a:rPr lang="ja-JP" altLang="en-US" sz="2400" dirty="0"/>
                  <a:t>付近で</a:t>
                </a:r>
                <a:r>
                  <a:rPr kumimoji="1" lang="en-US" altLang="ja-JP" sz="2400" dirty="0"/>
                  <a:t>HRG</a:t>
                </a:r>
                <a:r>
                  <a:rPr kumimoji="1" lang="ja-JP" altLang="en-US" sz="2400" dirty="0"/>
                  <a:t>と格子計算結果を接続するべし</a:t>
                </a:r>
              </a:p>
            </p:txBody>
          </p:sp>
        </mc:Choice>
        <mc:Fallback>
          <p:sp>
            <p:nvSpPr>
              <p:cNvPr id="6" name="テキスト ボックス 5">
                <a:extLst>
                  <a:ext uri="{FF2B5EF4-FFF2-40B4-BE49-F238E27FC236}">
                    <a16:creationId xmlns:a16="http://schemas.microsoft.com/office/drawing/2014/main" id="{81E2FC96-FE4A-41BB-BCFE-9EC2D6159B92}"/>
                  </a:ext>
                </a:extLst>
              </p:cNvPr>
              <p:cNvSpPr txBox="1">
                <a:spLocks noRot="1" noChangeAspect="1" noMove="1" noResize="1" noEditPoints="1" noAdjustHandles="1" noChangeArrowheads="1" noChangeShapeType="1" noTextEdit="1"/>
              </p:cNvSpPr>
              <p:nvPr/>
            </p:nvSpPr>
            <p:spPr>
              <a:xfrm>
                <a:off x="970602" y="4582510"/>
                <a:ext cx="5105508" cy="1200329"/>
              </a:xfrm>
              <a:prstGeom prst="rect">
                <a:avLst/>
              </a:prstGeom>
              <a:blipFill>
                <a:blip r:embed="rId7"/>
                <a:stretch>
                  <a:fillRect l="-1790" t="-4061" b="-10660"/>
                </a:stretch>
              </a:blipFill>
            </p:spPr>
            <p:txBody>
              <a:bodyPr/>
              <a:lstStyle/>
              <a:p>
                <a:r>
                  <a:rPr lang="ja-JP" altLang="en-US">
                    <a:noFill/>
                  </a:rPr>
                  <a:t> </a:t>
                </a:r>
              </a:p>
            </p:txBody>
          </p:sp>
        </mc:Fallback>
      </mc:AlternateContent>
      <p:sp>
        <p:nvSpPr>
          <p:cNvPr id="7" name="矢印: 下 6">
            <a:extLst>
              <a:ext uri="{FF2B5EF4-FFF2-40B4-BE49-F238E27FC236}">
                <a16:creationId xmlns:a16="http://schemas.microsoft.com/office/drawing/2014/main" id="{D23EB13A-A08F-42D2-8221-A7B82B556C49}"/>
              </a:ext>
            </a:extLst>
          </p:cNvPr>
          <p:cNvSpPr/>
          <p:nvPr/>
        </p:nvSpPr>
        <p:spPr>
          <a:xfrm>
            <a:off x="2744393" y="3933962"/>
            <a:ext cx="1674497" cy="479441"/>
          </a:xfrm>
          <a:prstGeom prst="downArrow">
            <a:avLst/>
          </a:prstGeom>
          <a:gradFill flip="none" rotWithShape="1">
            <a:gsLst>
              <a:gs pos="17000">
                <a:srgbClr val="152542"/>
              </a:gs>
              <a:gs pos="100000">
                <a:schemeClr val="accent1">
                  <a:lumMod val="99000"/>
                  <a:satMod val="120000"/>
                  <a:shade val="7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角丸四角形 27">
            <a:extLst>
              <a:ext uri="{FF2B5EF4-FFF2-40B4-BE49-F238E27FC236}">
                <a16:creationId xmlns:a16="http://schemas.microsoft.com/office/drawing/2014/main" id="{2900993B-8A3F-4178-B1CC-62E739A6FE2B}"/>
              </a:ext>
            </a:extLst>
          </p:cNvPr>
          <p:cNvSpPr/>
          <p:nvPr/>
        </p:nvSpPr>
        <p:spPr>
          <a:xfrm>
            <a:off x="821261" y="1140198"/>
            <a:ext cx="5520763" cy="2720156"/>
          </a:xfrm>
          <a:prstGeom prst="roundRect">
            <a:avLst>
              <a:gd name="adj" fmla="val 7243"/>
            </a:avLst>
          </a:prstGeom>
          <a:noFill/>
          <a:ln w="38100" cap="flat" cmpd="sng" algn="ctr">
            <a:solidFill>
              <a:srgbClr val="15254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defRPr/>
            </a:pPr>
            <a:endParaRPr kumimoji="0" lang="ja-JP" altLang="en-US" kern="0">
              <a:solidFill>
                <a:prstClr val="white"/>
              </a:solidFill>
              <a:latin typeface="Calibri" panose="020F0502020204030204"/>
              <a:ea typeface="メイリオ" panose="020B0604030504040204" pitchFamily="50" charset="-128"/>
            </a:endParaRPr>
          </a:p>
        </p:txBody>
      </p:sp>
    </p:spTree>
    <p:extLst>
      <p:ext uri="{BB962C8B-B14F-4D97-AF65-F5344CB8AC3E}">
        <p14:creationId xmlns:p14="http://schemas.microsoft.com/office/powerpoint/2010/main" val="279809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保存電荷ゆらぎの時間発展</a:t>
            </a:r>
          </a:p>
        </p:txBody>
      </p:sp>
      <p:sp>
        <p:nvSpPr>
          <p:cNvPr id="417" name="正方形/長方形 416"/>
          <p:cNvSpPr/>
          <p:nvPr/>
        </p:nvSpPr>
        <p:spPr>
          <a:xfrm>
            <a:off x="352072" y="2240609"/>
            <a:ext cx="4896544" cy="829838"/>
          </a:xfrm>
          <a:prstGeom prst="rect">
            <a:avLst/>
          </a:prstGeom>
          <a:gradFill flip="none" rotWithShape="1">
            <a:gsLst>
              <a:gs pos="0">
                <a:srgbClr val="FF0000">
                  <a:alpha val="30000"/>
                </a:srgbClr>
              </a:gs>
              <a:gs pos="100000">
                <a:srgbClr val="FA5D06">
                  <a:alpha val="30000"/>
                </a:srgbClr>
              </a:gs>
            </a:gsLst>
            <a:lin ang="2700000" scaled="1"/>
            <a:tileRect/>
          </a:gradFill>
          <a:ln w="25400" cap="flat" cmpd="sng" algn="ctr">
            <a:solidFill>
              <a:srgbClr val="C0000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18" name="円/楕円 3"/>
          <p:cNvSpPr/>
          <p:nvPr/>
        </p:nvSpPr>
        <p:spPr>
          <a:xfrm>
            <a:off x="2576277" y="2900231"/>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19" name="円/楕円 4"/>
          <p:cNvSpPr/>
          <p:nvPr/>
        </p:nvSpPr>
        <p:spPr>
          <a:xfrm>
            <a:off x="3448416" y="2818519"/>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0" name="円/楕円 5"/>
          <p:cNvSpPr/>
          <p:nvPr/>
        </p:nvSpPr>
        <p:spPr>
          <a:xfrm>
            <a:off x="3708385" y="2778762"/>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1" name="円/楕円 6"/>
          <p:cNvSpPr/>
          <p:nvPr/>
        </p:nvSpPr>
        <p:spPr>
          <a:xfrm>
            <a:off x="1324168" y="2772180"/>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2" name="円/楕円 7"/>
          <p:cNvSpPr/>
          <p:nvPr/>
        </p:nvSpPr>
        <p:spPr>
          <a:xfrm>
            <a:off x="4672552" y="2566503"/>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3" name="円/楕円 8"/>
          <p:cNvSpPr/>
          <p:nvPr/>
        </p:nvSpPr>
        <p:spPr>
          <a:xfrm>
            <a:off x="1740971" y="2370358"/>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4" name="円/楕円 9"/>
          <p:cNvSpPr/>
          <p:nvPr/>
        </p:nvSpPr>
        <p:spPr>
          <a:xfrm>
            <a:off x="2094955" y="2361505"/>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5" name="円/楕円 10"/>
          <p:cNvSpPr/>
          <p:nvPr/>
        </p:nvSpPr>
        <p:spPr>
          <a:xfrm>
            <a:off x="1061196" y="2638511"/>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6" name="円/楕円 11"/>
          <p:cNvSpPr/>
          <p:nvPr/>
        </p:nvSpPr>
        <p:spPr>
          <a:xfrm>
            <a:off x="3304376" y="2562762"/>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7" name="円/楕円 12"/>
          <p:cNvSpPr/>
          <p:nvPr/>
        </p:nvSpPr>
        <p:spPr>
          <a:xfrm>
            <a:off x="2127587" y="2854535"/>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8" name="円/楕円 13"/>
          <p:cNvSpPr/>
          <p:nvPr/>
        </p:nvSpPr>
        <p:spPr>
          <a:xfrm>
            <a:off x="4888576" y="2846231"/>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29" name="円/楕円 14"/>
          <p:cNvSpPr/>
          <p:nvPr/>
        </p:nvSpPr>
        <p:spPr>
          <a:xfrm>
            <a:off x="1801597" y="2826180"/>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0" name="円/楕円 15"/>
          <p:cNvSpPr/>
          <p:nvPr/>
        </p:nvSpPr>
        <p:spPr>
          <a:xfrm>
            <a:off x="3816385" y="2422487"/>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1" name="円/楕円 16"/>
          <p:cNvSpPr/>
          <p:nvPr/>
        </p:nvSpPr>
        <p:spPr>
          <a:xfrm>
            <a:off x="2709009" y="2638511"/>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2" name="円/楕円 17"/>
          <p:cNvSpPr/>
          <p:nvPr/>
        </p:nvSpPr>
        <p:spPr>
          <a:xfrm>
            <a:off x="676096" y="2351066"/>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3" name="円/楕円 18"/>
          <p:cNvSpPr/>
          <p:nvPr/>
        </p:nvSpPr>
        <p:spPr>
          <a:xfrm>
            <a:off x="1000144" y="2408220"/>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4" name="円/楕円 19"/>
          <p:cNvSpPr/>
          <p:nvPr/>
        </p:nvSpPr>
        <p:spPr>
          <a:xfrm>
            <a:off x="2818668" y="2350479"/>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5" name="円/楕円 20"/>
          <p:cNvSpPr/>
          <p:nvPr/>
        </p:nvSpPr>
        <p:spPr>
          <a:xfrm>
            <a:off x="4438520" y="2876210"/>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6" name="円/楕円 21"/>
          <p:cNvSpPr/>
          <p:nvPr/>
        </p:nvSpPr>
        <p:spPr>
          <a:xfrm>
            <a:off x="4004544" y="2578895"/>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7" name="円/楕円 22"/>
          <p:cNvSpPr/>
          <p:nvPr/>
        </p:nvSpPr>
        <p:spPr>
          <a:xfrm>
            <a:off x="3261130" y="2350479"/>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8" name="円/楕円 23"/>
          <p:cNvSpPr/>
          <p:nvPr/>
        </p:nvSpPr>
        <p:spPr>
          <a:xfrm>
            <a:off x="4384520" y="2294609"/>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39" name="円/楕円 24"/>
          <p:cNvSpPr/>
          <p:nvPr/>
        </p:nvSpPr>
        <p:spPr>
          <a:xfrm>
            <a:off x="4056425" y="2892695"/>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0" name="円/楕円 25"/>
          <p:cNvSpPr/>
          <p:nvPr/>
        </p:nvSpPr>
        <p:spPr>
          <a:xfrm>
            <a:off x="512740" y="2899513"/>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1" name="円/楕円 26"/>
          <p:cNvSpPr/>
          <p:nvPr/>
        </p:nvSpPr>
        <p:spPr>
          <a:xfrm>
            <a:off x="2309706" y="2508227"/>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2" name="円/楕円 27"/>
          <p:cNvSpPr/>
          <p:nvPr/>
        </p:nvSpPr>
        <p:spPr>
          <a:xfrm>
            <a:off x="993280" y="2891359"/>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3" name="円/楕円 28"/>
          <p:cNvSpPr/>
          <p:nvPr/>
        </p:nvSpPr>
        <p:spPr>
          <a:xfrm>
            <a:off x="2980376" y="2943839"/>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4" name="円/楕円 29"/>
          <p:cNvSpPr/>
          <p:nvPr/>
        </p:nvSpPr>
        <p:spPr>
          <a:xfrm>
            <a:off x="568096" y="2600644"/>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5" name="円/楕円 30"/>
          <p:cNvSpPr/>
          <p:nvPr/>
        </p:nvSpPr>
        <p:spPr>
          <a:xfrm>
            <a:off x="1794971" y="2616762"/>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6" name="円/楕円 31"/>
          <p:cNvSpPr/>
          <p:nvPr/>
        </p:nvSpPr>
        <p:spPr>
          <a:xfrm>
            <a:off x="1360184" y="2336212"/>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7" name="円/楕円 32"/>
          <p:cNvSpPr/>
          <p:nvPr/>
        </p:nvSpPr>
        <p:spPr>
          <a:xfrm>
            <a:off x="4834576" y="2348609"/>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8" name="正方形/長方形 447"/>
          <p:cNvSpPr/>
          <p:nvPr/>
        </p:nvSpPr>
        <p:spPr>
          <a:xfrm>
            <a:off x="352072" y="3551498"/>
            <a:ext cx="4896544" cy="815190"/>
          </a:xfrm>
          <a:prstGeom prst="rect">
            <a:avLst/>
          </a:prstGeom>
          <a:gradFill flip="none" rotWithShape="1">
            <a:gsLst>
              <a:gs pos="0">
                <a:srgbClr val="0070C0">
                  <a:alpha val="30000"/>
                </a:srgbClr>
              </a:gs>
              <a:gs pos="100000">
                <a:srgbClr val="00B0F0">
                  <a:alpha val="30000"/>
                </a:srgbClr>
              </a:gs>
            </a:gsLst>
            <a:lin ang="13500000" scaled="1"/>
            <a:tileRect/>
          </a:gradFill>
          <a:ln w="25400" cap="flat" cmpd="sng" algn="ctr">
            <a:solidFill>
              <a:srgbClr val="00206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49" name="円/楕円 35"/>
          <p:cNvSpPr/>
          <p:nvPr/>
        </p:nvSpPr>
        <p:spPr>
          <a:xfrm>
            <a:off x="4309195" y="4042640"/>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0" name="円/楕円 36"/>
          <p:cNvSpPr/>
          <p:nvPr/>
        </p:nvSpPr>
        <p:spPr>
          <a:xfrm>
            <a:off x="4834552" y="3833401"/>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1" name="円/楕円 37"/>
          <p:cNvSpPr/>
          <p:nvPr/>
        </p:nvSpPr>
        <p:spPr>
          <a:xfrm>
            <a:off x="3473360" y="4039682"/>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2" name="円/楕円 38"/>
          <p:cNvSpPr/>
          <p:nvPr/>
        </p:nvSpPr>
        <p:spPr>
          <a:xfrm>
            <a:off x="1484369" y="4095735"/>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3" name="円/楕円 39"/>
          <p:cNvSpPr/>
          <p:nvPr/>
        </p:nvSpPr>
        <p:spPr>
          <a:xfrm>
            <a:off x="3527360" y="4141605"/>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4" name="円/楕円 40"/>
          <p:cNvSpPr/>
          <p:nvPr/>
        </p:nvSpPr>
        <p:spPr>
          <a:xfrm>
            <a:off x="1419225" y="3993888"/>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5" name="円/楕円 41"/>
          <p:cNvSpPr/>
          <p:nvPr/>
        </p:nvSpPr>
        <p:spPr>
          <a:xfrm>
            <a:off x="2655974" y="4032564"/>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6" name="円/楕円 42"/>
          <p:cNvSpPr/>
          <p:nvPr/>
        </p:nvSpPr>
        <p:spPr>
          <a:xfrm>
            <a:off x="962111" y="3695028"/>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7" name="円/楕円 43"/>
          <p:cNvSpPr/>
          <p:nvPr/>
        </p:nvSpPr>
        <p:spPr>
          <a:xfrm>
            <a:off x="4715720" y="3779401"/>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8" name="円/楕円 44"/>
          <p:cNvSpPr/>
          <p:nvPr/>
        </p:nvSpPr>
        <p:spPr>
          <a:xfrm>
            <a:off x="579454" y="4090649"/>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59" name="円/楕円 45"/>
          <p:cNvSpPr/>
          <p:nvPr/>
        </p:nvSpPr>
        <p:spPr>
          <a:xfrm>
            <a:off x="3945829" y="3687780"/>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0" name="円/楕円 46"/>
          <p:cNvSpPr/>
          <p:nvPr/>
        </p:nvSpPr>
        <p:spPr>
          <a:xfrm>
            <a:off x="532080" y="3982649"/>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1" name="円/楕円 47"/>
          <p:cNvSpPr/>
          <p:nvPr/>
        </p:nvSpPr>
        <p:spPr>
          <a:xfrm>
            <a:off x="3581360" y="4015461"/>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2" name="円/楕円 48"/>
          <p:cNvSpPr/>
          <p:nvPr/>
        </p:nvSpPr>
        <p:spPr>
          <a:xfrm>
            <a:off x="4420485" y="4103318"/>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3" name="円/楕円 49"/>
          <p:cNvSpPr/>
          <p:nvPr/>
        </p:nvSpPr>
        <p:spPr>
          <a:xfrm>
            <a:off x="2519200" y="4023504"/>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4" name="円/楕円 50"/>
          <p:cNvSpPr/>
          <p:nvPr/>
        </p:nvSpPr>
        <p:spPr>
          <a:xfrm>
            <a:off x="963729" y="3834733"/>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5" name="円/楕円 51"/>
          <p:cNvSpPr/>
          <p:nvPr/>
        </p:nvSpPr>
        <p:spPr>
          <a:xfrm>
            <a:off x="2590170" y="4087689"/>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6" name="円/楕円 52"/>
          <p:cNvSpPr/>
          <p:nvPr/>
        </p:nvSpPr>
        <p:spPr>
          <a:xfrm>
            <a:off x="2128561" y="3754576"/>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7" name="円/楕円 53"/>
          <p:cNvSpPr/>
          <p:nvPr/>
        </p:nvSpPr>
        <p:spPr>
          <a:xfrm>
            <a:off x="3080164" y="3693392"/>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8" name="円/楕円 54"/>
          <p:cNvSpPr/>
          <p:nvPr/>
        </p:nvSpPr>
        <p:spPr>
          <a:xfrm>
            <a:off x="3004938" y="3801392"/>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69" name="円/楕円 55"/>
          <p:cNvSpPr/>
          <p:nvPr/>
        </p:nvSpPr>
        <p:spPr>
          <a:xfrm>
            <a:off x="3999829" y="3821013"/>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0" name="円/楕円 56"/>
          <p:cNvSpPr/>
          <p:nvPr/>
        </p:nvSpPr>
        <p:spPr>
          <a:xfrm>
            <a:off x="4822304" y="3725401"/>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1" name="円/楕円 57"/>
          <p:cNvSpPr/>
          <p:nvPr/>
        </p:nvSpPr>
        <p:spPr>
          <a:xfrm>
            <a:off x="1376369" y="4088068"/>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2" name="円/楕円 58"/>
          <p:cNvSpPr/>
          <p:nvPr/>
        </p:nvSpPr>
        <p:spPr>
          <a:xfrm>
            <a:off x="2972309" y="3682476"/>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3" name="円/楕円 59"/>
          <p:cNvSpPr/>
          <p:nvPr/>
        </p:nvSpPr>
        <p:spPr>
          <a:xfrm>
            <a:off x="469891" y="4086631"/>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4" name="円/楕円 60"/>
          <p:cNvSpPr/>
          <p:nvPr/>
        </p:nvSpPr>
        <p:spPr>
          <a:xfrm>
            <a:off x="4416344" y="3988640"/>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5" name="円/楕円 61"/>
          <p:cNvSpPr/>
          <p:nvPr/>
        </p:nvSpPr>
        <p:spPr>
          <a:xfrm>
            <a:off x="2057690" y="3700576"/>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6" name="円/楕円 62"/>
          <p:cNvSpPr/>
          <p:nvPr/>
        </p:nvSpPr>
        <p:spPr>
          <a:xfrm>
            <a:off x="2071416" y="3831395"/>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7" name="円/楕円 63"/>
          <p:cNvSpPr/>
          <p:nvPr/>
        </p:nvSpPr>
        <p:spPr>
          <a:xfrm>
            <a:off x="1071729" y="3785278"/>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8" name="円/楕円 64"/>
          <p:cNvSpPr/>
          <p:nvPr/>
        </p:nvSpPr>
        <p:spPr>
          <a:xfrm>
            <a:off x="3875135" y="3795780"/>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79" name="円/楕円 65"/>
          <p:cNvSpPr/>
          <p:nvPr/>
        </p:nvSpPr>
        <p:spPr>
          <a:xfrm>
            <a:off x="3844496" y="3653031"/>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0" name="円/楕円 66"/>
          <p:cNvSpPr/>
          <p:nvPr/>
        </p:nvSpPr>
        <p:spPr>
          <a:xfrm>
            <a:off x="1972288" y="3653031"/>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1" name="円/楕円 67"/>
          <p:cNvSpPr/>
          <p:nvPr/>
        </p:nvSpPr>
        <p:spPr>
          <a:xfrm>
            <a:off x="2476344" y="3934640"/>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2" name="円/楕円 68"/>
          <p:cNvSpPr/>
          <p:nvPr/>
        </p:nvSpPr>
        <p:spPr>
          <a:xfrm>
            <a:off x="4276544" y="3934640"/>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3" name="円/楕円 69"/>
          <p:cNvSpPr/>
          <p:nvPr/>
        </p:nvSpPr>
        <p:spPr>
          <a:xfrm>
            <a:off x="2908392" y="3610640"/>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4" name="円/楕円 70"/>
          <p:cNvSpPr/>
          <p:nvPr/>
        </p:nvSpPr>
        <p:spPr>
          <a:xfrm>
            <a:off x="4672552" y="3653031"/>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5" name="円/楕円 71"/>
          <p:cNvSpPr/>
          <p:nvPr/>
        </p:nvSpPr>
        <p:spPr>
          <a:xfrm>
            <a:off x="424080" y="3935327"/>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6" name="円/楕円 72"/>
          <p:cNvSpPr/>
          <p:nvPr/>
        </p:nvSpPr>
        <p:spPr>
          <a:xfrm>
            <a:off x="3412448" y="3951384"/>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7" name="円/楕円 73"/>
          <p:cNvSpPr/>
          <p:nvPr/>
        </p:nvSpPr>
        <p:spPr>
          <a:xfrm>
            <a:off x="1324216" y="3934640"/>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88" name="円/楕円 74"/>
          <p:cNvSpPr/>
          <p:nvPr/>
        </p:nvSpPr>
        <p:spPr>
          <a:xfrm>
            <a:off x="892168" y="3653031"/>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cxnSp>
        <p:nvCxnSpPr>
          <p:cNvPr id="489" name="直線コネクタ 488"/>
          <p:cNvCxnSpPr/>
          <p:nvPr/>
        </p:nvCxnSpPr>
        <p:spPr>
          <a:xfrm>
            <a:off x="1841170" y="1702392"/>
            <a:ext cx="0" cy="4579044"/>
          </a:xfrm>
          <a:prstGeom prst="line">
            <a:avLst/>
          </a:prstGeom>
          <a:noFill/>
          <a:ln w="9525"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490" name="直線コネクタ 489"/>
          <p:cNvCxnSpPr/>
          <p:nvPr/>
        </p:nvCxnSpPr>
        <p:spPr>
          <a:xfrm>
            <a:off x="3448416" y="1702392"/>
            <a:ext cx="0" cy="4579044"/>
          </a:xfrm>
          <a:prstGeom prst="line">
            <a:avLst/>
          </a:prstGeom>
          <a:noFill/>
          <a:ln w="9525" cap="flat" cmpd="sng" algn="ctr">
            <a:solidFill>
              <a:sysClr val="windowText" lastClr="000000"/>
            </a:solidFill>
            <a:prstDash val="dash"/>
          </a:ln>
          <a:effectLst>
            <a:outerShdw blurRad="40000" dist="20000" dir="5400000" rotWithShape="0">
              <a:srgbClr val="000000">
                <a:alpha val="38000"/>
              </a:srgbClr>
            </a:outerShdw>
          </a:effectLst>
        </p:spPr>
      </p:cxnSp>
      <p:sp>
        <p:nvSpPr>
          <p:cNvPr id="491" name="正方形/長方形 490"/>
          <p:cNvSpPr/>
          <p:nvPr/>
        </p:nvSpPr>
        <p:spPr>
          <a:xfrm>
            <a:off x="352072" y="5031597"/>
            <a:ext cx="4896544" cy="816827"/>
          </a:xfrm>
          <a:prstGeom prst="rect">
            <a:avLst/>
          </a:prstGeom>
          <a:gradFill flip="none" rotWithShape="1">
            <a:gsLst>
              <a:gs pos="0">
                <a:srgbClr val="0070C0">
                  <a:alpha val="20000"/>
                </a:srgbClr>
              </a:gs>
              <a:gs pos="100000">
                <a:srgbClr val="00B0F0">
                  <a:alpha val="20000"/>
                </a:srgbClr>
              </a:gs>
            </a:gsLst>
            <a:lin ang="13500000" scaled="1"/>
            <a:tileRect/>
          </a:gradFill>
          <a:ln w="25400" cap="flat" cmpd="sng" algn="ctr">
            <a:solidFill>
              <a:srgbClr val="00206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492" name="テキスト ボックス 491"/>
          <p:cNvSpPr txBox="1"/>
          <p:nvPr/>
        </p:nvSpPr>
        <p:spPr>
          <a:xfrm>
            <a:off x="351924" y="1816792"/>
            <a:ext cx="3060453" cy="461665"/>
          </a:xfrm>
          <a:prstGeom prst="rect">
            <a:avLst/>
          </a:prstGeom>
          <a:noFill/>
        </p:spPr>
        <p:txBody>
          <a:bodyPr wrap="none" rtlCol="0">
            <a:spAutoFit/>
          </a:bodyPr>
          <a:lstStyle/>
          <a:p>
            <a:r>
              <a:rPr lang="en-US" altLang="ja-JP" sz="2400" dirty="0">
                <a:solidFill>
                  <a:prstClr val="black"/>
                </a:solidFill>
                <a:latin typeface="Arial"/>
              </a:rPr>
              <a:t>Quark-Gluon Plasma</a:t>
            </a:r>
            <a:endParaRPr lang="ja-JP" altLang="en-US" sz="2400" dirty="0">
              <a:solidFill>
                <a:prstClr val="black"/>
              </a:solidFill>
              <a:latin typeface="Arial"/>
            </a:endParaRPr>
          </a:p>
        </p:txBody>
      </p:sp>
      <p:sp>
        <p:nvSpPr>
          <p:cNvPr id="493" name="テキスト ボックス 492"/>
          <p:cNvSpPr txBox="1"/>
          <p:nvPr/>
        </p:nvSpPr>
        <p:spPr>
          <a:xfrm>
            <a:off x="351924" y="3112936"/>
            <a:ext cx="2087431" cy="461665"/>
          </a:xfrm>
          <a:prstGeom prst="rect">
            <a:avLst/>
          </a:prstGeom>
          <a:noFill/>
        </p:spPr>
        <p:txBody>
          <a:bodyPr wrap="none" rtlCol="0">
            <a:spAutoFit/>
          </a:bodyPr>
          <a:lstStyle/>
          <a:p>
            <a:r>
              <a:rPr lang="en-US" altLang="ja-JP" sz="2400" dirty="0" err="1">
                <a:solidFill>
                  <a:prstClr val="black"/>
                </a:solidFill>
                <a:latin typeface="Arial"/>
              </a:rPr>
              <a:t>Hadronization</a:t>
            </a:r>
            <a:endParaRPr lang="ja-JP" altLang="en-US" sz="2400" dirty="0">
              <a:solidFill>
                <a:prstClr val="black"/>
              </a:solidFill>
              <a:latin typeface="Arial"/>
            </a:endParaRPr>
          </a:p>
        </p:txBody>
      </p:sp>
      <p:sp>
        <p:nvSpPr>
          <p:cNvPr id="494" name="テキスト ボックス 493"/>
          <p:cNvSpPr txBox="1"/>
          <p:nvPr/>
        </p:nvSpPr>
        <p:spPr>
          <a:xfrm>
            <a:off x="352072" y="4625104"/>
            <a:ext cx="1571264" cy="461665"/>
          </a:xfrm>
          <a:prstGeom prst="rect">
            <a:avLst/>
          </a:prstGeom>
          <a:noFill/>
        </p:spPr>
        <p:txBody>
          <a:bodyPr wrap="none" rtlCol="0">
            <a:spAutoFit/>
          </a:bodyPr>
          <a:lstStyle/>
          <a:p>
            <a:r>
              <a:rPr lang="en-US" altLang="ja-JP" sz="2400" dirty="0" err="1">
                <a:solidFill>
                  <a:prstClr val="black"/>
                </a:solidFill>
                <a:latin typeface="Arial"/>
              </a:rPr>
              <a:t>Freezeout</a:t>
            </a:r>
            <a:endParaRPr lang="ja-JP" altLang="en-US" sz="2400" dirty="0">
              <a:solidFill>
                <a:prstClr val="black"/>
              </a:solidFill>
              <a:latin typeface="Arial"/>
            </a:endParaRPr>
          </a:p>
        </p:txBody>
      </p:sp>
      <p:cxnSp>
        <p:nvCxnSpPr>
          <p:cNvPr id="496" name="直線矢印コネクタ 495"/>
          <p:cNvCxnSpPr/>
          <p:nvPr/>
        </p:nvCxnSpPr>
        <p:spPr>
          <a:xfrm>
            <a:off x="6294377" y="2998534"/>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97" name="直線矢印コネクタ 496"/>
          <p:cNvCxnSpPr/>
          <p:nvPr/>
        </p:nvCxnSpPr>
        <p:spPr>
          <a:xfrm flipV="1">
            <a:off x="6654417" y="2113242"/>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98" name="直線コネクタ 497"/>
          <p:cNvCxnSpPr/>
          <p:nvPr/>
        </p:nvCxnSpPr>
        <p:spPr>
          <a:xfrm>
            <a:off x="6668382" y="2784429"/>
            <a:ext cx="1656184" cy="0"/>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pic>
        <p:nvPicPr>
          <p:cNvPr id="499"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042" y="2897020"/>
            <a:ext cx="338667" cy="245533"/>
          </a:xfrm>
          <a:prstGeom prst="rect">
            <a:avLst/>
          </a:prstGeom>
        </p:spPr>
      </p:pic>
      <p:sp>
        <p:nvSpPr>
          <p:cNvPr id="500" name="フリーフォーム 499"/>
          <p:cNvSpPr/>
          <p:nvPr/>
        </p:nvSpPr>
        <p:spPr>
          <a:xfrm>
            <a:off x="6659391" y="5112910"/>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noFill/>
          <a:ln w="25400" cap="flat" cmpd="sng" algn="ctr">
            <a:solidFill>
              <a:srgbClr val="C0504D"/>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kern="0">
              <a:solidFill>
                <a:prstClr val="black"/>
              </a:solidFill>
              <a:latin typeface="Arial"/>
              <a:ea typeface="ＭＳ Ｐゴシック"/>
            </a:endParaRPr>
          </a:p>
        </p:txBody>
      </p:sp>
      <p:pic>
        <p:nvPicPr>
          <p:cNvPr id="501"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665" y="2638496"/>
            <a:ext cx="829737" cy="261720"/>
          </a:xfrm>
          <a:prstGeom prst="rect">
            <a:avLst/>
          </a:prstGeom>
        </p:spPr>
      </p:pic>
      <p:pic>
        <p:nvPicPr>
          <p:cNvPr id="502"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665" y="2242450"/>
            <a:ext cx="834051" cy="230084"/>
          </a:xfrm>
          <a:prstGeom prst="rect">
            <a:avLst/>
          </a:prstGeom>
        </p:spPr>
      </p:pic>
      <p:cxnSp>
        <p:nvCxnSpPr>
          <p:cNvPr id="503" name="直線コネクタ 502"/>
          <p:cNvCxnSpPr/>
          <p:nvPr/>
        </p:nvCxnSpPr>
        <p:spPr>
          <a:xfrm flipV="1">
            <a:off x="6668382" y="2774208"/>
            <a:ext cx="1709414" cy="8304"/>
          </a:xfrm>
          <a:prstGeom prst="line">
            <a:avLst/>
          </a:prstGeom>
          <a:noFill/>
          <a:ln w="9525" cap="flat" cmpd="sng" algn="ctr">
            <a:solidFill>
              <a:sysClr val="windowText" lastClr="000000"/>
            </a:solidFill>
            <a:prstDash val="sysDash"/>
          </a:ln>
          <a:effectLst/>
        </p:spPr>
      </p:cxnSp>
      <p:cxnSp>
        <p:nvCxnSpPr>
          <p:cNvPr id="504" name="直線コネクタ 503"/>
          <p:cNvCxnSpPr/>
          <p:nvPr/>
        </p:nvCxnSpPr>
        <p:spPr>
          <a:xfrm flipV="1">
            <a:off x="6654417" y="2350464"/>
            <a:ext cx="1709414" cy="8304"/>
          </a:xfrm>
          <a:prstGeom prst="line">
            <a:avLst/>
          </a:prstGeom>
          <a:noFill/>
          <a:ln w="9525" cap="flat" cmpd="sng" algn="ctr">
            <a:solidFill>
              <a:sysClr val="windowText" lastClr="000000"/>
            </a:solidFill>
            <a:prstDash val="sysDash"/>
          </a:ln>
          <a:effectLst/>
        </p:spPr>
      </p:cxnSp>
      <p:cxnSp>
        <p:nvCxnSpPr>
          <p:cNvPr id="505" name="直線矢印コネクタ 504"/>
          <p:cNvCxnSpPr/>
          <p:nvPr/>
        </p:nvCxnSpPr>
        <p:spPr>
          <a:xfrm>
            <a:off x="6294377" y="4366686"/>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506" name="直線矢印コネクタ 505"/>
          <p:cNvCxnSpPr/>
          <p:nvPr/>
        </p:nvCxnSpPr>
        <p:spPr>
          <a:xfrm flipV="1">
            <a:off x="6654417" y="3481394"/>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pic>
        <p:nvPicPr>
          <p:cNvPr id="50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042" y="4265172"/>
            <a:ext cx="338667" cy="245533"/>
          </a:xfrm>
          <a:prstGeom prst="rect">
            <a:avLst/>
          </a:prstGeom>
        </p:spPr>
      </p:pic>
      <p:pic>
        <p:nvPicPr>
          <p:cNvPr id="508"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665" y="4006648"/>
            <a:ext cx="829737" cy="261720"/>
          </a:xfrm>
          <a:prstGeom prst="rect">
            <a:avLst/>
          </a:prstGeom>
        </p:spPr>
      </p:pic>
      <p:pic>
        <p:nvPicPr>
          <p:cNvPr id="509"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665" y="3610602"/>
            <a:ext cx="834051" cy="230084"/>
          </a:xfrm>
          <a:prstGeom prst="rect">
            <a:avLst/>
          </a:prstGeom>
        </p:spPr>
      </p:pic>
      <p:cxnSp>
        <p:nvCxnSpPr>
          <p:cNvPr id="510" name="直線コネクタ 509"/>
          <p:cNvCxnSpPr/>
          <p:nvPr/>
        </p:nvCxnSpPr>
        <p:spPr>
          <a:xfrm flipV="1">
            <a:off x="6668382" y="4142360"/>
            <a:ext cx="1709414" cy="8304"/>
          </a:xfrm>
          <a:prstGeom prst="line">
            <a:avLst/>
          </a:prstGeom>
          <a:noFill/>
          <a:ln w="9525" cap="flat" cmpd="sng" algn="ctr">
            <a:solidFill>
              <a:sysClr val="windowText" lastClr="000000"/>
            </a:solidFill>
            <a:prstDash val="sysDash"/>
          </a:ln>
          <a:effectLst/>
        </p:spPr>
      </p:cxnSp>
      <p:cxnSp>
        <p:nvCxnSpPr>
          <p:cNvPr id="511" name="直線コネクタ 510"/>
          <p:cNvCxnSpPr/>
          <p:nvPr/>
        </p:nvCxnSpPr>
        <p:spPr>
          <a:xfrm flipV="1">
            <a:off x="6654417" y="3718616"/>
            <a:ext cx="1709414" cy="8304"/>
          </a:xfrm>
          <a:prstGeom prst="line">
            <a:avLst/>
          </a:prstGeom>
          <a:noFill/>
          <a:ln w="9525" cap="flat" cmpd="sng" algn="ctr">
            <a:solidFill>
              <a:sysClr val="windowText" lastClr="000000"/>
            </a:solidFill>
            <a:prstDash val="sysDash"/>
          </a:ln>
          <a:effectLst/>
        </p:spPr>
      </p:cxnSp>
      <p:cxnSp>
        <p:nvCxnSpPr>
          <p:cNvPr id="512" name="直線矢印コネクタ 511"/>
          <p:cNvCxnSpPr/>
          <p:nvPr/>
        </p:nvCxnSpPr>
        <p:spPr>
          <a:xfrm>
            <a:off x="6294377" y="5756036"/>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513" name="直線矢印コネクタ 512"/>
          <p:cNvCxnSpPr/>
          <p:nvPr/>
        </p:nvCxnSpPr>
        <p:spPr>
          <a:xfrm flipV="1">
            <a:off x="6654417" y="4870744"/>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pic>
        <p:nvPicPr>
          <p:cNvPr id="514"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6042" y="5654522"/>
            <a:ext cx="338667" cy="245533"/>
          </a:xfrm>
          <a:prstGeom prst="rect">
            <a:avLst/>
          </a:prstGeom>
        </p:spPr>
      </p:pic>
      <p:pic>
        <p:nvPicPr>
          <p:cNvPr id="515" name="TexTeXPicture" descr="&lt;?xml version=&quot;1.0&quot; encoding=&quot;utf-16&quot;?&gt;&#10;&lt;TeXTeX&gt;&#10;  &lt;preamble&gt;\documentclass{jarticle}&#10;\usepackage{amsmath}&#10;\pagestyle{empty}&lt;/preamble&gt;&#10;  &lt;body&gt;\begin{align*} &#10;\chi_{\rm QGP}&#10;\end{align*}&lt;/body&gt;&#10;  &lt;fcolor&gt;FF000000&lt;/fcolor&gt;&#10;  &lt;bcolor&gt;FFFFFFFF&lt;/bcolor&gt;&#10;  &lt;transparent&gt;True&lt;/transparent&gt;&#10;  &lt;resolution&gt;1800&lt;/resolution&gt;&#10;  &lt;imageh&gt;182&lt;/imageh&gt;&#10;  &lt;imagew&gt;577&lt;/imagew&gt;&#10;  &lt;scale&gt;50&lt;/scale&gt;&#10;  &lt;cursor&gt;30&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0665" y="5395998"/>
            <a:ext cx="829737" cy="261720"/>
          </a:xfrm>
          <a:prstGeom prst="rect">
            <a:avLst/>
          </a:prstGeom>
        </p:spPr>
      </p:pic>
      <p:pic>
        <p:nvPicPr>
          <p:cNvPr id="516" name="TexTeXPicture" descr="&lt;?xml version=&quot;1.0&quot; encoding=&quot;utf-16&quot;?&gt;&#10;&lt;TeXTeX&gt;&#10;  &lt;preamble&gt;\documentclass{jarticle}&#10;\usepackage{amsmath}&#10;\pagestyle{empty}&lt;/preamble&gt;&#10;  &lt;body&gt;\begin{align*} &#10;\chi_{\rm HAD}&#10;\end{align*}&lt;/body&gt;&#10;  &lt;fcolor&gt;FF000000&lt;/fcolor&gt;&#10;  &lt;bcolor&gt;FFFFFFFF&lt;/bcolor&gt;&#10;  &lt;transparent&gt;True&lt;/transparent&gt;&#10;  &lt;resolution&gt;1800&lt;/resolution&gt;&#10;  &lt;imageh&gt;160&lt;/imageh&gt;&#10;  &lt;imagew&gt;580&lt;/imagew&gt;&#10;  &lt;scale&gt;50&lt;/scale&gt;&#10;  &lt;cursor&gt;29&lt;/cursor&gt;&#10;&lt;/TeXTeX&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0665" y="4999952"/>
            <a:ext cx="834051" cy="230084"/>
          </a:xfrm>
          <a:prstGeom prst="rect">
            <a:avLst/>
          </a:prstGeom>
        </p:spPr>
      </p:pic>
      <p:cxnSp>
        <p:nvCxnSpPr>
          <p:cNvPr id="517" name="直線コネクタ 516"/>
          <p:cNvCxnSpPr/>
          <p:nvPr/>
        </p:nvCxnSpPr>
        <p:spPr>
          <a:xfrm flipV="1">
            <a:off x="6668382" y="5531710"/>
            <a:ext cx="1709414" cy="8304"/>
          </a:xfrm>
          <a:prstGeom prst="line">
            <a:avLst/>
          </a:prstGeom>
          <a:noFill/>
          <a:ln w="9525" cap="flat" cmpd="sng" algn="ctr">
            <a:solidFill>
              <a:sysClr val="windowText" lastClr="000000"/>
            </a:solidFill>
            <a:prstDash val="sysDash"/>
          </a:ln>
          <a:effectLst/>
        </p:spPr>
      </p:cxnSp>
      <p:cxnSp>
        <p:nvCxnSpPr>
          <p:cNvPr id="518" name="直線コネクタ 517"/>
          <p:cNvCxnSpPr/>
          <p:nvPr/>
        </p:nvCxnSpPr>
        <p:spPr>
          <a:xfrm flipV="1">
            <a:off x="6654417" y="5107966"/>
            <a:ext cx="1709414" cy="8304"/>
          </a:xfrm>
          <a:prstGeom prst="line">
            <a:avLst/>
          </a:prstGeom>
          <a:noFill/>
          <a:ln w="9525" cap="flat" cmpd="sng" algn="ctr">
            <a:solidFill>
              <a:sysClr val="windowText" lastClr="000000"/>
            </a:solidFill>
            <a:prstDash val="sysDash"/>
          </a:ln>
          <a:effectLst/>
        </p:spPr>
      </p:cxnSp>
      <p:cxnSp>
        <p:nvCxnSpPr>
          <p:cNvPr id="519" name="直線コネクタ 518"/>
          <p:cNvCxnSpPr/>
          <p:nvPr/>
        </p:nvCxnSpPr>
        <p:spPr>
          <a:xfrm>
            <a:off x="6688776" y="4150664"/>
            <a:ext cx="1656184" cy="0"/>
          </a:xfrm>
          <a:prstGeom prst="line">
            <a:avLst/>
          </a:prstGeom>
          <a:noFill/>
          <a:ln w="25400" cap="flat" cmpd="sng" algn="ctr">
            <a:solidFill>
              <a:srgbClr val="C0504D"/>
            </a:solidFill>
            <a:prstDash val="solid"/>
          </a:ln>
          <a:effectLst>
            <a:outerShdw blurRad="40000" dist="20000" dir="5400000" rotWithShape="0">
              <a:srgbClr val="000000">
                <a:alpha val="38000"/>
              </a:srgbClr>
            </a:outerShdw>
          </a:effectLst>
        </p:spPr>
      </p:cxnSp>
      <p:sp>
        <p:nvSpPr>
          <p:cNvPr id="520" name="下矢印 519"/>
          <p:cNvSpPr/>
          <p:nvPr/>
        </p:nvSpPr>
        <p:spPr>
          <a:xfrm>
            <a:off x="4546544" y="4144274"/>
            <a:ext cx="702072" cy="798479"/>
          </a:xfrm>
          <a:prstGeom prst="downArrow">
            <a:avLst/>
          </a:prstGeom>
          <a:gradFill flip="none" rotWithShape="1">
            <a:gsLst>
              <a:gs pos="0">
                <a:srgbClr val="F79646"/>
              </a:gs>
              <a:gs pos="100000">
                <a:srgbClr val="F79646">
                  <a:alpha val="80000"/>
                </a:srgbClr>
              </a:gs>
            </a:gsLst>
            <a:lin ang="5400000" scaled="1"/>
            <a:tileRect/>
          </a:gradFill>
          <a:ln w="25400" cap="flat" cmpd="sng" algn="ctr">
            <a:solidFill>
              <a:srgbClr val="F79646">
                <a:shade val="50000"/>
              </a:srgbClr>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1" name="円/楕円 136"/>
          <p:cNvSpPr/>
          <p:nvPr/>
        </p:nvSpPr>
        <p:spPr>
          <a:xfrm>
            <a:off x="4245571" y="5621593"/>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2" name="円/楕円 137"/>
          <p:cNvSpPr/>
          <p:nvPr/>
        </p:nvSpPr>
        <p:spPr>
          <a:xfrm>
            <a:off x="4826364" y="5303178"/>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3" name="円/楕円 138"/>
          <p:cNvSpPr/>
          <p:nvPr/>
        </p:nvSpPr>
        <p:spPr>
          <a:xfrm>
            <a:off x="3182525" y="5438715"/>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4" name="円/楕円 139"/>
          <p:cNvSpPr/>
          <p:nvPr/>
        </p:nvSpPr>
        <p:spPr>
          <a:xfrm>
            <a:off x="1636769" y="5283903"/>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5" name="円/楕円 140"/>
          <p:cNvSpPr/>
          <p:nvPr/>
        </p:nvSpPr>
        <p:spPr>
          <a:xfrm>
            <a:off x="3236525" y="5540638"/>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6" name="円/楕円 141"/>
          <p:cNvSpPr/>
          <p:nvPr/>
        </p:nvSpPr>
        <p:spPr>
          <a:xfrm>
            <a:off x="1571625" y="5182056"/>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7" name="円/楕円 142"/>
          <p:cNvSpPr/>
          <p:nvPr/>
        </p:nvSpPr>
        <p:spPr>
          <a:xfrm>
            <a:off x="2556310" y="5202724"/>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8" name="円/楕円 143"/>
          <p:cNvSpPr/>
          <p:nvPr/>
        </p:nvSpPr>
        <p:spPr>
          <a:xfrm>
            <a:off x="890103" y="5176390"/>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29" name="円/楕円 144"/>
          <p:cNvSpPr/>
          <p:nvPr/>
        </p:nvSpPr>
        <p:spPr>
          <a:xfrm>
            <a:off x="4707532" y="5249178"/>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0" name="円/楕円 145"/>
          <p:cNvSpPr/>
          <p:nvPr/>
        </p:nvSpPr>
        <p:spPr>
          <a:xfrm>
            <a:off x="651462" y="5614338"/>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1" name="円/楕円 146"/>
          <p:cNvSpPr/>
          <p:nvPr/>
        </p:nvSpPr>
        <p:spPr>
          <a:xfrm>
            <a:off x="3810197" y="5223142"/>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2" name="円/楕円 147"/>
          <p:cNvSpPr/>
          <p:nvPr/>
        </p:nvSpPr>
        <p:spPr>
          <a:xfrm>
            <a:off x="604088" y="5506338"/>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3" name="円/楕円 148"/>
          <p:cNvSpPr/>
          <p:nvPr/>
        </p:nvSpPr>
        <p:spPr>
          <a:xfrm>
            <a:off x="3290525" y="5414494"/>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4" name="円/楕円 149"/>
          <p:cNvSpPr/>
          <p:nvPr/>
        </p:nvSpPr>
        <p:spPr>
          <a:xfrm>
            <a:off x="4356861" y="5682271"/>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5" name="円/楕円 150"/>
          <p:cNvSpPr/>
          <p:nvPr/>
        </p:nvSpPr>
        <p:spPr>
          <a:xfrm>
            <a:off x="2419536" y="5193664"/>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6" name="円/楕円 151"/>
          <p:cNvSpPr/>
          <p:nvPr/>
        </p:nvSpPr>
        <p:spPr>
          <a:xfrm>
            <a:off x="891721" y="5316095"/>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7" name="円/楕円 152"/>
          <p:cNvSpPr/>
          <p:nvPr/>
        </p:nvSpPr>
        <p:spPr>
          <a:xfrm>
            <a:off x="2490506" y="5257849"/>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8" name="円/楕円 153"/>
          <p:cNvSpPr/>
          <p:nvPr/>
        </p:nvSpPr>
        <p:spPr>
          <a:xfrm>
            <a:off x="2208953" y="5595978"/>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39" name="円/楕円 154"/>
          <p:cNvSpPr/>
          <p:nvPr/>
        </p:nvSpPr>
        <p:spPr>
          <a:xfrm>
            <a:off x="2728508" y="5577185"/>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0" name="円/楕円 155"/>
          <p:cNvSpPr/>
          <p:nvPr/>
        </p:nvSpPr>
        <p:spPr>
          <a:xfrm>
            <a:off x="2653282" y="5685185"/>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1" name="円/楕円 156"/>
          <p:cNvSpPr/>
          <p:nvPr/>
        </p:nvSpPr>
        <p:spPr>
          <a:xfrm>
            <a:off x="3864197" y="5356375"/>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2" name="円/楕円 157"/>
          <p:cNvSpPr/>
          <p:nvPr/>
        </p:nvSpPr>
        <p:spPr>
          <a:xfrm>
            <a:off x="4814116" y="5195178"/>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3" name="円/楕円 158"/>
          <p:cNvSpPr/>
          <p:nvPr/>
        </p:nvSpPr>
        <p:spPr>
          <a:xfrm>
            <a:off x="1528769" y="5276236"/>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4" name="円/楕円 159"/>
          <p:cNvSpPr/>
          <p:nvPr/>
        </p:nvSpPr>
        <p:spPr>
          <a:xfrm>
            <a:off x="2620653" y="5566269"/>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5" name="円/楕円 160"/>
          <p:cNvSpPr/>
          <p:nvPr/>
        </p:nvSpPr>
        <p:spPr>
          <a:xfrm>
            <a:off x="541899" y="5610320"/>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6" name="円/楕円 161"/>
          <p:cNvSpPr/>
          <p:nvPr/>
        </p:nvSpPr>
        <p:spPr>
          <a:xfrm>
            <a:off x="4352720" y="5567593"/>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7" name="円/楕円 162"/>
          <p:cNvSpPr/>
          <p:nvPr/>
        </p:nvSpPr>
        <p:spPr>
          <a:xfrm>
            <a:off x="2138082" y="5541978"/>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8" name="円/楕円 163"/>
          <p:cNvSpPr/>
          <p:nvPr/>
        </p:nvSpPr>
        <p:spPr>
          <a:xfrm>
            <a:off x="2151808" y="5672797"/>
            <a:ext cx="108000" cy="108000"/>
          </a:xfrm>
          <a:prstGeom prst="ellipse">
            <a:avLst/>
          </a:prstGeom>
          <a:solidFill>
            <a:srgbClr val="00B05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49" name="円/楕円 164"/>
          <p:cNvSpPr/>
          <p:nvPr/>
        </p:nvSpPr>
        <p:spPr>
          <a:xfrm>
            <a:off x="999721" y="5266640"/>
            <a:ext cx="108000" cy="108000"/>
          </a:xfrm>
          <a:prstGeom prst="ellipse">
            <a:avLst/>
          </a:prstGeom>
          <a:solidFill>
            <a:srgbClr val="FF000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0" name="円/楕円 165"/>
          <p:cNvSpPr/>
          <p:nvPr/>
        </p:nvSpPr>
        <p:spPr>
          <a:xfrm>
            <a:off x="3739503" y="5331142"/>
            <a:ext cx="108000" cy="108000"/>
          </a:xfrm>
          <a:prstGeom prst="ellipse">
            <a:avLst/>
          </a:prstGeom>
          <a:solidFill>
            <a:srgbClr val="0070C0"/>
          </a:solidFill>
          <a:ln w="12700" cap="flat" cmpd="sng" algn="ctr">
            <a:noFill/>
            <a:prstDash val="solid"/>
          </a:ln>
          <a:effectLst>
            <a:glow rad="63500">
              <a:sysClr val="windowText" lastClr="000000">
                <a:alpha val="40000"/>
              </a:sys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1" name="円/楕円 166"/>
          <p:cNvSpPr/>
          <p:nvPr/>
        </p:nvSpPr>
        <p:spPr>
          <a:xfrm>
            <a:off x="3708864" y="5188393"/>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2" name="円/楕円 167"/>
          <p:cNvSpPr/>
          <p:nvPr/>
        </p:nvSpPr>
        <p:spPr>
          <a:xfrm>
            <a:off x="2052680" y="5494433"/>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3" name="円/楕円 168"/>
          <p:cNvSpPr/>
          <p:nvPr/>
        </p:nvSpPr>
        <p:spPr>
          <a:xfrm>
            <a:off x="2376680" y="5104800"/>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4" name="円/楕円 169"/>
          <p:cNvSpPr/>
          <p:nvPr/>
        </p:nvSpPr>
        <p:spPr>
          <a:xfrm>
            <a:off x="4212920" y="5513593"/>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5" name="円/楕円 170"/>
          <p:cNvSpPr/>
          <p:nvPr/>
        </p:nvSpPr>
        <p:spPr>
          <a:xfrm>
            <a:off x="2556736" y="5494433"/>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6" name="円/楕円 171"/>
          <p:cNvSpPr/>
          <p:nvPr/>
        </p:nvSpPr>
        <p:spPr>
          <a:xfrm>
            <a:off x="4664364" y="5122808"/>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7" name="円/楕円 172"/>
          <p:cNvSpPr/>
          <p:nvPr/>
        </p:nvSpPr>
        <p:spPr>
          <a:xfrm>
            <a:off x="496088" y="5459016"/>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8" name="円/楕円 173"/>
          <p:cNvSpPr/>
          <p:nvPr/>
        </p:nvSpPr>
        <p:spPr>
          <a:xfrm>
            <a:off x="3121613" y="5350417"/>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59" name="円/楕円 174"/>
          <p:cNvSpPr/>
          <p:nvPr/>
        </p:nvSpPr>
        <p:spPr>
          <a:xfrm>
            <a:off x="1476616" y="5122808"/>
            <a:ext cx="324000" cy="324000"/>
          </a:xfrm>
          <a:prstGeom prst="ellipse">
            <a:avLst/>
          </a:prstGeom>
          <a:solidFill>
            <a:srgbClr val="9BBB59">
              <a:lumMod val="40000"/>
              <a:lumOff val="60000"/>
              <a:alpha val="10000"/>
            </a:srgbClr>
          </a:solidFill>
          <a:ln w="19050" cap="flat" cmpd="sng" algn="ctr">
            <a:solidFill>
              <a:srgbClr val="9BBB59">
                <a:lumMod val="75000"/>
              </a:srgbClr>
            </a:solidFill>
            <a:prstDash val="dash"/>
          </a:ln>
          <a:effectLst>
            <a:glow rad="63500">
              <a:srgbClr val="9BBB59">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60" name="円/楕円 175"/>
          <p:cNvSpPr/>
          <p:nvPr/>
        </p:nvSpPr>
        <p:spPr>
          <a:xfrm>
            <a:off x="820160" y="5134393"/>
            <a:ext cx="324000" cy="324000"/>
          </a:xfrm>
          <a:prstGeom prst="ellipse">
            <a:avLst/>
          </a:prstGeom>
          <a:solidFill>
            <a:srgbClr val="F79646">
              <a:lumMod val="40000"/>
              <a:lumOff val="60000"/>
              <a:alpha val="10000"/>
            </a:srgbClr>
          </a:solidFill>
          <a:ln w="19050" cap="flat" cmpd="sng" algn="ctr">
            <a:solidFill>
              <a:srgbClr val="F79646">
                <a:lumMod val="75000"/>
              </a:srgbClr>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61" name="下矢印 560"/>
          <p:cNvSpPr/>
          <p:nvPr/>
        </p:nvSpPr>
        <p:spPr>
          <a:xfrm>
            <a:off x="4528536" y="2962536"/>
            <a:ext cx="702072" cy="540057"/>
          </a:xfrm>
          <a:prstGeom prst="downArrow">
            <a:avLst/>
          </a:prstGeom>
          <a:gradFill flip="none" rotWithShape="1">
            <a:gsLst>
              <a:gs pos="0">
                <a:srgbClr val="F79646"/>
              </a:gs>
              <a:gs pos="100000">
                <a:srgbClr val="F79646">
                  <a:alpha val="80000"/>
                </a:srgbClr>
              </a:gs>
            </a:gsLst>
            <a:lin ang="5400000" scaled="1"/>
            <a:tileRect/>
          </a:gradFill>
          <a:ln w="25400" cap="flat" cmpd="sng" algn="ctr">
            <a:solidFill>
              <a:srgbClr val="F79646">
                <a:shade val="50000"/>
              </a:srgbClr>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562" name="テキスト ボックス 561"/>
          <p:cNvSpPr txBox="1"/>
          <p:nvPr/>
        </p:nvSpPr>
        <p:spPr>
          <a:xfrm>
            <a:off x="7717825" y="916474"/>
            <a:ext cx="4294124" cy="646331"/>
          </a:xfrm>
          <a:prstGeom prst="rect">
            <a:avLst/>
          </a:prstGeom>
          <a:noFill/>
        </p:spPr>
        <p:txBody>
          <a:bodyPr wrap="none" rtlCol="0">
            <a:spAutoFit/>
          </a:bodyPr>
          <a:lstStyle/>
          <a:p>
            <a:r>
              <a:rPr lang="en-US" altLang="ja-JP" dirty="0" err="1">
                <a:solidFill>
                  <a:srgbClr val="002060"/>
                </a:solidFill>
              </a:rPr>
              <a:t>Asakawa</a:t>
            </a:r>
            <a:r>
              <a:rPr lang="en-US" altLang="ja-JP" dirty="0">
                <a:solidFill>
                  <a:srgbClr val="002060"/>
                </a:solidFill>
              </a:rPr>
              <a:t>, Heinz, Muller, 2000</a:t>
            </a:r>
          </a:p>
          <a:p>
            <a:r>
              <a:rPr lang="en-US" altLang="ja-JP" dirty="0">
                <a:solidFill>
                  <a:srgbClr val="002060"/>
                </a:solidFill>
              </a:rPr>
              <a:t>Jeon, Koch, 2000; </a:t>
            </a:r>
            <a:r>
              <a:rPr lang="en-US" altLang="ja-JP" dirty="0" err="1">
                <a:solidFill>
                  <a:srgbClr val="002060"/>
                </a:solidFill>
              </a:rPr>
              <a:t>Shuryak</a:t>
            </a:r>
            <a:r>
              <a:rPr lang="en-US" altLang="ja-JP" dirty="0">
                <a:solidFill>
                  <a:srgbClr val="002060"/>
                </a:solidFill>
              </a:rPr>
              <a:t>, </a:t>
            </a:r>
            <a:r>
              <a:rPr lang="en-US" altLang="ja-JP" dirty="0" err="1">
                <a:solidFill>
                  <a:srgbClr val="002060"/>
                </a:solidFill>
              </a:rPr>
              <a:t>Stephanov</a:t>
            </a:r>
            <a:r>
              <a:rPr lang="en-US" altLang="ja-JP" dirty="0">
                <a:solidFill>
                  <a:srgbClr val="002060"/>
                </a:solidFill>
              </a:rPr>
              <a:t>, 2001</a:t>
            </a:r>
            <a:endParaRPr lang="ja-JP" altLang="en-US" dirty="0">
              <a:solidFill>
                <a:srgbClr val="002060"/>
              </a:solidFill>
            </a:endParaRPr>
          </a:p>
        </p:txBody>
      </p:sp>
      <p:sp>
        <p:nvSpPr>
          <p:cNvPr id="155" name="四角形: 角を丸くする 154">
            <a:extLst>
              <a:ext uri="{FF2B5EF4-FFF2-40B4-BE49-F238E27FC236}">
                <a16:creationId xmlns:a16="http://schemas.microsoft.com/office/drawing/2014/main" id="{51B83D63-3677-4971-B642-DF48E9109AC9}"/>
              </a:ext>
            </a:extLst>
          </p:cNvPr>
          <p:cNvSpPr/>
          <p:nvPr/>
        </p:nvSpPr>
        <p:spPr>
          <a:xfrm>
            <a:off x="9238262" y="2724762"/>
            <a:ext cx="2849938" cy="3821952"/>
          </a:xfrm>
          <a:prstGeom prst="roundRect">
            <a:avLst/>
          </a:prstGeom>
          <a:solidFill>
            <a:srgbClr val="D9D9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a:extLst>
              <a:ext uri="{FF2B5EF4-FFF2-40B4-BE49-F238E27FC236}">
                <a16:creationId xmlns:a16="http://schemas.microsoft.com/office/drawing/2014/main" id="{22AB4AA8-9E05-43DE-BB78-51A259417CCA}"/>
              </a:ext>
            </a:extLst>
          </p:cNvPr>
          <p:cNvSpPr/>
          <p:nvPr/>
        </p:nvSpPr>
        <p:spPr>
          <a:xfrm>
            <a:off x="9375648" y="3005824"/>
            <a:ext cx="2515515" cy="1200329"/>
          </a:xfrm>
          <a:prstGeom prst="rect">
            <a:avLst/>
          </a:prstGeom>
        </p:spPr>
        <p:txBody>
          <a:bodyPr wrap="square">
            <a:spAutoFit/>
          </a:bodyPr>
          <a:lstStyle/>
          <a:p>
            <a:pPr algn="ctr">
              <a:buClr>
                <a:srgbClr val="0070C0"/>
              </a:buClr>
              <a:defRPr/>
            </a:pPr>
            <a:r>
              <a:rPr kumimoji="0" lang="ja-JP" altLang="en-US" sz="2400" kern="0" dirty="0">
                <a:solidFill>
                  <a:prstClr val="black"/>
                </a:solidFill>
                <a:latin typeface="Arial"/>
              </a:rPr>
              <a:t>保存電荷ゆらぎの変化は、拡散によって起こる</a:t>
            </a:r>
            <a:endParaRPr kumimoji="0" lang="en-US" altLang="ja-JP" sz="2400" kern="0" dirty="0">
              <a:solidFill>
                <a:prstClr val="black"/>
              </a:solidFill>
              <a:latin typeface="Arial"/>
            </a:endParaRPr>
          </a:p>
        </p:txBody>
      </p:sp>
      <p:sp>
        <p:nvSpPr>
          <p:cNvPr id="157" name="正方形/長方形 156">
            <a:extLst>
              <a:ext uri="{FF2B5EF4-FFF2-40B4-BE49-F238E27FC236}">
                <a16:creationId xmlns:a16="http://schemas.microsoft.com/office/drawing/2014/main" id="{E7F3D8CF-4C9B-4FF0-BF65-6DE31CFB8A0D}"/>
              </a:ext>
            </a:extLst>
          </p:cNvPr>
          <p:cNvSpPr/>
          <p:nvPr/>
        </p:nvSpPr>
        <p:spPr>
          <a:xfrm>
            <a:off x="9449646" y="4754005"/>
            <a:ext cx="2424850" cy="1569660"/>
          </a:xfrm>
          <a:prstGeom prst="rect">
            <a:avLst/>
          </a:prstGeom>
        </p:spPr>
        <p:txBody>
          <a:bodyPr wrap="square">
            <a:spAutoFit/>
          </a:bodyPr>
          <a:lstStyle/>
          <a:p>
            <a:pPr algn="ctr">
              <a:buClr>
                <a:srgbClr val="0070C0"/>
              </a:buClr>
              <a:defRPr/>
            </a:pPr>
            <a:r>
              <a:rPr kumimoji="0" lang="en-US" altLang="ja-JP" sz="2400" kern="0" dirty="0">
                <a:solidFill>
                  <a:prstClr val="black"/>
                </a:solidFill>
                <a:latin typeface="Symbol" pitchFamily="18" charset="2"/>
              </a:rPr>
              <a:t>D</a:t>
            </a:r>
            <a:r>
              <a:rPr kumimoji="0" lang="en-US" altLang="ja-JP" sz="2400" kern="0" dirty="0">
                <a:solidFill>
                  <a:prstClr val="black"/>
                </a:solidFill>
                <a:latin typeface="Arial"/>
                <a:sym typeface="Wingdings" panose="05000000000000000000" pitchFamily="2" charset="2"/>
              </a:rPr>
              <a:t>Y</a:t>
            </a:r>
            <a:r>
              <a:rPr kumimoji="0" lang="ja-JP" altLang="en-US" sz="2400" kern="0" dirty="0">
                <a:solidFill>
                  <a:prstClr val="black"/>
                </a:solidFill>
                <a:latin typeface="Arial"/>
                <a:sym typeface="Wingdings" panose="05000000000000000000" pitchFamily="2" charset="2"/>
              </a:rPr>
              <a:t>大で</a:t>
            </a:r>
            <a:endParaRPr kumimoji="0" lang="en-US" altLang="ja-JP" sz="2400" kern="0" dirty="0">
              <a:solidFill>
                <a:prstClr val="black"/>
              </a:solidFill>
              <a:latin typeface="Arial"/>
            </a:endParaRPr>
          </a:p>
          <a:p>
            <a:pPr algn="ctr">
              <a:buClr>
                <a:srgbClr val="0070C0"/>
              </a:buClr>
              <a:defRPr/>
            </a:pPr>
            <a:r>
              <a:rPr kumimoji="0" lang="ja-JP" altLang="en-US" sz="2400" kern="0" dirty="0">
                <a:solidFill>
                  <a:prstClr val="black"/>
                </a:solidFill>
                <a:latin typeface="Arial"/>
              </a:rPr>
              <a:t>緩和時間が減少。</a:t>
            </a:r>
            <a:endParaRPr kumimoji="0" lang="en-US" altLang="ja-JP" sz="2400" kern="0" dirty="0">
              <a:solidFill>
                <a:prstClr val="black"/>
              </a:solidFill>
              <a:latin typeface="Arial"/>
            </a:endParaRPr>
          </a:p>
          <a:p>
            <a:pPr algn="ctr">
              <a:buClr>
                <a:srgbClr val="0070C0"/>
              </a:buClr>
              <a:defRPr/>
            </a:pPr>
            <a:r>
              <a:rPr kumimoji="0" lang="ja-JP" altLang="en-US" sz="2400" kern="0" dirty="0">
                <a:solidFill>
                  <a:prstClr val="black"/>
                </a:solidFill>
                <a:latin typeface="Arial"/>
              </a:rPr>
              <a:t>初期のゆらぎの値に漸近</a:t>
            </a:r>
          </a:p>
        </p:txBody>
      </p:sp>
      <p:sp>
        <p:nvSpPr>
          <p:cNvPr id="158" name="矢印: 下 157">
            <a:extLst>
              <a:ext uri="{FF2B5EF4-FFF2-40B4-BE49-F238E27FC236}">
                <a16:creationId xmlns:a16="http://schemas.microsoft.com/office/drawing/2014/main" id="{38511466-E2CD-4A83-BC16-519B6B9DF925}"/>
              </a:ext>
            </a:extLst>
          </p:cNvPr>
          <p:cNvSpPr/>
          <p:nvPr/>
        </p:nvSpPr>
        <p:spPr>
          <a:xfrm>
            <a:off x="9986719" y="4285311"/>
            <a:ext cx="1350705" cy="389536"/>
          </a:xfrm>
          <a:prstGeom prst="downArrow">
            <a:avLst/>
          </a:prstGeom>
          <a:gradFill flip="none" rotWithShape="1">
            <a:gsLst>
              <a:gs pos="17000">
                <a:srgbClr val="152542"/>
              </a:gs>
              <a:gs pos="100000">
                <a:schemeClr val="accent1">
                  <a:lumMod val="99000"/>
                  <a:satMod val="120000"/>
                  <a:shade val="78000"/>
                </a:scheme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5" name="TexTeXPicture" descr="&lt;?xml version=&quot;1.0&quot; encoding=&quot;utf-16&quot;?&gt;&#10;&lt;TeXTeX&gt;&#10;  &lt;preamble&gt;\documentclass{jarticle}&#10;\usepackage{amsmath}&#10;\pagestyle{empty}&lt;/preamble&gt;&#10;  &lt;body&gt;\begin{align*} &#10;\Delta Y&#10;\end{align*}&lt;/body&gt;&#10;  &lt;fcolor&gt;FF000000&lt;/fcolor&gt;&#10;  &lt;bcolor&gt;FFFFFFFF&lt;/bcolor&gt;&#10;  &lt;transparent&gt;True&lt;/transparent&gt;&#10;  &lt;resolution&gt;1800&lt;/resolution&gt;&#10;  &lt;imageh&gt;175&lt;/imageh&gt;&#10;  &lt;imagew&gt;385&lt;/imagew&gt;&#10;  &lt;scale&gt;50&lt;/scale&gt;&#10;  &lt;cursor&gt;24&lt;/cursor&gt;&#10;&lt;/TeXTeX&gt;">
            <a:extLst>
              <a:ext uri="{FF2B5EF4-FFF2-40B4-BE49-F238E27FC236}">
                <a16:creationId xmlns:a16="http://schemas.microsoft.com/office/drawing/2014/main" id="{CC3F2020-102C-4BD7-A2D3-12016A676B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4292" y="5908474"/>
            <a:ext cx="577636" cy="262561"/>
          </a:xfrm>
          <a:prstGeom prst="rect">
            <a:avLst/>
          </a:prstGeom>
        </p:spPr>
      </p:pic>
      <p:pic>
        <p:nvPicPr>
          <p:cNvPr id="8" name="TexTeXPicture" descr="&lt;?xml version=&quot;1.0&quot; encoding=&quot;utf-16&quot;?&gt;&#10;&lt;TeXTeX&gt;&#10;  &lt;preamble&gt;\documentclass{jarticle}&#10;\usepackage{amsmath}&#10;\pagestyle{empty}&lt;/preamble&gt;&#10;  &lt;body&gt;\begin{align*} &#10;\frac{\langle \Delta N^2 \rangle}{\Delta Y}&#10;\end{align*}&lt;/body&gt;&#10;  &lt;fcolor&gt;FF000000&lt;/fcolor&gt;&#10;  &lt;bcolor&gt;FFFFFFFF&lt;/bcolor&gt;&#10;  &lt;transparent&gt;True&lt;/transparent&gt;&#10;  &lt;resolution&gt;1800&lt;/resolution&gt;&#10;  &lt;imageh&gt;544&lt;/imageh&gt;&#10;  &lt;imagew&gt;741&lt;/imagew&gt;&#10;  &lt;scale&gt;50&lt;/scale&gt;&#10;  &lt;cursor&gt;58&lt;/cursor&gt;&#10;&lt;/TeXTeX&gt;">
            <a:extLst>
              <a:ext uri="{FF2B5EF4-FFF2-40B4-BE49-F238E27FC236}">
                <a16:creationId xmlns:a16="http://schemas.microsoft.com/office/drawing/2014/main" id="{E0D7B777-A1C3-411C-AA26-705628894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217" y="1562805"/>
            <a:ext cx="986395" cy="724156"/>
          </a:xfrm>
          <a:prstGeom prst="rect">
            <a:avLst/>
          </a:prstGeom>
        </p:spPr>
      </p:pic>
    </p:spTree>
    <p:extLst>
      <p:ext uri="{BB962C8B-B14F-4D97-AF65-F5344CB8AC3E}">
        <p14:creationId xmlns:p14="http://schemas.microsoft.com/office/powerpoint/2010/main" val="323594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共鳴崩壊の影響</a:t>
            </a:r>
            <a:endParaRPr kumimoji="1" lang="ja-JP" altLang="en-US" dirty="0"/>
          </a:p>
        </p:txBody>
      </p:sp>
      <p:sp>
        <p:nvSpPr>
          <p:cNvPr id="5" name="正方形/長方形 4"/>
          <p:cNvSpPr/>
          <p:nvPr/>
        </p:nvSpPr>
        <p:spPr>
          <a:xfrm>
            <a:off x="1775520" y="2167114"/>
            <a:ext cx="4896544" cy="829838"/>
          </a:xfrm>
          <a:prstGeom prst="rect">
            <a:avLst/>
          </a:prstGeom>
          <a:gradFill flip="none" rotWithShape="1">
            <a:gsLst>
              <a:gs pos="0">
                <a:srgbClr val="FF0000">
                  <a:alpha val="30000"/>
                </a:srgbClr>
              </a:gs>
              <a:gs pos="100000">
                <a:srgbClr val="FA5D06">
                  <a:alpha val="30000"/>
                </a:srgbClr>
              </a:gs>
            </a:gsLst>
            <a:lin ang="2700000" scaled="1"/>
            <a:tileRect/>
          </a:gradFill>
          <a:ln w="25400" cap="flat" cmpd="sng" algn="ctr">
            <a:solidFill>
              <a:srgbClr val="C0000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36" name="正方形/長方形 35"/>
          <p:cNvSpPr/>
          <p:nvPr/>
        </p:nvSpPr>
        <p:spPr>
          <a:xfrm>
            <a:off x="1775520" y="3651390"/>
            <a:ext cx="4896544" cy="815190"/>
          </a:xfrm>
          <a:prstGeom prst="rect">
            <a:avLst/>
          </a:prstGeom>
          <a:noFill/>
          <a:ln w="25400" cap="flat" cmpd="sng" algn="ctr">
            <a:solidFill>
              <a:srgbClr val="00206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76" name="円/楕円 74"/>
          <p:cNvSpPr/>
          <p:nvPr/>
        </p:nvSpPr>
        <p:spPr>
          <a:xfrm>
            <a:off x="2027536" y="2425464"/>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cxnSp>
        <p:nvCxnSpPr>
          <p:cNvPr id="77" name="直線コネクタ 76"/>
          <p:cNvCxnSpPr/>
          <p:nvPr/>
        </p:nvCxnSpPr>
        <p:spPr>
          <a:xfrm>
            <a:off x="3264618" y="1802284"/>
            <a:ext cx="0" cy="4579044"/>
          </a:xfrm>
          <a:prstGeom prst="line">
            <a:avLst/>
          </a:prstGeom>
          <a:noFill/>
          <a:ln w="9525"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78" name="直線コネクタ 77"/>
          <p:cNvCxnSpPr/>
          <p:nvPr/>
        </p:nvCxnSpPr>
        <p:spPr>
          <a:xfrm>
            <a:off x="4871864" y="1802284"/>
            <a:ext cx="0" cy="4579044"/>
          </a:xfrm>
          <a:prstGeom prst="line">
            <a:avLst/>
          </a:prstGeom>
          <a:noFill/>
          <a:ln w="9525"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84" name="直線矢印コネクタ 83"/>
          <p:cNvCxnSpPr/>
          <p:nvPr/>
        </p:nvCxnSpPr>
        <p:spPr>
          <a:xfrm>
            <a:off x="7717825" y="2996950"/>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85" name="直線矢印コネクタ 84"/>
          <p:cNvCxnSpPr/>
          <p:nvPr/>
        </p:nvCxnSpPr>
        <p:spPr>
          <a:xfrm flipV="1">
            <a:off x="8077865" y="2111658"/>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pic>
        <p:nvPicPr>
          <p:cNvPr id="87"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490" y="2895436"/>
            <a:ext cx="338667" cy="245533"/>
          </a:xfrm>
          <a:prstGeom prst="rect">
            <a:avLst/>
          </a:prstGeom>
        </p:spPr>
      </p:pic>
      <p:cxnSp>
        <p:nvCxnSpPr>
          <p:cNvPr id="91" name="直線コネクタ 90"/>
          <p:cNvCxnSpPr/>
          <p:nvPr/>
        </p:nvCxnSpPr>
        <p:spPr>
          <a:xfrm flipV="1">
            <a:off x="8091830" y="2952647"/>
            <a:ext cx="1709414" cy="830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2" name="直線コネクタ 91"/>
          <p:cNvCxnSpPr/>
          <p:nvPr/>
        </p:nvCxnSpPr>
        <p:spPr>
          <a:xfrm flipV="1">
            <a:off x="8077865" y="2348880"/>
            <a:ext cx="1709414" cy="8304"/>
          </a:xfrm>
          <a:prstGeom prst="line">
            <a:avLst/>
          </a:prstGeom>
          <a:noFill/>
          <a:ln w="9525" cap="flat" cmpd="sng" algn="ctr">
            <a:solidFill>
              <a:sysClr val="windowText" lastClr="000000"/>
            </a:solidFill>
            <a:prstDash val="sysDash"/>
          </a:ln>
          <a:effectLst/>
        </p:spPr>
      </p:cxnSp>
      <p:cxnSp>
        <p:nvCxnSpPr>
          <p:cNvPr id="93" name="直線矢印コネクタ 92"/>
          <p:cNvCxnSpPr/>
          <p:nvPr/>
        </p:nvCxnSpPr>
        <p:spPr>
          <a:xfrm>
            <a:off x="7717825" y="4466578"/>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4" name="直線矢印コネクタ 93"/>
          <p:cNvCxnSpPr/>
          <p:nvPr/>
        </p:nvCxnSpPr>
        <p:spPr>
          <a:xfrm flipV="1">
            <a:off x="8077865" y="3581286"/>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pic>
        <p:nvPicPr>
          <p:cNvPr id="95" name="TexTeXPicture" descr="&lt;?xml version=&quot;1.0&quot; encoding=&quot;utf-16&quot;?&gt;&#10;&lt;TeXTeX&gt;&#10;  &lt;preamble&gt;\documentclass{jarticle}&#10;\usepackage{amsmath}&#10;\pagestyle{empty}&lt;/preamble&gt;&#10;  &lt;body&gt;\begin{align*} &#10;\Delta \eta&#10;\end{align*}&lt;/body&gt;&#10;  &lt;fcolor&gt;FF000000&lt;/fcolor&gt;&#10;  &lt;bcolor&gt;FFFFFFFF&lt;/bcolor&gt;&#10;  &lt;transparent&gt;True&lt;/transparent&gt;&#10;  &lt;resolution&gt;1800&lt;/resolution&gt;&#10;  &lt;imageh&gt;232&lt;/imageh&gt;&#10;  &lt;imagew&gt;320&lt;/imagew&gt;&#10;  &lt;scale&gt;50&lt;/scale&gt;&#10;  &lt;cursor&gt;27&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490" y="4365064"/>
            <a:ext cx="338667" cy="245533"/>
          </a:xfrm>
          <a:prstGeom prst="rect">
            <a:avLst/>
          </a:prstGeom>
        </p:spPr>
      </p:pic>
      <p:cxnSp>
        <p:nvCxnSpPr>
          <p:cNvPr id="99" name="直線コネクタ 98"/>
          <p:cNvCxnSpPr/>
          <p:nvPr/>
        </p:nvCxnSpPr>
        <p:spPr>
          <a:xfrm flipV="1">
            <a:off x="8077865" y="3818508"/>
            <a:ext cx="1709414" cy="8304"/>
          </a:xfrm>
          <a:prstGeom prst="line">
            <a:avLst/>
          </a:prstGeom>
          <a:noFill/>
          <a:ln w="9525" cap="flat" cmpd="sng" algn="ctr">
            <a:solidFill>
              <a:sysClr val="windowText" lastClr="000000"/>
            </a:solidFill>
            <a:prstDash val="sysDash"/>
          </a:ln>
          <a:effectLst/>
        </p:spPr>
      </p:cxnSp>
      <p:cxnSp>
        <p:nvCxnSpPr>
          <p:cNvPr id="107" name="直線コネクタ 106"/>
          <p:cNvCxnSpPr/>
          <p:nvPr/>
        </p:nvCxnSpPr>
        <p:spPr>
          <a:xfrm>
            <a:off x="8091830" y="4449934"/>
            <a:ext cx="165618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08" name="下矢印 107"/>
          <p:cNvSpPr/>
          <p:nvPr/>
        </p:nvSpPr>
        <p:spPr>
          <a:xfrm>
            <a:off x="6567991" y="4211357"/>
            <a:ext cx="702072" cy="798479"/>
          </a:xfrm>
          <a:prstGeom prst="downArrow">
            <a:avLst/>
          </a:prstGeom>
          <a:gradFill flip="none" rotWithShape="1">
            <a:gsLst>
              <a:gs pos="0">
                <a:srgbClr val="F79646"/>
              </a:gs>
              <a:gs pos="100000">
                <a:srgbClr val="F79646">
                  <a:alpha val="80000"/>
                </a:srgbClr>
              </a:gs>
            </a:gsLst>
            <a:lin ang="5400000" scaled="1"/>
            <a:tileRect/>
          </a:gradFill>
          <a:ln w="25400" cap="flat" cmpd="sng" algn="ctr">
            <a:solidFill>
              <a:srgbClr val="F79646">
                <a:shade val="50000"/>
              </a:srgbClr>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49" name="下矢印 148"/>
          <p:cNvSpPr/>
          <p:nvPr/>
        </p:nvSpPr>
        <p:spPr>
          <a:xfrm>
            <a:off x="6569445" y="3021313"/>
            <a:ext cx="702072" cy="540057"/>
          </a:xfrm>
          <a:prstGeom prst="downArrow">
            <a:avLst/>
          </a:prstGeom>
          <a:gradFill flip="none" rotWithShape="1">
            <a:gsLst>
              <a:gs pos="0">
                <a:srgbClr val="F79646"/>
              </a:gs>
              <a:gs pos="100000">
                <a:srgbClr val="F79646">
                  <a:alpha val="80000"/>
                </a:srgbClr>
              </a:gs>
            </a:gsLst>
            <a:lin ang="5400000" scaled="1"/>
            <a:tileRect/>
          </a:gradFill>
          <a:ln w="25400" cap="flat" cmpd="sng" algn="ctr">
            <a:solidFill>
              <a:srgbClr val="F79646">
                <a:shade val="50000"/>
              </a:srgbClr>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1" name="円/楕円 74"/>
          <p:cNvSpPr/>
          <p:nvPr/>
        </p:nvSpPr>
        <p:spPr>
          <a:xfrm>
            <a:off x="2801723" y="2276969"/>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2" name="円/楕円 74"/>
          <p:cNvSpPr/>
          <p:nvPr/>
        </p:nvSpPr>
        <p:spPr>
          <a:xfrm>
            <a:off x="3410053" y="2601039"/>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3" name="円/楕円 74"/>
          <p:cNvSpPr/>
          <p:nvPr/>
        </p:nvSpPr>
        <p:spPr>
          <a:xfrm>
            <a:off x="3999872" y="2252818"/>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4" name="円/楕円 74"/>
          <p:cNvSpPr/>
          <p:nvPr/>
        </p:nvSpPr>
        <p:spPr>
          <a:xfrm>
            <a:off x="4481619" y="2622290"/>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5" name="円/楕円 74"/>
          <p:cNvSpPr/>
          <p:nvPr/>
        </p:nvSpPr>
        <p:spPr>
          <a:xfrm>
            <a:off x="6012965" y="2460290"/>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6" name="円/楕円 74"/>
          <p:cNvSpPr/>
          <p:nvPr/>
        </p:nvSpPr>
        <p:spPr>
          <a:xfrm>
            <a:off x="5201877" y="2239442"/>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7" name="円/楕円 74"/>
          <p:cNvSpPr/>
          <p:nvPr/>
        </p:nvSpPr>
        <p:spPr>
          <a:xfrm>
            <a:off x="2027536" y="3899594"/>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8" name="円/楕円 74"/>
          <p:cNvSpPr/>
          <p:nvPr/>
        </p:nvSpPr>
        <p:spPr>
          <a:xfrm>
            <a:off x="2801723" y="3751099"/>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9" name="円/楕円 74"/>
          <p:cNvSpPr/>
          <p:nvPr/>
        </p:nvSpPr>
        <p:spPr>
          <a:xfrm>
            <a:off x="3410053" y="4075169"/>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0" name="円/楕円 74"/>
          <p:cNvSpPr/>
          <p:nvPr/>
        </p:nvSpPr>
        <p:spPr>
          <a:xfrm>
            <a:off x="3999872" y="3726948"/>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1" name="円/楕円 74"/>
          <p:cNvSpPr/>
          <p:nvPr/>
        </p:nvSpPr>
        <p:spPr>
          <a:xfrm>
            <a:off x="4481619" y="4096420"/>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2" name="円/楕円 74"/>
          <p:cNvSpPr/>
          <p:nvPr/>
        </p:nvSpPr>
        <p:spPr>
          <a:xfrm>
            <a:off x="6012965" y="3934420"/>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3" name="円/楕円 74"/>
          <p:cNvSpPr/>
          <p:nvPr/>
        </p:nvSpPr>
        <p:spPr>
          <a:xfrm>
            <a:off x="5201877" y="3713572"/>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5" name="楕円 164"/>
          <p:cNvSpPr/>
          <p:nvPr/>
        </p:nvSpPr>
        <p:spPr>
          <a:xfrm>
            <a:off x="1972823" y="3956205"/>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6" name="楕円 165"/>
          <p:cNvSpPr/>
          <p:nvPr/>
        </p:nvSpPr>
        <p:spPr>
          <a:xfrm>
            <a:off x="2153536" y="3875619"/>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楕円 186"/>
          <p:cNvSpPr/>
          <p:nvPr/>
        </p:nvSpPr>
        <p:spPr>
          <a:xfrm>
            <a:off x="2747820" y="3796440"/>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 name="楕円 187"/>
          <p:cNvSpPr/>
          <p:nvPr/>
        </p:nvSpPr>
        <p:spPr>
          <a:xfrm>
            <a:off x="2928533" y="3715854"/>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 name="楕円 188"/>
          <p:cNvSpPr/>
          <p:nvPr/>
        </p:nvSpPr>
        <p:spPr>
          <a:xfrm>
            <a:off x="3372659" y="4116080"/>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 name="楕円 189"/>
          <p:cNvSpPr/>
          <p:nvPr/>
        </p:nvSpPr>
        <p:spPr>
          <a:xfrm>
            <a:off x="3553372" y="4035494"/>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 name="楕円 190"/>
          <p:cNvSpPr/>
          <p:nvPr/>
        </p:nvSpPr>
        <p:spPr>
          <a:xfrm>
            <a:off x="3945205" y="3799420"/>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2" name="楕円 191"/>
          <p:cNvSpPr/>
          <p:nvPr/>
        </p:nvSpPr>
        <p:spPr>
          <a:xfrm>
            <a:off x="4125918" y="3718834"/>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3" name="楕円 192"/>
          <p:cNvSpPr/>
          <p:nvPr/>
        </p:nvSpPr>
        <p:spPr>
          <a:xfrm>
            <a:off x="4418195" y="4158898"/>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4" name="楕円 193"/>
          <p:cNvSpPr/>
          <p:nvPr/>
        </p:nvSpPr>
        <p:spPr>
          <a:xfrm>
            <a:off x="4598908" y="4078312"/>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5" name="楕円 194"/>
          <p:cNvSpPr/>
          <p:nvPr/>
        </p:nvSpPr>
        <p:spPr>
          <a:xfrm>
            <a:off x="5133086" y="3809444"/>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6" name="楕円 195"/>
          <p:cNvSpPr/>
          <p:nvPr/>
        </p:nvSpPr>
        <p:spPr>
          <a:xfrm>
            <a:off x="5313799" y="3728858"/>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7" name="楕円 196"/>
          <p:cNvSpPr/>
          <p:nvPr/>
        </p:nvSpPr>
        <p:spPr>
          <a:xfrm>
            <a:off x="5957614" y="4001422"/>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楕円 197"/>
          <p:cNvSpPr/>
          <p:nvPr/>
        </p:nvSpPr>
        <p:spPr>
          <a:xfrm>
            <a:off x="6138327" y="3920836"/>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0" name="TexTeXPicture" descr="&lt;?xml version=&quot;1.0&quot; encoding=&quot;utf-16&quot;?&gt;&#10;&lt;TeXTeX&gt;&#10;  &lt;preamble&gt;\documentclass{jarticle}&#10;\usepackage{amsmath}&#10;\pagestyle{empty}&lt;/preamble&gt;&#10;  &lt;body&gt;\begin{align*} &#10;\rho_0&#10;\end{align*}&lt;/body&gt;&#10;  &lt;fcolor&gt;FF000000&lt;/fcolor&gt;&#10;  &lt;bcolor&gt;FFFFFFFF&lt;/bcolor&gt;&#10;  &lt;transparent&gt;True&lt;/transparent&gt;&#10;  &lt;resolution&gt;1800&lt;/resolution&gt;&#10;  &lt;imageh&gt;160&lt;/imageh&gt;&#10;  &lt;imagew&gt;210&lt;/imagew&gt;&#10;  &lt;scale&gt;50&lt;/scale&gt;&#10;  &lt;cursor&gt;22&lt;/cursor&gt;&#10;&lt;/TeXTeX&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164" y="2279162"/>
            <a:ext cx="222250" cy="169333"/>
          </a:xfrm>
          <a:prstGeom prst="rect">
            <a:avLst/>
          </a:prstGeom>
        </p:spPr>
      </p:pic>
      <p:sp>
        <p:nvSpPr>
          <p:cNvPr id="221" name="テキスト ボックス 220"/>
          <p:cNvSpPr txBox="1"/>
          <p:nvPr/>
        </p:nvSpPr>
        <p:spPr>
          <a:xfrm>
            <a:off x="1801398" y="1690286"/>
            <a:ext cx="2244461" cy="461665"/>
          </a:xfrm>
          <a:prstGeom prst="rect">
            <a:avLst/>
          </a:prstGeom>
          <a:noFill/>
        </p:spPr>
        <p:txBody>
          <a:bodyPr wrap="none" rtlCol="0">
            <a:spAutoFit/>
          </a:bodyPr>
          <a:lstStyle/>
          <a:p>
            <a:r>
              <a:rPr lang="en-US" altLang="ja-JP" sz="2400" dirty="0"/>
              <a:t>Neutral Particles</a:t>
            </a:r>
            <a:endParaRPr lang="ja-JP" altLang="en-US" sz="2400" dirty="0"/>
          </a:p>
        </p:txBody>
      </p:sp>
      <p:sp>
        <p:nvSpPr>
          <p:cNvPr id="222" name="テキスト ボックス 221"/>
          <p:cNvSpPr txBox="1"/>
          <p:nvPr/>
        </p:nvSpPr>
        <p:spPr>
          <a:xfrm>
            <a:off x="1801397" y="3238001"/>
            <a:ext cx="3698320" cy="461665"/>
          </a:xfrm>
          <a:prstGeom prst="rect">
            <a:avLst/>
          </a:prstGeom>
          <a:noFill/>
        </p:spPr>
        <p:txBody>
          <a:bodyPr wrap="none" rtlCol="0">
            <a:spAutoFit/>
          </a:bodyPr>
          <a:lstStyle/>
          <a:p>
            <a:r>
              <a:rPr lang="en-US" altLang="ja-JP" sz="2400" dirty="0"/>
              <a:t>Decay into charged particles</a:t>
            </a:r>
            <a:endParaRPr lang="ja-JP" altLang="en-US" sz="2400" dirty="0"/>
          </a:p>
        </p:txBody>
      </p:sp>
      <p:pic>
        <p:nvPicPr>
          <p:cNvPr id="7" name="TexTeXPicture" descr="&lt;?xml version=&quot;1.0&quot; encoding=&quot;utf-16&quot;?&gt;&#10;&lt;TeXTeX&gt;&#10;  &lt;preamble&gt;\documentclass{jarticle}&#10;\usepackage{amsmath}&#10;\pagestyle{empty}&lt;/preamble&gt;&#10;  &lt;body&gt;\begin{align*} &#10;\frac{\langle \Delta N^2 \rangle}{\Delta Y}&#10;\end{align*}&lt;/body&gt;&#10;  &lt;fcolor&gt;FF000000&lt;/fcolor&gt;&#10;  &lt;bcolor&gt;FFFFFFFF&lt;/bcolor&gt;&#10;  &lt;transparent&gt;True&lt;/transparent&gt;&#10;  &lt;resolution&gt;1800&lt;/resolution&gt;&#10;  &lt;imageh&gt;544&lt;/imageh&gt;&#10;  &lt;imagew&gt;741&lt;/imagew&gt;&#10;  &lt;scale&gt;50&lt;/scale&gt;&#10;  &lt;cursor&gt;58&lt;/cursor&gt;&#10;&lt;/TeXTeX&gt;">
            <a:extLst>
              <a:ext uri="{FF2B5EF4-FFF2-40B4-BE49-F238E27FC236}">
                <a16:creationId xmlns:a16="http://schemas.microsoft.com/office/drawing/2014/main" id="{88206BB1-1C93-46D3-8BF9-F4FBD2E8E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665" y="1561221"/>
            <a:ext cx="986395" cy="724156"/>
          </a:xfrm>
          <a:prstGeom prst="rect">
            <a:avLst/>
          </a:prstGeom>
        </p:spPr>
      </p:pic>
      <p:pic>
        <p:nvPicPr>
          <p:cNvPr id="55" name="TexTeXPicture" descr="&lt;?xml version=&quot;1.0&quot; encoding=&quot;utf-16&quot;?&gt;&#10;&lt;TeXTeX&gt;&#10;  &lt;preamble&gt;\documentclass{jarticle}&#10;\usepackage{amsmath}&#10;\pagestyle{empty}&lt;/preamble&gt;&#10;  &lt;body&gt;\begin{align*} &#10;\Delta Y&#10;\end{align*}&lt;/body&gt;&#10;  &lt;fcolor&gt;FF000000&lt;/fcolor&gt;&#10;  &lt;bcolor&gt;FFFFFFFF&lt;/bcolor&gt;&#10;  &lt;transparent&gt;True&lt;/transparent&gt;&#10;  &lt;resolution&gt;1800&lt;/resolution&gt;&#10;  &lt;imageh&gt;175&lt;/imageh&gt;&#10;  &lt;imagew&gt;385&lt;/imagew&gt;&#10;  &lt;scale&gt;50&lt;/scale&gt;&#10;  &lt;cursor&gt;24&lt;/cursor&gt;&#10;&lt;/TeXTeX&gt;">
            <a:extLst>
              <a:ext uri="{FF2B5EF4-FFF2-40B4-BE49-F238E27FC236}">
                <a16:creationId xmlns:a16="http://schemas.microsoft.com/office/drawing/2014/main" id="{1E0F64A8-7B9B-43C1-92D8-152C82582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661" y="6057862"/>
            <a:ext cx="577636" cy="262561"/>
          </a:xfrm>
          <a:prstGeom prst="rect">
            <a:avLst/>
          </a:prstGeom>
        </p:spPr>
      </p:pic>
    </p:spTree>
    <p:extLst>
      <p:ext uri="{BB962C8B-B14F-4D97-AF65-F5344CB8AC3E}">
        <p14:creationId xmlns:p14="http://schemas.microsoft.com/office/powerpoint/2010/main" val="412290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共鳴崩壊の影響</a:t>
            </a:r>
            <a:endParaRPr kumimoji="1" lang="ja-JP" altLang="en-US" dirty="0"/>
          </a:p>
        </p:txBody>
      </p:sp>
      <p:sp>
        <p:nvSpPr>
          <p:cNvPr id="5" name="正方形/長方形 4"/>
          <p:cNvSpPr/>
          <p:nvPr/>
        </p:nvSpPr>
        <p:spPr>
          <a:xfrm>
            <a:off x="1775520" y="2167114"/>
            <a:ext cx="4896544" cy="829838"/>
          </a:xfrm>
          <a:prstGeom prst="rect">
            <a:avLst/>
          </a:prstGeom>
          <a:gradFill flip="none" rotWithShape="1">
            <a:gsLst>
              <a:gs pos="0">
                <a:srgbClr val="FF0000">
                  <a:alpha val="30000"/>
                </a:srgbClr>
              </a:gs>
              <a:gs pos="100000">
                <a:srgbClr val="FA5D06">
                  <a:alpha val="30000"/>
                </a:srgbClr>
              </a:gs>
            </a:gsLst>
            <a:lin ang="2700000" scaled="1"/>
            <a:tileRect/>
          </a:gradFill>
          <a:ln w="25400" cap="flat" cmpd="sng" algn="ctr">
            <a:solidFill>
              <a:srgbClr val="C0000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36" name="正方形/長方形 35"/>
          <p:cNvSpPr/>
          <p:nvPr/>
        </p:nvSpPr>
        <p:spPr>
          <a:xfrm>
            <a:off x="1775520" y="3651390"/>
            <a:ext cx="4896544" cy="815190"/>
          </a:xfrm>
          <a:prstGeom prst="rect">
            <a:avLst/>
          </a:prstGeom>
          <a:noFill/>
          <a:ln w="25400" cap="flat" cmpd="sng" algn="ctr">
            <a:solidFill>
              <a:srgbClr val="00206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76" name="円/楕円 74"/>
          <p:cNvSpPr/>
          <p:nvPr/>
        </p:nvSpPr>
        <p:spPr>
          <a:xfrm>
            <a:off x="2027536" y="2425464"/>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cxnSp>
        <p:nvCxnSpPr>
          <p:cNvPr id="77" name="直線コネクタ 76"/>
          <p:cNvCxnSpPr/>
          <p:nvPr/>
        </p:nvCxnSpPr>
        <p:spPr>
          <a:xfrm>
            <a:off x="3264618" y="1802284"/>
            <a:ext cx="0" cy="4579044"/>
          </a:xfrm>
          <a:prstGeom prst="line">
            <a:avLst/>
          </a:prstGeom>
          <a:noFill/>
          <a:ln w="9525"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78" name="直線コネクタ 77"/>
          <p:cNvCxnSpPr/>
          <p:nvPr/>
        </p:nvCxnSpPr>
        <p:spPr>
          <a:xfrm>
            <a:off x="4871864" y="1802284"/>
            <a:ext cx="0" cy="4579044"/>
          </a:xfrm>
          <a:prstGeom prst="line">
            <a:avLst/>
          </a:prstGeom>
          <a:noFill/>
          <a:ln w="9525" cap="flat" cmpd="sng" algn="ctr">
            <a:solidFill>
              <a:sysClr val="windowText" lastClr="000000"/>
            </a:solidFill>
            <a:prstDash val="dash"/>
          </a:ln>
          <a:effectLst>
            <a:outerShdw blurRad="40000" dist="20000" dir="5400000" rotWithShape="0">
              <a:srgbClr val="000000">
                <a:alpha val="38000"/>
              </a:srgbClr>
            </a:outerShdw>
          </a:effectLst>
        </p:spPr>
      </p:cxnSp>
      <p:sp>
        <p:nvSpPr>
          <p:cNvPr id="79" name="正方形/長方形 78"/>
          <p:cNvSpPr/>
          <p:nvPr/>
        </p:nvSpPr>
        <p:spPr>
          <a:xfrm>
            <a:off x="1775520" y="5131489"/>
            <a:ext cx="4896544" cy="816827"/>
          </a:xfrm>
          <a:prstGeom prst="rect">
            <a:avLst/>
          </a:prstGeom>
          <a:gradFill flip="none" rotWithShape="1">
            <a:gsLst>
              <a:gs pos="0">
                <a:srgbClr val="0070C0">
                  <a:alpha val="20000"/>
                </a:srgbClr>
              </a:gs>
              <a:gs pos="100000">
                <a:srgbClr val="00B0F0">
                  <a:alpha val="20000"/>
                </a:srgbClr>
              </a:gs>
            </a:gsLst>
            <a:lin ang="13500000" scaled="1"/>
            <a:tileRect/>
          </a:gradFill>
          <a:ln w="25400" cap="flat" cmpd="sng" algn="ctr">
            <a:solidFill>
              <a:srgbClr val="002060"/>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cxnSp>
        <p:nvCxnSpPr>
          <p:cNvPr id="84" name="直線矢印コネクタ 83"/>
          <p:cNvCxnSpPr/>
          <p:nvPr/>
        </p:nvCxnSpPr>
        <p:spPr>
          <a:xfrm>
            <a:off x="7717825" y="2996950"/>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85" name="直線矢印コネクタ 84"/>
          <p:cNvCxnSpPr/>
          <p:nvPr/>
        </p:nvCxnSpPr>
        <p:spPr>
          <a:xfrm flipV="1">
            <a:off x="8077865" y="2111658"/>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88" name="フリーフォーム 87"/>
          <p:cNvSpPr/>
          <p:nvPr/>
        </p:nvSpPr>
        <p:spPr>
          <a:xfrm>
            <a:off x="8082839" y="5402682"/>
            <a:ext cx="1704441" cy="413948"/>
          </a:xfrm>
          <a:custGeom>
            <a:avLst/>
            <a:gdLst>
              <a:gd name="connsiteX0" fmla="*/ 0 w 1704441"/>
              <a:gd name="connsiteY0" fmla="*/ 0 h 585216"/>
              <a:gd name="connsiteX1" fmla="*/ 402336 w 1704441"/>
              <a:gd name="connsiteY1" fmla="*/ 285293 h 585216"/>
              <a:gd name="connsiteX2" fmla="*/ 1009497 w 1704441"/>
              <a:gd name="connsiteY2" fmla="*/ 504749 h 585216"/>
              <a:gd name="connsiteX3" fmla="*/ 1704441 w 1704441"/>
              <a:gd name="connsiteY3" fmla="*/ 585216 h 585216"/>
            </a:gdLst>
            <a:ahLst/>
            <a:cxnLst>
              <a:cxn ang="0">
                <a:pos x="connsiteX0" y="connsiteY0"/>
              </a:cxn>
              <a:cxn ang="0">
                <a:pos x="connsiteX1" y="connsiteY1"/>
              </a:cxn>
              <a:cxn ang="0">
                <a:pos x="connsiteX2" y="connsiteY2"/>
              </a:cxn>
              <a:cxn ang="0">
                <a:pos x="connsiteX3" y="connsiteY3"/>
              </a:cxn>
            </a:cxnLst>
            <a:rect l="l" t="t" r="r" b="b"/>
            <a:pathLst>
              <a:path w="1704441" h="585216">
                <a:moveTo>
                  <a:pt x="0" y="0"/>
                </a:moveTo>
                <a:cubicBezTo>
                  <a:pt x="117043" y="100584"/>
                  <a:pt x="234087" y="201168"/>
                  <a:pt x="402336" y="285293"/>
                </a:cubicBezTo>
                <a:cubicBezTo>
                  <a:pt x="570585" y="369418"/>
                  <a:pt x="792480" y="454762"/>
                  <a:pt x="1009497" y="504749"/>
                </a:cubicBezTo>
                <a:cubicBezTo>
                  <a:pt x="1226515" y="554736"/>
                  <a:pt x="1465478" y="569976"/>
                  <a:pt x="1704441" y="585216"/>
                </a:cubicBezTo>
              </a:path>
            </a:pathLst>
          </a:custGeom>
          <a:ln/>
        </p:spPr>
        <p:style>
          <a:lnRef idx="3">
            <a:schemeClr val="accent2"/>
          </a:lnRef>
          <a:fillRef idx="0">
            <a:schemeClr val="accent2"/>
          </a:fillRef>
          <a:effectRef idx="2">
            <a:schemeClr val="accent2"/>
          </a:effectRef>
          <a:fontRef idx="minor">
            <a:schemeClr val="tx1"/>
          </a:fontRef>
        </p:style>
        <p:txBody>
          <a:bodyPr rtlCol="0" anchor="ctr"/>
          <a:lstStyle/>
          <a:p>
            <a:pPr algn="ctr">
              <a:defRPr/>
            </a:pPr>
            <a:endParaRPr kumimoji="0" lang="ja-JP" altLang="en-US" kern="0">
              <a:solidFill>
                <a:prstClr val="black"/>
              </a:solidFill>
              <a:latin typeface="Arial"/>
              <a:ea typeface="ＭＳ Ｐゴシック"/>
            </a:endParaRPr>
          </a:p>
        </p:txBody>
      </p:sp>
      <p:cxnSp>
        <p:nvCxnSpPr>
          <p:cNvPr id="91" name="直線コネクタ 90"/>
          <p:cNvCxnSpPr/>
          <p:nvPr/>
        </p:nvCxnSpPr>
        <p:spPr>
          <a:xfrm flipV="1">
            <a:off x="8091830" y="2952647"/>
            <a:ext cx="1709414" cy="830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2" name="直線コネクタ 91"/>
          <p:cNvCxnSpPr/>
          <p:nvPr/>
        </p:nvCxnSpPr>
        <p:spPr>
          <a:xfrm flipV="1">
            <a:off x="8077865" y="2348880"/>
            <a:ext cx="1709414" cy="8304"/>
          </a:xfrm>
          <a:prstGeom prst="line">
            <a:avLst/>
          </a:prstGeom>
          <a:noFill/>
          <a:ln w="9525" cap="flat" cmpd="sng" algn="ctr">
            <a:solidFill>
              <a:sysClr val="windowText" lastClr="000000"/>
            </a:solidFill>
            <a:prstDash val="sysDash"/>
          </a:ln>
          <a:effectLst/>
        </p:spPr>
      </p:cxnSp>
      <p:cxnSp>
        <p:nvCxnSpPr>
          <p:cNvPr id="93" name="直線矢印コネクタ 92"/>
          <p:cNvCxnSpPr/>
          <p:nvPr/>
        </p:nvCxnSpPr>
        <p:spPr>
          <a:xfrm>
            <a:off x="7717825" y="4466578"/>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4" name="直線矢印コネクタ 93"/>
          <p:cNvCxnSpPr/>
          <p:nvPr/>
        </p:nvCxnSpPr>
        <p:spPr>
          <a:xfrm flipV="1">
            <a:off x="8077865" y="3581286"/>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9" name="直線コネクタ 98"/>
          <p:cNvCxnSpPr/>
          <p:nvPr/>
        </p:nvCxnSpPr>
        <p:spPr>
          <a:xfrm flipV="1">
            <a:off x="8077865" y="3818508"/>
            <a:ext cx="1709414" cy="8304"/>
          </a:xfrm>
          <a:prstGeom prst="line">
            <a:avLst/>
          </a:prstGeom>
          <a:noFill/>
          <a:ln w="9525" cap="flat" cmpd="sng" algn="ctr">
            <a:solidFill>
              <a:sysClr val="windowText" lastClr="000000"/>
            </a:solidFill>
            <a:prstDash val="sysDash"/>
          </a:ln>
          <a:effectLst/>
        </p:spPr>
      </p:cxnSp>
      <p:cxnSp>
        <p:nvCxnSpPr>
          <p:cNvPr id="100" name="直線矢印コネクタ 99"/>
          <p:cNvCxnSpPr/>
          <p:nvPr/>
        </p:nvCxnSpPr>
        <p:spPr>
          <a:xfrm>
            <a:off x="7717825" y="5855928"/>
            <a:ext cx="2232248"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01" name="直線矢印コネクタ 100"/>
          <p:cNvCxnSpPr/>
          <p:nvPr/>
        </p:nvCxnSpPr>
        <p:spPr>
          <a:xfrm flipV="1">
            <a:off x="8077865" y="4970636"/>
            <a:ext cx="0" cy="1101318"/>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06" name="直線コネクタ 105"/>
          <p:cNvCxnSpPr/>
          <p:nvPr/>
        </p:nvCxnSpPr>
        <p:spPr>
          <a:xfrm flipV="1">
            <a:off x="8077865" y="5207858"/>
            <a:ext cx="1709414" cy="8304"/>
          </a:xfrm>
          <a:prstGeom prst="line">
            <a:avLst/>
          </a:prstGeom>
          <a:noFill/>
          <a:ln w="9525" cap="flat" cmpd="sng" algn="ctr">
            <a:solidFill>
              <a:sysClr val="windowText" lastClr="000000"/>
            </a:solidFill>
            <a:prstDash val="sysDash"/>
          </a:ln>
          <a:effectLst/>
        </p:spPr>
      </p:cxnSp>
      <p:cxnSp>
        <p:nvCxnSpPr>
          <p:cNvPr id="107" name="直線コネクタ 106"/>
          <p:cNvCxnSpPr/>
          <p:nvPr/>
        </p:nvCxnSpPr>
        <p:spPr>
          <a:xfrm>
            <a:off x="8091830" y="4449934"/>
            <a:ext cx="165618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08" name="下矢印 107"/>
          <p:cNvSpPr/>
          <p:nvPr/>
        </p:nvSpPr>
        <p:spPr>
          <a:xfrm>
            <a:off x="6567991" y="4211357"/>
            <a:ext cx="702072" cy="798479"/>
          </a:xfrm>
          <a:prstGeom prst="downArrow">
            <a:avLst/>
          </a:prstGeom>
          <a:gradFill flip="none" rotWithShape="1">
            <a:gsLst>
              <a:gs pos="0">
                <a:srgbClr val="F79646"/>
              </a:gs>
              <a:gs pos="100000">
                <a:srgbClr val="F79646">
                  <a:alpha val="80000"/>
                </a:srgbClr>
              </a:gs>
            </a:gsLst>
            <a:lin ang="5400000" scaled="1"/>
            <a:tileRect/>
          </a:gradFill>
          <a:ln w="25400" cap="flat" cmpd="sng" algn="ctr">
            <a:solidFill>
              <a:srgbClr val="F79646">
                <a:shade val="50000"/>
              </a:srgbClr>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49" name="下矢印 148"/>
          <p:cNvSpPr/>
          <p:nvPr/>
        </p:nvSpPr>
        <p:spPr>
          <a:xfrm>
            <a:off x="6569445" y="3021313"/>
            <a:ext cx="702072" cy="540057"/>
          </a:xfrm>
          <a:prstGeom prst="downArrow">
            <a:avLst/>
          </a:prstGeom>
          <a:gradFill flip="none" rotWithShape="1">
            <a:gsLst>
              <a:gs pos="0">
                <a:srgbClr val="F79646"/>
              </a:gs>
              <a:gs pos="100000">
                <a:srgbClr val="F79646">
                  <a:alpha val="80000"/>
                </a:srgbClr>
              </a:gs>
            </a:gsLst>
            <a:lin ang="5400000" scaled="1"/>
            <a:tileRect/>
          </a:gradFill>
          <a:ln w="25400" cap="flat" cmpd="sng" algn="ctr">
            <a:solidFill>
              <a:srgbClr val="F79646">
                <a:shade val="50000"/>
              </a:srgbClr>
            </a:solidFill>
            <a:prstDash val="solid"/>
          </a:ln>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1" name="円/楕円 74"/>
          <p:cNvSpPr/>
          <p:nvPr/>
        </p:nvSpPr>
        <p:spPr>
          <a:xfrm>
            <a:off x="2801723" y="2276969"/>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2" name="円/楕円 74"/>
          <p:cNvSpPr/>
          <p:nvPr/>
        </p:nvSpPr>
        <p:spPr>
          <a:xfrm>
            <a:off x="3410053" y="2601039"/>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3" name="円/楕円 74"/>
          <p:cNvSpPr/>
          <p:nvPr/>
        </p:nvSpPr>
        <p:spPr>
          <a:xfrm>
            <a:off x="3999872" y="2252818"/>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4" name="円/楕円 74"/>
          <p:cNvSpPr/>
          <p:nvPr/>
        </p:nvSpPr>
        <p:spPr>
          <a:xfrm>
            <a:off x="4481619" y="2622290"/>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5" name="円/楕円 74"/>
          <p:cNvSpPr/>
          <p:nvPr/>
        </p:nvSpPr>
        <p:spPr>
          <a:xfrm>
            <a:off x="6012965" y="2460290"/>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6" name="円/楕円 74"/>
          <p:cNvSpPr/>
          <p:nvPr/>
        </p:nvSpPr>
        <p:spPr>
          <a:xfrm>
            <a:off x="5201877" y="2239442"/>
            <a:ext cx="324000" cy="324000"/>
          </a:xfrm>
          <a:prstGeom prst="ellipse">
            <a:avLst/>
          </a:prstGeom>
          <a:gradFill flip="none" rotWithShape="1">
            <a:gsLst>
              <a:gs pos="0">
                <a:srgbClr val="3333FF"/>
              </a:gs>
              <a:gs pos="100000">
                <a:srgbClr val="3333FF">
                  <a:alpha val="32000"/>
                </a:srgbClr>
              </a:gs>
            </a:gsLst>
            <a:path path="circle">
              <a:fillToRect l="50000" t="50000" r="50000" b="50000"/>
            </a:path>
            <a:tileRect/>
          </a:grad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7" name="円/楕円 74"/>
          <p:cNvSpPr/>
          <p:nvPr/>
        </p:nvSpPr>
        <p:spPr>
          <a:xfrm>
            <a:off x="2027536" y="3899594"/>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8" name="円/楕円 74"/>
          <p:cNvSpPr/>
          <p:nvPr/>
        </p:nvSpPr>
        <p:spPr>
          <a:xfrm>
            <a:off x="2801723" y="3751099"/>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59" name="円/楕円 74"/>
          <p:cNvSpPr/>
          <p:nvPr/>
        </p:nvSpPr>
        <p:spPr>
          <a:xfrm>
            <a:off x="3410053" y="4075169"/>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0" name="円/楕円 74"/>
          <p:cNvSpPr/>
          <p:nvPr/>
        </p:nvSpPr>
        <p:spPr>
          <a:xfrm>
            <a:off x="3999872" y="3726948"/>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1" name="円/楕円 74"/>
          <p:cNvSpPr/>
          <p:nvPr/>
        </p:nvSpPr>
        <p:spPr>
          <a:xfrm>
            <a:off x="4481619" y="4096420"/>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2" name="円/楕円 74"/>
          <p:cNvSpPr/>
          <p:nvPr/>
        </p:nvSpPr>
        <p:spPr>
          <a:xfrm>
            <a:off x="6012965" y="3934420"/>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3" name="円/楕円 74"/>
          <p:cNvSpPr/>
          <p:nvPr/>
        </p:nvSpPr>
        <p:spPr>
          <a:xfrm>
            <a:off x="5201877" y="3713572"/>
            <a:ext cx="324000" cy="324000"/>
          </a:xfrm>
          <a:prstGeom prst="ellipse">
            <a:avLst/>
          </a:prstGeom>
          <a:noFill/>
          <a:ln w="19050" cap="flat" cmpd="sng" algn="ctr">
            <a:solidFill>
              <a:srgbClr val="3333FF"/>
            </a:solidFill>
            <a:prstDash val="dash"/>
          </a:ln>
          <a:effectLst>
            <a:glow rad="63500">
              <a:srgbClr val="F79646">
                <a:satMod val="175000"/>
                <a:alpha val="30000"/>
              </a:srgbClr>
            </a:glow>
          </a:effectLst>
        </p:spPr>
        <p:txBody>
          <a:bodyPr rtlCol="0" anchor="ctr"/>
          <a:lstStyle/>
          <a:p>
            <a:pPr algn="ctr">
              <a:defRPr/>
            </a:pPr>
            <a:endParaRPr kumimoji="0" lang="ja-JP" altLang="en-US" kern="0">
              <a:solidFill>
                <a:prstClr val="white"/>
              </a:solidFill>
              <a:latin typeface="Arial"/>
              <a:ea typeface="ＭＳ Ｐゴシック"/>
            </a:endParaRPr>
          </a:p>
        </p:txBody>
      </p:sp>
      <p:sp>
        <p:nvSpPr>
          <p:cNvPr id="165" name="楕円 164"/>
          <p:cNvSpPr/>
          <p:nvPr/>
        </p:nvSpPr>
        <p:spPr>
          <a:xfrm>
            <a:off x="1972823" y="3956205"/>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6" name="楕円 165"/>
          <p:cNvSpPr/>
          <p:nvPr/>
        </p:nvSpPr>
        <p:spPr>
          <a:xfrm>
            <a:off x="2153536" y="3875619"/>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7" name="楕円 186"/>
          <p:cNvSpPr/>
          <p:nvPr/>
        </p:nvSpPr>
        <p:spPr>
          <a:xfrm>
            <a:off x="2747820" y="3796440"/>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8" name="楕円 187"/>
          <p:cNvSpPr/>
          <p:nvPr/>
        </p:nvSpPr>
        <p:spPr>
          <a:xfrm>
            <a:off x="2928533" y="3715854"/>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9" name="楕円 188"/>
          <p:cNvSpPr/>
          <p:nvPr/>
        </p:nvSpPr>
        <p:spPr>
          <a:xfrm>
            <a:off x="3372659" y="4116080"/>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0" name="楕円 189"/>
          <p:cNvSpPr/>
          <p:nvPr/>
        </p:nvSpPr>
        <p:spPr>
          <a:xfrm>
            <a:off x="3553372" y="4035494"/>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 name="楕円 190"/>
          <p:cNvSpPr/>
          <p:nvPr/>
        </p:nvSpPr>
        <p:spPr>
          <a:xfrm>
            <a:off x="3945205" y="3799420"/>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2" name="楕円 191"/>
          <p:cNvSpPr/>
          <p:nvPr/>
        </p:nvSpPr>
        <p:spPr>
          <a:xfrm>
            <a:off x="4125918" y="3718834"/>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3" name="楕円 192"/>
          <p:cNvSpPr/>
          <p:nvPr/>
        </p:nvSpPr>
        <p:spPr>
          <a:xfrm>
            <a:off x="4418195" y="4158898"/>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4" name="楕円 193"/>
          <p:cNvSpPr/>
          <p:nvPr/>
        </p:nvSpPr>
        <p:spPr>
          <a:xfrm>
            <a:off x="4598908" y="4078312"/>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5" name="楕円 194"/>
          <p:cNvSpPr/>
          <p:nvPr/>
        </p:nvSpPr>
        <p:spPr>
          <a:xfrm>
            <a:off x="5133086" y="3809444"/>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6" name="楕円 195"/>
          <p:cNvSpPr/>
          <p:nvPr/>
        </p:nvSpPr>
        <p:spPr>
          <a:xfrm>
            <a:off x="5313799" y="3728858"/>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7" name="楕円 196"/>
          <p:cNvSpPr/>
          <p:nvPr/>
        </p:nvSpPr>
        <p:spPr>
          <a:xfrm>
            <a:off x="5957614" y="4001422"/>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楕円 197"/>
          <p:cNvSpPr/>
          <p:nvPr/>
        </p:nvSpPr>
        <p:spPr>
          <a:xfrm>
            <a:off x="6138327" y="3920836"/>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楕円 198"/>
          <p:cNvSpPr/>
          <p:nvPr/>
        </p:nvSpPr>
        <p:spPr>
          <a:xfrm>
            <a:off x="1846823" y="5493546"/>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0" name="楕円 199"/>
          <p:cNvSpPr/>
          <p:nvPr/>
        </p:nvSpPr>
        <p:spPr>
          <a:xfrm>
            <a:off x="2303720" y="5361901"/>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1" name="楕円 200"/>
          <p:cNvSpPr/>
          <p:nvPr/>
        </p:nvSpPr>
        <p:spPr>
          <a:xfrm>
            <a:off x="3296497" y="5207858"/>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2" name="楕円 201"/>
          <p:cNvSpPr/>
          <p:nvPr/>
        </p:nvSpPr>
        <p:spPr>
          <a:xfrm>
            <a:off x="2564344" y="5156683"/>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3" name="楕円 202"/>
          <p:cNvSpPr/>
          <p:nvPr/>
        </p:nvSpPr>
        <p:spPr>
          <a:xfrm>
            <a:off x="2977712" y="5603928"/>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4" name="楕円 203"/>
          <p:cNvSpPr/>
          <p:nvPr/>
        </p:nvSpPr>
        <p:spPr>
          <a:xfrm>
            <a:off x="3730764" y="5603928"/>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5" name="楕円 204"/>
          <p:cNvSpPr/>
          <p:nvPr/>
        </p:nvSpPr>
        <p:spPr>
          <a:xfrm>
            <a:off x="4151784" y="5214663"/>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楕円 205"/>
          <p:cNvSpPr/>
          <p:nvPr/>
        </p:nvSpPr>
        <p:spPr>
          <a:xfrm>
            <a:off x="3627719" y="5210402"/>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7" name="楕円 206"/>
          <p:cNvSpPr/>
          <p:nvPr/>
        </p:nvSpPr>
        <p:spPr>
          <a:xfrm>
            <a:off x="4431904" y="5667144"/>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8" name="楕円 207"/>
          <p:cNvSpPr/>
          <p:nvPr/>
        </p:nvSpPr>
        <p:spPr>
          <a:xfrm>
            <a:off x="5016745" y="5589792"/>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9" name="楕円 208"/>
          <p:cNvSpPr/>
          <p:nvPr/>
        </p:nvSpPr>
        <p:spPr>
          <a:xfrm>
            <a:off x="5381104" y="5177190"/>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0" name="楕円 209"/>
          <p:cNvSpPr/>
          <p:nvPr/>
        </p:nvSpPr>
        <p:spPr>
          <a:xfrm>
            <a:off x="4623447" y="5251904"/>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1" name="楕円 210"/>
          <p:cNvSpPr/>
          <p:nvPr/>
        </p:nvSpPr>
        <p:spPr>
          <a:xfrm>
            <a:off x="5707442" y="5536138"/>
            <a:ext cx="252000" cy="252000"/>
          </a:xfrm>
          <a:prstGeom prst="ellipse">
            <a:avLst/>
          </a:prstGeom>
          <a:gradFill flip="none" rotWithShape="1">
            <a:gsLst>
              <a:gs pos="0">
                <a:srgbClr val="FF0000"/>
              </a:gs>
              <a:gs pos="86000">
                <a:srgbClr val="FF9999">
                  <a:alpha val="74000"/>
                </a:srgbClr>
              </a:gs>
            </a:gsLst>
            <a:path path="circle">
              <a:fillToRect l="50000" t="50000" r="50000" b="50000"/>
            </a:path>
            <a:tileRect/>
          </a:gra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2" name="楕円 211"/>
          <p:cNvSpPr/>
          <p:nvPr/>
        </p:nvSpPr>
        <p:spPr>
          <a:xfrm>
            <a:off x="6378570" y="5415360"/>
            <a:ext cx="252000" cy="252000"/>
          </a:xfrm>
          <a:prstGeom prst="ellipse">
            <a:avLst/>
          </a:prstGeom>
          <a:gradFill flip="none" rotWithShape="1">
            <a:gsLst>
              <a:gs pos="0">
                <a:srgbClr val="00B050"/>
              </a:gs>
              <a:gs pos="86000">
                <a:srgbClr val="92D050">
                  <a:alpha val="74000"/>
                </a:srgbClr>
              </a:gs>
            </a:gsLst>
            <a:path path="circle">
              <a:fillToRect l="50000" t="50000" r="50000" b="50000"/>
            </a:path>
            <a:tileRect/>
          </a:gra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3" name="下矢印 212"/>
          <p:cNvSpPr/>
          <p:nvPr/>
        </p:nvSpPr>
        <p:spPr>
          <a:xfrm rot="314186">
            <a:off x="1860855" y="4273443"/>
            <a:ext cx="302700" cy="1142100"/>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4" name="下矢印 213"/>
          <p:cNvSpPr/>
          <p:nvPr/>
        </p:nvSpPr>
        <p:spPr>
          <a:xfrm>
            <a:off x="4406553" y="4364574"/>
            <a:ext cx="302700" cy="1245343"/>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5" name="下矢印 214"/>
          <p:cNvSpPr/>
          <p:nvPr/>
        </p:nvSpPr>
        <p:spPr>
          <a:xfrm rot="20676698">
            <a:off x="4778949" y="4344789"/>
            <a:ext cx="302700" cy="1242041"/>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6" name="下矢印 215"/>
          <p:cNvSpPr/>
          <p:nvPr/>
        </p:nvSpPr>
        <p:spPr>
          <a:xfrm rot="21063856">
            <a:off x="5253910" y="4072044"/>
            <a:ext cx="302700" cy="1102547"/>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7" name="下矢印 216"/>
          <p:cNvSpPr/>
          <p:nvPr/>
        </p:nvSpPr>
        <p:spPr>
          <a:xfrm rot="1248471">
            <a:off x="4950777" y="3997471"/>
            <a:ext cx="302700" cy="1264293"/>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8" name="下矢印 217"/>
          <p:cNvSpPr/>
          <p:nvPr/>
        </p:nvSpPr>
        <p:spPr>
          <a:xfrm rot="556894">
            <a:off x="5802992" y="4270333"/>
            <a:ext cx="302700" cy="1228960"/>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9" name="下矢印 218"/>
          <p:cNvSpPr/>
          <p:nvPr/>
        </p:nvSpPr>
        <p:spPr>
          <a:xfrm rot="20975549">
            <a:off x="6254275" y="4281898"/>
            <a:ext cx="302700" cy="1102547"/>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20" name="TexTeXPicture" descr="&lt;?xml version=&quot;1.0&quot; encoding=&quot;utf-16&quot;?&gt;&#10;&lt;TeXTeX&gt;&#10;  &lt;preamble&gt;\documentclass{jarticle}&#10;\usepackage{amsmath}&#10;\pagestyle{empty}&lt;/preamble&gt;&#10;  &lt;body&gt;\begin{align*} &#10;\rho_0&#10;\end{align*}&lt;/body&gt;&#10;  &lt;fcolor&gt;FF000000&lt;/fcolor&gt;&#10;  &lt;bcolor&gt;FFFFFFFF&lt;/bcolor&gt;&#10;  &lt;transparent&gt;True&lt;/transparent&gt;&#10;  &lt;resolution&gt;1800&lt;/resolution&gt;&#10;  &lt;imageh&gt;160&lt;/imageh&gt;&#10;  &lt;imagew&gt;210&lt;/imagew&gt;&#10;  &lt;scale&gt;50&lt;/scale&gt;&#10;  &lt;cursor&gt;22&lt;/cursor&gt;&#10;&lt;/TeXTeX&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164" y="2279162"/>
            <a:ext cx="222250" cy="169333"/>
          </a:xfrm>
          <a:prstGeom prst="rect">
            <a:avLst/>
          </a:prstGeom>
        </p:spPr>
      </p:pic>
      <p:sp>
        <p:nvSpPr>
          <p:cNvPr id="221" name="テキスト ボックス 220"/>
          <p:cNvSpPr txBox="1"/>
          <p:nvPr/>
        </p:nvSpPr>
        <p:spPr>
          <a:xfrm>
            <a:off x="1801398" y="1690286"/>
            <a:ext cx="2244461" cy="461665"/>
          </a:xfrm>
          <a:prstGeom prst="rect">
            <a:avLst/>
          </a:prstGeom>
          <a:noFill/>
        </p:spPr>
        <p:txBody>
          <a:bodyPr wrap="none" rtlCol="0">
            <a:spAutoFit/>
          </a:bodyPr>
          <a:lstStyle/>
          <a:p>
            <a:r>
              <a:rPr lang="en-US" altLang="ja-JP" sz="2400" dirty="0"/>
              <a:t>Neutral Particles</a:t>
            </a:r>
            <a:endParaRPr lang="ja-JP" altLang="en-US" sz="2400" dirty="0"/>
          </a:p>
        </p:txBody>
      </p:sp>
      <p:sp>
        <p:nvSpPr>
          <p:cNvPr id="222" name="テキスト ボックス 221"/>
          <p:cNvSpPr txBox="1"/>
          <p:nvPr/>
        </p:nvSpPr>
        <p:spPr>
          <a:xfrm>
            <a:off x="1801397" y="3238001"/>
            <a:ext cx="3698320" cy="461665"/>
          </a:xfrm>
          <a:prstGeom prst="rect">
            <a:avLst/>
          </a:prstGeom>
          <a:noFill/>
        </p:spPr>
        <p:txBody>
          <a:bodyPr wrap="none" rtlCol="0">
            <a:spAutoFit/>
          </a:bodyPr>
          <a:lstStyle/>
          <a:p>
            <a:r>
              <a:rPr lang="en-US" altLang="ja-JP" sz="2400" dirty="0"/>
              <a:t>Decay into charged particles</a:t>
            </a:r>
            <a:endParaRPr lang="ja-JP" altLang="en-US" sz="2400" dirty="0"/>
          </a:p>
        </p:txBody>
      </p:sp>
      <p:sp>
        <p:nvSpPr>
          <p:cNvPr id="223" name="下矢印 222"/>
          <p:cNvSpPr/>
          <p:nvPr/>
        </p:nvSpPr>
        <p:spPr>
          <a:xfrm rot="21300293">
            <a:off x="3563768" y="4359238"/>
            <a:ext cx="302700" cy="850515"/>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4" name="下矢印 223"/>
          <p:cNvSpPr/>
          <p:nvPr/>
        </p:nvSpPr>
        <p:spPr>
          <a:xfrm rot="21222297">
            <a:off x="4038515" y="4107105"/>
            <a:ext cx="302700" cy="1102547"/>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5" name="下矢印 224"/>
          <p:cNvSpPr/>
          <p:nvPr/>
        </p:nvSpPr>
        <p:spPr>
          <a:xfrm rot="533846">
            <a:off x="3937952" y="4044015"/>
            <a:ext cx="302700" cy="1445176"/>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6" name="下矢印 225"/>
          <p:cNvSpPr/>
          <p:nvPr/>
        </p:nvSpPr>
        <p:spPr>
          <a:xfrm rot="21307905">
            <a:off x="2221261" y="4220456"/>
            <a:ext cx="302700" cy="1102547"/>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7" name="下矢印 226"/>
          <p:cNvSpPr/>
          <p:nvPr/>
        </p:nvSpPr>
        <p:spPr>
          <a:xfrm rot="20381314">
            <a:off x="2989189" y="4072901"/>
            <a:ext cx="302700" cy="1174227"/>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8" name="下矢印 227"/>
          <p:cNvSpPr/>
          <p:nvPr/>
        </p:nvSpPr>
        <p:spPr>
          <a:xfrm rot="814641">
            <a:off x="3158866" y="4403373"/>
            <a:ext cx="302700" cy="1141975"/>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9" name="下矢印 228"/>
          <p:cNvSpPr/>
          <p:nvPr/>
        </p:nvSpPr>
        <p:spPr>
          <a:xfrm rot="767608">
            <a:off x="2729893" y="4023141"/>
            <a:ext cx="302700" cy="1102547"/>
          </a:xfrm>
          <a:prstGeom prst="downArrow">
            <a:avLst>
              <a:gd name="adj1" fmla="val 44507"/>
              <a:gd name="adj2" fmla="val 135167"/>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TexTeXPicture" descr="&lt;?xml version=&quot;1.0&quot; encoding=&quot;utf-16&quot;?&gt;&#10;&lt;TeXTeX&gt;&#10;  &lt;preamble&gt;\documentclass{jarticle}&#10;\usepackage{amsmath}&#10;\pagestyle{empty}&lt;/preamble&gt;&#10;  &lt;body&gt;\begin{align*} &#10;\Delta Y&#10;\end{align*}&lt;/body&gt;&#10;  &lt;fcolor&gt;FF000000&lt;/fcolor&gt;&#10;  &lt;bcolor&gt;FFFFFFFF&lt;/bcolor&gt;&#10;  &lt;transparent&gt;True&lt;/transparent&gt;&#10;  &lt;resolution&gt;1800&lt;/resolution&gt;&#10;  &lt;imageh&gt;175&lt;/imageh&gt;&#10;  &lt;imagew&gt;385&lt;/imagew&gt;&#10;  &lt;scale&gt;50&lt;/scale&gt;&#10;  &lt;cursor&gt;24&lt;/cursor&gt;&#10;&lt;/TeXTeX&gt;">
            <a:extLst>
              <a:ext uri="{FF2B5EF4-FFF2-40B4-BE49-F238E27FC236}">
                <a16:creationId xmlns:a16="http://schemas.microsoft.com/office/drawing/2014/main" id="{BC991567-F05A-42A6-BB9F-4023D616B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661" y="6057862"/>
            <a:ext cx="577636" cy="262561"/>
          </a:xfrm>
          <a:prstGeom prst="rect">
            <a:avLst/>
          </a:prstGeom>
        </p:spPr>
      </p:pic>
      <p:pic>
        <p:nvPicPr>
          <p:cNvPr id="12" name="TexTeXPicture" descr="&lt;?xml version=&quot;1.0&quot; encoding=&quot;utf-16&quot;?&gt;&#10;&lt;TeXTeX&gt;&#10;  &lt;preamble&gt;\documentclass{jarticle}&#10;\usepackage{amsmath}&#10;\pagestyle{empty}&lt;/preamble&gt;&#10;  &lt;body&gt;\begin{align*} &#10;\frac{\langle \Delta N^2 \rangle}{\Delta Y}&#10;\end{align*}&lt;/body&gt;&#10;  &lt;fcolor&gt;FF000000&lt;/fcolor&gt;&#10;  &lt;bcolor&gt;FFFFFFFF&lt;/bcolor&gt;&#10;  &lt;transparent&gt;True&lt;/transparent&gt;&#10;  &lt;resolution&gt;1800&lt;/resolution&gt;&#10;  &lt;imageh&gt;544&lt;/imageh&gt;&#10;  &lt;imagew&gt;741&lt;/imagew&gt;&#10;  &lt;scale&gt;50&lt;/scale&gt;&#10;  &lt;cursor&gt;58&lt;/cursor&gt;&#10;&lt;/TeXTeX&gt;">
            <a:extLst>
              <a:ext uri="{FF2B5EF4-FFF2-40B4-BE49-F238E27FC236}">
                <a16:creationId xmlns:a16="http://schemas.microsoft.com/office/drawing/2014/main" id="{78D21EB3-8931-442C-8A81-564832E31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665" y="1561221"/>
            <a:ext cx="986395" cy="724156"/>
          </a:xfrm>
          <a:prstGeom prst="rect">
            <a:avLst/>
          </a:prstGeom>
        </p:spPr>
      </p:pic>
      <p:pic>
        <p:nvPicPr>
          <p:cNvPr id="14" name="TexTeXPicture" descr="&lt;?xml version=&quot;1.0&quot; encoding=&quot;utf-16&quot;?&gt;&#10;&lt;TeXTeX&gt;&#10;  &lt;preamble&gt;\documentclass{jarticle}&#10;\usepackage{amsmath}&#10;\pagestyle{empty}&lt;/preamble&gt;&#10;  &lt;body&gt;\begin{align*} &#10;\Delta Y&#10;\end{align*}&lt;/body&gt;&#10;  &lt;fcolor&gt;FF000000&lt;/fcolor&gt;&#10;  &lt;bcolor&gt;FFFFFFFF&lt;/bcolor&gt;&#10;  &lt;transparent&gt;True&lt;/transparent&gt;&#10;  &lt;resolution&gt;1800&lt;/resolution&gt;&#10;  &lt;imageh&gt;175&lt;/imageh&gt;&#10;  &lt;imagew&gt;385&lt;/imagew&gt;&#10;  &lt;scale&gt;50&lt;/scale&gt;&#10;  &lt;cursor&gt;24&lt;/cursor&gt;&#10;&lt;/TeXTeX&gt;">
            <a:extLst>
              <a:ext uri="{FF2B5EF4-FFF2-40B4-BE49-F238E27FC236}">
                <a16:creationId xmlns:a16="http://schemas.microsoft.com/office/drawing/2014/main" id="{4F50AEA5-58E8-4266-8833-59348F496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490" y="2895436"/>
            <a:ext cx="407459" cy="185208"/>
          </a:xfrm>
          <a:prstGeom prst="rect">
            <a:avLst/>
          </a:prstGeom>
        </p:spPr>
      </p:pic>
      <p:pic>
        <p:nvPicPr>
          <p:cNvPr id="16" name="TexTeXPicture" descr="&lt;?xml version=&quot;1.0&quot; encoding=&quot;utf-16&quot;?&gt;&#10;&lt;TeXTeX&gt;&#10;  &lt;preamble&gt;\documentclass{jarticle}&#10;\usepackage{amsmath}&#10;\pagestyle{empty}&lt;/preamble&gt;&#10;  &lt;body&gt;\begin{align*} &#10;\Delta Y&#10;\end{align*}&lt;/body&gt;&#10;  &lt;fcolor&gt;FF000000&lt;/fcolor&gt;&#10;  &lt;bcolor&gt;FFFFFFFF&lt;/bcolor&gt;&#10;  &lt;transparent&gt;True&lt;/transparent&gt;&#10;  &lt;resolution&gt;1800&lt;/resolution&gt;&#10;  &lt;imageh&gt;175&lt;/imageh&gt;&#10;  &lt;imagew&gt;385&lt;/imagew&gt;&#10;  &lt;scale&gt;50&lt;/scale&gt;&#10;  &lt;cursor&gt;24&lt;/cursor&gt;&#10;&lt;/TeXTeX&gt;">
            <a:extLst>
              <a:ext uri="{FF2B5EF4-FFF2-40B4-BE49-F238E27FC236}">
                <a16:creationId xmlns:a16="http://schemas.microsoft.com/office/drawing/2014/main" id="{BB14AF55-D506-4973-B800-EA00079AE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490" y="4365064"/>
            <a:ext cx="407459" cy="185208"/>
          </a:xfrm>
          <a:prstGeom prst="rect">
            <a:avLst/>
          </a:prstGeom>
        </p:spPr>
      </p:pic>
      <p:pic>
        <p:nvPicPr>
          <p:cNvPr id="18" name="TexTeXPicture" descr="&lt;?xml version=&quot;1.0&quot; encoding=&quot;utf-16&quot;?&gt;&#10;&lt;TeXTeX&gt;&#10;  &lt;preamble&gt;\documentclass{jarticle}&#10;\usepackage{amsmath}&#10;\pagestyle{empty}&lt;/preamble&gt;&#10;  &lt;body&gt;\begin{align*} &#10;\Delta Y&#10;\end{align*}&lt;/body&gt;&#10;  &lt;fcolor&gt;FF000000&lt;/fcolor&gt;&#10;  &lt;bcolor&gt;FFFFFFFF&lt;/bcolor&gt;&#10;  &lt;transparent&gt;True&lt;/transparent&gt;&#10;  &lt;resolution&gt;1800&lt;/resolution&gt;&#10;  &lt;imageh&gt;175&lt;/imageh&gt;&#10;  &lt;imagew&gt;385&lt;/imagew&gt;&#10;  &lt;scale&gt;50&lt;/scale&gt;&#10;  &lt;cursor&gt;24&lt;/cursor&gt;&#10;&lt;/TeXTeX&gt;">
            <a:extLst>
              <a:ext uri="{FF2B5EF4-FFF2-40B4-BE49-F238E27FC236}">
                <a16:creationId xmlns:a16="http://schemas.microsoft.com/office/drawing/2014/main" id="{2DC0ECDF-9115-4078-8A20-F5CB285B6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490" y="5754414"/>
            <a:ext cx="407459" cy="185208"/>
          </a:xfrm>
          <a:prstGeom prst="rect">
            <a:avLst/>
          </a:prstGeom>
        </p:spPr>
      </p:pic>
    </p:spTree>
    <p:extLst>
      <p:ext uri="{BB962C8B-B14F-4D97-AF65-F5344CB8AC3E}">
        <p14:creationId xmlns:p14="http://schemas.microsoft.com/office/powerpoint/2010/main" val="31272112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Tw Cen MT"/>
        <a:ea typeface="HGPｺﾞｼｯｸE"/>
        <a:cs typeface=""/>
      </a:majorFont>
      <a:minorFont>
        <a:latin typeface="Tw Cen MT"/>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342900" indent="-342900" algn="l">
          <a:buFont typeface="Wingdings" panose="05000000000000000000" pitchFamily="2" charset="2"/>
          <a:buChar char="p"/>
          <a:defRPr kumimoji="1"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T e X T e X >  
     < p r e a m b l e > \ d o c u m e n t c l a s s { j a r t i c l e }  
 \ u s e p a c k a g e { a m s m a t h , a m s s y m b }  
 \ u s e p a c k a g e { b m }  
 \ p a g e s t y l e { e m p t y } < / p r e a m b l e >  
     < b o d y > \ b e g i n { a l i g n * }    
  
 \ e n d { a l i g n * } < / b o d y >  
     < f c o l o r > F F 0 0 0 0 0 0 < / f c o l o r >  
     < b c o l o r > F F F F F F F F < / b c o l o r >  
     < t r a n s p a r e n t > T r u e < / t r a n s p a r e n t >  
     < r e s o l u t i o n > 1 8 0 0 < / r e s o l u t i o n >  
     < i m a g e h > - 1 < / i m a g e h >  
     < i m a g e w > - 1 < / i m a g e w >  
     < s c a l e > 5 0 < / s c a l e >  
     < c u r s o r > 1 6 < / c u r s o r >  
 < / T e X T e X > 
</file>

<file path=customXml/itemProps1.xml><?xml version="1.0" encoding="utf-8"?>
<ds:datastoreItem xmlns:ds="http://schemas.openxmlformats.org/officeDocument/2006/customXml" ds:itemID="{FE313616-51A5-4B56-8565-3E92ED962D26}">
  <ds:schemaRefs/>
</ds:datastoreItem>
</file>

<file path=docProps/app.xml><?xml version="1.0" encoding="utf-8"?>
<Properties xmlns="http://schemas.openxmlformats.org/officeDocument/2006/extended-properties" xmlns:vt="http://schemas.openxmlformats.org/officeDocument/2006/docPropsVTypes">
  <Template>TM04033929[[fn=石版]]</Template>
  <TotalTime>658</TotalTime>
  <Words>1014</Words>
  <Application>Microsoft Office PowerPoint</Application>
  <PresentationFormat>ワイド画面</PresentationFormat>
  <Paragraphs>166</Paragraphs>
  <Slides>21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游ゴシック</vt:lpstr>
      <vt:lpstr>Arial</vt:lpstr>
      <vt:lpstr>Calibri</vt:lpstr>
      <vt:lpstr>Calibri Light</vt:lpstr>
      <vt:lpstr>Cambria Math</vt:lpstr>
      <vt:lpstr>Symbol</vt:lpstr>
      <vt:lpstr>Tw Cen MT</vt:lpstr>
      <vt:lpstr>Wingdings</vt:lpstr>
      <vt:lpstr>Office テーマ</vt:lpstr>
      <vt:lpstr>ゆらぎ＋Lattice ～バリオン・電荷ゆらぎ比の解析～</vt:lpstr>
      <vt:lpstr>保存電荷のイベント毎ゆらぎ</vt:lpstr>
      <vt:lpstr>フリーズアウト</vt:lpstr>
      <vt:lpstr>キュムラント</vt:lpstr>
      <vt:lpstr>保存電荷のキュムラント</vt:lpstr>
      <vt:lpstr>QCDの熱力学：格子数値計算とハドロン共鳴気体(HRG)模型</vt:lpstr>
      <vt:lpstr>保存電荷ゆらぎの時間発展</vt:lpstr>
      <vt:lpstr>共鳴崩壊の影響</vt:lpstr>
      <vt:lpstr>共鳴崩壊の影響</vt:lpstr>
      <vt:lpstr>本研究の目的：</vt:lpstr>
      <vt:lpstr>期待される結果</vt:lpstr>
      <vt:lpstr>期待される結果</vt:lpstr>
      <vt:lpstr>実験データ</vt:lpstr>
      <vt:lpstr>pTアクセプタンス補正</vt:lpstr>
      <vt:lpstr>バリオン数・p_Tアクセプタンス補正</vt:lpstr>
      <vt:lpstr>PowerPoint プレゼンテーション</vt:lpstr>
      <vt:lpstr>HIC vs LAT</vt:lpstr>
      <vt:lpstr>HIC vs LAT</vt:lpstr>
      <vt:lpstr>初期ゆらぎは見えないのか？</vt:lpstr>
      <vt:lpstr>まとめ</vt:lpstr>
      <vt:lpstr>今後の課題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ゆらぎ＋Lattice</dc:title>
  <dc:creator>Kitazawa Masakiyo</dc:creator>
  <cp:lastModifiedBy>Kitazawa Masakiyo</cp:lastModifiedBy>
  <cp:revision>1</cp:revision>
  <dcterms:created xsi:type="dcterms:W3CDTF">2021-09-23T06:09:01Z</dcterms:created>
  <dcterms:modified xsi:type="dcterms:W3CDTF">2021-09-24T07:11:03Z</dcterms:modified>
</cp:coreProperties>
</file>