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  <p:sldMasterId id="2147483774" r:id="rId5"/>
  </p:sldMasterIdLst>
  <p:notesMasterIdLst>
    <p:notesMasterId r:id="rId49"/>
  </p:notesMasterIdLst>
  <p:sldIdLst>
    <p:sldId id="256" r:id="rId6"/>
    <p:sldId id="462" r:id="rId7"/>
    <p:sldId id="541" r:id="rId8"/>
    <p:sldId id="540" r:id="rId9"/>
    <p:sldId id="472" r:id="rId10"/>
    <p:sldId id="504" r:id="rId11"/>
    <p:sldId id="535" r:id="rId12"/>
    <p:sldId id="510" r:id="rId13"/>
    <p:sldId id="475" r:id="rId14"/>
    <p:sldId id="550" r:id="rId15"/>
    <p:sldId id="509" r:id="rId16"/>
    <p:sldId id="542" r:id="rId17"/>
    <p:sldId id="421" r:id="rId18"/>
    <p:sldId id="512" r:id="rId19"/>
    <p:sldId id="478" r:id="rId20"/>
    <p:sldId id="544" r:id="rId21"/>
    <p:sldId id="545" r:id="rId22"/>
    <p:sldId id="549" r:id="rId23"/>
    <p:sldId id="497" r:id="rId24"/>
    <p:sldId id="551" r:id="rId25"/>
    <p:sldId id="447" r:id="rId26"/>
    <p:sldId id="546" r:id="rId27"/>
    <p:sldId id="401" r:id="rId28"/>
    <p:sldId id="402" r:id="rId29"/>
    <p:sldId id="405" r:id="rId30"/>
    <p:sldId id="406" r:id="rId31"/>
    <p:sldId id="420" r:id="rId32"/>
    <p:sldId id="485" r:id="rId33"/>
    <p:sldId id="484" r:id="rId34"/>
    <p:sldId id="416" r:id="rId35"/>
    <p:sldId id="547" r:id="rId36"/>
    <p:sldId id="527" r:id="rId37"/>
    <p:sldId id="526" r:id="rId38"/>
    <p:sldId id="528" r:id="rId39"/>
    <p:sldId id="538" r:id="rId40"/>
    <p:sldId id="529" r:id="rId41"/>
    <p:sldId id="530" r:id="rId42"/>
    <p:sldId id="531" r:id="rId43"/>
    <p:sldId id="532" r:id="rId44"/>
    <p:sldId id="548" r:id="rId45"/>
    <p:sldId id="455" r:id="rId46"/>
    <p:sldId id="507" r:id="rId47"/>
    <p:sldId id="410" r:id="rId4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124861"/>
    <a:srgbClr val="FF66CC"/>
    <a:srgbClr val="20575F"/>
    <a:srgbClr val="92D050"/>
    <a:srgbClr val="99CCFF"/>
    <a:srgbClr val="FFAD99"/>
    <a:srgbClr val="10445C"/>
    <a:srgbClr val="113E55"/>
    <a:srgbClr val="14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26B75-17AB-46F9-B636-947D8D8297BC}" v="778" dt="2021-11-05T00:40:5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7" autoAdjust="0"/>
  </p:normalViewPr>
  <p:slideViewPr>
    <p:cSldViewPr snapToGrid="0">
      <p:cViewPr varScale="1">
        <p:scale>
          <a:sx n="157" d="100"/>
          <a:sy n="157" d="100"/>
        </p:scale>
        <p:origin x="136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8E026B75-17AB-46F9-B636-947D8D8297BC}"/>
    <pc:docChg chg="undo custSel addSld delSld modSld sldOrd">
      <pc:chgData name="Kitazawa Masakiyo" userId="2bf3742da7ad8ecb" providerId="LiveId" clId="{8E026B75-17AB-46F9-B636-947D8D8297BC}" dt="2021-11-05T00:41:33.330" v="5280" actId="14100"/>
      <pc:docMkLst>
        <pc:docMk/>
      </pc:docMkLst>
      <pc:sldChg chg="modSp mod">
        <pc:chgData name="Kitazawa Masakiyo" userId="2bf3742da7ad8ecb" providerId="LiveId" clId="{8E026B75-17AB-46F9-B636-947D8D8297BC}" dt="2021-11-04T11:20:06.151" v="1325" actId="20577"/>
        <pc:sldMkLst>
          <pc:docMk/>
          <pc:sldMk cId="1310061875" sldId="256"/>
        </pc:sldMkLst>
        <pc:spChg chg="mod">
          <ac:chgData name="Kitazawa Masakiyo" userId="2bf3742da7ad8ecb" providerId="LiveId" clId="{8E026B75-17AB-46F9-B636-947D8D8297BC}" dt="2021-11-04T11:19:26.302" v="1316" actId="11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17:10.122" v="1305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20:06.151" v="1325" actId="20577"/>
          <ac:spMkLst>
            <pc:docMk/>
            <pc:sldMk cId="1310061875" sldId="256"/>
            <ac:spMk id="4" creationId="{00000000-0000-0000-0000-000000000000}"/>
          </ac:spMkLst>
        </pc:spChg>
      </pc:sldChg>
      <pc:sldChg chg="modSp del mod">
        <pc:chgData name="Kitazawa Masakiyo" userId="2bf3742da7ad8ecb" providerId="LiveId" clId="{8E026B75-17AB-46F9-B636-947D8D8297BC}" dt="2021-11-04T11:14:38.828" v="1296" actId="2696"/>
        <pc:sldMkLst>
          <pc:docMk/>
          <pc:sldMk cId="574236793" sldId="321"/>
        </pc:sldMkLst>
        <pc:spChg chg="mod">
          <ac:chgData name="Kitazawa Masakiyo" userId="2bf3742da7ad8ecb" providerId="LiveId" clId="{8E026B75-17AB-46F9-B636-947D8D8297BC}" dt="2021-11-04T10:28:33.400" v="801" actId="6549"/>
          <ac:spMkLst>
            <pc:docMk/>
            <pc:sldMk cId="574236793" sldId="321"/>
            <ac:spMk id="2" creationId="{00000000-0000-0000-0000-000000000000}"/>
          </ac:spMkLst>
        </pc:spChg>
      </pc:sldChg>
      <pc:sldChg chg="delSp modSp add del">
        <pc:chgData name="Kitazawa Masakiyo" userId="2bf3742da7ad8ecb" providerId="LiveId" clId="{8E026B75-17AB-46F9-B636-947D8D8297BC}" dt="2021-11-04T14:26:34.158" v="1556"/>
        <pc:sldMkLst>
          <pc:docMk/>
          <pc:sldMk cId="4104298930" sldId="401"/>
        </pc:sldMkLst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4" creationId="{00000000-0000-0000-0000-000000000000}"/>
          </ac:spMkLst>
        </pc:spChg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5" creationId="{00000000-0000-0000-0000-000000000000}"/>
          </ac:spMkLst>
        </pc:spChg>
        <pc:grpChg chg="del">
          <ac:chgData name="Kitazawa Masakiyo" userId="2bf3742da7ad8ecb" providerId="LiveId" clId="{8E026B75-17AB-46F9-B636-947D8D8297BC}" dt="2021-11-04T14:16:35.367" v="1421" actId="165"/>
          <ac:grpSpMkLst>
            <pc:docMk/>
            <pc:sldMk cId="4104298930" sldId="401"/>
            <ac:grpSpMk id="6" creationId="{00000000-0000-0000-0000-000000000000}"/>
          </ac:grpSpMkLst>
        </pc:grp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2599668591" sldId="402"/>
        </pc:sldMkLst>
      </pc:sldChg>
      <pc:sldChg chg="addSp modSp add del mod ord modAnim">
        <pc:chgData name="Kitazawa Masakiyo" userId="2bf3742da7ad8ecb" providerId="LiveId" clId="{8E026B75-17AB-46F9-B636-947D8D8297BC}" dt="2021-11-05T00:16:11.173" v="4825"/>
        <pc:sldMkLst>
          <pc:docMk/>
          <pc:sldMk cId="1653148969" sldId="405"/>
        </pc:sldMkLst>
        <pc:spChg chg="add mod">
          <ac:chgData name="Kitazawa Masakiyo" userId="2bf3742da7ad8ecb" providerId="LiveId" clId="{8E026B75-17AB-46F9-B636-947D8D8297BC}" dt="2021-11-05T00:15:45.251" v="4817" actId="1076"/>
          <ac:spMkLst>
            <pc:docMk/>
            <pc:sldMk cId="1653148969" sldId="405"/>
            <ac:spMk id="10" creationId="{D5795BD8-C445-4EA9-BA97-6FEB9CF83C4B}"/>
          </ac:spMkLst>
        </pc:spChg>
        <pc:spChg chg="mod">
          <ac:chgData name="Kitazawa Masakiyo" userId="2bf3742da7ad8ecb" providerId="LiveId" clId="{8E026B75-17AB-46F9-B636-947D8D8297BC}" dt="2021-11-05T00:15:22.560" v="4799" actId="1035"/>
          <ac:spMkLst>
            <pc:docMk/>
            <pc:sldMk cId="1653148969" sldId="405"/>
            <ac:spMk id="1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36.351" v="4815" actId="14100"/>
          <ac:spMkLst>
            <pc:docMk/>
            <pc:sldMk cId="1653148969" sldId="405"/>
            <ac:spMk id="16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29.340" v="4814" actId="1035"/>
          <ac:spMkLst>
            <pc:docMk/>
            <pc:sldMk cId="1653148969" sldId="405"/>
            <ac:spMk id="17" creationId="{00000000-0000-0000-0000-000000000000}"/>
          </ac:spMkLst>
        </pc:spChg>
        <pc:grpChg chg="mod">
          <ac:chgData name="Kitazawa Masakiyo" userId="2bf3742da7ad8ecb" providerId="LiveId" clId="{8E026B75-17AB-46F9-B636-947D8D8297BC}" dt="2021-11-05T00:15:57.290" v="4823" actId="1035"/>
          <ac:grpSpMkLst>
            <pc:docMk/>
            <pc:sldMk cId="1653148969" sldId="405"/>
            <ac:grpSpMk id="7" creationId="{00000000-0000-0000-0000-000000000000}"/>
          </ac:grpSpMkLst>
        </pc:grp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5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6" creationId="{00000000-0000-0000-0000-000000000000}"/>
          </ac:picMkLst>
        </pc:pic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3851997" sldId="406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459667229" sldId="416"/>
        </pc:sldMkLst>
      </pc:sldChg>
      <pc:sldChg chg="addSp delSp modSp add del mod">
        <pc:chgData name="Kitazawa Masakiyo" userId="2bf3742da7ad8ecb" providerId="LiveId" clId="{8E026B75-17AB-46F9-B636-947D8D8297BC}" dt="2021-11-04T14:26:34.158" v="1556"/>
        <pc:sldMkLst>
          <pc:docMk/>
          <pc:sldMk cId="882341189" sldId="417"/>
        </pc:sldMkLst>
        <pc:spChg chg="mod">
          <ac:chgData name="Kitazawa Masakiyo" userId="2bf3742da7ad8ecb" providerId="LiveId" clId="{8E026B75-17AB-46F9-B636-947D8D8297BC}" dt="2021-11-04T14:16:20.206" v="1420" actId="20577"/>
          <ac:spMkLst>
            <pc:docMk/>
            <pc:sldMk cId="882341189" sldId="417"/>
            <ac:spMk id="2" creationId="{00000000-0000-0000-0000-000000000000}"/>
          </ac:spMkLst>
        </pc:spChg>
        <pc:spChg chg="add del mod">
          <ac:chgData name="Kitazawa Masakiyo" userId="2bf3742da7ad8ecb" providerId="LiveId" clId="{8E026B75-17AB-46F9-B636-947D8D8297BC}" dt="2021-11-04T14:16:48.213" v="1423" actId="478"/>
          <ac:spMkLst>
            <pc:docMk/>
            <pc:sldMk cId="882341189" sldId="417"/>
            <ac:spMk id="4" creationId="{5723453D-D4CC-4637-87EF-A4B31FA33750}"/>
          </ac:spMkLst>
        </pc:spChg>
        <pc:spChg chg="add mod">
          <ac:chgData name="Kitazawa Masakiyo" userId="2bf3742da7ad8ecb" providerId="LiveId" clId="{8E026B75-17AB-46F9-B636-947D8D8297BC}" dt="2021-11-04T14:19:28.307" v="1495" actId="207"/>
          <ac:spMkLst>
            <pc:docMk/>
            <pc:sldMk cId="882341189" sldId="417"/>
            <ac:spMk id="5" creationId="{AEFFCB7F-497F-49A0-8DBC-2DBA8D1740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6" creationId="{4579A939-F2C4-4E3E-9AE3-E398E675863E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7" creationId="{88A72C83-3EC8-4612-B021-68CE51BF910E}"/>
          </ac:spMkLst>
        </pc:spChg>
        <pc:spChg chg="add del mod">
          <ac:chgData name="Kitazawa Masakiyo" userId="2bf3742da7ad8ecb" providerId="LiveId" clId="{8E026B75-17AB-46F9-B636-947D8D8297BC}" dt="2021-11-04T14:22:40.050" v="1513" actId="478"/>
          <ac:spMkLst>
            <pc:docMk/>
            <pc:sldMk cId="882341189" sldId="417"/>
            <ac:spMk id="8" creationId="{83972C68-C25A-47A6-B300-0F8A6B9CA603}"/>
          </ac:spMkLst>
        </pc:spChg>
        <pc:spChg chg="add mod or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9" creationId="{0321CB1E-FC60-4FF2-BC6C-24FD0DB545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0" creationId="{0F47825E-EABA-4EDF-9E20-E3DF248F3F68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1" creationId="{B638F445-C50A-4622-BFDC-39137C658B90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2" creationId="{447935C4-532C-4D34-AE36-EA05F4C064DC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3" creationId="{DE49B19E-69A1-405B-A9EC-24CD4FB6500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4" creationId="{65860BAC-4CE8-4E7C-98EB-1773526786C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5" creationId="{B952DECC-CD63-47BD-853A-8C5B2CE6248E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7" creationId="{070D9CFB-91B7-4DBD-B1B9-22D5BBA13DE7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8" creationId="{AC3C3085-8DE9-4529-B52E-72FB2611F461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9" creationId="{C5B0DF18-A958-4F28-BA5E-08621C20A462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28" creationId="{C1B1B01C-A901-458B-8D7B-CADD1F9EA168}"/>
          </ac:spMkLst>
        </pc:spChg>
        <pc:spChg chg="add mod">
          <ac:chgData name="Kitazawa Masakiyo" userId="2bf3742da7ad8ecb" providerId="LiveId" clId="{8E026B75-17AB-46F9-B636-947D8D8297BC}" dt="2021-11-04T14:25:02.994" v="1549" actId="1076"/>
          <ac:spMkLst>
            <pc:docMk/>
            <pc:sldMk cId="882341189" sldId="417"/>
            <ac:spMk id="32" creationId="{8AAB288F-188F-4A87-87EE-56DE704B8626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4" creationId="{88617A3C-F131-4842-94D1-AC0F37120814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5" creationId="{9DA5D87D-B685-4EB2-804C-0C050FCB28A3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6" creationId="{C362F4A7-3B12-4F0E-AFA7-A1AD5BF9DDEE}"/>
          </ac:spMkLst>
        </pc:spChg>
        <pc:grpChg chg="add del mod">
          <ac:chgData name="Kitazawa Masakiyo" userId="2bf3742da7ad8ecb" providerId="LiveId" clId="{8E026B75-17AB-46F9-B636-947D8D8297BC}" dt="2021-11-04T14:23:22.421" v="1519" actId="478"/>
          <ac:grpSpMkLst>
            <pc:docMk/>
            <pc:sldMk cId="882341189" sldId="417"/>
            <ac:grpSpMk id="16" creationId="{4ECE6292-4E7C-4049-B4E7-F925762F1931}"/>
          </ac:grpSpMkLst>
        </pc:grpChg>
        <pc:grpChg chg="add mod">
          <ac:chgData name="Kitazawa Masakiyo" userId="2bf3742da7ad8ecb" providerId="LiveId" clId="{8E026B75-17AB-46F9-B636-947D8D8297BC}" dt="2021-11-04T14:25:18.687" v="1551" actId="1076"/>
          <ac:grpSpMkLst>
            <pc:docMk/>
            <pc:sldMk cId="882341189" sldId="417"/>
            <ac:grpSpMk id="33" creationId="{0B01034C-7878-4FE5-8E74-1DD5BCA3741F}"/>
          </ac:grpSpMkLst>
        </pc:grpChg>
        <pc:picChg chg="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0" creationId="{A6AF911D-D30D-4512-B439-3780AB1F13DC}"/>
          </ac:picMkLst>
        </pc:picChg>
        <pc:picChg chg="add 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1" creationId="{9C5A3023-ABCF-4F09-8973-F8DCBC67BFD5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5" creationId="{7B8202A8-7593-488D-8610-D8A6FFA0DAFB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6" creationId="{0D357954-1745-45FD-BD31-43C99346CD3A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7" creationId="{558BD490-8771-413B-930A-C5C04171E71A}"/>
          </ac:picMkLst>
        </pc:picChg>
        <pc:picChg chg="add mod">
          <ac:chgData name="Kitazawa Masakiyo" userId="2bf3742da7ad8ecb" providerId="LiveId" clId="{8E026B75-17AB-46F9-B636-947D8D8297BC}" dt="2021-11-04T14:24:21.834" v="1544" actId="14861"/>
          <ac:picMkLst>
            <pc:docMk/>
            <pc:sldMk cId="882341189" sldId="417"/>
            <ac:picMk id="29" creationId="{5EDB8EE6-E30F-4941-A0ED-AB4F99F58223}"/>
          </ac:picMkLst>
        </pc:picChg>
        <pc:picChg chg="mod">
          <ac:chgData name="Kitazawa Masakiyo" userId="2bf3742da7ad8ecb" providerId="LiveId" clId="{8E026B75-17AB-46F9-B636-947D8D8297BC}" dt="2021-11-04T14:25:15.848" v="1550"/>
          <ac:picMkLst>
            <pc:docMk/>
            <pc:sldMk cId="882341189" sldId="417"/>
            <ac:picMk id="37" creationId="{DE528CD5-44FF-434D-84F6-A6F6A7834EFB}"/>
          </ac:picMkLst>
        </pc:pic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2" creationId="{2A44B3EE-F7BC-4B1C-B623-2350D714667E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3" creationId="{D3AC9342-4BA9-4306-AA17-18020D2D8507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4" creationId="{CA5666CC-CC57-462D-8DAF-C7EF21987A77}"/>
          </ac:cxnSpMkLst>
        </pc:cxnChg>
        <pc:cxnChg chg="add mod">
          <ac:chgData name="Kitazawa Masakiyo" userId="2bf3742da7ad8ecb" providerId="LiveId" clId="{8E026B75-17AB-46F9-B636-947D8D8297BC}" dt="2021-11-04T14:24:18.064" v="1543" actId="14861"/>
          <ac:cxnSpMkLst>
            <pc:docMk/>
            <pc:sldMk cId="882341189" sldId="417"/>
            <ac:cxnSpMk id="30" creationId="{0C066B9E-DD78-4CB6-BB9D-C52C2D48056B}"/>
          </ac:cxnSpMkLst>
        </pc:cxnChg>
      </pc:sldChg>
      <pc:sldChg chg="add del">
        <pc:chgData name="Kitazawa Masakiyo" userId="2bf3742da7ad8ecb" providerId="LiveId" clId="{8E026B75-17AB-46F9-B636-947D8D8297BC}" dt="2021-11-04T14:27:50.522" v="1557" actId="2696"/>
        <pc:sldMkLst>
          <pc:docMk/>
          <pc:sldMk cId="667435727" sldId="419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176096492" sldId="420"/>
        </pc:sldMkLst>
      </pc:sldChg>
      <pc:sldChg chg="delSp mod ord">
        <pc:chgData name="Kitazawa Masakiyo" userId="2bf3742da7ad8ecb" providerId="LiveId" clId="{8E026B75-17AB-46F9-B636-947D8D8297BC}" dt="2021-11-05T00:08:58.653" v="4714" actId="478"/>
        <pc:sldMkLst>
          <pc:docMk/>
          <pc:sldMk cId="2492989210" sldId="421"/>
        </pc:sldMkLst>
        <pc:spChg chg="del">
          <ac:chgData name="Kitazawa Masakiyo" userId="2bf3742da7ad8ecb" providerId="LiveId" clId="{8E026B75-17AB-46F9-B636-947D8D8297BC}" dt="2021-11-05T00:08:58.653" v="4714" actId="478"/>
          <ac:spMkLst>
            <pc:docMk/>
            <pc:sldMk cId="2492989210" sldId="421"/>
            <ac:spMk id="5" creationId="{00000000-0000-0000-0000-000000000000}"/>
          </ac:spMkLst>
        </pc:spChg>
      </pc:sldChg>
      <pc:sldChg chg="modSp mod">
        <pc:chgData name="Kitazawa Masakiyo" userId="2bf3742da7ad8ecb" providerId="LiveId" clId="{8E026B75-17AB-46F9-B636-947D8D8297BC}" dt="2021-11-04T15:11:39.529" v="2184" actId="1035"/>
        <pc:sldMkLst>
          <pc:docMk/>
          <pc:sldMk cId="3423327001" sldId="447"/>
        </pc:sldMkLst>
        <pc:spChg chg="mod">
          <ac:chgData name="Kitazawa Masakiyo" userId="2bf3742da7ad8ecb" providerId="LiveId" clId="{8E026B75-17AB-46F9-B636-947D8D8297BC}" dt="2021-11-04T11:16:25.612" v="1300" actId="1076"/>
          <ac:spMkLst>
            <pc:docMk/>
            <pc:sldMk cId="3423327001" sldId="447"/>
            <ac:spMk id="6" creationId="{1848F712-F4EF-476A-B85B-4EE6AB6E211F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24" creationId="{A8061895-9EE8-4681-9E02-531CF336BB20}"/>
          </ac:spMkLst>
        </pc:spChg>
        <pc:spChg chg="mod">
          <ac:chgData name="Kitazawa Masakiyo" userId="2bf3742da7ad8ecb" providerId="LiveId" clId="{8E026B75-17AB-46F9-B636-947D8D8297BC}" dt="2021-11-04T15:11:27.886" v="2179" actId="1037"/>
          <ac:spMkLst>
            <pc:docMk/>
            <pc:sldMk cId="3423327001" sldId="447"/>
            <ac:spMk id="37" creationId="{00000000-0000-0000-0000-000000000000}"/>
          </ac:spMkLst>
        </pc:spChg>
      </pc:sldChg>
      <pc:sldChg chg="delSp modSp mod">
        <pc:chgData name="Kitazawa Masakiyo" userId="2bf3742da7ad8ecb" providerId="LiveId" clId="{8E026B75-17AB-46F9-B636-947D8D8297BC}" dt="2021-11-05T00:31:10.770" v="5032" actId="1036"/>
        <pc:sldMkLst>
          <pc:docMk/>
          <pc:sldMk cId="2458661376" sldId="455"/>
        </pc:sldMkLst>
        <pc:spChg chg="mod">
          <ac:chgData name="Kitazawa Masakiyo" userId="2bf3742da7ad8ecb" providerId="LiveId" clId="{8E026B75-17AB-46F9-B636-947D8D8297BC}" dt="2021-11-04T15:26:17.516" v="2806" actId="20577"/>
          <ac:spMkLst>
            <pc:docMk/>
            <pc:sldMk cId="2458661376" sldId="455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31:10.770" v="5032" actId="1036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10" creationId="{BB55D7D6-3A06-4B53-AB9D-12AC536928DA}"/>
          </ac:picMkLst>
        </pc:picChg>
      </pc:sldChg>
      <pc:sldChg chg="addSp delSp modSp mod ord delAnim">
        <pc:chgData name="Kitazawa Masakiyo" userId="2bf3742da7ad8ecb" providerId="LiveId" clId="{8E026B75-17AB-46F9-B636-947D8D8297BC}" dt="2021-11-04T14:04:47.854" v="1370" actId="20577"/>
        <pc:sldMkLst>
          <pc:docMk/>
          <pc:sldMk cId="3409726162" sldId="462"/>
        </pc:sldMkLst>
        <pc:spChg chg="mod">
          <ac:chgData name="Kitazawa Masakiyo" userId="2bf3742da7ad8ecb" providerId="LiveId" clId="{8E026B75-17AB-46F9-B636-947D8D8297BC}" dt="2021-11-04T10:12:32.927" v="464" actId="20577"/>
          <ac:spMkLst>
            <pc:docMk/>
            <pc:sldMk cId="3409726162" sldId="462"/>
            <ac:spMk id="2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43.180" v="579" actId="478"/>
          <ac:spMkLst>
            <pc:docMk/>
            <pc:sldMk cId="3409726162" sldId="462"/>
            <ac:spMk id="3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0:19.069" v="660" actId="1076"/>
          <ac:spMkLst>
            <pc:docMk/>
            <pc:sldMk cId="3409726162" sldId="462"/>
            <ac:spMk id="7" creationId="{D84AB0A7-B9A0-4060-AB26-A81BF0B55B77}"/>
          </ac:spMkLst>
        </pc:spChg>
        <pc:spChg chg="add mod">
          <ac:chgData name="Kitazawa Masakiyo" userId="2bf3742da7ad8ecb" providerId="LiveId" clId="{8E026B75-17AB-46F9-B636-947D8D8297BC}" dt="2021-11-04T14:04:47.854" v="1370" actId="20577"/>
          <ac:spMkLst>
            <pc:docMk/>
            <pc:sldMk cId="3409726162" sldId="462"/>
            <ac:spMk id="12" creationId="{5EDE5059-2737-44C6-9D6C-134325EBB0C9}"/>
          </ac:spMkLst>
        </pc:spChg>
        <pc:spChg chg="del mod">
          <ac:chgData name="Kitazawa Masakiyo" userId="2bf3742da7ad8ecb" providerId="LiveId" clId="{8E026B75-17AB-46F9-B636-947D8D8297BC}" dt="2021-11-04T10:13:53.127" v="475" actId="478"/>
          <ac:spMkLst>
            <pc:docMk/>
            <pc:sldMk cId="3409726162" sldId="462"/>
            <ac:spMk id="1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6:00.075" v="533" actId="478"/>
          <ac:spMkLst>
            <pc:docMk/>
            <pc:sldMk cId="3409726162" sldId="462"/>
            <ac:spMk id="21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52.622" v="583"/>
          <ac:spMkLst>
            <pc:docMk/>
            <pc:sldMk cId="3409726162" sldId="462"/>
            <ac:spMk id="2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4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3:05.027" v="469" actId="1076"/>
          <ac:spMkLst>
            <pc:docMk/>
            <pc:sldMk cId="3409726162" sldId="462"/>
            <ac:spMk id="67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9" creationId="{7428FCA4-E6C7-47FA-994F-904CEABE4281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70" creationId="{9E5C4F79-5D3E-4A76-98B1-C635C6A317A6}"/>
          </ac:spMkLst>
        </pc:spChg>
        <pc:spChg chg="del topLvl">
          <ac:chgData name="Kitazawa Masakiyo" userId="2bf3742da7ad8ecb" providerId="LiveId" clId="{8E026B75-17AB-46F9-B636-947D8D8297BC}" dt="2021-11-04T10:12:42.482" v="467" actId="478"/>
          <ac:spMkLst>
            <pc:docMk/>
            <pc:sldMk cId="3409726162" sldId="462"/>
            <ac:spMk id="72" creationId="{00000000-0000-0000-0000-000000000000}"/>
          </ac:spMkLst>
        </pc:spChg>
        <pc:spChg chg="del topLvl">
          <ac:chgData name="Kitazawa Masakiyo" userId="2bf3742da7ad8ecb" providerId="LiveId" clId="{8E026B75-17AB-46F9-B636-947D8D8297BC}" dt="2021-11-04T10:12:40.582" v="466" actId="478"/>
          <ac:spMkLst>
            <pc:docMk/>
            <pc:sldMk cId="3409726162" sldId="462"/>
            <ac:spMk id="73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01.599" v="557" actId="478"/>
          <ac:spMkLst>
            <pc:docMk/>
            <pc:sldMk cId="3409726162" sldId="462"/>
            <ac:spMk id="74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2:01.386" v="693" actId="1076"/>
          <ac:spMkLst>
            <pc:docMk/>
            <pc:sldMk cId="3409726162" sldId="462"/>
            <ac:spMk id="77" creationId="{851EFDAA-0BF4-4BC5-BF9C-18132D1ECB1A}"/>
          </ac:spMkLst>
        </pc:spChg>
        <pc:spChg chg="add mod">
          <ac:chgData name="Kitazawa Masakiyo" userId="2bf3742da7ad8ecb" providerId="LiveId" clId="{8E026B75-17AB-46F9-B636-947D8D8297BC}" dt="2021-11-04T10:22:39.568" v="695" actId="1076"/>
          <ac:spMkLst>
            <pc:docMk/>
            <pc:sldMk cId="3409726162" sldId="462"/>
            <ac:spMk id="78" creationId="{9B496D44-40BE-4BB6-8C7B-62FD0B5C3A7F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79" creationId="{567E5C2A-AE56-41E8-B4E3-D073E7344E43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80" creationId="{47572B89-2BA6-4184-99F4-2AB7306AAF63}"/>
          </ac:spMkLst>
        </pc:spChg>
        <pc:grpChg chg="del">
          <ac:chgData name="Kitazawa Masakiyo" userId="2bf3742da7ad8ecb" providerId="LiveId" clId="{8E026B75-17AB-46F9-B636-947D8D8297BC}" dt="2021-11-04T10:13:56.969" v="476" actId="478"/>
          <ac:grpSpMkLst>
            <pc:docMk/>
            <pc:sldMk cId="3409726162" sldId="462"/>
            <ac:grpSpMk id="4" creationId="{00000000-0000-0000-0000-000000000000}"/>
          </ac:grpSpMkLst>
        </pc:grpChg>
        <pc:grpChg chg="del">
          <ac:chgData name="Kitazawa Masakiyo" userId="2bf3742da7ad8ecb" providerId="LiveId" clId="{8E026B75-17AB-46F9-B636-947D8D8297BC}" dt="2021-11-04T10:12:40.582" v="466" actId="478"/>
          <ac:grpSpMkLst>
            <pc:docMk/>
            <pc:sldMk cId="3409726162" sldId="462"/>
            <ac:grpSpMk id="5" creationId="{00000000-0000-0000-0000-000000000000}"/>
          </ac:grpSpMkLst>
        </pc:grpChg>
        <pc:picChg chg="add del mod">
          <ac:chgData name="Kitazawa Masakiyo" userId="2bf3742da7ad8ecb" providerId="LiveId" clId="{8E026B75-17AB-46F9-B636-947D8D8297BC}" dt="2021-11-04T10:17:27.185" v="575"/>
          <ac:picMkLst>
            <pc:docMk/>
            <pc:sldMk cId="3409726162" sldId="462"/>
            <ac:picMk id="9" creationId="{7074BEC2-7273-48DB-8C25-83A4C429C232}"/>
          </ac:picMkLst>
        </pc:picChg>
        <pc:picChg chg="add mod">
          <ac:chgData name="Kitazawa Masakiyo" userId="2bf3742da7ad8ecb" providerId="LiveId" clId="{8E026B75-17AB-46F9-B636-947D8D8297BC}" dt="2021-11-04T10:20:14.930" v="659" actId="1076"/>
          <ac:picMkLst>
            <pc:docMk/>
            <pc:sldMk cId="3409726162" sldId="462"/>
            <ac:picMk id="11" creationId="{0D81FA22-CCCA-4E1B-8958-51634B604195}"/>
          </ac:picMkLst>
        </pc:picChg>
        <pc:picChg chg="add mod">
          <ac:chgData name="Kitazawa Masakiyo" userId="2bf3742da7ad8ecb" providerId="LiveId" clId="{8E026B75-17AB-46F9-B636-947D8D8297BC}" dt="2021-11-04T10:20:11.771" v="658" actId="1076"/>
          <ac:picMkLst>
            <pc:docMk/>
            <pc:sldMk cId="3409726162" sldId="462"/>
            <ac:picMk id="14" creationId="{6BC28F10-732F-4513-9C91-5C36C45213CF}"/>
          </ac:picMkLst>
        </pc:picChg>
        <pc:picChg chg="del">
          <ac:chgData name="Kitazawa Masakiyo" userId="2bf3742da7ad8ecb" providerId="LiveId" clId="{8E026B75-17AB-46F9-B636-947D8D8297BC}" dt="2021-11-04T10:13:17.057" v="470" actId="21"/>
          <ac:picMkLst>
            <pc:docMk/>
            <pc:sldMk cId="3409726162" sldId="462"/>
            <ac:picMk id="18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4T10:16:50.286" v="555" actId="1076"/>
          <ac:picMkLst>
            <pc:docMk/>
            <pc:sldMk cId="3409726162" sldId="462"/>
            <ac:picMk id="25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9:25.838" v="646" actId="478"/>
          <ac:picMkLst>
            <pc:docMk/>
            <pc:sldMk cId="3409726162" sldId="462"/>
            <ac:picMk id="26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8:11.150" v="618" actId="478"/>
          <ac:picMkLst>
            <pc:docMk/>
            <pc:sldMk cId="3409726162" sldId="462"/>
            <ac:picMk id="30" creationId="{00000000-0000-0000-0000-000000000000}"/>
          </ac:picMkLst>
        </pc:picChg>
        <pc:picChg chg="add mod ord">
          <ac:chgData name="Kitazawa Masakiyo" userId="2bf3742da7ad8ecb" providerId="LiveId" clId="{8E026B75-17AB-46F9-B636-947D8D8297BC}" dt="2021-11-04T10:19:41.134" v="649" actId="167"/>
          <ac:picMkLst>
            <pc:docMk/>
            <pc:sldMk cId="3409726162" sldId="462"/>
            <ac:picMk id="68" creationId="{37B09EDC-42AC-4667-91C3-8E4AF2A1DD84}"/>
          </ac:picMkLst>
        </pc:picChg>
        <pc:picChg chg="del">
          <ac:chgData name="Kitazawa Masakiyo" userId="2bf3742da7ad8ecb" providerId="LiveId" clId="{8E026B75-17AB-46F9-B636-947D8D8297BC}" dt="2021-11-04T10:14:14.629" v="478" actId="478"/>
          <ac:picMkLst>
            <pc:docMk/>
            <pc:sldMk cId="3409726162" sldId="462"/>
            <ac:picMk id="71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4T10:12:36.432" v="465" actId="478"/>
          <ac:picMkLst>
            <pc:docMk/>
            <pc:sldMk cId="3409726162" sldId="462"/>
            <ac:picMk id="75" creationId="{00000000-0000-0000-0000-000000000000}"/>
          </ac:picMkLst>
        </pc:picChg>
        <pc:cxnChg chg="mod">
          <ac:chgData name="Kitazawa Masakiyo" userId="2bf3742da7ad8ecb" providerId="LiveId" clId="{8E026B75-17AB-46F9-B636-947D8D8297BC}" dt="2021-11-04T10:19:46.941" v="655" actId="1038"/>
          <ac:cxnSpMkLst>
            <pc:docMk/>
            <pc:sldMk cId="3409726162" sldId="462"/>
            <ac:cxnSpMk id="20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8:37.451" v="627" actId="478"/>
          <ac:cxnSpMkLst>
            <pc:docMk/>
            <pc:sldMk cId="3409726162" sldId="462"/>
            <ac:cxnSpMk id="22" creationId="{00000000-0000-0000-0000-000000000000}"/>
          </ac:cxnSpMkLst>
        </pc:cxnChg>
        <pc:cxnChg chg="del">
          <ac:chgData name="Kitazawa Masakiyo" userId="2bf3742da7ad8ecb" providerId="LiveId" clId="{8E026B75-17AB-46F9-B636-947D8D8297BC}" dt="2021-11-04T10:15:16.972" v="498" actId="478"/>
          <ac:cxnSpMkLst>
            <pc:docMk/>
            <pc:sldMk cId="3409726162" sldId="462"/>
            <ac:cxnSpMk id="24" creationId="{00000000-0000-0000-0000-000000000000}"/>
          </ac:cxnSpMkLst>
        </pc:cxnChg>
        <pc:cxnChg chg="mod">
          <ac:chgData name="Kitazawa Masakiyo" userId="2bf3742da7ad8ecb" providerId="LiveId" clId="{8E026B75-17AB-46F9-B636-947D8D8297BC}" dt="2021-11-04T10:19:59.917" v="657" actId="1036"/>
          <ac:cxnSpMkLst>
            <pc:docMk/>
            <pc:sldMk cId="3409726162" sldId="462"/>
            <ac:cxnSpMk id="28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9:33.766" v="648" actId="478"/>
          <ac:cxnSpMkLst>
            <pc:docMk/>
            <pc:sldMk cId="3409726162" sldId="462"/>
            <ac:cxnSpMk id="29" creationId="{00000000-0000-0000-0000-000000000000}"/>
          </ac:cxnSpMkLst>
        </pc:cxnChg>
        <pc:cxnChg chg="add del mod">
          <ac:chgData name="Kitazawa Masakiyo" userId="2bf3742da7ad8ecb" providerId="LiveId" clId="{8E026B75-17AB-46F9-B636-947D8D8297BC}" dt="2021-11-04T10:19:28.983" v="647" actId="478"/>
          <ac:cxnSpMkLst>
            <pc:docMk/>
            <pc:sldMk cId="3409726162" sldId="462"/>
            <ac:cxnSpMk id="76" creationId="{749DFF84-5AA0-438E-BE9C-4627274A0692}"/>
          </ac:cxnSpMkLst>
        </pc:cxn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175004114" sldId="467"/>
        </pc:sldMkLst>
      </pc:sldChg>
      <pc:sldChg chg="addSp modSp ord modAnim">
        <pc:chgData name="Kitazawa Masakiyo" userId="2bf3742da7ad8ecb" providerId="LiveId" clId="{8E026B75-17AB-46F9-B636-947D8D8297BC}" dt="2021-11-04T14:00:47.815" v="1351" actId="1076"/>
        <pc:sldMkLst>
          <pc:docMk/>
          <pc:sldMk cId="417083449" sldId="472"/>
        </pc:sldMkLst>
        <pc:picChg chg="add mod">
          <ac:chgData name="Kitazawa Masakiyo" userId="2bf3742da7ad8ecb" providerId="LiveId" clId="{8E026B75-17AB-46F9-B636-947D8D8297BC}" dt="2021-11-04T14:00:47.815" v="1351" actId="1076"/>
          <ac:picMkLst>
            <pc:docMk/>
            <pc:sldMk cId="417083449" sldId="472"/>
            <ac:picMk id="10" creationId="{00D283FA-C257-469E-A7A6-3906FE57A1D4}"/>
          </ac:picMkLst>
        </pc:picChg>
        <pc:picChg chg="add mod">
          <ac:chgData name="Kitazawa Masakiyo" userId="2bf3742da7ad8ecb" providerId="LiveId" clId="{8E026B75-17AB-46F9-B636-947D8D8297BC}" dt="2021-11-04T14:00:38.379" v="1350" actId="1076"/>
          <ac:picMkLst>
            <pc:docMk/>
            <pc:sldMk cId="417083449" sldId="472"/>
            <ac:picMk id="11" creationId="{AEDFA277-6413-4F8F-908C-93AA6A34A8C9}"/>
          </ac:picMkLst>
        </pc:picChg>
      </pc:sldChg>
      <pc:sldChg chg="del">
        <pc:chgData name="Kitazawa Masakiyo" userId="2bf3742da7ad8ecb" providerId="LiveId" clId="{8E026B75-17AB-46F9-B636-947D8D8297BC}" dt="2021-11-04T10:25:55.642" v="730" actId="2696"/>
        <pc:sldMkLst>
          <pc:docMk/>
          <pc:sldMk cId="3598459797" sldId="473"/>
        </pc:sldMkLst>
      </pc:sldChg>
      <pc:sldChg chg="addSp delSp modSp mod ord">
        <pc:chgData name="Kitazawa Masakiyo" userId="2bf3742da7ad8ecb" providerId="LiveId" clId="{8E026B75-17AB-46F9-B636-947D8D8297BC}" dt="2021-11-04T16:48:18.228" v="4432"/>
        <pc:sldMkLst>
          <pc:docMk/>
          <pc:sldMk cId="866465732" sldId="475"/>
        </pc:sldMkLst>
        <pc:spChg chg="del">
          <ac:chgData name="Kitazawa Masakiyo" userId="2bf3742da7ad8ecb" providerId="LiveId" clId="{8E026B75-17AB-46F9-B636-947D8D8297BC}" dt="2021-11-04T16:47:58.578" v="4430" actId="478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47:59.763" v="4431" actId="478"/>
          <ac:spMkLst>
            <pc:docMk/>
            <pc:sldMk cId="866465732" sldId="475"/>
            <ac:spMk id="3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8" creationId="{E29B5463-4640-480A-90EC-48B68FC61393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9" creationId="{AE07B891-84E0-4200-A5D6-D5BE194190AD}"/>
          </ac:spMkLst>
        </pc:spChg>
      </pc:sldChg>
      <pc:sldChg chg="del">
        <pc:chgData name="Kitazawa Masakiyo" userId="2bf3742da7ad8ecb" providerId="LiveId" clId="{8E026B75-17AB-46F9-B636-947D8D8297BC}" dt="2021-11-04T14:30:17.947" v="1604" actId="2696"/>
        <pc:sldMkLst>
          <pc:docMk/>
          <pc:sldMk cId="631472661" sldId="476"/>
        </pc:sldMkLst>
      </pc:sldChg>
      <pc:sldChg chg="addSp delSp modSp mod ord">
        <pc:chgData name="Kitazawa Masakiyo" userId="2bf3742da7ad8ecb" providerId="LiveId" clId="{8E026B75-17AB-46F9-B636-947D8D8297BC}" dt="2021-11-04T15:38:29.989" v="2978" actId="1038"/>
        <pc:sldMkLst>
          <pc:docMk/>
          <pc:sldMk cId="3940480334" sldId="478"/>
        </pc:sldMkLst>
        <pc:spChg chg="mod">
          <ac:chgData name="Kitazawa Masakiyo" userId="2bf3742da7ad8ecb" providerId="LiveId" clId="{8E026B75-17AB-46F9-B636-947D8D8297BC}" dt="2021-11-04T15:38:29.989" v="2978" actId="1038"/>
          <ac:spMkLst>
            <pc:docMk/>
            <pc:sldMk cId="3940480334" sldId="478"/>
            <ac:spMk id="8" creationId="{0AD066A1-5D3F-4262-AAC5-D7284992BA7A}"/>
          </ac:spMkLst>
        </pc:spChg>
        <pc:spChg chg="mod">
          <ac:chgData name="Kitazawa Masakiyo" userId="2bf3742da7ad8ecb" providerId="LiveId" clId="{8E026B75-17AB-46F9-B636-947D8D8297BC}" dt="2021-11-04T14:33:04.528" v="1627" actId="1076"/>
          <ac:spMkLst>
            <pc:docMk/>
            <pc:sldMk cId="3940480334" sldId="478"/>
            <ac:spMk id="1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4:31:26.451" v="1614" actId="478"/>
          <ac:spMkLst>
            <pc:docMk/>
            <pc:sldMk cId="3940480334" sldId="478"/>
            <ac:spMk id="19" creationId="{8316069D-9663-4334-A04C-2DA09B88374D}"/>
          </ac:spMkLst>
        </pc:spChg>
        <pc:spChg chg="add mod ord">
          <ac:chgData name="Kitazawa Masakiyo" userId="2bf3742da7ad8ecb" providerId="LiveId" clId="{8E026B75-17AB-46F9-B636-947D8D8297BC}" dt="2021-11-04T14:31:20.246" v="1613" actId="167"/>
          <ac:spMkLst>
            <pc:docMk/>
            <pc:sldMk cId="3940480334" sldId="478"/>
            <ac:spMk id="20" creationId="{81AB048C-78F8-4845-9832-C05C7946AD7E}"/>
          </ac:spMkLst>
        </pc:spChg>
        <pc:picChg chg="mod">
          <ac:chgData name="Kitazawa Masakiyo" userId="2bf3742da7ad8ecb" providerId="LiveId" clId="{8E026B75-17AB-46F9-B636-947D8D8297BC}" dt="2021-11-04T14:33:14.676" v="1628" actId="1035"/>
          <ac:picMkLst>
            <pc:docMk/>
            <pc:sldMk cId="3940480334" sldId="478"/>
            <ac:picMk id="9" creationId="{00000000-0000-0000-0000-000000000000}"/>
          </ac:picMkLst>
        </pc:pic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29805803" sldId="481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71152251" sldId="484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935538998" sldId="485"/>
        </pc:sldMkLst>
      </pc:sldChg>
      <pc:sldChg chg="addSp modSp mod">
        <pc:chgData name="Kitazawa Masakiyo" userId="2bf3742da7ad8ecb" providerId="LiveId" clId="{8E026B75-17AB-46F9-B636-947D8D8297BC}" dt="2021-11-05T00:36:29.292" v="5036" actId="1076"/>
        <pc:sldMkLst>
          <pc:docMk/>
          <pc:sldMk cId="3528122422" sldId="497"/>
        </pc:sldMkLst>
        <pc:spChg chg="add mod">
          <ac:chgData name="Kitazawa Masakiyo" userId="2bf3742da7ad8ecb" providerId="LiveId" clId="{8E026B75-17AB-46F9-B636-947D8D8297BC}" dt="2021-11-05T00:36:23.717" v="5035" actId="1076"/>
          <ac:spMkLst>
            <pc:docMk/>
            <pc:sldMk cId="3528122422" sldId="497"/>
            <ac:spMk id="15" creationId="{B045B048-A646-4B54-BAF0-C6E33DE3C9F1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8" creationId="{A3C79DD5-7E11-4392-94C0-481EB2822A6A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9" creationId="{57EE21C7-D0E0-4F70-ACD4-E9DD67D884AE}"/>
          </ac:spMkLst>
        </pc:spChg>
      </pc:sldChg>
      <pc:sldChg chg="ord">
        <pc:chgData name="Kitazawa Masakiyo" userId="2bf3742da7ad8ecb" providerId="LiveId" clId="{8E026B75-17AB-46F9-B636-947D8D8297BC}" dt="2021-11-04T10:26:14.883" v="732"/>
        <pc:sldMkLst>
          <pc:docMk/>
          <pc:sldMk cId="2953531374" sldId="504"/>
        </pc:sldMkLst>
      </pc:sldChg>
      <pc:sldChg chg="ord">
        <pc:chgData name="Kitazawa Masakiyo" userId="2bf3742da7ad8ecb" providerId="LiveId" clId="{8E026B75-17AB-46F9-B636-947D8D8297BC}" dt="2021-11-04T11:22:07.825" v="1345"/>
        <pc:sldMkLst>
          <pc:docMk/>
          <pc:sldMk cId="1805618827" sldId="507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6996306" sldId="508"/>
        </pc:sldMkLst>
      </pc:sldChg>
      <pc:sldChg chg="modSp del mod ord">
        <pc:chgData name="Kitazawa Masakiyo" userId="2bf3742da7ad8ecb" providerId="LiveId" clId="{8E026B75-17AB-46F9-B636-947D8D8297BC}" dt="2021-11-04T10:33:53.233" v="1008" actId="2696"/>
        <pc:sldMkLst>
          <pc:docMk/>
          <pc:sldMk cId="2185758981" sldId="509"/>
        </pc:sldMkLst>
        <pc:spChg chg="mod">
          <ac:chgData name="Kitazawa Masakiyo" userId="2bf3742da7ad8ecb" providerId="LiveId" clId="{8E026B75-17AB-46F9-B636-947D8D8297BC}" dt="2021-11-04T10:29:13.734" v="802"/>
          <ac:spMkLst>
            <pc:docMk/>
            <pc:sldMk cId="2185758981" sldId="509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08:48:26.895" v="424" actId="20577"/>
          <ac:spMkLst>
            <pc:docMk/>
            <pc:sldMk cId="2185758981" sldId="509"/>
            <ac:spMk id="9" creationId="{00000000-0000-0000-0000-000000000000}"/>
          </ac:spMkLst>
        </pc:spChg>
      </pc:sldChg>
      <pc:sldChg chg="addSp modSp mod">
        <pc:chgData name="Kitazawa Masakiyo" userId="2bf3742da7ad8ecb" providerId="LiveId" clId="{8E026B75-17AB-46F9-B636-947D8D8297BC}" dt="2021-11-04T10:34:11.876" v="1010" actId="167"/>
        <pc:sldMkLst>
          <pc:docMk/>
          <pc:sldMk cId="3057916817" sldId="509"/>
        </pc:sldMkLst>
        <pc:spChg chg="add mod ord">
          <ac:chgData name="Kitazawa Masakiyo" userId="2bf3742da7ad8ecb" providerId="LiveId" clId="{8E026B75-17AB-46F9-B636-947D8D8297BC}" dt="2021-11-04T10:34:11.876" v="1010" actId="167"/>
          <ac:spMkLst>
            <pc:docMk/>
            <pc:sldMk cId="3057916817" sldId="509"/>
            <ac:spMk id="15" creationId="{7AC2391F-49EF-45D0-8EBB-590DFE82CAA1}"/>
          </ac:spMkLst>
        </pc:spChg>
      </pc:sldChg>
      <pc:sldChg chg="ord">
        <pc:chgData name="Kitazawa Masakiyo" userId="2bf3742da7ad8ecb" providerId="LiveId" clId="{8E026B75-17AB-46F9-B636-947D8D8297BC}" dt="2021-11-04T14:01:30.990" v="1353"/>
        <pc:sldMkLst>
          <pc:docMk/>
          <pc:sldMk cId="3450543633" sldId="510"/>
        </pc:sldMkLst>
      </pc:sldChg>
      <pc:sldChg chg="delSp mod">
        <pc:chgData name="Kitazawa Masakiyo" userId="2bf3742da7ad8ecb" providerId="LiveId" clId="{8E026B75-17AB-46F9-B636-947D8D8297BC}" dt="2021-11-04T14:04:11.574" v="1357" actId="478"/>
        <pc:sldMkLst>
          <pc:docMk/>
          <pc:sldMk cId="4155151995" sldId="512"/>
        </pc:sldMkLst>
        <pc:spChg chg="del">
          <ac:chgData name="Kitazawa Masakiyo" userId="2bf3742da7ad8ecb" providerId="LiveId" clId="{8E026B75-17AB-46F9-B636-947D8D8297BC}" dt="2021-11-04T14:04:11.574" v="1357" actId="478"/>
          <ac:spMkLst>
            <pc:docMk/>
            <pc:sldMk cId="4155151995" sldId="512"/>
            <ac:spMk id="48" creationId="{60EDA4F8-7AD4-4BA0-B07E-EB682C355DCC}"/>
          </ac:spMkLst>
        </pc:sp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827220079" sldId="514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59959534" sldId="515"/>
        </pc:sldMkLst>
      </pc:sldChg>
      <pc:sldChg chg="del">
        <pc:chgData name="Kitazawa Masakiyo" userId="2bf3742da7ad8ecb" providerId="LiveId" clId="{8E026B75-17AB-46F9-B636-947D8D8297BC}" dt="2021-11-04T11:14:36.277" v="1295" actId="2696"/>
        <pc:sldMkLst>
          <pc:docMk/>
          <pc:sldMk cId="1874607313" sldId="516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307839957" sldId="517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166578406" sldId="518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3369235161" sldId="519"/>
        </pc:sldMkLst>
      </pc:sldChg>
      <pc:sldChg chg="del">
        <pc:chgData name="Kitazawa Masakiyo" userId="2bf3742da7ad8ecb" providerId="LiveId" clId="{8E026B75-17AB-46F9-B636-947D8D8297BC}" dt="2021-11-04T14:03:49.334" v="1356" actId="2696"/>
        <pc:sldMkLst>
          <pc:docMk/>
          <pc:sldMk cId="1498939057" sldId="521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4092919874" sldId="522"/>
        </pc:sldMkLst>
      </pc:sldChg>
      <pc:sldChg chg="del">
        <pc:chgData name="Kitazawa Masakiyo" userId="2bf3742da7ad8ecb" providerId="LiveId" clId="{8E026B75-17AB-46F9-B636-947D8D8297BC}" dt="2021-11-04T14:30:36.057" v="1607" actId="2696"/>
        <pc:sldMkLst>
          <pc:docMk/>
          <pc:sldMk cId="2202082363" sldId="523"/>
        </pc:sldMkLst>
      </pc:sldChg>
      <pc:sldChg chg="modSp del mod">
        <pc:chgData name="Kitazawa Masakiyo" userId="2bf3742da7ad8ecb" providerId="LiveId" clId="{8E026B75-17AB-46F9-B636-947D8D8297BC}" dt="2021-11-04T15:14:16.314" v="2241" actId="2696"/>
        <pc:sldMkLst>
          <pc:docMk/>
          <pc:sldMk cId="688306005" sldId="524"/>
        </pc:sldMkLst>
        <pc:spChg chg="mod">
          <ac:chgData name="Kitazawa Masakiyo" userId="2bf3742da7ad8ecb" providerId="LiveId" clId="{8E026B75-17AB-46F9-B636-947D8D8297BC}" dt="2021-11-04T08:59:55.454" v="447" actId="20577"/>
          <ac:spMkLst>
            <pc:docMk/>
            <pc:sldMk cId="688306005" sldId="524"/>
            <ac:spMk id="5" creationId="{DECD8108-71E0-4048-B444-8DCF2A130E4A}"/>
          </ac:spMkLst>
        </pc:sp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3864534471" sldId="525"/>
        </pc:sldMkLst>
      </pc:sldChg>
      <pc:sldChg chg="addSp delSp modSp mod">
        <pc:chgData name="Kitazawa Masakiyo" userId="2bf3742da7ad8ecb" providerId="LiveId" clId="{8E026B75-17AB-46F9-B636-947D8D8297BC}" dt="2021-11-04T16:22:38.997" v="3999" actId="1076"/>
        <pc:sldMkLst>
          <pc:docMk/>
          <pc:sldMk cId="2487706522" sldId="526"/>
        </pc:sldMkLst>
        <pc:spChg chg="del">
          <ac:chgData name="Kitazawa Masakiyo" userId="2bf3742da7ad8ecb" providerId="LiveId" clId="{8E026B75-17AB-46F9-B636-947D8D8297BC}" dt="2021-11-04T14:28:43.034" v="1558" actId="478"/>
          <ac:spMkLst>
            <pc:docMk/>
            <pc:sldMk cId="2487706522" sldId="526"/>
            <ac:spMk id="3" creationId="{2D50F5D2-EC31-448C-BC6D-A36F713AA146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" creationId="{ACD796F4-202A-4B6E-A8A3-E9A88F9254E0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7" creationId="{10BD94AB-FAA2-4C63-8E5D-49B6E6D39669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0" creationId="{45753C71-D203-4BF3-B815-FA02FD50F9B0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1" creationId="{9B78AB44-F704-4DA0-BF13-367C48B647F4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39" creationId="{511F376F-DF1E-4DB1-B574-145C4604A8BD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1" creationId="{BA25EF99-72ED-4094-B393-23781C86671E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2" creationId="{BF0F43DE-FE6D-4B16-A43D-A02360A11C2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3" creationId="{041CA915-2667-4CAA-8F2E-8ED4A86D00D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4" creationId="{DF1F5D4F-1899-40C3-A06E-CB4DA32C4FE9}"/>
          </ac:spMkLst>
        </pc:spChg>
        <pc:spChg chg="mod">
          <ac:chgData name="Kitazawa Masakiyo" userId="2bf3742da7ad8ecb" providerId="LiveId" clId="{8E026B75-17AB-46F9-B636-947D8D8297BC}" dt="2021-11-04T16:22:38.997" v="3999" actId="1076"/>
          <ac:spMkLst>
            <pc:docMk/>
            <pc:sldMk cId="2487706522" sldId="526"/>
            <ac:spMk id="55" creationId="{AE57B51E-B88B-4EBA-A1DE-1701DA3C0710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7" creationId="{D58B142A-98E7-4B91-9C7E-487D159DDF87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9" creationId="{53024F96-8365-465E-9870-3E35E5ED0842}"/>
          </ac:spMkLst>
        </pc:sp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9" creationId="{A53C4598-BCA9-4E22-B884-F4E079080DEA}"/>
          </ac:picMkLst>
        </pc:pic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1" creationId="{984A8D0F-F1E2-4A84-A114-1AFE87318C98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4" creationId="{D49FE5CC-E1E4-43C1-B736-D75511837B76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5" creationId="{6B1DAB73-16EC-4A1B-B8AC-B8555ED65775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5" creationId="{A23E54C8-9FB1-407F-A8C8-8D4206DDAAC2}"/>
          </ac:picMkLst>
        </pc:picChg>
        <pc:picChg chg="add del mod">
          <ac:chgData name="Kitazawa Masakiyo" userId="2bf3742da7ad8ecb" providerId="LiveId" clId="{8E026B75-17AB-46F9-B636-947D8D8297BC}" dt="2021-11-04T16:21:45.966" v="3979"/>
          <ac:picMkLst>
            <pc:docMk/>
            <pc:sldMk cId="2487706522" sldId="526"/>
            <ac:picMk id="37" creationId="{74E0FB4C-B6E3-4FFF-B6D8-789A71C9DB3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8" creationId="{540B609E-A3E5-4EC2-94B9-CB3D3C616C5D}"/>
          </ac:picMkLst>
        </pc:picChg>
        <pc:picChg chg="add del mod">
          <ac:chgData name="Kitazawa Masakiyo" userId="2bf3742da7ad8ecb" providerId="LiveId" clId="{8E026B75-17AB-46F9-B636-947D8D8297BC}" dt="2021-11-04T16:22:13.661" v="3995"/>
          <ac:picMkLst>
            <pc:docMk/>
            <pc:sldMk cId="2487706522" sldId="526"/>
            <ac:picMk id="40" creationId="{6B9402AA-345A-4FBE-B56C-FD9765AF1000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6" creationId="{D86253A4-567B-465F-90D2-1AE7DC65C7E3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7" creationId="{23570347-2682-47F2-A91C-F43AED2B612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1" creationId="{5664C7D5-1454-4DE4-94D1-86483BA697F0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3" creationId="{B0CF2457-D11B-4FCC-9171-E45922C8767E}"/>
          </ac:picMkLst>
        </pc:picChg>
        <pc:picChg chg="del">
          <ac:chgData name="Kitazawa Masakiyo" userId="2bf3742da7ad8ecb" providerId="LiveId" clId="{8E026B75-17AB-46F9-B636-947D8D8297BC}" dt="2021-11-04T16:18:30.917" v="3841" actId="478"/>
          <ac:picMkLst>
            <pc:docMk/>
            <pc:sldMk cId="2487706522" sldId="526"/>
            <ac:picMk id="58" creationId="{709DD1DF-F9FC-4EDD-965B-D90AA7FD1A03}"/>
          </ac:picMkLst>
        </pc:pic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6" creationId="{94537439-FE89-492E-9854-0076027A86C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2" creationId="{D5EC309E-3914-42D7-B2D8-73D66CF76D7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3" creationId="{3CAF5865-D896-4353-ADB1-234D55D7C8E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6" creationId="{94ADFCCC-E3AD-4C0B-B863-EA28441D3328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2" creationId="{6B7B5C87-D175-46A6-B493-9EF58822E0B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3" creationId="{D1DB318E-C5C0-488B-947F-9B0DF31E6C66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4" creationId="{22C74F73-DC10-4918-B59B-F953040DA253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5" creationId="{3E90CCC6-7D63-4A13-A8C0-C14D0A63BC49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49" creationId="{159DA3F7-031B-453A-A219-AB7B36F3D1B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0" creationId="{74ED0CCC-8708-401D-987A-2204D32BFC63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8E026B75-17AB-46F9-B636-947D8D8297BC}" dt="2021-11-05T00:21:42.649" v="4885" actId="1076"/>
        <pc:sldMkLst>
          <pc:docMk/>
          <pc:sldMk cId="838427239" sldId="527"/>
        </pc:sldMkLst>
        <pc:spChg chg="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9" creationId="{08FBD244-1031-43B2-AC04-5382E12C142B}"/>
          </ac:spMkLst>
        </pc:spChg>
        <pc:spChg chg="mod">
          <ac:chgData name="Kitazawa Masakiyo" userId="2bf3742da7ad8ecb" providerId="LiveId" clId="{8E026B75-17AB-46F9-B636-947D8D8297BC}" dt="2021-11-04T10:35:04.545" v="1030" actId="6549"/>
          <ac:spMkLst>
            <pc:docMk/>
            <pc:sldMk cId="838427239" sldId="527"/>
            <ac:spMk id="18" creationId="{E6407667-EE3B-4C62-8EE5-81FD6286E934}"/>
          </ac:spMkLst>
        </pc:spChg>
        <pc:spChg chg="mod">
          <ac:chgData name="Kitazawa Masakiyo" userId="2bf3742da7ad8ecb" providerId="LiveId" clId="{8E026B75-17AB-46F9-B636-947D8D8297BC}" dt="2021-11-05T00:21:17.525" v="4881" actId="14100"/>
          <ac:spMkLst>
            <pc:docMk/>
            <pc:sldMk cId="838427239" sldId="527"/>
            <ac:spMk id="25" creationId="{6E83FE55-37FE-492B-88D3-90001B5586D7}"/>
          </ac:spMkLst>
        </pc:spChg>
        <pc:spChg chg="add del mod">
          <ac:chgData name="Kitazawa Masakiyo" userId="2bf3742da7ad8ecb" providerId="LiveId" clId="{8E026B75-17AB-46F9-B636-947D8D8297BC}" dt="2021-11-04T10:41:17.384" v="1161" actId="21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8E026B75-17AB-46F9-B636-947D8D8297BC}" dt="2021-11-05T00:21:24.194" v="4883" actId="1076"/>
          <ac:spMkLst>
            <pc:docMk/>
            <pc:sldMk cId="838427239" sldId="527"/>
            <ac:spMk id="27" creationId="{0641F3D1-D075-4F00-93A6-72079742A29B}"/>
          </ac:spMkLst>
        </pc:spChg>
        <pc:spChg chg="add mod">
          <ac:chgData name="Kitazawa Masakiyo" userId="2bf3742da7ad8ecb" providerId="LiveId" clId="{8E026B75-17AB-46F9-B636-947D8D8297BC}" dt="2021-11-04T10:38:12.762" v="1126" actId="1037"/>
          <ac:spMkLst>
            <pc:docMk/>
            <pc:sldMk cId="838427239" sldId="527"/>
            <ac:spMk id="28" creationId="{55ED713A-323E-48C7-8655-3174032B2B72}"/>
          </ac:spMkLst>
        </pc:spChg>
        <pc:spChg chg="mod">
          <ac:chgData name="Kitazawa Masakiyo" userId="2bf3742da7ad8ecb" providerId="LiveId" clId="{8E026B75-17AB-46F9-B636-947D8D8297BC}" dt="2021-11-04T10:35:36.080" v="1052" actId="20577"/>
          <ac:spMkLst>
            <pc:docMk/>
            <pc:sldMk cId="838427239" sldId="527"/>
            <ac:spMk id="29" creationId="{F6ACE865-8616-4E1F-BDB9-926D400DE4B0}"/>
          </ac:spMkLst>
        </pc:spChg>
        <pc:spChg chg="del">
          <ac:chgData name="Kitazawa Masakiyo" userId="2bf3742da7ad8ecb" providerId="LiveId" clId="{8E026B75-17AB-46F9-B636-947D8D8297BC}" dt="2021-11-04T10:45:30.570" v="1274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8E026B75-17AB-46F9-B636-947D8D8297BC}" dt="2021-11-04T10:38:44.040" v="1131" actId="1076"/>
          <ac:spMkLst>
            <pc:docMk/>
            <pc:sldMk cId="838427239" sldId="527"/>
            <ac:spMk id="32" creationId="{16B3C747-C4E4-4519-B92F-5D0BC3E8D009}"/>
          </ac:spMkLst>
        </pc:spChg>
        <pc:spChg chg="add del mod or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4" creationId="{97010CE4-259B-49C1-B63C-D63E407F26D7}"/>
          </ac:spMkLst>
        </pc:spChg>
        <pc:spChg chg="mod ord">
          <ac:chgData name="Kitazawa Masakiyo" userId="2bf3742da7ad8ecb" providerId="LiveId" clId="{8E026B75-17AB-46F9-B636-947D8D8297BC}" dt="2021-11-04T10:40:59.183" v="1159"/>
          <ac:spMkLst>
            <pc:docMk/>
            <pc:sldMk cId="838427239" sldId="527"/>
            <ac:spMk id="35" creationId="{2D0D4280-B8A4-4F1F-85B8-2E4128E83128}"/>
          </ac:spMkLst>
        </pc:spChg>
        <pc:spChg chg="add del mo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6" creationId="{450F23C0-F646-4705-82AC-3AA7D8D27C09}"/>
          </ac:spMkLst>
        </pc:spChg>
        <pc:spChg chg="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7" creationId="{C3A78F2E-8D96-4767-A76E-382DA8B3083C}"/>
          </ac:spMkLst>
        </pc:spChg>
        <pc:spChg chg="add 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9" creationId="{451DA8DA-EF6D-4FC3-BFC3-48997A956B0D}"/>
          </ac:spMkLst>
        </pc:spChg>
        <pc:spChg chg="add mod 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42" creationId="{0FE8E320-E648-4C63-BBA7-9CEE7EB4CF93}"/>
          </ac:spMkLst>
        </pc:spChg>
        <pc:picChg chg="add mod">
          <ac:chgData name="Kitazawa Masakiyo" userId="2bf3742da7ad8ecb" providerId="LiveId" clId="{8E026B75-17AB-46F9-B636-947D8D8297BC}" dt="2021-11-05T00:21:42.649" v="4885" actId="1076"/>
          <ac:picMkLst>
            <pc:docMk/>
            <pc:sldMk cId="838427239" sldId="527"/>
            <ac:picMk id="10" creationId="{49774FD7-AE43-441D-AF25-167EBC60AF3C}"/>
          </ac:picMkLst>
        </pc:picChg>
        <pc:picChg chg="add mod">
          <ac:chgData name="Kitazawa Masakiyo" userId="2bf3742da7ad8ecb" providerId="LiveId" clId="{8E026B75-17AB-46F9-B636-947D8D8297BC}" dt="2021-11-04T10:39:21.897" v="1144" actId="1076"/>
          <ac:picMkLst>
            <pc:docMk/>
            <pc:sldMk cId="838427239" sldId="527"/>
            <ac:picMk id="14" creationId="{90E968C9-BD49-4EBF-AE88-9E8999C897C4}"/>
          </ac:picMkLst>
        </pc:picChg>
        <pc:picChg chg="add del mod">
          <ac:chgData name="Kitazawa Masakiyo" userId="2bf3742da7ad8ecb" providerId="LiveId" clId="{8E026B75-17AB-46F9-B636-947D8D8297BC}" dt="2021-11-04T10:37:50.087" v="1100"/>
          <ac:picMkLst>
            <pc:docMk/>
            <pc:sldMk cId="838427239" sldId="527"/>
            <ac:picMk id="21" creationId="{F801DA2F-3528-4694-9533-E545CFB94031}"/>
          </ac:picMkLst>
        </pc:picChg>
        <pc:picChg chg="del">
          <ac:chgData name="Kitazawa Masakiyo" userId="2bf3742da7ad8ecb" providerId="LiveId" clId="{8E026B75-17AB-46F9-B636-947D8D8297BC}" dt="2021-11-04T10:36:03.492" v="1066"/>
          <ac:picMkLst>
            <pc:docMk/>
            <pc:sldMk cId="838427239" sldId="527"/>
            <ac:picMk id="24" creationId="{2064C6D3-F265-462C-8535-C00A0862F114}"/>
          </ac:picMkLst>
        </pc:picChg>
        <pc:picChg chg="add del mod">
          <ac:chgData name="Kitazawa Masakiyo" userId="2bf3742da7ad8ecb" providerId="LiveId" clId="{8E026B75-17AB-46F9-B636-947D8D8297BC}" dt="2021-11-05T00:20:51.380" v="4876"/>
          <ac:picMkLst>
            <pc:docMk/>
            <pc:sldMk cId="838427239" sldId="527"/>
            <ac:picMk id="30" creationId="{FA2F047B-DF9A-4FE5-9C56-F133A33005C5}"/>
          </ac:picMkLst>
        </pc:picChg>
        <pc:picChg chg="add mod">
          <ac:chgData name="Kitazawa Masakiyo" userId="2bf3742da7ad8ecb" providerId="LiveId" clId="{8E026B75-17AB-46F9-B636-947D8D8297BC}" dt="2021-11-04T10:39:12.594" v="1142" actId="1076"/>
          <ac:picMkLst>
            <pc:docMk/>
            <pc:sldMk cId="838427239" sldId="527"/>
            <ac:picMk id="31" creationId="{0F6421FE-F79B-4494-AB64-C2C99ED7295A}"/>
          </ac:picMkLst>
        </pc:picChg>
        <pc:picChg chg="add mod">
          <ac:chgData name="Kitazawa Masakiyo" userId="2bf3742da7ad8ecb" providerId="LiveId" clId="{8E026B75-17AB-46F9-B636-947D8D8297BC}" dt="2021-11-04T10:42:16.979" v="1175" actId="1076"/>
          <ac:picMkLst>
            <pc:docMk/>
            <pc:sldMk cId="838427239" sldId="527"/>
            <ac:picMk id="41" creationId="{73F60FF0-987E-448C-A9E2-342249ECF118}"/>
          </ac:picMkLst>
        </pc:picChg>
        <pc:cxnChg chg="mod">
          <ac:chgData name="Kitazawa Masakiyo" userId="2bf3742da7ad8ecb" providerId="LiveId" clId="{8E026B75-17AB-46F9-B636-947D8D8297BC}" dt="2021-11-04T10:39:18.878" v="1143" actId="14100"/>
          <ac:cxnSpMkLst>
            <pc:docMk/>
            <pc:sldMk cId="838427239" sldId="527"/>
            <ac:cxnSpMk id="8" creationId="{B2B9737B-BAA0-4D24-A850-E044712B941E}"/>
          </ac:cxnSpMkLst>
        </pc:cxnChg>
        <pc:cxnChg chg="add mod">
          <ac:chgData name="Kitazawa Masakiyo" userId="2bf3742da7ad8ecb" providerId="LiveId" clId="{8E026B75-17AB-46F9-B636-947D8D8297BC}" dt="2021-11-04T10:38:12.762" v="1126" actId="1037"/>
          <ac:cxnSpMkLst>
            <pc:docMk/>
            <pc:sldMk cId="838427239" sldId="527"/>
            <ac:cxnSpMk id="17" creationId="{FADC0746-239D-45D8-8D4E-FA1C8CE8E24D}"/>
          </ac:cxnSpMkLst>
        </pc:cxnChg>
        <pc:cxnChg chg="add mod ord">
          <ac:chgData name="Kitazawa Masakiyo" userId="2bf3742da7ad8ecb" providerId="LiveId" clId="{8E026B75-17AB-46F9-B636-947D8D8297BC}" dt="2021-11-05T00:21:37.011" v="4884" actId="208"/>
          <ac:cxnSpMkLst>
            <pc:docMk/>
            <pc:sldMk cId="838427239" sldId="527"/>
            <ac:cxnSpMk id="33" creationId="{C0D9AE75-6AB7-44B5-B060-10BFD6B59786}"/>
          </ac:cxnSpMkLst>
        </pc:cxnChg>
      </pc:sldChg>
      <pc:sldChg chg="modSp mod">
        <pc:chgData name="Kitazawa Masakiyo" userId="2bf3742da7ad8ecb" providerId="LiveId" clId="{8E026B75-17AB-46F9-B636-947D8D8297BC}" dt="2021-11-04T10:43:59.548" v="1204" actId="6549"/>
        <pc:sldMkLst>
          <pc:docMk/>
          <pc:sldMk cId="640073571" sldId="528"/>
        </pc:sldMkLst>
        <pc:spChg chg="mod">
          <ac:chgData name="Kitazawa Masakiyo" userId="2bf3742da7ad8ecb" providerId="LiveId" clId="{8E026B75-17AB-46F9-B636-947D8D8297BC}" dt="2021-11-04T10:43:13.282" v="1187" actId="6549"/>
          <ac:spMkLst>
            <pc:docMk/>
            <pc:sldMk cId="640073571" sldId="528"/>
            <ac:spMk id="2" creationId="{5C0E59F2-F8C4-48A5-9788-B9C8CFAEFE40}"/>
          </ac:spMkLst>
        </pc:spChg>
        <pc:spChg chg="mod">
          <ac:chgData name="Kitazawa Masakiyo" userId="2bf3742da7ad8ecb" providerId="LiveId" clId="{8E026B75-17AB-46F9-B636-947D8D8297BC}" dt="2021-11-04T10:43:59.548" v="1204" actId="6549"/>
          <ac:spMkLst>
            <pc:docMk/>
            <pc:sldMk cId="640073571" sldId="528"/>
            <ac:spMk id="29" creationId="{6A17B219-50C1-4A75-A68C-6D36FC0F8C87}"/>
          </ac:spMkLst>
        </pc:spChg>
      </pc:sldChg>
      <pc:sldChg chg="modSp mod">
        <pc:chgData name="Kitazawa Masakiyo" userId="2bf3742da7ad8ecb" providerId="LiveId" clId="{8E026B75-17AB-46F9-B636-947D8D8297BC}" dt="2021-11-04T10:46:46.243" v="1277" actId="20577"/>
        <pc:sldMkLst>
          <pc:docMk/>
          <pc:sldMk cId="2044297109" sldId="529"/>
        </pc:sldMkLst>
        <pc:spChg chg="mod">
          <ac:chgData name="Kitazawa Masakiyo" userId="2bf3742da7ad8ecb" providerId="LiveId" clId="{8E026B75-17AB-46F9-B636-947D8D8297BC}" dt="2021-11-04T10:46:46.243" v="1277" actId="20577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8E026B75-17AB-46F9-B636-947D8D8297BC}" dt="2021-11-05T00:24:33.854" v="4950" actId="1076"/>
        <pc:sldMkLst>
          <pc:docMk/>
          <pc:sldMk cId="108412035" sldId="530"/>
        </pc:sldMkLst>
        <pc:spChg chg="add mod">
          <ac:chgData name="Kitazawa Masakiyo" userId="2bf3742da7ad8ecb" providerId="LiveId" clId="{8E026B75-17AB-46F9-B636-947D8D8297BC}" dt="2021-11-05T00:24:33.854" v="4950" actId="1076"/>
          <ac:spMkLst>
            <pc:docMk/>
            <pc:sldMk cId="108412035" sldId="530"/>
            <ac:spMk id="3" creationId="{5F38C1CD-7A1B-48C4-B62D-8DFEF1C7F315}"/>
          </ac:spMkLst>
        </pc:spChg>
        <pc:picChg chg="add mod ord">
          <ac:chgData name="Kitazawa Masakiyo" userId="2bf3742da7ad8ecb" providerId="LiveId" clId="{8E026B75-17AB-46F9-B636-947D8D8297BC}" dt="2021-11-04T11:13:30.966" v="1282" actId="167"/>
          <ac:picMkLst>
            <pc:docMk/>
            <pc:sldMk cId="108412035" sldId="530"/>
            <ac:picMk id="6" creationId="{F4BE767A-BC5B-4D8A-9517-713B3B62FC21}"/>
          </ac:picMkLst>
        </pc:picChg>
        <pc:picChg chg="del">
          <ac:chgData name="Kitazawa Masakiyo" userId="2bf3742da7ad8ecb" providerId="LiveId" clId="{8E026B75-17AB-46F9-B636-947D8D8297BC}" dt="2021-11-04T11:13:33.102" v="1283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modSp mod">
        <pc:chgData name="Kitazawa Masakiyo" userId="2bf3742da7ad8ecb" providerId="LiveId" clId="{8E026B75-17AB-46F9-B636-947D8D8297BC}" dt="2021-11-05T00:25:29.381" v="5001" actId="1035"/>
        <pc:sldMkLst>
          <pc:docMk/>
          <pc:sldMk cId="4153900253" sldId="531"/>
        </pc:sldMkLst>
        <pc:spChg chg="mod">
          <ac:chgData name="Kitazawa Masakiyo" userId="2bf3742da7ad8ecb" providerId="LiveId" clId="{8E026B75-17AB-46F9-B636-947D8D8297BC}" dt="2021-11-05T00:25:29.381" v="5001" actId="1035"/>
          <ac:spMkLst>
            <pc:docMk/>
            <pc:sldMk cId="4153900253" sldId="531"/>
            <ac:spMk id="15" creationId="{5E05A449-4A04-4B86-8CC5-888EBEA1F7AC}"/>
          </ac:spMkLst>
        </pc:spChg>
        <pc:spChg chg="mod">
          <ac:chgData name="Kitazawa Masakiyo" userId="2bf3742da7ad8ecb" providerId="LiveId" clId="{8E026B75-17AB-46F9-B636-947D8D8297BC}" dt="2021-11-05T00:25:25.163" v="4996" actId="1035"/>
          <ac:spMkLst>
            <pc:docMk/>
            <pc:sldMk cId="4153900253" sldId="531"/>
            <ac:spMk id="16" creationId="{424151BF-D01F-4B20-A9CF-DA98943880E3}"/>
          </ac:spMkLst>
        </pc:spChg>
        <pc:spChg chg="add mod">
          <ac:chgData name="Kitazawa Masakiyo" userId="2bf3742da7ad8ecb" providerId="LiveId" clId="{8E026B75-17AB-46F9-B636-947D8D8297BC}" dt="2021-11-05T00:25:12.264" v="4963" actId="1076"/>
          <ac:spMkLst>
            <pc:docMk/>
            <pc:sldMk cId="4153900253" sldId="531"/>
            <ac:spMk id="17" creationId="{E3E45950-FE3E-47A2-BB83-24C530492078}"/>
          </ac:spMkLst>
        </pc:sp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0" creationId="{772FF7C1-4B59-4F41-AEE8-281AF0525A25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6" creationId="{13FC3075-9E92-4738-9B26-F0B53397C5BB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37" creationId="{C8D2CB81-2ECE-46D4-A9D0-AE9F87A86590}"/>
          </ac:picMkLst>
        </pc:pic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2" creationId="{CF635FFC-B92D-4B7F-A788-4C4258601C3F}"/>
          </ac:cxnSpMkLst>
        </pc:cxn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modSp mod">
        <pc:chgData name="Kitazawa Masakiyo" userId="2bf3742da7ad8ecb" providerId="LiveId" clId="{8E026B75-17AB-46F9-B636-947D8D8297BC}" dt="2021-11-05T00:25:40.292" v="5002"/>
        <pc:sldMkLst>
          <pc:docMk/>
          <pc:sldMk cId="997242121" sldId="532"/>
        </pc:sldMkLst>
        <pc:spChg chg="mod">
          <ac:chgData name="Kitazawa Masakiyo" userId="2bf3742da7ad8ecb" providerId="LiveId" clId="{8E026B75-17AB-46F9-B636-947D8D8297BC}" dt="2021-11-04T11:13:59.932" v="1294" actId="94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8E026B75-17AB-46F9-B636-947D8D8297BC}" dt="2021-11-05T00:25:40.292" v="5002"/>
          <ac:spMkLst>
            <pc:docMk/>
            <pc:sldMk cId="997242121" sldId="532"/>
            <ac:spMk id="9" creationId="{A95661F4-3F1B-4FBE-BC03-B9913D0687C4}"/>
          </ac:spMkLst>
        </pc:spChg>
      </pc:sldChg>
      <pc:sldChg chg="del">
        <pc:chgData name="Kitazawa Masakiyo" userId="2bf3742da7ad8ecb" providerId="LiveId" clId="{8E026B75-17AB-46F9-B636-947D8D8297BC}" dt="2021-11-04T15:11:57.444" v="2185" actId="2696"/>
        <pc:sldMkLst>
          <pc:docMk/>
          <pc:sldMk cId="601369771" sldId="533"/>
        </pc:sldMkLst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4168222760" sldId="534"/>
        </pc:sldMkLst>
      </pc:sldChg>
      <pc:sldChg chg="modSp mod ord">
        <pc:chgData name="Kitazawa Masakiyo" userId="2bf3742da7ad8ecb" providerId="LiveId" clId="{8E026B75-17AB-46F9-B636-947D8D8297BC}" dt="2021-11-04T16:47:34.154" v="4429" actId="14100"/>
        <pc:sldMkLst>
          <pc:docMk/>
          <pc:sldMk cId="3893212106" sldId="535"/>
        </pc:sldMkLst>
        <pc:spChg chg="mod">
          <ac:chgData name="Kitazawa Masakiyo" userId="2bf3742da7ad8ecb" providerId="LiveId" clId="{8E026B75-17AB-46F9-B636-947D8D8297BC}" dt="2021-11-04T16:47:28.905" v="4428" actId="404"/>
          <ac:spMkLst>
            <pc:docMk/>
            <pc:sldMk cId="3893212106" sldId="535"/>
            <ac:spMk id="3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6:47:34.154" v="4429" actId="14100"/>
          <ac:spMkLst>
            <pc:docMk/>
            <pc:sldMk cId="3893212106" sldId="535"/>
            <ac:spMk id="35" creationId="{00000000-0000-0000-0000-000000000000}"/>
          </ac:spMkLst>
        </pc:spChg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775258824" sldId="536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2558316333" sldId="539"/>
        </pc:sldMkLst>
      </pc:sldChg>
      <pc:sldChg chg="addSp delSp modSp new mod modAnim">
        <pc:chgData name="Kitazawa Masakiyo" userId="2bf3742da7ad8ecb" providerId="LiveId" clId="{8E026B75-17AB-46F9-B636-947D8D8297BC}" dt="2021-11-05T00:02:13.968" v="4591"/>
        <pc:sldMkLst>
          <pc:docMk/>
          <pc:sldMk cId="3254442260" sldId="540"/>
        </pc:sldMkLst>
        <pc:spChg chg="mod">
          <ac:chgData name="Kitazawa Masakiyo" userId="2bf3742da7ad8ecb" providerId="LiveId" clId="{8E026B75-17AB-46F9-B636-947D8D8297BC}" dt="2021-11-04T00:40:36.646" v="333" actId="313"/>
          <ac:spMkLst>
            <pc:docMk/>
            <pc:sldMk cId="3254442260" sldId="540"/>
            <ac:spMk id="2" creationId="{F8725563-CB52-400C-92A7-5C39DB94B271}"/>
          </ac:spMkLst>
        </pc:spChg>
        <pc:spChg chg="del">
          <ac:chgData name="Kitazawa Masakiyo" userId="2bf3742da7ad8ecb" providerId="LiveId" clId="{8E026B75-17AB-46F9-B636-947D8D8297BC}" dt="2021-11-04T00:38:22.691" v="222" actId="478"/>
          <ac:spMkLst>
            <pc:docMk/>
            <pc:sldMk cId="3254442260" sldId="540"/>
            <ac:spMk id="3" creationId="{DF191B31-9698-4C96-9989-E9D5D6C4C0F2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7" creationId="{70809FB2-0F12-4103-87C2-25F4442D6AA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8" creationId="{8F8967FA-BF65-4F38-B89B-23F3817576C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9" creationId="{C596901E-D6AD-44A8-B524-BFA60D6C3F0A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10" creationId="{E831249E-4EE7-4641-8339-FA431868227D}"/>
          </ac:spMkLst>
        </pc:sp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5" creationId="{09F9CEA7-1031-4A54-9798-EBE7FBECCF48}"/>
          </ac:picMkLst>
        </pc:pic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6" creationId="{A88DCB2A-3E17-4FCE-B3CE-4812ADC1461A}"/>
          </ac:picMkLst>
        </pc:picChg>
      </pc:sldChg>
      <pc:sldChg chg="del">
        <pc:chgData name="Kitazawa Masakiyo" userId="2bf3742da7ad8ecb" providerId="LiveId" clId="{8E026B75-17AB-46F9-B636-947D8D8297BC}" dt="2021-11-04T00:41:56.404" v="401" actId="2696"/>
        <pc:sldMkLst>
          <pc:docMk/>
          <pc:sldMk cId="511066481" sldId="541"/>
        </pc:sldMkLst>
      </pc:sldChg>
      <pc:sldChg chg="addSp modSp mod modAnim">
        <pc:chgData name="Kitazawa Masakiyo" userId="2bf3742da7ad8ecb" providerId="LiveId" clId="{8E026B75-17AB-46F9-B636-947D8D8297BC}" dt="2021-11-04T14:04:56.991" v="1382" actId="20577"/>
        <pc:sldMkLst>
          <pc:docMk/>
          <pc:sldMk cId="1935385050" sldId="541"/>
        </pc:sldMkLst>
        <pc:spChg chg="mod">
          <ac:chgData name="Kitazawa Masakiyo" userId="2bf3742da7ad8ecb" providerId="LiveId" clId="{8E026B75-17AB-46F9-B636-947D8D8297BC}" dt="2021-11-04T14:04:56.991" v="1382" actId="20577"/>
          <ac:spMkLst>
            <pc:docMk/>
            <pc:sldMk cId="1935385050" sldId="541"/>
            <ac:spMk id="12" creationId="{5EDE5059-2737-44C6-9D6C-134325EBB0C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6" creationId="{CBCCDD70-6418-499F-86D2-D81C83F5E65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7" creationId="{E9228648-8734-448D-AD54-6CC07C42A33A}"/>
          </ac:spMkLst>
        </pc:spChg>
        <pc:spChg chg="add mod">
          <ac:chgData name="Kitazawa Masakiyo" userId="2bf3742da7ad8ecb" providerId="LiveId" clId="{8E026B75-17AB-46F9-B636-947D8D8297BC}" dt="2021-11-04T11:21:12.952" v="1327" actId="14100"/>
          <ac:spMkLst>
            <pc:docMk/>
            <pc:sldMk cId="1935385050" sldId="541"/>
            <ac:spMk id="18" creationId="{F26E2A94-5E7B-40F8-ABE2-AA3416C02085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2" creationId="{5A46186C-C6FE-4675-9545-751B16D646C4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6" creationId="{9A555FB4-C72E-4E1C-AAD0-04B6E08011FB}"/>
          </ac:spMkLst>
        </pc:spChg>
        <pc:grpChg chg="add mod">
          <ac:chgData name="Kitazawa Masakiyo" userId="2bf3742da7ad8ecb" providerId="LiveId" clId="{8E026B75-17AB-46F9-B636-947D8D8297BC}" dt="2021-11-04T10:25:25.811" v="728"/>
          <ac:grpSpMkLst>
            <pc:docMk/>
            <pc:sldMk cId="1935385050" sldId="541"/>
            <ac:grpSpMk id="19" creationId="{F3C62350-79F1-492D-8C36-E494D5E6C87C}"/>
          </ac:grpSpMkLst>
        </pc:grpChg>
        <pc:grpChg chg="add mod">
          <ac:chgData name="Kitazawa Masakiyo" userId="2bf3742da7ad8ecb" providerId="LiveId" clId="{8E026B75-17AB-46F9-B636-947D8D8297BC}" dt="2021-11-04T10:25:36.534" v="729" actId="1076"/>
          <ac:grpSpMkLst>
            <pc:docMk/>
            <pc:sldMk cId="1935385050" sldId="541"/>
            <ac:grpSpMk id="23" creationId="{D31421E4-150E-4069-BC30-6B7255A690D7}"/>
          </ac:grpSpMkLst>
        </pc:grp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1" creationId="{FD4D789B-367E-41D9-AF04-BF218D073692}"/>
          </ac:picMkLst>
        </pc:pic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4" creationId="{1433D977-272B-4DF9-92B3-F49F84C33439}"/>
          </ac:picMkLst>
        </pc:picChg>
        <pc:cxnChg chg="ord">
          <ac:chgData name="Kitazawa Masakiyo" userId="2bf3742da7ad8ecb" providerId="LiveId" clId="{8E026B75-17AB-46F9-B636-947D8D8297BC}" dt="2021-11-04T10:23:36.679" v="706" actId="166"/>
          <ac:cxnSpMkLst>
            <pc:docMk/>
            <pc:sldMk cId="1935385050" sldId="541"/>
            <ac:cxnSpMk id="28" creationId="{00000000-0000-0000-0000-000000000000}"/>
          </ac:cxnSpMkLst>
        </pc:cxnChg>
      </pc:sldChg>
      <pc:sldChg chg="addSp delSp modSp new mod">
        <pc:chgData name="Kitazawa Masakiyo" userId="2bf3742da7ad8ecb" providerId="LiveId" clId="{8E026B75-17AB-46F9-B636-947D8D8297BC}" dt="2021-11-04T16:44:15.598" v="4318" actId="167"/>
        <pc:sldMkLst>
          <pc:docMk/>
          <pc:sldMk cId="4108191106" sldId="542"/>
        </pc:sldMkLst>
        <pc:spChg chg="mod">
          <ac:chgData name="Kitazawa Masakiyo" userId="2bf3742da7ad8ecb" providerId="LiveId" clId="{8E026B75-17AB-46F9-B636-947D8D8297BC}" dt="2021-11-04T10:31:04.996" v="926" actId="20577"/>
          <ac:spMkLst>
            <pc:docMk/>
            <pc:sldMk cId="4108191106" sldId="542"/>
            <ac:spMk id="2" creationId="{9F686209-FB64-4079-89E7-08BCB78D5F7B}"/>
          </ac:spMkLst>
        </pc:spChg>
        <pc:spChg chg="del">
          <ac:chgData name="Kitazawa Masakiyo" userId="2bf3742da7ad8ecb" providerId="LiveId" clId="{8E026B75-17AB-46F9-B636-947D8D8297BC}" dt="2021-11-04T10:29:59.653" v="818" actId="478"/>
          <ac:spMkLst>
            <pc:docMk/>
            <pc:sldMk cId="4108191106" sldId="542"/>
            <ac:spMk id="3" creationId="{6BDCBD94-CF62-4C7A-8687-5E2FC49C24D9}"/>
          </ac:spMkLst>
        </pc:spChg>
        <pc:spChg chg="add mod">
          <ac:chgData name="Kitazawa Masakiyo" userId="2bf3742da7ad8ecb" providerId="LiveId" clId="{8E026B75-17AB-46F9-B636-947D8D8297BC}" dt="2021-11-04T15:13:39.456" v="2239" actId="1076"/>
          <ac:spMkLst>
            <pc:docMk/>
            <pc:sldMk cId="4108191106" sldId="542"/>
            <ac:spMk id="5" creationId="{4E41D854-C9CE-4888-BF58-ACC4F9E22740}"/>
          </ac:spMkLst>
        </pc:spChg>
        <pc:spChg chg="add mod ord">
          <ac:chgData name="Kitazawa Masakiyo" userId="2bf3742da7ad8ecb" providerId="LiveId" clId="{8E026B75-17AB-46F9-B636-947D8D8297BC}" dt="2021-11-04T16:44:15.598" v="4318" actId="167"/>
          <ac:spMkLst>
            <pc:docMk/>
            <pc:sldMk cId="4108191106" sldId="542"/>
            <ac:spMk id="6" creationId="{70597754-03DB-4EA9-A632-7B4FF9F35A0E}"/>
          </ac:spMkLst>
        </pc:spChg>
      </pc:sldChg>
      <pc:sldChg chg="del">
        <pc:chgData name="Kitazawa Masakiyo" userId="2bf3742da7ad8ecb" providerId="LiveId" clId="{8E026B75-17AB-46F9-B636-947D8D8297BC}" dt="2021-11-04T15:14:02.685" v="2240" actId="2696"/>
        <pc:sldMkLst>
          <pc:docMk/>
          <pc:sldMk cId="1547878267" sldId="543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04153479" sldId="544"/>
        </pc:sldMkLst>
      </pc:sldChg>
      <pc:sldChg chg="addSp delSp modSp new mod">
        <pc:chgData name="Kitazawa Masakiyo" userId="2bf3742da7ad8ecb" providerId="LiveId" clId="{8E026B75-17AB-46F9-B636-947D8D8297BC}" dt="2021-11-04T15:06:39.539" v="2118" actId="1076"/>
        <pc:sldMkLst>
          <pc:docMk/>
          <pc:sldMk cId="1891489232" sldId="544"/>
        </pc:sldMkLst>
        <pc:spChg chg="mod">
          <ac:chgData name="Kitazawa Masakiyo" userId="2bf3742da7ad8ecb" providerId="LiveId" clId="{8E026B75-17AB-46F9-B636-947D8D8297BC}" dt="2021-11-04T14:33:52.585" v="1658" actId="20577"/>
          <ac:spMkLst>
            <pc:docMk/>
            <pc:sldMk cId="1891489232" sldId="544"/>
            <ac:spMk id="2" creationId="{4811A0E7-36FF-4AC5-BC0C-FC5CB5C3E3B2}"/>
          </ac:spMkLst>
        </pc:spChg>
        <pc:spChg chg="del">
          <ac:chgData name="Kitazawa Masakiyo" userId="2bf3742da7ad8ecb" providerId="LiveId" clId="{8E026B75-17AB-46F9-B636-947D8D8297BC}" dt="2021-11-04T14:30:56.302" v="1609" actId="478"/>
          <ac:spMkLst>
            <pc:docMk/>
            <pc:sldMk cId="1891489232" sldId="544"/>
            <ac:spMk id="3" creationId="{597525BF-0F44-4A44-8696-4D13E3874FE5}"/>
          </ac:spMkLst>
        </pc:spChg>
        <pc:spChg chg="add mod">
          <ac:chgData name="Kitazawa Masakiyo" userId="2bf3742da7ad8ecb" providerId="LiveId" clId="{8E026B75-17AB-46F9-B636-947D8D8297BC}" dt="2021-11-04T14:34:23.063" v="1684" actId="1076"/>
          <ac:spMkLst>
            <pc:docMk/>
            <pc:sldMk cId="1891489232" sldId="544"/>
            <ac:spMk id="5" creationId="{90494932-56F9-49C3-90D0-2E085E786D1B}"/>
          </ac:spMkLst>
        </pc:spChg>
        <pc:spChg chg="add mod">
          <ac:chgData name="Kitazawa Masakiyo" userId="2bf3742da7ad8ecb" providerId="LiveId" clId="{8E026B75-17AB-46F9-B636-947D8D8297BC}" dt="2021-11-04T15:06:06.576" v="2101" actId="1035"/>
          <ac:spMkLst>
            <pc:docMk/>
            <pc:sldMk cId="1891489232" sldId="544"/>
            <ac:spMk id="12" creationId="{009FE6DE-734D-4FCF-AAF0-0600A8480DEC}"/>
          </ac:spMkLst>
        </pc:spChg>
        <pc:spChg chg="add del mod">
          <ac:chgData name="Kitazawa Masakiyo" userId="2bf3742da7ad8ecb" providerId="LiveId" clId="{8E026B75-17AB-46F9-B636-947D8D8297BC}" dt="2021-11-04T15:01:10.229" v="1971" actId="478"/>
          <ac:spMkLst>
            <pc:docMk/>
            <pc:sldMk cId="1891489232" sldId="544"/>
            <ac:spMk id="13" creationId="{7D520188-0546-4336-8F83-6A216E14B3BC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23" creationId="{DDE329EF-572C-43E2-B9A7-9161FFF7FC86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30" creationId="{4B94E3D9-E3DD-453A-941D-581219CE1C86}"/>
          </ac:spMkLst>
        </pc:spChg>
        <pc:spChg chg="add mod">
          <ac:chgData name="Kitazawa Masakiyo" userId="2bf3742da7ad8ecb" providerId="LiveId" clId="{8E026B75-17AB-46F9-B636-947D8D8297BC}" dt="2021-11-04T15:06:30.708" v="2117" actId="1076"/>
          <ac:spMkLst>
            <pc:docMk/>
            <pc:sldMk cId="1891489232" sldId="544"/>
            <ac:spMk id="42" creationId="{24B7AA78-04F3-4D3D-A6E6-197A0BC55DB2}"/>
          </ac:spMkLst>
        </pc:spChg>
        <pc:spChg chg="add mod">
          <ac:chgData name="Kitazawa Masakiyo" userId="2bf3742da7ad8ecb" providerId="LiveId" clId="{8E026B75-17AB-46F9-B636-947D8D8297BC}" dt="2021-11-04T15:06:39.539" v="2118" actId="1076"/>
          <ac:spMkLst>
            <pc:docMk/>
            <pc:sldMk cId="1891489232" sldId="544"/>
            <ac:spMk id="43" creationId="{589E7BD6-017D-410A-BB1B-8F3B2C8D0CA0}"/>
          </ac:spMkLst>
        </pc:spChg>
        <pc:spChg chg="add mod">
          <ac:chgData name="Kitazawa Masakiyo" userId="2bf3742da7ad8ecb" providerId="LiveId" clId="{8E026B75-17AB-46F9-B636-947D8D8297BC}" dt="2021-11-04T15:05:56.995" v="2089" actId="1076"/>
          <ac:spMkLst>
            <pc:docMk/>
            <pc:sldMk cId="1891489232" sldId="544"/>
            <ac:spMk id="45" creationId="{CC67BC05-AE64-42D7-9830-0976DA6080D1}"/>
          </ac:spMkLst>
        </pc:spChg>
        <pc:picChg chg="add mod modCrop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7" creationId="{E4DA112F-5B68-40E1-BF7D-30A72E3A6328}"/>
          </ac:picMkLst>
        </pc:picChg>
        <pc:picChg chg="add del mod">
          <ac:chgData name="Kitazawa Masakiyo" userId="2bf3742da7ad8ecb" providerId="LiveId" clId="{8E026B75-17AB-46F9-B636-947D8D8297BC}" dt="2021-11-04T15:00:39.169" v="1954"/>
          <ac:picMkLst>
            <pc:docMk/>
            <pc:sldMk cId="1891489232" sldId="544"/>
            <ac:picMk id="9" creationId="{75457A83-0F50-49C8-9C3B-9876AEDB454F}"/>
          </ac:picMkLst>
        </pc:picChg>
        <pc:picChg chg="add del mod">
          <ac:chgData name="Kitazawa Masakiyo" userId="2bf3742da7ad8ecb" providerId="LiveId" clId="{8E026B75-17AB-46F9-B636-947D8D8297BC}" dt="2021-11-04T14:41:43.949" v="1781"/>
          <ac:picMkLst>
            <pc:docMk/>
            <pc:sldMk cId="1891489232" sldId="544"/>
            <ac:picMk id="11" creationId="{934E23FD-E661-4076-9B29-C3D2FEF73C15}"/>
          </ac:picMkLst>
        </pc:picChg>
        <pc:picChg chg="add del mod">
          <ac:chgData name="Kitazawa Masakiyo" userId="2bf3742da7ad8ecb" providerId="LiveId" clId="{8E026B75-17AB-46F9-B636-947D8D8297BC}" dt="2021-11-04T14:42:31.243" v="1809"/>
          <ac:picMkLst>
            <pc:docMk/>
            <pc:sldMk cId="1891489232" sldId="544"/>
            <ac:picMk id="15" creationId="{B0BE0DE7-9FD7-4473-8929-7E474B93A5B8}"/>
          </ac:picMkLst>
        </pc:picChg>
        <pc:picChg chg="add del mod">
          <ac:chgData name="Kitazawa Masakiyo" userId="2bf3742da7ad8ecb" providerId="LiveId" clId="{8E026B75-17AB-46F9-B636-947D8D8297BC}" dt="2021-11-04T14:42:10.416" v="1795"/>
          <ac:picMkLst>
            <pc:docMk/>
            <pc:sldMk cId="1891489232" sldId="544"/>
            <ac:picMk id="16" creationId="{E3AF6146-63C3-4519-8168-16960BADEC97}"/>
          </ac:picMkLst>
        </pc:picChg>
        <pc:picChg chg="add del mod">
          <ac:chgData name="Kitazawa Masakiyo" userId="2bf3742da7ad8ecb" providerId="LiveId" clId="{8E026B75-17AB-46F9-B636-947D8D8297BC}" dt="2021-11-04T14:44:10.664" v="1871"/>
          <ac:picMkLst>
            <pc:docMk/>
            <pc:sldMk cId="1891489232" sldId="544"/>
            <ac:picMk id="18" creationId="{CA764309-9BA4-45CF-8AF3-37D934AB93F3}"/>
          </ac:picMkLst>
        </pc:picChg>
        <pc:picChg chg="add del mod">
          <ac:chgData name="Kitazawa Masakiyo" userId="2bf3742da7ad8ecb" providerId="LiveId" clId="{8E026B75-17AB-46F9-B636-947D8D8297BC}" dt="2021-11-04T14:42:51.434" v="1822"/>
          <ac:picMkLst>
            <pc:docMk/>
            <pc:sldMk cId="1891489232" sldId="544"/>
            <ac:picMk id="20" creationId="{01CD87FB-39FD-4E7D-AB68-9510C0078B12}"/>
          </ac:picMkLst>
        </pc:picChg>
        <pc:picChg chg="add del mod">
          <ac:chgData name="Kitazawa Masakiyo" userId="2bf3742da7ad8ecb" providerId="LiveId" clId="{8E026B75-17AB-46F9-B636-947D8D8297BC}" dt="2021-11-04T14:44:21.663" v="1883"/>
          <ac:picMkLst>
            <pc:docMk/>
            <pc:sldMk cId="1891489232" sldId="544"/>
            <ac:picMk id="22" creationId="{69822285-9123-45BF-98B2-24893B1F8E12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5" creationId="{2BBEDC47-6F2C-41CD-A67C-9288E474673E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7" creationId="{182711FE-0DDD-4B2D-9B88-CE96BFD8CF8D}"/>
          </ac:picMkLst>
        </pc:picChg>
        <pc:picChg chg="add del mod">
          <ac:chgData name="Kitazawa Masakiyo" userId="2bf3742da7ad8ecb" providerId="LiveId" clId="{8E026B75-17AB-46F9-B636-947D8D8297BC}" dt="2021-11-04T15:01:03.854" v="1969" actId="478"/>
          <ac:picMkLst>
            <pc:docMk/>
            <pc:sldMk cId="1891489232" sldId="544"/>
            <ac:picMk id="29" creationId="{537E11EE-C858-40CE-90A7-F287530EAA8A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32" creationId="{A08C1D98-2699-4CA1-8709-280798999663}"/>
          </ac:picMkLst>
        </pc:picChg>
        <pc:picChg chg="add del mod">
          <ac:chgData name="Kitazawa Masakiyo" userId="2bf3742da7ad8ecb" providerId="LiveId" clId="{8E026B75-17AB-46F9-B636-947D8D8297BC}" dt="2021-11-04T15:00:04.483" v="1941" actId="478"/>
          <ac:picMkLst>
            <pc:docMk/>
            <pc:sldMk cId="1891489232" sldId="544"/>
            <ac:picMk id="34" creationId="{6FF77B61-46D5-4A51-962A-B9CBB34F5DC5}"/>
          </ac:picMkLst>
        </pc:picChg>
        <pc:picChg chg="add del mod">
          <ac:chgData name="Kitazawa Masakiyo" userId="2bf3742da7ad8ecb" providerId="LiveId" clId="{8E026B75-17AB-46F9-B636-947D8D8297BC}" dt="2021-11-04T15:00:48.882" v="1967"/>
          <ac:picMkLst>
            <pc:docMk/>
            <pc:sldMk cId="1891489232" sldId="544"/>
            <ac:picMk id="36" creationId="{129F5884-2668-4380-8BDC-0F25893BFAC5}"/>
          </ac:picMkLst>
        </pc:picChg>
        <pc:picChg chg="add del mod">
          <ac:chgData name="Kitazawa Masakiyo" userId="2bf3742da7ad8ecb" providerId="LiveId" clId="{8E026B75-17AB-46F9-B636-947D8D8297BC}" dt="2021-11-04T15:02:00.131" v="1994"/>
          <ac:picMkLst>
            <pc:docMk/>
            <pc:sldMk cId="1891489232" sldId="544"/>
            <ac:picMk id="38" creationId="{855201B7-3262-4198-9D0F-8CF823B10DE5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0" creationId="{8A989B6A-3628-499D-A363-28934BE4FA58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1" creationId="{3182909C-80D2-4642-A407-7DE3B0CE237D}"/>
          </ac:picMkLst>
        </pc:picChg>
      </pc:sldChg>
      <pc:sldChg chg="addSp delSp modSp new mod">
        <pc:chgData name="Kitazawa Masakiyo" userId="2bf3742da7ad8ecb" providerId="LiveId" clId="{8E026B75-17AB-46F9-B636-947D8D8297BC}" dt="2021-11-04T16:43:04.974" v="4308" actId="121"/>
        <pc:sldMkLst>
          <pc:docMk/>
          <pc:sldMk cId="1073823496" sldId="545"/>
        </pc:sldMkLst>
        <pc:spChg chg="mod">
          <ac:chgData name="Kitazawa Masakiyo" userId="2bf3742da7ad8ecb" providerId="LiveId" clId="{8E026B75-17AB-46F9-B636-947D8D8297BC}" dt="2021-11-04T15:41:44.050" v="2999" actId="20577"/>
          <ac:spMkLst>
            <pc:docMk/>
            <pc:sldMk cId="1073823496" sldId="545"/>
            <ac:spMk id="2" creationId="{1FF8C6C3-08CA-4B5B-867E-C9206CC8B27F}"/>
          </ac:spMkLst>
        </pc:spChg>
        <pc:spChg chg="del">
          <ac:chgData name="Kitazawa Masakiyo" userId="2bf3742da7ad8ecb" providerId="LiveId" clId="{8E026B75-17AB-46F9-B636-947D8D8297BC}" dt="2021-11-04T15:41:48.134" v="3000" actId="478"/>
          <ac:spMkLst>
            <pc:docMk/>
            <pc:sldMk cId="1073823496" sldId="545"/>
            <ac:spMk id="3" creationId="{FD5B4E03-82BA-4007-B820-DC3FE57BB05B}"/>
          </ac:spMkLst>
        </pc:spChg>
        <pc:spChg chg="add mod">
          <ac:chgData name="Kitazawa Masakiyo" userId="2bf3742da7ad8ecb" providerId="LiveId" clId="{8E026B75-17AB-46F9-B636-947D8D8297BC}" dt="2021-11-04T15:48:03.232" v="3533" actId="20577"/>
          <ac:spMkLst>
            <pc:docMk/>
            <pc:sldMk cId="1073823496" sldId="545"/>
            <ac:spMk id="5" creationId="{647C7AF1-FCAB-493B-8602-DBAB91B7CF84}"/>
          </ac:spMkLst>
        </pc:spChg>
        <pc:spChg chg="add mod">
          <ac:chgData name="Kitazawa Masakiyo" userId="2bf3742da7ad8ecb" providerId="LiveId" clId="{8E026B75-17AB-46F9-B636-947D8D8297BC}" dt="2021-11-04T16:43:04.974" v="4308" actId="121"/>
          <ac:spMkLst>
            <pc:docMk/>
            <pc:sldMk cId="1073823496" sldId="545"/>
            <ac:spMk id="6" creationId="{19325085-46C6-4CBF-86EE-17537374BBCC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21802982" sldId="545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62644175" sldId="546"/>
        </pc:sldMkLst>
      </pc:sldChg>
      <pc:sldChg chg="addSp modSp mod">
        <pc:chgData name="Kitazawa Masakiyo" userId="2bf3742da7ad8ecb" providerId="LiveId" clId="{8E026B75-17AB-46F9-B636-947D8D8297BC}" dt="2021-11-04T16:44:51.460" v="4415" actId="14100"/>
        <pc:sldMkLst>
          <pc:docMk/>
          <pc:sldMk cId="3108600467" sldId="546"/>
        </pc:sldMkLst>
        <pc:spChg chg="add mod ord">
          <ac:chgData name="Kitazawa Masakiyo" userId="2bf3742da7ad8ecb" providerId="LiveId" clId="{8E026B75-17AB-46F9-B636-947D8D8297BC}" dt="2021-11-04T16:44:51.460" v="4415" actId="14100"/>
          <ac:spMkLst>
            <pc:docMk/>
            <pc:sldMk cId="3108600467" sldId="546"/>
            <ac:spMk id="6" creationId="{8B12BB9C-1E7A-44FC-A430-74C740A0B24E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886283476" sldId="547"/>
        </pc:sldMkLst>
      </pc:sldChg>
      <pc:sldChg chg="addSp modSp mod">
        <pc:chgData name="Kitazawa Masakiyo" userId="2bf3742da7ad8ecb" providerId="LiveId" clId="{8E026B75-17AB-46F9-B636-947D8D8297BC}" dt="2021-11-04T16:44:58.519" v="4416" actId="167"/>
        <pc:sldMkLst>
          <pc:docMk/>
          <pc:sldMk cId="3837804030" sldId="547"/>
        </pc:sldMkLst>
        <pc:spChg chg="add mod ord">
          <ac:chgData name="Kitazawa Masakiyo" userId="2bf3742da7ad8ecb" providerId="LiveId" clId="{8E026B75-17AB-46F9-B636-947D8D8297BC}" dt="2021-11-04T16:44:58.519" v="4416" actId="167"/>
          <ac:spMkLst>
            <pc:docMk/>
            <pc:sldMk cId="3837804030" sldId="547"/>
            <ac:spMk id="6" creationId="{60A091CC-78B6-4876-888F-2D8E6A7AAB26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40285225" sldId="548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4159114330" sldId="549"/>
        </pc:sldMkLst>
      </pc:sldChg>
      <pc:sldChg chg="addSp delSp modSp new mod">
        <pc:chgData name="Kitazawa Masakiyo" userId="2bf3742da7ad8ecb" providerId="LiveId" clId="{8E026B75-17AB-46F9-B636-947D8D8297BC}" dt="2021-11-05T00:12:08.651" v="4718" actId="20577"/>
        <pc:sldMkLst>
          <pc:docMk/>
          <pc:sldMk cId="4273299539" sldId="549"/>
        </pc:sldMkLst>
        <pc:spChg chg="mod">
          <ac:chgData name="Kitazawa Masakiyo" userId="2bf3742da7ad8ecb" providerId="LiveId" clId="{8E026B75-17AB-46F9-B636-947D8D8297BC}" dt="2021-11-04T15:49:06.884" v="3560" actId="20577"/>
          <ac:spMkLst>
            <pc:docMk/>
            <pc:sldMk cId="4273299539" sldId="549"/>
            <ac:spMk id="2" creationId="{DB6D75E7-E787-429D-8CEF-6355DF29A932}"/>
          </ac:spMkLst>
        </pc:spChg>
        <pc:spChg chg="del">
          <ac:chgData name="Kitazawa Masakiyo" userId="2bf3742da7ad8ecb" providerId="LiveId" clId="{8E026B75-17AB-46F9-B636-947D8D8297BC}" dt="2021-11-04T15:49:09.985" v="3561" actId="478"/>
          <ac:spMkLst>
            <pc:docMk/>
            <pc:sldMk cId="4273299539" sldId="549"/>
            <ac:spMk id="3" creationId="{29FABED1-ABA2-4D59-9F68-ACC1D0AB2746}"/>
          </ac:spMkLst>
        </pc:spChg>
        <pc:spChg chg="add mod">
          <ac:chgData name="Kitazawa Masakiyo" userId="2bf3742da7ad8ecb" providerId="LiveId" clId="{8E026B75-17AB-46F9-B636-947D8D8297BC}" dt="2021-11-05T00:12:08.651" v="4718" actId="20577"/>
          <ac:spMkLst>
            <pc:docMk/>
            <pc:sldMk cId="4273299539" sldId="549"/>
            <ac:spMk id="5" creationId="{D8BFE728-8C5F-4774-A1B5-F69A1E7FF7E8}"/>
          </ac:spMkLst>
        </pc:spChg>
        <pc:spChg chg="add mod">
          <ac:chgData name="Kitazawa Masakiyo" userId="2bf3742da7ad8ecb" providerId="LiveId" clId="{8E026B75-17AB-46F9-B636-947D8D8297BC}" dt="2021-11-04T16:30:44.783" v="4231" actId="1076"/>
          <ac:spMkLst>
            <pc:docMk/>
            <pc:sldMk cId="4273299539" sldId="549"/>
            <ac:spMk id="6" creationId="{25EB6468-8856-412E-86CB-456AE211E28A}"/>
          </ac:spMkLst>
        </pc:spChg>
        <pc:spChg chg="add mod ord">
          <ac:chgData name="Kitazawa Masakiyo" userId="2bf3742da7ad8ecb" providerId="LiveId" clId="{8E026B75-17AB-46F9-B636-947D8D8297BC}" dt="2021-11-04T16:31:04.446" v="4234" actId="1076"/>
          <ac:spMkLst>
            <pc:docMk/>
            <pc:sldMk cId="4273299539" sldId="549"/>
            <ac:spMk id="7" creationId="{00B46FD7-FB96-4F78-A99C-971DF8DD2693}"/>
          </ac:spMkLst>
        </pc:spChg>
        <pc:spChg chg="add mod">
          <ac:chgData name="Kitazawa Masakiyo" userId="2bf3742da7ad8ecb" providerId="LiveId" clId="{8E026B75-17AB-46F9-B636-947D8D8297BC}" dt="2021-11-04T16:29:30.094" v="4182" actId="1036"/>
          <ac:spMkLst>
            <pc:docMk/>
            <pc:sldMk cId="4273299539" sldId="549"/>
            <ac:spMk id="21" creationId="{23250E51-CECA-47C9-96AD-273A80A31FC5}"/>
          </ac:spMkLst>
        </pc:spChg>
        <pc:spChg chg="add mod">
          <ac:chgData name="Kitazawa Masakiyo" userId="2bf3742da7ad8ecb" providerId="LiveId" clId="{8E026B75-17AB-46F9-B636-947D8D8297BC}" dt="2021-11-04T16:31:43.365" v="4245" actId="1076"/>
          <ac:spMkLst>
            <pc:docMk/>
            <pc:sldMk cId="4273299539" sldId="549"/>
            <ac:spMk id="22" creationId="{22E854D1-1C56-4CAA-95C1-862413DBFE86}"/>
          </ac:spMkLst>
        </pc:spChg>
        <pc:spChg chg="add mod">
          <ac:chgData name="Kitazawa Masakiyo" userId="2bf3742da7ad8ecb" providerId="LiveId" clId="{8E026B75-17AB-46F9-B636-947D8D8297BC}" dt="2021-11-04T16:32:32.879" v="4257" actId="1076"/>
          <ac:spMkLst>
            <pc:docMk/>
            <pc:sldMk cId="4273299539" sldId="549"/>
            <ac:spMk id="23" creationId="{5556831A-BED7-4F1D-B997-2B7EB12826B7}"/>
          </ac:spMkLst>
        </pc:spChg>
        <pc:picChg chg="add del">
          <ac:chgData name="Kitazawa Masakiyo" userId="2bf3742da7ad8ecb" providerId="LiveId" clId="{8E026B75-17AB-46F9-B636-947D8D8297BC}" dt="2021-11-04T16:25:04.643" v="4010" actId="22"/>
          <ac:picMkLst>
            <pc:docMk/>
            <pc:sldMk cId="4273299539" sldId="549"/>
            <ac:picMk id="9" creationId="{78731F54-84B0-4268-8FCD-68A155430D3D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1" creationId="{1441E12F-31CB-499A-AF49-7DD72AEF648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13" creationId="{C407352D-4132-42AA-ACC5-C5447FB4ABBE}"/>
          </ac:picMkLst>
        </pc:picChg>
        <pc:picChg chg="add del mod">
          <ac:chgData name="Kitazawa Masakiyo" userId="2bf3742da7ad8ecb" providerId="LiveId" clId="{8E026B75-17AB-46F9-B636-947D8D8297BC}" dt="2021-11-04T16:27:06.085" v="4040"/>
          <ac:picMkLst>
            <pc:docMk/>
            <pc:sldMk cId="4273299539" sldId="549"/>
            <ac:picMk id="15" creationId="{61B7537C-2256-42BE-AFE3-2B257BB32FF7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7" creationId="{A1155BC7-A96D-4883-864A-AFF10929DEA0}"/>
          </ac:picMkLst>
        </pc:picChg>
        <pc:picChg chg="add del mod">
          <ac:chgData name="Kitazawa Masakiyo" userId="2bf3742da7ad8ecb" providerId="LiveId" clId="{8E026B75-17AB-46F9-B636-947D8D8297BC}" dt="2021-11-04T16:27:25.215" v="4055"/>
          <ac:picMkLst>
            <pc:docMk/>
            <pc:sldMk cId="4273299539" sldId="549"/>
            <ac:picMk id="18" creationId="{58E2034B-0C3F-4F8A-B3CF-8B3E92077D4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20" creationId="{6AB07729-4EF2-4D18-9A45-2006C9242715}"/>
          </ac:picMkLst>
        </pc:picChg>
      </pc:sldChg>
      <pc:sldChg chg="addSp delSp modSp mod ord">
        <pc:chgData name="Kitazawa Masakiyo" userId="2bf3742da7ad8ecb" providerId="LiveId" clId="{8E026B75-17AB-46F9-B636-947D8D8297BC}" dt="2021-11-05T00:07:40.908" v="4713" actId="20578"/>
        <pc:sldMkLst>
          <pc:docMk/>
          <pc:sldMk cId="1599439692" sldId="550"/>
        </pc:sldMkLst>
        <pc:spChg chg="mod">
          <ac:chgData name="Kitazawa Masakiyo" userId="2bf3742da7ad8ecb" providerId="LiveId" clId="{8E026B75-17AB-46F9-B636-947D8D8297BC}" dt="2021-11-05T00:07:06.521" v="4707" actId="20577"/>
          <ac:spMkLst>
            <pc:docMk/>
            <pc:sldMk cId="1599439692" sldId="550"/>
            <ac:spMk id="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3" creationId="{0B94EAE8-95FE-4468-B45D-6FB42C6F07BC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5T00:07:40.908" v="4713" actId="20578"/>
          <ac:spMkLst>
            <pc:docMk/>
            <pc:sldMk cId="1599439692" sldId="550"/>
            <ac:spMk id="6" creationId="{FEF2417C-A9E0-4868-8D53-FB47B647548F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0" creationId="{098D045C-114E-4196-9B8B-E98AFC945222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2" creationId="{186999C2-CD34-446A-ACB0-716EA7B82259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3" creationId="{C70013B0-8DE6-466E-9C19-17D9223F144B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14" creationId="{648908A2-29E5-4DD9-8AE9-72E916A53ABD}"/>
          </ac:spMkLst>
        </pc:spChg>
        <pc:spChg chg="add del mod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16" creationId="{E6205F52-B16C-442C-B532-CB8493105FE4}"/>
          </ac:spMkLst>
        </pc:sp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7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11" creationId="{58AA3BF5-9E85-4CE3-8423-E5B64EE24FCF}"/>
          </ac:picMkLst>
        </pc:pic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13353314" sldId="550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169360773" sldId="551"/>
        </pc:sldMkLst>
      </pc:sldChg>
      <pc:sldChg chg="addSp delSp modSp new mod">
        <pc:chgData name="Kitazawa Masakiyo" userId="2bf3742da7ad8ecb" providerId="LiveId" clId="{8E026B75-17AB-46F9-B636-947D8D8297BC}" dt="2021-11-05T00:41:33.330" v="5280" actId="14100"/>
        <pc:sldMkLst>
          <pc:docMk/>
          <pc:sldMk cId="2099996464" sldId="551"/>
        </pc:sldMkLst>
        <pc:spChg chg="mod">
          <ac:chgData name="Kitazawa Masakiyo" userId="2bf3742da7ad8ecb" providerId="LiveId" clId="{8E026B75-17AB-46F9-B636-947D8D8297BC}" dt="2021-11-05T00:36:41.538" v="5062" actId="20577"/>
          <ac:spMkLst>
            <pc:docMk/>
            <pc:sldMk cId="2099996464" sldId="551"/>
            <ac:spMk id="2" creationId="{65DFC256-A8BC-4D92-BEAB-A0761AF83D95}"/>
          </ac:spMkLst>
        </pc:spChg>
        <pc:spChg chg="del">
          <ac:chgData name="Kitazawa Masakiyo" userId="2bf3742da7ad8ecb" providerId="LiveId" clId="{8E026B75-17AB-46F9-B636-947D8D8297BC}" dt="2021-11-05T00:36:44.599" v="5063" actId="478"/>
          <ac:spMkLst>
            <pc:docMk/>
            <pc:sldMk cId="2099996464" sldId="551"/>
            <ac:spMk id="3" creationId="{B4076E5E-4988-47C1-9ACF-B10E4A3C0D2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" creationId="{45913617-5C30-4375-B711-7882530D516B}"/>
          </ac:spMkLst>
        </pc:spChg>
        <pc:spChg chg="add del mod">
          <ac:chgData name="Kitazawa Masakiyo" userId="2bf3742da7ad8ecb" providerId="LiveId" clId="{8E026B75-17AB-46F9-B636-947D8D8297BC}" dt="2021-11-05T00:38:15.819" v="5078" actId="478"/>
          <ac:spMkLst>
            <pc:docMk/>
            <pc:sldMk cId="2099996464" sldId="551"/>
            <ac:spMk id="6" creationId="{AF990596-B27A-4A5C-9D9F-26B16228DB1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" creationId="{06C32A12-5EE7-4A64-B616-1B51A0129A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" creationId="{51020C39-1F44-4E9E-A599-A4174170EE8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" creationId="{6BD45B45-E4EE-4E00-ABFD-715CC042E5E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" creationId="{CD62F7AA-F07B-4154-A385-B560F4D3A15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" creationId="{A1497C7A-F200-47C8-90E5-2409C728C5A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" creationId="{B18EC06B-4F68-47FD-B919-B0EAED5F6D8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" creationId="{9A5CA413-4530-4532-AC1F-F375F32F9D2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4" creationId="{B9BA6B61-9878-4486-B5A9-8015C0A2726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5" creationId="{999D34E0-9506-4A28-BD3E-4887641B9C0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6" creationId="{C88DE779-F795-44FD-8C1A-F0908D3AA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7" creationId="{0F05A4C8-9557-4291-B99E-7EEA4BA0969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8" creationId="{C7C63BAB-2206-479E-B5BB-9B3D1B60CA3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9" creationId="{A039CE1E-57FF-442A-B537-E12860E6ED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0" creationId="{7C667DE5-C47D-464C-9136-350EDBC3AF9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1" creationId="{FC44EB30-AA59-4FBA-9AEC-CDB79A5FC95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2" creationId="{008C249C-6525-4D57-A894-1AE584F9310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3" creationId="{0CA8F4E5-21B4-4D5D-975F-17C9E64E559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4" creationId="{1026085A-1B29-48B7-8681-64B72C194B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5" creationId="{C8FFAF5E-3147-4385-882B-FF02341B452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6" creationId="{F4DCA129-ECF7-4671-9999-36B4DC3DC29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7" creationId="{9632E722-88E3-4935-AC5B-8AC12364A18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8" creationId="{4DFEF0B8-ED6F-422D-B3CE-DB29D395F9A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9" creationId="{E3D1C92C-14EB-4E52-AB4A-0CB6A7071C2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0" creationId="{BFD04C68-60F0-43C3-AA01-3AB45C1253B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1" creationId="{CE184E3A-DB7F-4971-8F27-BF0D773ECEF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2" creationId="{4B9E15E4-349F-4550-AD37-BA477BCEDEB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3" creationId="{17436D55-B9C8-47D2-9DE9-E685035468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4" creationId="{A009D1ED-AAA3-4559-ADFC-37FFF50D9B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5" creationId="{D013C56C-D944-4DCE-B62B-CB3B95FE751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6" creationId="{2B931C8D-2F7C-45D4-B16B-E8DA8C8EF7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7" creationId="{9E5C0126-D463-4012-8531-FB31DD8E584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8" creationId="{7A9CA17B-A72F-47B8-A6DA-825E5353DC7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9" creationId="{37DBBDDB-2AAC-415E-BC30-808285540FC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0" creationId="{3FB2D15B-59C6-4D62-9593-B0E0FEF1C0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1" creationId="{84BCF99B-4F56-4B15-9FA6-B4344C3783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2" creationId="{41F03A44-D800-4F05-A222-DD520FECEBC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3" creationId="{62307A18-C14C-4E55-8E75-91ED4C2CF62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4" creationId="{A2C569B0-18C7-4C84-A088-A93AEF4F7E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5" creationId="{949B5D3E-01DB-4E28-8827-2CF98C7F5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6" creationId="{3DFB488F-805B-45D2-A5D4-FE5673B63A1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7" creationId="{575AE44A-24CB-43DC-913C-4BDE9A90B5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8" creationId="{1C643E00-4F45-4121-B192-EFA8F17177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9" creationId="{FC9EF58F-3D6F-463C-BF14-9060F61D1F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0" creationId="{F3D99C39-932A-4A94-84E2-5E4D90F954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1" creationId="{82ADF12E-8FC6-4E7F-A893-B48D1C53D37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2" creationId="{F94DEB7B-6442-402F-9D7B-FAE89B2AF0E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3" creationId="{A65784CB-47A4-4A3A-8077-1EC7C36A480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4" creationId="{CFAC05E3-21A7-4B2A-BD75-D5D774BEC74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5" creationId="{908192E7-6C42-4277-B8F9-5006E56345E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6" creationId="{06E1DEF1-FCFC-4726-80E7-30C864DEBF4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7" creationId="{263B5157-193A-46E7-B80E-F5FA9FE2D6D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8" creationId="{5771347A-A418-4FA6-BA02-C993280E8E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9" creationId="{6B6B3141-7B96-47EB-806A-42B30F71DD2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0" creationId="{49D3AEAC-8D84-4B27-BC9D-722ECB9E105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1" creationId="{6C2EBCC9-BAD4-4782-B84C-744A595EF2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2" creationId="{694FF83C-6760-4145-893D-C63E9CCE26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3" creationId="{F176B99E-78A6-471F-8C79-7E9E3C938B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4" creationId="{2E25C06A-3796-4054-BE72-7B73116CF4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5" creationId="{08DA401E-FFBC-47A6-ADA9-A5696CECB7C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6" creationId="{32A87B5E-96D5-4C58-946A-816D83A35EE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7" creationId="{F15978CB-AB67-485C-B403-572F6BF481F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8" creationId="{02968B62-61F8-459B-9CE6-2DF167DE1F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9" creationId="{47BF184C-9A30-4AB1-8071-E51C91AA9B4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0" creationId="{5AECFC64-78B8-48D5-843A-B66E61DE3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1" creationId="{80ABEC8B-9E41-4F56-9399-28D3FAD1940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2" creationId="{19694751-8FCE-4FDD-A7CA-8B3F2F7F0ED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3" creationId="{A2D2341B-6FF2-49EB-A4F9-439612B62E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4" creationId="{4898565B-1945-48E7-AD22-FC18564E967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5" creationId="{33B94BA7-214E-4ECA-93C2-DFB4304139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6" creationId="{45396545-E777-47C3-AA82-8ACAEC2874D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7" creationId="{ABC8A7DC-C755-423E-A859-FBFE721B5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8" creationId="{349BAAC0-CB41-49D7-86D6-C3DB98B5C0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9" creationId="{F75C143C-43DA-476B-A31E-0C58EE7541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0" creationId="{185B0E4F-476E-48E3-91DC-CE81C9EB50D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1" creationId="{4191028D-901D-4CB5-8FA7-8180C0F5E2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2" creationId="{9611A64F-20D4-4180-9552-B9E6D0638B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3" creationId="{F16E4826-A835-4C74-8EF6-DDC6877895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5" creationId="{B174E3A9-FE5F-4685-9322-2E2B37F5DC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6" creationId="{EE5B1215-CAAB-4E7A-A26F-318C93E64A7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7" creationId="{0F9A9A49-EC7A-48F5-93FB-3C2AE119A7B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8" creationId="{BAD18F7D-18F4-443D-A51C-C3941022A6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9" creationId="{A24969D0-07C8-4103-85CF-84C3DE388E1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0" creationId="{11604CCA-DCC4-4F1E-ABF6-53D204668E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1" creationId="{0BD545F7-8DDD-4FD7-A31C-E31946482BD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2" creationId="{6DF0908F-CB6C-4D1C-95B0-AD423889BC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3" creationId="{2585E9D7-09EA-41CB-9D03-F2D0561BD18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4" creationId="{6726705B-66C4-4344-940C-3C002B1C392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5" creationId="{0C54C47F-7781-43FD-83C4-2E6548EB3B0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6" creationId="{7F7EA60E-1091-4092-9514-27713FB5B3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7" creationId="{52E6E284-31A2-4933-88AB-9677A6130DF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8" creationId="{BE9F8043-007C-47A3-A579-2FFEB5036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9" creationId="{4F8BFCEE-E682-4E5B-B5E5-456CEA026E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0" creationId="{B022C433-9118-48DA-9935-CC648411898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1" creationId="{ED365349-C276-4F4F-A721-1523EE203FA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2" creationId="{EFE91F50-FD0B-42B2-BCAC-C1C057FBB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3" creationId="{4B1EB76B-7B46-44C5-9B9A-043775E578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4" creationId="{31CFE002-7CF3-4401-901B-AA7A9B6BB2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5" creationId="{8BC935F6-F57E-4F1C-9710-BB4AB32E24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6" creationId="{5DCF3406-41C0-4B21-80DD-11C013BDDD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7" creationId="{12AD9851-E7D9-42F6-B9EA-24F11418A0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8" creationId="{49357BA2-DBA7-48EA-84B1-A9FE664C63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9" creationId="{9C59BE53-9075-4CC6-973E-147012F291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0" creationId="{8AC1E614-B6BC-4CDB-8998-0907D55E725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1" creationId="{A6866035-698A-4DE4-96D2-26A0AC939B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2" creationId="{974E4EFE-1EF4-4E7D-BF63-7BBFB26B5B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3" creationId="{03742A70-2305-42B8-9DAB-ECEC9CCC93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4" creationId="{997DAC2D-1363-4444-93D2-91FFE7DA2B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5" creationId="{06175923-96AB-41C3-B0B7-79FC2F1AFF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6" creationId="{9AB3A084-0879-470D-9756-4F1E408604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7" creationId="{1E394971-55E9-4E30-9A74-1FBC9412D9B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8" creationId="{A1A38CE5-2DED-4684-AA9C-3EA82999E99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9" creationId="{A4CA08B5-9FBE-4D7F-A961-D0D8F536996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0" creationId="{7CB748EA-17C9-42F9-A76B-4945323856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1" creationId="{8FD99411-D722-4A41-AF0E-5314F6F9A2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2" creationId="{32285B44-3E81-4C5F-8B6F-4A2B47B1E8E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3" creationId="{3A388022-8A64-430F-A968-2A68F7CE3C8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4" creationId="{50E456B9-85E5-4AB2-9D07-7644B52102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5" creationId="{B2E14036-5829-448D-833B-96862C204D0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6" creationId="{FCA42F4A-EEFB-4F44-BAFB-2379CC8229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7" creationId="{54A623B4-01DF-4012-A80B-C4B8D696DA2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0" creationId="{34B7D5DB-18B4-40F3-8D6A-ABDF5418E4B7}"/>
          </ac:spMkLst>
        </pc:spChg>
        <pc:spChg chg="add mod">
          <ac:chgData name="Kitazawa Masakiyo" userId="2bf3742da7ad8ecb" providerId="LiveId" clId="{8E026B75-17AB-46F9-B636-947D8D8297BC}" dt="2021-11-05T00:38:44.110" v="5091" actId="1076"/>
          <ac:spMkLst>
            <pc:docMk/>
            <pc:sldMk cId="2099996464" sldId="551"/>
            <ac:spMk id="152" creationId="{778D96A8-428D-4944-B729-381EE2665FEB}"/>
          </ac:spMkLst>
        </pc:spChg>
        <pc:spChg chg="add mod">
          <ac:chgData name="Kitazawa Masakiyo" userId="2bf3742da7ad8ecb" providerId="LiveId" clId="{8E026B75-17AB-46F9-B636-947D8D8297BC}" dt="2021-11-05T00:41:33.330" v="5280" actId="14100"/>
          <ac:spMkLst>
            <pc:docMk/>
            <pc:sldMk cId="2099996464" sldId="551"/>
            <ac:spMk id="153" creationId="{B1B6108C-5213-4D8E-A256-2E1E1E3A8A1D}"/>
          </ac:spMkLst>
        </pc:spChg>
        <pc:spChg chg="add mod">
          <ac:chgData name="Kitazawa Masakiyo" userId="2bf3742da7ad8ecb" providerId="LiveId" clId="{8E026B75-17AB-46F9-B636-947D8D8297BC}" dt="2021-11-05T00:41:19.197" v="5278" actId="1076"/>
          <ac:spMkLst>
            <pc:docMk/>
            <pc:sldMk cId="2099996464" sldId="551"/>
            <ac:spMk id="154" creationId="{A68F6CFE-858B-4AEA-903F-ABD1BDD8B028}"/>
          </ac:spMkLst>
        </pc:spChg>
        <pc:picChg chg="add del mod">
          <ac:chgData name="Kitazawa Masakiyo" userId="2bf3742da7ad8ecb" providerId="LiveId" clId="{8E026B75-17AB-46F9-B636-947D8D8297BC}" dt="2021-11-05T00:38:09.949" v="5077" actId="478"/>
          <ac:picMkLst>
            <pc:docMk/>
            <pc:sldMk cId="2099996464" sldId="551"/>
            <ac:picMk id="84" creationId="{4692DB4A-BB2B-408C-B006-5F273013812F}"/>
          </ac:picMkLst>
        </pc:picChg>
        <pc:picChg chg="add del mod">
          <ac:chgData name="Kitazawa Masakiyo" userId="2bf3742da7ad8ecb" providerId="LiveId" clId="{8E026B75-17AB-46F9-B636-947D8D8297BC}" dt="2021-11-05T00:38:06.575" v="5076"/>
          <ac:picMkLst>
            <pc:docMk/>
            <pc:sldMk cId="2099996464" sldId="551"/>
            <ac:picMk id="129" creationId="{1BC66438-2852-43D1-A84B-48CB3F517C70}"/>
          </ac:picMkLst>
        </pc:picChg>
        <pc:picChg chg="add mod">
          <ac:chgData name="Kitazawa Masakiyo" userId="2bf3742da7ad8ecb" providerId="LiveId" clId="{8E026B75-17AB-46F9-B636-947D8D8297BC}" dt="2021-11-05T00:38:44.110" v="5091" actId="1076"/>
          <ac:picMkLst>
            <pc:docMk/>
            <pc:sldMk cId="2099996464" sldId="551"/>
            <ac:picMk id="148" creationId="{3C2C7CE1-F8F3-438D-80A0-A3E55F5E519B}"/>
          </ac:picMkLst>
        </pc:picChg>
        <pc:picChg chg="add del mod">
          <ac:chgData name="Kitazawa Masakiyo" userId="2bf3742da7ad8ecb" providerId="LiveId" clId="{8E026B75-17AB-46F9-B636-947D8D8297BC}" dt="2021-11-05T00:38:22.505" v="5079" actId="478"/>
          <ac:picMkLst>
            <pc:docMk/>
            <pc:sldMk cId="2099996464" sldId="551"/>
            <ac:picMk id="151" creationId="{85FD3CAB-2880-4BAC-82B1-21683C27AB70}"/>
          </ac:picMkLst>
        </pc:pic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28" creationId="{65B2C01C-F0C7-485E-AE71-6FCA5F28A9E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1" creationId="{86F22C09-4610-4317-B652-16DF096656D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2" creationId="{E47EB720-BC07-4BB5-A6A1-F2A92F1ED13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3" creationId="{8500C4ED-F7B8-4A9A-AF03-86F843BD29D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4" creationId="{0F94576F-9DCD-413B-80EA-F8CAD6B6794A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5" creationId="{D07F7CFE-2419-4CDA-820C-B40D5FE8BA6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6" creationId="{78476263-D6B0-4D6F-879C-7BB049A3E1C0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7" creationId="{6FCDCA84-DA6D-4D20-802C-070EDDD6C43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8" creationId="{65A2733D-CE8C-430D-9071-12E7C98E368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9" creationId="{B17B9C56-96F7-4CED-A81C-DB485A9AFC3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0" creationId="{30A3DC73-305A-491B-A382-D5D8D49DEDBB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1" creationId="{F6C6EC3E-F89A-48E1-8CA5-D83FBE64DC1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2" creationId="{D6056FD0-E22A-4048-B25A-C0D76F6C7A1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3" creationId="{B998EED0-E17D-498E-8BD7-F778F7EF6295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4" creationId="{B5C1C9FE-A35C-4203-B772-A2DCB54AA2C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5" creationId="{014500CC-49BD-40A3-9931-B5C366E01A06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6" creationId="{E8EEA66D-1E81-4FA7-9E9E-1C3CEF2D4BC5}"/>
          </ac:cxnSpMkLst>
        </pc:cxn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47" creationId="{22C40972-D0BB-4F0F-BC04-BABFF93A701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9" creationId="{28EE6CB8-F781-49DB-91CB-423E975108C0}"/>
          </ac:cxnSpMkLst>
        </pc:cxnChg>
      </pc:sldChg>
    </pc:docChg>
  </pc:docChgLst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8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428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8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2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28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17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0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64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55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80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63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53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5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1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51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2021/11/5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3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69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80.png"/><Relationship Id="rId7" Type="http://schemas.openxmlformats.org/officeDocument/2006/relationships/image" Target="../media/image610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190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80.png"/><Relationship Id="rId7" Type="http://schemas.openxmlformats.org/officeDocument/2006/relationships/image" Target="../media/image72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80.png"/><Relationship Id="rId7" Type="http://schemas.openxmlformats.org/officeDocument/2006/relationships/image" Target="../media/image72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10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7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90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8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emf"/><Relationship Id="rId7" Type="http://schemas.openxmlformats.org/officeDocument/2006/relationships/image" Target="../media/image98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4.png"/><Relationship Id="rId7" Type="http://schemas.openxmlformats.org/officeDocument/2006/relationships/image" Target="../media/image71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22801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4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From</a:t>
            </a:r>
            <a:r>
              <a:rPr lang="en-US" altLang="ja-JP" sz="80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Lattice</a:t>
            </a:r>
            <a:br>
              <a:rPr lang="en-US" altLang="ja-JP" sz="80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80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</a:t>
            </a:r>
            <a:r>
              <a:rPr lang="en-US" altLang="ja-JP" sz="54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to</a:t>
            </a:r>
            <a:r>
              <a:rPr lang="en-US" altLang="ja-JP" sz="6000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</a:t>
            </a:r>
            <a:r>
              <a:rPr lang="en-US" altLang="ja-JP" sz="80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Observables</a:t>
            </a:r>
            <a:endParaRPr kumimoji="1" lang="ja-JP" altLang="en-US" sz="6000" b="1" spc="0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448593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</a:p>
          <a:p>
            <a:r>
              <a:rPr lang="en-US" altLang="ja-JP" sz="3200" dirty="0"/>
              <a:t>(Osaka</a:t>
            </a:r>
            <a:r>
              <a:rPr lang="ja-JP" altLang="en-US" sz="3200" dirty="0"/>
              <a:t> </a:t>
            </a:r>
            <a:r>
              <a:rPr lang="en-US" altLang="ja-JP" sz="3200" dirty="0"/>
              <a:t>U.)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6514" y="6230717"/>
            <a:ext cx="847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The 8</a:t>
            </a:r>
            <a:r>
              <a:rPr lang="en-US" altLang="zh-CN" sz="1600" baseline="30000" dirty="0">
                <a:latin typeface="+mj-lt"/>
              </a:rPr>
              <a:t>th</a:t>
            </a:r>
            <a:r>
              <a:rPr lang="en-US" altLang="zh-CN" sz="1600" dirty="0">
                <a:latin typeface="+mj-lt"/>
              </a:rPr>
              <a:t> Asian Triangle Heavy-Ion Conference (ATHIC2021), 2021/11/5, </a:t>
            </a:r>
            <a:r>
              <a:rPr lang="en-US" altLang="zh-CN" sz="1600" dirty="0" err="1">
                <a:latin typeface="+mj-lt"/>
              </a:rPr>
              <a:t>Inha</a:t>
            </a:r>
            <a:r>
              <a:rPr lang="en-US" altLang="zh-CN" sz="1600" dirty="0">
                <a:latin typeface="+mj-lt"/>
              </a:rPr>
              <a:t> U., Incheon (S. Korea)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7AC2391F-49EF-45D0-8EBB-590DFE8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Usage of</a:t>
            </a:r>
            <a:r>
              <a:rPr kumimoji="1" lang="en-US" altLang="ja-JP" dirty="0"/>
              <a:t> Lattice for HIC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EF2417C-A9E0-4868-8D53-FB47B647548F}"/>
                  </a:ext>
                </a:extLst>
              </p:cNvPr>
              <p:cNvSpPr txBox="1"/>
              <p:nvPr/>
            </p:nvSpPr>
            <p:spPr>
              <a:xfrm>
                <a:off x="1793835" y="1744568"/>
                <a:ext cx="5556329" cy="325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(Pseudo) critical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Equations of state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Fluctuations of conserved charges</a:t>
                </a:r>
                <a:endParaRPr kumimoji="1" lang="en-US" altLang="ja-JP" sz="2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Dissociation of </a:t>
                </a:r>
                <a:r>
                  <a:rPr lang="en-US" altLang="ja-JP" sz="2800" dirty="0" err="1"/>
                  <a:t>quarkonia</a:t>
                </a:r>
                <a:endParaRPr lang="en-US" altLang="ja-JP" sz="28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Transport coefficients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EF2417C-A9E0-4868-8D53-FB47B647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35" y="1744568"/>
                <a:ext cx="5556329" cy="3257174"/>
              </a:xfrm>
              <a:prstGeom prst="rect">
                <a:avLst/>
              </a:prstGeom>
              <a:blipFill>
                <a:blip r:embed="rId2"/>
                <a:stretch>
                  <a:fillRect l="-1864" r="-987" b="-4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43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7AC2391F-49EF-45D0-8EBB-590DFE8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648908A2-29E5-4DD9-8AE9-72E916A53ABD}"/>
              </a:ext>
            </a:extLst>
          </p:cNvPr>
          <p:cNvSpPr/>
          <p:nvPr/>
        </p:nvSpPr>
        <p:spPr>
          <a:xfrm>
            <a:off x="697865" y="5895436"/>
            <a:ext cx="7748270" cy="76330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1" name="図 10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58AA3BF5-9E85-4CE3-8423-E5B64EE2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507" r="22354" b="39345"/>
          <a:stretch/>
        </p:blipFill>
        <p:spPr>
          <a:xfrm>
            <a:off x="4669275" y="1401009"/>
            <a:ext cx="4036934" cy="1970330"/>
          </a:xfrm>
          <a:prstGeom prst="rect">
            <a:avLst/>
          </a:prstGeom>
        </p:spPr>
      </p:pic>
      <p:pic>
        <p:nvPicPr>
          <p:cNvPr id="7" name="Picture 25" descr="ev2_front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4411"/>
          <a:stretch/>
        </p:blipFill>
        <p:spPr bwMode="auto">
          <a:xfrm>
            <a:off x="440626" y="1401009"/>
            <a:ext cx="3990779" cy="1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Lattice: Pros &amp; Cons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626" y="1401009"/>
            <a:ext cx="37673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Real Exp.</a:t>
            </a:r>
            <a:endParaRPr kumimoji="1" lang="en-US" altLang="ja-JP" sz="2000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Relativistic </a:t>
            </a: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Heavy-Ion Collisions</a:t>
            </a:r>
            <a:endParaRPr kumimoji="1" lang="ja-JP" altLang="en-US" sz="3200" b="1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6185" y="1401009"/>
            <a:ext cx="2377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Virtual Exp.</a:t>
            </a:r>
            <a:endParaRPr kumimoji="1" lang="en-US" altLang="ja-JP" sz="2000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algn="r"/>
            <a:r>
              <a:rPr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Lattice QCD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Numerical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Simulations</a:t>
            </a:r>
            <a:endParaRPr kumimoji="1" lang="ja-JP" altLang="en-US" sz="3200" b="1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9906" y="3440119"/>
            <a:ext cx="414415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Virtual, but unphysical params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Small baryon density only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Ideal thermal system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Limited observables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338" y="3440119"/>
            <a:ext cx="3850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400" dirty="0"/>
              <a:t>Real experiments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 err="1"/>
              <a:t>Zero~high</a:t>
            </a:r>
            <a:r>
              <a:rPr lang="en-US" altLang="ja-JP" sz="2400" dirty="0"/>
              <a:t> baryon density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Dynamical evolution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Final-state observables only</a:t>
            </a:r>
            <a:endParaRPr kumimoji="1" lang="ja-JP" altLang="en-US" sz="2000" dirty="0"/>
          </a:p>
        </p:txBody>
      </p:sp>
      <p:sp>
        <p:nvSpPr>
          <p:cNvPr id="10" name="右矢印 57">
            <a:extLst>
              <a:ext uri="{FF2B5EF4-FFF2-40B4-BE49-F238E27FC236}">
                <a16:creationId xmlns:a16="http://schemas.microsoft.com/office/drawing/2014/main" id="{098D045C-114E-4196-9B8B-E98AFC945222}"/>
              </a:ext>
            </a:extLst>
          </p:cNvPr>
          <p:cNvSpPr/>
          <p:nvPr/>
        </p:nvSpPr>
        <p:spPr>
          <a:xfrm>
            <a:off x="4237528" y="3662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右矢印 57">
            <a:extLst>
              <a:ext uri="{FF2B5EF4-FFF2-40B4-BE49-F238E27FC236}">
                <a16:creationId xmlns:a16="http://schemas.microsoft.com/office/drawing/2014/main" id="{186999C2-CD34-446A-ACB0-716EA7B82259}"/>
              </a:ext>
            </a:extLst>
          </p:cNvPr>
          <p:cNvSpPr/>
          <p:nvPr/>
        </p:nvSpPr>
        <p:spPr>
          <a:xfrm>
            <a:off x="4237528" y="4201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右矢印 57">
            <a:extLst>
              <a:ext uri="{FF2B5EF4-FFF2-40B4-BE49-F238E27FC236}">
                <a16:creationId xmlns:a16="http://schemas.microsoft.com/office/drawing/2014/main" id="{C70013B0-8DE6-466E-9C19-17D9223F144B}"/>
              </a:ext>
            </a:extLst>
          </p:cNvPr>
          <p:cNvSpPr/>
          <p:nvPr/>
        </p:nvSpPr>
        <p:spPr>
          <a:xfrm>
            <a:off x="4237528" y="4749755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94EAE8-95FE-4468-B45D-6FB42C6F07BC}"/>
              </a:ext>
            </a:extLst>
          </p:cNvPr>
          <p:cNvSpPr txBox="1"/>
          <p:nvPr/>
        </p:nvSpPr>
        <p:spPr>
          <a:xfrm>
            <a:off x="838446" y="6005154"/>
            <a:ext cx="746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Complementary use of both </a:t>
            </a:r>
            <a:r>
              <a:rPr kumimoji="1" lang="en-US" altLang="ja-JP" sz="2800" b="1" dirty="0" err="1">
                <a:solidFill>
                  <a:srgbClr val="FFFF00"/>
                </a:solidFill>
              </a:rPr>
              <a:t>exps</a:t>
            </a:r>
            <a:r>
              <a:rPr kumimoji="1" lang="en-US" altLang="ja-JP" sz="2800" b="1" dirty="0">
                <a:solidFill>
                  <a:srgbClr val="FFFF00"/>
                </a:solidFill>
              </a:rPr>
              <a:t>. </a:t>
            </a:r>
            <a:r>
              <a:rPr lang="en-US" altLang="ja-JP" sz="2800" b="1" dirty="0">
                <a:solidFill>
                  <a:srgbClr val="FFFF00"/>
                </a:solidFill>
              </a:rPr>
              <a:t>is important!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1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2">
            <a:extLst>
              <a:ext uri="{FF2B5EF4-FFF2-40B4-BE49-F238E27FC236}">
                <a16:creationId xmlns:a16="http://schemas.microsoft.com/office/drawing/2014/main" id="{70597754-03DB-4EA9-A632-7B4FF9F35A0E}"/>
              </a:ext>
            </a:extLst>
          </p:cNvPr>
          <p:cNvSpPr/>
          <p:nvPr/>
        </p:nvSpPr>
        <p:spPr>
          <a:xfrm>
            <a:off x="416378" y="1685088"/>
            <a:ext cx="8098972" cy="828833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Applications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41D854-C9CE-4888-BF58-ACC4F9E22740}"/>
              </a:ext>
            </a:extLst>
          </p:cNvPr>
          <p:cNvSpPr txBox="1"/>
          <p:nvPr/>
        </p:nvSpPr>
        <p:spPr>
          <a:xfrm>
            <a:off x="628650" y="1720948"/>
            <a:ext cx="7886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+mj-ea"/>
                <a:ea typeface="+mj-ea"/>
              </a:rPr>
              <a:t>1. </a:t>
            </a:r>
            <a:r>
              <a:rPr kumimoji="1" lang="en-US" altLang="ja-JP" sz="3600" dirty="0"/>
              <a:t>Fluctuations of Conserved </a:t>
            </a:r>
            <a:r>
              <a:rPr lang="en-US" altLang="ja-JP" sz="3600" dirty="0"/>
              <a:t>C</a:t>
            </a:r>
            <a:r>
              <a:rPr kumimoji="1" lang="en-US" altLang="ja-JP" sz="3600" dirty="0"/>
              <a:t>harges</a:t>
            </a:r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2. </a:t>
            </a:r>
            <a:r>
              <a:rPr kumimoji="1" lang="en-US" altLang="ja-JP" sz="3600" dirty="0"/>
              <a:t>Finite-volume Effects </a:t>
            </a:r>
          </a:p>
          <a:p>
            <a:r>
              <a:rPr kumimoji="1" lang="en-US" altLang="ja-JP" sz="3200" dirty="0"/>
              <a:t>       in anisotropic systems</a:t>
            </a:r>
            <a:endParaRPr kumimoji="1" lang="en-US" altLang="ja-JP" sz="4000" dirty="0"/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3. </a:t>
            </a:r>
            <a:r>
              <a:rPr kumimoji="1" lang="en-US" altLang="ja-JP" sz="3600" dirty="0"/>
              <a:t>Finite-size Scaling around QCD-CP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0819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039933" y="5669259"/>
              <a:ext cx="1904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7">
            <a:extLst>
              <a:ext uri="{FF2B5EF4-FFF2-40B4-BE49-F238E27FC236}">
                <a16:creationId xmlns:a16="http://schemas.microsoft.com/office/drawing/2014/main" id="{01AF39A0-6846-4862-8168-BC4920548283}"/>
              </a:ext>
            </a:extLst>
          </p:cNvPr>
          <p:cNvSpPr/>
          <p:nvPr/>
        </p:nvSpPr>
        <p:spPr>
          <a:xfrm>
            <a:off x="179462" y="1662494"/>
            <a:ext cx="3879789" cy="284400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7ADAFC-EC1E-410E-8CEF-CEC09844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6FB80-32CC-4980-989A-9B74BBA9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D401D690-CE21-427F-84EE-568B02A5CD61}"/>
              </a:ext>
            </a:extLst>
          </p:cNvPr>
          <p:cNvSpPr/>
          <p:nvPr/>
        </p:nvSpPr>
        <p:spPr>
          <a:xfrm>
            <a:off x="337446" y="2380204"/>
            <a:ext cx="299643" cy="1828800"/>
          </a:xfrm>
          <a:prstGeom prst="leftBrace">
            <a:avLst>
              <a:gd name="adj1" fmla="val 27443"/>
              <a:gd name="adj2" fmla="val 50000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c &amp;amp;= \langle N \rangle&#10;\\&#10;\langle N^2 \rangle_c &amp;amp;= \langle \delta N^2 \rangle&#10;\\&#10;\langle N^3 \rangle_c &amp;amp;= \langle \delta N^3 \rangle&#10;\\&#10;\langle N^4 \rangle_c &amp;amp;= \langle \delta N^4 \rangle&#10;- 3 \langle \delta N^2 \rangle^2&#10;\end{align*}&lt;/body&gt;&#10;  &lt;fcolor&gt;FFFFFFFF&lt;/fcolor&gt;&#10;  &lt;bcolor&gt;FFFFFFFF&lt;/bcolor&gt;&#10;  &lt;transparent&gt;True&lt;/transparent&gt;&#10;  &lt;resolution&gt;1800&lt;/resolution&gt;&#10;  &lt;imageh&gt;1595&lt;/imageh&gt;&#10;  &lt;imagew&gt;2762&lt;/imagew&gt;&#10;  &lt;scale&gt;50&lt;/scale&gt;&#10;  &lt;cursor&gt;254&lt;/cursor&gt;&#10;&lt;/TeXTeX&gt;">
            <a:extLst>
              <a:ext uri="{FF2B5EF4-FFF2-40B4-BE49-F238E27FC236}">
                <a16:creationId xmlns:a16="http://schemas.microsoft.com/office/drawing/2014/main" id="{319AFB7A-A879-4820-87FF-B6C15E56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2447199"/>
            <a:ext cx="2923116" cy="16880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0F3326-1649-4121-98C4-6F58E71B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11" y="3051935"/>
            <a:ext cx="4538043" cy="188541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647462-128C-4353-BEB3-D6BD246FB12F}"/>
              </a:ext>
            </a:extLst>
          </p:cNvPr>
          <p:cNvSpPr txBox="1"/>
          <p:nvPr/>
        </p:nvSpPr>
        <p:spPr>
          <a:xfrm>
            <a:off x="1191858" y="1708928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Cumulants</a:t>
            </a:r>
            <a:endParaRPr kumimoji="1" lang="ja-JP" altLang="en-US" sz="28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FC3BA2-B1CA-4B90-8870-24D8F2251D48}"/>
              </a:ext>
            </a:extLst>
          </p:cNvPr>
          <p:cNvSpPr txBox="1"/>
          <p:nvPr/>
        </p:nvSpPr>
        <p:spPr>
          <a:xfrm>
            <a:off x="2675391" y="230464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average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24B9D2-5701-482C-834D-C37781218247}"/>
              </a:ext>
            </a:extLst>
          </p:cNvPr>
          <p:cNvSpPr txBox="1"/>
          <p:nvPr/>
        </p:nvSpPr>
        <p:spPr>
          <a:xfrm>
            <a:off x="2675391" y="280143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variance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CA75-68EC-41E8-A009-BB57EEC6305F}"/>
              </a:ext>
            </a:extLst>
          </p:cNvPr>
          <p:cNvSpPr txBox="1"/>
          <p:nvPr/>
        </p:nvSpPr>
        <p:spPr>
          <a:xfrm>
            <a:off x="4453254" y="1576702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</a:t>
            </a:r>
            <a:r>
              <a:rPr kumimoji="1" lang="en-US" altLang="ja-JP" sz="2400" dirty="0"/>
              <a:t>kewness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N^3 \rangle_c }{ \langle N^2 \rangle_c^{3/2} }&#10;\end{align*}&lt;/body&gt;&#10;  &lt;fcolor&gt;FFFFFFFF&lt;/fcolor&gt;&#10;  &lt;bcolor&gt;FFFFFFFF&lt;/bcolor&gt;&#10;  &lt;transparent&gt;True&lt;/transparent&gt;&#10;  &lt;resolution&gt;1800&lt;/resolution&gt;&#10;  &lt;imageh&gt;669&lt;/imageh&gt;&#10;  &lt;imagew&gt;1361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75D73FCC-CDD7-4630-B757-305669E96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2" y="2147181"/>
            <a:ext cx="1555623" cy="764667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03D5522B-D5C4-4F07-8838-AD1EFD72D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5" y="2131581"/>
            <a:ext cx="1300734" cy="69494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2EBEF8-D4B2-4F9E-8670-F95BA3919CAB}"/>
              </a:ext>
            </a:extLst>
          </p:cNvPr>
          <p:cNvSpPr txBox="1"/>
          <p:nvPr/>
        </p:nvSpPr>
        <p:spPr>
          <a:xfrm>
            <a:off x="6818191" y="157670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kurtosis</a:t>
            </a:r>
            <a:endParaRPr kumimoji="1" lang="ja-JP" altLang="en-US" sz="2400" dirty="0"/>
          </a:p>
        </p:txBody>
      </p:sp>
      <p:sp>
        <p:nvSpPr>
          <p:cNvPr id="49" name="角丸四角形 27">
            <a:extLst>
              <a:ext uri="{FF2B5EF4-FFF2-40B4-BE49-F238E27FC236}">
                <a16:creationId xmlns:a16="http://schemas.microsoft.com/office/drawing/2014/main" id="{5B3E6F5F-97C4-4C02-B170-3A2FBD65661E}"/>
              </a:ext>
            </a:extLst>
          </p:cNvPr>
          <p:cNvSpPr/>
          <p:nvPr/>
        </p:nvSpPr>
        <p:spPr>
          <a:xfrm>
            <a:off x="767080" y="5059002"/>
            <a:ext cx="7748270" cy="1521136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25F4F6A-B77F-464D-AEE9-F902CBB12390}"/>
              </a:ext>
            </a:extLst>
          </p:cNvPr>
          <p:cNvSpPr txBox="1"/>
          <p:nvPr/>
        </p:nvSpPr>
        <p:spPr>
          <a:xfrm>
            <a:off x="937786" y="5132196"/>
            <a:ext cx="143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NOTE</a:t>
            </a:r>
            <a:endParaRPr kumimoji="1" lang="ja-JP" altLang="en-US" sz="2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CB7977-F61A-417B-94F2-17DBB17D72E4}"/>
              </a:ext>
            </a:extLst>
          </p:cNvPr>
          <p:cNvSpPr txBox="1"/>
          <p:nvPr/>
        </p:nvSpPr>
        <p:spPr>
          <a:xfrm>
            <a:off x="966590" y="5572065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Gauss distribution: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 = \langle N^4 \rangle_c = \cdots = 0&#10;\end{align*}&lt;/body&gt;&#10;  &lt;fcolor&gt;FFFFFFFF&lt;/fcolor&gt;&#10;  &lt;bcolor&gt;FFFFFFFF&lt;/bcolor&gt;&#10;  &lt;transparent&gt;True&lt;/transparent&gt;&#10;  &lt;resolution&gt;1800&lt;/resolution&gt;&#10;  &lt;imageh&gt;281&lt;/imageh&gt;&#10;  &lt;imagew&gt;2643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D5593133-50BD-4942-965D-3698E0530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68" y="5654201"/>
            <a:ext cx="2797175" cy="29739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128949C-B8BB-4626-8D2B-F212EACF6143}"/>
              </a:ext>
            </a:extLst>
          </p:cNvPr>
          <p:cNvSpPr txBox="1"/>
          <p:nvPr/>
        </p:nvSpPr>
        <p:spPr>
          <a:xfrm>
            <a:off x="966590" y="6011934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Poisson</a:t>
            </a:r>
            <a:r>
              <a:rPr kumimoji="1" lang="en-US" altLang="ja-JP" sz="2400" dirty="0"/>
              <a:t> distribution:</a:t>
            </a:r>
            <a:endParaRPr kumimoji="1" lang="ja-JP" altLang="en-US" sz="24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c = \langle N^3 \rangle_c = \langle N^4 \rangle_c = \cdots = \langle N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3890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BFF2B6AB-7D88-4C25-9D44-933E21577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72" y="6094070"/>
            <a:ext cx="4116917" cy="2973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D94DA1-10E7-4519-93AA-22BC700CAD65}"/>
              </a:ext>
            </a:extLst>
          </p:cNvPr>
          <p:cNvSpPr/>
          <p:nvPr/>
        </p:nvSpPr>
        <p:spPr>
          <a:xfrm>
            <a:off x="5763010" y="6535487"/>
            <a:ext cx="338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16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16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415515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27">
            <a:extLst>
              <a:ext uri="{FF2B5EF4-FFF2-40B4-BE49-F238E27FC236}">
                <a16:creationId xmlns:a16="http://schemas.microsoft.com/office/drawing/2014/main" id="{81AB048C-78F8-4845-9832-C05C7946AD7E}"/>
              </a:ext>
            </a:extLst>
          </p:cNvPr>
          <p:cNvSpPr/>
          <p:nvPr/>
        </p:nvSpPr>
        <p:spPr>
          <a:xfrm>
            <a:off x="1059681" y="5686683"/>
            <a:ext cx="7068317" cy="1039913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8721" y="1938484"/>
            <a:ext cx="3279763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2407" b="-11313"/>
          <a:stretch/>
        </p:blipFill>
        <p:spPr>
          <a:xfrm>
            <a:off x="1193807" y="1999604"/>
            <a:ext cx="3274677" cy="3354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Proton Number Cumulants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1741087" y="4936464"/>
            <a:ext cx="2180114" cy="3893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65216" y="5745496"/>
            <a:ext cx="722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</a:rPr>
              <a:t>Nonzero and non-</a:t>
            </a:r>
            <a:r>
              <a:rPr lang="en-US" altLang="ja-JP" sz="2800" b="1" dirty="0" err="1">
                <a:solidFill>
                  <a:srgbClr val="FFFF00"/>
                </a:solidFill>
              </a:rPr>
              <a:t>Poissonian</a:t>
            </a:r>
            <a:r>
              <a:rPr lang="en-US" altLang="ja-JP" sz="2800" b="1" dirty="0">
                <a:solidFill>
                  <a:srgbClr val="FFFF00"/>
                </a:solidFill>
              </a:rPr>
              <a:t> cumulants are experimentally established.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25009" y="5327320"/>
            <a:ext cx="333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PRC 2020 [2001.06419]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F3F2AD00-5ACD-4F26-8EA8-5BB6A4CE40DB}"/>
              </a:ext>
            </a:extLst>
          </p:cNvPr>
          <p:cNvSpPr/>
          <p:nvPr/>
        </p:nvSpPr>
        <p:spPr>
          <a:xfrm>
            <a:off x="1567486" y="2399251"/>
            <a:ext cx="1439712" cy="834830"/>
          </a:xfrm>
          <a:prstGeom prst="downArrow">
            <a:avLst/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0000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D066A1-5D3F-4262-AAC5-D7284992BA7A}"/>
              </a:ext>
            </a:extLst>
          </p:cNvPr>
          <p:cNvSpPr txBox="1"/>
          <p:nvPr/>
        </p:nvSpPr>
        <p:spPr>
          <a:xfrm>
            <a:off x="1233546" y="319701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70000"/>
                    </a:schemeClr>
                  </a:glow>
                </a:effectLst>
              </a:rPr>
              <a:t>suppression?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A71514-5772-4C52-A2FD-81EBFE4B35F5}"/>
              </a:ext>
            </a:extLst>
          </p:cNvPr>
          <p:cNvSpPr txBox="1"/>
          <p:nvPr/>
        </p:nvSpPr>
        <p:spPr>
          <a:xfrm rot="2344447">
            <a:off x="5347407" y="3240024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non-monotonic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7E9F7E-29E6-4DBC-8054-B45C4D5AC4A7}"/>
              </a:ext>
            </a:extLst>
          </p:cNvPr>
          <p:cNvSpPr/>
          <p:nvPr/>
        </p:nvSpPr>
        <p:spPr>
          <a:xfrm rot="2418703">
            <a:off x="5062056" y="3526732"/>
            <a:ext cx="1873798" cy="1003669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1A0E7-36FF-4AC5-BC0C-FC5CB5C3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of Conserved Charges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1B5EEE-6B64-431C-B9FB-3F8EFA19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494932-56F9-49C3-90D0-2E085E786D1B}"/>
              </a:ext>
            </a:extLst>
          </p:cNvPr>
          <p:cNvSpPr txBox="1"/>
          <p:nvPr/>
        </p:nvSpPr>
        <p:spPr>
          <a:xfrm>
            <a:off x="2562475" y="1135053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= Lattice observable</a:t>
            </a:r>
            <a:endParaRPr kumimoji="1" lang="ja-JP" altLang="en-US" sz="3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DA112F-5B68-40E1-BF7D-30A72E3A6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00"/>
          <a:stretch/>
        </p:blipFill>
        <p:spPr>
          <a:xfrm>
            <a:off x="779635" y="2552895"/>
            <a:ext cx="3578161" cy="232160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9FE6DE-734D-4FCF-AAF0-0600A8480DEC}"/>
              </a:ext>
            </a:extLst>
          </p:cNvPr>
          <p:cNvSpPr txBox="1"/>
          <p:nvPr/>
        </p:nvSpPr>
        <p:spPr>
          <a:xfrm>
            <a:off x="946216" y="5475310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Lattice observable:</a:t>
            </a:r>
            <a:endParaRPr kumimoji="1" lang="ja-JP" altLang="en-US" sz="2800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chi_m^B =&#10;\frac{\langle N_B^m \rangle_c }V&#10;\end{align*}&lt;/body&gt;&#10;  &lt;fcolor&gt;FFFFFFFF&lt;/fcolor&gt;&#10;  &lt;bcolor&gt;FFFFFFFF&lt;/bcolor&gt;&#10;  &lt;transparent&gt;True&lt;/transparent&gt;&#10;  &lt;resolution&gt;1800&lt;/resolution&gt;&#10;  &lt;imageh&gt;529&lt;/imageh&gt;&#10;  &lt;imagew&gt;141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BBEDC47-6F2C-41CD-A67C-9288E4746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74" y="5380693"/>
            <a:ext cx="1901674" cy="71245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 \sim \frac{\partial^m p}{\partial \mu_B^m}&#10;\end{align*}&lt;/body&gt;&#10;  &lt;fcolor&gt;FFFFFFFF&lt;/fcolor&gt;&#10;  &lt;bcolor&gt;FFFFFFFF&lt;/bcolor&gt;&#10;  &lt;transparent&gt;True&lt;/transparent&gt;&#10;  &lt;resolution&gt;1800&lt;/resolution&gt;&#10;  &lt;imageh&gt;588&lt;/imageh&gt;&#10;  &lt;imagew&gt;765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182711FE-0DDD-4B2D-9B88-CE96BFD8C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08" y="5376137"/>
            <a:ext cx="1030297" cy="79191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08C1D98-2699-4CA1-8709-280798999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166" y="2552895"/>
            <a:ext cx="3384259" cy="2321601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N_B^4 \rangle_c / \langle N_B^2 \rangle_c&#10;\end{align*}&lt;/body&gt;&#10;  &lt;fcolor&gt;FFFFFFFF&lt;/fcolor&gt;&#10;  &lt;bcolor&gt;FFFFFFFF&lt;/bcolor&gt;&#10;  &lt;transparent&gt;True&lt;/transparent&gt;&#10;  &lt;resolution&gt;1800&lt;/resolution&gt;&#10;  &lt;imageh&gt;281&lt;/imageh&gt;&#10;  &lt;imagew&gt;1415&lt;/imagew&gt;&#10;  &lt;scale&gt;50&lt;/scale&gt;&#10;  &lt;cursor&gt;65&lt;/cursor&gt;&#10;&lt;/TeXTeX&gt;">
            <a:extLst>
              <a:ext uri="{FF2B5EF4-FFF2-40B4-BE49-F238E27FC236}">
                <a16:creationId xmlns:a16="http://schemas.microsoft.com/office/drawing/2014/main" id="{8A989B6A-3628-499D-A363-28934BE4F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29156" y="3463721"/>
            <a:ext cx="1933277" cy="383923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langle N_B^4 \rangle_c / \langle N_B^2 \rangle_c&#10;\end{align*}&lt;/body&gt;&#10;  &lt;fcolor&gt;FFFFFFFF&lt;/fcolor&gt;&#10;  &lt;bcolor&gt;FFFFFFFF&lt;/bcolor&gt;&#10;  &lt;transparent&gt;True&lt;/transparent&gt;&#10;  &lt;resolution&gt;1800&lt;/resolution&gt;&#10;  &lt;imageh&gt;281&lt;/imageh&gt;&#10;  &lt;imagew&gt;1415&lt;/imagew&gt;&#10;  &lt;scale&gt;50&lt;/scale&gt;&#10;  &lt;cursor&gt;65&lt;/cursor&gt;&#10;&lt;/TeXTeX&gt;">
            <a:extLst>
              <a:ext uri="{FF2B5EF4-FFF2-40B4-BE49-F238E27FC236}">
                <a16:creationId xmlns:a16="http://schemas.microsoft.com/office/drawing/2014/main" id="{3182909C-80D2-4642-A407-7DE3B0CE2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7316" y="3521733"/>
            <a:ext cx="1933277" cy="383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4B7AA78-04F3-4D3D-A6E6-197A0BC55DB2}"/>
                  </a:ext>
                </a:extLst>
              </p:cNvPr>
              <p:cNvSpPr txBox="1"/>
              <p:nvPr/>
            </p:nvSpPr>
            <p:spPr>
              <a:xfrm>
                <a:off x="437482" y="1893721"/>
                <a:ext cx="3798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1" lang="en-US" altLang="ja-JP" sz="2800" b="1" dirty="0"/>
                  <a:t> dependence @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4B7AA78-04F3-4D3D-A6E6-197A0BC5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" y="1893721"/>
                <a:ext cx="3798604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89E7BD6-017D-410A-BB1B-8F3B2C8D0CA0}"/>
              </a:ext>
            </a:extLst>
          </p:cNvPr>
          <p:cNvSpPr txBox="1"/>
          <p:nvPr/>
        </p:nvSpPr>
        <p:spPr>
          <a:xfrm>
            <a:off x="5684368" y="1893721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Nonzero density</a:t>
            </a:r>
            <a:endParaRPr kumimoji="1" lang="ja-JP" altLang="en-US" sz="28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67BC05-AE64-42D7-9830-0976DA6080D1}"/>
              </a:ext>
            </a:extLst>
          </p:cNvPr>
          <p:cNvSpPr txBox="1"/>
          <p:nvPr/>
        </p:nvSpPr>
        <p:spPr>
          <a:xfrm>
            <a:off x="4571999" y="63786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 err="1"/>
              <a:t>HotQCD</a:t>
            </a:r>
            <a:r>
              <a:rPr lang="en-US" altLang="ja-JP" dirty="0"/>
              <a:t>, Phys. Rev. D 101, 074502 (2020)</a:t>
            </a:r>
          </a:p>
        </p:txBody>
      </p:sp>
    </p:spTree>
    <p:extLst>
      <p:ext uri="{BB962C8B-B14F-4D97-AF65-F5344CB8AC3E}">
        <p14:creationId xmlns:p14="http://schemas.microsoft.com/office/powerpoint/2010/main" val="189148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F8C6C3-08CA-4B5B-867E-C9206CC8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Issues to be Resolved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F6EF00-E6A4-4BCF-933C-A42373CD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7C7AF1-FCAB-493B-8602-DBAB91B7CF84}"/>
              </a:ext>
            </a:extLst>
          </p:cNvPr>
          <p:cNvSpPr txBox="1"/>
          <p:nvPr/>
        </p:nvSpPr>
        <p:spPr>
          <a:xfrm>
            <a:off x="399527" y="1332713"/>
            <a:ext cx="7758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Experiments measure proton </a:t>
            </a:r>
            <a:r>
              <a:rPr lang="en-US" altLang="ja-JP" sz="2400" dirty="0"/>
              <a:t>number </a:t>
            </a:r>
            <a:r>
              <a:rPr kumimoji="1" lang="en-US" altLang="ja-JP" sz="2400" dirty="0"/>
              <a:t>cumulants, while lattice calculates baryon’s.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Experiments measure the final state of the dynamical evolution, while lattice calculations are performed for equilibrium states with fixed temperature.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And, other issues: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Volume fluctuation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Efficiency correction / </a:t>
            </a:r>
            <a:r>
              <a:rPr lang="en-US" altLang="ja-JP" sz="2400" dirty="0"/>
              <a:t>imperfect </a:t>
            </a:r>
            <a:r>
              <a:rPr kumimoji="1" lang="en-US" altLang="ja-JP" sz="2400" dirty="0"/>
              <a:t>acceptance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Measurement in momentum space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Resonance decays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Jets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… 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325085-46C6-4CBF-86EE-17537374BBCC}"/>
              </a:ext>
            </a:extLst>
          </p:cNvPr>
          <p:cNvSpPr txBox="1"/>
          <p:nvPr/>
        </p:nvSpPr>
        <p:spPr>
          <a:xfrm>
            <a:off x="4768700" y="6488668"/>
            <a:ext cx="437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See,  Asakawa, MK, Mueller, PRC 101 (2020)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82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27">
            <a:extLst>
              <a:ext uri="{FF2B5EF4-FFF2-40B4-BE49-F238E27FC236}">
                <a16:creationId xmlns:a16="http://schemas.microsoft.com/office/drawing/2014/main" id="{00B46FD7-FB96-4F78-A99C-971DF8DD2693}"/>
              </a:ext>
            </a:extLst>
          </p:cNvPr>
          <p:cNvSpPr/>
          <p:nvPr/>
        </p:nvSpPr>
        <p:spPr>
          <a:xfrm>
            <a:off x="602638" y="1503724"/>
            <a:ext cx="7796172" cy="1468687"/>
          </a:xfrm>
          <a:prstGeom prst="roundRect">
            <a:avLst>
              <a:gd name="adj" fmla="val 159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6D75E7-E787-429D-8CEF-6355DF29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Proton vs Baryon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0B7E9-DAD9-440B-8DDD-59332737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BFE728-8C5F-4774-A1B5-F69A1E7FF7E8}"/>
                  </a:ext>
                </a:extLst>
              </p:cNvPr>
              <p:cNvSpPr txBox="1"/>
              <p:nvPr/>
            </p:nvSpPr>
            <p:spPr>
              <a:xfrm>
                <a:off x="806624" y="1585458"/>
                <a:ext cx="7708726" cy="133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can be obtained from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thanks to the isospin randomization.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BFE728-8C5F-4774-A1B5-F69A1E7FF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4" y="1585458"/>
                <a:ext cx="7708726" cy="1332160"/>
              </a:xfrm>
              <a:prstGeom prst="rect">
                <a:avLst/>
              </a:prstGeom>
              <a:blipFill>
                <a:blip r:embed="rId2"/>
                <a:stretch>
                  <a:fillRect l="-1028" b="-9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EB6468-8856-412E-86CB-456AE211E28A}"/>
              </a:ext>
            </a:extLst>
          </p:cNvPr>
          <p:cNvSpPr txBox="1"/>
          <p:nvPr/>
        </p:nvSpPr>
        <p:spPr>
          <a:xfrm>
            <a:off x="5596349" y="1002423"/>
            <a:ext cx="338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Asakawa, 2012; 2012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41E12F-31CB-499A-AF49-7DD72AEF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09" y="3110154"/>
            <a:ext cx="4337797" cy="12164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407352D-4132-42AA-ACC5-C5447FB4A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09" y="5150787"/>
            <a:ext cx="4598336" cy="1216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B\to N_p:&#10;\end{align*}&lt;/body&gt;&#10;  &lt;fcolor&gt;FFFFFFFF&lt;/fcolor&gt;&#10;  &lt;bcolor&gt;FFFFFFFF&lt;/bcolor&gt;&#10;  &lt;transparent&gt;True&lt;/transparent&gt;&#10;  &lt;resolution&gt;1800&lt;/resolution&gt;&#10;  &lt;imageh&gt;242&lt;/imageh&gt;&#10;  &lt;imagew&gt;1181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A1155BC7-A96D-4883-864A-AFF10929D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" y="3614461"/>
            <a:ext cx="1249892" cy="256117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_p\to N_B:&#10;\end{align*}&lt;/body&gt;&#10;  &lt;fcolor&gt;FFFFFFFF&lt;/fcolor&gt;&#10;  &lt;bcolor&gt;FFFFFFFF&lt;/bcolor&gt;&#10;  &lt;transparent&gt;True&lt;/transparent&gt;&#10;  &lt;resolution&gt;1800&lt;/resolution&gt;&#10;  &lt;imageh&gt;242&lt;/imageh&gt;&#10;  &lt;imagew&gt;118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6AB07729-4EF2-4D18-9A45-2006C924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" y="5588074"/>
            <a:ext cx="1249892" cy="25611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50E51-CECA-47C9-96AD-273A80A31FC5}"/>
              </a:ext>
            </a:extLst>
          </p:cNvPr>
          <p:cNvSpPr/>
          <p:nvPr/>
        </p:nvSpPr>
        <p:spPr>
          <a:xfrm>
            <a:off x="6212541" y="5150787"/>
            <a:ext cx="260539" cy="76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E854D1-1C56-4CAA-95C1-862413DBFE86}"/>
              </a:ext>
            </a:extLst>
          </p:cNvPr>
          <p:cNvSpPr txBox="1"/>
          <p:nvPr/>
        </p:nvSpPr>
        <p:spPr>
          <a:xfrm>
            <a:off x="3700744" y="4346296"/>
            <a:ext cx="554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</a:rPr>
              <a:t>Information of baryon # cumulants are more suppressed in higher order proton # cumulants!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5556831A-BED7-4F1D-B997-2B7EB12826B7}"/>
              </a:ext>
            </a:extLst>
          </p:cNvPr>
          <p:cNvSpPr/>
          <p:nvPr/>
        </p:nvSpPr>
        <p:spPr>
          <a:xfrm rot="16200000">
            <a:off x="3257681" y="4354621"/>
            <a:ext cx="457258" cy="428869"/>
          </a:xfrm>
          <a:prstGeom prst="bentArrow">
            <a:avLst>
              <a:gd name="adj1" fmla="val 31271"/>
              <a:gd name="adj2" fmla="val 35452"/>
              <a:gd name="adj3" fmla="val 43813"/>
              <a:gd name="adj4" fmla="val 3747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8">
            <a:extLst>
              <a:ext uri="{FF2B5EF4-FFF2-40B4-BE49-F238E27FC236}">
                <a16:creationId xmlns:a16="http://schemas.microsoft.com/office/drawing/2014/main" id="{A3C6262C-44F3-4CC5-B21F-AF06221CC0F6}"/>
              </a:ext>
            </a:extLst>
          </p:cNvPr>
          <p:cNvSpPr/>
          <p:nvPr/>
        </p:nvSpPr>
        <p:spPr>
          <a:xfrm>
            <a:off x="908304" y="5615771"/>
            <a:ext cx="7479792" cy="1036953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 Evolution of Cumulants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0" y="1201806"/>
            <a:ext cx="5990686" cy="4347496"/>
          </a:xfrm>
          <a:prstGeom prst="rect">
            <a:avLst/>
          </a:prstGeom>
        </p:spPr>
      </p:pic>
      <p:sp>
        <p:nvSpPr>
          <p:cNvPr id="256" name="下矢印 255"/>
          <p:cNvSpPr/>
          <p:nvPr/>
        </p:nvSpPr>
        <p:spPr>
          <a:xfrm rot="1190015">
            <a:off x="3345524" y="2745517"/>
            <a:ext cx="618565" cy="2152431"/>
          </a:xfrm>
          <a:prstGeom prst="downArrow">
            <a:avLst>
              <a:gd name="adj1" fmla="val 50000"/>
              <a:gd name="adj2" fmla="val 126399"/>
            </a:avLst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011861" y="3073811"/>
            <a:ext cx="2535244" cy="974951"/>
            <a:chOff x="5873478" y="3010339"/>
            <a:chExt cx="2535244" cy="974951"/>
          </a:xfrm>
        </p:grpSpPr>
        <p:sp>
          <p:nvSpPr>
            <p:cNvPr id="266" name="角丸四角形吹き出し 265"/>
            <p:cNvSpPr/>
            <p:nvPr/>
          </p:nvSpPr>
          <p:spPr>
            <a:xfrm>
              <a:off x="5873478" y="3010339"/>
              <a:ext cx="2364555" cy="974951"/>
            </a:xfrm>
            <a:prstGeom prst="wedgeRoundRectCallout">
              <a:avLst>
                <a:gd name="adj1" fmla="val -62695"/>
                <a:gd name="adj2" fmla="val 19525"/>
                <a:gd name="adj3" fmla="val 16667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5923958" y="3081820"/>
              <a:ext cx="2484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Critical slowing down around CP</a:t>
              </a:r>
              <a:endParaRPr kumimoji="1" lang="ja-JP" altLang="en-US" sz="2400" dirty="0"/>
            </a:p>
          </p:txBody>
        </p:sp>
      </p:grpSp>
      <p:sp>
        <p:nvSpPr>
          <p:cNvPr id="268" name="角丸四角形吹き出し 267"/>
          <p:cNvSpPr/>
          <p:nvPr/>
        </p:nvSpPr>
        <p:spPr>
          <a:xfrm>
            <a:off x="3881190" y="4077816"/>
            <a:ext cx="2014195" cy="974951"/>
          </a:xfrm>
          <a:prstGeom prst="wedgeRoundRectCallout">
            <a:avLst>
              <a:gd name="adj1" fmla="val -64250"/>
              <a:gd name="adj2" fmla="val -2030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2387" y="4144285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diffusion of fluctuations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0" y="5672012"/>
            <a:ext cx="791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Proper understanding of the time evolution of fluctuations is indispensable.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8" name="角丸四角形吹き出し 267">
            <a:extLst>
              <a:ext uri="{FF2B5EF4-FFF2-40B4-BE49-F238E27FC236}">
                <a16:creationId xmlns:a16="http://schemas.microsoft.com/office/drawing/2014/main" id="{A3C79DD5-7E11-4392-94C0-481EB2822A6A}"/>
              </a:ext>
            </a:extLst>
          </p:cNvPr>
          <p:cNvSpPr/>
          <p:nvPr/>
        </p:nvSpPr>
        <p:spPr>
          <a:xfrm>
            <a:off x="691243" y="2947032"/>
            <a:ext cx="2014195" cy="974951"/>
          </a:xfrm>
          <a:prstGeom prst="wedgeRoundRectCallout">
            <a:avLst>
              <a:gd name="adj1" fmla="val 43494"/>
              <a:gd name="adj2" fmla="val 6473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E21C7-D0E0-4F70-ACD4-E9DD67D884AE}"/>
              </a:ext>
            </a:extLst>
          </p:cNvPr>
          <p:cNvSpPr txBox="1"/>
          <p:nvPr/>
        </p:nvSpPr>
        <p:spPr>
          <a:xfrm>
            <a:off x="842440" y="3013501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diffusion of</a:t>
            </a:r>
          </a:p>
          <a:p>
            <a:r>
              <a:rPr kumimoji="1" lang="en-US" altLang="ja-JP" sz="2400" dirty="0"/>
              <a:t>fluctuations</a:t>
            </a:r>
            <a:endParaRPr kumimoji="1" lang="ja-JP" altLang="en-US" sz="2400" dirty="0"/>
          </a:p>
        </p:txBody>
      </p:sp>
      <p:sp>
        <p:nvSpPr>
          <p:cNvPr id="15" name="下矢印 255">
            <a:extLst>
              <a:ext uri="{FF2B5EF4-FFF2-40B4-BE49-F238E27FC236}">
                <a16:creationId xmlns:a16="http://schemas.microsoft.com/office/drawing/2014/main" id="{B045B048-A646-4B54-BAF0-C6E33DE3C9F1}"/>
              </a:ext>
            </a:extLst>
          </p:cNvPr>
          <p:cNvSpPr/>
          <p:nvPr/>
        </p:nvSpPr>
        <p:spPr>
          <a:xfrm rot="474634">
            <a:off x="2370392" y="2537156"/>
            <a:ext cx="618565" cy="2152431"/>
          </a:xfrm>
          <a:prstGeom prst="downArrow">
            <a:avLst>
              <a:gd name="adj1" fmla="val 50000"/>
              <a:gd name="adj2" fmla="val 126399"/>
            </a:avLst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2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37B09EDC-42AC-4667-91C3-8E4AF2A1D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381950" y="1660930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4" y="6044853"/>
            <a:ext cx="163034" cy="26179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1267600" y="5935986"/>
            <a:ext cx="6429375" cy="0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65" name="テキスト ボックス 64"/>
          <p:cNvSpPr txBox="1"/>
          <p:nvPr/>
        </p:nvSpPr>
        <p:spPr>
          <a:xfrm>
            <a:off x="1692584" y="4994746"/>
            <a:ext cx="1963999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 Phase</a:t>
            </a:r>
          </a:p>
        </p:txBody>
      </p:sp>
      <p:cxnSp>
        <p:nvCxnSpPr>
          <p:cNvPr id="20" name="直線矢印コネクタ 19"/>
          <p:cNvCxnSpPr>
            <a:cxnSpLocks/>
          </p:cNvCxnSpPr>
          <p:nvPr/>
        </p:nvCxnSpPr>
        <p:spPr>
          <a:xfrm flipH="1" flipV="1">
            <a:off x="1418526" y="1432560"/>
            <a:ext cx="0" cy="4632013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428FCA4-E6C7-47FA-994F-904CEABE4281}"/>
              </a:ext>
            </a:extLst>
          </p:cNvPr>
          <p:cNvSpPr txBox="1"/>
          <p:nvPr/>
        </p:nvSpPr>
        <p:spPr>
          <a:xfrm>
            <a:off x="3320237" y="2281190"/>
            <a:ext cx="2828018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E5C4F79-5D3E-4A76-98B1-C635C6A317A6}"/>
              </a:ext>
            </a:extLst>
          </p:cNvPr>
          <p:cNvSpPr txBox="1"/>
          <p:nvPr/>
        </p:nvSpPr>
        <p:spPr>
          <a:xfrm>
            <a:off x="5772466" y="5234533"/>
            <a:ext cx="127951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4AB0A7-B9A0-4060-AB26-A81BF0B55B77}"/>
              </a:ext>
            </a:extLst>
          </p:cNvPr>
          <p:cNvSpPr txBox="1"/>
          <p:nvPr/>
        </p:nvSpPr>
        <p:spPr>
          <a:xfrm rot="16200000">
            <a:off x="-74563" y="1999625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Temperature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150~\rm MeV&#10;\end{align*}&lt;/body&gt;&#10;  &lt;fcolor&gt;FFFFFFFF&lt;/fcolor&gt;&#10;  &lt;bcolor&gt;FFFFFFFF&lt;/bcolor&gt;&#10;  &lt;transparent&gt;True&lt;/transparent&gt;&#10;  &lt;resolution&gt;1800&lt;/resolution&gt;&#10;  &lt;imageh&gt;173&lt;/imageh&gt;&#10;  &lt;imagew&gt;1225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0D81FA22-CCCA-4E1B-8958-51634B604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124" y="3760602"/>
            <a:ext cx="1296458" cy="18309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DE5059-2737-44C6-9D6C-134325EBB0C9}"/>
              </a:ext>
            </a:extLst>
          </p:cNvPr>
          <p:cNvSpPr txBox="1"/>
          <p:nvPr/>
        </p:nvSpPr>
        <p:spPr>
          <a:xfrm>
            <a:off x="5916329" y="5932291"/>
            <a:ext cx="2580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Baryon</a:t>
            </a:r>
          </a:p>
          <a:p>
            <a:r>
              <a:rPr kumimoji="1" lang="en-US" altLang="ja-JP" sz="2400" dirty="0"/>
              <a:t>Chemical Potential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im 10^{15} \rm g/cm^3&#10;\end{align*}&lt;/body&gt;&#10;  &lt;fcolor&gt;FFFFFFFF&lt;/fcolor&gt;&#10;  &lt;bcolor&gt;FFFFFFFF&lt;/bcolor&gt;&#10;  &lt;transparent&gt;True&lt;/transparent&gt;&#10;  &lt;resolution&gt;1800&lt;/resolution&gt;&#10;  &lt;imageh&gt;279&lt;/imageh&gt;&#10;  &lt;imagew&gt;1369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BC28F10-732F-4513-9C91-5C36C4521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3" y="6096549"/>
            <a:ext cx="1448858" cy="295275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51EFDAA-0BF4-4BC5-BF9C-18132D1ECB1A}"/>
              </a:ext>
            </a:extLst>
          </p:cNvPr>
          <p:cNvSpPr txBox="1"/>
          <p:nvPr/>
        </p:nvSpPr>
        <p:spPr>
          <a:xfrm>
            <a:off x="3420133" y="3497807"/>
            <a:ext cx="2496196" cy="461665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QCD</a:t>
            </a:r>
            <a:r>
              <a:rPr lang="ja-JP" alt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 </a:t>
            </a: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Critical</a:t>
            </a:r>
            <a:r>
              <a:rPr lang="ja-JP" alt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 </a:t>
            </a: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Point</a:t>
            </a:r>
            <a:endParaRPr lang="ja-JP" altLang="en-US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B496D44-40BE-4BB6-8C7B-62FD0B5C3A7F}"/>
              </a:ext>
            </a:extLst>
          </p:cNvPr>
          <p:cNvSpPr txBox="1"/>
          <p:nvPr/>
        </p:nvSpPr>
        <p:spPr>
          <a:xfrm rot="3033201">
            <a:off x="3496426" y="4798666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FC256-A8BC-4D92-BEAB-A0761AF8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of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3440C3-F8CA-4090-95F6-C793CC54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5913617-5C30-4375-B711-7882530D516B}"/>
              </a:ext>
            </a:extLst>
          </p:cNvPr>
          <p:cNvSpPr/>
          <p:nvPr/>
        </p:nvSpPr>
        <p:spPr>
          <a:xfrm>
            <a:off x="251520" y="380353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1C2FF"/>
              </a:gs>
              <a:gs pos="100000">
                <a:srgbClr val="4BD0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C32A12-5EE7-4A64-B616-1B51A0129A93}"/>
              </a:ext>
            </a:extLst>
          </p:cNvPr>
          <p:cNvSpPr/>
          <p:nvPr/>
        </p:nvSpPr>
        <p:spPr>
          <a:xfrm>
            <a:off x="251520" y="260898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51020C39-1F44-4E9E-A599-A4174170EE88}"/>
              </a:ext>
            </a:extLst>
          </p:cNvPr>
          <p:cNvSpPr/>
          <p:nvPr/>
        </p:nvSpPr>
        <p:spPr>
          <a:xfrm>
            <a:off x="2475725" y="3293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5">
            <a:extLst>
              <a:ext uri="{FF2B5EF4-FFF2-40B4-BE49-F238E27FC236}">
                <a16:creationId xmlns:a16="http://schemas.microsoft.com/office/drawing/2014/main" id="{6BD45B45-E4EE-4E00-ABFD-715CC042E5EA}"/>
              </a:ext>
            </a:extLst>
          </p:cNvPr>
          <p:cNvSpPr/>
          <p:nvPr/>
        </p:nvSpPr>
        <p:spPr>
          <a:xfrm>
            <a:off x="3347864" y="3211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7">
            <a:extLst>
              <a:ext uri="{FF2B5EF4-FFF2-40B4-BE49-F238E27FC236}">
                <a16:creationId xmlns:a16="http://schemas.microsoft.com/office/drawing/2014/main" id="{CD62F7AA-F07B-4154-A385-B560F4D3A15E}"/>
              </a:ext>
            </a:extLst>
          </p:cNvPr>
          <p:cNvSpPr/>
          <p:nvPr/>
        </p:nvSpPr>
        <p:spPr>
          <a:xfrm>
            <a:off x="3607833" y="31715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8">
            <a:extLst>
              <a:ext uri="{FF2B5EF4-FFF2-40B4-BE49-F238E27FC236}">
                <a16:creationId xmlns:a16="http://schemas.microsoft.com/office/drawing/2014/main" id="{A1497C7A-F200-47C8-90E5-2409C728C5AD}"/>
              </a:ext>
            </a:extLst>
          </p:cNvPr>
          <p:cNvSpPr/>
          <p:nvPr/>
        </p:nvSpPr>
        <p:spPr>
          <a:xfrm>
            <a:off x="1223616" y="3165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9">
            <a:extLst>
              <a:ext uri="{FF2B5EF4-FFF2-40B4-BE49-F238E27FC236}">
                <a16:creationId xmlns:a16="http://schemas.microsoft.com/office/drawing/2014/main" id="{B18EC06B-4F68-47FD-B919-B0EAED5F6D8D}"/>
              </a:ext>
            </a:extLst>
          </p:cNvPr>
          <p:cNvSpPr/>
          <p:nvPr/>
        </p:nvSpPr>
        <p:spPr>
          <a:xfrm>
            <a:off x="4572000" y="30050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0">
            <a:extLst>
              <a:ext uri="{FF2B5EF4-FFF2-40B4-BE49-F238E27FC236}">
                <a16:creationId xmlns:a16="http://schemas.microsoft.com/office/drawing/2014/main" id="{9A5CA413-4530-4532-AC1F-F375F32F9D29}"/>
              </a:ext>
            </a:extLst>
          </p:cNvPr>
          <p:cNvSpPr/>
          <p:nvPr/>
        </p:nvSpPr>
        <p:spPr>
          <a:xfrm>
            <a:off x="1640419" y="27820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1">
            <a:extLst>
              <a:ext uri="{FF2B5EF4-FFF2-40B4-BE49-F238E27FC236}">
                <a16:creationId xmlns:a16="http://schemas.microsoft.com/office/drawing/2014/main" id="{B9BA6B61-9878-4486-B5A9-8015C0A27267}"/>
              </a:ext>
            </a:extLst>
          </p:cNvPr>
          <p:cNvSpPr/>
          <p:nvPr/>
        </p:nvSpPr>
        <p:spPr>
          <a:xfrm>
            <a:off x="1994403" y="2773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2">
            <a:extLst>
              <a:ext uri="{FF2B5EF4-FFF2-40B4-BE49-F238E27FC236}">
                <a16:creationId xmlns:a16="http://schemas.microsoft.com/office/drawing/2014/main" id="{999D34E0-9506-4A28-BD3E-4887641B9C0C}"/>
              </a:ext>
            </a:extLst>
          </p:cNvPr>
          <p:cNvSpPr/>
          <p:nvPr/>
        </p:nvSpPr>
        <p:spPr>
          <a:xfrm>
            <a:off x="960644" y="29815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3">
            <a:extLst>
              <a:ext uri="{FF2B5EF4-FFF2-40B4-BE49-F238E27FC236}">
                <a16:creationId xmlns:a16="http://schemas.microsoft.com/office/drawing/2014/main" id="{C88DE779-F795-44FD-8C1A-F0908D3AAB07}"/>
              </a:ext>
            </a:extLst>
          </p:cNvPr>
          <p:cNvSpPr/>
          <p:nvPr/>
        </p:nvSpPr>
        <p:spPr>
          <a:xfrm>
            <a:off x="3203824" y="30013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4">
            <a:extLst>
              <a:ext uri="{FF2B5EF4-FFF2-40B4-BE49-F238E27FC236}">
                <a16:creationId xmlns:a16="http://schemas.microsoft.com/office/drawing/2014/main" id="{0F05A4C8-9557-4291-B99E-7EEA4BA09690}"/>
              </a:ext>
            </a:extLst>
          </p:cNvPr>
          <p:cNvSpPr/>
          <p:nvPr/>
        </p:nvSpPr>
        <p:spPr>
          <a:xfrm>
            <a:off x="2027035" y="3247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5">
            <a:extLst>
              <a:ext uri="{FF2B5EF4-FFF2-40B4-BE49-F238E27FC236}">
                <a16:creationId xmlns:a16="http://schemas.microsoft.com/office/drawing/2014/main" id="{C7C63BAB-2206-479E-B5BB-9B3D1B60CA3E}"/>
              </a:ext>
            </a:extLst>
          </p:cNvPr>
          <p:cNvSpPr/>
          <p:nvPr/>
        </p:nvSpPr>
        <p:spPr>
          <a:xfrm>
            <a:off x="4788024" y="32390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6">
            <a:extLst>
              <a:ext uri="{FF2B5EF4-FFF2-40B4-BE49-F238E27FC236}">
                <a16:creationId xmlns:a16="http://schemas.microsoft.com/office/drawing/2014/main" id="{A039CE1E-57FF-442A-B537-E12860E6ED95}"/>
              </a:ext>
            </a:extLst>
          </p:cNvPr>
          <p:cNvSpPr/>
          <p:nvPr/>
        </p:nvSpPr>
        <p:spPr>
          <a:xfrm>
            <a:off x="1701045" y="32190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7">
            <a:extLst>
              <a:ext uri="{FF2B5EF4-FFF2-40B4-BE49-F238E27FC236}">
                <a16:creationId xmlns:a16="http://schemas.microsoft.com/office/drawing/2014/main" id="{7C667DE5-C47D-464C-9136-350EDBC3AF92}"/>
              </a:ext>
            </a:extLst>
          </p:cNvPr>
          <p:cNvSpPr/>
          <p:nvPr/>
        </p:nvSpPr>
        <p:spPr>
          <a:xfrm>
            <a:off x="3715833" y="27627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18">
            <a:extLst>
              <a:ext uri="{FF2B5EF4-FFF2-40B4-BE49-F238E27FC236}">
                <a16:creationId xmlns:a16="http://schemas.microsoft.com/office/drawing/2014/main" id="{FC44EB30-AA59-4FBA-9AEC-CDB79A5FC955}"/>
              </a:ext>
            </a:extLst>
          </p:cNvPr>
          <p:cNvSpPr/>
          <p:nvPr/>
        </p:nvSpPr>
        <p:spPr>
          <a:xfrm>
            <a:off x="2608457" y="30313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9">
            <a:extLst>
              <a:ext uri="{FF2B5EF4-FFF2-40B4-BE49-F238E27FC236}">
                <a16:creationId xmlns:a16="http://schemas.microsoft.com/office/drawing/2014/main" id="{008C249C-6525-4D57-A894-1AE584F9310E}"/>
              </a:ext>
            </a:extLst>
          </p:cNvPr>
          <p:cNvSpPr/>
          <p:nvPr/>
        </p:nvSpPr>
        <p:spPr>
          <a:xfrm>
            <a:off x="575544" y="2762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0">
            <a:extLst>
              <a:ext uri="{FF2B5EF4-FFF2-40B4-BE49-F238E27FC236}">
                <a16:creationId xmlns:a16="http://schemas.microsoft.com/office/drawing/2014/main" id="{0CA8F4E5-21B4-4D5D-975F-17C9E64E5598}"/>
              </a:ext>
            </a:extLst>
          </p:cNvPr>
          <p:cNvSpPr/>
          <p:nvPr/>
        </p:nvSpPr>
        <p:spPr>
          <a:xfrm>
            <a:off x="899592" y="28198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">
            <a:extLst>
              <a:ext uri="{FF2B5EF4-FFF2-40B4-BE49-F238E27FC236}">
                <a16:creationId xmlns:a16="http://schemas.microsoft.com/office/drawing/2014/main" id="{1026085A-1B29-48B7-8681-64B72C194BD8}"/>
              </a:ext>
            </a:extLst>
          </p:cNvPr>
          <p:cNvSpPr/>
          <p:nvPr/>
        </p:nvSpPr>
        <p:spPr>
          <a:xfrm>
            <a:off x="2718116" y="28056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2">
            <a:extLst>
              <a:ext uri="{FF2B5EF4-FFF2-40B4-BE49-F238E27FC236}">
                <a16:creationId xmlns:a16="http://schemas.microsoft.com/office/drawing/2014/main" id="{C8FFAF5E-3147-4385-882B-FF02341B4523}"/>
              </a:ext>
            </a:extLst>
          </p:cNvPr>
          <p:cNvSpPr/>
          <p:nvPr/>
        </p:nvSpPr>
        <p:spPr>
          <a:xfrm>
            <a:off x="4337968" y="32690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3">
            <a:extLst>
              <a:ext uri="{FF2B5EF4-FFF2-40B4-BE49-F238E27FC236}">
                <a16:creationId xmlns:a16="http://schemas.microsoft.com/office/drawing/2014/main" id="{F4DCA129-ECF7-4671-9999-36B4DC3DC297}"/>
              </a:ext>
            </a:extLst>
          </p:cNvPr>
          <p:cNvSpPr/>
          <p:nvPr/>
        </p:nvSpPr>
        <p:spPr>
          <a:xfrm>
            <a:off x="3903992" y="30174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4">
            <a:extLst>
              <a:ext uri="{FF2B5EF4-FFF2-40B4-BE49-F238E27FC236}">
                <a16:creationId xmlns:a16="http://schemas.microsoft.com/office/drawing/2014/main" id="{9632E722-88E3-4935-AC5B-8AC12364A180}"/>
              </a:ext>
            </a:extLst>
          </p:cNvPr>
          <p:cNvSpPr/>
          <p:nvPr/>
        </p:nvSpPr>
        <p:spPr>
          <a:xfrm>
            <a:off x="3160578" y="27837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5">
            <a:extLst>
              <a:ext uri="{FF2B5EF4-FFF2-40B4-BE49-F238E27FC236}">
                <a16:creationId xmlns:a16="http://schemas.microsoft.com/office/drawing/2014/main" id="{4DFEF0B8-ED6F-422D-B3CE-DB29D395F9AE}"/>
              </a:ext>
            </a:extLst>
          </p:cNvPr>
          <p:cNvSpPr/>
          <p:nvPr/>
        </p:nvSpPr>
        <p:spPr>
          <a:xfrm>
            <a:off x="4283968" y="27331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6">
            <a:extLst>
              <a:ext uri="{FF2B5EF4-FFF2-40B4-BE49-F238E27FC236}">
                <a16:creationId xmlns:a16="http://schemas.microsoft.com/office/drawing/2014/main" id="{E3D1C92C-14EB-4E52-AB4A-0CB6A7071C2F}"/>
              </a:ext>
            </a:extLst>
          </p:cNvPr>
          <p:cNvSpPr/>
          <p:nvPr/>
        </p:nvSpPr>
        <p:spPr>
          <a:xfrm>
            <a:off x="3955873" y="32855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7">
            <a:extLst>
              <a:ext uri="{FF2B5EF4-FFF2-40B4-BE49-F238E27FC236}">
                <a16:creationId xmlns:a16="http://schemas.microsoft.com/office/drawing/2014/main" id="{BFD04C68-60F0-43C3-AA01-3AB45C1253BD}"/>
              </a:ext>
            </a:extLst>
          </p:cNvPr>
          <p:cNvSpPr/>
          <p:nvPr/>
        </p:nvSpPr>
        <p:spPr>
          <a:xfrm>
            <a:off x="412188" y="329233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8">
            <a:extLst>
              <a:ext uri="{FF2B5EF4-FFF2-40B4-BE49-F238E27FC236}">
                <a16:creationId xmlns:a16="http://schemas.microsoft.com/office/drawing/2014/main" id="{CE184E3A-DB7F-4971-8F27-BF0D773ECEFF}"/>
              </a:ext>
            </a:extLst>
          </p:cNvPr>
          <p:cNvSpPr/>
          <p:nvPr/>
        </p:nvSpPr>
        <p:spPr>
          <a:xfrm>
            <a:off x="2209154" y="29467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9">
            <a:extLst>
              <a:ext uri="{FF2B5EF4-FFF2-40B4-BE49-F238E27FC236}">
                <a16:creationId xmlns:a16="http://schemas.microsoft.com/office/drawing/2014/main" id="{4B9E15E4-349F-4550-AD37-BA477BCEDEBE}"/>
              </a:ext>
            </a:extLst>
          </p:cNvPr>
          <p:cNvSpPr/>
          <p:nvPr/>
        </p:nvSpPr>
        <p:spPr>
          <a:xfrm>
            <a:off x="892728" y="32841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0">
            <a:extLst>
              <a:ext uri="{FF2B5EF4-FFF2-40B4-BE49-F238E27FC236}">
                <a16:creationId xmlns:a16="http://schemas.microsoft.com/office/drawing/2014/main" id="{17436D55-B9C8-47D2-9DE9-E6850354686E}"/>
              </a:ext>
            </a:extLst>
          </p:cNvPr>
          <p:cNvSpPr/>
          <p:nvPr/>
        </p:nvSpPr>
        <p:spPr>
          <a:xfrm>
            <a:off x="2879824" y="32021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1">
            <a:extLst>
              <a:ext uri="{FF2B5EF4-FFF2-40B4-BE49-F238E27FC236}">
                <a16:creationId xmlns:a16="http://schemas.microsoft.com/office/drawing/2014/main" id="{A009D1ED-AAA3-4559-ADFC-37FFF50D9B69}"/>
              </a:ext>
            </a:extLst>
          </p:cNvPr>
          <p:cNvSpPr/>
          <p:nvPr/>
        </p:nvSpPr>
        <p:spPr>
          <a:xfrm>
            <a:off x="467544" y="29094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2">
            <a:extLst>
              <a:ext uri="{FF2B5EF4-FFF2-40B4-BE49-F238E27FC236}">
                <a16:creationId xmlns:a16="http://schemas.microsoft.com/office/drawing/2014/main" id="{D013C56C-D944-4DCE-B62B-CB3B95FE751D}"/>
              </a:ext>
            </a:extLst>
          </p:cNvPr>
          <p:cNvSpPr/>
          <p:nvPr/>
        </p:nvSpPr>
        <p:spPr>
          <a:xfrm>
            <a:off x="1694419" y="30553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3">
            <a:extLst>
              <a:ext uri="{FF2B5EF4-FFF2-40B4-BE49-F238E27FC236}">
                <a16:creationId xmlns:a16="http://schemas.microsoft.com/office/drawing/2014/main" id="{2B931C8D-2F7C-45D4-B16B-E8DA8C8EF71F}"/>
              </a:ext>
            </a:extLst>
          </p:cNvPr>
          <p:cNvSpPr/>
          <p:nvPr/>
        </p:nvSpPr>
        <p:spPr>
          <a:xfrm>
            <a:off x="1259632" y="27478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4">
            <a:extLst>
              <a:ext uri="{FF2B5EF4-FFF2-40B4-BE49-F238E27FC236}">
                <a16:creationId xmlns:a16="http://schemas.microsoft.com/office/drawing/2014/main" id="{9E5C0126-D463-4012-8531-FB31DD8E584D}"/>
              </a:ext>
            </a:extLst>
          </p:cNvPr>
          <p:cNvSpPr/>
          <p:nvPr/>
        </p:nvSpPr>
        <p:spPr>
          <a:xfrm>
            <a:off x="4734024" y="2787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6">
            <a:extLst>
              <a:ext uri="{FF2B5EF4-FFF2-40B4-BE49-F238E27FC236}">
                <a16:creationId xmlns:a16="http://schemas.microsoft.com/office/drawing/2014/main" id="{7A9CA17B-A72F-47B8-A6DA-825E5353DC7E}"/>
              </a:ext>
            </a:extLst>
          </p:cNvPr>
          <p:cNvSpPr/>
          <p:nvPr/>
        </p:nvSpPr>
        <p:spPr>
          <a:xfrm>
            <a:off x="4208643" y="437948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7">
            <a:extLst>
              <a:ext uri="{FF2B5EF4-FFF2-40B4-BE49-F238E27FC236}">
                <a16:creationId xmlns:a16="http://schemas.microsoft.com/office/drawing/2014/main" id="{37DBBDDB-2AAC-415E-BC30-808285540FC2}"/>
              </a:ext>
            </a:extLst>
          </p:cNvPr>
          <p:cNvSpPr/>
          <p:nvPr/>
        </p:nvSpPr>
        <p:spPr>
          <a:xfrm>
            <a:off x="4734000" y="40918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8">
            <a:extLst>
              <a:ext uri="{FF2B5EF4-FFF2-40B4-BE49-F238E27FC236}">
                <a16:creationId xmlns:a16="http://schemas.microsoft.com/office/drawing/2014/main" id="{3FB2D15B-59C6-4D62-9593-B0E0FEF1C004}"/>
              </a:ext>
            </a:extLst>
          </p:cNvPr>
          <p:cNvSpPr/>
          <p:nvPr/>
        </p:nvSpPr>
        <p:spPr>
          <a:xfrm>
            <a:off x="3372808" y="43765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9">
            <a:extLst>
              <a:ext uri="{FF2B5EF4-FFF2-40B4-BE49-F238E27FC236}">
                <a16:creationId xmlns:a16="http://schemas.microsoft.com/office/drawing/2014/main" id="{84BCF99B-4F56-4B15-9FA6-B4344C3783D3}"/>
              </a:ext>
            </a:extLst>
          </p:cNvPr>
          <p:cNvSpPr/>
          <p:nvPr/>
        </p:nvSpPr>
        <p:spPr>
          <a:xfrm>
            <a:off x="1383817" y="44325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0">
            <a:extLst>
              <a:ext uri="{FF2B5EF4-FFF2-40B4-BE49-F238E27FC236}">
                <a16:creationId xmlns:a16="http://schemas.microsoft.com/office/drawing/2014/main" id="{41F03A44-D800-4F05-A222-DD520FECEBCD}"/>
              </a:ext>
            </a:extLst>
          </p:cNvPr>
          <p:cNvSpPr/>
          <p:nvPr/>
        </p:nvSpPr>
        <p:spPr>
          <a:xfrm>
            <a:off x="3426808" y="44784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1">
            <a:extLst>
              <a:ext uri="{FF2B5EF4-FFF2-40B4-BE49-F238E27FC236}">
                <a16:creationId xmlns:a16="http://schemas.microsoft.com/office/drawing/2014/main" id="{62307A18-C14C-4E55-8E75-91ED4C2CF62D}"/>
              </a:ext>
            </a:extLst>
          </p:cNvPr>
          <p:cNvSpPr/>
          <p:nvPr/>
        </p:nvSpPr>
        <p:spPr>
          <a:xfrm>
            <a:off x="1318673" y="43307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2">
            <a:extLst>
              <a:ext uri="{FF2B5EF4-FFF2-40B4-BE49-F238E27FC236}">
                <a16:creationId xmlns:a16="http://schemas.microsoft.com/office/drawing/2014/main" id="{A2C569B0-18C7-4C84-A088-A93AEF4F7E83}"/>
              </a:ext>
            </a:extLst>
          </p:cNvPr>
          <p:cNvSpPr/>
          <p:nvPr/>
        </p:nvSpPr>
        <p:spPr>
          <a:xfrm>
            <a:off x="2555422" y="436941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3">
            <a:extLst>
              <a:ext uri="{FF2B5EF4-FFF2-40B4-BE49-F238E27FC236}">
                <a16:creationId xmlns:a16="http://schemas.microsoft.com/office/drawing/2014/main" id="{949B5D3E-01DB-4E28-8827-2CF98C7F5B07}"/>
              </a:ext>
            </a:extLst>
          </p:cNvPr>
          <p:cNvSpPr/>
          <p:nvPr/>
        </p:nvSpPr>
        <p:spPr>
          <a:xfrm>
            <a:off x="861559" y="3953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4">
            <a:extLst>
              <a:ext uri="{FF2B5EF4-FFF2-40B4-BE49-F238E27FC236}">
                <a16:creationId xmlns:a16="http://schemas.microsoft.com/office/drawing/2014/main" id="{3DFB488F-805B-45D2-A5D4-FE5673B63A18}"/>
              </a:ext>
            </a:extLst>
          </p:cNvPr>
          <p:cNvSpPr/>
          <p:nvPr/>
        </p:nvSpPr>
        <p:spPr>
          <a:xfrm>
            <a:off x="4615168" y="403781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5">
            <a:extLst>
              <a:ext uri="{FF2B5EF4-FFF2-40B4-BE49-F238E27FC236}">
                <a16:creationId xmlns:a16="http://schemas.microsoft.com/office/drawing/2014/main" id="{575AE44A-24CB-43DC-913C-4BDE9A90B5B2}"/>
              </a:ext>
            </a:extLst>
          </p:cNvPr>
          <p:cNvSpPr/>
          <p:nvPr/>
        </p:nvSpPr>
        <p:spPr>
          <a:xfrm>
            <a:off x="478902" y="44274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6">
            <a:extLst>
              <a:ext uri="{FF2B5EF4-FFF2-40B4-BE49-F238E27FC236}">
                <a16:creationId xmlns:a16="http://schemas.microsoft.com/office/drawing/2014/main" id="{1C643E00-4F45-4121-B192-EFA8F1717784}"/>
              </a:ext>
            </a:extLst>
          </p:cNvPr>
          <p:cNvSpPr/>
          <p:nvPr/>
        </p:nvSpPr>
        <p:spPr>
          <a:xfrm>
            <a:off x="3845277" y="39461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7">
            <a:extLst>
              <a:ext uri="{FF2B5EF4-FFF2-40B4-BE49-F238E27FC236}">
                <a16:creationId xmlns:a16="http://schemas.microsoft.com/office/drawing/2014/main" id="{FC9EF58F-3D6F-463C-BF14-9060F61D1F44}"/>
              </a:ext>
            </a:extLst>
          </p:cNvPr>
          <p:cNvSpPr/>
          <p:nvPr/>
        </p:nvSpPr>
        <p:spPr>
          <a:xfrm>
            <a:off x="431528" y="4319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8">
            <a:extLst>
              <a:ext uri="{FF2B5EF4-FFF2-40B4-BE49-F238E27FC236}">
                <a16:creationId xmlns:a16="http://schemas.microsoft.com/office/drawing/2014/main" id="{F3D99C39-932A-4A94-84E2-5E4D90F95493}"/>
              </a:ext>
            </a:extLst>
          </p:cNvPr>
          <p:cNvSpPr/>
          <p:nvPr/>
        </p:nvSpPr>
        <p:spPr>
          <a:xfrm>
            <a:off x="3480808" y="43523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9">
            <a:extLst>
              <a:ext uri="{FF2B5EF4-FFF2-40B4-BE49-F238E27FC236}">
                <a16:creationId xmlns:a16="http://schemas.microsoft.com/office/drawing/2014/main" id="{82ADF12E-8FC6-4E7F-A893-B48D1C53D374}"/>
              </a:ext>
            </a:extLst>
          </p:cNvPr>
          <p:cNvSpPr/>
          <p:nvPr/>
        </p:nvSpPr>
        <p:spPr>
          <a:xfrm>
            <a:off x="4319933" y="4440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0">
            <a:extLst>
              <a:ext uri="{FF2B5EF4-FFF2-40B4-BE49-F238E27FC236}">
                <a16:creationId xmlns:a16="http://schemas.microsoft.com/office/drawing/2014/main" id="{F94DEB7B-6442-402F-9D7B-FAE89B2AF0E2}"/>
              </a:ext>
            </a:extLst>
          </p:cNvPr>
          <p:cNvSpPr/>
          <p:nvPr/>
        </p:nvSpPr>
        <p:spPr>
          <a:xfrm>
            <a:off x="2418648" y="43603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1">
            <a:extLst>
              <a:ext uri="{FF2B5EF4-FFF2-40B4-BE49-F238E27FC236}">
                <a16:creationId xmlns:a16="http://schemas.microsoft.com/office/drawing/2014/main" id="{A65784CB-47A4-4A3A-8077-1EC7C36A4808}"/>
              </a:ext>
            </a:extLst>
          </p:cNvPr>
          <p:cNvSpPr/>
          <p:nvPr/>
        </p:nvSpPr>
        <p:spPr>
          <a:xfrm>
            <a:off x="863177" y="4093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2">
            <a:extLst>
              <a:ext uri="{FF2B5EF4-FFF2-40B4-BE49-F238E27FC236}">
                <a16:creationId xmlns:a16="http://schemas.microsoft.com/office/drawing/2014/main" id="{CFAC05E3-21A7-4B2A-BD75-D5D774BEC74C}"/>
              </a:ext>
            </a:extLst>
          </p:cNvPr>
          <p:cNvSpPr/>
          <p:nvPr/>
        </p:nvSpPr>
        <p:spPr>
          <a:xfrm>
            <a:off x="2489618" y="44245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3">
            <a:extLst>
              <a:ext uri="{FF2B5EF4-FFF2-40B4-BE49-F238E27FC236}">
                <a16:creationId xmlns:a16="http://schemas.microsoft.com/office/drawing/2014/main" id="{908192E7-6C42-4277-B8F9-5006E56345EF}"/>
              </a:ext>
            </a:extLst>
          </p:cNvPr>
          <p:cNvSpPr/>
          <p:nvPr/>
        </p:nvSpPr>
        <p:spPr>
          <a:xfrm>
            <a:off x="2028009" y="40490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4">
            <a:extLst>
              <a:ext uri="{FF2B5EF4-FFF2-40B4-BE49-F238E27FC236}">
                <a16:creationId xmlns:a16="http://schemas.microsoft.com/office/drawing/2014/main" id="{06E1DEF1-FCFC-4726-80E7-30C864DEBF43}"/>
              </a:ext>
            </a:extLst>
          </p:cNvPr>
          <p:cNvSpPr/>
          <p:nvPr/>
        </p:nvSpPr>
        <p:spPr>
          <a:xfrm>
            <a:off x="2979612" y="4030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5">
            <a:extLst>
              <a:ext uri="{FF2B5EF4-FFF2-40B4-BE49-F238E27FC236}">
                <a16:creationId xmlns:a16="http://schemas.microsoft.com/office/drawing/2014/main" id="{263B5157-193A-46E7-B80E-F5FA9FE2D6DA}"/>
              </a:ext>
            </a:extLst>
          </p:cNvPr>
          <p:cNvSpPr/>
          <p:nvPr/>
        </p:nvSpPr>
        <p:spPr>
          <a:xfrm>
            <a:off x="2904386" y="4138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6">
            <a:extLst>
              <a:ext uri="{FF2B5EF4-FFF2-40B4-BE49-F238E27FC236}">
                <a16:creationId xmlns:a16="http://schemas.microsoft.com/office/drawing/2014/main" id="{5771347A-A418-4FA6-BA02-C993280E8EAF}"/>
              </a:ext>
            </a:extLst>
          </p:cNvPr>
          <p:cNvSpPr/>
          <p:nvPr/>
        </p:nvSpPr>
        <p:spPr>
          <a:xfrm>
            <a:off x="3899277" y="40794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7">
            <a:extLst>
              <a:ext uri="{FF2B5EF4-FFF2-40B4-BE49-F238E27FC236}">
                <a16:creationId xmlns:a16="http://schemas.microsoft.com/office/drawing/2014/main" id="{6B6B3141-7B96-47EB-806A-42B30F71DD2B}"/>
              </a:ext>
            </a:extLst>
          </p:cNvPr>
          <p:cNvSpPr/>
          <p:nvPr/>
        </p:nvSpPr>
        <p:spPr>
          <a:xfrm>
            <a:off x="4721752" y="398381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8">
            <a:extLst>
              <a:ext uri="{FF2B5EF4-FFF2-40B4-BE49-F238E27FC236}">
                <a16:creationId xmlns:a16="http://schemas.microsoft.com/office/drawing/2014/main" id="{49D3AEAC-8D84-4B27-BC9D-722ECB9E1050}"/>
              </a:ext>
            </a:extLst>
          </p:cNvPr>
          <p:cNvSpPr/>
          <p:nvPr/>
        </p:nvSpPr>
        <p:spPr>
          <a:xfrm>
            <a:off x="1275817" y="442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9">
            <a:extLst>
              <a:ext uri="{FF2B5EF4-FFF2-40B4-BE49-F238E27FC236}">
                <a16:creationId xmlns:a16="http://schemas.microsoft.com/office/drawing/2014/main" id="{6C2EBCC9-BAD4-4782-B84C-744A595EF203}"/>
              </a:ext>
            </a:extLst>
          </p:cNvPr>
          <p:cNvSpPr/>
          <p:nvPr/>
        </p:nvSpPr>
        <p:spPr>
          <a:xfrm>
            <a:off x="2871757" y="40193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0">
            <a:extLst>
              <a:ext uri="{FF2B5EF4-FFF2-40B4-BE49-F238E27FC236}">
                <a16:creationId xmlns:a16="http://schemas.microsoft.com/office/drawing/2014/main" id="{694FF83C-6760-4145-893D-C63E9CCE264E}"/>
              </a:ext>
            </a:extLst>
          </p:cNvPr>
          <p:cNvSpPr/>
          <p:nvPr/>
        </p:nvSpPr>
        <p:spPr>
          <a:xfrm>
            <a:off x="369339" y="442347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1">
            <a:extLst>
              <a:ext uri="{FF2B5EF4-FFF2-40B4-BE49-F238E27FC236}">
                <a16:creationId xmlns:a16="http://schemas.microsoft.com/office/drawing/2014/main" id="{F176B99E-78A6-471F-8C79-7E9E3C938B81}"/>
              </a:ext>
            </a:extLst>
          </p:cNvPr>
          <p:cNvSpPr/>
          <p:nvPr/>
        </p:nvSpPr>
        <p:spPr>
          <a:xfrm>
            <a:off x="4315792" y="43254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2">
            <a:extLst>
              <a:ext uri="{FF2B5EF4-FFF2-40B4-BE49-F238E27FC236}">
                <a16:creationId xmlns:a16="http://schemas.microsoft.com/office/drawing/2014/main" id="{2E25C06A-3796-4054-BE72-7B73116CF432}"/>
              </a:ext>
            </a:extLst>
          </p:cNvPr>
          <p:cNvSpPr/>
          <p:nvPr/>
        </p:nvSpPr>
        <p:spPr>
          <a:xfrm>
            <a:off x="1957138" y="39950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3">
            <a:extLst>
              <a:ext uri="{FF2B5EF4-FFF2-40B4-BE49-F238E27FC236}">
                <a16:creationId xmlns:a16="http://schemas.microsoft.com/office/drawing/2014/main" id="{08DA401E-FFBC-47A6-ADA9-A5696CECB7C7}"/>
              </a:ext>
            </a:extLst>
          </p:cNvPr>
          <p:cNvSpPr/>
          <p:nvPr/>
        </p:nvSpPr>
        <p:spPr>
          <a:xfrm>
            <a:off x="1970864" y="41258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4">
            <a:extLst>
              <a:ext uri="{FF2B5EF4-FFF2-40B4-BE49-F238E27FC236}">
                <a16:creationId xmlns:a16="http://schemas.microsoft.com/office/drawing/2014/main" id="{32A87B5E-96D5-4C58-946A-816D83A35EE8}"/>
              </a:ext>
            </a:extLst>
          </p:cNvPr>
          <p:cNvSpPr/>
          <p:nvPr/>
        </p:nvSpPr>
        <p:spPr>
          <a:xfrm>
            <a:off x="971177" y="40436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5">
            <a:extLst>
              <a:ext uri="{FF2B5EF4-FFF2-40B4-BE49-F238E27FC236}">
                <a16:creationId xmlns:a16="http://schemas.microsoft.com/office/drawing/2014/main" id="{F15978CB-AB67-485C-B403-572F6BF481F2}"/>
              </a:ext>
            </a:extLst>
          </p:cNvPr>
          <p:cNvSpPr/>
          <p:nvPr/>
        </p:nvSpPr>
        <p:spPr>
          <a:xfrm>
            <a:off x="3774583" y="40541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6">
            <a:extLst>
              <a:ext uri="{FF2B5EF4-FFF2-40B4-BE49-F238E27FC236}">
                <a16:creationId xmlns:a16="http://schemas.microsoft.com/office/drawing/2014/main" id="{02968B62-61F8-459B-9CE6-2DF167DE1F70}"/>
              </a:ext>
            </a:extLst>
          </p:cNvPr>
          <p:cNvSpPr/>
          <p:nvPr/>
        </p:nvSpPr>
        <p:spPr>
          <a:xfrm>
            <a:off x="3743944" y="391144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7">
            <a:extLst>
              <a:ext uri="{FF2B5EF4-FFF2-40B4-BE49-F238E27FC236}">
                <a16:creationId xmlns:a16="http://schemas.microsoft.com/office/drawing/2014/main" id="{47BF184C-9A30-4AB1-8071-E51C91AA9B4B}"/>
              </a:ext>
            </a:extLst>
          </p:cNvPr>
          <p:cNvSpPr/>
          <p:nvPr/>
        </p:nvSpPr>
        <p:spPr>
          <a:xfrm>
            <a:off x="1871736" y="3947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8">
            <a:extLst>
              <a:ext uri="{FF2B5EF4-FFF2-40B4-BE49-F238E27FC236}">
                <a16:creationId xmlns:a16="http://schemas.microsoft.com/office/drawing/2014/main" id="{5AECFC64-78B8-48D5-843A-B66E61DE3372}"/>
              </a:ext>
            </a:extLst>
          </p:cNvPr>
          <p:cNvSpPr/>
          <p:nvPr/>
        </p:nvSpPr>
        <p:spPr>
          <a:xfrm>
            <a:off x="2375792" y="4271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69">
            <a:extLst>
              <a:ext uri="{FF2B5EF4-FFF2-40B4-BE49-F238E27FC236}">
                <a16:creationId xmlns:a16="http://schemas.microsoft.com/office/drawing/2014/main" id="{80ABEC8B-9E41-4F56-9399-28D3FAD19400}"/>
              </a:ext>
            </a:extLst>
          </p:cNvPr>
          <p:cNvSpPr/>
          <p:nvPr/>
        </p:nvSpPr>
        <p:spPr>
          <a:xfrm>
            <a:off x="4175992" y="4271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0">
            <a:extLst>
              <a:ext uri="{FF2B5EF4-FFF2-40B4-BE49-F238E27FC236}">
                <a16:creationId xmlns:a16="http://schemas.microsoft.com/office/drawing/2014/main" id="{19694751-8FCE-4FDD-A7CA-8B3F2F7F0ED6}"/>
              </a:ext>
            </a:extLst>
          </p:cNvPr>
          <p:cNvSpPr/>
          <p:nvPr/>
        </p:nvSpPr>
        <p:spPr>
          <a:xfrm>
            <a:off x="2807840" y="3947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1">
            <a:extLst>
              <a:ext uri="{FF2B5EF4-FFF2-40B4-BE49-F238E27FC236}">
                <a16:creationId xmlns:a16="http://schemas.microsoft.com/office/drawing/2014/main" id="{A2D2341B-6FF2-49EB-A4F9-439612B62ED3}"/>
              </a:ext>
            </a:extLst>
          </p:cNvPr>
          <p:cNvSpPr/>
          <p:nvPr/>
        </p:nvSpPr>
        <p:spPr>
          <a:xfrm>
            <a:off x="4572000" y="391144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2">
            <a:extLst>
              <a:ext uri="{FF2B5EF4-FFF2-40B4-BE49-F238E27FC236}">
                <a16:creationId xmlns:a16="http://schemas.microsoft.com/office/drawing/2014/main" id="{4898565B-1945-48E7-AD22-FC18564E9678}"/>
              </a:ext>
            </a:extLst>
          </p:cNvPr>
          <p:cNvSpPr/>
          <p:nvPr/>
        </p:nvSpPr>
        <p:spPr>
          <a:xfrm>
            <a:off x="323528" y="427217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3">
            <a:extLst>
              <a:ext uri="{FF2B5EF4-FFF2-40B4-BE49-F238E27FC236}">
                <a16:creationId xmlns:a16="http://schemas.microsoft.com/office/drawing/2014/main" id="{33B94BA7-214E-4ECA-93C2-DFB430413904}"/>
              </a:ext>
            </a:extLst>
          </p:cNvPr>
          <p:cNvSpPr/>
          <p:nvPr/>
        </p:nvSpPr>
        <p:spPr>
          <a:xfrm>
            <a:off x="3311896" y="4288232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4">
            <a:extLst>
              <a:ext uri="{FF2B5EF4-FFF2-40B4-BE49-F238E27FC236}">
                <a16:creationId xmlns:a16="http://schemas.microsoft.com/office/drawing/2014/main" id="{45396545-E777-47C3-AA82-8ACAEC2874D0}"/>
              </a:ext>
            </a:extLst>
          </p:cNvPr>
          <p:cNvSpPr/>
          <p:nvPr/>
        </p:nvSpPr>
        <p:spPr>
          <a:xfrm>
            <a:off x="1223664" y="4271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5">
            <a:extLst>
              <a:ext uri="{FF2B5EF4-FFF2-40B4-BE49-F238E27FC236}">
                <a16:creationId xmlns:a16="http://schemas.microsoft.com/office/drawing/2014/main" id="{ABC8A7DC-C755-423E-A859-FBFE721B5440}"/>
              </a:ext>
            </a:extLst>
          </p:cNvPr>
          <p:cNvSpPr/>
          <p:nvPr/>
        </p:nvSpPr>
        <p:spPr>
          <a:xfrm>
            <a:off x="791616" y="391144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49BAAC0-CB41-49D7-86D6-C3DB98B5C0D3}"/>
              </a:ext>
            </a:extLst>
          </p:cNvPr>
          <p:cNvSpPr/>
          <p:nvPr/>
        </p:nvSpPr>
        <p:spPr>
          <a:xfrm>
            <a:off x="251520" y="5050229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75C143C-43DA-476B-A31E-0C58EE754195}"/>
              </a:ext>
            </a:extLst>
          </p:cNvPr>
          <p:cNvSpPr/>
          <p:nvPr/>
        </p:nvSpPr>
        <p:spPr>
          <a:xfrm>
            <a:off x="251520" y="144182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4747"/>
              </a:gs>
              <a:gs pos="100000">
                <a:srgbClr val="FF5D5D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85B0E4F-476E-48E3-91DC-CE81C9EB50D5}"/>
              </a:ext>
            </a:extLst>
          </p:cNvPr>
          <p:cNvSpPr txBox="1"/>
          <p:nvPr/>
        </p:nvSpPr>
        <p:spPr>
          <a:xfrm>
            <a:off x="251371" y="1123771"/>
            <a:ext cx="209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B3B3"/>
                </a:solidFill>
                <a:latin typeface="Calibri Light" panose="020F0302020204030204"/>
                <a:ea typeface="ＭＳ Ｐゴシック" panose="020B0600070205080204" pitchFamily="50" charset="-128"/>
              </a:rPr>
              <a:t>Pre-Equilibrium</a:t>
            </a:r>
            <a:endParaRPr lang="ja-JP" altLang="en-US" sz="2400" dirty="0">
              <a:solidFill>
                <a:srgbClr val="FFB3B3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191028D-901D-4CB5-8FA7-8180C0F5E2AF}"/>
              </a:ext>
            </a:extLst>
          </p:cNvPr>
          <p:cNvSpPr txBox="1"/>
          <p:nvPr/>
        </p:nvSpPr>
        <p:spPr>
          <a:xfrm>
            <a:off x="251371" y="2288964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C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QGP</a:t>
            </a:r>
            <a:endParaRPr lang="ja-JP" altLang="en-US" sz="2400" dirty="0">
              <a:solidFill>
                <a:srgbClr val="FFC00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611A64F-20D4-4180-9552-B9E6D0638B66}"/>
              </a:ext>
            </a:extLst>
          </p:cNvPr>
          <p:cNvSpPr txBox="1"/>
          <p:nvPr/>
        </p:nvSpPr>
        <p:spPr>
          <a:xfrm>
            <a:off x="251371" y="3481113"/>
            <a:ext cx="191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9FE6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Hadronization</a:t>
            </a:r>
            <a:endParaRPr lang="ja-JP" altLang="en-US" sz="2400" dirty="0">
              <a:solidFill>
                <a:srgbClr val="9FE6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16E4826-A835-4C74-8EF6-DDC6877895D8}"/>
              </a:ext>
            </a:extLst>
          </p:cNvPr>
          <p:cNvSpPr txBox="1"/>
          <p:nvPr/>
        </p:nvSpPr>
        <p:spPr>
          <a:xfrm>
            <a:off x="251520" y="4708797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93E3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Freezeout</a:t>
            </a:r>
            <a:endParaRPr lang="ja-JP" altLang="en-US" sz="2400" dirty="0">
              <a:solidFill>
                <a:srgbClr val="93E3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5" name="円/楕円 85">
            <a:extLst>
              <a:ext uri="{FF2B5EF4-FFF2-40B4-BE49-F238E27FC236}">
                <a16:creationId xmlns:a16="http://schemas.microsoft.com/office/drawing/2014/main" id="{B174E3A9-FE5F-4685-9322-2E2B37F5DC32}"/>
              </a:ext>
            </a:extLst>
          </p:cNvPr>
          <p:cNvSpPr/>
          <p:nvPr/>
        </p:nvSpPr>
        <p:spPr>
          <a:xfrm>
            <a:off x="2447776" y="200980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6">
            <a:extLst>
              <a:ext uri="{FF2B5EF4-FFF2-40B4-BE49-F238E27FC236}">
                <a16:creationId xmlns:a16="http://schemas.microsoft.com/office/drawing/2014/main" id="{EE5B1215-CAAB-4E7A-A26F-318C93E64A73}"/>
              </a:ext>
            </a:extLst>
          </p:cNvPr>
          <p:cNvSpPr/>
          <p:nvPr/>
        </p:nvSpPr>
        <p:spPr>
          <a:xfrm>
            <a:off x="1223640" y="1909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7">
            <a:extLst>
              <a:ext uri="{FF2B5EF4-FFF2-40B4-BE49-F238E27FC236}">
                <a16:creationId xmlns:a16="http://schemas.microsoft.com/office/drawing/2014/main" id="{0F9A9A49-EC7A-48F5-93FB-3C2AE119A7B5}"/>
              </a:ext>
            </a:extLst>
          </p:cNvPr>
          <p:cNvSpPr/>
          <p:nvPr/>
        </p:nvSpPr>
        <p:spPr>
          <a:xfrm>
            <a:off x="4427984" y="16037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9">
            <a:extLst>
              <a:ext uri="{FF2B5EF4-FFF2-40B4-BE49-F238E27FC236}">
                <a16:creationId xmlns:a16="http://schemas.microsoft.com/office/drawing/2014/main" id="{BAD18F7D-18F4-443D-A51C-C3941022A635}"/>
              </a:ext>
            </a:extLst>
          </p:cNvPr>
          <p:cNvSpPr/>
          <p:nvPr/>
        </p:nvSpPr>
        <p:spPr>
          <a:xfrm>
            <a:off x="4145019" y="562388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90">
            <a:extLst>
              <a:ext uri="{FF2B5EF4-FFF2-40B4-BE49-F238E27FC236}">
                <a16:creationId xmlns:a16="http://schemas.microsoft.com/office/drawing/2014/main" id="{A24969D0-07C8-4103-85CF-84C3DE388E1A}"/>
              </a:ext>
            </a:extLst>
          </p:cNvPr>
          <p:cNvSpPr/>
          <p:nvPr/>
        </p:nvSpPr>
        <p:spPr>
          <a:xfrm>
            <a:off x="4725812" y="53445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91">
            <a:extLst>
              <a:ext uri="{FF2B5EF4-FFF2-40B4-BE49-F238E27FC236}">
                <a16:creationId xmlns:a16="http://schemas.microsoft.com/office/drawing/2014/main" id="{11604CCA-DCC4-4F1E-ABF6-53D204668E35}"/>
              </a:ext>
            </a:extLst>
          </p:cNvPr>
          <p:cNvSpPr/>
          <p:nvPr/>
        </p:nvSpPr>
        <p:spPr>
          <a:xfrm>
            <a:off x="3081973" y="55405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2">
            <a:extLst>
              <a:ext uri="{FF2B5EF4-FFF2-40B4-BE49-F238E27FC236}">
                <a16:creationId xmlns:a16="http://schemas.microsoft.com/office/drawing/2014/main" id="{0BD545F7-8DDD-4FD7-A31C-E31946482BDF}"/>
              </a:ext>
            </a:extLst>
          </p:cNvPr>
          <p:cNvSpPr/>
          <p:nvPr/>
        </p:nvSpPr>
        <p:spPr>
          <a:xfrm>
            <a:off x="1536217" y="53252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3">
            <a:extLst>
              <a:ext uri="{FF2B5EF4-FFF2-40B4-BE49-F238E27FC236}">
                <a16:creationId xmlns:a16="http://schemas.microsoft.com/office/drawing/2014/main" id="{6DF0908F-CB6C-4D1C-95B0-AD423889BCFB}"/>
              </a:ext>
            </a:extLst>
          </p:cNvPr>
          <p:cNvSpPr/>
          <p:nvPr/>
        </p:nvSpPr>
        <p:spPr>
          <a:xfrm>
            <a:off x="3135973" y="56424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4">
            <a:extLst>
              <a:ext uri="{FF2B5EF4-FFF2-40B4-BE49-F238E27FC236}">
                <a16:creationId xmlns:a16="http://schemas.microsoft.com/office/drawing/2014/main" id="{2585E9D7-09EA-41CB-9D03-F2D0561BD187}"/>
              </a:ext>
            </a:extLst>
          </p:cNvPr>
          <p:cNvSpPr/>
          <p:nvPr/>
        </p:nvSpPr>
        <p:spPr>
          <a:xfrm>
            <a:off x="1471073" y="52234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5">
            <a:extLst>
              <a:ext uri="{FF2B5EF4-FFF2-40B4-BE49-F238E27FC236}">
                <a16:creationId xmlns:a16="http://schemas.microsoft.com/office/drawing/2014/main" id="{6726705B-66C4-4344-940C-3C002B1C392C}"/>
              </a:ext>
            </a:extLst>
          </p:cNvPr>
          <p:cNvSpPr/>
          <p:nvPr/>
        </p:nvSpPr>
        <p:spPr>
          <a:xfrm>
            <a:off x="2455758" y="52441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6">
            <a:extLst>
              <a:ext uri="{FF2B5EF4-FFF2-40B4-BE49-F238E27FC236}">
                <a16:creationId xmlns:a16="http://schemas.microsoft.com/office/drawing/2014/main" id="{0C54C47F-7781-43FD-83C4-2E6548EB3B06}"/>
              </a:ext>
            </a:extLst>
          </p:cNvPr>
          <p:cNvSpPr/>
          <p:nvPr/>
        </p:nvSpPr>
        <p:spPr>
          <a:xfrm>
            <a:off x="789551" y="5278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7">
            <a:extLst>
              <a:ext uri="{FF2B5EF4-FFF2-40B4-BE49-F238E27FC236}">
                <a16:creationId xmlns:a16="http://schemas.microsoft.com/office/drawing/2014/main" id="{7F7EA60E-1091-4092-9514-27713FB5B303}"/>
              </a:ext>
            </a:extLst>
          </p:cNvPr>
          <p:cNvSpPr/>
          <p:nvPr/>
        </p:nvSpPr>
        <p:spPr>
          <a:xfrm>
            <a:off x="4606980" y="529056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8">
            <a:extLst>
              <a:ext uri="{FF2B5EF4-FFF2-40B4-BE49-F238E27FC236}">
                <a16:creationId xmlns:a16="http://schemas.microsoft.com/office/drawing/2014/main" id="{52E6E284-31A2-4933-88AB-9677A6130DFD}"/>
              </a:ext>
            </a:extLst>
          </p:cNvPr>
          <p:cNvSpPr/>
          <p:nvPr/>
        </p:nvSpPr>
        <p:spPr>
          <a:xfrm>
            <a:off x="550910" y="56704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9">
            <a:extLst>
              <a:ext uri="{FF2B5EF4-FFF2-40B4-BE49-F238E27FC236}">
                <a16:creationId xmlns:a16="http://schemas.microsoft.com/office/drawing/2014/main" id="{BE9F8043-007C-47A3-A579-2FFEB5036372}"/>
              </a:ext>
            </a:extLst>
          </p:cNvPr>
          <p:cNvSpPr/>
          <p:nvPr/>
        </p:nvSpPr>
        <p:spPr>
          <a:xfrm>
            <a:off x="3709645" y="53249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100">
            <a:extLst>
              <a:ext uri="{FF2B5EF4-FFF2-40B4-BE49-F238E27FC236}">
                <a16:creationId xmlns:a16="http://schemas.microsoft.com/office/drawing/2014/main" id="{4F8BFCEE-E682-4E5B-B5E5-456CEA026E4E}"/>
              </a:ext>
            </a:extLst>
          </p:cNvPr>
          <p:cNvSpPr/>
          <p:nvPr/>
        </p:nvSpPr>
        <p:spPr>
          <a:xfrm>
            <a:off x="503536" y="55624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101">
            <a:extLst>
              <a:ext uri="{FF2B5EF4-FFF2-40B4-BE49-F238E27FC236}">
                <a16:creationId xmlns:a16="http://schemas.microsoft.com/office/drawing/2014/main" id="{B022C433-9118-48DA-9935-CC648411898F}"/>
              </a:ext>
            </a:extLst>
          </p:cNvPr>
          <p:cNvSpPr/>
          <p:nvPr/>
        </p:nvSpPr>
        <p:spPr>
          <a:xfrm>
            <a:off x="3189973" y="5516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2">
            <a:extLst>
              <a:ext uri="{FF2B5EF4-FFF2-40B4-BE49-F238E27FC236}">
                <a16:creationId xmlns:a16="http://schemas.microsoft.com/office/drawing/2014/main" id="{ED365349-C276-4F4F-A721-1523EE203FA6}"/>
              </a:ext>
            </a:extLst>
          </p:cNvPr>
          <p:cNvSpPr/>
          <p:nvPr/>
        </p:nvSpPr>
        <p:spPr>
          <a:xfrm>
            <a:off x="4256309" y="56845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3">
            <a:extLst>
              <a:ext uri="{FF2B5EF4-FFF2-40B4-BE49-F238E27FC236}">
                <a16:creationId xmlns:a16="http://schemas.microsoft.com/office/drawing/2014/main" id="{EFE91F50-FD0B-42B2-BCAC-C1C057FBB440}"/>
              </a:ext>
            </a:extLst>
          </p:cNvPr>
          <p:cNvSpPr/>
          <p:nvPr/>
        </p:nvSpPr>
        <p:spPr>
          <a:xfrm>
            <a:off x="2318984" y="523504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4">
            <a:extLst>
              <a:ext uri="{FF2B5EF4-FFF2-40B4-BE49-F238E27FC236}">
                <a16:creationId xmlns:a16="http://schemas.microsoft.com/office/drawing/2014/main" id="{4B1EB76B-7B46-44C5-9B9A-043775E578FC}"/>
              </a:ext>
            </a:extLst>
          </p:cNvPr>
          <p:cNvSpPr/>
          <p:nvPr/>
        </p:nvSpPr>
        <p:spPr>
          <a:xfrm>
            <a:off x="791169" y="54179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5">
            <a:extLst>
              <a:ext uri="{FF2B5EF4-FFF2-40B4-BE49-F238E27FC236}">
                <a16:creationId xmlns:a16="http://schemas.microsoft.com/office/drawing/2014/main" id="{31CFE002-7CF3-4401-901B-AA7A9B6BB2B2}"/>
              </a:ext>
            </a:extLst>
          </p:cNvPr>
          <p:cNvSpPr/>
          <p:nvPr/>
        </p:nvSpPr>
        <p:spPr>
          <a:xfrm>
            <a:off x="2389954" y="529923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6">
            <a:extLst>
              <a:ext uri="{FF2B5EF4-FFF2-40B4-BE49-F238E27FC236}">
                <a16:creationId xmlns:a16="http://schemas.microsoft.com/office/drawing/2014/main" id="{8BC935F6-F57E-4F1C-9710-BB4AB32E2469}"/>
              </a:ext>
            </a:extLst>
          </p:cNvPr>
          <p:cNvSpPr/>
          <p:nvPr/>
        </p:nvSpPr>
        <p:spPr>
          <a:xfrm>
            <a:off x="2108401" y="56406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7">
            <a:extLst>
              <a:ext uri="{FF2B5EF4-FFF2-40B4-BE49-F238E27FC236}">
                <a16:creationId xmlns:a16="http://schemas.microsoft.com/office/drawing/2014/main" id="{5DCF3406-41C0-4B21-80DD-11C013BDDD5D}"/>
              </a:ext>
            </a:extLst>
          </p:cNvPr>
          <p:cNvSpPr/>
          <p:nvPr/>
        </p:nvSpPr>
        <p:spPr>
          <a:xfrm>
            <a:off x="2627956" y="56218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8">
            <a:extLst>
              <a:ext uri="{FF2B5EF4-FFF2-40B4-BE49-F238E27FC236}">
                <a16:creationId xmlns:a16="http://schemas.microsoft.com/office/drawing/2014/main" id="{12AD9851-E7D9-42F6-B9EA-24F11418A044}"/>
              </a:ext>
            </a:extLst>
          </p:cNvPr>
          <p:cNvSpPr/>
          <p:nvPr/>
        </p:nvSpPr>
        <p:spPr>
          <a:xfrm>
            <a:off x="2552730" y="57298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9">
            <a:extLst>
              <a:ext uri="{FF2B5EF4-FFF2-40B4-BE49-F238E27FC236}">
                <a16:creationId xmlns:a16="http://schemas.microsoft.com/office/drawing/2014/main" id="{49357BA2-DBA7-48EA-84B1-A9FE664C631F}"/>
              </a:ext>
            </a:extLst>
          </p:cNvPr>
          <p:cNvSpPr/>
          <p:nvPr/>
        </p:nvSpPr>
        <p:spPr>
          <a:xfrm>
            <a:off x="3763645" y="545818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10">
            <a:extLst>
              <a:ext uri="{FF2B5EF4-FFF2-40B4-BE49-F238E27FC236}">
                <a16:creationId xmlns:a16="http://schemas.microsoft.com/office/drawing/2014/main" id="{9C59BE53-9075-4CC6-973E-147012F29181}"/>
              </a:ext>
            </a:extLst>
          </p:cNvPr>
          <p:cNvSpPr/>
          <p:nvPr/>
        </p:nvSpPr>
        <p:spPr>
          <a:xfrm>
            <a:off x="4713564" y="52365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11">
            <a:extLst>
              <a:ext uri="{FF2B5EF4-FFF2-40B4-BE49-F238E27FC236}">
                <a16:creationId xmlns:a16="http://schemas.microsoft.com/office/drawing/2014/main" id="{8AC1E614-B6BC-4CDB-8998-0907D55E725C}"/>
              </a:ext>
            </a:extLst>
          </p:cNvPr>
          <p:cNvSpPr/>
          <p:nvPr/>
        </p:nvSpPr>
        <p:spPr>
          <a:xfrm>
            <a:off x="1428217" y="53176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2">
            <a:extLst>
              <a:ext uri="{FF2B5EF4-FFF2-40B4-BE49-F238E27FC236}">
                <a16:creationId xmlns:a16="http://schemas.microsoft.com/office/drawing/2014/main" id="{A6866035-698A-4DE4-96D2-26A0AC939B70}"/>
              </a:ext>
            </a:extLst>
          </p:cNvPr>
          <p:cNvSpPr/>
          <p:nvPr/>
        </p:nvSpPr>
        <p:spPr>
          <a:xfrm>
            <a:off x="2520101" y="56109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3">
            <a:extLst>
              <a:ext uri="{FF2B5EF4-FFF2-40B4-BE49-F238E27FC236}">
                <a16:creationId xmlns:a16="http://schemas.microsoft.com/office/drawing/2014/main" id="{974E4EFE-1EF4-4E7D-BF63-7BBFB26B5BFB}"/>
              </a:ext>
            </a:extLst>
          </p:cNvPr>
          <p:cNvSpPr/>
          <p:nvPr/>
        </p:nvSpPr>
        <p:spPr>
          <a:xfrm>
            <a:off x="441347" y="56664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4">
            <a:extLst>
              <a:ext uri="{FF2B5EF4-FFF2-40B4-BE49-F238E27FC236}">
                <a16:creationId xmlns:a16="http://schemas.microsoft.com/office/drawing/2014/main" id="{03742A70-2305-42B8-9DAB-ECEC9CCC936E}"/>
              </a:ext>
            </a:extLst>
          </p:cNvPr>
          <p:cNvSpPr/>
          <p:nvPr/>
        </p:nvSpPr>
        <p:spPr>
          <a:xfrm>
            <a:off x="4252168" y="55698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5">
            <a:extLst>
              <a:ext uri="{FF2B5EF4-FFF2-40B4-BE49-F238E27FC236}">
                <a16:creationId xmlns:a16="http://schemas.microsoft.com/office/drawing/2014/main" id="{997DAC2D-1363-4444-93D2-91FFE7DA2B83}"/>
              </a:ext>
            </a:extLst>
          </p:cNvPr>
          <p:cNvSpPr/>
          <p:nvPr/>
        </p:nvSpPr>
        <p:spPr>
          <a:xfrm>
            <a:off x="2037530" y="55866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6">
            <a:extLst>
              <a:ext uri="{FF2B5EF4-FFF2-40B4-BE49-F238E27FC236}">
                <a16:creationId xmlns:a16="http://schemas.microsoft.com/office/drawing/2014/main" id="{06175923-96AB-41C3-B0B7-79FC2F1AFF84}"/>
              </a:ext>
            </a:extLst>
          </p:cNvPr>
          <p:cNvSpPr/>
          <p:nvPr/>
        </p:nvSpPr>
        <p:spPr>
          <a:xfrm>
            <a:off x="2051256" y="57174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7">
            <a:extLst>
              <a:ext uri="{FF2B5EF4-FFF2-40B4-BE49-F238E27FC236}">
                <a16:creationId xmlns:a16="http://schemas.microsoft.com/office/drawing/2014/main" id="{9AB3A084-0879-470D-9756-4F1E40860466}"/>
              </a:ext>
            </a:extLst>
          </p:cNvPr>
          <p:cNvSpPr/>
          <p:nvPr/>
        </p:nvSpPr>
        <p:spPr>
          <a:xfrm>
            <a:off x="899169" y="53684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8">
            <a:extLst>
              <a:ext uri="{FF2B5EF4-FFF2-40B4-BE49-F238E27FC236}">
                <a16:creationId xmlns:a16="http://schemas.microsoft.com/office/drawing/2014/main" id="{1E394971-55E9-4E30-9A74-1FBC9412D9B7}"/>
              </a:ext>
            </a:extLst>
          </p:cNvPr>
          <p:cNvSpPr/>
          <p:nvPr/>
        </p:nvSpPr>
        <p:spPr>
          <a:xfrm>
            <a:off x="3638951" y="54329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9">
            <a:extLst>
              <a:ext uri="{FF2B5EF4-FFF2-40B4-BE49-F238E27FC236}">
                <a16:creationId xmlns:a16="http://schemas.microsoft.com/office/drawing/2014/main" id="{A1A38CE5-2DED-4684-AA9C-3EA82999E994}"/>
              </a:ext>
            </a:extLst>
          </p:cNvPr>
          <p:cNvSpPr/>
          <p:nvPr/>
        </p:nvSpPr>
        <p:spPr>
          <a:xfrm>
            <a:off x="3608312" y="529019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20">
            <a:extLst>
              <a:ext uri="{FF2B5EF4-FFF2-40B4-BE49-F238E27FC236}">
                <a16:creationId xmlns:a16="http://schemas.microsoft.com/office/drawing/2014/main" id="{A4CA08B5-9FBE-4D7F-A961-D0D8F5369963}"/>
              </a:ext>
            </a:extLst>
          </p:cNvPr>
          <p:cNvSpPr/>
          <p:nvPr/>
        </p:nvSpPr>
        <p:spPr>
          <a:xfrm>
            <a:off x="1952128" y="55390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21">
            <a:extLst>
              <a:ext uri="{FF2B5EF4-FFF2-40B4-BE49-F238E27FC236}">
                <a16:creationId xmlns:a16="http://schemas.microsoft.com/office/drawing/2014/main" id="{7CB748EA-17C9-42F9-A76B-49453238561F}"/>
              </a:ext>
            </a:extLst>
          </p:cNvPr>
          <p:cNvSpPr/>
          <p:nvPr/>
        </p:nvSpPr>
        <p:spPr>
          <a:xfrm>
            <a:off x="2276128" y="5146182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2">
            <a:extLst>
              <a:ext uri="{FF2B5EF4-FFF2-40B4-BE49-F238E27FC236}">
                <a16:creationId xmlns:a16="http://schemas.microsoft.com/office/drawing/2014/main" id="{8FD99411-D722-4A41-AF0E-5314F6F9A25D}"/>
              </a:ext>
            </a:extLst>
          </p:cNvPr>
          <p:cNvSpPr/>
          <p:nvPr/>
        </p:nvSpPr>
        <p:spPr>
          <a:xfrm>
            <a:off x="4112368" y="55158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3">
            <a:extLst>
              <a:ext uri="{FF2B5EF4-FFF2-40B4-BE49-F238E27FC236}">
                <a16:creationId xmlns:a16="http://schemas.microsoft.com/office/drawing/2014/main" id="{32285B44-3E81-4C5F-8B6F-4A2B47B1E8E1}"/>
              </a:ext>
            </a:extLst>
          </p:cNvPr>
          <p:cNvSpPr/>
          <p:nvPr/>
        </p:nvSpPr>
        <p:spPr>
          <a:xfrm>
            <a:off x="2456184" y="55390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4">
            <a:extLst>
              <a:ext uri="{FF2B5EF4-FFF2-40B4-BE49-F238E27FC236}">
                <a16:creationId xmlns:a16="http://schemas.microsoft.com/office/drawing/2014/main" id="{3A388022-8A64-430F-A968-2A68F7CE3C86}"/>
              </a:ext>
            </a:extLst>
          </p:cNvPr>
          <p:cNvSpPr/>
          <p:nvPr/>
        </p:nvSpPr>
        <p:spPr>
          <a:xfrm>
            <a:off x="4563812" y="5164190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5">
            <a:extLst>
              <a:ext uri="{FF2B5EF4-FFF2-40B4-BE49-F238E27FC236}">
                <a16:creationId xmlns:a16="http://schemas.microsoft.com/office/drawing/2014/main" id="{50E456B9-85E5-4AB2-9D07-7644B52102FC}"/>
              </a:ext>
            </a:extLst>
          </p:cNvPr>
          <p:cNvSpPr/>
          <p:nvPr/>
        </p:nvSpPr>
        <p:spPr>
          <a:xfrm>
            <a:off x="395536" y="5515101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6">
            <a:extLst>
              <a:ext uri="{FF2B5EF4-FFF2-40B4-BE49-F238E27FC236}">
                <a16:creationId xmlns:a16="http://schemas.microsoft.com/office/drawing/2014/main" id="{B2E14036-5829-448D-833B-96862C204D09}"/>
              </a:ext>
            </a:extLst>
          </p:cNvPr>
          <p:cNvSpPr/>
          <p:nvPr/>
        </p:nvSpPr>
        <p:spPr>
          <a:xfrm>
            <a:off x="3021061" y="5452222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7">
            <a:extLst>
              <a:ext uri="{FF2B5EF4-FFF2-40B4-BE49-F238E27FC236}">
                <a16:creationId xmlns:a16="http://schemas.microsoft.com/office/drawing/2014/main" id="{FCA42F4A-EEFB-4F44-BAFB-2379CC822984}"/>
              </a:ext>
            </a:extLst>
          </p:cNvPr>
          <p:cNvSpPr/>
          <p:nvPr/>
        </p:nvSpPr>
        <p:spPr>
          <a:xfrm>
            <a:off x="1376064" y="5164190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8">
            <a:extLst>
              <a:ext uri="{FF2B5EF4-FFF2-40B4-BE49-F238E27FC236}">
                <a16:creationId xmlns:a16="http://schemas.microsoft.com/office/drawing/2014/main" id="{54A623B4-01DF-4012-A80B-C4B8D696DA2A}"/>
              </a:ext>
            </a:extLst>
          </p:cNvPr>
          <p:cNvSpPr/>
          <p:nvPr/>
        </p:nvSpPr>
        <p:spPr>
          <a:xfrm>
            <a:off x="719608" y="523619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65B2C01C-F0C7-485E-AE71-6FCA5F28A9ED}"/>
              </a:ext>
            </a:extLst>
          </p:cNvPr>
          <p:cNvCxnSpPr/>
          <p:nvPr/>
        </p:nvCxnSpPr>
        <p:spPr>
          <a:xfrm>
            <a:off x="5502242" y="1627647"/>
            <a:ext cx="1508760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34B7D5DB-18B4-40F3-8D6A-ABDF5418E4B7}"/>
              </a:ext>
            </a:extLst>
          </p:cNvPr>
          <p:cNvSpPr/>
          <p:nvPr/>
        </p:nvSpPr>
        <p:spPr>
          <a:xfrm>
            <a:off x="1730987" y="6284258"/>
            <a:ext cx="1641821" cy="403412"/>
          </a:xfrm>
          <a:prstGeom prst="rect">
            <a:avLst/>
          </a:prstGeom>
          <a:gradFill rotWithShape="1">
            <a:gsLst>
              <a:gs pos="0">
                <a:srgbClr val="808DA9">
                  <a:tint val="70000"/>
                  <a:satMod val="100000"/>
                  <a:lumMod val="110000"/>
                </a:srgbClr>
              </a:gs>
              <a:gs pos="50000">
                <a:srgbClr val="808DA9">
                  <a:tint val="75000"/>
                  <a:satMod val="101000"/>
                  <a:lumMod val="105000"/>
                </a:srgbClr>
              </a:gs>
              <a:gs pos="100000">
                <a:srgbClr val="808DA9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808D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detector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86F22C09-4610-4317-B652-16DF096656D1}"/>
              </a:ext>
            </a:extLst>
          </p:cNvPr>
          <p:cNvCxnSpPr/>
          <p:nvPr/>
        </p:nvCxnSpPr>
        <p:spPr>
          <a:xfrm>
            <a:off x="1715509" y="5785678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E47EB720-BC07-4BB5-A6A1-F2A92F1ED134}"/>
              </a:ext>
            </a:extLst>
          </p:cNvPr>
          <p:cNvCxnSpPr/>
          <p:nvPr/>
        </p:nvCxnSpPr>
        <p:spPr>
          <a:xfrm>
            <a:off x="1819711" y="5825452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500C4ED-F7B8-4A9A-AF03-86F843BD29DD}"/>
              </a:ext>
            </a:extLst>
          </p:cNvPr>
          <p:cNvCxnSpPr/>
          <p:nvPr/>
        </p:nvCxnSpPr>
        <p:spPr>
          <a:xfrm flipH="1">
            <a:off x="1491150" y="5805564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0F94576F-9DCD-413B-80EA-F8CAD6B6794A}"/>
              </a:ext>
            </a:extLst>
          </p:cNvPr>
          <p:cNvCxnSpPr/>
          <p:nvPr/>
        </p:nvCxnSpPr>
        <p:spPr>
          <a:xfrm>
            <a:off x="2611983" y="580360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D07F7CFE-2419-4CDA-820C-B40D5FE8BA63}"/>
              </a:ext>
            </a:extLst>
          </p:cNvPr>
          <p:cNvCxnSpPr/>
          <p:nvPr/>
        </p:nvCxnSpPr>
        <p:spPr>
          <a:xfrm>
            <a:off x="2716185" y="584337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78476263-D6B0-4D6F-879C-7BB049A3E1C0}"/>
              </a:ext>
            </a:extLst>
          </p:cNvPr>
          <p:cNvCxnSpPr/>
          <p:nvPr/>
        </p:nvCxnSpPr>
        <p:spPr>
          <a:xfrm flipH="1">
            <a:off x="2387624" y="582348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6FCDCA84-DA6D-4D20-802C-070EDDD6C439}"/>
              </a:ext>
            </a:extLst>
          </p:cNvPr>
          <p:cNvCxnSpPr/>
          <p:nvPr/>
        </p:nvCxnSpPr>
        <p:spPr>
          <a:xfrm>
            <a:off x="3553273" y="578567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65A2733D-CE8C-430D-9071-12E7C98E3683}"/>
              </a:ext>
            </a:extLst>
          </p:cNvPr>
          <p:cNvCxnSpPr/>
          <p:nvPr/>
        </p:nvCxnSpPr>
        <p:spPr>
          <a:xfrm>
            <a:off x="3657475" y="582544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B17B9C56-96F7-4CED-A81C-DB485A9AFC33}"/>
              </a:ext>
            </a:extLst>
          </p:cNvPr>
          <p:cNvCxnSpPr/>
          <p:nvPr/>
        </p:nvCxnSpPr>
        <p:spPr>
          <a:xfrm flipH="1">
            <a:off x="3328914" y="580555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30A3DC73-305A-491B-A382-D5D8D49DEDBB}"/>
              </a:ext>
            </a:extLst>
          </p:cNvPr>
          <p:cNvCxnSpPr/>
          <p:nvPr/>
        </p:nvCxnSpPr>
        <p:spPr>
          <a:xfrm>
            <a:off x="4586714" y="5764224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F6C6EC3E-F89A-48E1-8CA5-D83FBE64DC19}"/>
              </a:ext>
            </a:extLst>
          </p:cNvPr>
          <p:cNvCxnSpPr/>
          <p:nvPr/>
        </p:nvCxnSpPr>
        <p:spPr>
          <a:xfrm>
            <a:off x="4690916" y="5803998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D6056FD0-E22A-4048-B25A-C0D76F6C7A11}"/>
              </a:ext>
            </a:extLst>
          </p:cNvPr>
          <p:cNvCxnSpPr/>
          <p:nvPr/>
        </p:nvCxnSpPr>
        <p:spPr>
          <a:xfrm flipH="1">
            <a:off x="4362355" y="5784110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B998EED0-E17D-498E-8BD7-F778F7EF6295}"/>
              </a:ext>
            </a:extLst>
          </p:cNvPr>
          <p:cNvCxnSpPr/>
          <p:nvPr/>
        </p:nvCxnSpPr>
        <p:spPr>
          <a:xfrm>
            <a:off x="844140" y="580360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4" name="直線矢印コネクタ 143">
            <a:extLst>
              <a:ext uri="{FF2B5EF4-FFF2-40B4-BE49-F238E27FC236}">
                <a16:creationId xmlns:a16="http://schemas.microsoft.com/office/drawing/2014/main" id="{B5C1C9FE-A35C-4203-B772-A2DCB54AA2C9}"/>
              </a:ext>
            </a:extLst>
          </p:cNvPr>
          <p:cNvCxnSpPr/>
          <p:nvPr/>
        </p:nvCxnSpPr>
        <p:spPr>
          <a:xfrm>
            <a:off x="948342" y="584337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5" name="直線矢印コネクタ 144">
            <a:extLst>
              <a:ext uri="{FF2B5EF4-FFF2-40B4-BE49-F238E27FC236}">
                <a16:creationId xmlns:a16="http://schemas.microsoft.com/office/drawing/2014/main" id="{014500CC-49BD-40A3-9931-B5C366E01A06}"/>
              </a:ext>
            </a:extLst>
          </p:cNvPr>
          <p:cNvCxnSpPr/>
          <p:nvPr/>
        </p:nvCxnSpPr>
        <p:spPr>
          <a:xfrm flipH="1">
            <a:off x="619781" y="582348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E8EEA66D-1E81-4FA7-9E9E-1C3CEF2D4BC5}"/>
              </a:ext>
            </a:extLst>
          </p:cNvPr>
          <p:cNvCxnSpPr/>
          <p:nvPr/>
        </p:nvCxnSpPr>
        <p:spPr>
          <a:xfrm>
            <a:off x="1730988" y="1167681"/>
            <a:ext cx="9630" cy="5435942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22C40972-D0BB-4F0F-BC04-BABFF93A7014}"/>
              </a:ext>
            </a:extLst>
          </p:cNvPr>
          <p:cNvCxnSpPr/>
          <p:nvPr/>
        </p:nvCxnSpPr>
        <p:spPr>
          <a:xfrm>
            <a:off x="5763435" y="1320647"/>
            <a:ext cx="1" cy="108545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148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C2C7CE1-F8F3-438D-80A0-A3E55F5E5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6" y="2275741"/>
            <a:ext cx="224210" cy="203657"/>
          </a:xfrm>
          <a:prstGeom prst="rect">
            <a:avLst/>
          </a:prstGeom>
        </p:spPr>
      </p:pic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28EE6CB8-F781-49DB-91CB-423E975108C0}"/>
              </a:ext>
            </a:extLst>
          </p:cNvPr>
          <p:cNvCxnSpPr/>
          <p:nvPr/>
        </p:nvCxnSpPr>
        <p:spPr>
          <a:xfrm>
            <a:off x="3343049" y="1185054"/>
            <a:ext cx="4815" cy="5418569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778D96A8-428D-4944-B729-381EE2665FEB}"/>
              </a:ext>
            </a:extLst>
          </p:cNvPr>
          <p:cNvSpPr txBox="1"/>
          <p:nvPr/>
        </p:nvSpPr>
        <p:spPr>
          <a:xfrm>
            <a:off x="6397931" y="1707178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rapidity</a:t>
            </a:r>
            <a:endParaRPr kumimoji="1" lang="ja-JP" altLang="en-US" sz="2400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B1B6108C-5213-4D8E-A256-2E1E1E3A8A1D}"/>
              </a:ext>
            </a:extLst>
          </p:cNvPr>
          <p:cNvSpPr txBox="1"/>
          <p:nvPr/>
        </p:nvSpPr>
        <p:spPr>
          <a:xfrm>
            <a:off x="5228472" y="2738685"/>
            <a:ext cx="383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Fluctuations are continue to change even after the chemical FO.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Measurement in momentum space gives rise to further “blurring” effect.</a:t>
            </a:r>
            <a:endParaRPr kumimoji="1" lang="ja-JP" altLang="en-US" sz="2400" dirty="0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68F6CFE-858B-4AEA-903F-ABD1BDD8B028}"/>
              </a:ext>
            </a:extLst>
          </p:cNvPr>
          <p:cNvSpPr txBox="1"/>
          <p:nvPr/>
        </p:nvSpPr>
        <p:spPr>
          <a:xfrm>
            <a:off x="5816038" y="5784409"/>
            <a:ext cx="332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Ohnishi, MK, Asakawa, PRC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999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099533E1-73A0-4DE8-9A78-72D2BA059EA1}"/>
              </a:ext>
            </a:extLst>
          </p:cNvPr>
          <p:cNvSpPr/>
          <p:nvPr/>
        </p:nvSpPr>
        <p:spPr>
          <a:xfrm>
            <a:off x="1389888" y="5873904"/>
            <a:ext cx="6833616" cy="928779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29396" y="2559822"/>
            <a:ext cx="4190459" cy="3187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200" dirty="0"/>
              <a:t>in Diffusion Models</a:t>
            </a:r>
            <a:endParaRPr kumimoji="1" lang="ja-JP" altLang="en-US" sz="20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5352843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2559822"/>
            <a:ext cx="3691205" cy="27930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6285" y="3812851"/>
            <a:ext cx="2315709" cy="343427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00595" y="2159674"/>
            <a:ext cx="3716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MK+, PLB (2014); MK, NPA (2015)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p"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Non-monotonic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dependence can emerge </a:t>
                </a:r>
                <a:r>
                  <a:rPr lang="en-US" altLang="ja-JP" sz="2400" noProof="0" dirty="0">
                    <a:latin typeface="Arial"/>
                    <a:ea typeface="ＭＳ Ｐゴシック"/>
                  </a:rPr>
                  <a:t>reflecting the dynamical evolution.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blipFill>
                <a:blip r:embed="rId5"/>
                <a:stretch>
                  <a:fillRect l="-1292" t="-5109" r="-923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E9EDEFD3-C57E-4157-97D5-BC059AD40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6" r="4111"/>
          <a:stretch/>
        </p:blipFill>
        <p:spPr>
          <a:xfrm>
            <a:off x="4406742" y="2548820"/>
            <a:ext cx="4509903" cy="31878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8387A-FECD-4949-9ECB-13BF8336B062}"/>
              </a:ext>
            </a:extLst>
          </p:cNvPr>
          <p:cNvSpPr txBox="1"/>
          <p:nvPr/>
        </p:nvSpPr>
        <p:spPr>
          <a:xfrm>
            <a:off x="129396" y="1450405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Higher order cumulants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A998B7-71E8-4A9A-9BC8-5D85DF2A61D7}"/>
              </a:ext>
            </a:extLst>
          </p:cNvPr>
          <p:cNvSpPr txBox="1"/>
          <p:nvPr/>
        </p:nvSpPr>
        <p:spPr>
          <a:xfrm>
            <a:off x="4838337" y="1843095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stochastic diffusion equation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EFC868-3916-4876-AC59-99F0644FFDCF}"/>
              </a:ext>
            </a:extLst>
          </p:cNvPr>
          <p:cNvSpPr txBox="1"/>
          <p:nvPr/>
        </p:nvSpPr>
        <p:spPr>
          <a:xfrm>
            <a:off x="4380940" y="1450405"/>
            <a:ext cx="4152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2</a:t>
            </a:r>
            <a:r>
              <a:rPr lang="en-US" altLang="ja-JP" sz="2400" b="1" baseline="30000" dirty="0"/>
              <a:t>nd</a:t>
            </a:r>
            <a:r>
              <a:rPr lang="en-US" altLang="ja-JP" sz="2400" b="1" dirty="0"/>
              <a:t> </a:t>
            </a:r>
            <a:r>
              <a:rPr kumimoji="1" lang="en-US" altLang="ja-JP" sz="2400" b="1" dirty="0"/>
              <a:t> order cumulant</a:t>
            </a:r>
            <a:r>
              <a:rPr lang="en-US" altLang="ja-JP" sz="2400" b="1" dirty="0"/>
              <a:t> near CP</a:t>
            </a:r>
            <a:endParaRPr kumimoji="1" lang="ja-JP" altLang="en-US" sz="24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2\rangle_c (\Delta y)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596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4338977B-3693-4698-AB41-EFCFB2545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8198" y="3787036"/>
            <a:ext cx="1929959" cy="3385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061895-9EE8-4681-9E02-531CF336BB20}"/>
              </a:ext>
            </a:extLst>
          </p:cNvPr>
          <p:cNvSpPr txBox="1"/>
          <p:nvPr/>
        </p:nvSpPr>
        <p:spPr>
          <a:xfrm>
            <a:off x="442343" y="1823944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diffusion master equation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8F712-F4EF-476A-B85B-4EE6AB6E211F}"/>
              </a:ext>
            </a:extLst>
          </p:cNvPr>
          <p:cNvSpPr txBox="1"/>
          <p:nvPr/>
        </p:nvSpPr>
        <p:spPr>
          <a:xfrm>
            <a:off x="5438564" y="2214715"/>
            <a:ext cx="350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sakaida</a:t>
            </a:r>
            <a:r>
              <a:rPr kumimoji="1" lang="en-US" altLang="ja-JP" dirty="0"/>
              <a:t>, Asakawa, </a:t>
            </a:r>
            <a:r>
              <a:rPr kumimoji="1" lang="en-US" altLang="ja-JP" dirty="0" err="1"/>
              <a:t>Fujii</a:t>
            </a:r>
            <a:r>
              <a:rPr kumimoji="1" lang="en-US" altLang="ja-JP" dirty="0"/>
              <a:t>, MK, (2018)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32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2">
            <a:extLst>
              <a:ext uri="{FF2B5EF4-FFF2-40B4-BE49-F238E27FC236}">
                <a16:creationId xmlns:a16="http://schemas.microsoft.com/office/drawing/2014/main" id="{8B12BB9C-1E7A-44FC-A430-74C740A0B24E}"/>
              </a:ext>
            </a:extLst>
          </p:cNvPr>
          <p:cNvSpPr/>
          <p:nvPr/>
        </p:nvSpPr>
        <p:spPr>
          <a:xfrm>
            <a:off x="416378" y="2877397"/>
            <a:ext cx="8098972" cy="1325563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Applications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41D854-C9CE-4888-BF58-ACC4F9E22740}"/>
              </a:ext>
            </a:extLst>
          </p:cNvPr>
          <p:cNvSpPr txBox="1"/>
          <p:nvPr/>
        </p:nvSpPr>
        <p:spPr>
          <a:xfrm>
            <a:off x="628650" y="1720948"/>
            <a:ext cx="7886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+mj-ea"/>
                <a:ea typeface="+mj-ea"/>
              </a:rPr>
              <a:t>1. </a:t>
            </a:r>
            <a:r>
              <a:rPr kumimoji="1" lang="en-US" altLang="ja-JP" sz="3600" dirty="0"/>
              <a:t>Fluctuations of Conserved </a:t>
            </a:r>
            <a:r>
              <a:rPr lang="en-US" altLang="ja-JP" sz="3600" dirty="0"/>
              <a:t>C</a:t>
            </a:r>
            <a:r>
              <a:rPr kumimoji="1" lang="en-US" altLang="ja-JP" sz="3600" dirty="0"/>
              <a:t>harges</a:t>
            </a:r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2. </a:t>
            </a:r>
            <a:r>
              <a:rPr kumimoji="1" lang="en-US" altLang="ja-JP" sz="3600" dirty="0"/>
              <a:t>Finite-volume Effects </a:t>
            </a:r>
          </a:p>
          <a:p>
            <a:r>
              <a:rPr kumimoji="1" lang="en-US" altLang="ja-JP" sz="3200" dirty="0"/>
              <a:t>       in anisotropic systems</a:t>
            </a:r>
            <a:endParaRPr kumimoji="1" lang="en-US" altLang="ja-JP" sz="4000" dirty="0"/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3. </a:t>
            </a:r>
            <a:r>
              <a:rPr kumimoji="1" lang="en-US" altLang="ja-JP" sz="3600" dirty="0"/>
              <a:t>Finite-size Scaling around QCD-CP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860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attractive force between two conductive plates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Methods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Integral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differential, moving frame, non-equilibrium,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rely on thermodynamic relations valid in 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∞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24760">
                    <a:alpha val="83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Not applicable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anisotropic systems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195856"/>
            <a:ext cx="8345265" cy="2148365"/>
            <a:chOff x="328472" y="4232432"/>
            <a:chExt cx="8345265" cy="2148365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148365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380850"/>
              <a:ext cx="48808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We employ </a:t>
              </a:r>
              <a:r>
                <a:rPr kumimoji="1" lang="en-US" altLang="ja-JP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SF</a:t>
              </a:r>
              <a:r>
                <a:rPr kumimoji="1" lang="en-US" altLang="ja-JP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t</a:t>
              </a:r>
              <a:r>
                <a:rPr kumimoji="1" lang="en-US" altLang="ja-JP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X</a:t>
              </a: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 Method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68474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Components of EMT are directly accessible!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5793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5793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795BD8-C445-4EA9-BA97-6FEB9CF83C4B}"/>
              </a:ext>
            </a:extLst>
          </p:cNvPr>
          <p:cNvSpPr txBox="1"/>
          <p:nvPr/>
        </p:nvSpPr>
        <p:spPr>
          <a:xfrm>
            <a:off x="4127300" y="6372037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SF</a:t>
            </a:r>
            <a:r>
              <a:rPr kumimoji="1" lang="en-US" altLang="ja-JP" sz="2400" i="1" dirty="0" err="1"/>
              <a:t>t</a:t>
            </a:r>
            <a:r>
              <a:rPr kumimoji="1" lang="en-US" altLang="ja-JP" sz="2400" dirty="0" err="1"/>
              <a:t>X</a:t>
            </a:r>
            <a:r>
              <a:rPr kumimoji="1" lang="en-US" altLang="ja-JP" sz="2400" dirty="0"/>
              <a:t> = </a:t>
            </a:r>
            <a:r>
              <a:rPr kumimoji="1" lang="en-US" altLang="ja-JP" sz="2400" b="1" dirty="0"/>
              <a:t>S</a:t>
            </a:r>
            <a:r>
              <a:rPr kumimoji="1" lang="en-US" altLang="ja-JP" sz="2400" dirty="0"/>
              <a:t>mall </a:t>
            </a:r>
            <a:r>
              <a:rPr kumimoji="1" lang="en-US" altLang="ja-JP" sz="2400" b="1" dirty="0"/>
              <a:t>F</a:t>
            </a:r>
            <a:r>
              <a:rPr kumimoji="1" lang="en-US" altLang="ja-JP" sz="2400" dirty="0"/>
              <a:t>low </a:t>
            </a:r>
            <a:r>
              <a:rPr kumimoji="1" lang="en-US" altLang="ja-JP" sz="2400" b="1" i="1" dirty="0"/>
              <a:t>t</a:t>
            </a:r>
            <a:r>
              <a:rPr kumimoji="1" lang="en-US" altLang="ja-JP" sz="2400" dirty="0"/>
              <a:t>ime </a:t>
            </a:r>
            <a:r>
              <a:rPr kumimoji="1" lang="en-US" altLang="ja-JP" sz="2400" dirty="0" err="1"/>
              <a:t>e</a:t>
            </a:r>
            <a:r>
              <a:rPr kumimoji="1" lang="en-US" altLang="ja-JP" sz="2400" b="1" dirty="0" err="1"/>
              <a:t>X</a:t>
            </a:r>
            <a:r>
              <a:rPr kumimoji="1" lang="en-US" altLang="ja-JP" sz="2400" dirty="0" err="1"/>
              <a:t>pansion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  <a:effectLst>
            <a:glow rad="101600">
              <a:schemeClr val="accent2">
                <a:alpha val="40000"/>
              </a:schemeClr>
            </a:glow>
          </a:effectLst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endParaRPr kumimoji="1" lang="ja-JP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</a:t>
            </a:r>
            <a:r>
              <a:rPr lang="ja-JP" altLang="en-US" dirty="0"/>
              <a:t> </a:t>
            </a:r>
            <a:r>
              <a:rPr lang="en-US" altLang="ja-JP" dirty="0"/>
              <a:t>@ T</a:t>
            </a:r>
            <a:r>
              <a:rPr lang="ja-JP" altLang="en-US" dirty="0"/>
              <a:t>≠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3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角丸四角形 15">
            <a:extLst>
              <a:ext uri="{FF2B5EF4-FFF2-40B4-BE49-F238E27FC236}">
                <a16:creationId xmlns:a16="http://schemas.microsoft.com/office/drawing/2014/main" id="{96EF2EF9-0CA5-4FD8-BA3D-9A0EB28C7A0F}"/>
              </a:ext>
            </a:extLst>
          </p:cNvPr>
          <p:cNvSpPr/>
          <p:nvPr/>
        </p:nvSpPr>
        <p:spPr>
          <a:xfrm>
            <a:off x="310674" y="5810037"/>
            <a:ext cx="8522652" cy="767227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Error: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stat.+sys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5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37B09EDC-42AC-4667-91C3-8E4AF2A1D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381950" y="1660930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4" y="6044853"/>
            <a:ext cx="163034" cy="261795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1692584" y="4994746"/>
            <a:ext cx="1963999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 Phase</a:t>
            </a:r>
          </a:p>
        </p:txBody>
      </p:sp>
      <p:cxnSp>
        <p:nvCxnSpPr>
          <p:cNvPr id="20" name="直線矢印コネクタ 19"/>
          <p:cNvCxnSpPr>
            <a:cxnSpLocks/>
          </p:cNvCxnSpPr>
          <p:nvPr/>
        </p:nvCxnSpPr>
        <p:spPr>
          <a:xfrm flipH="1" flipV="1">
            <a:off x="1418526" y="1432560"/>
            <a:ext cx="0" cy="4632013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428FCA4-E6C7-47FA-994F-904CEABE4281}"/>
              </a:ext>
            </a:extLst>
          </p:cNvPr>
          <p:cNvSpPr txBox="1"/>
          <p:nvPr/>
        </p:nvSpPr>
        <p:spPr>
          <a:xfrm>
            <a:off x="3320237" y="2281190"/>
            <a:ext cx="2828018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E5C4F79-5D3E-4A76-98B1-C635C6A317A6}"/>
              </a:ext>
            </a:extLst>
          </p:cNvPr>
          <p:cNvSpPr txBox="1"/>
          <p:nvPr/>
        </p:nvSpPr>
        <p:spPr>
          <a:xfrm>
            <a:off x="5772466" y="5234533"/>
            <a:ext cx="127951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4AB0A7-B9A0-4060-AB26-A81BF0B55B77}"/>
              </a:ext>
            </a:extLst>
          </p:cNvPr>
          <p:cNvSpPr txBox="1"/>
          <p:nvPr/>
        </p:nvSpPr>
        <p:spPr>
          <a:xfrm rot="16200000">
            <a:off x="-74563" y="1999625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Temperature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150~\rm MeV&#10;\end{align*}&lt;/body&gt;&#10;  &lt;fcolor&gt;FFFFFFFF&lt;/fcolor&gt;&#10;  &lt;bcolor&gt;FFFFFFFF&lt;/bcolor&gt;&#10;  &lt;transparent&gt;True&lt;/transparent&gt;&#10;  &lt;resolution&gt;1800&lt;/resolution&gt;&#10;  &lt;imageh&gt;173&lt;/imageh&gt;&#10;  &lt;imagew&gt;1225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0D81FA22-CCCA-4E1B-8958-51634B604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124" y="3760602"/>
            <a:ext cx="1296458" cy="18309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DE5059-2737-44C6-9D6C-134325EBB0C9}"/>
              </a:ext>
            </a:extLst>
          </p:cNvPr>
          <p:cNvSpPr txBox="1"/>
          <p:nvPr/>
        </p:nvSpPr>
        <p:spPr>
          <a:xfrm>
            <a:off x="5916329" y="5932291"/>
            <a:ext cx="2580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Baryon</a:t>
            </a:r>
          </a:p>
          <a:p>
            <a:r>
              <a:rPr kumimoji="1" lang="en-US" altLang="ja-JP" sz="2400" dirty="0"/>
              <a:t>Chemical Potential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im 10^{15} \rm g/cm^3&#10;\end{align*}&lt;/body&gt;&#10;  &lt;fcolor&gt;FFFFFFFF&lt;/fcolor&gt;&#10;  &lt;bcolor&gt;FFFFFFFF&lt;/bcolor&gt;&#10;  &lt;transparent&gt;True&lt;/transparent&gt;&#10;  &lt;resolution&gt;1800&lt;/resolution&gt;&#10;  &lt;imageh&gt;279&lt;/imageh&gt;&#10;  &lt;imagew&gt;1369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BC28F10-732F-4513-9C91-5C36C4521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3" y="6096549"/>
            <a:ext cx="1448858" cy="295275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51EFDAA-0BF4-4BC5-BF9C-18132D1ECB1A}"/>
              </a:ext>
            </a:extLst>
          </p:cNvPr>
          <p:cNvSpPr txBox="1"/>
          <p:nvPr/>
        </p:nvSpPr>
        <p:spPr>
          <a:xfrm>
            <a:off x="3420133" y="3497807"/>
            <a:ext cx="2496196" cy="461665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QCD</a:t>
            </a:r>
            <a:r>
              <a:rPr lang="ja-JP" alt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 </a:t>
            </a: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Critical</a:t>
            </a:r>
            <a:r>
              <a:rPr lang="ja-JP" alt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 </a:t>
            </a:r>
            <a:r>
              <a:rPr lang="en-US" altLang="ja-JP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Point</a:t>
            </a:r>
            <a:endParaRPr lang="ja-JP" altLang="en-US" sz="24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B496D44-40BE-4BB6-8C7B-62FD0B5C3A7F}"/>
              </a:ext>
            </a:extLst>
          </p:cNvPr>
          <p:cNvSpPr txBox="1"/>
          <p:nvPr/>
        </p:nvSpPr>
        <p:spPr>
          <a:xfrm rot="3033201">
            <a:off x="3496426" y="4798666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BCCDD70-6418-499F-86D2-D81C83F5E659}"/>
              </a:ext>
            </a:extLst>
          </p:cNvPr>
          <p:cNvSpPr/>
          <p:nvPr/>
        </p:nvSpPr>
        <p:spPr>
          <a:xfrm>
            <a:off x="4331097" y="558820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9228648-8734-448D-AD54-6CC07C42A33A}"/>
              </a:ext>
            </a:extLst>
          </p:cNvPr>
          <p:cNvSpPr/>
          <p:nvPr/>
        </p:nvSpPr>
        <p:spPr>
          <a:xfrm>
            <a:off x="4355678" y="550719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267600" y="5935986"/>
            <a:ext cx="6429375" cy="0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6E2A94-5E7B-40F8-ABE2-AA3416C02085}"/>
              </a:ext>
            </a:extLst>
          </p:cNvPr>
          <p:cNvSpPr/>
          <p:nvPr/>
        </p:nvSpPr>
        <p:spPr>
          <a:xfrm>
            <a:off x="2487526" y="5999802"/>
            <a:ext cx="1976411" cy="784043"/>
          </a:xfrm>
          <a:prstGeom prst="wedgeRoundRectCallout">
            <a:avLst>
              <a:gd name="adj1" fmla="val 40619"/>
              <a:gd name="adj2" fmla="val -83547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(2002); …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3C62350-79F1-492D-8C36-E494D5E6C87C}"/>
              </a:ext>
            </a:extLst>
          </p:cNvPr>
          <p:cNvGrpSpPr/>
          <p:nvPr/>
        </p:nvGrpSpPr>
        <p:grpSpPr>
          <a:xfrm rot="21103398">
            <a:off x="312826" y="875449"/>
            <a:ext cx="2978829" cy="2023595"/>
            <a:chOff x="907938" y="1467689"/>
            <a:chExt cx="2978829" cy="2023595"/>
          </a:xfrm>
        </p:grpSpPr>
        <p:pic>
          <p:nvPicPr>
            <p:cNvPr id="21" name="Picture 230">
              <a:extLst>
                <a:ext uri="{FF2B5EF4-FFF2-40B4-BE49-F238E27FC236}">
                  <a16:creationId xmlns:a16="http://schemas.microsoft.com/office/drawing/2014/main" id="{FD4D789B-367E-41D9-AF04-BF218D073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A46186C-C6FE-4675-9545-751B16D646C4}"/>
                </a:ext>
              </a:extLst>
            </p:cNvPr>
            <p:cNvSpPr txBox="1"/>
            <p:nvPr/>
          </p:nvSpPr>
          <p:spPr>
            <a:xfrm>
              <a:off x="985760" y="1510458"/>
              <a:ext cx="14605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Early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Universe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31421E4-150E-4069-BC30-6B7255A690D7}"/>
              </a:ext>
            </a:extLst>
          </p:cNvPr>
          <p:cNvGrpSpPr/>
          <p:nvPr/>
        </p:nvGrpSpPr>
        <p:grpSpPr>
          <a:xfrm rot="21191551">
            <a:off x="5624358" y="4669821"/>
            <a:ext cx="2797811" cy="1922666"/>
            <a:chOff x="5678279" y="3028927"/>
            <a:chExt cx="2797811" cy="1922666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433D977-272B-4DF9-92B3-F49F84C33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661" t="19563" r="19623" b="18881"/>
            <a:stretch/>
          </p:blipFill>
          <p:spPr>
            <a:xfrm>
              <a:off x="5678279" y="3028927"/>
              <a:ext cx="2797811" cy="192266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A555FB4-C72E-4E1C-AAD0-04B6E08011FB}"/>
                </a:ext>
              </a:extLst>
            </p:cNvPr>
            <p:cNvSpPr txBox="1"/>
            <p:nvPr/>
          </p:nvSpPr>
          <p:spPr>
            <a:xfrm>
              <a:off x="6892910" y="3973002"/>
              <a:ext cx="14847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Compact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+mj-ea"/>
                  <a:ea typeface="+mj-ea"/>
                </a:rPr>
                <a:t>Stars</a:t>
              </a:r>
              <a:endPara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角丸四角形 15">
            <a:extLst>
              <a:ext uri="{FF2B5EF4-FFF2-40B4-BE49-F238E27FC236}">
                <a16:creationId xmlns:a16="http://schemas.microsoft.com/office/drawing/2014/main" id="{F652A76B-A13E-4508-9BA7-947768B24BDA}"/>
              </a:ext>
            </a:extLst>
          </p:cNvPr>
          <p:cNvSpPr/>
          <p:nvPr/>
        </p:nvSpPr>
        <p:spPr>
          <a:xfrm>
            <a:off x="310674" y="5810037"/>
            <a:ext cx="8522652" cy="767227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Error: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stat.+sys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2">
            <a:extLst>
              <a:ext uri="{FF2B5EF4-FFF2-40B4-BE49-F238E27FC236}">
                <a16:creationId xmlns:a16="http://schemas.microsoft.com/office/drawing/2014/main" id="{60A091CC-78B6-4876-888F-2D8E6A7AAB26}"/>
              </a:ext>
            </a:extLst>
          </p:cNvPr>
          <p:cNvSpPr/>
          <p:nvPr/>
        </p:nvSpPr>
        <p:spPr>
          <a:xfrm>
            <a:off x="416378" y="4482078"/>
            <a:ext cx="8098972" cy="828833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Applications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41D854-C9CE-4888-BF58-ACC4F9E22740}"/>
              </a:ext>
            </a:extLst>
          </p:cNvPr>
          <p:cNvSpPr txBox="1"/>
          <p:nvPr/>
        </p:nvSpPr>
        <p:spPr>
          <a:xfrm>
            <a:off x="628650" y="1720948"/>
            <a:ext cx="7886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+mj-ea"/>
                <a:ea typeface="+mj-ea"/>
              </a:rPr>
              <a:t>1. </a:t>
            </a:r>
            <a:r>
              <a:rPr kumimoji="1" lang="en-US" altLang="ja-JP" sz="3600" dirty="0"/>
              <a:t>Fluctuations of Conserved </a:t>
            </a:r>
            <a:r>
              <a:rPr lang="en-US" altLang="ja-JP" sz="3600" dirty="0"/>
              <a:t>C</a:t>
            </a:r>
            <a:r>
              <a:rPr kumimoji="1" lang="en-US" altLang="ja-JP" sz="3600" dirty="0"/>
              <a:t>harges</a:t>
            </a:r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2. </a:t>
            </a:r>
            <a:r>
              <a:rPr kumimoji="1" lang="en-US" altLang="ja-JP" sz="3600" dirty="0"/>
              <a:t>Finite-volume Effects </a:t>
            </a:r>
          </a:p>
          <a:p>
            <a:r>
              <a:rPr kumimoji="1" lang="en-US" altLang="ja-JP" sz="3200" dirty="0"/>
              <a:t>       in anisotropic systems</a:t>
            </a:r>
            <a:endParaRPr kumimoji="1" lang="en-US" altLang="ja-JP" sz="4000" dirty="0"/>
          </a:p>
          <a:p>
            <a:endParaRPr lang="en-US" altLang="ja-JP" sz="3600" dirty="0"/>
          </a:p>
          <a:p>
            <a:r>
              <a:rPr kumimoji="1" lang="en-US" altLang="ja-JP" sz="4000" dirty="0">
                <a:latin typeface="+mj-ea"/>
                <a:ea typeface="+mj-ea"/>
              </a:rPr>
              <a:t>3. </a:t>
            </a:r>
            <a:r>
              <a:rPr kumimoji="1" lang="en-US" altLang="ja-JP" sz="3600" dirty="0"/>
              <a:t>Finite-size Scaling around QCD-CP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37804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0D9AE75-6AB7-44B5-B060-10BFD6B59786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9DA1-CB25-49BB-879D-476347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Varying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4" y="228844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blipFill>
                <a:blip r:embed="rId3"/>
                <a:stretch>
                  <a:fillRect l="-2640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A992CF42-74CD-443F-B968-DE8808047B8D}"/>
              </a:ext>
            </a:extLst>
          </p:cNvPr>
          <p:cNvSpPr/>
          <p:nvPr/>
        </p:nvSpPr>
        <p:spPr>
          <a:xfrm>
            <a:off x="189037" y="5402535"/>
            <a:ext cx="111591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4CA37D1-3A04-4CD2-B0F0-A21417CF3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5488777"/>
            <a:ext cx="812800" cy="249767"/>
          </a:xfrm>
          <a:prstGeom prst="rect">
            <a:avLst/>
          </a:prstGeom>
        </p:spPr>
      </p:pic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D34788B0-589C-4B50-B537-784733C057A5}"/>
              </a:ext>
            </a:extLst>
          </p:cNvPr>
          <p:cNvSpPr/>
          <p:nvPr/>
        </p:nvSpPr>
        <p:spPr>
          <a:xfrm>
            <a:off x="3569830" y="2245886"/>
            <a:ext cx="122929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0856AEA-034A-4801-8333-54454CD1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8" y="2361232"/>
            <a:ext cx="939800" cy="19155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Phase Diagram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on the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blipFill>
                <a:blip r:embed="rId7"/>
                <a:stretch>
                  <a:fillRect l="-2885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0E968C9-BD49-4EBF-AE88-9E8999C89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5ED713A-323E-48C7-8655-3174032B2B72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ADC0746-239D-45D8-8D4E-FA1C8CE8E24D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F6421FE-F79B-4494-AB64-C2C99ED72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857" y="3989322"/>
            <a:ext cx="939799" cy="1915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B3C747-C4E4-4519-B92F-5D0BC3E8D009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3A78F2E-8D96-4767-A76E-382DA8B3083C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51DA8DA-EF6D-4FC3-BFC3-48997A956B0D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3F60FF0-987E-448C-A9E2-342249ECF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sp>
        <p:nvSpPr>
          <p:cNvPr id="42" name="角丸四角形 27">
            <a:extLst>
              <a:ext uri="{FF2B5EF4-FFF2-40B4-BE49-F238E27FC236}">
                <a16:creationId xmlns:a16="http://schemas.microsoft.com/office/drawing/2014/main" id="{0FE8E320-E648-4C63-BBA7-9CEE7EB4CF93}"/>
              </a:ext>
            </a:extLst>
          </p:cNvPr>
          <p:cNvSpPr/>
          <p:nvPr/>
        </p:nvSpPr>
        <p:spPr>
          <a:xfrm>
            <a:off x="811385" y="6034259"/>
            <a:ext cx="7447440" cy="614803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/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blipFill>
                <a:blip r:embed="rId10"/>
                <a:stretch>
                  <a:fillRect l="-120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60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49774FD7-AE43-441D-AF25-167EBC60AF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8" y="5178233"/>
            <a:ext cx="637117" cy="3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3025891" y="1458219"/>
            <a:ext cx="2034939" cy="1554734"/>
          </a:xfrm>
          <a:prstGeom prst="wedgeRoundRectCallout">
            <a:avLst>
              <a:gd name="adj1" fmla="val 67643"/>
              <a:gd name="adj2" fmla="val 35301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2197526" y="2263403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1142918" y="3368366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76" y="2280577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4" y="3506697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2197526" y="3368366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1371819" y="1683081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092781" y="3339079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3044911" y="3830035"/>
            <a:ext cx="2015922" cy="1554734"/>
          </a:xfrm>
          <a:prstGeom prst="wedgeRoundRectCallout">
            <a:avLst>
              <a:gd name="adj1" fmla="val -83047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3462819" y="505324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4022667" y="420550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70" y="473392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88" y="404980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2149116" y="277194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2139719" y="38359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3453022" y="265585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4012870" y="1808119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73" y="2336540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91" y="1652414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628650" y="5781166"/>
                <a:ext cx="8242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Kurtosis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changes discontinuously at the CP.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81166"/>
                <a:ext cx="8242811" cy="461665"/>
              </a:xfrm>
              <a:prstGeom prst="rect">
                <a:avLst/>
              </a:prstGeom>
              <a:blipFill>
                <a:blip r:embed="rId6"/>
                <a:stretch>
                  <a:fillRect l="-96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3496870" y="2078971"/>
            <a:ext cx="1102320" cy="544687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  <a:gd name="connsiteX0" fmla="*/ 0 w 923026"/>
              <a:gd name="connsiteY0" fmla="*/ 34506 h 757733"/>
              <a:gd name="connsiteX1" fmla="*/ 146649 w 923026"/>
              <a:gd name="connsiteY1" fmla="*/ 595223 h 757733"/>
              <a:gd name="connsiteX2" fmla="*/ 457200 w 923026"/>
              <a:gd name="connsiteY2" fmla="*/ 741872 h 757733"/>
              <a:gd name="connsiteX3" fmla="*/ 688083 w 923026"/>
              <a:gd name="connsiteY3" fmla="*/ 286598 h 757733"/>
              <a:gd name="connsiteX4" fmla="*/ 923026 w 923026"/>
              <a:gd name="connsiteY4" fmla="*/ 0 h 757733"/>
              <a:gd name="connsiteX0" fmla="*/ 0 w 923026"/>
              <a:gd name="connsiteY0" fmla="*/ 34506 h 742350"/>
              <a:gd name="connsiteX1" fmla="*/ 218367 w 923026"/>
              <a:gd name="connsiteY1" fmla="*/ 195975 h 742350"/>
              <a:gd name="connsiteX2" fmla="*/ 457200 w 923026"/>
              <a:gd name="connsiteY2" fmla="*/ 741872 h 742350"/>
              <a:gd name="connsiteX3" fmla="*/ 688083 w 923026"/>
              <a:gd name="connsiteY3" fmla="*/ 286598 h 742350"/>
              <a:gd name="connsiteX4" fmla="*/ 923026 w 923026"/>
              <a:gd name="connsiteY4" fmla="*/ 0 h 742350"/>
              <a:gd name="connsiteX0" fmla="*/ 0 w 923026"/>
              <a:gd name="connsiteY0" fmla="*/ 34506 h 741942"/>
              <a:gd name="connsiteX1" fmla="*/ 218367 w 923026"/>
              <a:gd name="connsiteY1" fmla="*/ 195975 h 741942"/>
              <a:gd name="connsiteX2" fmla="*/ 457200 w 923026"/>
              <a:gd name="connsiteY2" fmla="*/ 741872 h 741942"/>
              <a:gd name="connsiteX3" fmla="*/ 688083 w 923026"/>
              <a:gd name="connsiteY3" fmla="*/ 232646 h 741942"/>
              <a:gd name="connsiteX4" fmla="*/ 923026 w 923026"/>
              <a:gd name="connsiteY4" fmla="*/ 0 h 741942"/>
              <a:gd name="connsiteX0" fmla="*/ 0 w 923026"/>
              <a:gd name="connsiteY0" fmla="*/ 34506 h 741942"/>
              <a:gd name="connsiteX1" fmla="*/ 218367 w 923026"/>
              <a:gd name="connsiteY1" fmla="*/ 195975 h 741942"/>
              <a:gd name="connsiteX2" fmla="*/ 457200 w 923026"/>
              <a:gd name="connsiteY2" fmla="*/ 741872 h 741942"/>
              <a:gd name="connsiteX3" fmla="*/ 670153 w 923026"/>
              <a:gd name="connsiteY3" fmla="*/ 232646 h 741942"/>
              <a:gd name="connsiteX4" fmla="*/ 923026 w 923026"/>
              <a:gd name="connsiteY4" fmla="*/ 0 h 741942"/>
              <a:gd name="connsiteX0" fmla="*/ 0 w 1039567"/>
              <a:gd name="connsiteY0" fmla="*/ -1 h 707435"/>
              <a:gd name="connsiteX1" fmla="*/ 218367 w 1039567"/>
              <a:gd name="connsiteY1" fmla="*/ 161468 h 707435"/>
              <a:gd name="connsiteX2" fmla="*/ 457200 w 1039567"/>
              <a:gd name="connsiteY2" fmla="*/ 707365 h 707435"/>
              <a:gd name="connsiteX3" fmla="*/ 670153 w 1039567"/>
              <a:gd name="connsiteY3" fmla="*/ 198139 h 707435"/>
              <a:gd name="connsiteX4" fmla="*/ 1039567 w 1039567"/>
              <a:gd name="connsiteY4" fmla="*/ 51817 h 707435"/>
              <a:gd name="connsiteX0" fmla="*/ 0 w 1039567"/>
              <a:gd name="connsiteY0" fmla="*/ 0 h 707436"/>
              <a:gd name="connsiteX1" fmla="*/ 218367 w 1039567"/>
              <a:gd name="connsiteY1" fmla="*/ 161469 h 707436"/>
              <a:gd name="connsiteX2" fmla="*/ 457200 w 1039567"/>
              <a:gd name="connsiteY2" fmla="*/ 707366 h 707436"/>
              <a:gd name="connsiteX3" fmla="*/ 670153 w 1039567"/>
              <a:gd name="connsiteY3" fmla="*/ 198140 h 707436"/>
              <a:gd name="connsiteX4" fmla="*/ 1039567 w 1039567"/>
              <a:gd name="connsiteY4" fmla="*/ 51818 h 707436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0" h="655618">
                <a:moveTo>
                  <a:pt x="0" y="2135"/>
                </a:moveTo>
                <a:cubicBezTo>
                  <a:pt x="97977" y="29319"/>
                  <a:pt x="194461" y="749"/>
                  <a:pt x="281120" y="109651"/>
                </a:cubicBezTo>
                <a:cubicBezTo>
                  <a:pt x="367779" y="218553"/>
                  <a:pt x="444655" y="649436"/>
                  <a:pt x="519953" y="655548"/>
                </a:cubicBezTo>
                <a:cubicBezTo>
                  <a:pt x="595251" y="661660"/>
                  <a:pt x="655268" y="269967"/>
                  <a:pt x="732906" y="146322"/>
                </a:cubicBezTo>
                <a:cubicBezTo>
                  <a:pt x="810544" y="22677"/>
                  <a:pt x="969879" y="43710"/>
                  <a:pt x="1102320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3706485" y="441041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4341965" y="441041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D796F4-202A-4B6E-A8A3-E9A88F9254E0}"/>
              </a:ext>
            </a:extLst>
          </p:cNvPr>
          <p:cNvSpPr txBox="1"/>
          <p:nvPr/>
        </p:nvSpPr>
        <p:spPr>
          <a:xfrm>
            <a:off x="5304499" y="1714595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Gauss distribution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BD94AB-FAA2-4C63-8E5D-49B6E6D39669}"/>
              </a:ext>
            </a:extLst>
          </p:cNvPr>
          <p:cNvSpPr txBox="1"/>
          <p:nvPr/>
        </p:nvSpPr>
        <p:spPr>
          <a:xfrm>
            <a:off x="5304499" y="4074961"/>
            <a:ext cx="267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Two delta functions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langle M^4 \rangle_c}{\langle M^2 \rangle^2_c} = 0&#10;\end{align*}&lt;/body&gt;&#10;  &lt;fcolor&gt;FFFFFFFF&lt;/fcolor&gt;&#10;  &lt;bcolor&gt;FFFFFFFF&lt;/bcolor&gt;&#10;  &lt;transparent&gt;True&lt;/transparent&gt;&#10;  &lt;resolution&gt;1800&lt;/resolution&gt;&#10;  &lt;imageh&gt;608&lt;/imageh&gt;&#10;  &lt;imagew&gt;1162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53C4598-BCA9-4E22-B884-F4E079080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5" y="2231985"/>
            <a:ext cx="1229783" cy="64346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\langle M^4 \rangle_c}{\langle M^2 \rangle^2_c} = -2&#10;\end{align*}&lt;/body&gt;&#10;  &lt;fcolor&gt;FFFFFFFF&lt;/fcolor&gt;&#10;  &lt;bcolor&gt;FFFFFFFF&lt;/bcolor&gt;&#10;  &lt;transparent&gt;True&lt;/transparent&gt;&#10;  &lt;resolution&gt;1800&lt;/resolution&gt;&#10;  &lt;imageh&gt;608&lt;/imageh&gt;&#10;  &lt;imagew&gt;1354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984A8D0F-F1E2-4A84-A114-1AFE87318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4" y="4639939"/>
            <a:ext cx="1432983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6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5435D23D-A386-4C0D-A5F9-75C17F482C3F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Finite-Size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B7EBB4F-1CC9-45E5-9F96-EB946675E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70DF1-FD80-477D-B3E3-27128E3AC404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/>
              <p:nvPr/>
            </p:nvSpPr>
            <p:spPr>
              <a:xfrm>
                <a:off x="367323" y="4851720"/>
                <a:ext cx="84093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finite-size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size have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3" y="4851720"/>
                <a:ext cx="8409353" cy="1200329"/>
              </a:xfrm>
              <a:prstGeom prst="rect">
                <a:avLst/>
              </a:prstGeom>
              <a:blipFill>
                <a:blip r:embed="rId8"/>
                <a:stretch>
                  <a:fillRect l="-942" t="-4061" r="-14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73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38D759E2-235B-489B-8FCD-4BE2CBDA2D81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blipFill>
                <a:blip r:embed="rId9"/>
                <a:stretch>
                  <a:fillRect l="-10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29A32004-3C7B-45D2-A066-7AB78A3F2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165">
            <a:extLst>
              <a:ext uri="{FF2B5EF4-FFF2-40B4-BE49-F238E27FC236}">
                <a16:creationId xmlns:a16="http://schemas.microsoft.com/office/drawing/2014/main" id="{819144EA-7C98-4AD4-B372-9CEDBCAC4121}"/>
              </a:ext>
            </a:extLst>
          </p:cNvPr>
          <p:cNvSpPr/>
          <p:nvPr/>
        </p:nvSpPr>
        <p:spPr>
          <a:xfrm>
            <a:off x="436925" y="4739313"/>
            <a:ext cx="5933396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BC9503-F9BA-43C8-B47D-2E643625FC57}"/>
              </a:ext>
            </a:extLst>
          </p:cNvPr>
          <p:cNvSpPr txBox="1"/>
          <p:nvPr/>
        </p:nvSpPr>
        <p:spPr>
          <a:xfrm>
            <a:off x="1929128" y="5665689"/>
            <a:ext cx="342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Too large finite-S effects?</a:t>
            </a:r>
            <a:endParaRPr kumimoji="1" lang="ja-JP" altLang="en-US" sz="2400" dirty="0"/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BE767A-BC5B-4D8A-9517-713B3B62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59" y="4206336"/>
            <a:ext cx="3403545" cy="25190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372310"/>
                <a:ext cx="5202168" cy="270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/>
                  <a:t>: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372310"/>
                <a:ext cx="5202168" cy="2706190"/>
              </a:xfrm>
              <a:prstGeom prst="rect">
                <a:avLst/>
              </a:prstGeom>
              <a:blipFill>
                <a:blip r:embed="rId3"/>
                <a:stretch>
                  <a:fillRect l="-1522" t="-1802" b="-4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73" y="1704245"/>
            <a:ext cx="3078866" cy="4045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266738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38C1CD-7A1B-48C4-B62D-8DFEF1C7F315}"/>
              </a:ext>
            </a:extLst>
          </p:cNvPr>
          <p:cNvSpPr txBox="1"/>
          <p:nvPr/>
        </p:nvSpPr>
        <p:spPr>
          <a:xfrm>
            <a:off x="6183032" y="6079013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endParaRPr kumimoji="1" lang="en-US" altLang="ja-JP" dirty="0"/>
          </a:p>
          <a:p>
            <a:r>
              <a:rPr lang="en-US" altLang="ja-JP" dirty="0"/>
              <a:t>2108.00118, PRD, in press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15563" y="5639306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Z2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63" y="5639306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9" y="4269278"/>
                <a:ext cx="11702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9" y="4269278"/>
                <a:ext cx="1170256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765853"/>
            <a:ext cx="4149725" cy="2645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FC3075-9E92-4738-9B26-F0B53397C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4400304"/>
            <a:ext cx="1075267" cy="17674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6B675041-5B46-4343-B34C-C3C08CEF0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417659"/>
            <a:ext cx="1254125" cy="22013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269278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486771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127185"/>
            <a:ext cx="4149725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E45950-FE3E-47A2-BB83-24C530492078}"/>
              </a:ext>
            </a:extLst>
          </p:cNvPr>
          <p:cNvSpPr txBox="1"/>
          <p:nvPr/>
        </p:nvSpPr>
        <p:spPr>
          <a:xfrm>
            <a:off x="5260167" y="6516083"/>
            <a:ext cx="4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lang="en-US" altLang="ja-JP" dirty="0"/>
              <a:t>, 2108.00118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Check of </a:t>
            </a:r>
            <a:r>
              <a:rPr lang="en-US" altLang="ja-JP" dirty="0"/>
              <a:t>Z</a:t>
            </a:r>
            <a:r>
              <a:rPr lang="en-US" altLang="ja-JP" baseline="-25000" dirty="0"/>
              <a:t>2</a:t>
            </a:r>
            <a:r>
              <a:rPr kumimoji="1" lang="en-US" altLang="ja-JP" dirty="0"/>
              <a:t> Scaling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641859-3C1D-404A-B4C2-06E4E138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4" y="1983433"/>
            <a:ext cx="3700207" cy="29032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327DF2-FB97-4641-ADF9-D9B823FCCA35}"/>
              </a:ext>
            </a:extLst>
          </p:cNvPr>
          <p:cNvSpPr txBox="1"/>
          <p:nvPr/>
        </p:nvSpPr>
        <p:spPr>
          <a:xfrm>
            <a:off x="370936" y="1359281"/>
            <a:ext cx="4085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Effective potential at the CP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6ABF37-4CEF-420C-9424-5D962C85C2A1}"/>
              </a:ext>
            </a:extLst>
          </p:cNvPr>
          <p:cNvSpPr txBox="1"/>
          <p:nvPr/>
        </p:nvSpPr>
        <p:spPr>
          <a:xfrm>
            <a:off x="4714192" y="135928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Scaling of order parameter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2E5078-9E02-4645-AB46-A71C6DBF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53" y="1983433"/>
            <a:ext cx="3898343" cy="290323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472D1D-A5F9-40E5-9BFC-FF1F99A11F7F}"/>
              </a:ext>
            </a:extLst>
          </p:cNvPr>
          <p:cNvSpPr txBox="1"/>
          <p:nvPr/>
        </p:nvSpPr>
        <p:spPr>
          <a:xfrm>
            <a:off x="2067949" y="5498719"/>
            <a:ext cx="500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Z2 scaling is well established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5661F4-3F1B-4FBE-BC03-B9913D0687C4}"/>
              </a:ext>
            </a:extLst>
          </p:cNvPr>
          <p:cNvSpPr txBox="1"/>
          <p:nvPr/>
        </p:nvSpPr>
        <p:spPr>
          <a:xfrm>
            <a:off x="5260167" y="6516083"/>
            <a:ext cx="4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lang="en-US" altLang="ja-JP" dirty="0"/>
              <a:t>, 2108.00118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24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25563-CB52-400C-92A7-5C39DB9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“Experimental” Tools</a:t>
            </a:r>
            <a:br>
              <a:rPr kumimoji="1" lang="en-US" altLang="ja-JP" dirty="0"/>
            </a:br>
            <a:r>
              <a:rPr kumimoji="1" lang="en-US" altLang="ja-JP" sz="3600" dirty="0"/>
              <a:t>to explore hot &amp; dense medium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F24913-5B86-4191-9D0C-6AF63F5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5" name="図 4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09F9CEA7-1031-4A54-9798-EBE7FBEC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507" r="22354" b="39345"/>
          <a:stretch/>
        </p:blipFill>
        <p:spPr>
          <a:xfrm>
            <a:off x="4657083" y="3120081"/>
            <a:ext cx="4036934" cy="1970330"/>
          </a:xfrm>
          <a:prstGeom prst="rect">
            <a:avLst/>
          </a:prstGeom>
        </p:spPr>
      </p:pic>
      <p:pic>
        <p:nvPicPr>
          <p:cNvPr id="6" name="Picture 25" descr="ev2_front1">
            <a:extLst>
              <a:ext uri="{FF2B5EF4-FFF2-40B4-BE49-F238E27FC236}">
                <a16:creationId xmlns:a16="http://schemas.microsoft.com/office/drawing/2014/main" id="{A88DCB2A-3E17-4FCE-B3CE-4812ADC14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4411"/>
          <a:stretch/>
        </p:blipFill>
        <p:spPr bwMode="auto">
          <a:xfrm>
            <a:off x="428434" y="3120081"/>
            <a:ext cx="3990779" cy="1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809FB2-0F12-4103-87C2-25F4442D6AA6}"/>
              </a:ext>
            </a:extLst>
          </p:cNvPr>
          <p:cNvSpPr txBox="1"/>
          <p:nvPr/>
        </p:nvSpPr>
        <p:spPr>
          <a:xfrm>
            <a:off x="1339805" y="5299391"/>
            <a:ext cx="22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Real Experiment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B9BD5">
                    <a:lumMod val="50000"/>
                    <a:alpha val="40000"/>
                  </a:srgbClr>
                </a:glow>
              </a:effectLst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8967FA-BF65-4F38-B89B-23F3817576C6}"/>
              </a:ext>
            </a:extLst>
          </p:cNvPr>
          <p:cNvSpPr txBox="1"/>
          <p:nvPr/>
        </p:nvSpPr>
        <p:spPr>
          <a:xfrm>
            <a:off x="5387377" y="5313069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70AD47">
                      <a:lumMod val="75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Virtual Experiment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70AD47">
                    <a:lumMod val="75000"/>
                    <a:alpha val="40000"/>
                  </a:srgbClr>
                </a:glow>
              </a:effectLst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96901E-D6AD-44A8-B524-BFA60D6C3F0A}"/>
              </a:ext>
            </a:extLst>
          </p:cNvPr>
          <p:cNvSpPr txBox="1"/>
          <p:nvPr/>
        </p:nvSpPr>
        <p:spPr>
          <a:xfrm>
            <a:off x="343106" y="2024237"/>
            <a:ext cx="416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Relativistic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Heavy-Ion Collisions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B9BD5">
                    <a:lumMod val="50000"/>
                    <a:alpha val="40000"/>
                  </a:srgbClr>
                </a:glow>
              </a:effectLst>
              <a:uLnTx/>
              <a:uFillTx/>
              <a:latin typeface="Corbel"/>
              <a:ea typeface="+mj-ea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31249E-4EE7-4641-8339-FA431868227D}"/>
              </a:ext>
            </a:extLst>
          </p:cNvPr>
          <p:cNvSpPr txBox="1"/>
          <p:nvPr/>
        </p:nvSpPr>
        <p:spPr>
          <a:xfrm>
            <a:off x="4500732" y="2024236"/>
            <a:ext cx="428797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rPr>
              <a:t>Lattice QCD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rPr>
              <a:t> Numerical Simulations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4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7AC2391F-49EF-45D0-8EBB-590DFE8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/>
          <a:p>
            <a:fld id="{2EF2F49B-2D2B-4CC7-A2AF-312F666331BA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648908A2-29E5-4DD9-8AE9-72E916A53ABD}"/>
              </a:ext>
            </a:extLst>
          </p:cNvPr>
          <p:cNvSpPr/>
          <p:nvPr/>
        </p:nvSpPr>
        <p:spPr>
          <a:xfrm>
            <a:off x="697865" y="5895436"/>
            <a:ext cx="7748270" cy="76330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1" name="図 10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58AA3BF5-9E85-4CE3-8423-E5B64EE2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507" r="22354" b="39345"/>
          <a:stretch/>
        </p:blipFill>
        <p:spPr>
          <a:xfrm>
            <a:off x="4669275" y="1401009"/>
            <a:ext cx="4036934" cy="1970330"/>
          </a:xfrm>
          <a:prstGeom prst="rect">
            <a:avLst/>
          </a:prstGeom>
        </p:spPr>
      </p:pic>
      <p:pic>
        <p:nvPicPr>
          <p:cNvPr id="7" name="Picture 25" descr="ev2_front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4411"/>
          <a:stretch/>
        </p:blipFill>
        <p:spPr bwMode="auto">
          <a:xfrm>
            <a:off x="440626" y="1401009"/>
            <a:ext cx="3990779" cy="1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Lattice: Pros &amp; Cons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626" y="1401009"/>
            <a:ext cx="37673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Real Exp.</a:t>
            </a:r>
            <a:endParaRPr kumimoji="1" lang="en-US" altLang="ja-JP" sz="2000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Relativistic </a:t>
            </a: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Heavy-Ion Collisions</a:t>
            </a:r>
            <a:endParaRPr kumimoji="1" lang="ja-JP" altLang="en-US" sz="3200" b="1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6185" y="1401009"/>
            <a:ext cx="2377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Virtual Exp.</a:t>
            </a:r>
            <a:endParaRPr kumimoji="1" lang="en-US" altLang="ja-JP" sz="2000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algn="r"/>
            <a:r>
              <a:rPr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Lattice QCD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Numerical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Simulations</a:t>
            </a:r>
            <a:endParaRPr kumimoji="1" lang="ja-JP" altLang="en-US" sz="3200" b="1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9906" y="3440119"/>
            <a:ext cx="414415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Virtual, but unphysical params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Small baryon density only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Ideal thermal system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Limited observables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338" y="3440119"/>
            <a:ext cx="3850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400" dirty="0"/>
              <a:t>Real experiments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 err="1"/>
              <a:t>Zero~high</a:t>
            </a:r>
            <a:r>
              <a:rPr lang="en-US" altLang="ja-JP" sz="2400" dirty="0"/>
              <a:t> baryon density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Dynamical evolution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Final-state observables only</a:t>
            </a:r>
            <a:endParaRPr kumimoji="1" lang="ja-JP" altLang="en-US" sz="2000" dirty="0"/>
          </a:p>
        </p:txBody>
      </p:sp>
      <p:sp>
        <p:nvSpPr>
          <p:cNvPr id="10" name="右矢印 57">
            <a:extLst>
              <a:ext uri="{FF2B5EF4-FFF2-40B4-BE49-F238E27FC236}">
                <a16:creationId xmlns:a16="http://schemas.microsoft.com/office/drawing/2014/main" id="{098D045C-114E-4196-9B8B-E98AFC945222}"/>
              </a:ext>
            </a:extLst>
          </p:cNvPr>
          <p:cNvSpPr/>
          <p:nvPr/>
        </p:nvSpPr>
        <p:spPr>
          <a:xfrm>
            <a:off x="4237528" y="3662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右矢印 57">
            <a:extLst>
              <a:ext uri="{FF2B5EF4-FFF2-40B4-BE49-F238E27FC236}">
                <a16:creationId xmlns:a16="http://schemas.microsoft.com/office/drawing/2014/main" id="{186999C2-CD34-446A-ACB0-716EA7B82259}"/>
              </a:ext>
            </a:extLst>
          </p:cNvPr>
          <p:cNvSpPr/>
          <p:nvPr/>
        </p:nvSpPr>
        <p:spPr>
          <a:xfrm>
            <a:off x="4237528" y="4201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右矢印 57">
            <a:extLst>
              <a:ext uri="{FF2B5EF4-FFF2-40B4-BE49-F238E27FC236}">
                <a16:creationId xmlns:a16="http://schemas.microsoft.com/office/drawing/2014/main" id="{C70013B0-8DE6-466E-9C19-17D9223F144B}"/>
              </a:ext>
            </a:extLst>
          </p:cNvPr>
          <p:cNvSpPr/>
          <p:nvPr/>
        </p:nvSpPr>
        <p:spPr>
          <a:xfrm>
            <a:off x="4237528" y="4749755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94EAE8-95FE-4468-B45D-6FB42C6F07BC}"/>
              </a:ext>
            </a:extLst>
          </p:cNvPr>
          <p:cNvSpPr txBox="1"/>
          <p:nvPr/>
        </p:nvSpPr>
        <p:spPr>
          <a:xfrm>
            <a:off x="838446" y="6005154"/>
            <a:ext cx="746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Complementary use of both </a:t>
            </a:r>
            <a:r>
              <a:rPr kumimoji="1" lang="en-US" altLang="ja-JP" sz="2800" b="1" dirty="0" err="1">
                <a:solidFill>
                  <a:srgbClr val="FFFF00"/>
                </a:solidFill>
              </a:rPr>
              <a:t>exps</a:t>
            </a:r>
            <a:r>
              <a:rPr kumimoji="1" lang="en-US" altLang="ja-JP" sz="2800" b="1" dirty="0">
                <a:solidFill>
                  <a:srgbClr val="FFFF00"/>
                </a:solidFill>
              </a:rPr>
              <a:t>. </a:t>
            </a:r>
            <a:r>
              <a:rPr lang="en-US" altLang="ja-JP" sz="2800" b="1" dirty="0">
                <a:solidFill>
                  <a:srgbClr val="FFFF00"/>
                </a:solidFill>
              </a:rPr>
              <a:t>is important!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98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Final Remarks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1574608"/>
            <a:ext cx="788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Relativistic HIC and lattice simulations are useful “experimental” tools for exploring hot and dense medium.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Both experiments have pros and cons. Their complementary use is important.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Further exchanges of ideas between lattice and experimental  communities will be especially effective  for the search for the QCD phase structure!</a:t>
            </a:r>
          </a:p>
        </p:txBody>
      </p:sp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987540" y="5081165"/>
            <a:ext cx="6828792" cy="1486715"/>
            <a:chOff x="987540" y="5081165"/>
            <a:chExt cx="6828792" cy="1486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712" t="-3488" r="-712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2303110" y="5736883"/>
              <a:ext cx="3744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</a:t>
              </a:r>
            </a:p>
            <a:p>
              <a:r>
                <a:rPr lang="en-US" altLang="ja-JP" sz="2400" dirty="0"/>
                <a:t>ex.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842683" y="5688076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63" y="6254731"/>
              <a:ext cx="1811867" cy="26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736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Ratio slowly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But, large deviation still exists even at T/T</a:t>
            </a:r>
            <a:r>
              <a:rPr lang="en-US" altLang="ja-JP" sz="2800" baseline="-25000" dirty="0"/>
              <a:t>c</a:t>
            </a:r>
            <a:r>
              <a:rPr lang="en-US" altLang="ja-JP" sz="2800" dirty="0"/>
              <a:t>~25.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0671" y="5041555"/>
            <a:ext cx="456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T/T</a:t>
            </a:r>
            <a:r>
              <a:rPr kumimoji="1" lang="en-US" altLang="ja-JP" sz="2400" baseline="-25000" dirty="0"/>
              <a:t>c</a:t>
            </a:r>
            <a:r>
              <a:rPr kumimoji="1" lang="ja-JP" altLang="en-US" sz="2400" dirty="0"/>
              <a:t>≅</a:t>
            </a:r>
            <a:r>
              <a:rPr kumimoji="1" lang="en-US" altLang="ja-JP" sz="2400" dirty="0"/>
              <a:t>8.1 (</a:t>
            </a:r>
            <a:r>
              <a:rPr kumimoji="1" lang="en-US" altLang="ja-JP" sz="2400" dirty="0">
                <a:latin typeface="Symbol" panose="05050102010706020507" pitchFamily="18" charset="2"/>
              </a:rPr>
              <a:t>b</a:t>
            </a:r>
            <a:r>
              <a:rPr kumimoji="1" lang="en-US" altLang="ja-JP" sz="2400" dirty="0"/>
              <a:t>=8.0)  /  T/T</a:t>
            </a:r>
            <a:r>
              <a:rPr kumimoji="1" lang="en-US" altLang="ja-JP" sz="2400" baseline="-25000" dirty="0"/>
              <a:t>c</a:t>
            </a:r>
            <a:r>
              <a:rPr kumimoji="1" lang="ja-JP" altLang="en-US" sz="2400" dirty="0"/>
              <a:t>≅</a:t>
            </a:r>
            <a:r>
              <a:rPr kumimoji="1" lang="en-US" altLang="ja-JP" sz="2400" dirty="0"/>
              <a:t>25 (</a:t>
            </a:r>
            <a:r>
              <a:rPr kumimoji="1" lang="en-US" altLang="ja-JP" sz="2400" dirty="0">
                <a:latin typeface="Symbol" panose="05050102010706020507" pitchFamily="18" charset="2"/>
              </a:rPr>
              <a:t>b</a:t>
            </a:r>
            <a:r>
              <a:rPr kumimoji="1" lang="en-US" altLang="ja-JP" sz="2400" dirty="0"/>
              <a:t>=9.0)</a:t>
            </a:r>
            <a:endParaRPr kumimoji="1" lang="ja-JP" altLang="en-US" sz="2400" dirty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Relativistic Heavy-Ion Collisions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6515" y="1204320"/>
            <a:ext cx="7030969" cy="5511339"/>
            <a:chOff x="1056515" y="1204320"/>
            <a:chExt cx="7030969" cy="5511339"/>
          </a:xfrm>
        </p:grpSpPr>
        <p:pic>
          <p:nvPicPr>
            <p:cNvPr id="122" name="Picture 2" descr="http://legacy.kek.jp/newskek/2002/marapr/photo/CERN-MonBlan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 b="6160"/>
            <a:stretch/>
          </p:blipFill>
          <p:spPr bwMode="auto">
            <a:xfrm>
              <a:off x="1056515" y="1204320"/>
              <a:ext cx="7030969" cy="551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テキスト ボックス 122"/>
            <p:cNvSpPr txBox="1"/>
            <p:nvPr/>
          </p:nvSpPr>
          <p:spPr>
            <a:xfrm>
              <a:off x="1056515" y="6253994"/>
              <a:ext cx="362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LHC – Large Hadron Collider</a:t>
              </a:r>
              <a:endParaRPr kumimoji="1" lang="ja-JP" altLang="en-US" sz="2400" dirty="0"/>
            </a:p>
          </p:txBody>
        </p:sp>
      </p:grpSp>
      <p:pic>
        <p:nvPicPr>
          <p:cNvPr id="10" name="Picture 3" descr="H:\tex\paris01\cartoon.jpg">
            <a:extLst>
              <a:ext uri="{FF2B5EF4-FFF2-40B4-BE49-F238E27FC236}">
                <a16:creationId xmlns:a16="http://schemas.microsoft.com/office/drawing/2014/main" id="{00D283FA-C257-469E-A7A6-3906FE57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52954"/>
            <a:ext cx="8928992" cy="16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ev2_front1">
            <a:extLst>
              <a:ext uri="{FF2B5EF4-FFF2-40B4-BE49-F238E27FC236}">
                <a16:creationId xmlns:a16="http://schemas.microsoft.com/office/drawing/2014/main" id="{AEDFA277-6413-4F8F-908C-93AA6A34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05" y="1627952"/>
            <a:ext cx="5904656" cy="45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5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514399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GSI-FAIR,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NICA-MPD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21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3D61F-859D-4889-A804-C55ACC0E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/>
              <a:t>Lattice QCD Numerical Simulations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6D5B2-0969-4167-B0C6-B5602A9D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45AFA2-3D75-482D-A964-E931A54E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47" y="1847077"/>
            <a:ext cx="2950817" cy="20296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3EE52F-CA5E-46E3-9B93-E533A9B4CCEE}"/>
              </a:ext>
            </a:extLst>
          </p:cNvPr>
          <p:cNvSpPr txBox="1"/>
          <p:nvPr/>
        </p:nvSpPr>
        <p:spPr>
          <a:xfrm>
            <a:off x="7070375" y="2844225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PACS-CS, 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PR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D</a:t>
            </a:r>
            <a:r>
              <a:rPr kumimoji="1" lang="en-US" altLang="ja-JP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kumimoji="1" lang="en-US" altLang="ja-JP" sz="1600" dirty="0">
                <a:solidFill>
                  <a:schemeClr val="bg1"/>
                </a:solidFill>
              </a:rPr>
              <a:t> (’</a:t>
            </a:r>
            <a:r>
              <a:rPr kumimoji="1" lang="en-US" altLang="ja-JP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kumimoji="1" lang="en-US" altLang="ja-JP" sz="1600" dirty="0">
                <a:solidFill>
                  <a:schemeClr val="bg1"/>
                </a:solidFill>
              </a:rPr>
              <a:t>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20" name="Picture 76" descr="lattice">
            <a:extLst>
              <a:ext uri="{FF2B5EF4-FFF2-40B4-BE49-F238E27FC236}">
                <a16:creationId xmlns:a16="http://schemas.microsoft.com/office/drawing/2014/main" id="{4D8D51E2-F783-4DF6-9446-DC8684C3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729537" y="1306681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9">
            <a:extLst>
              <a:ext uri="{FF2B5EF4-FFF2-40B4-BE49-F238E27FC236}">
                <a16:creationId xmlns:a16="http://schemas.microsoft.com/office/drawing/2014/main" id="{BED54160-6AB7-4628-A5D6-4C1F0E9C032B}"/>
              </a:ext>
            </a:extLst>
          </p:cNvPr>
          <p:cNvSpPr/>
          <p:nvPr/>
        </p:nvSpPr>
        <p:spPr>
          <a:xfrm>
            <a:off x="1472494" y="2039748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円/楕円 10">
            <a:extLst>
              <a:ext uri="{FF2B5EF4-FFF2-40B4-BE49-F238E27FC236}">
                <a16:creationId xmlns:a16="http://schemas.microsoft.com/office/drawing/2014/main" id="{13D85FEF-2901-462A-9C4C-D720F558401B}"/>
              </a:ext>
            </a:extLst>
          </p:cNvPr>
          <p:cNvSpPr/>
          <p:nvPr/>
        </p:nvSpPr>
        <p:spPr>
          <a:xfrm>
            <a:off x="2011402" y="2263150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円/楕円 11">
            <a:extLst>
              <a:ext uri="{FF2B5EF4-FFF2-40B4-BE49-F238E27FC236}">
                <a16:creationId xmlns:a16="http://schemas.microsoft.com/office/drawing/2014/main" id="{F5D5CCA2-85D7-4324-81FA-5F347D954D63}"/>
              </a:ext>
            </a:extLst>
          </p:cNvPr>
          <p:cNvSpPr/>
          <p:nvPr/>
        </p:nvSpPr>
        <p:spPr>
          <a:xfrm>
            <a:off x="2324573" y="2733658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円/楕円 12">
            <a:extLst>
              <a:ext uri="{FF2B5EF4-FFF2-40B4-BE49-F238E27FC236}">
                <a16:creationId xmlns:a16="http://schemas.microsoft.com/office/drawing/2014/main" id="{7F3F5C2B-A718-44D6-A85A-6637FFB11B3E}"/>
              </a:ext>
            </a:extLst>
          </p:cNvPr>
          <p:cNvSpPr/>
          <p:nvPr/>
        </p:nvSpPr>
        <p:spPr>
          <a:xfrm>
            <a:off x="1743453" y="2769468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358A88-8555-49CF-B1E0-EE037B9636DE}"/>
              </a:ext>
            </a:extLst>
          </p:cNvPr>
          <p:cNvSpPr txBox="1"/>
          <p:nvPr/>
        </p:nvSpPr>
        <p:spPr>
          <a:xfrm>
            <a:off x="5023104" y="1311233"/>
            <a:ext cx="385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Hadron Spectroscopy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EB39C38-4A7D-4FB8-8DBB-F433F971D9B6}"/>
              </a:ext>
            </a:extLst>
          </p:cNvPr>
          <p:cNvSpPr txBox="1"/>
          <p:nvPr/>
        </p:nvSpPr>
        <p:spPr>
          <a:xfrm>
            <a:off x="5023104" y="3949754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Thermodynamics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B642DC-2A18-4993-A8DA-3DFFD5431999}"/>
              </a:ext>
            </a:extLst>
          </p:cNvPr>
          <p:cNvSpPr txBox="1"/>
          <p:nvPr/>
        </p:nvSpPr>
        <p:spPr>
          <a:xfrm>
            <a:off x="169646" y="4770033"/>
            <a:ext cx="4801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Unique tool to perform </a:t>
            </a:r>
          </a:p>
          <a:p>
            <a:pPr algn="ctr"/>
            <a:r>
              <a:rPr lang="en-US" altLang="ja-JP" sz="2800" b="1" dirty="0"/>
              <a:t>quantitative</a:t>
            </a:r>
            <a:r>
              <a:rPr lang="en-US" altLang="ja-JP" sz="2800" dirty="0"/>
              <a:t> analyses of</a:t>
            </a:r>
            <a:endParaRPr kumimoji="1" lang="en-US" altLang="ja-JP" sz="2800" dirty="0"/>
          </a:p>
          <a:p>
            <a:pPr algn="ctr"/>
            <a:r>
              <a:rPr lang="en-US" altLang="ja-JP" sz="2800" b="1" dirty="0"/>
              <a:t>non-perturbative</a:t>
            </a:r>
            <a:r>
              <a:rPr lang="en-US" altLang="ja-JP" sz="2800" dirty="0"/>
              <a:t> QCD aspects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8661E89-E854-4B68-BC7E-2E5491B88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047" y="4472974"/>
            <a:ext cx="2950817" cy="22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6" name="直角三角形 35">
            <a:extLst>
              <a:ext uri="{FF2B5EF4-FFF2-40B4-BE49-F238E27FC236}">
                <a16:creationId xmlns:a16="http://schemas.microsoft.com/office/drawing/2014/main" id="{07AFB34B-9F8E-4E80-9C38-DACB7E93AE29}"/>
              </a:ext>
            </a:extLst>
          </p:cNvPr>
          <p:cNvSpPr/>
          <p:nvPr/>
        </p:nvSpPr>
        <p:spPr>
          <a:xfrm flipV="1">
            <a:off x="813809" y="1760237"/>
            <a:ext cx="1216096" cy="4268546"/>
          </a:xfrm>
          <a:prstGeom prst="rtTriangle">
            <a:avLst/>
          </a:prstGeom>
          <a:gradFill flip="none" rotWithShape="1">
            <a:gsLst>
              <a:gs pos="56000">
                <a:srgbClr val="FF0000">
                  <a:alpha val="12000"/>
                </a:srgbClr>
              </a:gs>
              <a:gs pos="0">
                <a:srgbClr val="FF0000"/>
              </a:gs>
              <a:gs pos="100000">
                <a:srgbClr val="FF0000">
                  <a:alpha val="5000"/>
                </a:srgbClr>
              </a:gs>
            </a:gsLst>
            <a:lin ang="21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20A00D7-FD40-4A13-923D-76E4E5FC7574}"/>
              </a:ext>
            </a:extLst>
          </p:cNvPr>
          <p:cNvSpPr txBox="1"/>
          <p:nvPr/>
        </p:nvSpPr>
        <p:spPr>
          <a:xfrm rot="17162019">
            <a:off x="237056" y="2821339"/>
            <a:ext cx="205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Lattice QCD</a:t>
            </a:r>
            <a:endParaRPr kumimoji="1" lang="ja-JP" altLang="en-US" sz="2800" b="1" dirty="0"/>
          </a:p>
        </p:txBody>
      </p:sp>
      <p:sp>
        <p:nvSpPr>
          <p:cNvPr id="38" name="角丸四角形 34">
            <a:extLst>
              <a:ext uri="{FF2B5EF4-FFF2-40B4-BE49-F238E27FC236}">
                <a16:creationId xmlns:a16="http://schemas.microsoft.com/office/drawing/2014/main" id="{E29B5463-4640-480A-90EC-48B68FC61393}"/>
              </a:ext>
            </a:extLst>
          </p:cNvPr>
          <p:cNvSpPr/>
          <p:nvPr/>
        </p:nvSpPr>
        <p:spPr>
          <a:xfrm>
            <a:off x="6471822" y="1301633"/>
            <a:ext cx="2148394" cy="514399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E07B891-84E0-4200-A5D6-D5BE194190AD}"/>
              </a:ext>
            </a:extLst>
          </p:cNvPr>
          <p:cNvSpPr txBox="1"/>
          <p:nvPr/>
        </p:nvSpPr>
        <p:spPr>
          <a:xfrm>
            <a:off x="6575914" y="1351197"/>
            <a:ext cx="19463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GSI-FAIR,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NICA-MPD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465732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8412</TotalTime>
  <Words>1476</Words>
  <Application>Microsoft Office PowerPoint</Application>
  <PresentationFormat>画面に合わせる (4:3)</PresentationFormat>
  <Paragraphs>403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43</vt:i4>
      </vt:variant>
    </vt:vector>
  </HeadingPairs>
  <TitlesOfParts>
    <vt:vector size="58" baseType="lpstr">
      <vt:lpstr>HGｺﾞｼｯｸM</vt:lpstr>
      <vt:lpstr>小塚ゴシック Pr6N B</vt:lpstr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Symbol</vt:lpstr>
      <vt:lpstr>Wingdings</vt:lpstr>
      <vt:lpstr>奥行</vt:lpstr>
      <vt:lpstr>10_標準デザイン</vt:lpstr>
      <vt:lpstr>1_標準デザイン</vt:lpstr>
      <vt:lpstr>1_奥行</vt:lpstr>
      <vt:lpstr>From Lattice  to Observables</vt:lpstr>
      <vt:lpstr>QCD Phase Diagram</vt:lpstr>
      <vt:lpstr>QCD Phase Diagram</vt:lpstr>
      <vt:lpstr>Two “Experimental” Tools to explore hot &amp; dense medium</vt:lpstr>
      <vt:lpstr>Relativistic Heavy-Ion Collisions</vt:lpstr>
      <vt:lpstr>Beam-Energy Scan</vt:lpstr>
      <vt:lpstr>Beam-Energy Scan</vt:lpstr>
      <vt:lpstr>Lattice QCD Numerical Simulations</vt:lpstr>
      <vt:lpstr>Beam-Energy Scan</vt:lpstr>
      <vt:lpstr>Usage of Lattice for HIC</vt:lpstr>
      <vt:lpstr>HIC vs Lattice: Pros &amp; Cons</vt:lpstr>
      <vt:lpstr>Three Applications</vt:lpstr>
      <vt:lpstr>Event-by-event Fluctuations</vt:lpstr>
      <vt:lpstr>Cumulants</vt:lpstr>
      <vt:lpstr>Proton Number Cumulants</vt:lpstr>
      <vt:lpstr>Cumulants of Conserved Charges</vt:lpstr>
      <vt:lpstr>Issues to be Resolved</vt:lpstr>
      <vt:lpstr>Proton vs Baryon Cumulants</vt:lpstr>
      <vt:lpstr>Time Evolution of Cumulants</vt:lpstr>
      <vt:lpstr>Diffusion of Fluctuations</vt:lpstr>
      <vt:lpstr>Rapidity Window Dependence in Diffusion Models</vt:lpstr>
      <vt:lpstr>Three Applications</vt:lpstr>
      <vt:lpstr>Casimir Effect</vt:lpstr>
      <vt:lpstr>Casimir Effect</vt:lpstr>
      <vt:lpstr>Thermodynamics on the Lattice</vt:lpstr>
      <vt:lpstr>Casimir Effect</vt:lpstr>
      <vt:lpstr>Casimir Effect</vt:lpstr>
      <vt:lpstr>Pressure Anisotropy @ T≠0</vt:lpstr>
      <vt:lpstr>Pressure Anisotropy @ T≠0</vt:lpstr>
      <vt:lpstr>Pressure Anisotropy @ T≠0</vt:lpstr>
      <vt:lpstr>Three Applications</vt:lpstr>
      <vt:lpstr>Varying Quark Masses</vt:lpstr>
      <vt:lpstr>Cumulants around Critical Point</vt:lpstr>
      <vt:lpstr>Finite-Size Effects</vt:lpstr>
      <vt:lpstr>Finite-Volume Effects</vt:lpstr>
      <vt:lpstr>Binder-Cumulant Analysis</vt:lpstr>
      <vt:lpstr>Numerical Simulation</vt:lpstr>
      <vt:lpstr>Binder-Cumulant Analysis</vt:lpstr>
      <vt:lpstr>Further Check of Z2 Scaling</vt:lpstr>
      <vt:lpstr>HIC vs Lattice: Pros &amp; Cons</vt:lpstr>
      <vt:lpstr>Final Remarks</vt:lpstr>
      <vt:lpstr>Critical Points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503</cp:revision>
  <dcterms:created xsi:type="dcterms:W3CDTF">2015-11-23T09:24:11Z</dcterms:created>
  <dcterms:modified xsi:type="dcterms:W3CDTF">2021-11-05T00:41:53Z</dcterms:modified>
</cp:coreProperties>
</file>