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76"/>
  </p:notesMasterIdLst>
  <p:sldIdLst>
    <p:sldId id="256" r:id="rId4"/>
    <p:sldId id="421" r:id="rId5"/>
    <p:sldId id="526" r:id="rId6"/>
    <p:sldId id="527" r:id="rId7"/>
    <p:sldId id="423" r:id="rId8"/>
    <p:sldId id="422" r:id="rId9"/>
    <p:sldId id="268" r:id="rId10"/>
    <p:sldId id="430" r:id="rId11"/>
    <p:sldId id="270" r:id="rId12"/>
    <p:sldId id="482" r:id="rId13"/>
    <p:sldId id="279" r:id="rId14"/>
    <p:sldId id="431" r:id="rId15"/>
    <p:sldId id="359" r:id="rId16"/>
    <p:sldId id="371" r:id="rId17"/>
    <p:sldId id="504" r:id="rId18"/>
    <p:sldId id="483" r:id="rId19"/>
    <p:sldId id="345" r:id="rId20"/>
    <p:sldId id="432" r:id="rId21"/>
    <p:sldId id="532" r:id="rId22"/>
    <p:sldId id="442" r:id="rId23"/>
    <p:sldId id="443" r:id="rId24"/>
    <p:sldId id="444" r:id="rId25"/>
    <p:sldId id="445" r:id="rId26"/>
    <p:sldId id="446" r:id="rId27"/>
    <p:sldId id="447" r:id="rId28"/>
    <p:sldId id="451" r:id="rId29"/>
    <p:sldId id="452" r:id="rId30"/>
    <p:sldId id="453" r:id="rId31"/>
    <p:sldId id="462" r:id="rId32"/>
    <p:sldId id="454" r:id="rId33"/>
    <p:sldId id="455" r:id="rId34"/>
    <p:sldId id="456" r:id="rId35"/>
    <p:sldId id="533" r:id="rId36"/>
    <p:sldId id="463" r:id="rId37"/>
    <p:sldId id="457" r:id="rId38"/>
    <p:sldId id="460" r:id="rId39"/>
    <p:sldId id="501" r:id="rId40"/>
    <p:sldId id="534" r:id="rId41"/>
    <p:sldId id="535" r:id="rId42"/>
    <p:sldId id="510" r:id="rId43"/>
    <p:sldId id="529" r:id="rId44"/>
    <p:sldId id="530" r:id="rId45"/>
    <p:sldId id="528" r:id="rId46"/>
    <p:sldId id="536" r:id="rId47"/>
    <p:sldId id="472" r:id="rId48"/>
    <p:sldId id="537" r:id="rId49"/>
    <p:sldId id="475" r:id="rId50"/>
    <p:sldId id="516" r:id="rId51"/>
    <p:sldId id="489" r:id="rId52"/>
    <p:sldId id="517" r:id="rId53"/>
    <p:sldId id="518" r:id="rId54"/>
    <p:sldId id="523" r:id="rId55"/>
    <p:sldId id="520" r:id="rId56"/>
    <p:sldId id="524" r:id="rId57"/>
    <p:sldId id="525" r:id="rId58"/>
    <p:sldId id="481" r:id="rId59"/>
    <p:sldId id="334" r:id="rId60"/>
    <p:sldId id="429" r:id="rId61"/>
    <p:sldId id="320" r:id="rId62"/>
    <p:sldId id="319" r:id="rId63"/>
    <p:sldId id="427" r:id="rId64"/>
    <p:sldId id="428" r:id="rId65"/>
    <p:sldId id="409" r:id="rId66"/>
    <p:sldId id="275" r:id="rId67"/>
    <p:sldId id="448" r:id="rId68"/>
    <p:sldId id="449" r:id="rId69"/>
    <p:sldId id="450" r:id="rId70"/>
    <p:sldId id="519" r:id="rId71"/>
    <p:sldId id="440" r:id="rId72"/>
    <p:sldId id="441" r:id="rId73"/>
    <p:sldId id="458" r:id="rId74"/>
    <p:sldId id="459" r:id="rId7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24963"/>
    <a:srgbClr val="11455D"/>
    <a:srgbClr val="FF5050"/>
    <a:srgbClr val="FFCCFF"/>
    <a:srgbClr val="10445C"/>
    <a:srgbClr val="12465D"/>
    <a:srgbClr val="124760"/>
    <a:srgbClr val="2DC9D7"/>
    <a:srgbClr val="0F4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F5057-DE6A-4941-BF05-44AC292A0D13}" v="845" dt="2021-12-22T05:11:05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3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microsoft.com/office/2015/10/relationships/revisionInfo" Target="revisionInfo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008F5057-DE6A-4941-BF05-44AC292A0D13}"/>
    <pc:docChg chg="undo redo custSel addSld delSld modSld sldOrd">
      <pc:chgData name="Kitazawa Masakiyo" userId="2bf3742da7ad8ecb" providerId="LiveId" clId="{008F5057-DE6A-4941-BF05-44AC292A0D13}" dt="2021-12-22T06:24:23.462" v="5538" actId="207"/>
      <pc:docMkLst>
        <pc:docMk/>
      </pc:docMkLst>
      <pc:sldChg chg="delSp modSp mod">
        <pc:chgData name="Kitazawa Masakiyo" userId="2bf3742da7ad8ecb" providerId="LiveId" clId="{008F5057-DE6A-4941-BF05-44AC292A0D13}" dt="2021-12-22T03:52:44.329" v="4444" actId="20577"/>
        <pc:sldMkLst>
          <pc:docMk/>
          <pc:sldMk cId="1851464119" sldId="256"/>
        </pc:sldMkLst>
        <pc:spChg chg="mod">
          <ac:chgData name="Kitazawa Masakiyo" userId="2bf3742da7ad8ecb" providerId="LiveId" clId="{008F5057-DE6A-4941-BF05-44AC292A0D13}" dt="2021-12-21T14:16:01.117" v="103" actId="20577"/>
          <ac:spMkLst>
            <pc:docMk/>
            <pc:sldMk cId="1851464119" sldId="256"/>
            <ac:spMk id="2" creationId="{00000000-0000-0000-0000-000000000000}"/>
          </ac:spMkLst>
        </pc:spChg>
        <pc:spChg chg="mod">
          <ac:chgData name="Kitazawa Masakiyo" userId="2bf3742da7ad8ecb" providerId="LiveId" clId="{008F5057-DE6A-4941-BF05-44AC292A0D13}" dt="2021-12-21T14:17:51.851" v="207" actId="20577"/>
          <ac:spMkLst>
            <pc:docMk/>
            <pc:sldMk cId="1851464119" sldId="256"/>
            <ac:spMk id="4" creationId="{00000000-0000-0000-0000-000000000000}"/>
          </ac:spMkLst>
        </pc:spChg>
        <pc:spChg chg="mod">
          <ac:chgData name="Kitazawa Masakiyo" userId="2bf3742da7ad8ecb" providerId="LiveId" clId="{008F5057-DE6A-4941-BF05-44AC292A0D13}" dt="2021-12-22T03:52:44.329" v="4444" actId="20577"/>
          <ac:spMkLst>
            <pc:docMk/>
            <pc:sldMk cId="1851464119" sldId="256"/>
            <ac:spMk id="5" creationId="{2BECE698-1243-4828-87AE-82FED48EF459}"/>
          </ac:spMkLst>
        </pc:spChg>
        <pc:grpChg chg="del">
          <ac:chgData name="Kitazawa Masakiyo" userId="2bf3742da7ad8ecb" providerId="LiveId" clId="{008F5057-DE6A-4941-BF05-44AC292A0D13}" dt="2021-12-21T14:18:01.566" v="208" actId="21"/>
          <ac:grpSpMkLst>
            <pc:docMk/>
            <pc:sldMk cId="1851464119" sldId="256"/>
            <ac:grpSpMk id="12" creationId="{00000000-0000-0000-0000-000000000000}"/>
          </ac:grpSpMkLst>
        </pc:grpChg>
      </pc:sldChg>
      <pc:sldChg chg="modSp mod">
        <pc:chgData name="Kitazawa Masakiyo" userId="2bf3742da7ad8ecb" providerId="LiveId" clId="{008F5057-DE6A-4941-BF05-44AC292A0D13}" dt="2021-12-22T00:05:19.125" v="3736" actId="20577"/>
        <pc:sldMkLst>
          <pc:docMk/>
          <pc:sldMk cId="2537226406" sldId="279"/>
        </pc:sldMkLst>
        <pc:spChg chg="mod">
          <ac:chgData name="Kitazawa Masakiyo" userId="2bf3742da7ad8ecb" providerId="LiveId" clId="{008F5057-DE6A-4941-BF05-44AC292A0D13}" dt="2021-12-22T00:05:19.125" v="3736" actId="20577"/>
          <ac:spMkLst>
            <pc:docMk/>
            <pc:sldMk cId="2537226406" sldId="279"/>
            <ac:spMk id="2" creationId="{00000000-0000-0000-0000-000000000000}"/>
          </ac:spMkLst>
        </pc:spChg>
      </pc:sldChg>
      <pc:sldChg chg="ord">
        <pc:chgData name="Kitazawa Masakiyo" userId="2bf3742da7ad8ecb" providerId="LiveId" clId="{008F5057-DE6A-4941-BF05-44AC292A0D13}" dt="2021-12-21T17:01:43.075" v="3434"/>
        <pc:sldMkLst>
          <pc:docMk/>
          <pc:sldMk cId="730794192" sldId="334"/>
        </pc:sldMkLst>
      </pc:sldChg>
      <pc:sldChg chg="modSp mod ord">
        <pc:chgData name="Kitazawa Masakiyo" userId="2bf3742da7ad8ecb" providerId="LiveId" clId="{008F5057-DE6A-4941-BF05-44AC292A0D13}" dt="2021-12-22T00:06:48.578" v="3798" actId="20577"/>
        <pc:sldMkLst>
          <pc:docMk/>
          <pc:sldMk cId="1374432455" sldId="371"/>
        </pc:sldMkLst>
        <pc:spChg chg="mod">
          <ac:chgData name="Kitazawa Masakiyo" userId="2bf3742da7ad8ecb" providerId="LiveId" clId="{008F5057-DE6A-4941-BF05-44AC292A0D13}" dt="2021-12-22T00:06:48.578" v="3798" actId="20577"/>
          <ac:spMkLst>
            <pc:docMk/>
            <pc:sldMk cId="1374432455" sldId="371"/>
            <ac:spMk id="2" creationId="{00000000-0000-0000-0000-000000000000}"/>
          </ac:spMkLst>
        </pc:spChg>
      </pc:sldChg>
      <pc:sldChg chg="del">
        <pc:chgData name="Kitazawa Masakiyo" userId="2bf3742da7ad8ecb" providerId="LiveId" clId="{008F5057-DE6A-4941-BF05-44AC292A0D13}" dt="2021-12-21T17:01:59.887" v="3435" actId="2696"/>
        <pc:sldMkLst>
          <pc:docMk/>
          <pc:sldMk cId="503448000" sldId="391"/>
        </pc:sldMkLst>
      </pc:sldChg>
      <pc:sldChg chg="del">
        <pc:chgData name="Kitazawa Masakiyo" userId="2bf3742da7ad8ecb" providerId="LiveId" clId="{008F5057-DE6A-4941-BF05-44AC292A0D13}" dt="2021-12-21T15:30:28.794" v="688" actId="2696"/>
        <pc:sldMkLst>
          <pc:docMk/>
          <pc:sldMk cId="4104298930" sldId="401"/>
        </pc:sldMkLst>
      </pc:sldChg>
      <pc:sldChg chg="del">
        <pc:chgData name="Kitazawa Masakiyo" userId="2bf3742da7ad8ecb" providerId="LiveId" clId="{008F5057-DE6A-4941-BF05-44AC292A0D13}" dt="2021-12-21T15:30:28.794" v="688" actId="2696"/>
        <pc:sldMkLst>
          <pc:docMk/>
          <pc:sldMk cId="2599668591" sldId="402"/>
        </pc:sldMkLst>
      </pc:sldChg>
      <pc:sldChg chg="del">
        <pc:chgData name="Kitazawa Masakiyo" userId="2bf3742da7ad8ecb" providerId="LiveId" clId="{008F5057-DE6A-4941-BF05-44AC292A0D13}" dt="2021-12-21T15:30:28.794" v="688" actId="2696"/>
        <pc:sldMkLst>
          <pc:docMk/>
          <pc:sldMk cId="1653148969" sldId="405"/>
        </pc:sldMkLst>
      </pc:sldChg>
      <pc:sldChg chg="del">
        <pc:chgData name="Kitazawa Masakiyo" userId="2bf3742da7ad8ecb" providerId="LiveId" clId="{008F5057-DE6A-4941-BF05-44AC292A0D13}" dt="2021-12-21T15:30:28.794" v="688" actId="2696"/>
        <pc:sldMkLst>
          <pc:docMk/>
          <pc:sldMk cId="83851997" sldId="406"/>
        </pc:sldMkLst>
      </pc:sldChg>
      <pc:sldChg chg="del">
        <pc:chgData name="Kitazawa Masakiyo" userId="2bf3742da7ad8ecb" providerId="LiveId" clId="{008F5057-DE6A-4941-BF05-44AC292A0D13}" dt="2021-12-21T17:03:20.847" v="3436" actId="2696"/>
        <pc:sldMkLst>
          <pc:docMk/>
          <pc:sldMk cId="127184788" sldId="407"/>
        </pc:sldMkLst>
      </pc:sldChg>
      <pc:sldChg chg="del">
        <pc:chgData name="Kitazawa Masakiyo" userId="2bf3742da7ad8ecb" providerId="LiveId" clId="{008F5057-DE6A-4941-BF05-44AC292A0D13}" dt="2021-12-21T15:30:28.794" v="688" actId="2696"/>
        <pc:sldMkLst>
          <pc:docMk/>
          <pc:sldMk cId="2253114813" sldId="410"/>
        </pc:sldMkLst>
      </pc:sldChg>
      <pc:sldChg chg="del">
        <pc:chgData name="Kitazawa Masakiyo" userId="2bf3742da7ad8ecb" providerId="LiveId" clId="{008F5057-DE6A-4941-BF05-44AC292A0D13}" dt="2021-12-21T17:03:20.847" v="3436" actId="2696"/>
        <pc:sldMkLst>
          <pc:docMk/>
          <pc:sldMk cId="491461290" sldId="415"/>
        </pc:sldMkLst>
      </pc:sldChg>
      <pc:sldChg chg="del">
        <pc:chgData name="Kitazawa Masakiyo" userId="2bf3742da7ad8ecb" providerId="LiveId" clId="{008F5057-DE6A-4941-BF05-44AC292A0D13}" dt="2021-12-21T15:30:28.794" v="688" actId="2696"/>
        <pc:sldMkLst>
          <pc:docMk/>
          <pc:sldMk cId="3459667229" sldId="416"/>
        </pc:sldMkLst>
      </pc:sldChg>
      <pc:sldChg chg="del">
        <pc:chgData name="Kitazawa Masakiyo" userId="2bf3742da7ad8ecb" providerId="LiveId" clId="{008F5057-DE6A-4941-BF05-44AC292A0D13}" dt="2021-12-21T15:30:28.794" v="688" actId="2696"/>
        <pc:sldMkLst>
          <pc:docMk/>
          <pc:sldMk cId="882341189" sldId="417"/>
        </pc:sldMkLst>
      </pc:sldChg>
      <pc:sldChg chg="del">
        <pc:chgData name="Kitazawa Masakiyo" userId="2bf3742da7ad8ecb" providerId="LiveId" clId="{008F5057-DE6A-4941-BF05-44AC292A0D13}" dt="2021-12-21T15:30:28.794" v="688" actId="2696"/>
        <pc:sldMkLst>
          <pc:docMk/>
          <pc:sldMk cId="131507998" sldId="418"/>
        </pc:sldMkLst>
      </pc:sldChg>
      <pc:sldChg chg="del">
        <pc:chgData name="Kitazawa Masakiyo" userId="2bf3742da7ad8ecb" providerId="LiveId" clId="{008F5057-DE6A-4941-BF05-44AC292A0D13}" dt="2021-12-21T15:30:28.794" v="688" actId="2696"/>
        <pc:sldMkLst>
          <pc:docMk/>
          <pc:sldMk cId="667435727" sldId="419"/>
        </pc:sldMkLst>
      </pc:sldChg>
      <pc:sldChg chg="del">
        <pc:chgData name="Kitazawa Masakiyo" userId="2bf3742da7ad8ecb" providerId="LiveId" clId="{008F5057-DE6A-4941-BF05-44AC292A0D13}" dt="2021-12-21T15:30:28.794" v="688" actId="2696"/>
        <pc:sldMkLst>
          <pc:docMk/>
          <pc:sldMk cId="3176096492" sldId="420"/>
        </pc:sldMkLst>
      </pc:sldChg>
      <pc:sldChg chg="delSp modSp mod ord">
        <pc:chgData name="Kitazawa Masakiyo" userId="2bf3742da7ad8ecb" providerId="LiveId" clId="{008F5057-DE6A-4941-BF05-44AC292A0D13}" dt="2021-12-21T16:17:03.166" v="1920"/>
        <pc:sldMkLst>
          <pc:docMk/>
          <pc:sldMk cId="3923878313" sldId="423"/>
        </pc:sldMkLst>
        <pc:spChg chg="mod">
          <ac:chgData name="Kitazawa Masakiyo" userId="2bf3742da7ad8ecb" providerId="LiveId" clId="{008F5057-DE6A-4941-BF05-44AC292A0D13}" dt="2021-12-21T16:16:50.114" v="1918" actId="14100"/>
          <ac:spMkLst>
            <pc:docMk/>
            <pc:sldMk cId="3923878313" sldId="423"/>
            <ac:spMk id="3" creationId="{00000000-0000-0000-0000-000000000000}"/>
          </ac:spMkLst>
        </pc:spChg>
        <pc:spChg chg="mod">
          <ac:chgData name="Kitazawa Masakiyo" userId="2bf3742da7ad8ecb" providerId="LiveId" clId="{008F5057-DE6A-4941-BF05-44AC292A0D13}" dt="2021-12-21T16:15:28.568" v="1917" actId="20577"/>
          <ac:spMkLst>
            <pc:docMk/>
            <pc:sldMk cId="3923878313" sldId="423"/>
            <ac:spMk id="5" creationId="{00000000-0000-0000-0000-000000000000}"/>
          </ac:spMkLst>
        </pc:spChg>
        <pc:grpChg chg="del">
          <ac:chgData name="Kitazawa Masakiyo" userId="2bf3742da7ad8ecb" providerId="LiveId" clId="{008F5057-DE6A-4941-BF05-44AC292A0D13}" dt="2021-12-21T16:06:42.417" v="1555" actId="478"/>
          <ac:grpSpMkLst>
            <pc:docMk/>
            <pc:sldMk cId="3923878313" sldId="423"/>
            <ac:grpSpMk id="6" creationId="{00000000-0000-0000-0000-000000000000}"/>
          </ac:grpSpMkLst>
        </pc:grpChg>
      </pc:sldChg>
      <pc:sldChg chg="ord">
        <pc:chgData name="Kitazawa Masakiyo" userId="2bf3742da7ad8ecb" providerId="LiveId" clId="{008F5057-DE6A-4941-BF05-44AC292A0D13}" dt="2021-12-21T17:01:40.073" v="3432"/>
        <pc:sldMkLst>
          <pc:docMk/>
          <pc:sldMk cId="135707483" sldId="429"/>
        </pc:sldMkLst>
      </pc:sldChg>
      <pc:sldChg chg="ord">
        <pc:chgData name="Kitazawa Masakiyo" userId="2bf3742da7ad8ecb" providerId="LiveId" clId="{008F5057-DE6A-4941-BF05-44AC292A0D13}" dt="2021-12-22T00:07:16.852" v="3810"/>
        <pc:sldMkLst>
          <pc:docMk/>
          <pc:sldMk cId="1248041983" sldId="430"/>
        </pc:sldMkLst>
      </pc:sldChg>
      <pc:sldChg chg="addSp delSp modSp mod ord">
        <pc:chgData name="Kitazawa Masakiyo" userId="2bf3742da7ad8ecb" providerId="LiveId" clId="{008F5057-DE6A-4941-BF05-44AC292A0D13}" dt="2021-12-22T04:45:31.777" v="5193"/>
        <pc:sldMkLst>
          <pc:docMk/>
          <pc:sldMk cId="3178188571" sldId="431"/>
        </pc:sldMkLst>
        <pc:picChg chg="add mod">
          <ac:chgData name="Kitazawa Masakiyo" userId="2bf3742da7ad8ecb" providerId="LiveId" clId="{008F5057-DE6A-4941-BF05-44AC292A0D13}" dt="2021-12-22T04:45:31.777" v="5191"/>
          <ac:picMkLst>
            <pc:docMk/>
            <pc:sldMk cId="3178188571" sldId="431"/>
            <ac:picMk id="6" creationId="{387902DD-9FBD-4812-AC49-CBED640FA2D8}"/>
          </ac:picMkLst>
        </pc:picChg>
        <pc:picChg chg="del">
          <ac:chgData name="Kitazawa Masakiyo" userId="2bf3742da7ad8ecb" providerId="LiveId" clId="{008F5057-DE6A-4941-BF05-44AC292A0D13}" dt="2021-12-22T04:45:31.777" v="5193"/>
          <ac:picMkLst>
            <pc:docMk/>
            <pc:sldMk cId="3178188571" sldId="431"/>
            <ac:picMk id="9" creationId="{00000000-0000-0000-0000-000000000000}"/>
          </ac:picMkLst>
        </pc:picChg>
      </pc:sldChg>
      <pc:sldChg chg="del">
        <pc:chgData name="Kitazawa Masakiyo" userId="2bf3742da7ad8ecb" providerId="LiveId" clId="{008F5057-DE6A-4941-BF05-44AC292A0D13}" dt="2021-12-21T15:30:28.794" v="688" actId="2696"/>
        <pc:sldMkLst>
          <pc:docMk/>
          <pc:sldMk cId="2255180814" sldId="436"/>
        </pc:sldMkLst>
      </pc:sldChg>
      <pc:sldChg chg="del">
        <pc:chgData name="Kitazawa Masakiyo" userId="2bf3742da7ad8ecb" providerId="LiveId" clId="{008F5057-DE6A-4941-BF05-44AC292A0D13}" dt="2021-12-21T15:30:28.794" v="688" actId="2696"/>
        <pc:sldMkLst>
          <pc:docMk/>
          <pc:sldMk cId="1676669173" sldId="437"/>
        </pc:sldMkLst>
      </pc:sldChg>
      <pc:sldChg chg="del">
        <pc:chgData name="Kitazawa Masakiyo" userId="2bf3742da7ad8ecb" providerId="LiveId" clId="{008F5057-DE6A-4941-BF05-44AC292A0D13}" dt="2021-12-21T15:30:28.794" v="688" actId="2696"/>
        <pc:sldMkLst>
          <pc:docMk/>
          <pc:sldMk cId="1178469360" sldId="438"/>
        </pc:sldMkLst>
      </pc:sldChg>
      <pc:sldChg chg="ord">
        <pc:chgData name="Kitazawa Masakiyo" userId="2bf3742da7ad8ecb" providerId="LiveId" clId="{008F5057-DE6A-4941-BF05-44AC292A0D13}" dt="2021-12-22T00:08:57.177" v="3834" actId="20578"/>
        <pc:sldMkLst>
          <pc:docMk/>
          <pc:sldMk cId="939593391" sldId="442"/>
        </pc:sldMkLst>
      </pc:sldChg>
      <pc:sldChg chg="modSp mod">
        <pc:chgData name="Kitazawa Masakiyo" userId="2bf3742da7ad8ecb" providerId="LiveId" clId="{008F5057-DE6A-4941-BF05-44AC292A0D13}" dt="2021-12-22T04:08:05.563" v="4829" actId="20577"/>
        <pc:sldMkLst>
          <pc:docMk/>
          <pc:sldMk cId="1306831887" sldId="472"/>
        </pc:sldMkLst>
        <pc:spChg chg="mod">
          <ac:chgData name="Kitazawa Masakiyo" userId="2bf3742da7ad8ecb" providerId="LiveId" clId="{008F5057-DE6A-4941-BF05-44AC292A0D13}" dt="2021-12-22T04:08:05.563" v="4829" actId="20577"/>
          <ac:spMkLst>
            <pc:docMk/>
            <pc:sldMk cId="1306831887" sldId="472"/>
            <ac:spMk id="2" creationId="{00000000-0000-0000-0000-000000000000}"/>
          </ac:spMkLst>
        </pc:spChg>
      </pc:sldChg>
      <pc:sldChg chg="delSp modSp mod">
        <pc:chgData name="Kitazawa Masakiyo" userId="2bf3742da7ad8ecb" providerId="LiveId" clId="{008F5057-DE6A-4941-BF05-44AC292A0D13}" dt="2021-12-21T16:41:02.036" v="3097" actId="20577"/>
        <pc:sldMkLst>
          <pc:docMk/>
          <pc:sldMk cId="3567316603" sldId="481"/>
        </pc:sldMkLst>
        <pc:spChg chg="del">
          <ac:chgData name="Kitazawa Masakiyo" userId="2bf3742da7ad8ecb" providerId="LiveId" clId="{008F5057-DE6A-4941-BF05-44AC292A0D13}" dt="2021-12-21T16:36:32.033" v="2583" actId="478"/>
          <ac:spMkLst>
            <pc:docMk/>
            <pc:sldMk cId="3567316603" sldId="481"/>
            <ac:spMk id="5" creationId="{00000000-0000-0000-0000-000000000000}"/>
          </ac:spMkLst>
        </pc:spChg>
        <pc:spChg chg="mod">
          <ac:chgData name="Kitazawa Masakiyo" userId="2bf3742da7ad8ecb" providerId="LiveId" clId="{008F5057-DE6A-4941-BF05-44AC292A0D13}" dt="2021-12-21T16:41:02.036" v="3097" actId="20577"/>
          <ac:spMkLst>
            <pc:docMk/>
            <pc:sldMk cId="3567316603" sldId="481"/>
            <ac:spMk id="7" creationId="{00000000-0000-0000-0000-000000000000}"/>
          </ac:spMkLst>
        </pc:spChg>
        <pc:spChg chg="del">
          <ac:chgData name="Kitazawa Masakiyo" userId="2bf3742da7ad8ecb" providerId="LiveId" clId="{008F5057-DE6A-4941-BF05-44AC292A0D13}" dt="2021-12-21T16:38:31.286" v="2906" actId="478"/>
          <ac:spMkLst>
            <pc:docMk/>
            <pc:sldMk cId="3567316603" sldId="481"/>
            <ac:spMk id="10" creationId="{00000000-0000-0000-0000-000000000000}"/>
          </ac:spMkLst>
        </pc:spChg>
        <pc:spChg chg="del">
          <ac:chgData name="Kitazawa Masakiyo" userId="2bf3742da7ad8ecb" providerId="LiveId" clId="{008F5057-DE6A-4941-BF05-44AC292A0D13}" dt="2021-12-21T16:36:32.033" v="2583" actId="478"/>
          <ac:spMkLst>
            <pc:docMk/>
            <pc:sldMk cId="3567316603" sldId="481"/>
            <ac:spMk id="12" creationId="{00000000-0000-0000-0000-000000000000}"/>
          </ac:spMkLst>
        </pc:spChg>
        <pc:spChg chg="del">
          <ac:chgData name="Kitazawa Masakiyo" userId="2bf3742da7ad8ecb" providerId="LiveId" clId="{008F5057-DE6A-4941-BF05-44AC292A0D13}" dt="2021-12-21T16:36:32.033" v="2583" actId="478"/>
          <ac:spMkLst>
            <pc:docMk/>
            <pc:sldMk cId="3567316603" sldId="481"/>
            <ac:spMk id="14" creationId="{00000000-0000-0000-0000-000000000000}"/>
          </ac:spMkLst>
        </pc:spChg>
        <pc:graphicFrameChg chg="del">
          <ac:chgData name="Kitazawa Masakiyo" userId="2bf3742da7ad8ecb" providerId="LiveId" clId="{008F5057-DE6A-4941-BF05-44AC292A0D13}" dt="2021-12-21T16:36:32.033" v="2583" actId="478"/>
          <ac:graphicFrameMkLst>
            <pc:docMk/>
            <pc:sldMk cId="3567316603" sldId="481"/>
            <ac:graphicFrameMk id="11" creationId="{00000000-0000-0000-0000-000000000000}"/>
          </ac:graphicFrameMkLst>
        </pc:graphicFrameChg>
        <pc:picChg chg="del">
          <ac:chgData name="Kitazawa Masakiyo" userId="2bf3742da7ad8ecb" providerId="LiveId" clId="{008F5057-DE6A-4941-BF05-44AC292A0D13}" dt="2021-12-21T16:36:32.033" v="2583" actId="478"/>
          <ac:picMkLst>
            <pc:docMk/>
            <pc:sldMk cId="3567316603" sldId="481"/>
            <ac:picMk id="9" creationId="{00000000-0000-0000-0000-000000000000}"/>
          </ac:picMkLst>
        </pc:picChg>
        <pc:picChg chg="del">
          <ac:chgData name="Kitazawa Masakiyo" userId="2bf3742da7ad8ecb" providerId="LiveId" clId="{008F5057-DE6A-4941-BF05-44AC292A0D13}" dt="2021-12-21T16:36:32.033" v="2583" actId="478"/>
          <ac:picMkLst>
            <pc:docMk/>
            <pc:sldMk cId="3567316603" sldId="481"/>
            <ac:picMk id="16" creationId="{00000000-0000-0000-0000-000000000000}"/>
          </ac:picMkLst>
        </pc:picChg>
      </pc:sldChg>
      <pc:sldChg chg="modSp mod">
        <pc:chgData name="Kitazawa Masakiyo" userId="2bf3742da7ad8ecb" providerId="LiveId" clId="{008F5057-DE6A-4941-BF05-44AC292A0D13}" dt="2021-12-22T05:25:31.111" v="5537" actId="121"/>
        <pc:sldMkLst>
          <pc:docMk/>
          <pc:sldMk cId="2061046066" sldId="483"/>
        </pc:sldMkLst>
        <pc:spChg chg="mod">
          <ac:chgData name="Kitazawa Masakiyo" userId="2bf3742da7ad8ecb" providerId="LiveId" clId="{008F5057-DE6A-4941-BF05-44AC292A0D13}" dt="2021-12-22T00:06:56.017" v="3808" actId="20577"/>
          <ac:spMkLst>
            <pc:docMk/>
            <pc:sldMk cId="2061046066" sldId="483"/>
            <ac:spMk id="2" creationId="{00000000-0000-0000-0000-000000000000}"/>
          </ac:spMkLst>
        </pc:spChg>
        <pc:spChg chg="mod">
          <ac:chgData name="Kitazawa Masakiyo" userId="2bf3742da7ad8ecb" providerId="LiveId" clId="{008F5057-DE6A-4941-BF05-44AC292A0D13}" dt="2021-12-22T05:25:31.111" v="5537" actId="121"/>
          <ac:spMkLst>
            <pc:docMk/>
            <pc:sldMk cId="2061046066" sldId="483"/>
            <ac:spMk id="12" creationId="{00000000-0000-0000-0000-000000000000}"/>
          </ac:spMkLst>
        </pc:spChg>
      </pc:sldChg>
      <pc:sldChg chg="del">
        <pc:chgData name="Kitazawa Masakiyo" userId="2bf3742da7ad8ecb" providerId="LiveId" clId="{008F5057-DE6A-4941-BF05-44AC292A0D13}" dt="2021-12-21T15:30:28.794" v="688" actId="2696"/>
        <pc:sldMkLst>
          <pc:docMk/>
          <pc:sldMk cId="871152251" sldId="484"/>
        </pc:sldMkLst>
      </pc:sldChg>
      <pc:sldChg chg="del">
        <pc:chgData name="Kitazawa Masakiyo" userId="2bf3742da7ad8ecb" providerId="LiveId" clId="{008F5057-DE6A-4941-BF05-44AC292A0D13}" dt="2021-12-21T15:30:28.794" v="688" actId="2696"/>
        <pc:sldMkLst>
          <pc:docMk/>
          <pc:sldMk cId="3935538998" sldId="485"/>
        </pc:sldMkLst>
      </pc:sldChg>
      <pc:sldChg chg="del">
        <pc:chgData name="Kitazawa Masakiyo" userId="2bf3742da7ad8ecb" providerId="LiveId" clId="{008F5057-DE6A-4941-BF05-44AC292A0D13}" dt="2021-12-21T15:30:28.794" v="688" actId="2696"/>
        <pc:sldMkLst>
          <pc:docMk/>
          <pc:sldMk cId="3228308489" sldId="486"/>
        </pc:sldMkLst>
      </pc:sldChg>
      <pc:sldChg chg="del">
        <pc:chgData name="Kitazawa Masakiyo" userId="2bf3742da7ad8ecb" providerId="LiveId" clId="{008F5057-DE6A-4941-BF05-44AC292A0D13}" dt="2021-12-21T15:30:28.794" v="688" actId="2696"/>
        <pc:sldMkLst>
          <pc:docMk/>
          <pc:sldMk cId="1056422946" sldId="500"/>
        </pc:sldMkLst>
      </pc:sldChg>
      <pc:sldChg chg="del">
        <pc:chgData name="Kitazawa Masakiyo" userId="2bf3742da7ad8ecb" providerId="LiveId" clId="{008F5057-DE6A-4941-BF05-44AC292A0D13}" dt="2021-12-21T15:10:04.102" v="680" actId="2696"/>
        <pc:sldMkLst>
          <pc:docMk/>
          <pc:sldMk cId="3767781659" sldId="503"/>
        </pc:sldMkLst>
      </pc:sldChg>
      <pc:sldChg chg="modSp mod ord">
        <pc:chgData name="Kitazawa Masakiyo" userId="2bf3742da7ad8ecb" providerId="LiveId" clId="{008F5057-DE6A-4941-BF05-44AC292A0D13}" dt="2021-12-22T00:08:11.661" v="3831"/>
        <pc:sldMkLst>
          <pc:docMk/>
          <pc:sldMk cId="2949158368" sldId="504"/>
        </pc:sldMkLst>
        <pc:spChg chg="mod">
          <ac:chgData name="Kitazawa Masakiyo" userId="2bf3742da7ad8ecb" providerId="LiveId" clId="{008F5057-DE6A-4941-BF05-44AC292A0D13}" dt="2021-12-22T00:08:02.891" v="3829" actId="20577"/>
          <ac:spMkLst>
            <pc:docMk/>
            <pc:sldMk cId="2949158368" sldId="504"/>
            <ac:spMk id="2" creationId="{00000000-0000-0000-0000-000000000000}"/>
          </ac:spMkLst>
        </pc:spChg>
      </pc:sldChg>
      <pc:sldChg chg="del">
        <pc:chgData name="Kitazawa Masakiyo" userId="2bf3742da7ad8ecb" providerId="LiveId" clId="{008F5057-DE6A-4941-BF05-44AC292A0D13}" dt="2021-12-22T00:06:34.635" v="3788" actId="2696"/>
        <pc:sldMkLst>
          <pc:docMk/>
          <pc:sldMk cId="3897777614" sldId="505"/>
        </pc:sldMkLst>
      </pc:sldChg>
      <pc:sldChg chg="del">
        <pc:chgData name="Kitazawa Masakiyo" userId="2bf3742da7ad8ecb" providerId="LiveId" clId="{008F5057-DE6A-4941-BF05-44AC292A0D13}" dt="2021-12-21T15:30:28.794" v="688" actId="2696"/>
        <pc:sldMkLst>
          <pc:docMk/>
          <pc:sldMk cId="1200752693" sldId="506"/>
        </pc:sldMkLst>
      </pc:sldChg>
      <pc:sldChg chg="del">
        <pc:chgData name="Kitazawa Masakiyo" userId="2bf3742da7ad8ecb" providerId="LiveId" clId="{008F5057-DE6A-4941-BF05-44AC292A0D13}" dt="2021-12-21T15:30:28.794" v="688" actId="2696"/>
        <pc:sldMkLst>
          <pc:docMk/>
          <pc:sldMk cId="3334768948" sldId="507"/>
        </pc:sldMkLst>
      </pc:sldChg>
      <pc:sldChg chg="del">
        <pc:chgData name="Kitazawa Masakiyo" userId="2bf3742da7ad8ecb" providerId="LiveId" clId="{008F5057-DE6A-4941-BF05-44AC292A0D13}" dt="2021-12-22T00:09:03.249" v="3835" actId="2696"/>
        <pc:sldMkLst>
          <pc:docMk/>
          <pc:sldMk cId="1814197758" sldId="508"/>
        </pc:sldMkLst>
      </pc:sldChg>
      <pc:sldChg chg="del">
        <pc:chgData name="Kitazawa Masakiyo" userId="2bf3742da7ad8ecb" providerId="LiveId" clId="{008F5057-DE6A-4941-BF05-44AC292A0D13}" dt="2021-12-22T01:15:05.483" v="4344" actId="2696"/>
        <pc:sldMkLst>
          <pc:docMk/>
          <pc:sldMk cId="4167214638" sldId="509"/>
        </pc:sldMkLst>
      </pc:sldChg>
      <pc:sldChg chg="addSp delSp modSp mod ord">
        <pc:chgData name="Kitazawa Masakiyo" userId="2bf3742da7ad8ecb" providerId="LiveId" clId="{008F5057-DE6A-4941-BF05-44AC292A0D13}" dt="2021-12-22T04:58:58.591" v="5285" actId="1076"/>
        <pc:sldMkLst>
          <pc:docMk/>
          <pc:sldMk cId="1283657681" sldId="510"/>
        </pc:sldMkLst>
        <pc:spChg chg="mod">
          <ac:chgData name="Kitazawa Masakiyo" userId="2bf3742da7ad8ecb" providerId="LiveId" clId="{008F5057-DE6A-4941-BF05-44AC292A0D13}" dt="2021-12-22T01:06:14.720" v="4223" actId="20577"/>
          <ac:spMkLst>
            <pc:docMk/>
            <pc:sldMk cId="1283657681" sldId="510"/>
            <ac:spMk id="2" creationId="{D3B3A2C2-0567-49AC-B349-566AAED4CA4B}"/>
          </ac:spMkLst>
        </pc:spChg>
        <pc:spChg chg="add mod">
          <ac:chgData name="Kitazawa Masakiyo" userId="2bf3742da7ad8ecb" providerId="LiveId" clId="{008F5057-DE6A-4941-BF05-44AC292A0D13}" dt="2021-12-22T04:56:49.283" v="5245" actId="1036"/>
          <ac:spMkLst>
            <pc:docMk/>
            <pc:sldMk cId="1283657681" sldId="510"/>
            <ac:spMk id="3" creationId="{4712FB4E-4238-4552-8645-2711E9A8C2A0}"/>
          </ac:spMkLst>
        </pc:spChg>
        <pc:spChg chg="del">
          <ac:chgData name="Kitazawa Masakiyo" userId="2bf3742da7ad8ecb" providerId="LiveId" clId="{008F5057-DE6A-4941-BF05-44AC292A0D13}" dt="2021-12-21T15:32:24.017" v="690" actId="478"/>
          <ac:spMkLst>
            <pc:docMk/>
            <pc:sldMk cId="1283657681" sldId="510"/>
            <ac:spMk id="3" creationId="{ECA6A151-09BD-4D14-AFE3-D6FD15C69060}"/>
          </ac:spMkLst>
        </pc:spChg>
        <pc:spChg chg="del mod">
          <ac:chgData name="Kitazawa Masakiyo" userId="2bf3742da7ad8ecb" providerId="LiveId" clId="{008F5057-DE6A-4941-BF05-44AC292A0D13}" dt="2021-12-22T01:06:25.967" v="4224" actId="478"/>
          <ac:spMkLst>
            <pc:docMk/>
            <pc:sldMk cId="1283657681" sldId="510"/>
            <ac:spMk id="7" creationId="{93F4481F-75FE-4650-9687-5AEE7B466F8C}"/>
          </ac:spMkLst>
        </pc:spChg>
        <pc:spChg chg="mod">
          <ac:chgData name="Kitazawa Masakiyo" userId="2bf3742da7ad8ecb" providerId="LiveId" clId="{008F5057-DE6A-4941-BF05-44AC292A0D13}" dt="2021-12-22T04:56:33.605" v="5199" actId="14100"/>
          <ac:spMkLst>
            <pc:docMk/>
            <pc:sldMk cId="1283657681" sldId="510"/>
            <ac:spMk id="11" creationId="{08BB0955-6426-4022-AC78-BA9B6C758886}"/>
          </ac:spMkLst>
        </pc:spChg>
        <pc:spChg chg="del mod">
          <ac:chgData name="Kitazawa Masakiyo" userId="2bf3742da7ad8ecb" providerId="LiveId" clId="{008F5057-DE6A-4941-BF05-44AC292A0D13}" dt="2021-12-22T01:06:37.986" v="4226" actId="478"/>
          <ac:spMkLst>
            <pc:docMk/>
            <pc:sldMk cId="1283657681" sldId="510"/>
            <ac:spMk id="14" creationId="{9F74B800-D181-4962-B6F6-FDB252295107}"/>
          </ac:spMkLst>
        </pc:spChg>
        <pc:spChg chg="del mod">
          <ac:chgData name="Kitazawa Masakiyo" userId="2bf3742da7ad8ecb" providerId="LiveId" clId="{008F5057-DE6A-4941-BF05-44AC292A0D13}" dt="2021-12-22T01:06:37.986" v="4226" actId="478"/>
          <ac:spMkLst>
            <pc:docMk/>
            <pc:sldMk cId="1283657681" sldId="510"/>
            <ac:spMk id="15" creationId="{3979D1A6-9E5F-47AF-B6EB-114BF93E9C73}"/>
          </ac:spMkLst>
        </pc:spChg>
        <pc:spChg chg="del">
          <ac:chgData name="Kitazawa Masakiyo" userId="2bf3742da7ad8ecb" providerId="LiveId" clId="{008F5057-DE6A-4941-BF05-44AC292A0D13}" dt="2021-12-21T15:32:20.350" v="689" actId="478"/>
          <ac:spMkLst>
            <pc:docMk/>
            <pc:sldMk cId="1283657681" sldId="510"/>
            <ac:spMk id="16" creationId="{89FF9C77-3EB4-4A89-AE3D-C5FF17660CA9}"/>
          </ac:spMkLst>
        </pc:spChg>
        <pc:spChg chg="add del mod">
          <ac:chgData name="Kitazawa Masakiyo" userId="2bf3742da7ad8ecb" providerId="LiveId" clId="{008F5057-DE6A-4941-BF05-44AC292A0D13}" dt="2021-12-22T04:57:53.833" v="5276" actId="478"/>
          <ac:spMkLst>
            <pc:docMk/>
            <pc:sldMk cId="1283657681" sldId="510"/>
            <ac:spMk id="17" creationId="{5763D2FA-6F59-4FFA-A7DB-9A5836DB6F4A}"/>
          </ac:spMkLst>
        </pc:spChg>
        <pc:spChg chg="del">
          <ac:chgData name="Kitazawa Masakiyo" userId="2bf3742da7ad8ecb" providerId="LiveId" clId="{008F5057-DE6A-4941-BF05-44AC292A0D13}" dt="2021-12-21T15:32:30.039" v="691" actId="478"/>
          <ac:spMkLst>
            <pc:docMk/>
            <pc:sldMk cId="1283657681" sldId="510"/>
            <ac:spMk id="18" creationId="{FFF95FA5-45B6-41AF-9646-F957FE88B7BA}"/>
          </ac:spMkLst>
        </pc:spChg>
        <pc:spChg chg="add mod">
          <ac:chgData name="Kitazawa Masakiyo" userId="2bf3742da7ad8ecb" providerId="LiveId" clId="{008F5057-DE6A-4941-BF05-44AC292A0D13}" dt="2021-12-22T04:57:00.300" v="5273" actId="1038"/>
          <ac:spMkLst>
            <pc:docMk/>
            <pc:sldMk cId="1283657681" sldId="510"/>
            <ac:spMk id="19" creationId="{6852431F-DDD6-455F-AA92-06D34168C0D3}"/>
          </ac:spMkLst>
        </pc:spChg>
        <pc:spChg chg="add mod">
          <ac:chgData name="Kitazawa Masakiyo" userId="2bf3742da7ad8ecb" providerId="LiveId" clId="{008F5057-DE6A-4941-BF05-44AC292A0D13}" dt="2021-12-22T04:58:00.826" v="5277" actId="164"/>
          <ac:spMkLst>
            <pc:docMk/>
            <pc:sldMk cId="1283657681" sldId="510"/>
            <ac:spMk id="20" creationId="{69C6D2E2-2CAF-455C-A9BE-1FC74F5F05C4}"/>
          </ac:spMkLst>
        </pc:spChg>
        <pc:spChg chg="add mod">
          <ac:chgData name="Kitazawa Masakiyo" userId="2bf3742da7ad8ecb" providerId="LiveId" clId="{008F5057-DE6A-4941-BF05-44AC292A0D13}" dt="2021-12-22T04:58:26.718" v="5283" actId="1076"/>
          <ac:spMkLst>
            <pc:docMk/>
            <pc:sldMk cId="1283657681" sldId="510"/>
            <ac:spMk id="21" creationId="{AC8A52D7-9D9B-4C99-8B66-9F952CFE4A82}"/>
          </ac:spMkLst>
        </pc:spChg>
        <pc:spChg chg="add mod">
          <ac:chgData name="Kitazawa Masakiyo" userId="2bf3742da7ad8ecb" providerId="LiveId" clId="{008F5057-DE6A-4941-BF05-44AC292A0D13}" dt="2021-12-22T04:58:00.826" v="5277" actId="164"/>
          <ac:spMkLst>
            <pc:docMk/>
            <pc:sldMk cId="1283657681" sldId="510"/>
            <ac:spMk id="22" creationId="{DF34EBD4-9797-43DF-8121-EE5DFC88FD55}"/>
          </ac:spMkLst>
        </pc:spChg>
        <pc:spChg chg="add del mod">
          <ac:chgData name="Kitazawa Masakiyo" userId="2bf3742da7ad8ecb" providerId="LiveId" clId="{008F5057-DE6A-4941-BF05-44AC292A0D13}" dt="2021-12-22T01:06:37.986" v="4226" actId="478"/>
          <ac:spMkLst>
            <pc:docMk/>
            <pc:sldMk cId="1283657681" sldId="510"/>
            <ac:spMk id="23" creationId="{33742F54-83C7-4D9C-86C3-084E095FEB1D}"/>
          </ac:spMkLst>
        </pc:spChg>
        <pc:spChg chg="add mod">
          <ac:chgData name="Kitazawa Masakiyo" userId="2bf3742da7ad8ecb" providerId="LiveId" clId="{008F5057-DE6A-4941-BF05-44AC292A0D13}" dt="2021-12-22T04:58:00.826" v="5277" actId="164"/>
          <ac:spMkLst>
            <pc:docMk/>
            <pc:sldMk cId="1283657681" sldId="510"/>
            <ac:spMk id="24" creationId="{8923728F-4DA0-4E9B-A1AA-0C9A4E0A448F}"/>
          </ac:spMkLst>
        </pc:spChg>
        <pc:spChg chg="add del mod">
          <ac:chgData name="Kitazawa Masakiyo" userId="2bf3742da7ad8ecb" providerId="LiveId" clId="{008F5057-DE6A-4941-BF05-44AC292A0D13}" dt="2021-12-21T15:48:18.828" v="1036" actId="478"/>
          <ac:spMkLst>
            <pc:docMk/>
            <pc:sldMk cId="1283657681" sldId="510"/>
            <ac:spMk id="28" creationId="{454E3923-B058-49B7-80C5-72FF63879DA4}"/>
          </ac:spMkLst>
        </pc:spChg>
        <pc:spChg chg="mod">
          <ac:chgData name="Kitazawa Masakiyo" userId="2bf3742da7ad8ecb" providerId="LiveId" clId="{008F5057-DE6A-4941-BF05-44AC292A0D13}" dt="2021-12-22T04:57:41.304" v="5274"/>
          <ac:spMkLst>
            <pc:docMk/>
            <pc:sldMk cId="1283657681" sldId="510"/>
            <ac:spMk id="28" creationId="{897F0781-0542-489B-B9E0-C4412AAD8791}"/>
          </ac:spMkLst>
        </pc:spChg>
        <pc:spChg chg="add mod">
          <ac:chgData name="Kitazawa Masakiyo" userId="2bf3742da7ad8ecb" providerId="LiveId" clId="{008F5057-DE6A-4941-BF05-44AC292A0D13}" dt="2021-12-22T04:58:58.591" v="5285" actId="1076"/>
          <ac:spMkLst>
            <pc:docMk/>
            <pc:sldMk cId="1283657681" sldId="510"/>
            <ac:spMk id="30" creationId="{BED16144-7EEB-4724-A584-49074462F2C2}"/>
          </ac:spMkLst>
        </pc:spChg>
        <pc:spChg chg="add mod">
          <ac:chgData name="Kitazawa Masakiyo" userId="2bf3742da7ad8ecb" providerId="LiveId" clId="{008F5057-DE6A-4941-BF05-44AC292A0D13}" dt="2021-12-22T04:57:00.300" v="5273" actId="1038"/>
          <ac:spMkLst>
            <pc:docMk/>
            <pc:sldMk cId="1283657681" sldId="510"/>
            <ac:spMk id="37" creationId="{C085EA5C-F0F3-468B-B225-3E8F8F0416D2}"/>
          </ac:spMkLst>
        </pc:spChg>
        <pc:grpChg chg="add del mod">
          <ac:chgData name="Kitazawa Masakiyo" userId="2bf3742da7ad8ecb" providerId="LiveId" clId="{008F5057-DE6A-4941-BF05-44AC292A0D13}" dt="2021-12-22T04:58:05.095" v="5278" actId="21"/>
          <ac:grpSpMkLst>
            <pc:docMk/>
            <pc:sldMk cId="1283657681" sldId="510"/>
            <ac:grpSpMk id="5" creationId="{FA292D14-0063-4DDA-A649-22505739F24D}"/>
          </ac:grpSpMkLst>
        </pc:grpChg>
        <pc:grpChg chg="add mod">
          <ac:chgData name="Kitazawa Masakiyo" userId="2bf3742da7ad8ecb" providerId="LiveId" clId="{008F5057-DE6A-4941-BF05-44AC292A0D13}" dt="2021-12-22T04:58:00.826" v="5277" actId="164"/>
          <ac:grpSpMkLst>
            <pc:docMk/>
            <pc:sldMk cId="1283657681" sldId="510"/>
            <ac:grpSpMk id="26" creationId="{1FAA7BE8-993A-45C1-952F-BAC53175E8AF}"/>
          </ac:grpSpMkLst>
        </pc:grpChg>
        <pc:picChg chg="del mod">
          <ac:chgData name="Kitazawa Masakiyo" userId="2bf3742da7ad8ecb" providerId="LiveId" clId="{008F5057-DE6A-4941-BF05-44AC292A0D13}" dt="2021-12-21T15:45:45.192" v="1000"/>
          <ac:picMkLst>
            <pc:docMk/>
            <pc:sldMk cId="1283657681" sldId="510"/>
            <ac:picMk id="5" creationId="{26D3B51E-2FA0-444B-9EE3-7679833E96FA}"/>
          </ac:picMkLst>
        </pc:picChg>
        <pc:picChg chg="add del mod">
          <ac:chgData name="Kitazawa Masakiyo" userId="2bf3742da7ad8ecb" providerId="LiveId" clId="{008F5057-DE6A-4941-BF05-44AC292A0D13}" dt="2021-12-22T01:06:37.986" v="4226" actId="478"/>
          <ac:picMkLst>
            <pc:docMk/>
            <pc:sldMk cId="1283657681" sldId="510"/>
            <ac:picMk id="5" creationId="{5591B7AD-D3BE-4EAE-95D3-46E61BB1D8EA}"/>
          </ac:picMkLst>
        </pc:picChg>
        <pc:picChg chg="add mod">
          <ac:chgData name="Kitazawa Masakiyo" userId="2bf3742da7ad8ecb" providerId="LiveId" clId="{008F5057-DE6A-4941-BF05-44AC292A0D13}" dt="2021-12-22T04:57:00.300" v="5273" actId="1038"/>
          <ac:picMkLst>
            <pc:docMk/>
            <pc:sldMk cId="1283657681" sldId="510"/>
            <ac:picMk id="6" creationId="{B3DF0EB4-894E-47A1-9A9A-C14AEC9003FC}"/>
          </ac:picMkLst>
        </pc:picChg>
        <pc:picChg chg="add mod">
          <ac:chgData name="Kitazawa Masakiyo" userId="2bf3742da7ad8ecb" providerId="LiveId" clId="{008F5057-DE6A-4941-BF05-44AC292A0D13}" dt="2021-12-22T04:58:14.830" v="5281" actId="1076"/>
          <ac:picMkLst>
            <pc:docMk/>
            <pc:sldMk cId="1283657681" sldId="510"/>
            <ac:picMk id="7" creationId="{08FB0174-911A-4111-9E34-EE628E934C0E}"/>
          </ac:picMkLst>
        </pc:picChg>
        <pc:picChg chg="del">
          <ac:chgData name="Kitazawa Masakiyo" userId="2bf3742da7ad8ecb" providerId="LiveId" clId="{008F5057-DE6A-4941-BF05-44AC292A0D13}" dt="2021-12-21T15:32:20.350" v="689" actId="478"/>
          <ac:picMkLst>
            <pc:docMk/>
            <pc:sldMk cId="1283657681" sldId="510"/>
            <ac:picMk id="8" creationId="{86B0809A-CC81-4347-B3B7-8C36B0F8B952}"/>
          </ac:picMkLst>
        </pc:picChg>
        <pc:picChg chg="add del mod">
          <ac:chgData name="Kitazawa Masakiyo" userId="2bf3742da7ad8ecb" providerId="LiveId" clId="{008F5057-DE6A-4941-BF05-44AC292A0D13}" dt="2021-12-22T01:06:37.986" v="4226" actId="478"/>
          <ac:picMkLst>
            <pc:docMk/>
            <pc:sldMk cId="1283657681" sldId="510"/>
            <ac:picMk id="9" creationId="{C2E74E49-BB3F-4589-ABCB-D908F78EA43A}"/>
          </ac:picMkLst>
        </pc:picChg>
        <pc:picChg chg="del mod">
          <ac:chgData name="Kitazawa Masakiyo" userId="2bf3742da7ad8ecb" providerId="LiveId" clId="{008F5057-DE6A-4941-BF05-44AC292A0D13}" dt="2021-12-21T15:41:58.928" v="910"/>
          <ac:picMkLst>
            <pc:docMk/>
            <pc:sldMk cId="1283657681" sldId="510"/>
            <ac:picMk id="10" creationId="{06EFD951-046A-4DE5-9727-8B1F69D417E5}"/>
          </ac:picMkLst>
        </pc:picChg>
        <pc:picChg chg="add del mod">
          <ac:chgData name="Kitazawa Masakiyo" userId="2bf3742da7ad8ecb" providerId="LiveId" clId="{008F5057-DE6A-4941-BF05-44AC292A0D13}" dt="2021-12-22T01:12:05.315" v="4273"/>
          <ac:picMkLst>
            <pc:docMk/>
            <pc:sldMk cId="1283657681" sldId="510"/>
            <ac:picMk id="10" creationId="{A66ED1FE-4AE4-4DD2-AF1C-479B792E315F}"/>
          </ac:picMkLst>
        </pc:picChg>
        <pc:picChg chg="del">
          <ac:chgData name="Kitazawa Masakiyo" userId="2bf3742da7ad8ecb" providerId="LiveId" clId="{008F5057-DE6A-4941-BF05-44AC292A0D13}" dt="2021-12-21T15:32:20.350" v="689" actId="478"/>
          <ac:picMkLst>
            <pc:docMk/>
            <pc:sldMk cId="1283657681" sldId="510"/>
            <ac:picMk id="13" creationId="{755836E0-EF53-468F-8467-FF77D40BA204}"/>
          </ac:picMkLst>
        </pc:picChg>
        <pc:picChg chg="add mod">
          <ac:chgData name="Kitazawa Masakiyo" userId="2bf3742da7ad8ecb" providerId="LiveId" clId="{008F5057-DE6A-4941-BF05-44AC292A0D13}" dt="2021-12-22T04:57:00.300" v="5273" actId="1038"/>
          <ac:picMkLst>
            <pc:docMk/>
            <pc:sldMk cId="1283657681" sldId="510"/>
            <ac:picMk id="16" creationId="{E7A217A4-2B8A-4DDA-ABA2-A0CCAA0E1AE5}"/>
          </ac:picMkLst>
        </pc:picChg>
        <pc:picChg chg="del">
          <ac:chgData name="Kitazawa Masakiyo" userId="2bf3742da7ad8ecb" providerId="LiveId" clId="{008F5057-DE6A-4941-BF05-44AC292A0D13}" dt="2021-12-21T15:32:20.350" v="689" actId="478"/>
          <ac:picMkLst>
            <pc:docMk/>
            <pc:sldMk cId="1283657681" sldId="510"/>
            <ac:picMk id="17" creationId="{891A3FAF-60CE-4C1A-A00E-52D4498970BA}"/>
          </ac:picMkLst>
        </pc:picChg>
        <pc:picChg chg="add mod">
          <ac:chgData name="Kitazawa Masakiyo" userId="2bf3742da7ad8ecb" providerId="LiveId" clId="{008F5057-DE6A-4941-BF05-44AC292A0D13}" dt="2021-12-22T04:57:00.300" v="5273" actId="1038"/>
          <ac:picMkLst>
            <pc:docMk/>
            <pc:sldMk cId="1283657681" sldId="510"/>
            <ac:picMk id="18" creationId="{0A45D2D0-A8D5-43DF-AA35-A8E050DB2E5D}"/>
          </ac:picMkLst>
        </pc:picChg>
        <pc:picChg chg="add del mod">
          <ac:chgData name="Kitazawa Masakiyo" userId="2bf3742da7ad8ecb" providerId="LiveId" clId="{008F5057-DE6A-4941-BF05-44AC292A0D13}" dt="2021-12-22T01:11:21.608" v="4247"/>
          <ac:picMkLst>
            <pc:docMk/>
            <pc:sldMk cId="1283657681" sldId="510"/>
            <ac:picMk id="20" creationId="{0415D38F-D8DD-4F19-8D0B-7116586FC987}"/>
          </ac:picMkLst>
        </pc:picChg>
        <pc:picChg chg="add del mod">
          <ac:chgData name="Kitazawa Masakiyo" userId="2bf3742da7ad8ecb" providerId="LiveId" clId="{008F5057-DE6A-4941-BF05-44AC292A0D13}" dt="2021-12-21T15:44:27.490" v="984"/>
          <ac:picMkLst>
            <pc:docMk/>
            <pc:sldMk cId="1283657681" sldId="510"/>
            <ac:picMk id="20" creationId="{EA97A581-99F4-4258-810C-D58B9D682A7A}"/>
          </ac:picMkLst>
        </pc:picChg>
        <pc:picChg chg="add del mod">
          <ac:chgData name="Kitazawa Masakiyo" userId="2bf3742da7ad8ecb" providerId="LiveId" clId="{008F5057-DE6A-4941-BF05-44AC292A0D13}" dt="2021-12-22T01:06:37.986" v="4226" actId="478"/>
          <ac:picMkLst>
            <pc:docMk/>
            <pc:sldMk cId="1283657681" sldId="510"/>
            <ac:picMk id="22" creationId="{F7BFB388-76E2-4895-97FA-234AE42A50E0}"/>
          </ac:picMkLst>
        </pc:picChg>
        <pc:picChg chg="add del mod">
          <ac:chgData name="Kitazawa Masakiyo" userId="2bf3742da7ad8ecb" providerId="LiveId" clId="{008F5057-DE6A-4941-BF05-44AC292A0D13}" dt="2021-12-22T01:11:44.585" v="4261"/>
          <ac:picMkLst>
            <pc:docMk/>
            <pc:sldMk cId="1283657681" sldId="510"/>
            <ac:picMk id="24" creationId="{945331BB-8609-4D7A-96D0-DBA117446106}"/>
          </ac:picMkLst>
        </pc:picChg>
        <pc:picChg chg="add mod">
          <ac:chgData name="Kitazawa Masakiyo" userId="2bf3742da7ad8ecb" providerId="LiveId" clId="{008F5057-DE6A-4941-BF05-44AC292A0D13}" dt="2021-12-22T04:56:45.220" v="5238" actId="1036"/>
          <ac:picMkLst>
            <pc:docMk/>
            <pc:sldMk cId="1283657681" sldId="510"/>
            <ac:picMk id="25" creationId="{C2459214-78FE-49F9-8FA1-E084FB959BD8}"/>
          </ac:picMkLst>
        </pc:picChg>
        <pc:picChg chg="add del mod">
          <ac:chgData name="Kitazawa Masakiyo" userId="2bf3742da7ad8ecb" providerId="LiveId" clId="{008F5057-DE6A-4941-BF05-44AC292A0D13}" dt="2021-12-22T01:06:37.986" v="4226" actId="478"/>
          <ac:picMkLst>
            <pc:docMk/>
            <pc:sldMk cId="1283657681" sldId="510"/>
            <ac:picMk id="27" creationId="{952B7BBA-AAB3-4753-9771-085E1C4C449E}"/>
          </ac:picMkLst>
        </pc:picChg>
        <pc:picChg chg="add del mod">
          <ac:chgData name="Kitazawa Masakiyo" userId="2bf3742da7ad8ecb" providerId="LiveId" clId="{008F5057-DE6A-4941-BF05-44AC292A0D13}" dt="2021-12-22T01:12:23.609" v="4288"/>
          <ac:picMkLst>
            <pc:docMk/>
            <pc:sldMk cId="1283657681" sldId="510"/>
            <ac:picMk id="28" creationId="{198CEE60-ACB5-42A7-B1E4-0E71D9F56A83}"/>
          </ac:picMkLst>
        </pc:picChg>
        <pc:picChg chg="add del mod">
          <ac:chgData name="Kitazawa Masakiyo" userId="2bf3742da7ad8ecb" providerId="LiveId" clId="{008F5057-DE6A-4941-BF05-44AC292A0D13}" dt="2021-12-21T15:45:55.688" v="1012"/>
          <ac:picMkLst>
            <pc:docMk/>
            <pc:sldMk cId="1283657681" sldId="510"/>
            <ac:picMk id="30" creationId="{2DF95DF5-BB84-48C8-8BEA-49326E9CB9DB}"/>
          </ac:picMkLst>
        </pc:picChg>
        <pc:picChg chg="add del mod">
          <ac:chgData name="Kitazawa Masakiyo" userId="2bf3742da7ad8ecb" providerId="LiveId" clId="{008F5057-DE6A-4941-BF05-44AC292A0D13}" dt="2021-12-22T01:06:28.522" v="4225" actId="478"/>
          <ac:picMkLst>
            <pc:docMk/>
            <pc:sldMk cId="1283657681" sldId="510"/>
            <ac:picMk id="32" creationId="{09D34ED8-527D-4AE7-892B-984F5410E25A}"/>
          </ac:picMkLst>
        </pc:picChg>
        <pc:picChg chg="add mod">
          <ac:chgData name="Kitazawa Masakiyo" userId="2bf3742da7ad8ecb" providerId="LiveId" clId="{008F5057-DE6A-4941-BF05-44AC292A0D13}" dt="2021-12-22T04:58:26.718" v="5283" actId="1076"/>
          <ac:picMkLst>
            <pc:docMk/>
            <pc:sldMk cId="1283657681" sldId="510"/>
            <ac:picMk id="33" creationId="{E6E231EF-9B49-4E76-A769-BE3CEC63FCD2}"/>
          </ac:picMkLst>
        </pc:picChg>
        <pc:picChg chg="add del mod">
          <ac:chgData name="Kitazawa Masakiyo" userId="2bf3742da7ad8ecb" providerId="LiveId" clId="{008F5057-DE6A-4941-BF05-44AC292A0D13}" dt="2021-12-21T15:48:14.958" v="1035"/>
          <ac:picMkLst>
            <pc:docMk/>
            <pc:sldMk cId="1283657681" sldId="510"/>
            <ac:picMk id="34" creationId="{837C15C4-0175-4732-99B9-21FE0373ADBE}"/>
          </ac:picMkLst>
        </pc:picChg>
        <pc:picChg chg="add mod">
          <ac:chgData name="Kitazawa Masakiyo" userId="2bf3742da7ad8ecb" providerId="LiveId" clId="{008F5057-DE6A-4941-BF05-44AC292A0D13}" dt="2021-12-22T04:56:45.220" v="5238" actId="1036"/>
          <ac:picMkLst>
            <pc:docMk/>
            <pc:sldMk cId="1283657681" sldId="510"/>
            <ac:picMk id="36" creationId="{011A13E8-887A-46D2-AA09-E668DAC0DEE0}"/>
          </ac:picMkLst>
        </pc:picChg>
        <pc:picChg chg="add mod">
          <ac:chgData name="Kitazawa Masakiyo" userId="2bf3742da7ad8ecb" providerId="LiveId" clId="{008F5057-DE6A-4941-BF05-44AC292A0D13}" dt="2021-12-22T04:57:00.300" v="5273" actId="1038"/>
          <ac:picMkLst>
            <pc:docMk/>
            <pc:sldMk cId="1283657681" sldId="510"/>
            <ac:picMk id="39" creationId="{65D5A08F-9795-4FDC-ADE0-04645E0F123D}"/>
          </ac:picMkLst>
        </pc:picChg>
        <pc:picChg chg="add mod">
          <ac:chgData name="Kitazawa Masakiyo" userId="2bf3742da7ad8ecb" providerId="LiveId" clId="{008F5057-DE6A-4941-BF05-44AC292A0D13}" dt="2021-12-22T04:57:00.300" v="5273" actId="1038"/>
          <ac:picMkLst>
            <pc:docMk/>
            <pc:sldMk cId="1283657681" sldId="510"/>
            <ac:picMk id="41" creationId="{9B36E5DA-0F5C-44FB-86ED-08A1E26CA46D}"/>
          </ac:picMkLst>
        </pc:picChg>
        <pc:picChg chg="add del mod">
          <ac:chgData name="Kitazawa Masakiyo" userId="2bf3742da7ad8ecb" providerId="LiveId" clId="{008F5057-DE6A-4941-BF05-44AC292A0D13}" dt="2021-12-21T16:28:12.681" v="2227"/>
          <ac:picMkLst>
            <pc:docMk/>
            <pc:sldMk cId="1283657681" sldId="510"/>
            <ac:picMk id="43" creationId="{8007C29F-E9CC-46B3-AF83-8B411E9DF810}"/>
          </ac:picMkLst>
        </pc:picChg>
        <pc:cxnChg chg="del mod">
          <ac:chgData name="Kitazawa Masakiyo" userId="2bf3742da7ad8ecb" providerId="LiveId" clId="{008F5057-DE6A-4941-BF05-44AC292A0D13}" dt="2021-12-22T01:06:37.986" v="4226" actId="478"/>
          <ac:cxnSpMkLst>
            <pc:docMk/>
            <pc:sldMk cId="1283657681" sldId="510"/>
            <ac:cxnSpMk id="12" creationId="{CA980865-03CA-4759-968A-0615199825A4}"/>
          </ac:cxnSpMkLst>
        </pc:cxnChg>
        <pc:cxnChg chg="add mod">
          <ac:chgData name="Kitazawa Masakiyo" userId="2bf3742da7ad8ecb" providerId="LiveId" clId="{008F5057-DE6A-4941-BF05-44AC292A0D13}" dt="2021-12-22T04:58:00.826" v="5277" actId="164"/>
          <ac:cxnSpMkLst>
            <pc:docMk/>
            <pc:sldMk cId="1283657681" sldId="510"/>
            <ac:cxnSpMk id="23" creationId="{829BA1B7-44F6-4F3A-8387-D9A1DFFDD2AA}"/>
          </ac:cxnSpMkLst>
        </pc:cxnChg>
        <pc:cxnChg chg="mod">
          <ac:chgData name="Kitazawa Masakiyo" userId="2bf3742da7ad8ecb" providerId="LiveId" clId="{008F5057-DE6A-4941-BF05-44AC292A0D13}" dt="2021-12-22T04:57:41.304" v="5274"/>
          <ac:cxnSpMkLst>
            <pc:docMk/>
            <pc:sldMk cId="1283657681" sldId="510"/>
            <ac:cxnSpMk id="27" creationId="{EDCC12B3-5FE0-413B-A9FF-03577EB151EB}"/>
          </ac:cxnSpMkLst>
        </pc:cxnChg>
        <pc:cxnChg chg="add mod">
          <ac:chgData name="Kitazawa Masakiyo" userId="2bf3742da7ad8ecb" providerId="LiveId" clId="{008F5057-DE6A-4941-BF05-44AC292A0D13}" dt="2021-12-22T04:58:00.826" v="5277" actId="164"/>
          <ac:cxnSpMkLst>
            <pc:docMk/>
            <pc:sldMk cId="1283657681" sldId="510"/>
            <ac:cxnSpMk id="29" creationId="{6D5E6988-DFA5-40BA-8D3F-9E90FE1A501A}"/>
          </ac:cxnSpMkLst>
        </pc:cxnChg>
      </pc:sldChg>
      <pc:sldChg chg="addSp delSp modSp new mod modAnim">
        <pc:chgData name="Kitazawa Masakiyo" userId="2bf3742da7ad8ecb" providerId="LiveId" clId="{008F5057-DE6A-4941-BF05-44AC292A0D13}" dt="2021-12-22T04:30:22.548" v="5162"/>
        <pc:sldMkLst>
          <pc:docMk/>
          <pc:sldMk cId="3158254151" sldId="526"/>
        </pc:sldMkLst>
        <pc:spChg chg="mod">
          <ac:chgData name="Kitazawa Masakiyo" userId="2bf3742da7ad8ecb" providerId="LiveId" clId="{008F5057-DE6A-4941-BF05-44AC292A0D13}" dt="2021-12-21T14:28:32.108" v="241" actId="20577"/>
          <ac:spMkLst>
            <pc:docMk/>
            <pc:sldMk cId="3158254151" sldId="526"/>
            <ac:spMk id="2" creationId="{41BC549D-2E1F-420E-A06D-B7BACC526B77}"/>
          </ac:spMkLst>
        </pc:spChg>
        <pc:spChg chg="del">
          <ac:chgData name="Kitazawa Masakiyo" userId="2bf3742da7ad8ecb" providerId="LiveId" clId="{008F5057-DE6A-4941-BF05-44AC292A0D13}" dt="2021-12-21T14:18:21.965" v="235" actId="478"/>
          <ac:spMkLst>
            <pc:docMk/>
            <pc:sldMk cId="3158254151" sldId="526"/>
            <ac:spMk id="3" creationId="{643B0B67-D035-46A9-92FE-8BF3BB0160B3}"/>
          </ac:spMkLst>
        </pc:spChg>
        <pc:spChg chg="add del mod">
          <ac:chgData name="Kitazawa Masakiyo" userId="2bf3742da7ad8ecb" providerId="LiveId" clId="{008F5057-DE6A-4941-BF05-44AC292A0D13}" dt="2021-12-21T14:28:22.256" v="240"/>
          <ac:spMkLst>
            <pc:docMk/>
            <pc:sldMk cId="3158254151" sldId="526"/>
            <ac:spMk id="5" creationId="{8E09C8FC-19CA-46E8-A089-5387E04595BA}"/>
          </ac:spMkLst>
        </pc:spChg>
        <pc:spChg chg="add mod ord">
          <ac:chgData name="Kitazawa Masakiyo" userId="2bf3742da7ad8ecb" providerId="LiveId" clId="{008F5057-DE6A-4941-BF05-44AC292A0D13}" dt="2021-12-21T23:55:21.238" v="3473" actId="1076"/>
          <ac:spMkLst>
            <pc:docMk/>
            <pc:sldMk cId="3158254151" sldId="526"/>
            <ac:spMk id="13" creationId="{A8FF668E-4CE6-4103-85B5-726DAA714B67}"/>
          </ac:spMkLst>
        </pc:spChg>
        <pc:spChg chg="add mod">
          <ac:chgData name="Kitazawa Masakiyo" userId="2bf3742da7ad8ecb" providerId="LiveId" clId="{008F5057-DE6A-4941-BF05-44AC292A0D13}" dt="2021-12-22T03:53:16.391" v="4462" actId="20577"/>
          <ac:spMkLst>
            <pc:docMk/>
            <pc:sldMk cId="3158254151" sldId="526"/>
            <ac:spMk id="19" creationId="{9DFC6A7F-5A73-462E-BE58-0DD70D96E0BF}"/>
          </ac:spMkLst>
        </pc:spChg>
        <pc:spChg chg="mod">
          <ac:chgData name="Kitazawa Masakiyo" userId="2bf3742da7ad8ecb" providerId="LiveId" clId="{008F5057-DE6A-4941-BF05-44AC292A0D13}" dt="2021-12-21T23:56:45.697" v="3508" actId="1076"/>
          <ac:spMkLst>
            <pc:docMk/>
            <pc:sldMk cId="3158254151" sldId="526"/>
            <ac:spMk id="22" creationId="{6128F49C-A42B-4A9E-A198-6FBEA3B34B02}"/>
          </ac:spMkLst>
        </pc:spChg>
        <pc:spChg chg="mod">
          <ac:chgData name="Kitazawa Masakiyo" userId="2bf3742da7ad8ecb" providerId="LiveId" clId="{008F5057-DE6A-4941-BF05-44AC292A0D13}" dt="2021-12-21T23:56:22.586" v="3493" actId="1076"/>
          <ac:spMkLst>
            <pc:docMk/>
            <pc:sldMk cId="3158254151" sldId="526"/>
            <ac:spMk id="24" creationId="{8DF7C1FA-4FAF-4581-AE07-210016EBD477}"/>
          </ac:spMkLst>
        </pc:spChg>
        <pc:spChg chg="add mod">
          <ac:chgData name="Kitazawa Masakiyo" userId="2bf3742da7ad8ecb" providerId="LiveId" clId="{008F5057-DE6A-4941-BF05-44AC292A0D13}" dt="2021-12-21T23:56:05.274" v="3491" actId="1076"/>
          <ac:spMkLst>
            <pc:docMk/>
            <pc:sldMk cId="3158254151" sldId="526"/>
            <ac:spMk id="25" creationId="{6744A461-C17F-4D0E-A651-A0D1A02B72C4}"/>
          </ac:spMkLst>
        </pc:spChg>
        <pc:grpChg chg="add mod">
          <ac:chgData name="Kitazawa Masakiyo" userId="2bf3742da7ad8ecb" providerId="LiveId" clId="{008F5057-DE6A-4941-BF05-44AC292A0D13}" dt="2021-12-21T23:56:29.016" v="3505" actId="1036"/>
          <ac:grpSpMkLst>
            <pc:docMk/>
            <pc:sldMk cId="3158254151" sldId="526"/>
            <ac:grpSpMk id="20" creationId="{AB04292C-3F55-416F-98C2-138B4A02BA80}"/>
          </ac:grpSpMkLst>
        </pc:grpChg>
        <pc:grpChg chg="mod">
          <ac:chgData name="Kitazawa Masakiyo" userId="2bf3742da7ad8ecb" providerId="LiveId" clId="{008F5057-DE6A-4941-BF05-44AC292A0D13}" dt="2021-12-21T14:48:22.968" v="466"/>
          <ac:grpSpMkLst>
            <pc:docMk/>
            <pc:sldMk cId="3158254151" sldId="526"/>
            <ac:grpSpMk id="21" creationId="{E26E816A-E83C-4B2B-A6A2-3156099691B9}"/>
          </ac:grpSpMkLst>
        </pc:grpChg>
        <pc:picChg chg="add mod">
          <ac:chgData name="Kitazawa Masakiyo" userId="2bf3742da7ad8ecb" providerId="LiveId" clId="{008F5057-DE6A-4941-BF05-44AC292A0D13}" dt="2021-12-21T23:55:51.138" v="3488" actId="1076"/>
          <ac:picMkLst>
            <pc:docMk/>
            <pc:sldMk cId="3158254151" sldId="526"/>
            <ac:picMk id="5" creationId="{4B7FBE71-9DF3-4F26-8994-EC94F5B9E4F8}"/>
          </ac:picMkLst>
        </pc:picChg>
        <pc:picChg chg="add del mod">
          <ac:chgData name="Kitazawa Masakiyo" userId="2bf3742da7ad8ecb" providerId="LiveId" clId="{008F5057-DE6A-4941-BF05-44AC292A0D13}" dt="2021-12-21T14:30:16.320" v="260"/>
          <ac:picMkLst>
            <pc:docMk/>
            <pc:sldMk cId="3158254151" sldId="526"/>
            <ac:picMk id="7" creationId="{5133C5A4-85BB-416D-9943-7FB25343347E}"/>
          </ac:picMkLst>
        </pc:picChg>
        <pc:picChg chg="add del mod">
          <ac:chgData name="Kitazawa Masakiyo" userId="2bf3742da7ad8ecb" providerId="LiveId" clId="{008F5057-DE6A-4941-BF05-44AC292A0D13}" dt="2021-12-21T14:38:01.202" v="272"/>
          <ac:picMkLst>
            <pc:docMk/>
            <pc:sldMk cId="3158254151" sldId="526"/>
            <ac:picMk id="9" creationId="{BF56427A-604B-4FB7-840C-8A508414E039}"/>
          </ac:picMkLst>
        </pc:picChg>
        <pc:picChg chg="add del mod">
          <ac:chgData name="Kitazawa Masakiyo" userId="2bf3742da7ad8ecb" providerId="LiveId" clId="{008F5057-DE6A-4941-BF05-44AC292A0D13}" dt="2021-12-21T14:38:48.970" v="284"/>
          <ac:picMkLst>
            <pc:docMk/>
            <pc:sldMk cId="3158254151" sldId="526"/>
            <ac:picMk id="11" creationId="{A58FAD7F-28F3-49D8-A66E-12E43181A4C8}"/>
          </ac:picMkLst>
        </pc:picChg>
        <pc:picChg chg="add del mod">
          <ac:chgData name="Kitazawa Masakiyo" userId="2bf3742da7ad8ecb" providerId="LiveId" clId="{008F5057-DE6A-4941-BF05-44AC292A0D13}" dt="2021-12-21T14:39:10.885" v="299"/>
          <ac:picMkLst>
            <pc:docMk/>
            <pc:sldMk cId="3158254151" sldId="526"/>
            <ac:picMk id="13" creationId="{1E790C5F-000A-4A8A-B5A1-420544B2F2B3}"/>
          </ac:picMkLst>
        </pc:picChg>
        <pc:picChg chg="add del mod">
          <ac:chgData name="Kitazawa Masakiyo" userId="2bf3742da7ad8ecb" providerId="LiveId" clId="{008F5057-DE6A-4941-BF05-44AC292A0D13}" dt="2021-12-21T14:39:19.890" v="311"/>
          <ac:picMkLst>
            <pc:docMk/>
            <pc:sldMk cId="3158254151" sldId="526"/>
            <ac:picMk id="14" creationId="{C0DE686D-1AFF-4BF8-955C-435DD1FB0CB1}"/>
          </ac:picMkLst>
        </pc:picChg>
        <pc:picChg chg="add del mod">
          <ac:chgData name="Kitazawa Masakiyo" userId="2bf3742da7ad8ecb" providerId="LiveId" clId="{008F5057-DE6A-4941-BF05-44AC292A0D13}" dt="2021-12-21T23:55:47.864" v="3487"/>
          <ac:picMkLst>
            <pc:docMk/>
            <pc:sldMk cId="3158254151" sldId="526"/>
            <ac:picMk id="16" creationId="{1E48B690-DC01-404E-A20B-D4FA4B5CA71C}"/>
          </ac:picMkLst>
        </pc:picChg>
        <pc:picChg chg="add mod">
          <ac:chgData name="Kitazawa Masakiyo" userId="2bf3742da7ad8ecb" providerId="LiveId" clId="{008F5057-DE6A-4941-BF05-44AC292A0D13}" dt="2021-12-21T23:55:53.291" v="3489" actId="1076"/>
          <ac:picMkLst>
            <pc:docMk/>
            <pc:sldMk cId="3158254151" sldId="526"/>
            <ac:picMk id="18" creationId="{6DA5A962-08CC-4818-8C4E-FC754B426282}"/>
          </ac:picMkLst>
        </pc:picChg>
        <pc:picChg chg="mod">
          <ac:chgData name="Kitazawa Masakiyo" userId="2bf3742da7ad8ecb" providerId="LiveId" clId="{008F5057-DE6A-4941-BF05-44AC292A0D13}" dt="2021-12-21T23:56:38.638" v="3507" actId="1076"/>
          <ac:picMkLst>
            <pc:docMk/>
            <pc:sldMk cId="3158254151" sldId="526"/>
            <ac:picMk id="23" creationId="{2EC59F70-E388-473D-B153-D63CF750D2E3}"/>
          </ac:picMkLst>
        </pc:picChg>
      </pc:sldChg>
      <pc:sldChg chg="addSp delSp modSp new mod">
        <pc:chgData name="Kitazawa Masakiyo" userId="2bf3742da7ad8ecb" providerId="LiveId" clId="{008F5057-DE6A-4941-BF05-44AC292A0D13}" dt="2021-12-22T04:37:22.673" v="5181" actId="1076"/>
        <pc:sldMkLst>
          <pc:docMk/>
          <pc:sldMk cId="1269783553" sldId="527"/>
        </pc:sldMkLst>
        <pc:spChg chg="mod">
          <ac:chgData name="Kitazawa Masakiyo" userId="2bf3742da7ad8ecb" providerId="LiveId" clId="{008F5057-DE6A-4941-BF05-44AC292A0D13}" dt="2021-12-21T14:54:28.573" v="486" actId="20577"/>
          <ac:spMkLst>
            <pc:docMk/>
            <pc:sldMk cId="1269783553" sldId="527"/>
            <ac:spMk id="2" creationId="{FC9C1308-8268-4A20-A8D7-A78A04B00AF4}"/>
          </ac:spMkLst>
        </pc:spChg>
        <pc:spChg chg="del">
          <ac:chgData name="Kitazawa Masakiyo" userId="2bf3742da7ad8ecb" providerId="LiveId" clId="{008F5057-DE6A-4941-BF05-44AC292A0D13}" dt="2021-12-21T14:54:32.519" v="487" actId="478"/>
          <ac:spMkLst>
            <pc:docMk/>
            <pc:sldMk cId="1269783553" sldId="527"/>
            <ac:spMk id="3" creationId="{17AB49C3-80ED-4815-B78E-7C4ECCDC028E}"/>
          </ac:spMkLst>
        </pc:spChg>
        <pc:spChg chg="add mod">
          <ac:chgData name="Kitazawa Masakiyo" userId="2bf3742da7ad8ecb" providerId="LiveId" clId="{008F5057-DE6A-4941-BF05-44AC292A0D13}" dt="2021-12-22T03:54:27.023" v="4466" actId="20577"/>
          <ac:spMkLst>
            <pc:docMk/>
            <pc:sldMk cId="1269783553" sldId="527"/>
            <ac:spMk id="3" creationId="{B03DA45A-67C1-4E94-B86E-238E216B4655}"/>
          </ac:spMkLst>
        </pc:spChg>
        <pc:spChg chg="add mod">
          <ac:chgData name="Kitazawa Masakiyo" userId="2bf3742da7ad8ecb" providerId="LiveId" clId="{008F5057-DE6A-4941-BF05-44AC292A0D13}" dt="2021-12-22T00:03:06.040" v="3716" actId="1035"/>
          <ac:spMkLst>
            <pc:docMk/>
            <pc:sldMk cId="1269783553" sldId="527"/>
            <ac:spMk id="5" creationId="{C318D2DF-00BF-43C8-9C95-F583E25F4AF8}"/>
          </ac:spMkLst>
        </pc:spChg>
        <pc:spChg chg="add mod">
          <ac:chgData name="Kitazawa Masakiyo" userId="2bf3742da7ad8ecb" providerId="LiveId" clId="{008F5057-DE6A-4941-BF05-44AC292A0D13}" dt="2021-12-22T03:54:48.468" v="4511" actId="6549"/>
          <ac:spMkLst>
            <pc:docMk/>
            <pc:sldMk cId="1269783553" sldId="527"/>
            <ac:spMk id="6" creationId="{D470235C-6D89-4BAF-B328-8B16692BBE92}"/>
          </ac:spMkLst>
        </pc:spChg>
        <pc:spChg chg="add del mod">
          <ac:chgData name="Kitazawa Masakiyo" userId="2bf3742da7ad8ecb" providerId="LiveId" clId="{008F5057-DE6A-4941-BF05-44AC292A0D13}" dt="2021-12-21T16:49:04.650" v="3262" actId="478"/>
          <ac:spMkLst>
            <pc:docMk/>
            <pc:sldMk cId="1269783553" sldId="527"/>
            <ac:spMk id="7" creationId="{E215CC3B-DA1D-4F30-BE11-53A40332E5C5}"/>
          </ac:spMkLst>
        </pc:spChg>
        <pc:spChg chg="add mod">
          <ac:chgData name="Kitazawa Masakiyo" userId="2bf3742da7ad8ecb" providerId="LiveId" clId="{008F5057-DE6A-4941-BF05-44AC292A0D13}" dt="2021-12-22T00:03:28.080" v="3733" actId="20577"/>
          <ac:spMkLst>
            <pc:docMk/>
            <pc:sldMk cId="1269783553" sldId="527"/>
            <ac:spMk id="11" creationId="{E98030EF-4D63-4A99-A7F6-60A4E53FF42E}"/>
          </ac:spMkLst>
        </pc:spChg>
        <pc:spChg chg="add mod">
          <ac:chgData name="Kitazawa Masakiyo" userId="2bf3742da7ad8ecb" providerId="LiveId" clId="{008F5057-DE6A-4941-BF05-44AC292A0D13}" dt="2021-12-22T00:03:06.040" v="3716" actId="1035"/>
          <ac:spMkLst>
            <pc:docMk/>
            <pc:sldMk cId="1269783553" sldId="527"/>
            <ac:spMk id="12" creationId="{4AE84BB7-062E-4ED2-B889-8531650F17B9}"/>
          </ac:spMkLst>
        </pc:spChg>
        <pc:spChg chg="add mod">
          <ac:chgData name="Kitazawa Masakiyo" userId="2bf3742da7ad8ecb" providerId="LiveId" clId="{008F5057-DE6A-4941-BF05-44AC292A0D13}" dt="2021-12-22T00:03:24.449" v="3729" actId="1076"/>
          <ac:spMkLst>
            <pc:docMk/>
            <pc:sldMk cId="1269783553" sldId="527"/>
            <ac:spMk id="13" creationId="{3242AE78-5BA9-40EC-AFF4-A9563F496FEA}"/>
          </ac:spMkLst>
        </pc:spChg>
        <pc:spChg chg="add del">
          <ac:chgData name="Kitazawa Masakiyo" userId="2bf3742da7ad8ecb" providerId="LiveId" clId="{008F5057-DE6A-4941-BF05-44AC292A0D13}" dt="2021-12-21T16:51:43.488" v="3329" actId="478"/>
          <ac:spMkLst>
            <pc:docMk/>
            <pc:sldMk cId="1269783553" sldId="527"/>
            <ac:spMk id="15" creationId="{D6F34CF5-D3B4-4C62-9DAB-EE61F2E5557A}"/>
          </ac:spMkLst>
        </pc:spChg>
        <pc:spChg chg="add mod">
          <ac:chgData name="Kitazawa Masakiyo" userId="2bf3742da7ad8ecb" providerId="LiveId" clId="{008F5057-DE6A-4941-BF05-44AC292A0D13}" dt="2021-12-21T23:59:59.186" v="3598" actId="1076"/>
          <ac:spMkLst>
            <pc:docMk/>
            <pc:sldMk cId="1269783553" sldId="527"/>
            <ac:spMk id="16" creationId="{F92E3ACE-EA2E-4350-86B7-9D252E96FBF6}"/>
          </ac:spMkLst>
        </pc:spChg>
        <pc:spChg chg="add mod">
          <ac:chgData name="Kitazawa Masakiyo" userId="2bf3742da7ad8ecb" providerId="LiveId" clId="{008F5057-DE6A-4941-BF05-44AC292A0D13}" dt="2021-12-21T23:59:59.186" v="3598" actId="1076"/>
          <ac:spMkLst>
            <pc:docMk/>
            <pc:sldMk cId="1269783553" sldId="527"/>
            <ac:spMk id="17" creationId="{E3C93DBE-AA60-4D97-AE07-160B1C645726}"/>
          </ac:spMkLst>
        </pc:spChg>
        <pc:spChg chg="add mod">
          <ac:chgData name="Kitazawa Masakiyo" userId="2bf3742da7ad8ecb" providerId="LiveId" clId="{008F5057-DE6A-4941-BF05-44AC292A0D13}" dt="2021-12-21T23:59:59.186" v="3598" actId="1076"/>
          <ac:spMkLst>
            <pc:docMk/>
            <pc:sldMk cId="1269783553" sldId="527"/>
            <ac:spMk id="18" creationId="{314B91FA-CC7E-4F87-8184-C37927E81817}"/>
          </ac:spMkLst>
        </pc:spChg>
        <pc:spChg chg="add mod">
          <ac:chgData name="Kitazawa Masakiyo" userId="2bf3742da7ad8ecb" providerId="LiveId" clId="{008F5057-DE6A-4941-BF05-44AC292A0D13}" dt="2021-12-21T23:59:59.186" v="3598" actId="1076"/>
          <ac:spMkLst>
            <pc:docMk/>
            <pc:sldMk cId="1269783553" sldId="527"/>
            <ac:spMk id="19" creationId="{6156A83A-D1D7-4432-BA8D-CF5E00E98409}"/>
          </ac:spMkLst>
        </pc:spChg>
        <pc:spChg chg="add mod">
          <ac:chgData name="Kitazawa Masakiyo" userId="2bf3742da7ad8ecb" providerId="LiveId" clId="{008F5057-DE6A-4941-BF05-44AC292A0D13}" dt="2021-12-22T00:00:39.136" v="3608" actId="1076"/>
          <ac:spMkLst>
            <pc:docMk/>
            <pc:sldMk cId="1269783553" sldId="527"/>
            <ac:spMk id="23" creationId="{F02ACAB6-B14E-4920-B6F7-66732F1DA4BF}"/>
          </ac:spMkLst>
        </pc:spChg>
        <pc:spChg chg="add del mod">
          <ac:chgData name="Kitazawa Masakiyo" userId="2bf3742da7ad8ecb" providerId="LiveId" clId="{008F5057-DE6A-4941-BF05-44AC292A0D13}" dt="2021-12-21T23:57:42.293" v="3524" actId="478"/>
          <ac:spMkLst>
            <pc:docMk/>
            <pc:sldMk cId="1269783553" sldId="527"/>
            <ac:spMk id="24" creationId="{C8EF8CEA-345F-4CF7-A863-BA1016B484AE}"/>
          </ac:spMkLst>
        </pc:spChg>
        <pc:spChg chg="add del mod">
          <ac:chgData name="Kitazawa Masakiyo" userId="2bf3742da7ad8ecb" providerId="LiveId" clId="{008F5057-DE6A-4941-BF05-44AC292A0D13}" dt="2021-12-21T23:57:42.293" v="3524" actId="478"/>
          <ac:spMkLst>
            <pc:docMk/>
            <pc:sldMk cId="1269783553" sldId="527"/>
            <ac:spMk id="25" creationId="{F2E23123-CB27-4A2E-BA9A-FD9854F554AF}"/>
          </ac:spMkLst>
        </pc:spChg>
        <pc:spChg chg="add del mod">
          <ac:chgData name="Kitazawa Masakiyo" userId="2bf3742da7ad8ecb" providerId="LiveId" clId="{008F5057-DE6A-4941-BF05-44AC292A0D13}" dt="2021-12-21T23:57:42.293" v="3524" actId="478"/>
          <ac:spMkLst>
            <pc:docMk/>
            <pc:sldMk cId="1269783553" sldId="527"/>
            <ac:spMk id="26" creationId="{3F1D55E1-AAFD-4E3D-B92E-EF951508A9F1}"/>
          </ac:spMkLst>
        </pc:spChg>
        <pc:spChg chg="add mod">
          <ac:chgData name="Kitazawa Masakiyo" userId="2bf3742da7ad8ecb" providerId="LiveId" clId="{008F5057-DE6A-4941-BF05-44AC292A0D13}" dt="2021-12-22T00:00:41.931" v="3609" actId="1076"/>
          <ac:spMkLst>
            <pc:docMk/>
            <pc:sldMk cId="1269783553" sldId="527"/>
            <ac:spMk id="28" creationId="{0F722D6F-F4DC-4E49-8D51-173E39DDF184}"/>
          </ac:spMkLst>
        </pc:spChg>
        <pc:picChg chg="add mod">
          <ac:chgData name="Kitazawa Masakiyo" userId="2bf3742da7ad8ecb" providerId="LiveId" clId="{008F5057-DE6A-4941-BF05-44AC292A0D13}" dt="2021-12-21T23:59:02.338" v="3562" actId="14861"/>
          <ac:picMkLst>
            <pc:docMk/>
            <pc:sldMk cId="1269783553" sldId="527"/>
            <ac:picMk id="8" creationId="{5B22FD2B-03CA-4E03-8A80-2BFD8F729684}"/>
          </ac:picMkLst>
        </pc:picChg>
        <pc:picChg chg="add mod">
          <ac:chgData name="Kitazawa Masakiyo" userId="2bf3742da7ad8ecb" providerId="LiveId" clId="{008F5057-DE6A-4941-BF05-44AC292A0D13}" dt="2021-12-22T00:00:46.879" v="3610" actId="1076"/>
          <ac:picMkLst>
            <pc:docMk/>
            <pc:sldMk cId="1269783553" sldId="527"/>
            <ac:picMk id="9" creationId="{32B48873-A223-415D-8408-A499BF9E1CA1}"/>
          </ac:picMkLst>
        </pc:picChg>
        <pc:picChg chg="add mod ord">
          <ac:chgData name="Kitazawa Masakiyo" userId="2bf3742da7ad8ecb" providerId="LiveId" clId="{008F5057-DE6A-4941-BF05-44AC292A0D13}" dt="2021-12-21T23:58:56.441" v="3561" actId="1076"/>
          <ac:picMkLst>
            <pc:docMk/>
            <pc:sldMk cId="1269783553" sldId="527"/>
            <ac:picMk id="10" creationId="{9CF0ECB7-5573-406C-8DC2-9F5384A41EE2}"/>
          </ac:picMkLst>
        </pc:picChg>
        <pc:picChg chg="add mod">
          <ac:chgData name="Kitazawa Masakiyo" userId="2bf3742da7ad8ecb" providerId="LiveId" clId="{008F5057-DE6A-4941-BF05-44AC292A0D13}" dt="2021-12-22T04:36:57.401" v="5172"/>
          <ac:picMkLst>
            <pc:docMk/>
            <pc:sldMk cId="1269783553" sldId="527"/>
            <ac:picMk id="15" creationId="{E008DFAE-D2B3-4509-BBA4-739A34D11A3F}"/>
          </ac:picMkLst>
        </pc:picChg>
        <pc:picChg chg="add del mod">
          <ac:chgData name="Kitazawa Masakiyo" userId="2bf3742da7ad8ecb" providerId="LiveId" clId="{008F5057-DE6A-4941-BF05-44AC292A0D13}" dt="2021-12-22T04:36:57.401" v="5174"/>
          <ac:picMkLst>
            <pc:docMk/>
            <pc:sldMk cId="1269783553" sldId="527"/>
            <ac:picMk id="21" creationId="{C1BCF136-94B2-43E4-A189-A8B0D715D4A2}"/>
          </ac:picMkLst>
        </pc:picChg>
        <pc:picChg chg="add mod">
          <ac:chgData name="Kitazawa Masakiyo" userId="2bf3742da7ad8ecb" providerId="LiveId" clId="{008F5057-DE6A-4941-BF05-44AC292A0D13}" dt="2021-12-21T23:59:59.186" v="3598" actId="1076"/>
          <ac:picMkLst>
            <pc:docMk/>
            <pc:sldMk cId="1269783553" sldId="527"/>
            <ac:picMk id="22" creationId="{2DB6FCF3-819C-4F49-B71F-86CBF4E76924}"/>
          </ac:picMkLst>
        </pc:picChg>
        <pc:picChg chg="add mod">
          <ac:chgData name="Kitazawa Masakiyo" userId="2bf3742da7ad8ecb" providerId="LiveId" clId="{008F5057-DE6A-4941-BF05-44AC292A0D13}" dt="2021-12-22T04:37:22.673" v="5181" actId="1076"/>
          <ac:picMkLst>
            <pc:docMk/>
            <pc:sldMk cId="1269783553" sldId="527"/>
            <ac:picMk id="24" creationId="{6C808312-26E1-44F5-9101-A6544F28CF6A}"/>
          </ac:picMkLst>
        </pc:picChg>
        <pc:picChg chg="add mod">
          <ac:chgData name="Kitazawa Masakiyo" userId="2bf3742da7ad8ecb" providerId="LiveId" clId="{008F5057-DE6A-4941-BF05-44AC292A0D13}" dt="2021-12-21T23:59:54.537" v="3597" actId="1076"/>
          <ac:picMkLst>
            <pc:docMk/>
            <pc:sldMk cId="1269783553" sldId="527"/>
            <ac:picMk id="27" creationId="{AFB2911E-CF36-4A3A-82CE-87B2A483E3BA}"/>
          </ac:picMkLst>
        </pc:picChg>
        <pc:cxnChg chg="add mod">
          <ac:chgData name="Kitazawa Masakiyo" userId="2bf3742da7ad8ecb" providerId="LiveId" clId="{008F5057-DE6A-4941-BF05-44AC292A0D13}" dt="2021-12-21T23:59:59.186" v="3598" actId="1076"/>
          <ac:cxnSpMkLst>
            <pc:docMk/>
            <pc:sldMk cId="1269783553" sldId="527"/>
            <ac:cxnSpMk id="14" creationId="{640BFC77-46F3-44E4-955C-0C2A6B17E136}"/>
          </ac:cxnSpMkLst>
        </pc:cxnChg>
      </pc:sldChg>
      <pc:sldChg chg="addSp delSp modSp mod">
        <pc:chgData name="Kitazawa Masakiyo" userId="2bf3742da7ad8ecb" providerId="LiveId" clId="{008F5057-DE6A-4941-BF05-44AC292A0D13}" dt="2021-12-22T05:06:20.496" v="5485" actId="20577"/>
        <pc:sldMkLst>
          <pc:docMk/>
          <pc:sldMk cId="12257937" sldId="528"/>
        </pc:sldMkLst>
        <pc:spChg chg="mod">
          <ac:chgData name="Kitazawa Masakiyo" userId="2bf3742da7ad8ecb" providerId="LiveId" clId="{008F5057-DE6A-4941-BF05-44AC292A0D13}" dt="2021-12-21T16:24:38.431" v="2045" actId="20577"/>
          <ac:spMkLst>
            <pc:docMk/>
            <pc:sldMk cId="12257937" sldId="528"/>
            <ac:spMk id="2" creationId="{D3B3A2C2-0567-49AC-B349-566AAED4CA4B}"/>
          </ac:spMkLst>
        </pc:spChg>
        <pc:spChg chg="add mod">
          <ac:chgData name="Kitazawa Masakiyo" userId="2bf3742da7ad8ecb" providerId="LiveId" clId="{008F5057-DE6A-4941-BF05-44AC292A0D13}" dt="2021-12-22T04:04:06.484" v="4666" actId="1076"/>
          <ac:spMkLst>
            <pc:docMk/>
            <pc:sldMk cId="12257937" sldId="528"/>
            <ac:spMk id="3" creationId="{EC0044B9-E3DC-4129-A461-6473FA5EEE13}"/>
          </ac:spMkLst>
        </pc:spChg>
        <pc:spChg chg="del mod">
          <ac:chgData name="Kitazawa Masakiyo" userId="2bf3742da7ad8ecb" providerId="LiveId" clId="{008F5057-DE6A-4941-BF05-44AC292A0D13}" dt="2021-12-21T16:24:43.352" v="2047" actId="478"/>
          <ac:spMkLst>
            <pc:docMk/>
            <pc:sldMk cId="12257937" sldId="528"/>
            <ac:spMk id="3" creationId="{ECA6A151-09BD-4D14-AFE3-D6FD15C69060}"/>
          </ac:spMkLst>
        </pc:spChg>
        <pc:spChg chg="add mod">
          <ac:chgData name="Kitazawa Masakiyo" userId="2bf3742da7ad8ecb" providerId="LiveId" clId="{008F5057-DE6A-4941-BF05-44AC292A0D13}" dt="2021-12-22T05:06:20.496" v="5485" actId="20577"/>
          <ac:spMkLst>
            <pc:docMk/>
            <pc:sldMk cId="12257937" sldId="528"/>
            <ac:spMk id="5" creationId="{3EE55567-6828-418A-9385-5707A603200D}"/>
          </ac:spMkLst>
        </pc:spChg>
        <pc:spChg chg="add mod">
          <ac:chgData name="Kitazawa Masakiyo" userId="2bf3742da7ad8ecb" providerId="LiveId" clId="{008F5057-DE6A-4941-BF05-44AC292A0D13}" dt="2021-12-22T04:27:35.102" v="5157" actId="1076"/>
          <ac:spMkLst>
            <pc:docMk/>
            <pc:sldMk cId="12257937" sldId="528"/>
            <ac:spMk id="6" creationId="{F639932A-A23F-434A-9CAA-FF32450C1ED0}"/>
          </ac:spMkLst>
        </pc:spChg>
        <pc:spChg chg="del">
          <ac:chgData name="Kitazawa Masakiyo" userId="2bf3742da7ad8ecb" providerId="LiveId" clId="{008F5057-DE6A-4941-BF05-44AC292A0D13}" dt="2021-12-21T16:24:17.443" v="2009" actId="478"/>
          <ac:spMkLst>
            <pc:docMk/>
            <pc:sldMk cId="12257937" sldId="528"/>
            <ac:spMk id="7" creationId="{93F4481F-75FE-4650-9687-5AEE7B466F8C}"/>
          </ac:spMkLst>
        </pc:spChg>
        <pc:spChg chg="del">
          <ac:chgData name="Kitazawa Masakiyo" userId="2bf3742da7ad8ecb" providerId="LiveId" clId="{008F5057-DE6A-4941-BF05-44AC292A0D13}" dt="2021-12-21T16:24:17.443" v="2009" actId="478"/>
          <ac:spMkLst>
            <pc:docMk/>
            <pc:sldMk cId="12257937" sldId="528"/>
            <ac:spMk id="11" creationId="{08BB0955-6426-4022-AC78-BA9B6C758886}"/>
          </ac:spMkLst>
        </pc:spChg>
        <pc:spChg chg="del">
          <ac:chgData name="Kitazawa Masakiyo" userId="2bf3742da7ad8ecb" providerId="LiveId" clId="{008F5057-DE6A-4941-BF05-44AC292A0D13}" dt="2021-12-21T16:24:17.443" v="2009" actId="478"/>
          <ac:spMkLst>
            <pc:docMk/>
            <pc:sldMk cId="12257937" sldId="528"/>
            <ac:spMk id="14" creationId="{9F74B800-D181-4962-B6F6-FDB252295107}"/>
          </ac:spMkLst>
        </pc:spChg>
        <pc:spChg chg="add mod">
          <ac:chgData name="Kitazawa Masakiyo" userId="2bf3742da7ad8ecb" providerId="LiveId" clId="{008F5057-DE6A-4941-BF05-44AC292A0D13}" dt="2021-12-22T04:27:02.501" v="5144" actId="1036"/>
          <ac:spMkLst>
            <pc:docMk/>
            <pc:sldMk cId="12257937" sldId="528"/>
            <ac:spMk id="14" creationId="{E97D5CF8-68B4-4D35-B754-28E895DAA082}"/>
          </ac:spMkLst>
        </pc:spChg>
        <pc:spChg chg="del">
          <ac:chgData name="Kitazawa Masakiyo" userId="2bf3742da7ad8ecb" providerId="LiveId" clId="{008F5057-DE6A-4941-BF05-44AC292A0D13}" dt="2021-12-21T16:24:17.443" v="2009" actId="478"/>
          <ac:spMkLst>
            <pc:docMk/>
            <pc:sldMk cId="12257937" sldId="528"/>
            <ac:spMk id="15" creationId="{3979D1A6-9E5F-47AF-B6EB-114BF93E9C73}"/>
          </ac:spMkLst>
        </pc:spChg>
        <pc:spChg chg="mod">
          <ac:chgData name="Kitazawa Masakiyo" userId="2bf3742da7ad8ecb" providerId="LiveId" clId="{008F5057-DE6A-4941-BF05-44AC292A0D13}" dt="2021-12-22T04:26:52.556" v="5132" actId="1076"/>
          <ac:spMkLst>
            <pc:docMk/>
            <pc:sldMk cId="12257937" sldId="528"/>
            <ac:spMk id="16" creationId="{89FF9C77-3EB4-4A89-AE3D-C5FF17660CA9}"/>
          </ac:spMkLst>
        </pc:spChg>
        <pc:spChg chg="del">
          <ac:chgData name="Kitazawa Masakiyo" userId="2bf3742da7ad8ecb" providerId="LiveId" clId="{008F5057-DE6A-4941-BF05-44AC292A0D13}" dt="2021-12-21T16:24:17.443" v="2009" actId="478"/>
          <ac:spMkLst>
            <pc:docMk/>
            <pc:sldMk cId="12257937" sldId="528"/>
            <ac:spMk id="18" creationId="{FFF95FA5-45B6-41AF-9646-F957FE88B7BA}"/>
          </ac:spMkLst>
        </pc:spChg>
        <pc:spChg chg="add mod">
          <ac:chgData name="Kitazawa Masakiyo" userId="2bf3742da7ad8ecb" providerId="LiveId" clId="{008F5057-DE6A-4941-BF05-44AC292A0D13}" dt="2021-12-22T04:25:23.369" v="4986" actId="1076"/>
          <ac:spMkLst>
            <pc:docMk/>
            <pc:sldMk cId="12257937" sldId="528"/>
            <ac:spMk id="24" creationId="{C0F0B04B-ACA2-4524-B9FC-24F9711B1576}"/>
          </ac:spMkLst>
        </pc:spChg>
        <pc:picChg chg="del">
          <ac:chgData name="Kitazawa Masakiyo" userId="2bf3742da7ad8ecb" providerId="LiveId" clId="{008F5057-DE6A-4941-BF05-44AC292A0D13}" dt="2021-12-21T16:24:17.443" v="2009" actId="478"/>
          <ac:picMkLst>
            <pc:docMk/>
            <pc:sldMk cId="12257937" sldId="528"/>
            <ac:picMk id="5" creationId="{26D3B51E-2FA0-444B-9EE3-7679833E96FA}"/>
          </ac:picMkLst>
        </pc:picChg>
        <pc:picChg chg="mod">
          <ac:chgData name="Kitazawa Masakiyo" userId="2bf3742da7ad8ecb" providerId="LiveId" clId="{008F5057-DE6A-4941-BF05-44AC292A0D13}" dt="2021-12-22T04:26:21.433" v="5086" actId="1076"/>
          <ac:picMkLst>
            <pc:docMk/>
            <pc:sldMk cId="12257937" sldId="528"/>
            <ac:picMk id="8" creationId="{86B0809A-CC81-4347-B3B7-8C36B0F8B952}"/>
          </ac:picMkLst>
        </pc:picChg>
        <pc:picChg chg="add del mod">
          <ac:chgData name="Kitazawa Masakiyo" userId="2bf3742da7ad8ecb" providerId="LiveId" clId="{008F5057-DE6A-4941-BF05-44AC292A0D13}" dt="2021-12-21T16:32:45.024" v="2314"/>
          <ac:picMkLst>
            <pc:docMk/>
            <pc:sldMk cId="12257937" sldId="528"/>
            <ac:picMk id="9" creationId="{AC570CB0-AB60-4D4B-B1BF-D74794B8ECF6}"/>
          </ac:picMkLst>
        </pc:picChg>
        <pc:picChg chg="del">
          <ac:chgData name="Kitazawa Masakiyo" userId="2bf3742da7ad8ecb" providerId="LiveId" clId="{008F5057-DE6A-4941-BF05-44AC292A0D13}" dt="2021-12-21T16:24:17.443" v="2009" actId="478"/>
          <ac:picMkLst>
            <pc:docMk/>
            <pc:sldMk cId="12257937" sldId="528"/>
            <ac:picMk id="10" creationId="{06EFD951-046A-4DE5-9727-8B1F69D417E5}"/>
          </ac:picMkLst>
        </pc:picChg>
        <pc:picChg chg="mod">
          <ac:chgData name="Kitazawa Masakiyo" userId="2bf3742da7ad8ecb" providerId="LiveId" clId="{008F5057-DE6A-4941-BF05-44AC292A0D13}" dt="2021-12-22T04:26:54.761" v="5133" actId="1076"/>
          <ac:picMkLst>
            <pc:docMk/>
            <pc:sldMk cId="12257937" sldId="528"/>
            <ac:picMk id="13" creationId="{755836E0-EF53-468F-8467-FF77D40BA204}"/>
          </ac:picMkLst>
        </pc:picChg>
        <pc:picChg chg="mod">
          <ac:chgData name="Kitazawa Masakiyo" userId="2bf3742da7ad8ecb" providerId="LiveId" clId="{008F5057-DE6A-4941-BF05-44AC292A0D13}" dt="2021-12-22T04:26:17.670" v="5085" actId="1036"/>
          <ac:picMkLst>
            <pc:docMk/>
            <pc:sldMk cId="12257937" sldId="528"/>
            <ac:picMk id="17" creationId="{891A3FAF-60CE-4C1A-A00E-52D4498970BA}"/>
          </ac:picMkLst>
        </pc:picChg>
        <pc:picChg chg="add mod">
          <ac:chgData name="Kitazawa Masakiyo" userId="2bf3742da7ad8ecb" providerId="LiveId" clId="{008F5057-DE6A-4941-BF05-44AC292A0D13}" dt="2021-12-22T05:06:16.331" v="5471" actId="1036"/>
          <ac:picMkLst>
            <pc:docMk/>
            <pc:sldMk cId="12257937" sldId="528"/>
            <ac:picMk id="20" creationId="{D7307909-542B-4DFA-89E9-3797841EB02D}"/>
          </ac:picMkLst>
        </pc:picChg>
        <pc:picChg chg="add del mod">
          <ac:chgData name="Kitazawa Masakiyo" userId="2bf3742da7ad8ecb" providerId="LiveId" clId="{008F5057-DE6A-4941-BF05-44AC292A0D13}" dt="2021-12-21T16:33:10.295" v="2329"/>
          <ac:picMkLst>
            <pc:docMk/>
            <pc:sldMk cId="12257937" sldId="528"/>
            <ac:picMk id="21" creationId="{65F6E2CA-D311-4FC1-8479-A87060521678}"/>
          </ac:picMkLst>
        </pc:picChg>
        <pc:picChg chg="add mod">
          <ac:chgData name="Kitazawa Masakiyo" userId="2bf3742da7ad8ecb" providerId="LiveId" clId="{008F5057-DE6A-4941-BF05-44AC292A0D13}" dt="2021-12-22T05:06:16.331" v="5471" actId="1036"/>
          <ac:picMkLst>
            <pc:docMk/>
            <pc:sldMk cId="12257937" sldId="528"/>
            <ac:picMk id="23" creationId="{625B80AD-7B5B-4D31-977A-907A767DD51D}"/>
          </ac:picMkLst>
        </pc:picChg>
        <pc:cxnChg chg="del">
          <ac:chgData name="Kitazawa Masakiyo" userId="2bf3742da7ad8ecb" providerId="LiveId" clId="{008F5057-DE6A-4941-BF05-44AC292A0D13}" dt="2021-12-21T16:24:17.443" v="2009" actId="478"/>
          <ac:cxnSpMkLst>
            <pc:docMk/>
            <pc:sldMk cId="12257937" sldId="528"/>
            <ac:cxnSpMk id="12" creationId="{CA980865-03CA-4759-968A-0615199825A4}"/>
          </ac:cxnSpMkLst>
        </pc:cxnChg>
      </pc:sldChg>
      <pc:sldChg chg="addSp delSp modSp new mod ord">
        <pc:chgData name="Kitazawa Masakiyo" userId="2bf3742da7ad8ecb" providerId="LiveId" clId="{008F5057-DE6A-4941-BF05-44AC292A0D13}" dt="2021-12-22T05:08:40.595" v="5489" actId="20577"/>
        <pc:sldMkLst>
          <pc:docMk/>
          <pc:sldMk cId="157953826" sldId="529"/>
        </pc:sldMkLst>
        <pc:spChg chg="mod">
          <ac:chgData name="Kitazawa Masakiyo" userId="2bf3742da7ad8ecb" providerId="LiveId" clId="{008F5057-DE6A-4941-BF05-44AC292A0D13}" dt="2021-12-21T15:51:18.287" v="1100" actId="14100"/>
          <ac:spMkLst>
            <pc:docMk/>
            <pc:sldMk cId="157953826" sldId="529"/>
            <ac:spMk id="2" creationId="{88E71DE5-6586-4473-BB12-4D6990FAD9CD}"/>
          </ac:spMkLst>
        </pc:spChg>
        <pc:spChg chg="add mod">
          <ac:chgData name="Kitazawa Masakiyo" userId="2bf3742da7ad8ecb" providerId="LiveId" clId="{008F5057-DE6A-4941-BF05-44AC292A0D13}" dt="2021-12-22T04:59:28.756" v="5286" actId="113"/>
          <ac:spMkLst>
            <pc:docMk/>
            <pc:sldMk cId="157953826" sldId="529"/>
            <ac:spMk id="3" creationId="{57893D7C-70E9-4B93-B197-DFB1F1276771}"/>
          </ac:spMkLst>
        </pc:spChg>
        <pc:spChg chg="del">
          <ac:chgData name="Kitazawa Masakiyo" userId="2bf3742da7ad8ecb" providerId="LiveId" clId="{008F5057-DE6A-4941-BF05-44AC292A0D13}" dt="2021-12-21T15:34:41.228" v="778" actId="478"/>
          <ac:spMkLst>
            <pc:docMk/>
            <pc:sldMk cId="157953826" sldId="529"/>
            <ac:spMk id="3" creationId="{E59603D6-541A-4D71-BD7F-7E1844F92A13}"/>
          </ac:spMkLst>
        </pc:spChg>
        <pc:spChg chg="add mod">
          <ac:chgData name="Kitazawa Masakiyo" userId="2bf3742da7ad8ecb" providerId="LiveId" clId="{008F5057-DE6A-4941-BF05-44AC292A0D13}" dt="2021-12-22T05:08:40.595" v="5489" actId="20577"/>
          <ac:spMkLst>
            <pc:docMk/>
            <pc:sldMk cId="157953826" sldId="529"/>
            <ac:spMk id="5" creationId="{C09D8BCE-8ECD-436D-A8FB-28325A9EBEFA}"/>
          </ac:spMkLst>
        </pc:spChg>
        <pc:spChg chg="add mod">
          <ac:chgData name="Kitazawa Masakiyo" userId="2bf3742da7ad8ecb" providerId="LiveId" clId="{008F5057-DE6A-4941-BF05-44AC292A0D13}" dt="2021-12-22T04:03:20.627" v="4647" actId="1076"/>
          <ac:spMkLst>
            <pc:docMk/>
            <pc:sldMk cId="157953826" sldId="529"/>
            <ac:spMk id="6" creationId="{5CE8CE4D-2696-459B-965A-4891DB2A3878}"/>
          </ac:spMkLst>
        </pc:spChg>
        <pc:spChg chg="add mod ord">
          <ac:chgData name="Kitazawa Masakiyo" userId="2bf3742da7ad8ecb" providerId="LiveId" clId="{008F5057-DE6A-4941-BF05-44AC292A0D13}" dt="2021-12-22T04:23:00.271" v="4956" actId="207"/>
          <ac:spMkLst>
            <pc:docMk/>
            <pc:sldMk cId="157953826" sldId="529"/>
            <ac:spMk id="7" creationId="{E15C1E5B-15AA-436E-BF5E-0FE0B13BE941}"/>
          </ac:spMkLst>
        </pc:spChg>
        <pc:spChg chg="add mod ord">
          <ac:chgData name="Kitazawa Masakiyo" userId="2bf3742da7ad8ecb" providerId="LiveId" clId="{008F5057-DE6A-4941-BF05-44AC292A0D13}" dt="2021-12-22T04:23:18.794" v="4960" actId="207"/>
          <ac:spMkLst>
            <pc:docMk/>
            <pc:sldMk cId="157953826" sldId="529"/>
            <ac:spMk id="8" creationId="{03AE4140-8633-4F42-B127-9A5C8598BCD2}"/>
          </ac:spMkLst>
        </pc:spChg>
        <pc:spChg chg="add del mod">
          <ac:chgData name="Kitazawa Masakiyo" userId="2bf3742da7ad8ecb" providerId="LiveId" clId="{008F5057-DE6A-4941-BF05-44AC292A0D13}" dt="2021-12-22T04:02:37.053" v="4624" actId="478"/>
          <ac:spMkLst>
            <pc:docMk/>
            <pc:sldMk cId="157953826" sldId="529"/>
            <ac:spMk id="9" creationId="{7D1761B9-90C9-4881-9F51-4366C43A3151}"/>
          </ac:spMkLst>
        </pc:spChg>
        <pc:spChg chg="add mod">
          <ac:chgData name="Kitazawa Masakiyo" userId="2bf3742da7ad8ecb" providerId="LiveId" clId="{008F5057-DE6A-4941-BF05-44AC292A0D13}" dt="2021-12-21T16:30:54.385" v="2294" actId="1076"/>
          <ac:spMkLst>
            <pc:docMk/>
            <pc:sldMk cId="157953826" sldId="529"/>
            <ac:spMk id="10" creationId="{3D1A469F-C78A-49F2-A941-69EDA5446F4D}"/>
          </ac:spMkLst>
        </pc:spChg>
        <pc:spChg chg="add mod">
          <ac:chgData name="Kitazawa Masakiyo" userId="2bf3742da7ad8ecb" providerId="LiveId" clId="{008F5057-DE6A-4941-BF05-44AC292A0D13}" dt="2021-12-22T01:05:52.066" v="4188" actId="1076"/>
          <ac:spMkLst>
            <pc:docMk/>
            <pc:sldMk cId="157953826" sldId="529"/>
            <ac:spMk id="12" creationId="{521CBA8A-5C94-4009-BB6F-1F98E03F7741}"/>
          </ac:spMkLst>
        </pc:spChg>
        <pc:spChg chg="add mod">
          <ac:chgData name="Kitazawa Masakiyo" userId="2bf3742da7ad8ecb" providerId="LiveId" clId="{008F5057-DE6A-4941-BF05-44AC292A0D13}" dt="2021-12-22T04:59:28.756" v="5286" actId="113"/>
          <ac:spMkLst>
            <pc:docMk/>
            <pc:sldMk cId="157953826" sldId="529"/>
            <ac:spMk id="13" creationId="{7981324E-D574-442A-A25E-71F4CB4F7041}"/>
          </ac:spMkLst>
        </pc:spChg>
        <pc:spChg chg="add mod ord">
          <ac:chgData name="Kitazawa Masakiyo" userId="2bf3742da7ad8ecb" providerId="LiveId" clId="{008F5057-DE6A-4941-BF05-44AC292A0D13}" dt="2021-12-22T04:01:45.995" v="4618" actId="167"/>
          <ac:spMkLst>
            <pc:docMk/>
            <pc:sldMk cId="157953826" sldId="529"/>
            <ac:spMk id="14" creationId="{0B796E57-4B24-4803-80F5-073BCDE55A27}"/>
          </ac:spMkLst>
        </pc:spChg>
        <pc:spChg chg="add mod ord">
          <ac:chgData name="Kitazawa Masakiyo" userId="2bf3742da7ad8ecb" providerId="LiveId" clId="{008F5057-DE6A-4941-BF05-44AC292A0D13}" dt="2021-12-22T04:21:44.252" v="4933" actId="14100"/>
          <ac:spMkLst>
            <pc:docMk/>
            <pc:sldMk cId="157953826" sldId="529"/>
            <ac:spMk id="16" creationId="{5B73986E-B340-45BB-9119-3A750D33F55F}"/>
          </ac:spMkLst>
        </pc:spChg>
        <pc:picChg chg="add del mod">
          <ac:chgData name="Kitazawa Masakiyo" userId="2bf3742da7ad8ecb" providerId="LiveId" clId="{008F5057-DE6A-4941-BF05-44AC292A0D13}" dt="2021-12-21T16:42:12.983" v="3109"/>
          <ac:picMkLst>
            <pc:docMk/>
            <pc:sldMk cId="157953826" sldId="529"/>
            <ac:picMk id="6" creationId="{BA2820B1-9181-4B69-A0CC-668DE4D639A4}"/>
          </ac:picMkLst>
        </pc:picChg>
        <pc:picChg chg="add mod">
          <ac:chgData name="Kitazawa Masakiyo" userId="2bf3742da7ad8ecb" providerId="LiveId" clId="{008F5057-DE6A-4941-BF05-44AC292A0D13}" dt="2021-12-22T04:01:52.788" v="4619" actId="1076"/>
          <ac:picMkLst>
            <pc:docMk/>
            <pc:sldMk cId="157953826" sldId="529"/>
            <ac:picMk id="11" creationId="{F1B00F37-4ED0-4418-8341-285ABFAB264E}"/>
          </ac:picMkLst>
        </pc:picChg>
        <pc:picChg chg="add del mod">
          <ac:chgData name="Kitazawa Masakiyo" userId="2bf3742da7ad8ecb" providerId="LiveId" clId="{008F5057-DE6A-4941-BF05-44AC292A0D13}" dt="2021-12-22T04:15:21.378" v="4880"/>
          <ac:picMkLst>
            <pc:docMk/>
            <pc:sldMk cId="157953826" sldId="529"/>
            <ac:picMk id="15" creationId="{D5DD54C5-8D7B-4CF1-ACE1-50C8AD5E34B4}"/>
          </ac:picMkLst>
        </pc:picChg>
        <pc:picChg chg="add del mod">
          <ac:chgData name="Kitazawa Masakiyo" userId="2bf3742da7ad8ecb" providerId="LiveId" clId="{008F5057-DE6A-4941-BF05-44AC292A0D13}" dt="2021-12-22T04:16:16.627" v="4892"/>
          <ac:picMkLst>
            <pc:docMk/>
            <pc:sldMk cId="157953826" sldId="529"/>
            <ac:picMk id="18" creationId="{910A2E4C-BFB3-4A0F-A375-67775255C7E7}"/>
          </ac:picMkLst>
        </pc:picChg>
        <pc:picChg chg="add del mod">
          <ac:chgData name="Kitazawa Masakiyo" userId="2bf3742da7ad8ecb" providerId="LiveId" clId="{008F5057-DE6A-4941-BF05-44AC292A0D13}" dt="2021-12-22T04:16:25.903" v="4904"/>
          <ac:picMkLst>
            <pc:docMk/>
            <pc:sldMk cId="157953826" sldId="529"/>
            <ac:picMk id="20" creationId="{67D82D67-6460-4D11-8977-0C1328E6B03F}"/>
          </ac:picMkLst>
        </pc:picChg>
        <pc:picChg chg="add del mod">
          <ac:chgData name="Kitazawa Masakiyo" userId="2bf3742da7ad8ecb" providerId="LiveId" clId="{008F5057-DE6A-4941-BF05-44AC292A0D13}" dt="2021-12-22T04:16:46.604" v="4916"/>
          <ac:picMkLst>
            <pc:docMk/>
            <pc:sldMk cId="157953826" sldId="529"/>
            <ac:picMk id="22" creationId="{25718CBE-D9C0-447D-9F2C-1C75351062EA}"/>
          </ac:picMkLst>
        </pc:picChg>
        <pc:picChg chg="add del mod">
          <ac:chgData name="Kitazawa Masakiyo" userId="2bf3742da7ad8ecb" providerId="LiveId" clId="{008F5057-DE6A-4941-BF05-44AC292A0D13}" dt="2021-12-22T04:17:04.131" v="4928"/>
          <ac:picMkLst>
            <pc:docMk/>
            <pc:sldMk cId="157953826" sldId="529"/>
            <ac:picMk id="24" creationId="{39B90CCB-6732-46C4-A8C3-463A0CAB4692}"/>
          </ac:picMkLst>
        </pc:picChg>
        <pc:picChg chg="add mod">
          <ac:chgData name="Kitazawa Masakiyo" userId="2bf3742da7ad8ecb" providerId="LiveId" clId="{008F5057-DE6A-4941-BF05-44AC292A0D13}" dt="2021-12-22T04:22:06.424" v="4938" actId="1076"/>
          <ac:picMkLst>
            <pc:docMk/>
            <pc:sldMk cId="157953826" sldId="529"/>
            <ac:picMk id="26" creationId="{466190A0-F050-4B6D-B01F-E02702381A39}"/>
          </ac:picMkLst>
        </pc:picChg>
        <pc:cxnChg chg="add mod">
          <ac:chgData name="Kitazawa Masakiyo" userId="2bf3742da7ad8ecb" providerId="LiveId" clId="{008F5057-DE6A-4941-BF05-44AC292A0D13}" dt="2021-12-22T04:22:39.193" v="4952" actId="1582"/>
          <ac:cxnSpMkLst>
            <pc:docMk/>
            <pc:sldMk cId="157953826" sldId="529"/>
            <ac:cxnSpMk id="28" creationId="{7C781BC1-47F9-4394-A99F-B3872573EAD9}"/>
          </ac:cxnSpMkLst>
        </pc:cxnChg>
        <pc:cxnChg chg="add mod">
          <ac:chgData name="Kitazawa Masakiyo" userId="2bf3742da7ad8ecb" providerId="LiveId" clId="{008F5057-DE6A-4941-BF05-44AC292A0D13}" dt="2021-12-22T04:23:28.714" v="4961" actId="208"/>
          <ac:cxnSpMkLst>
            <pc:docMk/>
            <pc:sldMk cId="157953826" sldId="529"/>
            <ac:cxnSpMk id="29" creationId="{B4A45677-A0F4-42E5-8FD6-0A36BFAA437D}"/>
          </ac:cxnSpMkLst>
        </pc:cxnChg>
      </pc:sldChg>
      <pc:sldChg chg="addSp delSp modSp new mod">
        <pc:chgData name="Kitazawa Masakiyo" userId="2bf3742da7ad8ecb" providerId="LiveId" clId="{008F5057-DE6A-4941-BF05-44AC292A0D13}" dt="2021-12-22T05:11:05.425" v="5514"/>
        <pc:sldMkLst>
          <pc:docMk/>
          <pc:sldMk cId="1949384207" sldId="530"/>
        </pc:sldMkLst>
        <pc:spChg chg="mod">
          <ac:chgData name="Kitazawa Masakiyo" userId="2bf3742da7ad8ecb" providerId="LiveId" clId="{008F5057-DE6A-4941-BF05-44AC292A0D13}" dt="2021-12-21T15:56:33.501" v="1291" actId="20577"/>
          <ac:spMkLst>
            <pc:docMk/>
            <pc:sldMk cId="1949384207" sldId="530"/>
            <ac:spMk id="2" creationId="{4F7ACD6B-6FEE-43E8-A292-513F1CB124FE}"/>
          </ac:spMkLst>
        </pc:spChg>
        <pc:spChg chg="add mod">
          <ac:chgData name="Kitazawa Masakiyo" userId="2bf3742da7ad8ecb" providerId="LiveId" clId="{008F5057-DE6A-4941-BF05-44AC292A0D13}" dt="2021-12-22T05:02:31.228" v="5341" actId="1076"/>
          <ac:spMkLst>
            <pc:docMk/>
            <pc:sldMk cId="1949384207" sldId="530"/>
            <ac:spMk id="3" creationId="{C5F3460C-A94F-4D6B-831D-E3CC0C2E5043}"/>
          </ac:spMkLst>
        </pc:spChg>
        <pc:spChg chg="del">
          <ac:chgData name="Kitazawa Masakiyo" userId="2bf3742da7ad8ecb" providerId="LiveId" clId="{008F5057-DE6A-4941-BF05-44AC292A0D13}" dt="2021-12-21T15:56:35.821" v="1292" actId="478"/>
          <ac:spMkLst>
            <pc:docMk/>
            <pc:sldMk cId="1949384207" sldId="530"/>
            <ac:spMk id="3" creationId="{F1684291-61FB-423D-9FE0-069C1E698D9F}"/>
          </ac:spMkLst>
        </pc:spChg>
        <pc:spChg chg="add del mod">
          <ac:chgData name="Kitazawa Masakiyo" userId="2bf3742da7ad8ecb" providerId="LiveId" clId="{008F5057-DE6A-4941-BF05-44AC292A0D13}" dt="2021-12-21T15:59:05.340" v="1301" actId="478"/>
          <ac:spMkLst>
            <pc:docMk/>
            <pc:sldMk cId="1949384207" sldId="530"/>
            <ac:spMk id="5" creationId="{4D9E4F6B-8760-4822-8D49-538DEB88C8C3}"/>
          </ac:spMkLst>
        </pc:spChg>
        <pc:spChg chg="add mod">
          <ac:chgData name="Kitazawa Masakiyo" userId="2bf3742da7ad8ecb" providerId="LiveId" clId="{008F5057-DE6A-4941-BF05-44AC292A0D13}" dt="2021-12-22T05:04:52.856" v="5431" actId="1076"/>
          <ac:spMkLst>
            <pc:docMk/>
            <pc:sldMk cId="1949384207" sldId="530"/>
            <ac:spMk id="6" creationId="{644F013B-ADBB-4ECC-AA95-05D512880A0A}"/>
          </ac:spMkLst>
        </pc:spChg>
        <pc:spChg chg="add del mod">
          <ac:chgData name="Kitazawa Masakiyo" userId="2bf3742da7ad8ecb" providerId="LiveId" clId="{008F5057-DE6A-4941-BF05-44AC292A0D13}" dt="2021-12-21T15:59:44.873" v="1376" actId="478"/>
          <ac:spMkLst>
            <pc:docMk/>
            <pc:sldMk cId="1949384207" sldId="530"/>
            <ac:spMk id="6" creationId="{B1CB16FE-E244-4040-814E-E7DC77BA6337}"/>
          </ac:spMkLst>
        </pc:spChg>
        <pc:spChg chg="add mod">
          <ac:chgData name="Kitazawa Masakiyo" userId="2bf3742da7ad8ecb" providerId="LiveId" clId="{008F5057-DE6A-4941-BF05-44AC292A0D13}" dt="2021-12-22T01:14:28.327" v="4332" actId="20577"/>
          <ac:spMkLst>
            <pc:docMk/>
            <pc:sldMk cId="1949384207" sldId="530"/>
            <ac:spMk id="9" creationId="{B7626C23-4B68-4C22-84BC-E60A1DD24D9F}"/>
          </ac:spMkLst>
        </pc:spChg>
        <pc:spChg chg="add mod">
          <ac:chgData name="Kitazawa Masakiyo" userId="2bf3742da7ad8ecb" providerId="LiveId" clId="{008F5057-DE6A-4941-BF05-44AC292A0D13}" dt="2021-12-22T05:02:23.476" v="5340" actId="1076"/>
          <ac:spMkLst>
            <pc:docMk/>
            <pc:sldMk cId="1949384207" sldId="530"/>
            <ac:spMk id="10" creationId="{6E8EB789-8851-4BE0-A017-2887F09FCF5D}"/>
          </ac:spMkLst>
        </pc:spChg>
        <pc:spChg chg="add mod">
          <ac:chgData name="Kitazawa Masakiyo" userId="2bf3742da7ad8ecb" providerId="LiveId" clId="{008F5057-DE6A-4941-BF05-44AC292A0D13}" dt="2021-12-22T05:03:04.348" v="5388" actId="20577"/>
          <ac:spMkLst>
            <pc:docMk/>
            <pc:sldMk cId="1949384207" sldId="530"/>
            <ac:spMk id="14" creationId="{300AD830-20E0-47E1-A735-ED9600D4FDE3}"/>
          </ac:spMkLst>
        </pc:spChg>
        <pc:spChg chg="add del mod">
          <ac:chgData name="Kitazawa Masakiyo" userId="2bf3742da7ad8ecb" providerId="LiveId" clId="{008F5057-DE6A-4941-BF05-44AC292A0D13}" dt="2021-12-22T04:24:59.634" v="4982" actId="478"/>
          <ac:spMkLst>
            <pc:docMk/>
            <pc:sldMk cId="1949384207" sldId="530"/>
            <ac:spMk id="15" creationId="{7657E42F-190D-4C53-8129-33578A3F365B}"/>
          </ac:spMkLst>
        </pc:spChg>
        <pc:spChg chg="add mod ord">
          <ac:chgData name="Kitazawa Masakiyo" userId="2bf3742da7ad8ecb" providerId="LiveId" clId="{008F5057-DE6A-4941-BF05-44AC292A0D13}" dt="2021-12-22T05:02:31.228" v="5341" actId="1076"/>
          <ac:spMkLst>
            <pc:docMk/>
            <pc:sldMk cId="1949384207" sldId="530"/>
            <ac:spMk id="16" creationId="{9D0DAC2F-1D6A-4D3F-A6E3-C72DBBDB72C3}"/>
          </ac:spMkLst>
        </pc:spChg>
        <pc:spChg chg="add mod">
          <ac:chgData name="Kitazawa Masakiyo" userId="2bf3742da7ad8ecb" providerId="LiveId" clId="{008F5057-DE6A-4941-BF05-44AC292A0D13}" dt="2021-12-22T05:04:14.382" v="5397" actId="1076"/>
          <ac:spMkLst>
            <pc:docMk/>
            <pc:sldMk cId="1949384207" sldId="530"/>
            <ac:spMk id="19" creationId="{527D5476-C810-48C7-8F88-4754F22E0FB8}"/>
          </ac:spMkLst>
        </pc:spChg>
        <pc:spChg chg="add mod">
          <ac:chgData name="Kitazawa Masakiyo" userId="2bf3742da7ad8ecb" providerId="LiveId" clId="{008F5057-DE6A-4941-BF05-44AC292A0D13}" dt="2021-12-22T05:04:47.242" v="5430" actId="1076"/>
          <ac:spMkLst>
            <pc:docMk/>
            <pc:sldMk cId="1949384207" sldId="530"/>
            <ac:spMk id="20" creationId="{1114746F-4FA6-40E0-90E6-7AD30AD82C46}"/>
          </ac:spMkLst>
        </pc:spChg>
        <pc:spChg chg="add mod ord">
          <ac:chgData name="Kitazawa Masakiyo" userId="2bf3742da7ad8ecb" providerId="LiveId" clId="{008F5057-DE6A-4941-BF05-44AC292A0D13}" dt="2021-12-22T05:05:16.338" v="5439" actId="14100"/>
          <ac:spMkLst>
            <pc:docMk/>
            <pc:sldMk cId="1949384207" sldId="530"/>
            <ac:spMk id="21" creationId="{EAF81E3A-0D9C-4D17-97A5-45BEFE4FD11F}"/>
          </ac:spMkLst>
        </pc:spChg>
        <pc:picChg chg="add mod">
          <ac:chgData name="Kitazawa Masakiyo" userId="2bf3742da7ad8ecb" providerId="LiveId" clId="{008F5057-DE6A-4941-BF05-44AC292A0D13}" dt="2021-12-22T05:04:55.395" v="5432" actId="1076"/>
          <ac:picMkLst>
            <pc:docMk/>
            <pc:sldMk cId="1949384207" sldId="530"/>
            <ac:picMk id="5" creationId="{A0BFB72D-7812-4D6E-A991-52EE219AF12B}"/>
          </ac:picMkLst>
        </pc:picChg>
        <pc:picChg chg="add mod">
          <ac:chgData name="Kitazawa Masakiyo" userId="2bf3742da7ad8ecb" providerId="LiveId" clId="{008F5057-DE6A-4941-BF05-44AC292A0D13}" dt="2021-12-22T05:02:31.228" v="5341" actId="1076"/>
          <ac:picMkLst>
            <pc:docMk/>
            <pc:sldMk cId="1949384207" sldId="530"/>
            <ac:picMk id="8" creationId="{73C62225-E795-488A-8046-6FB8B2895967}"/>
          </ac:picMkLst>
        </pc:picChg>
        <pc:picChg chg="add mod">
          <ac:chgData name="Kitazawa Masakiyo" userId="2bf3742da7ad8ecb" providerId="LiveId" clId="{008F5057-DE6A-4941-BF05-44AC292A0D13}" dt="2021-12-22T05:05:00.196" v="5433" actId="1076"/>
          <ac:picMkLst>
            <pc:docMk/>
            <pc:sldMk cId="1949384207" sldId="530"/>
            <ac:picMk id="11" creationId="{4E895EEE-1E27-4937-B53F-DAE7AEA6D350}"/>
          </ac:picMkLst>
        </pc:picChg>
        <pc:picChg chg="add del mod">
          <ac:chgData name="Kitazawa Masakiyo" userId="2bf3742da7ad8ecb" providerId="LiveId" clId="{008F5057-DE6A-4941-BF05-44AC292A0D13}" dt="2021-12-21T16:01:22.714" v="1400"/>
          <ac:picMkLst>
            <pc:docMk/>
            <pc:sldMk cId="1949384207" sldId="530"/>
            <ac:picMk id="11" creationId="{E1521153-932E-435F-B2C3-9EE17E60700D}"/>
          </ac:picMkLst>
        </pc:picChg>
        <pc:picChg chg="add mod">
          <ac:chgData name="Kitazawa Masakiyo" userId="2bf3742da7ad8ecb" providerId="LiveId" clId="{008F5057-DE6A-4941-BF05-44AC292A0D13}" dt="2021-12-22T05:02:31.228" v="5341" actId="1076"/>
          <ac:picMkLst>
            <pc:docMk/>
            <pc:sldMk cId="1949384207" sldId="530"/>
            <ac:picMk id="12" creationId="{B36B8418-EAA1-4009-B599-F57A0135B77A}"/>
          </ac:picMkLst>
        </pc:picChg>
        <pc:picChg chg="add del mod">
          <ac:chgData name="Kitazawa Masakiyo" userId="2bf3742da7ad8ecb" providerId="LiveId" clId="{008F5057-DE6A-4941-BF05-44AC292A0D13}" dt="2021-12-22T05:02:12.742" v="5338"/>
          <ac:picMkLst>
            <pc:docMk/>
            <pc:sldMk cId="1949384207" sldId="530"/>
            <ac:picMk id="13" creationId="{8DCE1CE7-F7B3-4F5C-8348-E70465DCAEDA}"/>
          </ac:picMkLst>
        </pc:picChg>
        <pc:picChg chg="add del mod">
          <ac:chgData name="Kitazawa Masakiyo" userId="2bf3742da7ad8ecb" providerId="LiveId" clId="{008F5057-DE6A-4941-BF05-44AC292A0D13}" dt="2021-12-22T05:05:50.156" v="5451"/>
          <ac:picMkLst>
            <pc:docMk/>
            <pc:sldMk cId="1949384207" sldId="530"/>
            <ac:picMk id="18" creationId="{4365272E-2821-4133-A53E-E82B0F583E51}"/>
          </ac:picMkLst>
        </pc:picChg>
        <pc:picChg chg="add del mod">
          <ac:chgData name="Kitazawa Masakiyo" userId="2bf3742da7ad8ecb" providerId="LiveId" clId="{008F5057-DE6A-4941-BF05-44AC292A0D13}" dt="2021-12-22T05:10:57.543" v="5502"/>
          <ac:picMkLst>
            <pc:docMk/>
            <pc:sldMk cId="1949384207" sldId="530"/>
            <ac:picMk id="23" creationId="{C6DCF4C6-EBF2-43D2-8C47-6406AC263AD3}"/>
          </ac:picMkLst>
        </pc:picChg>
        <pc:picChg chg="add del mod">
          <ac:chgData name="Kitazawa Masakiyo" userId="2bf3742da7ad8ecb" providerId="LiveId" clId="{008F5057-DE6A-4941-BF05-44AC292A0D13}" dt="2021-12-22T05:11:05.425" v="5514"/>
          <ac:picMkLst>
            <pc:docMk/>
            <pc:sldMk cId="1949384207" sldId="530"/>
            <ac:picMk id="25" creationId="{D57DF554-38A5-4C5B-B5B2-4DD66DEADABC}"/>
          </ac:picMkLst>
        </pc:picChg>
        <pc:picChg chg="add mod">
          <ac:chgData name="Kitazawa Masakiyo" userId="2bf3742da7ad8ecb" providerId="LiveId" clId="{008F5057-DE6A-4941-BF05-44AC292A0D13}" dt="2021-12-22T05:11:05.425" v="5512"/>
          <ac:picMkLst>
            <pc:docMk/>
            <pc:sldMk cId="1949384207" sldId="530"/>
            <ac:picMk id="27" creationId="{5B0B5C30-CB8C-4169-8726-0CD82947573C}"/>
          </ac:picMkLst>
        </pc:picChg>
      </pc:sldChg>
      <pc:sldChg chg="addSp delSp modSp new del mod">
        <pc:chgData name="Kitazawa Masakiyo" userId="2bf3742da7ad8ecb" providerId="LiveId" clId="{008F5057-DE6A-4941-BF05-44AC292A0D13}" dt="2021-12-22T04:25:03.373" v="4983" actId="2696"/>
        <pc:sldMkLst>
          <pc:docMk/>
          <pc:sldMk cId="2158679383" sldId="531"/>
        </pc:sldMkLst>
        <pc:spChg chg="mod">
          <ac:chgData name="Kitazawa Masakiyo" userId="2bf3742da7ad8ecb" providerId="LiveId" clId="{008F5057-DE6A-4941-BF05-44AC292A0D13}" dt="2021-12-21T16:18:04.331" v="1935" actId="20577"/>
          <ac:spMkLst>
            <pc:docMk/>
            <pc:sldMk cId="2158679383" sldId="531"/>
            <ac:spMk id="2" creationId="{0670EC32-E404-4991-BE02-BE4DCA0F192D}"/>
          </ac:spMkLst>
        </pc:spChg>
        <pc:spChg chg="del">
          <ac:chgData name="Kitazawa Masakiyo" userId="2bf3742da7ad8ecb" providerId="LiveId" clId="{008F5057-DE6A-4941-BF05-44AC292A0D13}" dt="2021-12-21T16:18:08.318" v="1936" actId="478"/>
          <ac:spMkLst>
            <pc:docMk/>
            <pc:sldMk cId="2158679383" sldId="531"/>
            <ac:spMk id="3" creationId="{0C07CC62-A995-4070-AFF6-FE2FFC728772}"/>
          </ac:spMkLst>
        </pc:spChg>
        <pc:picChg chg="add del mod">
          <ac:chgData name="Kitazawa Masakiyo" userId="2bf3742da7ad8ecb" providerId="LiveId" clId="{008F5057-DE6A-4941-BF05-44AC292A0D13}" dt="2021-12-21T16:23:19.983" v="1996"/>
          <ac:picMkLst>
            <pc:docMk/>
            <pc:sldMk cId="2158679383" sldId="531"/>
            <ac:picMk id="6" creationId="{D3632233-5CF4-4DD9-9723-F8681039715F}"/>
          </ac:picMkLst>
        </pc:picChg>
        <pc:picChg chg="add del mod">
          <ac:chgData name="Kitazawa Masakiyo" userId="2bf3742da7ad8ecb" providerId="LiveId" clId="{008F5057-DE6A-4941-BF05-44AC292A0D13}" dt="2021-12-21T16:23:47.712" v="2008"/>
          <ac:picMkLst>
            <pc:docMk/>
            <pc:sldMk cId="2158679383" sldId="531"/>
            <ac:picMk id="8" creationId="{886375F2-0F9A-4C45-8041-2513673EFF05}"/>
          </ac:picMkLst>
        </pc:picChg>
        <pc:picChg chg="add mod">
          <ac:chgData name="Kitazawa Masakiyo" userId="2bf3742da7ad8ecb" providerId="LiveId" clId="{008F5057-DE6A-4941-BF05-44AC292A0D13}" dt="2021-12-21T16:23:19.983" v="1994"/>
          <ac:picMkLst>
            <pc:docMk/>
            <pc:sldMk cId="2158679383" sldId="531"/>
            <ac:picMk id="10" creationId="{F4AB4B9F-22BF-43C2-8AF9-FD4FFF264237}"/>
          </ac:picMkLst>
        </pc:picChg>
        <pc:picChg chg="add mod">
          <ac:chgData name="Kitazawa Masakiyo" userId="2bf3742da7ad8ecb" providerId="LiveId" clId="{008F5057-DE6A-4941-BF05-44AC292A0D13}" dt="2021-12-21T16:23:47.712" v="2006"/>
          <ac:picMkLst>
            <pc:docMk/>
            <pc:sldMk cId="2158679383" sldId="531"/>
            <ac:picMk id="12" creationId="{AB9F2262-3818-496D-B43B-C7DAB5B32B86}"/>
          </ac:picMkLst>
        </pc:picChg>
      </pc:sldChg>
      <pc:sldChg chg="modSp mod">
        <pc:chgData name="Kitazawa Masakiyo" userId="2bf3742da7ad8ecb" providerId="LiveId" clId="{008F5057-DE6A-4941-BF05-44AC292A0D13}" dt="2021-12-22T00:06:27.371" v="3787" actId="14100"/>
        <pc:sldMkLst>
          <pc:docMk/>
          <pc:sldMk cId="3750231162" sldId="532"/>
        </pc:sldMkLst>
        <pc:spChg chg="mod">
          <ac:chgData name="Kitazawa Masakiyo" userId="2bf3742da7ad8ecb" providerId="LiveId" clId="{008F5057-DE6A-4941-BF05-44AC292A0D13}" dt="2021-12-22T00:06:27.371" v="3787" actId="14100"/>
          <ac:spMkLst>
            <pc:docMk/>
            <pc:sldMk cId="3750231162" sldId="532"/>
            <ac:spMk id="3" creationId="{00000000-0000-0000-0000-000000000000}"/>
          </ac:spMkLst>
        </pc:spChg>
      </pc:sldChg>
      <pc:sldChg chg="modSp mod">
        <pc:chgData name="Kitazawa Masakiyo" userId="2bf3742da7ad8ecb" providerId="LiveId" clId="{008F5057-DE6A-4941-BF05-44AC292A0D13}" dt="2021-12-22T00:09:28.443" v="3867" actId="14100"/>
        <pc:sldMkLst>
          <pc:docMk/>
          <pc:sldMk cId="3625187891" sldId="533"/>
        </pc:sldMkLst>
        <pc:spChg chg="mod">
          <ac:chgData name="Kitazawa Masakiyo" userId="2bf3742da7ad8ecb" providerId="LiveId" clId="{008F5057-DE6A-4941-BF05-44AC292A0D13}" dt="2021-12-22T00:09:28.443" v="3867" actId="14100"/>
          <ac:spMkLst>
            <pc:docMk/>
            <pc:sldMk cId="3625187891" sldId="533"/>
            <ac:spMk id="3" creationId="{00000000-0000-0000-0000-000000000000}"/>
          </ac:spMkLst>
        </pc:spChg>
      </pc:sldChg>
      <pc:sldChg chg="modSp mod">
        <pc:chgData name="Kitazawa Masakiyo" userId="2bf3742da7ad8ecb" providerId="LiveId" clId="{008F5057-DE6A-4941-BF05-44AC292A0D13}" dt="2021-12-22T00:14:18.082" v="3900" actId="1035"/>
        <pc:sldMkLst>
          <pc:docMk/>
          <pc:sldMk cId="805000430" sldId="534"/>
        </pc:sldMkLst>
        <pc:spChg chg="mod">
          <ac:chgData name="Kitazawa Masakiyo" userId="2bf3742da7ad8ecb" providerId="LiveId" clId="{008F5057-DE6A-4941-BF05-44AC292A0D13}" dt="2021-12-22T00:14:18.082" v="3900" actId="1035"/>
          <ac:spMkLst>
            <pc:docMk/>
            <pc:sldMk cId="805000430" sldId="534"/>
            <ac:spMk id="3" creationId="{00000000-0000-0000-0000-000000000000}"/>
          </ac:spMkLst>
        </pc:spChg>
      </pc:sldChg>
      <pc:sldChg chg="addSp delSp modSp mod ord modAnim">
        <pc:chgData name="Kitazawa Masakiyo" userId="2bf3742da7ad8ecb" providerId="LiveId" clId="{008F5057-DE6A-4941-BF05-44AC292A0D13}" dt="2021-12-22T04:56:11.708" v="5198"/>
        <pc:sldMkLst>
          <pc:docMk/>
          <pc:sldMk cId="1917878529" sldId="535"/>
        </pc:sldMkLst>
        <pc:spChg chg="add mod">
          <ac:chgData name="Kitazawa Masakiyo" userId="2bf3742da7ad8ecb" providerId="LiveId" clId="{008F5057-DE6A-4941-BF05-44AC292A0D13}" dt="2021-12-22T04:55:54.058" v="5195" actId="164"/>
          <ac:spMkLst>
            <pc:docMk/>
            <pc:sldMk cId="1917878529" sldId="535"/>
            <ac:spMk id="8" creationId="{FFE5A507-A418-4335-9D0E-796AAB207E0E}"/>
          </ac:spMkLst>
        </pc:spChg>
        <pc:spChg chg="del">
          <ac:chgData name="Kitazawa Masakiyo" userId="2bf3742da7ad8ecb" providerId="LiveId" clId="{008F5057-DE6A-4941-BF05-44AC292A0D13}" dt="2021-12-22T00:52:21.350" v="3901" actId="478"/>
          <ac:spMkLst>
            <pc:docMk/>
            <pc:sldMk cId="1917878529" sldId="535"/>
            <ac:spMk id="23" creationId="{33742F54-83C7-4D9C-86C3-084E095FEB1D}"/>
          </ac:spMkLst>
        </pc:spChg>
        <pc:spChg chg="add mod">
          <ac:chgData name="Kitazawa Masakiyo" userId="2bf3742da7ad8ecb" providerId="LiveId" clId="{008F5057-DE6A-4941-BF05-44AC292A0D13}" dt="2021-12-22T04:55:54.058" v="5195" actId="164"/>
          <ac:spMkLst>
            <pc:docMk/>
            <pc:sldMk cId="1917878529" sldId="535"/>
            <ac:spMk id="31" creationId="{A9B43179-BCC1-4604-9FBB-31BCE8B36157}"/>
          </ac:spMkLst>
        </pc:spChg>
        <pc:spChg chg="add mod">
          <ac:chgData name="Kitazawa Masakiyo" userId="2bf3742da7ad8ecb" providerId="LiveId" clId="{008F5057-DE6A-4941-BF05-44AC292A0D13}" dt="2021-12-22T04:56:01.166" v="5196" actId="164"/>
          <ac:spMkLst>
            <pc:docMk/>
            <pc:sldMk cId="1917878529" sldId="535"/>
            <ac:spMk id="33" creationId="{6D13F12A-6531-43D8-BDA5-4B7075C15B3E}"/>
          </ac:spMkLst>
        </pc:spChg>
        <pc:spChg chg="del">
          <ac:chgData name="Kitazawa Masakiyo" userId="2bf3742da7ad8ecb" providerId="LiveId" clId="{008F5057-DE6A-4941-BF05-44AC292A0D13}" dt="2021-12-22T00:52:21.350" v="3901" actId="478"/>
          <ac:spMkLst>
            <pc:docMk/>
            <pc:sldMk cId="1917878529" sldId="535"/>
            <ac:spMk id="37" creationId="{C085EA5C-F0F3-468B-B225-3E8F8F0416D2}"/>
          </ac:spMkLst>
        </pc:spChg>
        <pc:spChg chg="add mod ord">
          <ac:chgData name="Kitazawa Masakiyo" userId="2bf3742da7ad8ecb" providerId="LiveId" clId="{008F5057-DE6A-4941-BF05-44AC292A0D13}" dt="2021-12-22T04:56:01.166" v="5196" actId="164"/>
          <ac:spMkLst>
            <pc:docMk/>
            <pc:sldMk cId="1917878529" sldId="535"/>
            <ac:spMk id="38" creationId="{BC9DB5DB-1EED-4DA2-9C1F-6B2883FA8642}"/>
          </ac:spMkLst>
        </pc:spChg>
        <pc:spChg chg="add mod">
          <ac:chgData name="Kitazawa Masakiyo" userId="2bf3742da7ad8ecb" providerId="LiveId" clId="{008F5057-DE6A-4941-BF05-44AC292A0D13}" dt="2021-12-22T04:56:01.166" v="5196" actId="164"/>
          <ac:spMkLst>
            <pc:docMk/>
            <pc:sldMk cId="1917878529" sldId="535"/>
            <ac:spMk id="40" creationId="{E1090DFC-344B-451D-8E31-5E5AA655E503}"/>
          </ac:spMkLst>
        </pc:spChg>
        <pc:grpChg chg="add mod">
          <ac:chgData name="Kitazawa Masakiyo" userId="2bf3742da7ad8ecb" providerId="LiveId" clId="{008F5057-DE6A-4941-BF05-44AC292A0D13}" dt="2021-12-22T04:55:54.058" v="5195" actId="164"/>
          <ac:grpSpMkLst>
            <pc:docMk/>
            <pc:sldMk cId="1917878529" sldId="535"/>
            <ac:grpSpMk id="17" creationId="{9437BAED-8F65-44DC-ABF8-9B385F819640}"/>
          </ac:grpSpMkLst>
        </pc:grpChg>
        <pc:grpChg chg="add mod">
          <ac:chgData name="Kitazawa Masakiyo" userId="2bf3742da7ad8ecb" providerId="LiveId" clId="{008F5057-DE6A-4941-BF05-44AC292A0D13}" dt="2021-12-22T04:56:01.166" v="5196" actId="164"/>
          <ac:grpSpMkLst>
            <pc:docMk/>
            <pc:sldMk cId="1917878529" sldId="535"/>
            <ac:grpSpMk id="18" creationId="{45D7E32C-74C1-4129-B615-B775AB83D3EC}"/>
          </ac:grpSpMkLst>
        </pc:grpChg>
        <pc:picChg chg="del">
          <ac:chgData name="Kitazawa Masakiyo" userId="2bf3742da7ad8ecb" providerId="LiveId" clId="{008F5057-DE6A-4941-BF05-44AC292A0D13}" dt="2021-12-22T00:54:19.659" v="3913"/>
          <ac:picMkLst>
            <pc:docMk/>
            <pc:sldMk cId="1917878529" sldId="535"/>
            <ac:picMk id="5" creationId="{5591B7AD-D3BE-4EAE-95D3-46E61BB1D8EA}"/>
          </ac:picMkLst>
        </pc:picChg>
        <pc:picChg chg="add del mod">
          <ac:chgData name="Kitazawa Masakiyo" userId="2bf3742da7ad8ecb" providerId="LiveId" clId="{008F5057-DE6A-4941-BF05-44AC292A0D13}" dt="2021-12-22T04:13:27.628" v="4855"/>
          <ac:picMkLst>
            <pc:docMk/>
            <pc:sldMk cId="1917878529" sldId="535"/>
            <ac:picMk id="5" creationId="{69F9EF2B-3970-44F1-A484-543D8D45F677}"/>
          </ac:picMkLst>
        </pc:picChg>
        <pc:picChg chg="add del mod">
          <ac:chgData name="Kitazawa Masakiyo" userId="2bf3742da7ad8ecb" providerId="LiveId" clId="{008F5057-DE6A-4941-BF05-44AC292A0D13}" dt="2021-12-22T00:58:45.634" v="4020"/>
          <ac:picMkLst>
            <pc:docMk/>
            <pc:sldMk cId="1917878529" sldId="535"/>
            <ac:picMk id="6" creationId="{FF78F40F-5342-412E-B87A-E622800E5AA0}"/>
          </ac:picMkLst>
        </pc:picChg>
        <pc:picChg chg="add mod">
          <ac:chgData name="Kitazawa Masakiyo" userId="2bf3742da7ad8ecb" providerId="LiveId" clId="{008F5057-DE6A-4941-BF05-44AC292A0D13}" dt="2021-12-22T04:55:54.058" v="5195" actId="164"/>
          <ac:picMkLst>
            <pc:docMk/>
            <pc:sldMk cId="1917878529" sldId="535"/>
            <ac:picMk id="10" creationId="{E9D25C6E-8087-4182-AF1B-4A070CC839FC}"/>
          </ac:picMkLst>
        </pc:picChg>
        <pc:picChg chg="add del mod">
          <ac:chgData name="Kitazawa Masakiyo" userId="2bf3742da7ad8ecb" providerId="LiveId" clId="{008F5057-DE6A-4941-BF05-44AC292A0D13}" dt="2021-12-22T00:56:29.599" v="3969"/>
          <ac:picMkLst>
            <pc:docMk/>
            <pc:sldMk cId="1917878529" sldId="535"/>
            <ac:picMk id="13" creationId="{DAC079A2-DB8F-4659-AE74-76D41BCE218C}"/>
          </ac:picMkLst>
        </pc:picChg>
        <pc:picChg chg="add mod">
          <ac:chgData name="Kitazawa Masakiyo" userId="2bf3742da7ad8ecb" providerId="LiveId" clId="{008F5057-DE6A-4941-BF05-44AC292A0D13}" dt="2021-12-22T04:55:54.058" v="5195" actId="164"/>
          <ac:picMkLst>
            <pc:docMk/>
            <pc:sldMk cId="1917878529" sldId="535"/>
            <ac:picMk id="16" creationId="{CC489D3B-932B-478D-87FD-FE5C958C0653}"/>
          </ac:picMkLst>
        </pc:picChg>
        <pc:picChg chg="add del mod">
          <ac:chgData name="Kitazawa Masakiyo" userId="2bf3742da7ad8ecb" providerId="LiveId" clId="{008F5057-DE6A-4941-BF05-44AC292A0D13}" dt="2021-12-22T00:56:42.170" v="3981"/>
          <ac:picMkLst>
            <pc:docMk/>
            <pc:sldMk cId="1917878529" sldId="535"/>
            <ac:picMk id="17" creationId="{91265B3E-A811-444B-9D14-D5890089CB45}"/>
          </ac:picMkLst>
        </pc:picChg>
        <pc:picChg chg="add del mod">
          <ac:chgData name="Kitazawa Masakiyo" userId="2bf3742da7ad8ecb" providerId="LiveId" clId="{008F5057-DE6A-4941-BF05-44AC292A0D13}" dt="2021-12-22T00:57:43.057" v="4008"/>
          <ac:picMkLst>
            <pc:docMk/>
            <pc:sldMk cId="1917878529" sldId="535"/>
            <ac:picMk id="19" creationId="{75D30C56-4D1C-4074-8FAC-82E0B9D79F58}"/>
          </ac:picMkLst>
        </pc:picChg>
        <pc:picChg chg="add mod">
          <ac:chgData name="Kitazawa Masakiyo" userId="2bf3742da7ad8ecb" providerId="LiveId" clId="{008F5057-DE6A-4941-BF05-44AC292A0D13}" dt="2021-12-22T04:55:54.058" v="5195" actId="164"/>
          <ac:picMkLst>
            <pc:docMk/>
            <pc:sldMk cId="1917878529" sldId="535"/>
            <ac:picMk id="21" creationId="{6A3ED5AB-9B92-4E00-9F93-B22DBBA5514E}"/>
          </ac:picMkLst>
        </pc:picChg>
        <pc:picChg chg="del">
          <ac:chgData name="Kitazawa Masakiyo" userId="2bf3742da7ad8ecb" providerId="LiveId" clId="{008F5057-DE6A-4941-BF05-44AC292A0D13}" dt="2021-12-22T00:52:21.350" v="3901" actId="478"/>
          <ac:picMkLst>
            <pc:docMk/>
            <pc:sldMk cId="1917878529" sldId="535"/>
            <ac:picMk id="25" creationId="{C2459214-78FE-49F9-8FA1-E084FB959BD8}"/>
          </ac:picMkLst>
        </pc:picChg>
        <pc:picChg chg="add del mod">
          <ac:chgData name="Kitazawa Masakiyo" userId="2bf3742da7ad8ecb" providerId="LiveId" clId="{008F5057-DE6A-4941-BF05-44AC292A0D13}" dt="2021-12-22T04:12:54.251" v="4843"/>
          <ac:picMkLst>
            <pc:docMk/>
            <pc:sldMk cId="1917878529" sldId="535"/>
            <ac:picMk id="26" creationId="{006A1345-86E5-473E-AEC5-F3567A1A9CB0}"/>
          </ac:picMkLst>
        </pc:picChg>
        <pc:picChg chg="add del mod">
          <ac:chgData name="Kitazawa Masakiyo" userId="2bf3742da7ad8ecb" providerId="LiveId" clId="{008F5057-DE6A-4941-BF05-44AC292A0D13}" dt="2021-12-22T00:57:29.595" v="3996"/>
          <ac:picMkLst>
            <pc:docMk/>
            <pc:sldMk cId="1917878529" sldId="535"/>
            <ac:picMk id="29" creationId="{5FBBB6B9-5C0F-46B7-AFB4-300D37DB946B}"/>
          </ac:picMkLst>
        </pc:picChg>
        <pc:picChg chg="add del mod">
          <ac:chgData name="Kitazawa Masakiyo" userId="2bf3742da7ad8ecb" providerId="LiveId" clId="{008F5057-DE6A-4941-BF05-44AC292A0D13}" dt="2021-12-22T04:14:57.349" v="4868"/>
          <ac:picMkLst>
            <pc:docMk/>
            <pc:sldMk cId="1917878529" sldId="535"/>
            <ac:picMk id="30" creationId="{BA5FD7F2-0570-4E33-8829-E732ECCB48B2}"/>
          </ac:picMkLst>
        </pc:picChg>
        <pc:picChg chg="del">
          <ac:chgData name="Kitazawa Masakiyo" userId="2bf3742da7ad8ecb" providerId="LiveId" clId="{008F5057-DE6A-4941-BF05-44AC292A0D13}" dt="2021-12-22T00:52:21.350" v="3901" actId="478"/>
          <ac:picMkLst>
            <pc:docMk/>
            <pc:sldMk cId="1917878529" sldId="535"/>
            <ac:picMk id="36" creationId="{011A13E8-887A-46D2-AA09-E668DAC0DEE0}"/>
          </ac:picMkLst>
        </pc:picChg>
        <pc:picChg chg="del">
          <ac:chgData name="Kitazawa Masakiyo" userId="2bf3742da7ad8ecb" providerId="LiveId" clId="{008F5057-DE6A-4941-BF05-44AC292A0D13}" dt="2021-12-22T00:52:21.350" v="3901" actId="478"/>
          <ac:picMkLst>
            <pc:docMk/>
            <pc:sldMk cId="1917878529" sldId="535"/>
            <ac:picMk id="39" creationId="{65D5A08F-9795-4FDC-ADE0-04645E0F123D}"/>
          </ac:picMkLst>
        </pc:picChg>
        <pc:picChg chg="del">
          <ac:chgData name="Kitazawa Masakiyo" userId="2bf3742da7ad8ecb" providerId="LiveId" clId="{008F5057-DE6A-4941-BF05-44AC292A0D13}" dt="2021-12-22T00:52:21.350" v="3901" actId="478"/>
          <ac:picMkLst>
            <pc:docMk/>
            <pc:sldMk cId="1917878529" sldId="535"/>
            <ac:picMk id="41" creationId="{9B36E5DA-0F5C-44FB-86ED-08A1E26CA46D}"/>
          </ac:picMkLst>
        </pc:picChg>
      </pc:sldChg>
      <pc:sldChg chg="addSp modSp mod modAnim">
        <pc:chgData name="Kitazawa Masakiyo" userId="2bf3742da7ad8ecb" providerId="LiveId" clId="{008F5057-DE6A-4941-BF05-44AC292A0D13}" dt="2021-12-22T06:24:23.462" v="5538" actId="207"/>
        <pc:sldMkLst>
          <pc:docMk/>
          <pc:sldMk cId="816783323" sldId="537"/>
        </pc:sldMkLst>
        <pc:spChg chg="mod">
          <ac:chgData name="Kitazawa Masakiyo" userId="2bf3742da7ad8ecb" providerId="LiveId" clId="{008F5057-DE6A-4941-BF05-44AC292A0D13}" dt="2021-12-22T04:08:09.982" v="4831" actId="20577"/>
          <ac:spMkLst>
            <pc:docMk/>
            <pc:sldMk cId="816783323" sldId="537"/>
            <ac:spMk id="2" creationId="{00000000-0000-0000-0000-000000000000}"/>
          </ac:spMkLst>
        </pc:spChg>
        <pc:spChg chg="ord">
          <ac:chgData name="Kitazawa Masakiyo" userId="2bf3742da7ad8ecb" providerId="LiveId" clId="{008F5057-DE6A-4941-BF05-44AC292A0D13}" dt="2021-12-22T04:07:52.651" v="4827" actId="167"/>
          <ac:spMkLst>
            <pc:docMk/>
            <pc:sldMk cId="816783323" sldId="537"/>
            <ac:spMk id="4" creationId="{00000000-0000-0000-0000-000000000000}"/>
          </ac:spMkLst>
        </pc:spChg>
        <pc:spChg chg="ord">
          <ac:chgData name="Kitazawa Masakiyo" userId="2bf3742da7ad8ecb" providerId="LiveId" clId="{008F5057-DE6A-4941-BF05-44AC292A0D13}" dt="2021-12-22T04:07:52.651" v="4827" actId="167"/>
          <ac:spMkLst>
            <pc:docMk/>
            <pc:sldMk cId="816783323" sldId="537"/>
            <ac:spMk id="5" creationId="{00000000-0000-0000-0000-000000000000}"/>
          </ac:spMkLst>
        </pc:spChg>
        <pc:spChg chg="add mod">
          <ac:chgData name="Kitazawa Masakiyo" userId="2bf3742da7ad8ecb" providerId="LiveId" clId="{008F5057-DE6A-4941-BF05-44AC292A0D13}" dt="2021-12-22T04:05:57.587" v="4762" actId="403"/>
          <ac:spMkLst>
            <pc:docMk/>
            <pc:sldMk cId="816783323" sldId="537"/>
            <ac:spMk id="6" creationId="{784F6A15-D3A4-4D76-851F-D6455AE85CE0}"/>
          </ac:spMkLst>
        </pc:spChg>
        <pc:spChg chg="add mod">
          <ac:chgData name="Kitazawa Masakiyo" userId="2bf3742da7ad8ecb" providerId="LiveId" clId="{008F5057-DE6A-4941-BF05-44AC292A0D13}" dt="2021-12-22T06:24:23.462" v="5538" actId="207"/>
          <ac:spMkLst>
            <pc:docMk/>
            <pc:sldMk cId="816783323" sldId="537"/>
            <ac:spMk id="7" creationId="{8CA83DC1-75C5-4240-A802-642FDA9465E1}"/>
          </ac:spMkLst>
        </pc:spChg>
        <pc:spChg chg="add mod">
          <ac:chgData name="Kitazawa Masakiyo" userId="2bf3742da7ad8ecb" providerId="LiveId" clId="{008F5057-DE6A-4941-BF05-44AC292A0D13}" dt="2021-12-22T04:05:16.266" v="4717" actId="12"/>
          <ac:spMkLst>
            <pc:docMk/>
            <pc:sldMk cId="816783323" sldId="537"/>
            <ac:spMk id="9" creationId="{225109A7-D12E-40D8-A3D9-1B0098C3F7C3}"/>
          </ac:spMkLst>
        </pc:spChg>
        <pc:spChg chg="add mod">
          <ac:chgData name="Kitazawa Masakiyo" userId="2bf3742da7ad8ecb" providerId="LiveId" clId="{008F5057-DE6A-4941-BF05-44AC292A0D13}" dt="2021-12-22T04:05:57.587" v="4762" actId="403"/>
          <ac:spMkLst>
            <pc:docMk/>
            <pc:sldMk cId="816783323" sldId="537"/>
            <ac:spMk id="10" creationId="{826DE627-F404-456C-B131-AD97AA037F3C}"/>
          </ac:spMkLst>
        </pc:spChg>
        <pc:spChg chg="add mod">
          <ac:chgData name="Kitazawa Masakiyo" userId="2bf3742da7ad8ecb" providerId="LiveId" clId="{008F5057-DE6A-4941-BF05-44AC292A0D13}" dt="2021-12-22T04:06:24.363" v="4781" actId="20577"/>
          <ac:spMkLst>
            <pc:docMk/>
            <pc:sldMk cId="816783323" sldId="537"/>
            <ac:spMk id="11" creationId="{2CDA69F4-0629-49FD-95A1-B7FC1C7C408F}"/>
          </ac:spMkLst>
        </pc:spChg>
        <pc:spChg chg="add mod">
          <ac:chgData name="Kitazawa Masakiyo" userId="2bf3742da7ad8ecb" providerId="LiveId" clId="{008F5057-DE6A-4941-BF05-44AC292A0D13}" dt="2021-12-22T04:06:39.254" v="4803" actId="20577"/>
          <ac:spMkLst>
            <pc:docMk/>
            <pc:sldMk cId="816783323" sldId="537"/>
            <ac:spMk id="12" creationId="{D2DDD880-4005-4B79-B682-4FB644FF6980}"/>
          </ac:spMkLst>
        </pc:spChg>
        <pc:spChg chg="add mod">
          <ac:chgData name="Kitazawa Masakiyo" userId="2bf3742da7ad8ecb" providerId="LiveId" clId="{008F5057-DE6A-4941-BF05-44AC292A0D13}" dt="2021-12-22T04:07:03.361" v="4809" actId="13822"/>
          <ac:spMkLst>
            <pc:docMk/>
            <pc:sldMk cId="816783323" sldId="537"/>
            <ac:spMk id="13" creationId="{ADE947F7-68EF-4D6D-AAC7-A4AF71FDD7E8}"/>
          </ac:spMkLst>
        </pc:spChg>
        <pc:spChg chg="add mod">
          <ac:chgData name="Kitazawa Masakiyo" userId="2bf3742da7ad8ecb" providerId="LiveId" clId="{008F5057-DE6A-4941-BF05-44AC292A0D13}" dt="2021-12-22T04:27:59.071" v="5159" actId="207"/>
          <ac:spMkLst>
            <pc:docMk/>
            <pc:sldMk cId="816783323" sldId="537"/>
            <ac:spMk id="14" creationId="{CCB020D6-3236-4FCF-9E94-7664DE2E1408}"/>
          </ac:spMkLst>
        </pc:spChg>
        <pc:spChg chg="add mod ord">
          <ac:chgData name="Kitazawa Masakiyo" userId="2bf3742da7ad8ecb" providerId="LiveId" clId="{008F5057-DE6A-4941-BF05-44AC292A0D13}" dt="2021-12-22T04:07:45.407" v="4826" actId="167"/>
          <ac:spMkLst>
            <pc:docMk/>
            <pc:sldMk cId="816783323" sldId="537"/>
            <ac:spMk id="15" creationId="{63F8B566-08A1-431E-9F14-CF9021A488C6}"/>
          </ac:spMkLst>
        </pc:spChg>
        <pc:picChg chg="add mod">
          <ac:chgData name="Kitazawa Masakiyo" userId="2bf3742da7ad8ecb" providerId="LiveId" clId="{008F5057-DE6A-4941-BF05-44AC292A0D13}" dt="2021-12-22T04:06:53.003" v="4805" actId="1076"/>
          <ac:picMkLst>
            <pc:docMk/>
            <pc:sldMk cId="816783323" sldId="537"/>
            <ac:picMk id="8" creationId="{3F5611A1-5673-4318-AE0A-AC8D44F284AF}"/>
          </ac:picMkLst>
        </pc:picChg>
      </pc:sldChg>
    </pc:docChg>
  </pc:docChgLst>
  <pc:docChgLst>
    <pc:chgData name="Kitazawa Masakiyo" userId="2bf3742da7ad8ecb" providerId="LiveId" clId="{BA9CD614-8A94-495E-9A87-788EB6537E70}"/>
    <pc:docChg chg="undo custSel addSld delSld modSld sldOrd">
      <pc:chgData name="Kitazawa Masakiyo" userId="2bf3742da7ad8ecb" providerId="LiveId" clId="{BA9CD614-8A94-495E-9A87-788EB6537E70}" dt="2021-10-29T07:31:14.047" v="1828" actId="20577"/>
      <pc:docMkLst>
        <pc:docMk/>
      </pc:docMkLst>
      <pc:sldChg chg="addSp modSp mod">
        <pc:chgData name="Kitazawa Masakiyo" userId="2bf3742da7ad8ecb" providerId="LiveId" clId="{BA9CD614-8A94-495E-9A87-788EB6537E70}" dt="2021-10-28T10:12:07.895" v="827" actId="20577"/>
        <pc:sldMkLst>
          <pc:docMk/>
          <pc:sldMk cId="1851464119" sldId="256"/>
        </pc:sldMkLst>
        <pc:spChg chg="mod">
          <ac:chgData name="Kitazawa Masakiyo" userId="2bf3742da7ad8ecb" providerId="LiveId" clId="{BA9CD614-8A94-495E-9A87-788EB6537E70}" dt="2021-10-26T14:11:17.904" v="30" actId="20577"/>
          <ac:spMkLst>
            <pc:docMk/>
            <pc:sldMk cId="1851464119" sldId="256"/>
            <ac:spMk id="2" creationId="{00000000-0000-0000-0000-000000000000}"/>
          </ac:spMkLst>
        </pc:spChg>
        <pc:spChg chg="mod">
          <ac:chgData name="Kitazawa Masakiyo" userId="2bf3742da7ad8ecb" providerId="LiveId" clId="{BA9CD614-8A94-495E-9A87-788EB6537E70}" dt="2021-10-26T14:10:34.219" v="19" actId="20577"/>
          <ac:spMkLst>
            <pc:docMk/>
            <pc:sldMk cId="1851464119" sldId="256"/>
            <ac:spMk id="4" creationId="{00000000-0000-0000-0000-000000000000}"/>
          </ac:spMkLst>
        </pc:spChg>
        <pc:spChg chg="add mod">
          <ac:chgData name="Kitazawa Masakiyo" userId="2bf3742da7ad8ecb" providerId="LiveId" clId="{BA9CD614-8A94-495E-9A87-788EB6537E70}" dt="2021-10-28T10:12:07.895" v="827" actId="20577"/>
          <ac:spMkLst>
            <pc:docMk/>
            <pc:sldMk cId="1851464119" sldId="256"/>
            <ac:spMk id="5" creationId="{2BECE698-1243-4828-87AE-82FED48EF459}"/>
          </ac:spMkLst>
        </pc:spChg>
      </pc:sldChg>
      <pc:sldChg chg="modSp">
        <pc:chgData name="Kitazawa Masakiyo" userId="2bf3742da7ad8ecb" providerId="LiveId" clId="{BA9CD614-8A94-495E-9A87-788EB6537E70}" dt="2021-10-28T13:48:12.196" v="1329"/>
        <pc:sldMkLst>
          <pc:docMk/>
          <pc:sldMk cId="1633408377" sldId="268"/>
        </pc:sldMkLst>
        <pc:spChg chg="mod">
          <ac:chgData name="Kitazawa Masakiyo" userId="2bf3742da7ad8ecb" providerId="LiveId" clId="{BA9CD614-8A94-495E-9A87-788EB6537E70}" dt="2021-10-28T13:48:12.196" v="1329"/>
          <ac:spMkLst>
            <pc:docMk/>
            <pc:sldMk cId="1633408377" sldId="268"/>
            <ac:spMk id="14" creationId="{00000000-0000-0000-0000-000000000000}"/>
          </ac:spMkLst>
        </pc:spChg>
      </pc:sldChg>
      <pc:sldChg chg="modSp">
        <pc:chgData name="Kitazawa Masakiyo" userId="2bf3742da7ad8ecb" providerId="LiveId" clId="{BA9CD614-8A94-495E-9A87-788EB6537E70}" dt="2021-10-28T13:52:44.214" v="1331"/>
        <pc:sldMkLst>
          <pc:docMk/>
          <pc:sldMk cId="4081363426" sldId="270"/>
        </pc:sldMkLst>
        <pc:spChg chg="mod">
          <ac:chgData name="Kitazawa Masakiyo" userId="2bf3742da7ad8ecb" providerId="LiveId" clId="{BA9CD614-8A94-495E-9A87-788EB6537E70}" dt="2021-10-28T13:52:34.598" v="1330"/>
          <ac:spMkLst>
            <pc:docMk/>
            <pc:sldMk cId="4081363426" sldId="270"/>
            <ac:spMk id="18" creationId="{00000000-0000-0000-0000-000000000000}"/>
          </ac:spMkLst>
        </pc:spChg>
        <pc:spChg chg="mod">
          <ac:chgData name="Kitazawa Masakiyo" userId="2bf3742da7ad8ecb" providerId="LiveId" clId="{BA9CD614-8A94-495E-9A87-788EB6537E70}" dt="2021-10-28T13:52:44.214" v="1331"/>
          <ac:spMkLst>
            <pc:docMk/>
            <pc:sldMk cId="4081363426" sldId="270"/>
            <ac:spMk id="20" creationId="{00000000-0000-0000-0000-000000000000}"/>
          </ac:spMkLst>
        </pc:spChg>
      </pc:sldChg>
      <pc:sldChg chg="ord">
        <pc:chgData name="Kitazawa Masakiyo" userId="2bf3742da7ad8ecb" providerId="LiveId" clId="{BA9CD614-8A94-495E-9A87-788EB6537E70}" dt="2021-10-29T06:19:56.543" v="1619"/>
        <pc:sldMkLst>
          <pc:docMk/>
          <pc:sldMk cId="3185153033" sldId="319"/>
        </pc:sldMkLst>
      </pc:sldChg>
      <pc:sldChg chg="ord">
        <pc:chgData name="Kitazawa Masakiyo" userId="2bf3742da7ad8ecb" providerId="LiveId" clId="{BA9CD614-8A94-495E-9A87-788EB6537E70}" dt="2021-10-29T04:55:50.413" v="1550"/>
        <pc:sldMkLst>
          <pc:docMk/>
          <pc:sldMk cId="1699985801" sldId="320"/>
        </pc:sldMkLst>
      </pc:sldChg>
      <pc:sldChg chg="modSp">
        <pc:chgData name="Kitazawa Masakiyo" userId="2bf3742da7ad8ecb" providerId="LiveId" clId="{BA9CD614-8A94-495E-9A87-788EB6537E70}" dt="2021-10-28T13:53:47.495" v="1332"/>
        <pc:sldMkLst>
          <pc:docMk/>
          <pc:sldMk cId="2170139666" sldId="359"/>
        </pc:sldMkLst>
        <pc:spChg chg="mod">
          <ac:chgData name="Kitazawa Masakiyo" userId="2bf3742da7ad8ecb" providerId="LiveId" clId="{BA9CD614-8A94-495E-9A87-788EB6537E70}" dt="2021-10-28T13:53:47.495" v="1332"/>
          <ac:spMkLst>
            <pc:docMk/>
            <pc:sldMk cId="2170139666" sldId="359"/>
            <ac:spMk id="12" creationId="{00000000-0000-0000-0000-000000000000}"/>
          </ac:spMkLst>
        </pc:spChg>
      </pc:sldChg>
      <pc:sldChg chg="ord">
        <pc:chgData name="Kitazawa Masakiyo" userId="2bf3742da7ad8ecb" providerId="LiveId" clId="{BA9CD614-8A94-495E-9A87-788EB6537E70}" dt="2021-10-28T14:10:17.641" v="1422"/>
        <pc:sldMkLst>
          <pc:docMk/>
          <pc:sldMk cId="1653148969" sldId="405"/>
        </pc:sldMkLst>
      </pc:sldChg>
      <pc:sldChg chg="ord">
        <pc:chgData name="Kitazawa Masakiyo" userId="2bf3742da7ad8ecb" providerId="LiveId" clId="{BA9CD614-8A94-495E-9A87-788EB6537E70}" dt="2021-10-28T14:22:21.810" v="1476" actId="20578"/>
        <pc:sldMkLst>
          <pc:docMk/>
          <pc:sldMk cId="127184788" sldId="407"/>
        </pc:sldMkLst>
      </pc:sldChg>
      <pc:sldChg chg="modSp mod">
        <pc:chgData name="Kitazawa Masakiyo" userId="2bf3742da7ad8ecb" providerId="LiveId" clId="{BA9CD614-8A94-495E-9A87-788EB6537E70}" dt="2021-10-28T14:23:48.271" v="1491" actId="20577"/>
        <pc:sldMkLst>
          <pc:docMk/>
          <pc:sldMk cId="2253114813" sldId="410"/>
        </pc:sldMkLst>
        <pc:spChg chg="mod">
          <ac:chgData name="Kitazawa Masakiyo" userId="2bf3742da7ad8ecb" providerId="LiveId" clId="{BA9CD614-8A94-495E-9A87-788EB6537E70}" dt="2021-10-28T14:23:48.271" v="1491" actId="20577"/>
          <ac:spMkLst>
            <pc:docMk/>
            <pc:sldMk cId="2253114813" sldId="410"/>
            <ac:spMk id="8" creationId="{00000000-0000-0000-0000-000000000000}"/>
          </ac:spMkLst>
        </pc:spChg>
      </pc:sldChg>
      <pc:sldChg chg="ord">
        <pc:chgData name="Kitazawa Masakiyo" userId="2bf3742da7ad8ecb" providerId="LiveId" clId="{BA9CD614-8A94-495E-9A87-788EB6537E70}" dt="2021-10-28T14:22:21.810" v="1476" actId="20578"/>
        <pc:sldMkLst>
          <pc:docMk/>
          <pc:sldMk cId="491461290" sldId="415"/>
        </pc:sldMkLst>
      </pc:sldChg>
      <pc:sldChg chg="addSp modSp mod">
        <pc:chgData name="Kitazawa Masakiyo" userId="2bf3742da7ad8ecb" providerId="LiveId" clId="{BA9CD614-8A94-495E-9A87-788EB6537E70}" dt="2021-10-29T07:31:14.047" v="1828" actId="20577"/>
        <pc:sldMkLst>
          <pc:docMk/>
          <pc:sldMk cId="3459667229" sldId="416"/>
        </pc:sldMkLst>
        <pc:spChg chg="mod">
          <ac:chgData name="Kitazawa Masakiyo" userId="2bf3742da7ad8ecb" providerId="LiveId" clId="{BA9CD614-8A94-495E-9A87-788EB6537E70}" dt="2021-10-29T07:31:14.047" v="1828" actId="20577"/>
          <ac:spMkLst>
            <pc:docMk/>
            <pc:sldMk cId="3459667229" sldId="416"/>
            <ac:spMk id="2" creationId="{00000000-0000-0000-0000-000000000000}"/>
          </ac:spMkLst>
        </pc:spChg>
        <pc:spChg chg="ord">
          <ac:chgData name="Kitazawa Masakiyo" userId="2bf3742da7ad8ecb" providerId="LiveId" clId="{BA9CD614-8A94-495E-9A87-788EB6537E70}" dt="2021-10-28T14:06:25.229" v="1386" actId="167"/>
          <ac:spMkLst>
            <pc:docMk/>
            <pc:sldMk cId="3459667229" sldId="416"/>
            <ac:spMk id="3" creationId="{00000000-0000-0000-0000-000000000000}"/>
          </ac:spMkLst>
        </pc:spChg>
        <pc:spChg chg="add mod ord">
          <ac:chgData name="Kitazawa Masakiyo" userId="2bf3742da7ad8ecb" providerId="LiveId" clId="{BA9CD614-8A94-495E-9A87-788EB6537E70}" dt="2021-10-28T14:06:25.229" v="1386" actId="167"/>
          <ac:spMkLst>
            <pc:docMk/>
            <pc:sldMk cId="3459667229" sldId="416"/>
            <ac:spMk id="13" creationId="{F652A76B-A13E-4508-9BA7-947768B24BDA}"/>
          </ac:spMkLst>
        </pc:spChg>
      </pc:sldChg>
      <pc:sldChg chg="modSp mod">
        <pc:chgData name="Kitazawa Masakiyo" userId="2bf3742da7ad8ecb" providerId="LiveId" clId="{BA9CD614-8A94-495E-9A87-788EB6537E70}" dt="2021-10-28T14:23:25.088" v="1485" actId="14100"/>
        <pc:sldMkLst>
          <pc:docMk/>
          <pc:sldMk cId="131507998" sldId="418"/>
        </pc:sldMkLst>
        <pc:spChg chg="mod">
          <ac:chgData name="Kitazawa Masakiyo" userId="2bf3742da7ad8ecb" providerId="LiveId" clId="{BA9CD614-8A94-495E-9A87-788EB6537E70}" dt="2021-10-28T14:23:01.156" v="1477" actId="20577"/>
          <ac:spMkLst>
            <pc:docMk/>
            <pc:sldMk cId="131507998" sldId="418"/>
            <ac:spMk id="5" creationId="{00000000-0000-0000-0000-000000000000}"/>
          </ac:spMkLst>
        </pc:spChg>
        <pc:spChg chg="mod">
          <ac:chgData name="Kitazawa Masakiyo" userId="2bf3742da7ad8ecb" providerId="LiveId" clId="{BA9CD614-8A94-495E-9A87-788EB6537E70}" dt="2021-10-28T14:23:25.088" v="1485" actId="14100"/>
          <ac:spMkLst>
            <pc:docMk/>
            <pc:sldMk cId="131507998" sldId="418"/>
            <ac:spMk id="9" creationId="{00000000-0000-0000-0000-000000000000}"/>
          </ac:spMkLst>
        </pc:spChg>
      </pc:sldChg>
      <pc:sldChg chg="modSp mod">
        <pc:chgData name="Kitazawa Masakiyo" userId="2bf3742da7ad8ecb" providerId="LiveId" clId="{BA9CD614-8A94-495E-9A87-788EB6537E70}" dt="2021-10-28T13:47:57.787" v="1328" actId="20577"/>
        <pc:sldMkLst>
          <pc:docMk/>
          <pc:sldMk cId="3923878313" sldId="423"/>
        </pc:sldMkLst>
        <pc:spChg chg="mod">
          <ac:chgData name="Kitazawa Masakiyo" userId="2bf3742da7ad8ecb" providerId="LiveId" clId="{BA9CD614-8A94-495E-9A87-788EB6537E70}" dt="2021-10-28T13:47:57.787" v="1328" actId="20577"/>
          <ac:spMkLst>
            <pc:docMk/>
            <pc:sldMk cId="3923878313" sldId="423"/>
            <ac:spMk id="5" creationId="{00000000-0000-0000-0000-000000000000}"/>
          </ac:spMkLst>
        </pc:spChg>
      </pc:sldChg>
      <pc:sldChg chg="modSp mod">
        <pc:chgData name="Kitazawa Masakiyo" userId="2bf3742da7ad8ecb" providerId="LiveId" clId="{BA9CD614-8A94-495E-9A87-788EB6537E70}" dt="2021-10-29T06:28:14.267" v="1644" actId="114"/>
        <pc:sldMkLst>
          <pc:docMk/>
          <pc:sldMk cId="1075767641" sldId="432"/>
        </pc:sldMkLst>
        <pc:spChg chg="mod">
          <ac:chgData name="Kitazawa Masakiyo" userId="2bf3742da7ad8ecb" providerId="LiveId" clId="{BA9CD614-8A94-495E-9A87-788EB6537E70}" dt="2021-10-29T06:28:14.267" v="1644" actId="114"/>
          <ac:spMkLst>
            <pc:docMk/>
            <pc:sldMk cId="1075767641" sldId="432"/>
            <ac:spMk id="2" creationId="{00000000-0000-0000-0000-000000000000}"/>
          </ac:spMkLst>
        </pc:spChg>
      </pc:sldChg>
      <pc:sldChg chg="ord">
        <pc:chgData name="Kitazawa Masakiyo" userId="2bf3742da7ad8ecb" providerId="LiveId" clId="{BA9CD614-8A94-495E-9A87-788EB6537E70}" dt="2021-10-28T12:07:05.591" v="1312"/>
        <pc:sldMkLst>
          <pc:docMk/>
          <pc:sldMk cId="1377982207" sldId="440"/>
        </pc:sldMkLst>
      </pc:sldChg>
      <pc:sldChg chg="ord">
        <pc:chgData name="Kitazawa Masakiyo" userId="2bf3742da7ad8ecb" providerId="LiveId" clId="{BA9CD614-8A94-495E-9A87-788EB6537E70}" dt="2021-10-28T12:07:05.591" v="1312"/>
        <pc:sldMkLst>
          <pc:docMk/>
          <pc:sldMk cId="1279857954" sldId="441"/>
        </pc:sldMkLst>
      </pc:sldChg>
      <pc:sldChg chg="ord">
        <pc:chgData name="Kitazawa Masakiyo" userId="2bf3742da7ad8ecb" providerId="LiveId" clId="{BA9CD614-8A94-495E-9A87-788EB6537E70}" dt="2021-10-28T14:31:28.220" v="1499"/>
        <pc:sldMkLst>
          <pc:docMk/>
          <pc:sldMk cId="1200169567" sldId="445"/>
        </pc:sldMkLst>
      </pc:sldChg>
      <pc:sldChg chg="delSp mod ord delAnim">
        <pc:chgData name="Kitazawa Masakiyo" userId="2bf3742da7ad8ecb" providerId="LiveId" clId="{BA9CD614-8A94-495E-9A87-788EB6537E70}" dt="2021-10-29T07:16:36.098" v="1826" actId="21"/>
        <pc:sldMkLst>
          <pc:docMk/>
          <pc:sldMk cId="3123775425" sldId="446"/>
        </pc:sldMkLst>
        <pc:spChg chg="del">
          <ac:chgData name="Kitazawa Masakiyo" userId="2bf3742da7ad8ecb" providerId="LiveId" clId="{BA9CD614-8A94-495E-9A87-788EB6537E70}" dt="2021-10-29T07:16:36.098" v="1826" actId="21"/>
          <ac:spMkLst>
            <pc:docMk/>
            <pc:sldMk cId="3123775425" sldId="446"/>
            <ac:spMk id="24" creationId="{00000000-0000-0000-0000-000000000000}"/>
          </ac:spMkLst>
        </pc:spChg>
      </pc:sldChg>
      <pc:sldChg chg="ord">
        <pc:chgData name="Kitazawa Masakiyo" userId="2bf3742da7ad8ecb" providerId="LiveId" clId="{BA9CD614-8A94-495E-9A87-788EB6537E70}" dt="2021-10-28T14:31:06.335" v="1497"/>
        <pc:sldMkLst>
          <pc:docMk/>
          <pc:sldMk cId="3740546523" sldId="447"/>
        </pc:sldMkLst>
      </pc:sldChg>
      <pc:sldChg chg="ord">
        <pc:chgData name="Kitazawa Masakiyo" userId="2bf3742da7ad8ecb" providerId="LiveId" clId="{BA9CD614-8A94-495E-9A87-788EB6537E70}" dt="2021-10-28T14:30:53.608" v="1495"/>
        <pc:sldMkLst>
          <pc:docMk/>
          <pc:sldMk cId="1243561397" sldId="448"/>
        </pc:sldMkLst>
      </pc:sldChg>
      <pc:sldChg chg="ord">
        <pc:chgData name="Kitazawa Masakiyo" userId="2bf3742da7ad8ecb" providerId="LiveId" clId="{BA9CD614-8A94-495E-9A87-788EB6537E70}" dt="2021-10-28T14:21:16.273" v="1473"/>
        <pc:sldMkLst>
          <pc:docMk/>
          <pc:sldMk cId="62558005" sldId="458"/>
        </pc:sldMkLst>
      </pc:sldChg>
      <pc:sldChg chg="ord">
        <pc:chgData name="Kitazawa Masakiyo" userId="2bf3742da7ad8ecb" providerId="LiveId" clId="{BA9CD614-8A94-495E-9A87-788EB6537E70}" dt="2021-10-28T14:21:16.273" v="1473"/>
        <pc:sldMkLst>
          <pc:docMk/>
          <pc:sldMk cId="88080116" sldId="459"/>
        </pc:sldMkLst>
      </pc:sldChg>
      <pc:sldChg chg="modSp mod">
        <pc:chgData name="Kitazawa Masakiyo" userId="2bf3742da7ad8ecb" providerId="LiveId" clId="{BA9CD614-8A94-495E-9A87-788EB6537E70}" dt="2021-10-28T14:18:13.130" v="1471" actId="1076"/>
        <pc:sldMkLst>
          <pc:docMk/>
          <pc:sldMk cId="644419776" sldId="462"/>
        </pc:sldMkLst>
        <pc:spChg chg="mod">
          <ac:chgData name="Kitazawa Masakiyo" userId="2bf3742da7ad8ecb" providerId="LiveId" clId="{BA9CD614-8A94-495E-9A87-788EB6537E70}" dt="2021-10-28T14:18:13.130" v="1471" actId="1076"/>
          <ac:spMkLst>
            <pc:docMk/>
            <pc:sldMk cId="644419776" sldId="462"/>
            <ac:spMk id="37" creationId="{00000000-0000-0000-0000-000000000000}"/>
          </ac:spMkLst>
        </pc:spChg>
        <pc:spChg chg="mod">
          <ac:chgData name="Kitazawa Masakiyo" userId="2bf3742da7ad8ecb" providerId="LiveId" clId="{BA9CD614-8A94-495E-9A87-788EB6537E70}" dt="2021-10-28T14:18:13.130" v="1471" actId="1076"/>
          <ac:spMkLst>
            <pc:docMk/>
            <pc:sldMk cId="644419776" sldId="462"/>
            <ac:spMk id="38" creationId="{00000000-0000-0000-0000-000000000000}"/>
          </ac:spMkLst>
        </pc:spChg>
      </pc:sldChg>
      <pc:sldChg chg="addSp delSp modSp mod">
        <pc:chgData name="Kitazawa Masakiyo" userId="2bf3742da7ad8ecb" providerId="LiveId" clId="{BA9CD614-8A94-495E-9A87-788EB6537E70}" dt="2021-10-28T10:27:53.257" v="1137" actId="1076"/>
        <pc:sldMkLst>
          <pc:docMk/>
          <pc:sldMk cId="2303066506" sldId="475"/>
        </pc:sldMkLst>
        <pc:spChg chg="mod">
          <ac:chgData name="Kitazawa Masakiyo" userId="2bf3742da7ad8ecb" providerId="LiveId" clId="{BA9CD614-8A94-495E-9A87-788EB6537E70}" dt="2021-10-28T10:27:45.806" v="1136" actId="1076"/>
          <ac:spMkLst>
            <pc:docMk/>
            <pc:sldMk cId="2303066506" sldId="475"/>
            <ac:spMk id="5" creationId="{00000000-0000-0000-0000-000000000000}"/>
          </ac:spMkLst>
        </pc:spChg>
        <pc:spChg chg="mod">
          <ac:chgData name="Kitazawa Masakiyo" userId="2bf3742da7ad8ecb" providerId="LiveId" clId="{BA9CD614-8A94-495E-9A87-788EB6537E70}" dt="2021-10-28T10:27:53.257" v="1137" actId="1076"/>
          <ac:spMkLst>
            <pc:docMk/>
            <pc:sldMk cId="2303066506" sldId="475"/>
            <ac:spMk id="9" creationId="{00000000-0000-0000-0000-000000000000}"/>
          </ac:spMkLst>
        </pc:spChg>
        <pc:picChg chg="del">
          <ac:chgData name="Kitazawa Masakiyo" userId="2bf3742da7ad8ecb" providerId="LiveId" clId="{BA9CD614-8A94-495E-9A87-788EB6537E70}" dt="2021-10-28T10:27:33.387" v="1134" actId="478"/>
          <ac:picMkLst>
            <pc:docMk/>
            <pc:sldMk cId="2303066506" sldId="475"/>
            <ac:picMk id="4" creationId="{00000000-0000-0000-0000-000000000000}"/>
          </ac:picMkLst>
        </pc:picChg>
        <pc:picChg chg="add mod">
          <ac:chgData name="Kitazawa Masakiyo" userId="2bf3742da7ad8ecb" providerId="LiveId" clId="{BA9CD614-8A94-495E-9A87-788EB6537E70}" dt="2021-10-28T10:27:39.595" v="1135" actId="1076"/>
          <ac:picMkLst>
            <pc:docMk/>
            <pc:sldMk cId="2303066506" sldId="475"/>
            <ac:picMk id="11" creationId="{6A9E04FC-3A7B-41EA-A147-4FC6174E6644}"/>
          </ac:picMkLst>
        </pc:picChg>
      </pc:sldChg>
      <pc:sldChg chg="delSp modSp mod">
        <pc:chgData name="Kitazawa Masakiyo" userId="2bf3742da7ad8ecb" providerId="LiveId" clId="{BA9CD614-8A94-495E-9A87-788EB6537E70}" dt="2021-10-28T11:56:52.602" v="1310" actId="478"/>
        <pc:sldMkLst>
          <pc:docMk/>
          <pc:sldMk cId="3567316603" sldId="481"/>
        </pc:sldMkLst>
        <pc:spChg chg="mod">
          <ac:chgData name="Kitazawa Masakiyo" userId="2bf3742da7ad8ecb" providerId="LiveId" clId="{BA9CD614-8A94-495E-9A87-788EB6537E70}" dt="2021-10-28T11:48:19.701" v="1306" actId="20577"/>
          <ac:spMkLst>
            <pc:docMk/>
            <pc:sldMk cId="3567316603" sldId="481"/>
            <ac:spMk id="7" creationId="{00000000-0000-0000-0000-000000000000}"/>
          </ac:spMkLst>
        </pc:spChg>
        <pc:picChg chg="del">
          <ac:chgData name="Kitazawa Masakiyo" userId="2bf3742da7ad8ecb" providerId="LiveId" clId="{BA9CD614-8A94-495E-9A87-788EB6537E70}" dt="2021-10-28T11:56:52.602" v="1310" actId="478"/>
          <ac:picMkLst>
            <pc:docMk/>
            <pc:sldMk cId="3567316603" sldId="481"/>
            <ac:picMk id="13" creationId="{00000000-0000-0000-0000-000000000000}"/>
          </ac:picMkLst>
        </pc:picChg>
      </pc:sldChg>
      <pc:sldChg chg="addSp delSp modSp mod">
        <pc:chgData name="Kitazawa Masakiyo" userId="2bf3742da7ad8ecb" providerId="LiveId" clId="{BA9CD614-8A94-495E-9A87-788EB6537E70}" dt="2021-10-28T06:02:00.902" v="143"/>
        <pc:sldMkLst>
          <pc:docMk/>
          <pc:sldMk cId="2760378283" sldId="482"/>
        </pc:sldMkLst>
        <pc:picChg chg="del">
          <ac:chgData name="Kitazawa Masakiyo" userId="2bf3742da7ad8ecb" providerId="LiveId" clId="{BA9CD614-8A94-495E-9A87-788EB6537E70}" dt="2021-10-28T06:02:00.902" v="143"/>
          <ac:picMkLst>
            <pc:docMk/>
            <pc:sldMk cId="2760378283" sldId="482"/>
            <ac:picMk id="3" creationId="{00000000-0000-0000-0000-000000000000}"/>
          </ac:picMkLst>
        </pc:picChg>
        <pc:picChg chg="add mod">
          <ac:chgData name="Kitazawa Masakiyo" userId="2bf3742da7ad8ecb" providerId="LiveId" clId="{BA9CD614-8A94-495E-9A87-788EB6537E70}" dt="2021-10-28T06:02:00.902" v="141"/>
          <ac:picMkLst>
            <pc:docMk/>
            <pc:sldMk cId="2760378283" sldId="482"/>
            <ac:picMk id="15" creationId="{551DFA7C-9474-4282-9572-642CA22B09F3}"/>
          </ac:picMkLst>
        </pc:picChg>
      </pc:sldChg>
      <pc:sldChg chg="addSp modSp mod">
        <pc:chgData name="Kitazawa Masakiyo" userId="2bf3742da7ad8ecb" providerId="LiveId" clId="{BA9CD614-8A94-495E-9A87-788EB6537E70}" dt="2021-10-28T14:06:09.885" v="1384" actId="167"/>
        <pc:sldMkLst>
          <pc:docMk/>
          <pc:sldMk cId="871152251" sldId="484"/>
        </pc:sldMkLst>
        <pc:spChg chg="ord">
          <ac:chgData name="Kitazawa Masakiyo" userId="2bf3742da7ad8ecb" providerId="LiveId" clId="{BA9CD614-8A94-495E-9A87-788EB6537E70}" dt="2021-10-28T14:06:09.885" v="1384" actId="167"/>
          <ac:spMkLst>
            <pc:docMk/>
            <pc:sldMk cId="871152251" sldId="484"/>
            <ac:spMk id="3" creationId="{00000000-0000-0000-0000-000000000000}"/>
          </ac:spMkLst>
        </pc:spChg>
        <pc:spChg chg="add mod ord">
          <ac:chgData name="Kitazawa Masakiyo" userId="2bf3742da7ad8ecb" providerId="LiveId" clId="{BA9CD614-8A94-495E-9A87-788EB6537E70}" dt="2021-10-28T14:05:59.862" v="1383" actId="1076"/>
          <ac:spMkLst>
            <pc:docMk/>
            <pc:sldMk cId="871152251" sldId="484"/>
            <ac:spMk id="13" creationId="{96EF2EF9-0CA5-4FD8-BA3D-9A0EB28C7A0F}"/>
          </ac:spMkLst>
        </pc:spChg>
      </pc:sldChg>
      <pc:sldChg chg="modSp mod">
        <pc:chgData name="Kitazawa Masakiyo" userId="2bf3742da7ad8ecb" providerId="LiveId" clId="{BA9CD614-8A94-495E-9A87-788EB6537E70}" dt="2021-10-29T04:58:52.423" v="1566" actId="20577"/>
        <pc:sldMkLst>
          <pc:docMk/>
          <pc:sldMk cId="3935538998" sldId="485"/>
        </pc:sldMkLst>
        <pc:spChg chg="mod">
          <ac:chgData name="Kitazawa Masakiyo" userId="2bf3742da7ad8ecb" providerId="LiveId" clId="{BA9CD614-8A94-495E-9A87-788EB6537E70}" dt="2021-10-29T04:58:52.423" v="1566" actId="20577"/>
          <ac:spMkLst>
            <pc:docMk/>
            <pc:sldMk cId="3935538998" sldId="485"/>
            <ac:spMk id="17" creationId="{00000000-0000-0000-0000-000000000000}"/>
          </ac:spMkLst>
        </pc:spChg>
      </pc:sldChg>
      <pc:sldChg chg="modSp mod">
        <pc:chgData name="Kitazawa Masakiyo" userId="2bf3742da7ad8ecb" providerId="LiveId" clId="{BA9CD614-8A94-495E-9A87-788EB6537E70}" dt="2021-10-28T14:11:47.886" v="1424" actId="14100"/>
        <pc:sldMkLst>
          <pc:docMk/>
          <pc:sldMk cId="3228308489" sldId="486"/>
        </pc:sldMkLst>
        <pc:spChg chg="mod">
          <ac:chgData name="Kitazawa Masakiyo" userId="2bf3742da7ad8ecb" providerId="LiveId" clId="{BA9CD614-8A94-495E-9A87-788EB6537E70}" dt="2021-10-28T14:11:47.886" v="1424" actId="14100"/>
          <ac:spMkLst>
            <pc:docMk/>
            <pc:sldMk cId="3228308489" sldId="486"/>
            <ac:spMk id="18" creationId="{00000000-0000-0000-0000-000000000000}"/>
          </ac:spMkLst>
        </pc:spChg>
      </pc:sldChg>
      <pc:sldChg chg="del">
        <pc:chgData name="Kitazawa Masakiyo" userId="2bf3742da7ad8ecb" providerId="LiveId" clId="{BA9CD614-8A94-495E-9A87-788EB6537E70}" dt="2021-10-28T11:56:21.281" v="1309" actId="2696"/>
        <pc:sldMkLst>
          <pc:docMk/>
          <pc:sldMk cId="1692944868" sldId="488"/>
        </pc:sldMkLst>
      </pc:sldChg>
      <pc:sldChg chg="del">
        <pc:chgData name="Kitazawa Masakiyo" userId="2bf3742da7ad8ecb" providerId="LiveId" clId="{BA9CD614-8A94-495E-9A87-788EB6537E70}" dt="2021-10-28T11:56:21.281" v="1309" actId="2696"/>
        <pc:sldMkLst>
          <pc:docMk/>
          <pc:sldMk cId="1188867558" sldId="490"/>
        </pc:sldMkLst>
      </pc:sldChg>
      <pc:sldChg chg="del">
        <pc:chgData name="Kitazawa Masakiyo" userId="2bf3742da7ad8ecb" providerId="LiveId" clId="{BA9CD614-8A94-495E-9A87-788EB6537E70}" dt="2021-10-28T11:56:21.281" v="1309" actId="2696"/>
        <pc:sldMkLst>
          <pc:docMk/>
          <pc:sldMk cId="2013828716" sldId="491"/>
        </pc:sldMkLst>
      </pc:sldChg>
      <pc:sldChg chg="del">
        <pc:chgData name="Kitazawa Masakiyo" userId="2bf3742da7ad8ecb" providerId="LiveId" clId="{BA9CD614-8A94-495E-9A87-788EB6537E70}" dt="2021-10-28T11:56:21.281" v="1309" actId="2696"/>
        <pc:sldMkLst>
          <pc:docMk/>
          <pc:sldMk cId="4146560874" sldId="492"/>
        </pc:sldMkLst>
      </pc:sldChg>
      <pc:sldChg chg="del">
        <pc:chgData name="Kitazawa Masakiyo" userId="2bf3742da7ad8ecb" providerId="LiveId" clId="{BA9CD614-8A94-495E-9A87-788EB6537E70}" dt="2021-10-28T11:56:21.281" v="1309" actId="2696"/>
        <pc:sldMkLst>
          <pc:docMk/>
          <pc:sldMk cId="77197217" sldId="493"/>
        </pc:sldMkLst>
      </pc:sldChg>
      <pc:sldChg chg="del">
        <pc:chgData name="Kitazawa Masakiyo" userId="2bf3742da7ad8ecb" providerId="LiveId" clId="{BA9CD614-8A94-495E-9A87-788EB6537E70}" dt="2021-10-28T10:24:05.850" v="1112" actId="2696"/>
        <pc:sldMkLst>
          <pc:docMk/>
          <pc:sldMk cId="2197427229" sldId="494"/>
        </pc:sldMkLst>
      </pc:sldChg>
      <pc:sldChg chg="del">
        <pc:chgData name="Kitazawa Masakiyo" userId="2bf3742da7ad8ecb" providerId="LiveId" clId="{BA9CD614-8A94-495E-9A87-788EB6537E70}" dt="2021-10-28T10:25:05.703" v="1118" actId="2696"/>
        <pc:sldMkLst>
          <pc:docMk/>
          <pc:sldMk cId="317027116" sldId="495"/>
        </pc:sldMkLst>
      </pc:sldChg>
      <pc:sldChg chg="delSp del mod">
        <pc:chgData name="Kitazawa Masakiyo" userId="2bf3742da7ad8ecb" providerId="LiveId" clId="{BA9CD614-8A94-495E-9A87-788EB6537E70}" dt="2021-10-28T10:25:55.675" v="1123" actId="2696"/>
        <pc:sldMkLst>
          <pc:docMk/>
          <pc:sldMk cId="101068765" sldId="496"/>
        </pc:sldMkLst>
        <pc:spChg chg="del">
          <ac:chgData name="Kitazawa Masakiyo" userId="2bf3742da7ad8ecb" providerId="LiveId" clId="{BA9CD614-8A94-495E-9A87-788EB6537E70}" dt="2021-10-28T10:25:39.970" v="1120" actId="21"/>
          <ac:spMkLst>
            <pc:docMk/>
            <pc:sldMk cId="101068765" sldId="496"/>
            <ac:spMk id="10" creationId="{00000000-0000-0000-0000-000000000000}"/>
          </ac:spMkLst>
        </pc:spChg>
      </pc:sldChg>
      <pc:sldChg chg="del">
        <pc:chgData name="Kitazawa Masakiyo" userId="2bf3742da7ad8ecb" providerId="LiveId" clId="{BA9CD614-8A94-495E-9A87-788EB6537E70}" dt="2021-10-28T10:26:30.940" v="1126" actId="2696"/>
        <pc:sldMkLst>
          <pc:docMk/>
          <pc:sldMk cId="3086726122" sldId="497"/>
        </pc:sldMkLst>
      </pc:sldChg>
      <pc:sldChg chg="delSp del mod">
        <pc:chgData name="Kitazawa Masakiyo" userId="2bf3742da7ad8ecb" providerId="LiveId" clId="{BA9CD614-8A94-495E-9A87-788EB6537E70}" dt="2021-10-28T10:27:08.556" v="1132" actId="2696"/>
        <pc:sldMkLst>
          <pc:docMk/>
          <pc:sldMk cId="979237976" sldId="498"/>
        </pc:sldMkLst>
        <pc:spChg chg="del">
          <ac:chgData name="Kitazawa Masakiyo" userId="2bf3742da7ad8ecb" providerId="LiveId" clId="{BA9CD614-8A94-495E-9A87-788EB6537E70}" dt="2021-10-28T10:26:59.011" v="1129" actId="21"/>
          <ac:spMkLst>
            <pc:docMk/>
            <pc:sldMk cId="979237976" sldId="498"/>
            <ac:spMk id="10" creationId="{00000000-0000-0000-0000-000000000000}"/>
          </ac:spMkLst>
        </pc:spChg>
      </pc:sldChg>
      <pc:sldChg chg="del">
        <pc:chgData name="Kitazawa Masakiyo" userId="2bf3742da7ad8ecb" providerId="LiveId" clId="{BA9CD614-8A94-495E-9A87-788EB6537E70}" dt="2021-10-28T03:52:51.609" v="131" actId="2696"/>
        <pc:sldMkLst>
          <pc:docMk/>
          <pc:sldMk cId="2195890491" sldId="499"/>
        </pc:sldMkLst>
      </pc:sldChg>
      <pc:sldChg chg="modSp mod">
        <pc:chgData name="Kitazawa Masakiyo" userId="2bf3742da7ad8ecb" providerId="LiveId" clId="{BA9CD614-8A94-495E-9A87-788EB6537E70}" dt="2021-10-28T11:51:43.054" v="1308" actId="1076"/>
        <pc:sldMkLst>
          <pc:docMk/>
          <pc:sldMk cId="4139718066" sldId="501"/>
        </pc:sldMkLst>
        <pc:spChg chg="mod">
          <ac:chgData name="Kitazawa Masakiyo" userId="2bf3742da7ad8ecb" providerId="LiveId" clId="{BA9CD614-8A94-495E-9A87-788EB6537E70}" dt="2021-10-28T11:51:43.054" v="1308" actId="1076"/>
          <ac:spMkLst>
            <pc:docMk/>
            <pc:sldMk cId="4139718066" sldId="501"/>
            <ac:spMk id="7" creationId="{00000000-0000-0000-0000-000000000000}"/>
          </ac:spMkLst>
        </pc:spChg>
        <pc:spChg chg="mod">
          <ac:chgData name="Kitazawa Masakiyo" userId="2bf3742da7ad8ecb" providerId="LiveId" clId="{BA9CD614-8A94-495E-9A87-788EB6537E70}" dt="2021-10-28T11:51:43.054" v="1308" actId="1076"/>
          <ac:spMkLst>
            <pc:docMk/>
            <pc:sldMk cId="4139718066" sldId="501"/>
            <ac:spMk id="10" creationId="{00000000-0000-0000-0000-000000000000}"/>
          </ac:spMkLst>
        </pc:spChg>
      </pc:sldChg>
      <pc:sldChg chg="del">
        <pc:chgData name="Kitazawa Masakiyo" userId="2bf3742da7ad8ecb" providerId="LiveId" clId="{BA9CD614-8A94-495E-9A87-788EB6537E70}" dt="2021-10-28T10:28:29.515" v="1138" actId="2696"/>
        <pc:sldMkLst>
          <pc:docMk/>
          <pc:sldMk cId="2350384979" sldId="502"/>
        </pc:sldMkLst>
      </pc:sldChg>
      <pc:sldChg chg="addSp delSp modSp new mod modAnim">
        <pc:chgData name="Kitazawa Masakiyo" userId="2bf3742da7ad8ecb" providerId="LiveId" clId="{BA9CD614-8A94-495E-9A87-788EB6537E70}" dt="2021-10-29T06:13:08.665" v="1617"/>
        <pc:sldMkLst>
          <pc:docMk/>
          <pc:sldMk cId="3767781659" sldId="503"/>
        </pc:sldMkLst>
        <pc:spChg chg="mod">
          <ac:chgData name="Kitazawa Masakiyo" userId="2bf3742da7ad8ecb" providerId="LiveId" clId="{BA9CD614-8A94-495E-9A87-788EB6537E70}" dt="2021-10-26T14:11:30.643" v="43" actId="20577"/>
          <ac:spMkLst>
            <pc:docMk/>
            <pc:sldMk cId="3767781659" sldId="503"/>
            <ac:spMk id="2" creationId="{035E2C51-6152-499B-9E1C-4F64B8B4D154}"/>
          </ac:spMkLst>
        </pc:spChg>
        <pc:spChg chg="del">
          <ac:chgData name="Kitazawa Masakiyo" userId="2bf3742da7ad8ecb" providerId="LiveId" clId="{BA9CD614-8A94-495E-9A87-788EB6537E70}" dt="2021-10-26T14:11:34.455" v="44" actId="478"/>
          <ac:spMkLst>
            <pc:docMk/>
            <pc:sldMk cId="3767781659" sldId="503"/>
            <ac:spMk id="3" creationId="{F5F8A414-B51C-484E-9112-A3F4BF52DAAD}"/>
          </ac:spMkLst>
        </pc:spChg>
        <pc:spChg chg="add mod">
          <ac:chgData name="Kitazawa Masakiyo" userId="2bf3742da7ad8ecb" providerId="LiveId" clId="{BA9CD614-8A94-495E-9A87-788EB6537E70}" dt="2021-10-26T14:12:28.278" v="111" actId="20577"/>
          <ac:spMkLst>
            <pc:docMk/>
            <pc:sldMk cId="3767781659" sldId="503"/>
            <ac:spMk id="5" creationId="{14396E0C-C592-4D3C-9DC2-84C9FE9CD056}"/>
          </ac:spMkLst>
        </pc:spChg>
        <pc:spChg chg="add mod">
          <ac:chgData name="Kitazawa Masakiyo" userId="2bf3742da7ad8ecb" providerId="LiveId" clId="{BA9CD614-8A94-495E-9A87-788EB6537E70}" dt="2021-10-28T13:47:31.173" v="1313" actId="164"/>
          <ac:spMkLst>
            <pc:docMk/>
            <pc:sldMk cId="3767781659" sldId="503"/>
            <ac:spMk id="7" creationId="{3234655D-E407-47E2-A892-8EEB21934FF6}"/>
          </ac:spMkLst>
        </pc:spChg>
        <pc:spChg chg="add mod">
          <ac:chgData name="Kitazawa Masakiyo" userId="2bf3742da7ad8ecb" providerId="LiveId" clId="{BA9CD614-8A94-495E-9A87-788EB6537E70}" dt="2021-10-29T06:13:05.751" v="1616" actId="164"/>
          <ac:spMkLst>
            <pc:docMk/>
            <pc:sldMk cId="3767781659" sldId="503"/>
            <ac:spMk id="8" creationId="{ABF783AB-A1B5-4BB1-A2AB-636B3A88CE24}"/>
          </ac:spMkLst>
        </pc:spChg>
        <pc:grpChg chg="add mod">
          <ac:chgData name="Kitazawa Masakiyo" userId="2bf3742da7ad8ecb" providerId="LiveId" clId="{BA9CD614-8A94-495E-9A87-788EB6537E70}" dt="2021-10-29T06:13:05.751" v="1616" actId="164"/>
          <ac:grpSpMkLst>
            <pc:docMk/>
            <pc:sldMk cId="3767781659" sldId="503"/>
            <ac:grpSpMk id="3" creationId="{7BF53CFC-B5CA-4925-BC43-0E2FF0314894}"/>
          </ac:grpSpMkLst>
        </pc:grpChg>
        <pc:grpChg chg="add mod">
          <ac:chgData name="Kitazawa Masakiyo" userId="2bf3742da7ad8ecb" providerId="LiveId" clId="{BA9CD614-8A94-495E-9A87-788EB6537E70}" dt="2021-10-29T06:13:05.751" v="1616" actId="164"/>
          <ac:grpSpMkLst>
            <pc:docMk/>
            <pc:sldMk cId="3767781659" sldId="503"/>
            <ac:grpSpMk id="9" creationId="{8482250F-291A-416B-9226-10280219C461}"/>
          </ac:grpSpMkLst>
        </pc:grpChg>
        <pc:picChg chg="add mod">
          <ac:chgData name="Kitazawa Masakiyo" userId="2bf3742da7ad8ecb" providerId="LiveId" clId="{BA9CD614-8A94-495E-9A87-788EB6537E70}" dt="2021-10-28T13:47:31.173" v="1313" actId="164"/>
          <ac:picMkLst>
            <pc:docMk/>
            <pc:sldMk cId="3767781659" sldId="503"/>
            <ac:picMk id="6" creationId="{55531F9A-193E-4CF2-8142-32D36E519BC1}"/>
          </ac:picMkLst>
        </pc:picChg>
      </pc:sldChg>
      <pc:sldChg chg="addSp delSp modSp mod">
        <pc:chgData name="Kitazawa Masakiyo" userId="2bf3742da7ad8ecb" providerId="LiveId" clId="{BA9CD614-8A94-495E-9A87-788EB6537E70}" dt="2021-10-29T04:58:16.169" v="1565" actId="1036"/>
        <pc:sldMkLst>
          <pc:docMk/>
          <pc:sldMk cId="2949158368" sldId="504"/>
        </pc:sldMkLst>
        <pc:spChg chg="mod">
          <ac:chgData name="Kitazawa Masakiyo" userId="2bf3742da7ad8ecb" providerId="LiveId" clId="{BA9CD614-8A94-495E-9A87-788EB6537E70}" dt="2021-10-28T09:42:08.073" v="220" actId="20577"/>
          <ac:spMkLst>
            <pc:docMk/>
            <pc:sldMk cId="2949158368" sldId="504"/>
            <ac:spMk id="2" creationId="{00000000-0000-0000-0000-000000000000}"/>
          </ac:spMkLst>
        </pc:spChg>
        <pc:spChg chg="mod">
          <ac:chgData name="Kitazawa Masakiyo" userId="2bf3742da7ad8ecb" providerId="LiveId" clId="{BA9CD614-8A94-495E-9A87-788EB6537E70}" dt="2021-10-28T10:06:01.521" v="719" actId="1036"/>
          <ac:spMkLst>
            <pc:docMk/>
            <pc:sldMk cId="2949158368" sldId="504"/>
            <ac:spMk id="4" creationId="{00000000-0000-0000-0000-000000000000}"/>
          </ac:spMkLst>
        </pc:spChg>
        <pc:spChg chg="del">
          <ac:chgData name="Kitazawa Masakiyo" userId="2bf3742da7ad8ecb" providerId="LiveId" clId="{BA9CD614-8A94-495E-9A87-788EB6537E70}" dt="2021-10-28T09:39:33.960" v="144" actId="478"/>
          <ac:spMkLst>
            <pc:docMk/>
            <pc:sldMk cId="2949158368" sldId="504"/>
            <ac:spMk id="10" creationId="{00000000-0000-0000-0000-000000000000}"/>
          </ac:spMkLst>
        </pc:spChg>
        <pc:spChg chg="del">
          <ac:chgData name="Kitazawa Masakiyo" userId="2bf3742da7ad8ecb" providerId="LiveId" clId="{BA9CD614-8A94-495E-9A87-788EB6537E70}" dt="2021-10-28T09:39:33.960" v="144" actId="478"/>
          <ac:spMkLst>
            <pc:docMk/>
            <pc:sldMk cId="2949158368" sldId="504"/>
            <ac:spMk id="11" creationId="{00000000-0000-0000-0000-000000000000}"/>
          </ac:spMkLst>
        </pc:spChg>
        <pc:spChg chg="add del ord">
          <ac:chgData name="Kitazawa Masakiyo" userId="2bf3742da7ad8ecb" providerId="LiveId" clId="{BA9CD614-8A94-495E-9A87-788EB6537E70}" dt="2021-10-28T10:02:32.926" v="637" actId="167"/>
          <ac:spMkLst>
            <pc:docMk/>
            <pc:sldMk cId="2949158368" sldId="504"/>
            <ac:spMk id="12" creationId="{00000000-0000-0000-0000-000000000000}"/>
          </ac:spMkLst>
        </pc:spChg>
        <pc:spChg chg="mod">
          <ac:chgData name="Kitazawa Masakiyo" userId="2bf3742da7ad8ecb" providerId="LiveId" clId="{BA9CD614-8A94-495E-9A87-788EB6537E70}" dt="2021-10-28T10:06:01.521" v="719" actId="1036"/>
          <ac:spMkLst>
            <pc:docMk/>
            <pc:sldMk cId="2949158368" sldId="504"/>
            <ac:spMk id="14" creationId="{00000000-0000-0000-0000-000000000000}"/>
          </ac:spMkLst>
        </pc:spChg>
        <pc:spChg chg="mod ord">
          <ac:chgData name="Kitazawa Masakiyo" userId="2bf3742da7ad8ecb" providerId="LiveId" clId="{BA9CD614-8A94-495E-9A87-788EB6537E70}" dt="2021-10-28T10:06:01.521" v="719" actId="1036"/>
          <ac:spMkLst>
            <pc:docMk/>
            <pc:sldMk cId="2949158368" sldId="504"/>
            <ac:spMk id="18" creationId="{00000000-0000-0000-0000-000000000000}"/>
          </ac:spMkLst>
        </pc:spChg>
        <pc:spChg chg="mod ord">
          <ac:chgData name="Kitazawa Masakiyo" userId="2bf3742da7ad8ecb" providerId="LiveId" clId="{BA9CD614-8A94-495E-9A87-788EB6537E70}" dt="2021-10-28T10:06:01.521" v="719" actId="1036"/>
          <ac:spMkLst>
            <pc:docMk/>
            <pc:sldMk cId="2949158368" sldId="504"/>
            <ac:spMk id="19" creationId="{00000000-0000-0000-0000-000000000000}"/>
          </ac:spMkLst>
        </pc:spChg>
        <pc:spChg chg="mod ord">
          <ac:chgData name="Kitazawa Masakiyo" userId="2bf3742da7ad8ecb" providerId="LiveId" clId="{BA9CD614-8A94-495E-9A87-788EB6537E70}" dt="2021-10-28T10:06:01.521" v="719" actId="1036"/>
          <ac:spMkLst>
            <pc:docMk/>
            <pc:sldMk cId="2949158368" sldId="504"/>
            <ac:spMk id="20" creationId="{00000000-0000-0000-0000-000000000000}"/>
          </ac:spMkLst>
        </pc:spChg>
        <pc:spChg chg="mod">
          <ac:chgData name="Kitazawa Masakiyo" userId="2bf3742da7ad8ecb" providerId="LiveId" clId="{BA9CD614-8A94-495E-9A87-788EB6537E70}" dt="2021-10-28T10:06:01.521" v="719" actId="1036"/>
          <ac:spMkLst>
            <pc:docMk/>
            <pc:sldMk cId="2949158368" sldId="504"/>
            <ac:spMk id="21" creationId="{00000000-0000-0000-0000-000000000000}"/>
          </ac:spMkLst>
        </pc:spChg>
        <pc:spChg chg="del">
          <ac:chgData name="Kitazawa Masakiyo" userId="2bf3742da7ad8ecb" providerId="LiveId" clId="{BA9CD614-8A94-495E-9A87-788EB6537E70}" dt="2021-10-28T09:39:33.960" v="144" actId="478"/>
          <ac:spMkLst>
            <pc:docMk/>
            <pc:sldMk cId="2949158368" sldId="504"/>
            <ac:spMk id="22" creationId="{00000000-0000-0000-0000-000000000000}"/>
          </ac:spMkLst>
        </pc:spChg>
        <pc:spChg chg="del">
          <ac:chgData name="Kitazawa Masakiyo" userId="2bf3742da7ad8ecb" providerId="LiveId" clId="{BA9CD614-8A94-495E-9A87-788EB6537E70}" dt="2021-10-28T09:39:33.960" v="144" actId="478"/>
          <ac:spMkLst>
            <pc:docMk/>
            <pc:sldMk cId="2949158368" sldId="504"/>
            <ac:spMk id="23" creationId="{00000000-0000-0000-0000-000000000000}"/>
          </ac:spMkLst>
        </pc:spChg>
        <pc:spChg chg="del mod">
          <ac:chgData name="Kitazawa Masakiyo" userId="2bf3742da7ad8ecb" providerId="LiveId" clId="{BA9CD614-8A94-495E-9A87-788EB6537E70}" dt="2021-10-28T09:46:23.183" v="313" actId="478"/>
          <ac:spMkLst>
            <pc:docMk/>
            <pc:sldMk cId="2949158368" sldId="504"/>
            <ac:spMk id="25" creationId="{00000000-0000-0000-0000-000000000000}"/>
          </ac:spMkLst>
        </pc:spChg>
        <pc:spChg chg="del mod">
          <ac:chgData name="Kitazawa Masakiyo" userId="2bf3742da7ad8ecb" providerId="LiveId" clId="{BA9CD614-8A94-495E-9A87-788EB6537E70}" dt="2021-10-28T09:46:23.183" v="313" actId="478"/>
          <ac:spMkLst>
            <pc:docMk/>
            <pc:sldMk cId="2949158368" sldId="504"/>
            <ac:spMk id="27" creationId="{00000000-0000-0000-0000-000000000000}"/>
          </ac:spMkLst>
        </pc:spChg>
        <pc:spChg chg="del mod">
          <ac:chgData name="Kitazawa Masakiyo" userId="2bf3742da7ad8ecb" providerId="LiveId" clId="{BA9CD614-8A94-495E-9A87-788EB6537E70}" dt="2021-10-28T09:48:27.786" v="345" actId="478"/>
          <ac:spMkLst>
            <pc:docMk/>
            <pc:sldMk cId="2949158368" sldId="504"/>
            <ac:spMk id="28" creationId="{00000000-0000-0000-0000-000000000000}"/>
          </ac:spMkLst>
        </pc:spChg>
        <pc:spChg chg="del mod">
          <ac:chgData name="Kitazawa Masakiyo" userId="2bf3742da7ad8ecb" providerId="LiveId" clId="{BA9CD614-8A94-495E-9A87-788EB6537E70}" dt="2021-10-28T09:48:27.786" v="345" actId="478"/>
          <ac:spMkLst>
            <pc:docMk/>
            <pc:sldMk cId="2949158368" sldId="504"/>
            <ac:spMk id="29" creationId="{00000000-0000-0000-0000-000000000000}"/>
          </ac:spMkLst>
        </pc:spChg>
        <pc:spChg chg="add del mod">
          <ac:chgData name="Kitazawa Masakiyo" userId="2bf3742da7ad8ecb" providerId="LiveId" clId="{BA9CD614-8A94-495E-9A87-788EB6537E70}" dt="2021-10-28T09:41:29.415" v="206" actId="21"/>
          <ac:spMkLst>
            <pc:docMk/>
            <pc:sldMk cId="2949158368" sldId="504"/>
            <ac:spMk id="30" creationId="{3A88A639-6CB1-47A3-B79C-6C20B3D8A3AD}"/>
          </ac:spMkLst>
        </pc:spChg>
        <pc:spChg chg="add del mod">
          <ac:chgData name="Kitazawa Masakiyo" userId="2bf3742da7ad8ecb" providerId="LiveId" clId="{BA9CD614-8A94-495E-9A87-788EB6537E70}" dt="2021-10-28T09:41:29.415" v="206" actId="21"/>
          <ac:spMkLst>
            <pc:docMk/>
            <pc:sldMk cId="2949158368" sldId="504"/>
            <ac:spMk id="36" creationId="{DD3C90D8-0A0A-42BE-A0FA-F1620C4C7988}"/>
          </ac:spMkLst>
        </pc:spChg>
        <pc:spChg chg="add del mod">
          <ac:chgData name="Kitazawa Masakiyo" userId="2bf3742da7ad8ecb" providerId="LiveId" clId="{BA9CD614-8A94-495E-9A87-788EB6537E70}" dt="2021-10-28T09:41:29.415" v="206" actId="21"/>
          <ac:spMkLst>
            <pc:docMk/>
            <pc:sldMk cId="2949158368" sldId="504"/>
            <ac:spMk id="39" creationId="{DDCBFEAD-ABAA-4F7F-9D8C-E555E0C68521}"/>
          </ac:spMkLst>
        </pc:spChg>
        <pc:spChg chg="add del mod">
          <ac:chgData name="Kitazawa Masakiyo" userId="2bf3742da7ad8ecb" providerId="LiveId" clId="{BA9CD614-8A94-495E-9A87-788EB6537E70}" dt="2021-10-28T09:41:29.415" v="206" actId="21"/>
          <ac:spMkLst>
            <pc:docMk/>
            <pc:sldMk cId="2949158368" sldId="504"/>
            <ac:spMk id="40" creationId="{8A96F793-1DD4-4D91-A169-933B0EE84798}"/>
          </ac:spMkLst>
        </pc:spChg>
        <pc:spChg chg="add del mod">
          <ac:chgData name="Kitazawa Masakiyo" userId="2bf3742da7ad8ecb" providerId="LiveId" clId="{BA9CD614-8A94-495E-9A87-788EB6537E70}" dt="2021-10-28T09:41:29.415" v="206" actId="21"/>
          <ac:spMkLst>
            <pc:docMk/>
            <pc:sldMk cId="2949158368" sldId="504"/>
            <ac:spMk id="41" creationId="{D6B1FDFA-164F-4994-A459-1EE28FC1D955}"/>
          </ac:spMkLst>
        </pc:spChg>
        <pc:spChg chg="add del mod">
          <ac:chgData name="Kitazawa Masakiyo" userId="2bf3742da7ad8ecb" providerId="LiveId" clId="{BA9CD614-8A94-495E-9A87-788EB6537E70}" dt="2021-10-28T09:41:29.415" v="206" actId="21"/>
          <ac:spMkLst>
            <pc:docMk/>
            <pc:sldMk cId="2949158368" sldId="504"/>
            <ac:spMk id="42" creationId="{44EA384F-A7CD-4768-B0D2-D930047C00F9}"/>
          </ac:spMkLst>
        </pc:spChg>
        <pc:spChg chg="add del mod">
          <ac:chgData name="Kitazawa Masakiyo" userId="2bf3742da7ad8ecb" providerId="LiveId" clId="{BA9CD614-8A94-495E-9A87-788EB6537E70}" dt="2021-10-28T10:04:39.505" v="655" actId="478"/>
          <ac:spMkLst>
            <pc:docMk/>
            <pc:sldMk cId="2949158368" sldId="504"/>
            <ac:spMk id="46" creationId="{601148A3-B5EB-4BF5-B5BA-70BA20BB502F}"/>
          </ac:spMkLst>
        </pc:spChg>
        <pc:spChg chg="del mod">
          <ac:chgData name="Kitazawa Masakiyo" userId="2bf3742da7ad8ecb" providerId="LiveId" clId="{BA9CD614-8A94-495E-9A87-788EB6537E70}" dt="2021-10-28T09:48:27.786" v="345" actId="478"/>
          <ac:spMkLst>
            <pc:docMk/>
            <pc:sldMk cId="2949158368" sldId="504"/>
            <ac:spMk id="48" creationId="{00000000-0000-0000-0000-000000000000}"/>
          </ac:spMkLst>
        </pc:spChg>
        <pc:spChg chg="add del mod">
          <ac:chgData name="Kitazawa Masakiyo" userId="2bf3742da7ad8ecb" providerId="LiveId" clId="{BA9CD614-8A94-495E-9A87-788EB6537E70}" dt="2021-10-28T10:04:39.505" v="655" actId="478"/>
          <ac:spMkLst>
            <pc:docMk/>
            <pc:sldMk cId="2949158368" sldId="504"/>
            <ac:spMk id="53" creationId="{A0B25E3A-3546-4BF4-ADA6-A7F1839CAAB4}"/>
          </ac:spMkLst>
        </pc:spChg>
        <pc:spChg chg="add del mod">
          <ac:chgData name="Kitazawa Masakiyo" userId="2bf3742da7ad8ecb" providerId="LiveId" clId="{BA9CD614-8A94-495E-9A87-788EB6537E70}" dt="2021-10-28T09:42:36.640" v="265" actId="478"/>
          <ac:spMkLst>
            <pc:docMk/>
            <pc:sldMk cId="2949158368" sldId="504"/>
            <ac:spMk id="56" creationId="{6C19851C-69A2-4240-AE3B-FED3825263F0}"/>
          </ac:spMkLst>
        </pc:spChg>
        <pc:spChg chg="add del mod">
          <ac:chgData name="Kitazawa Masakiyo" userId="2bf3742da7ad8ecb" providerId="LiveId" clId="{BA9CD614-8A94-495E-9A87-788EB6537E70}" dt="2021-10-28T09:42:34.510" v="264" actId="478"/>
          <ac:spMkLst>
            <pc:docMk/>
            <pc:sldMk cId="2949158368" sldId="504"/>
            <ac:spMk id="57" creationId="{A996236C-8137-46BA-9BC1-DE2789CE3E8F}"/>
          </ac:spMkLst>
        </pc:spChg>
        <pc:spChg chg="add del mod">
          <ac:chgData name="Kitazawa Masakiyo" userId="2bf3742da7ad8ecb" providerId="LiveId" clId="{BA9CD614-8A94-495E-9A87-788EB6537E70}" dt="2021-10-28T10:04:39.505" v="655" actId="478"/>
          <ac:spMkLst>
            <pc:docMk/>
            <pc:sldMk cId="2949158368" sldId="504"/>
            <ac:spMk id="58" creationId="{F5096D96-A5DE-4B85-82AB-B1FDF75830B8}"/>
          </ac:spMkLst>
        </pc:spChg>
        <pc:spChg chg="add del mod">
          <ac:chgData name="Kitazawa Masakiyo" userId="2bf3742da7ad8ecb" providerId="LiveId" clId="{BA9CD614-8A94-495E-9A87-788EB6537E70}" dt="2021-10-28T10:04:39.505" v="655" actId="478"/>
          <ac:spMkLst>
            <pc:docMk/>
            <pc:sldMk cId="2949158368" sldId="504"/>
            <ac:spMk id="59" creationId="{7D4130E4-2B89-4B84-9BE5-822AEFBA2E85}"/>
          </ac:spMkLst>
        </pc:spChg>
        <pc:spChg chg="add del mod ord">
          <ac:chgData name="Kitazawa Masakiyo" userId="2bf3742da7ad8ecb" providerId="LiveId" clId="{BA9CD614-8A94-495E-9A87-788EB6537E70}" dt="2021-10-28T10:04:39.505" v="655" actId="478"/>
          <ac:spMkLst>
            <pc:docMk/>
            <pc:sldMk cId="2949158368" sldId="504"/>
            <ac:spMk id="60" creationId="{BB8BBE17-4324-4969-9AC1-7668ACA3FC99}"/>
          </ac:spMkLst>
        </pc:spChg>
        <pc:spChg chg="add del mod ord">
          <ac:chgData name="Kitazawa Masakiyo" userId="2bf3742da7ad8ecb" providerId="LiveId" clId="{BA9CD614-8A94-495E-9A87-788EB6537E70}" dt="2021-10-28T10:04:39.505" v="655" actId="478"/>
          <ac:spMkLst>
            <pc:docMk/>
            <pc:sldMk cId="2949158368" sldId="504"/>
            <ac:spMk id="61" creationId="{0EC4A142-6269-4CF3-98AD-4EAB302B275B}"/>
          </ac:spMkLst>
        </pc:spChg>
        <pc:spChg chg="add del mod">
          <ac:chgData name="Kitazawa Masakiyo" userId="2bf3742da7ad8ecb" providerId="LiveId" clId="{BA9CD614-8A94-495E-9A87-788EB6537E70}" dt="2021-10-28T09:43:22.150" v="279" actId="21"/>
          <ac:spMkLst>
            <pc:docMk/>
            <pc:sldMk cId="2949158368" sldId="504"/>
            <ac:spMk id="62" creationId="{84127FF1-7C47-4126-9BA7-140D87EC0FEF}"/>
          </ac:spMkLst>
        </pc:spChg>
        <pc:spChg chg="add del mod ord">
          <ac:chgData name="Kitazawa Masakiyo" userId="2bf3742da7ad8ecb" providerId="LiveId" clId="{BA9CD614-8A94-495E-9A87-788EB6537E70}" dt="2021-10-28T10:04:39.505" v="655" actId="478"/>
          <ac:spMkLst>
            <pc:docMk/>
            <pc:sldMk cId="2949158368" sldId="504"/>
            <ac:spMk id="63" creationId="{943E0B43-F3C6-4E91-BDD6-6FB485D3E94C}"/>
          </ac:spMkLst>
        </pc:spChg>
        <pc:spChg chg="add del mod">
          <ac:chgData name="Kitazawa Masakiyo" userId="2bf3742da7ad8ecb" providerId="LiveId" clId="{BA9CD614-8A94-495E-9A87-788EB6537E70}" dt="2021-10-28T10:04:39.505" v="655" actId="478"/>
          <ac:spMkLst>
            <pc:docMk/>
            <pc:sldMk cId="2949158368" sldId="504"/>
            <ac:spMk id="64" creationId="{CE808318-A658-4F1D-8AEE-26AF8C415300}"/>
          </ac:spMkLst>
        </pc:spChg>
        <pc:spChg chg="add del mod">
          <ac:chgData name="Kitazawa Masakiyo" userId="2bf3742da7ad8ecb" providerId="LiveId" clId="{BA9CD614-8A94-495E-9A87-788EB6537E70}" dt="2021-10-28T10:04:39.505" v="655" actId="478"/>
          <ac:spMkLst>
            <pc:docMk/>
            <pc:sldMk cId="2949158368" sldId="504"/>
            <ac:spMk id="65" creationId="{B0689CC7-1090-4142-A08C-3A922A26EBFF}"/>
          </ac:spMkLst>
        </pc:spChg>
        <pc:spChg chg="add mod">
          <ac:chgData name="Kitazawa Masakiyo" userId="2bf3742da7ad8ecb" providerId="LiveId" clId="{BA9CD614-8A94-495E-9A87-788EB6537E70}" dt="2021-10-28T10:06:01.521" v="719" actId="1036"/>
          <ac:spMkLst>
            <pc:docMk/>
            <pc:sldMk cId="2949158368" sldId="504"/>
            <ac:spMk id="81" creationId="{0D684748-0D29-4C5C-BC65-491F6DDAEEBB}"/>
          </ac:spMkLst>
        </pc:spChg>
        <pc:spChg chg="add del mod">
          <ac:chgData name="Kitazawa Masakiyo" userId="2bf3742da7ad8ecb" providerId="LiveId" clId="{BA9CD614-8A94-495E-9A87-788EB6537E70}" dt="2021-10-28T09:55:51.175" v="494" actId="478"/>
          <ac:spMkLst>
            <pc:docMk/>
            <pc:sldMk cId="2949158368" sldId="504"/>
            <ac:spMk id="82" creationId="{3C9EFD85-5D97-4719-B28C-112AF3955A0A}"/>
          </ac:spMkLst>
        </pc:spChg>
        <pc:spChg chg="add del mod">
          <ac:chgData name="Kitazawa Masakiyo" userId="2bf3742da7ad8ecb" providerId="LiveId" clId="{BA9CD614-8A94-495E-9A87-788EB6537E70}" dt="2021-10-28T09:55:51.175" v="494" actId="478"/>
          <ac:spMkLst>
            <pc:docMk/>
            <pc:sldMk cId="2949158368" sldId="504"/>
            <ac:spMk id="88" creationId="{3D77E1A0-DE0D-4783-9DC6-7479EED1F919}"/>
          </ac:spMkLst>
        </pc:spChg>
        <pc:spChg chg="add del mod">
          <ac:chgData name="Kitazawa Masakiyo" userId="2bf3742da7ad8ecb" providerId="LiveId" clId="{BA9CD614-8A94-495E-9A87-788EB6537E70}" dt="2021-10-28T09:55:51.175" v="494" actId="478"/>
          <ac:spMkLst>
            <pc:docMk/>
            <pc:sldMk cId="2949158368" sldId="504"/>
            <ac:spMk id="91" creationId="{1AB5ACE2-B13C-43D7-9A53-428D76B46EFC}"/>
          </ac:spMkLst>
        </pc:spChg>
        <pc:spChg chg="add del mod">
          <ac:chgData name="Kitazawa Masakiyo" userId="2bf3742da7ad8ecb" providerId="LiveId" clId="{BA9CD614-8A94-495E-9A87-788EB6537E70}" dt="2021-10-28T09:55:51.175" v="494" actId="478"/>
          <ac:spMkLst>
            <pc:docMk/>
            <pc:sldMk cId="2949158368" sldId="504"/>
            <ac:spMk id="92" creationId="{05C0C923-8043-4347-AEB7-EB30BDC56487}"/>
          </ac:spMkLst>
        </pc:spChg>
        <pc:spChg chg="add del mod">
          <ac:chgData name="Kitazawa Masakiyo" userId="2bf3742da7ad8ecb" providerId="LiveId" clId="{BA9CD614-8A94-495E-9A87-788EB6537E70}" dt="2021-10-28T09:55:51.175" v="494" actId="478"/>
          <ac:spMkLst>
            <pc:docMk/>
            <pc:sldMk cId="2949158368" sldId="504"/>
            <ac:spMk id="93" creationId="{B2A27FD8-FAC5-4972-9738-EEC1F9A8609F}"/>
          </ac:spMkLst>
        </pc:spChg>
        <pc:spChg chg="add del mod">
          <ac:chgData name="Kitazawa Masakiyo" userId="2bf3742da7ad8ecb" providerId="LiveId" clId="{BA9CD614-8A94-495E-9A87-788EB6537E70}" dt="2021-10-28T09:55:51.175" v="494" actId="478"/>
          <ac:spMkLst>
            <pc:docMk/>
            <pc:sldMk cId="2949158368" sldId="504"/>
            <ac:spMk id="94" creationId="{C5BA450C-34F9-48CA-BC4C-EC523B97E72B}"/>
          </ac:spMkLst>
        </pc:spChg>
        <pc:spChg chg="add del mod">
          <ac:chgData name="Kitazawa Masakiyo" userId="2bf3742da7ad8ecb" providerId="LiveId" clId="{BA9CD614-8A94-495E-9A87-788EB6537E70}" dt="2021-10-28T09:59:09.516" v="596" actId="478"/>
          <ac:spMkLst>
            <pc:docMk/>
            <pc:sldMk cId="2949158368" sldId="504"/>
            <ac:spMk id="99" creationId="{5A519A28-989E-4654-8230-97BF02E58D9D}"/>
          </ac:spMkLst>
        </pc:spChg>
        <pc:spChg chg="add del mod">
          <ac:chgData name="Kitazawa Masakiyo" userId="2bf3742da7ad8ecb" providerId="LiveId" clId="{BA9CD614-8A94-495E-9A87-788EB6537E70}" dt="2021-10-28T09:59:09.516" v="596" actId="478"/>
          <ac:spMkLst>
            <pc:docMk/>
            <pc:sldMk cId="2949158368" sldId="504"/>
            <ac:spMk id="105" creationId="{8D62D3B0-BE6E-45D9-A113-F80B9E915A82}"/>
          </ac:spMkLst>
        </pc:spChg>
        <pc:spChg chg="add del mod">
          <ac:chgData name="Kitazawa Masakiyo" userId="2bf3742da7ad8ecb" providerId="LiveId" clId="{BA9CD614-8A94-495E-9A87-788EB6537E70}" dt="2021-10-28T09:57:52.327" v="547" actId="478"/>
          <ac:spMkLst>
            <pc:docMk/>
            <pc:sldMk cId="2949158368" sldId="504"/>
            <ac:spMk id="108" creationId="{8852A305-23C5-48FE-A53E-1F1CCB0812BF}"/>
          </ac:spMkLst>
        </pc:spChg>
        <pc:spChg chg="add del mod">
          <ac:chgData name="Kitazawa Masakiyo" userId="2bf3742da7ad8ecb" providerId="LiveId" clId="{BA9CD614-8A94-495E-9A87-788EB6537E70}" dt="2021-10-28T09:57:53.107" v="548" actId="478"/>
          <ac:spMkLst>
            <pc:docMk/>
            <pc:sldMk cId="2949158368" sldId="504"/>
            <ac:spMk id="109" creationId="{45786EFD-7387-4D56-9480-4F61D8D3A334}"/>
          </ac:spMkLst>
        </pc:spChg>
        <pc:spChg chg="add del mod">
          <ac:chgData name="Kitazawa Masakiyo" userId="2bf3742da7ad8ecb" providerId="LiveId" clId="{BA9CD614-8A94-495E-9A87-788EB6537E70}" dt="2021-10-28T09:57:53.830" v="549" actId="478"/>
          <ac:spMkLst>
            <pc:docMk/>
            <pc:sldMk cId="2949158368" sldId="504"/>
            <ac:spMk id="110" creationId="{8C17D05A-E34E-4D92-AE95-6C07552C6E2B}"/>
          </ac:spMkLst>
        </pc:spChg>
        <pc:spChg chg="add del mod">
          <ac:chgData name="Kitazawa Masakiyo" userId="2bf3742da7ad8ecb" providerId="LiveId" clId="{BA9CD614-8A94-495E-9A87-788EB6537E70}" dt="2021-10-28T09:57:54.991" v="550" actId="478"/>
          <ac:spMkLst>
            <pc:docMk/>
            <pc:sldMk cId="2949158368" sldId="504"/>
            <ac:spMk id="111" creationId="{C80B0BAA-88BD-4674-92B0-9A6583DF0B82}"/>
          </ac:spMkLst>
        </pc:spChg>
        <pc:spChg chg="add mod">
          <ac:chgData name="Kitazawa Masakiyo" userId="2bf3742da7ad8ecb" providerId="LiveId" clId="{BA9CD614-8A94-495E-9A87-788EB6537E70}" dt="2021-10-28T10:06:01.521" v="719" actId="1036"/>
          <ac:spMkLst>
            <pc:docMk/>
            <pc:sldMk cId="2949158368" sldId="504"/>
            <ac:spMk id="112" creationId="{D5410BF4-24F1-41B3-8CDC-8BDBD43CA6CA}"/>
          </ac:spMkLst>
        </pc:spChg>
        <pc:spChg chg="add del mod">
          <ac:chgData name="Kitazawa Masakiyo" userId="2bf3742da7ad8ecb" providerId="LiveId" clId="{BA9CD614-8A94-495E-9A87-788EB6537E70}" dt="2021-10-28T10:01:20.551" v="617" actId="478"/>
          <ac:spMkLst>
            <pc:docMk/>
            <pc:sldMk cId="2949158368" sldId="504"/>
            <ac:spMk id="116" creationId="{99735DF7-7CF5-4E5A-8AB6-A692EDECDE6D}"/>
          </ac:spMkLst>
        </pc:spChg>
        <pc:spChg chg="add del mod">
          <ac:chgData name="Kitazawa Masakiyo" userId="2bf3742da7ad8ecb" providerId="LiveId" clId="{BA9CD614-8A94-495E-9A87-788EB6537E70}" dt="2021-10-28T10:01:20.551" v="617" actId="478"/>
          <ac:spMkLst>
            <pc:docMk/>
            <pc:sldMk cId="2949158368" sldId="504"/>
            <ac:spMk id="122" creationId="{8E0128AC-69A2-4D45-97B1-5F9A9533E0BD}"/>
          </ac:spMkLst>
        </pc:spChg>
        <pc:spChg chg="add del mod">
          <ac:chgData name="Kitazawa Masakiyo" userId="2bf3742da7ad8ecb" providerId="LiveId" clId="{BA9CD614-8A94-495E-9A87-788EB6537E70}" dt="2021-10-28T10:01:20.551" v="617" actId="478"/>
          <ac:spMkLst>
            <pc:docMk/>
            <pc:sldMk cId="2949158368" sldId="504"/>
            <ac:spMk id="125" creationId="{EA4FD0FC-7C54-47D6-AC87-D86FCB2348A5}"/>
          </ac:spMkLst>
        </pc:spChg>
        <pc:spChg chg="add del mod">
          <ac:chgData name="Kitazawa Masakiyo" userId="2bf3742da7ad8ecb" providerId="LiveId" clId="{BA9CD614-8A94-495E-9A87-788EB6537E70}" dt="2021-10-28T10:01:20.551" v="617" actId="478"/>
          <ac:spMkLst>
            <pc:docMk/>
            <pc:sldMk cId="2949158368" sldId="504"/>
            <ac:spMk id="126" creationId="{9313B481-DAAB-4BCE-851D-BFE30BD34ADE}"/>
          </ac:spMkLst>
        </pc:spChg>
        <pc:spChg chg="add del mod">
          <ac:chgData name="Kitazawa Masakiyo" userId="2bf3742da7ad8ecb" providerId="LiveId" clId="{BA9CD614-8A94-495E-9A87-788EB6537E70}" dt="2021-10-28T10:01:20.551" v="617" actId="478"/>
          <ac:spMkLst>
            <pc:docMk/>
            <pc:sldMk cId="2949158368" sldId="504"/>
            <ac:spMk id="127" creationId="{68432A7C-4476-4EB4-882A-E7DA1CCF0AD1}"/>
          </ac:spMkLst>
        </pc:spChg>
        <pc:spChg chg="add del mod">
          <ac:chgData name="Kitazawa Masakiyo" userId="2bf3742da7ad8ecb" providerId="LiveId" clId="{BA9CD614-8A94-495E-9A87-788EB6537E70}" dt="2021-10-28T10:01:20.551" v="617" actId="478"/>
          <ac:spMkLst>
            <pc:docMk/>
            <pc:sldMk cId="2949158368" sldId="504"/>
            <ac:spMk id="128" creationId="{B921B10F-2502-4E88-B11A-13EC5CFDE10B}"/>
          </ac:spMkLst>
        </pc:spChg>
        <pc:spChg chg="add mod">
          <ac:chgData name="Kitazawa Masakiyo" userId="2bf3742da7ad8ecb" providerId="LiveId" clId="{BA9CD614-8A94-495E-9A87-788EB6537E70}" dt="2021-10-28T10:06:01.521" v="719" actId="1036"/>
          <ac:spMkLst>
            <pc:docMk/>
            <pc:sldMk cId="2949158368" sldId="504"/>
            <ac:spMk id="134" creationId="{02DDC3EA-A2B4-481B-9E49-6CA5015FD298}"/>
          </ac:spMkLst>
        </pc:spChg>
        <pc:spChg chg="add mod">
          <ac:chgData name="Kitazawa Masakiyo" userId="2bf3742da7ad8ecb" providerId="LiveId" clId="{BA9CD614-8A94-495E-9A87-788EB6537E70}" dt="2021-10-28T10:06:01.521" v="719" actId="1036"/>
          <ac:spMkLst>
            <pc:docMk/>
            <pc:sldMk cId="2949158368" sldId="504"/>
            <ac:spMk id="140" creationId="{A0C237DA-C5A5-4A4C-9FC5-7DF0A723989F}"/>
          </ac:spMkLst>
        </pc:spChg>
        <pc:spChg chg="add del mod">
          <ac:chgData name="Kitazawa Masakiyo" userId="2bf3742da7ad8ecb" providerId="LiveId" clId="{BA9CD614-8A94-495E-9A87-788EB6537E70}" dt="2021-10-28T10:02:49.970" v="639" actId="478"/>
          <ac:spMkLst>
            <pc:docMk/>
            <pc:sldMk cId="2949158368" sldId="504"/>
            <ac:spMk id="143" creationId="{59653E3E-644C-4424-AEFB-B329AAA35500}"/>
          </ac:spMkLst>
        </pc:spChg>
        <pc:spChg chg="add del mod">
          <ac:chgData name="Kitazawa Masakiyo" userId="2bf3742da7ad8ecb" providerId="LiveId" clId="{BA9CD614-8A94-495E-9A87-788EB6537E70}" dt="2021-10-28T10:02:50.840" v="640" actId="478"/>
          <ac:spMkLst>
            <pc:docMk/>
            <pc:sldMk cId="2949158368" sldId="504"/>
            <ac:spMk id="144" creationId="{507CEA72-AE90-403C-A6B5-71D046098DAF}"/>
          </ac:spMkLst>
        </pc:spChg>
        <pc:spChg chg="add mod">
          <ac:chgData name="Kitazawa Masakiyo" userId="2bf3742da7ad8ecb" providerId="LiveId" clId="{BA9CD614-8A94-495E-9A87-788EB6537E70}" dt="2021-10-28T10:06:01.521" v="719" actId="1036"/>
          <ac:spMkLst>
            <pc:docMk/>
            <pc:sldMk cId="2949158368" sldId="504"/>
            <ac:spMk id="145" creationId="{F21F82BF-F9D1-4690-B5A6-6B22197BD55B}"/>
          </ac:spMkLst>
        </pc:spChg>
        <pc:spChg chg="add del mod">
          <ac:chgData name="Kitazawa Masakiyo" userId="2bf3742da7ad8ecb" providerId="LiveId" clId="{BA9CD614-8A94-495E-9A87-788EB6537E70}" dt="2021-10-28T10:02:51.990" v="641" actId="478"/>
          <ac:spMkLst>
            <pc:docMk/>
            <pc:sldMk cId="2949158368" sldId="504"/>
            <ac:spMk id="146" creationId="{2AB1C2C3-D565-4FBA-B5F4-5380710B86EE}"/>
          </ac:spMkLst>
        </pc:spChg>
        <pc:spChg chg="add mod ord">
          <ac:chgData name="Kitazawa Masakiyo" userId="2bf3742da7ad8ecb" providerId="LiveId" clId="{BA9CD614-8A94-495E-9A87-788EB6537E70}" dt="2021-10-28T10:06:01.521" v="719" actId="1036"/>
          <ac:spMkLst>
            <pc:docMk/>
            <pc:sldMk cId="2949158368" sldId="504"/>
            <ac:spMk id="147" creationId="{6F217F50-F005-4E58-96AB-58A58B52D537}"/>
          </ac:spMkLst>
        </pc:spChg>
        <pc:spChg chg="add mod ord">
          <ac:chgData name="Kitazawa Masakiyo" userId="2bf3742da7ad8ecb" providerId="LiveId" clId="{BA9CD614-8A94-495E-9A87-788EB6537E70}" dt="2021-10-28T10:06:01.521" v="719" actId="1036"/>
          <ac:spMkLst>
            <pc:docMk/>
            <pc:sldMk cId="2949158368" sldId="504"/>
            <ac:spMk id="148" creationId="{F345EABF-A211-4D3F-8991-0C9B2A8B8ECB}"/>
          </ac:spMkLst>
        </pc:spChg>
        <pc:spChg chg="add mod">
          <ac:chgData name="Kitazawa Masakiyo" userId="2bf3742da7ad8ecb" providerId="LiveId" clId="{BA9CD614-8A94-495E-9A87-788EB6537E70}" dt="2021-10-28T10:06:01.521" v="719" actId="1036"/>
          <ac:spMkLst>
            <pc:docMk/>
            <pc:sldMk cId="2949158368" sldId="504"/>
            <ac:spMk id="149" creationId="{6F943F3D-1699-4B06-AE05-368D8CF0A292}"/>
          </ac:spMkLst>
        </pc:spChg>
        <pc:spChg chg="add mod">
          <ac:chgData name="Kitazawa Masakiyo" userId="2bf3742da7ad8ecb" providerId="LiveId" clId="{BA9CD614-8A94-495E-9A87-788EB6537E70}" dt="2021-10-28T13:58:23.932" v="1376" actId="14100"/>
          <ac:spMkLst>
            <pc:docMk/>
            <pc:sldMk cId="2949158368" sldId="504"/>
            <ac:spMk id="150" creationId="{BB562D2C-DB0F-4A94-934C-C8FD385143E6}"/>
          </ac:spMkLst>
        </pc:spChg>
        <pc:spChg chg="add mod">
          <ac:chgData name="Kitazawa Masakiyo" userId="2bf3742da7ad8ecb" providerId="LiveId" clId="{BA9CD614-8A94-495E-9A87-788EB6537E70}" dt="2021-10-28T10:06:01.521" v="719" actId="1036"/>
          <ac:spMkLst>
            <pc:docMk/>
            <pc:sldMk cId="2949158368" sldId="504"/>
            <ac:spMk id="151" creationId="{124F2802-41F2-4948-8561-5C18A545EAC3}"/>
          </ac:spMkLst>
        </pc:spChg>
        <pc:spChg chg="add mod">
          <ac:chgData name="Kitazawa Masakiyo" userId="2bf3742da7ad8ecb" providerId="LiveId" clId="{BA9CD614-8A94-495E-9A87-788EB6537E70}" dt="2021-10-28T13:58:20.250" v="1375" actId="14100"/>
          <ac:spMkLst>
            <pc:docMk/>
            <pc:sldMk cId="2949158368" sldId="504"/>
            <ac:spMk id="152" creationId="{B4E01B13-A388-4A1D-976F-C55235A646FE}"/>
          </ac:spMkLst>
        </pc:spChg>
        <pc:spChg chg="add mod">
          <ac:chgData name="Kitazawa Masakiyo" userId="2bf3742da7ad8ecb" providerId="LiveId" clId="{BA9CD614-8A94-495E-9A87-788EB6537E70}" dt="2021-10-28T10:06:01.521" v="719" actId="1036"/>
          <ac:spMkLst>
            <pc:docMk/>
            <pc:sldMk cId="2949158368" sldId="504"/>
            <ac:spMk id="153" creationId="{6909AE9B-49D7-470B-8DCC-C79000A8A6F6}"/>
          </ac:spMkLst>
        </pc:spChg>
        <pc:spChg chg="add mod">
          <ac:chgData name="Kitazawa Masakiyo" userId="2bf3742da7ad8ecb" providerId="LiveId" clId="{BA9CD614-8A94-495E-9A87-788EB6537E70}" dt="2021-10-28T13:58:17.503" v="1374" actId="14100"/>
          <ac:spMkLst>
            <pc:docMk/>
            <pc:sldMk cId="2949158368" sldId="504"/>
            <ac:spMk id="154" creationId="{5D98FEB6-FC6E-4856-9A9F-35720C47E59F}"/>
          </ac:spMkLst>
        </pc:spChg>
        <pc:spChg chg="add mod">
          <ac:chgData name="Kitazawa Masakiyo" userId="2bf3742da7ad8ecb" providerId="LiveId" clId="{BA9CD614-8A94-495E-9A87-788EB6537E70}" dt="2021-10-28T13:57:30.951" v="1343" actId="1036"/>
          <ac:spMkLst>
            <pc:docMk/>
            <pc:sldMk cId="2949158368" sldId="504"/>
            <ac:spMk id="155" creationId="{CEEDCE10-D5CF-40F5-B09F-CDFEA5DE274C}"/>
          </ac:spMkLst>
        </pc:spChg>
        <pc:spChg chg="add mod">
          <ac:chgData name="Kitazawa Masakiyo" userId="2bf3742da7ad8ecb" providerId="LiveId" clId="{BA9CD614-8A94-495E-9A87-788EB6537E70}" dt="2021-10-28T13:57:30.951" v="1343" actId="1036"/>
          <ac:spMkLst>
            <pc:docMk/>
            <pc:sldMk cId="2949158368" sldId="504"/>
            <ac:spMk id="156" creationId="{448F1C48-BBF9-4156-BCF5-1C89C3E07DF7}"/>
          </ac:spMkLst>
        </pc:spChg>
        <pc:spChg chg="add mod">
          <ac:chgData name="Kitazawa Masakiyo" userId="2bf3742da7ad8ecb" providerId="LiveId" clId="{BA9CD614-8A94-495E-9A87-788EB6537E70}" dt="2021-10-28T13:57:30.951" v="1343" actId="1036"/>
          <ac:spMkLst>
            <pc:docMk/>
            <pc:sldMk cId="2949158368" sldId="504"/>
            <ac:spMk id="157" creationId="{33318E81-F048-4FE6-9301-C53551CFBA89}"/>
          </ac:spMkLst>
        </pc:spChg>
        <pc:spChg chg="add mod">
          <ac:chgData name="Kitazawa Masakiyo" userId="2bf3742da7ad8ecb" providerId="LiveId" clId="{BA9CD614-8A94-495E-9A87-788EB6537E70}" dt="2021-10-28T13:57:30.951" v="1343" actId="1036"/>
          <ac:spMkLst>
            <pc:docMk/>
            <pc:sldMk cId="2949158368" sldId="504"/>
            <ac:spMk id="158" creationId="{B0FDBBE3-557D-41F7-9069-EA1424BFD917}"/>
          </ac:spMkLst>
        </pc:spChg>
        <pc:spChg chg="add mod">
          <ac:chgData name="Kitazawa Masakiyo" userId="2bf3742da7ad8ecb" providerId="LiveId" clId="{BA9CD614-8A94-495E-9A87-788EB6537E70}" dt="2021-10-28T13:57:30.951" v="1343" actId="1036"/>
          <ac:spMkLst>
            <pc:docMk/>
            <pc:sldMk cId="2949158368" sldId="504"/>
            <ac:spMk id="159" creationId="{A543C65C-5ADB-42EF-8C5A-509B3EE642EB}"/>
          </ac:spMkLst>
        </pc:spChg>
        <pc:spChg chg="add mod">
          <ac:chgData name="Kitazawa Masakiyo" userId="2bf3742da7ad8ecb" providerId="LiveId" clId="{BA9CD614-8A94-495E-9A87-788EB6537E70}" dt="2021-10-29T04:58:16.169" v="1565" actId="1036"/>
          <ac:spMkLst>
            <pc:docMk/>
            <pc:sldMk cId="2949158368" sldId="504"/>
            <ac:spMk id="162" creationId="{5A76DE05-AFC6-466C-970D-E84BB4119B27}"/>
          </ac:spMkLst>
        </pc:spChg>
        <pc:spChg chg="add mod">
          <ac:chgData name="Kitazawa Masakiyo" userId="2bf3742da7ad8ecb" providerId="LiveId" clId="{BA9CD614-8A94-495E-9A87-788EB6537E70}" dt="2021-10-28T13:57:59.364" v="1373" actId="1076"/>
          <ac:spMkLst>
            <pc:docMk/>
            <pc:sldMk cId="2949158368" sldId="504"/>
            <ac:spMk id="163" creationId="{82B7782B-D4DE-49DB-8FF0-11FA9FE8415A}"/>
          </ac:spMkLst>
        </pc:spChg>
        <pc:spChg chg="add mod ord">
          <ac:chgData name="Kitazawa Masakiyo" userId="2bf3742da7ad8ecb" providerId="LiveId" clId="{BA9CD614-8A94-495E-9A87-788EB6537E70}" dt="2021-10-28T13:57:59.364" v="1373" actId="1076"/>
          <ac:spMkLst>
            <pc:docMk/>
            <pc:sldMk cId="2949158368" sldId="504"/>
            <ac:spMk id="164" creationId="{72EA8011-6585-4949-87B7-42FD33A623F6}"/>
          </ac:spMkLst>
        </pc:spChg>
        <pc:spChg chg="add mod">
          <ac:chgData name="Kitazawa Masakiyo" userId="2bf3742da7ad8ecb" providerId="LiveId" clId="{BA9CD614-8A94-495E-9A87-788EB6537E70}" dt="2021-10-28T13:57:59.364" v="1373" actId="1076"/>
          <ac:spMkLst>
            <pc:docMk/>
            <pc:sldMk cId="2949158368" sldId="504"/>
            <ac:spMk id="165" creationId="{060A6932-46C1-4BA2-BA88-C3D9FBF57407}"/>
          </ac:spMkLst>
        </pc:spChg>
        <pc:picChg chg="del mod">
          <ac:chgData name="Kitazawa Masakiyo" userId="2bf3742da7ad8ecb" providerId="LiveId" clId="{BA9CD614-8A94-495E-9A87-788EB6537E70}" dt="2021-10-28T09:48:27.786" v="345" actId="478"/>
          <ac:picMkLst>
            <pc:docMk/>
            <pc:sldMk cId="2949158368" sldId="504"/>
            <ac:picMk id="3" creationId="{00000000-0000-0000-0000-000000000000}"/>
          </ac:picMkLst>
        </pc:picChg>
        <pc:picChg chg="del">
          <ac:chgData name="Kitazawa Masakiyo" userId="2bf3742da7ad8ecb" providerId="LiveId" clId="{BA9CD614-8A94-495E-9A87-788EB6537E70}" dt="2021-10-28T09:39:33.960" v="144" actId="478"/>
          <ac:picMkLst>
            <pc:docMk/>
            <pc:sldMk cId="2949158368" sldId="504"/>
            <ac:picMk id="15" creationId="{00000000-0000-0000-0000-000000000000}"/>
          </ac:picMkLst>
        </pc:picChg>
        <pc:picChg chg="mod">
          <ac:chgData name="Kitazawa Masakiyo" userId="2bf3742da7ad8ecb" providerId="LiveId" clId="{BA9CD614-8A94-495E-9A87-788EB6537E70}" dt="2021-10-28T10:06:01.521" v="719" actId="1036"/>
          <ac:picMkLst>
            <pc:docMk/>
            <pc:sldMk cId="2949158368" sldId="504"/>
            <ac:picMk id="16" creationId="{00000000-0000-0000-0000-000000000000}"/>
          </ac:picMkLst>
        </pc:picChg>
        <pc:picChg chg="mod">
          <ac:chgData name="Kitazawa Masakiyo" userId="2bf3742da7ad8ecb" providerId="LiveId" clId="{BA9CD614-8A94-495E-9A87-788EB6537E70}" dt="2021-10-28T10:06:01.521" v="719" actId="1036"/>
          <ac:picMkLst>
            <pc:docMk/>
            <pc:sldMk cId="2949158368" sldId="504"/>
            <ac:picMk id="17" creationId="{00000000-0000-0000-0000-000000000000}"/>
          </ac:picMkLst>
        </pc:picChg>
        <pc:picChg chg="del">
          <ac:chgData name="Kitazawa Masakiyo" userId="2bf3742da7ad8ecb" providerId="LiveId" clId="{BA9CD614-8A94-495E-9A87-788EB6537E70}" dt="2021-10-28T09:39:33.960" v="144" actId="478"/>
          <ac:picMkLst>
            <pc:docMk/>
            <pc:sldMk cId="2949158368" sldId="504"/>
            <ac:picMk id="24" creationId="{00000000-0000-0000-0000-000000000000}"/>
          </ac:picMkLst>
        </pc:picChg>
        <pc:picChg chg="add del mod">
          <ac:chgData name="Kitazawa Masakiyo" userId="2bf3742da7ad8ecb" providerId="LiveId" clId="{BA9CD614-8A94-495E-9A87-788EB6537E70}" dt="2021-10-28T09:41:29.415" v="206" actId="21"/>
          <ac:picMkLst>
            <pc:docMk/>
            <pc:sldMk cId="2949158368" sldId="504"/>
            <ac:picMk id="37" creationId="{F4B18827-48B3-4294-B9B8-32C88DEA043E}"/>
          </ac:picMkLst>
        </pc:picChg>
        <pc:picChg chg="add del mod">
          <ac:chgData name="Kitazawa Masakiyo" userId="2bf3742da7ad8ecb" providerId="LiveId" clId="{BA9CD614-8A94-495E-9A87-788EB6537E70}" dt="2021-10-28T09:41:29.415" v="206" actId="21"/>
          <ac:picMkLst>
            <pc:docMk/>
            <pc:sldMk cId="2949158368" sldId="504"/>
            <ac:picMk id="38" creationId="{BCC44530-691A-481E-AAC3-6A6916C42E8D}"/>
          </ac:picMkLst>
        </pc:picChg>
        <pc:picChg chg="add del mod">
          <ac:chgData name="Kitazawa Masakiyo" userId="2bf3742da7ad8ecb" providerId="LiveId" clId="{BA9CD614-8A94-495E-9A87-788EB6537E70}" dt="2021-10-28T10:04:39.505" v="655" actId="478"/>
          <ac:picMkLst>
            <pc:docMk/>
            <pc:sldMk cId="2949158368" sldId="504"/>
            <ac:picMk id="54" creationId="{831F6F63-A2E3-47C5-B3F2-522A75F1073D}"/>
          </ac:picMkLst>
        </pc:picChg>
        <pc:picChg chg="add del mod">
          <ac:chgData name="Kitazawa Masakiyo" userId="2bf3742da7ad8ecb" providerId="LiveId" clId="{BA9CD614-8A94-495E-9A87-788EB6537E70}" dt="2021-10-28T10:04:39.505" v="655" actId="478"/>
          <ac:picMkLst>
            <pc:docMk/>
            <pc:sldMk cId="2949158368" sldId="504"/>
            <ac:picMk id="55" creationId="{92B9B397-9A44-4DD8-9CF3-5D66060C2C77}"/>
          </ac:picMkLst>
        </pc:picChg>
        <pc:picChg chg="add del mod">
          <ac:chgData name="Kitazawa Masakiyo" userId="2bf3742da7ad8ecb" providerId="LiveId" clId="{BA9CD614-8A94-495E-9A87-788EB6537E70}" dt="2021-10-28T09:56:38.415" v="514"/>
          <ac:picMkLst>
            <pc:docMk/>
            <pc:sldMk cId="2949158368" sldId="504"/>
            <ac:picMk id="66" creationId="{58D9B4A3-F619-434D-AA9B-4A92F0DFA51C}"/>
          </ac:picMkLst>
        </pc:picChg>
        <pc:picChg chg="add del mod">
          <ac:chgData name="Kitazawa Masakiyo" userId="2bf3742da7ad8ecb" providerId="LiveId" clId="{BA9CD614-8A94-495E-9A87-788EB6537E70}" dt="2021-10-28T09:46:41.499" v="327"/>
          <ac:picMkLst>
            <pc:docMk/>
            <pc:sldMk cId="2949158368" sldId="504"/>
            <ac:picMk id="70" creationId="{60BCC284-D82D-43A2-AAF6-00CA29B1A5B1}"/>
          </ac:picMkLst>
        </pc:picChg>
        <pc:picChg chg="add del mod">
          <ac:chgData name="Kitazawa Masakiyo" userId="2bf3742da7ad8ecb" providerId="LiveId" clId="{BA9CD614-8A94-495E-9A87-788EB6537E70}" dt="2021-10-28T10:04:39.505" v="655" actId="478"/>
          <ac:picMkLst>
            <pc:docMk/>
            <pc:sldMk cId="2949158368" sldId="504"/>
            <ac:picMk id="72" creationId="{7086257B-65D0-415C-B603-7BBB4401D8CB}"/>
          </ac:picMkLst>
        </pc:picChg>
        <pc:picChg chg="add mod">
          <ac:chgData name="Kitazawa Masakiyo" userId="2bf3742da7ad8ecb" providerId="LiveId" clId="{BA9CD614-8A94-495E-9A87-788EB6537E70}" dt="2021-10-28T13:57:30.951" v="1343" actId="1036"/>
          <ac:picMkLst>
            <pc:docMk/>
            <pc:sldMk cId="2949158368" sldId="504"/>
            <ac:picMk id="74" creationId="{282E910D-30FB-4283-BD16-BCFFBB33181B}"/>
          </ac:picMkLst>
        </pc:picChg>
        <pc:picChg chg="add del mod">
          <ac:chgData name="Kitazawa Masakiyo" userId="2bf3742da7ad8ecb" providerId="LiveId" clId="{BA9CD614-8A94-495E-9A87-788EB6537E70}" dt="2021-10-28T09:55:51.175" v="494" actId="478"/>
          <ac:picMkLst>
            <pc:docMk/>
            <pc:sldMk cId="2949158368" sldId="504"/>
            <ac:picMk id="89" creationId="{58B2D997-07E4-46CE-8E79-F779FCA02FF0}"/>
          </ac:picMkLst>
        </pc:picChg>
        <pc:picChg chg="add del mod">
          <ac:chgData name="Kitazawa Masakiyo" userId="2bf3742da7ad8ecb" providerId="LiveId" clId="{BA9CD614-8A94-495E-9A87-788EB6537E70}" dt="2021-10-28T09:55:51.175" v="494" actId="478"/>
          <ac:picMkLst>
            <pc:docMk/>
            <pc:sldMk cId="2949158368" sldId="504"/>
            <ac:picMk id="90" creationId="{0722FF86-ABF0-41DE-A51A-F59C24B0365C}"/>
          </ac:picMkLst>
        </pc:picChg>
        <pc:picChg chg="add del mod">
          <ac:chgData name="Kitazawa Masakiyo" userId="2bf3742da7ad8ecb" providerId="LiveId" clId="{BA9CD614-8A94-495E-9A87-788EB6537E70}" dt="2021-10-28T09:56:51.459" v="526"/>
          <ac:picMkLst>
            <pc:docMk/>
            <pc:sldMk cId="2949158368" sldId="504"/>
            <ac:picMk id="96" creationId="{14F24F82-3423-4AC3-89E5-10306717CA01}"/>
          </ac:picMkLst>
        </pc:picChg>
        <pc:picChg chg="add mod">
          <ac:chgData name="Kitazawa Masakiyo" userId="2bf3742da7ad8ecb" providerId="LiveId" clId="{BA9CD614-8A94-495E-9A87-788EB6537E70}" dt="2021-10-28T10:06:01.521" v="719" actId="1036"/>
          <ac:picMkLst>
            <pc:docMk/>
            <pc:sldMk cId="2949158368" sldId="504"/>
            <ac:picMk id="98" creationId="{1FF83DD1-17D4-4F04-91AC-D43AEDEE5743}"/>
          </ac:picMkLst>
        </pc:picChg>
        <pc:picChg chg="add del mod">
          <ac:chgData name="Kitazawa Masakiyo" userId="2bf3742da7ad8ecb" providerId="LiveId" clId="{BA9CD614-8A94-495E-9A87-788EB6537E70}" dt="2021-10-28T09:59:09.516" v="596" actId="478"/>
          <ac:picMkLst>
            <pc:docMk/>
            <pc:sldMk cId="2949158368" sldId="504"/>
            <ac:picMk id="106" creationId="{CA8D688B-085D-4ADA-832C-C692FA4886B1}"/>
          </ac:picMkLst>
        </pc:picChg>
        <pc:picChg chg="add del mod">
          <ac:chgData name="Kitazawa Masakiyo" userId="2bf3742da7ad8ecb" providerId="LiveId" clId="{BA9CD614-8A94-495E-9A87-788EB6537E70}" dt="2021-10-28T09:59:09.516" v="596" actId="478"/>
          <ac:picMkLst>
            <pc:docMk/>
            <pc:sldMk cId="2949158368" sldId="504"/>
            <ac:picMk id="107" creationId="{907132F3-7D7A-4A79-90B6-4E17C4C332EE}"/>
          </ac:picMkLst>
        </pc:picChg>
        <pc:picChg chg="add del mod">
          <ac:chgData name="Kitazawa Masakiyo" userId="2bf3742da7ad8ecb" providerId="LiveId" clId="{BA9CD614-8A94-495E-9A87-788EB6537E70}" dt="2021-10-28T09:57:44.412" v="546"/>
          <ac:picMkLst>
            <pc:docMk/>
            <pc:sldMk cId="2949158368" sldId="504"/>
            <ac:picMk id="113" creationId="{7B4A0DF6-3BDA-4468-B0A1-7868C84D8A57}"/>
          </ac:picMkLst>
        </pc:picChg>
        <pc:picChg chg="add mod">
          <ac:chgData name="Kitazawa Masakiyo" userId="2bf3742da7ad8ecb" providerId="LiveId" clId="{BA9CD614-8A94-495E-9A87-788EB6537E70}" dt="2021-10-28T10:06:01.521" v="719" actId="1036"/>
          <ac:picMkLst>
            <pc:docMk/>
            <pc:sldMk cId="2949158368" sldId="504"/>
            <ac:picMk id="115" creationId="{D124589C-AF2B-4911-8570-5230D7E32827}"/>
          </ac:picMkLst>
        </pc:picChg>
        <pc:picChg chg="add del mod">
          <ac:chgData name="Kitazawa Masakiyo" userId="2bf3742da7ad8ecb" providerId="LiveId" clId="{BA9CD614-8A94-495E-9A87-788EB6537E70}" dt="2021-10-28T10:01:20.551" v="617" actId="478"/>
          <ac:picMkLst>
            <pc:docMk/>
            <pc:sldMk cId="2949158368" sldId="504"/>
            <ac:picMk id="123" creationId="{4411403E-5F26-437C-B094-7A76E6FA5B5B}"/>
          </ac:picMkLst>
        </pc:picChg>
        <pc:picChg chg="add del mod">
          <ac:chgData name="Kitazawa Masakiyo" userId="2bf3742da7ad8ecb" providerId="LiveId" clId="{BA9CD614-8A94-495E-9A87-788EB6537E70}" dt="2021-10-28T10:01:20.551" v="617" actId="478"/>
          <ac:picMkLst>
            <pc:docMk/>
            <pc:sldMk cId="2949158368" sldId="504"/>
            <ac:picMk id="124" creationId="{954A40CE-E434-41AF-9B03-FC9620481078}"/>
          </ac:picMkLst>
        </pc:picChg>
        <pc:picChg chg="add mod">
          <ac:chgData name="Kitazawa Masakiyo" userId="2bf3742da7ad8ecb" providerId="LiveId" clId="{BA9CD614-8A94-495E-9A87-788EB6537E70}" dt="2021-10-28T10:06:01.521" v="719" actId="1036"/>
          <ac:picMkLst>
            <pc:docMk/>
            <pc:sldMk cId="2949158368" sldId="504"/>
            <ac:picMk id="141" creationId="{77317799-F379-4C06-BA86-088091F4453F}"/>
          </ac:picMkLst>
        </pc:picChg>
        <pc:picChg chg="add mod">
          <ac:chgData name="Kitazawa Masakiyo" userId="2bf3742da7ad8ecb" providerId="LiveId" clId="{BA9CD614-8A94-495E-9A87-788EB6537E70}" dt="2021-10-28T10:06:01.521" v="719" actId="1036"/>
          <ac:picMkLst>
            <pc:docMk/>
            <pc:sldMk cId="2949158368" sldId="504"/>
            <ac:picMk id="142" creationId="{2EFB7A3A-5CDE-452A-A1F5-A16EB5DED65D}"/>
          </ac:picMkLst>
        </pc:picChg>
        <pc:cxnChg chg="mod">
          <ac:chgData name="Kitazawa Masakiyo" userId="2bf3742da7ad8ecb" providerId="LiveId" clId="{BA9CD614-8A94-495E-9A87-788EB6537E70}" dt="2021-10-28T10:06:01.521" v="719" actId="1036"/>
          <ac:cxnSpMkLst>
            <pc:docMk/>
            <pc:sldMk cId="2949158368" sldId="504"/>
            <ac:cxnSpMk id="5" creationId="{00000000-0000-0000-0000-000000000000}"/>
          </ac:cxnSpMkLst>
        </pc:cxnChg>
        <pc:cxnChg chg="mod">
          <ac:chgData name="Kitazawa Masakiyo" userId="2bf3742da7ad8ecb" providerId="LiveId" clId="{BA9CD614-8A94-495E-9A87-788EB6537E70}" dt="2021-10-28T10:06:01.521" v="719" actId="1036"/>
          <ac:cxnSpMkLst>
            <pc:docMk/>
            <pc:sldMk cId="2949158368" sldId="504"/>
            <ac:cxnSpMk id="6" creationId="{00000000-0000-0000-0000-000000000000}"/>
          </ac:cxnSpMkLst>
        </pc:cxnChg>
        <pc:cxnChg chg="mod">
          <ac:chgData name="Kitazawa Masakiyo" userId="2bf3742da7ad8ecb" providerId="LiveId" clId="{BA9CD614-8A94-495E-9A87-788EB6537E70}" dt="2021-10-28T10:06:01.521" v="719" actId="1036"/>
          <ac:cxnSpMkLst>
            <pc:docMk/>
            <pc:sldMk cId="2949158368" sldId="504"/>
            <ac:cxnSpMk id="7" creationId="{00000000-0000-0000-0000-000000000000}"/>
          </ac:cxnSpMkLst>
        </pc:cxnChg>
        <pc:cxnChg chg="mod">
          <ac:chgData name="Kitazawa Masakiyo" userId="2bf3742da7ad8ecb" providerId="LiveId" clId="{BA9CD614-8A94-495E-9A87-788EB6537E70}" dt="2021-10-28T10:06:01.521" v="719" actId="1036"/>
          <ac:cxnSpMkLst>
            <pc:docMk/>
            <pc:sldMk cId="2949158368" sldId="504"/>
            <ac:cxnSpMk id="8" creationId="{00000000-0000-0000-0000-000000000000}"/>
          </ac:cxnSpMkLst>
        </pc:cxnChg>
        <pc:cxnChg chg="mod">
          <ac:chgData name="Kitazawa Masakiyo" userId="2bf3742da7ad8ecb" providerId="LiveId" clId="{BA9CD614-8A94-495E-9A87-788EB6537E70}" dt="2021-10-28T10:06:01.521" v="719" actId="1036"/>
          <ac:cxnSpMkLst>
            <pc:docMk/>
            <pc:sldMk cId="2949158368" sldId="504"/>
            <ac:cxnSpMk id="9" creationId="{00000000-0000-0000-0000-000000000000}"/>
          </ac:cxnSpMkLst>
        </pc:cxnChg>
        <pc:cxnChg chg="add del mod">
          <ac:chgData name="Kitazawa Masakiyo" userId="2bf3742da7ad8ecb" providerId="LiveId" clId="{BA9CD614-8A94-495E-9A87-788EB6537E70}" dt="2021-10-28T09:41:29.415" v="206" actId="21"/>
          <ac:cxnSpMkLst>
            <pc:docMk/>
            <pc:sldMk cId="2949158368" sldId="504"/>
            <ac:cxnSpMk id="31" creationId="{9D0245FD-245B-44F0-9817-C94515E69295}"/>
          </ac:cxnSpMkLst>
        </pc:cxnChg>
        <pc:cxnChg chg="add del mod">
          <ac:chgData name="Kitazawa Masakiyo" userId="2bf3742da7ad8ecb" providerId="LiveId" clId="{BA9CD614-8A94-495E-9A87-788EB6537E70}" dt="2021-10-28T09:41:29.415" v="206" actId="21"/>
          <ac:cxnSpMkLst>
            <pc:docMk/>
            <pc:sldMk cId="2949158368" sldId="504"/>
            <ac:cxnSpMk id="32" creationId="{533BC1F4-1651-4583-BE3F-99503BB1C4AC}"/>
          </ac:cxnSpMkLst>
        </pc:cxnChg>
        <pc:cxnChg chg="add del mod">
          <ac:chgData name="Kitazawa Masakiyo" userId="2bf3742da7ad8ecb" providerId="LiveId" clId="{BA9CD614-8A94-495E-9A87-788EB6537E70}" dt="2021-10-28T09:41:29.415" v="206" actId="21"/>
          <ac:cxnSpMkLst>
            <pc:docMk/>
            <pc:sldMk cId="2949158368" sldId="504"/>
            <ac:cxnSpMk id="33" creationId="{E5F6A12F-372D-4CA7-BBB3-9CE6FE1A1B28}"/>
          </ac:cxnSpMkLst>
        </pc:cxnChg>
        <pc:cxnChg chg="add del mod">
          <ac:chgData name="Kitazawa Masakiyo" userId="2bf3742da7ad8ecb" providerId="LiveId" clId="{BA9CD614-8A94-495E-9A87-788EB6537E70}" dt="2021-10-28T09:41:29.415" v="206" actId="21"/>
          <ac:cxnSpMkLst>
            <pc:docMk/>
            <pc:sldMk cId="2949158368" sldId="504"/>
            <ac:cxnSpMk id="34" creationId="{30FF548C-9411-48EC-ACF5-675B683BA294}"/>
          </ac:cxnSpMkLst>
        </pc:cxnChg>
        <pc:cxnChg chg="add del mod">
          <ac:chgData name="Kitazawa Masakiyo" userId="2bf3742da7ad8ecb" providerId="LiveId" clId="{BA9CD614-8A94-495E-9A87-788EB6537E70}" dt="2021-10-28T09:41:29.415" v="206" actId="21"/>
          <ac:cxnSpMkLst>
            <pc:docMk/>
            <pc:sldMk cId="2949158368" sldId="504"/>
            <ac:cxnSpMk id="35" creationId="{90AB93B9-1474-46DD-AF44-B1DAE67ECE49}"/>
          </ac:cxnSpMkLst>
        </pc:cxnChg>
        <pc:cxnChg chg="add del mod">
          <ac:chgData name="Kitazawa Masakiyo" userId="2bf3742da7ad8ecb" providerId="LiveId" clId="{BA9CD614-8A94-495E-9A87-788EB6537E70}" dt="2021-10-28T10:04:39.505" v="655" actId="478"/>
          <ac:cxnSpMkLst>
            <pc:docMk/>
            <pc:sldMk cId="2949158368" sldId="504"/>
            <ac:cxnSpMk id="47" creationId="{45E998B5-AA1F-42DE-A2D9-423E13DB849D}"/>
          </ac:cxnSpMkLst>
        </pc:cxnChg>
        <pc:cxnChg chg="add del mod">
          <ac:chgData name="Kitazawa Masakiyo" userId="2bf3742da7ad8ecb" providerId="LiveId" clId="{BA9CD614-8A94-495E-9A87-788EB6537E70}" dt="2021-10-28T09:45:52.330" v="310" actId="21"/>
          <ac:cxnSpMkLst>
            <pc:docMk/>
            <pc:sldMk cId="2949158368" sldId="504"/>
            <ac:cxnSpMk id="49" creationId="{0EC14F47-2043-45B7-9EFE-06F9D61AC875}"/>
          </ac:cxnSpMkLst>
        </pc:cxnChg>
        <pc:cxnChg chg="add del mod">
          <ac:chgData name="Kitazawa Masakiyo" userId="2bf3742da7ad8ecb" providerId="LiveId" clId="{BA9CD614-8A94-495E-9A87-788EB6537E70}" dt="2021-10-28T10:04:39.505" v="655" actId="478"/>
          <ac:cxnSpMkLst>
            <pc:docMk/>
            <pc:sldMk cId="2949158368" sldId="504"/>
            <ac:cxnSpMk id="50" creationId="{11F107DA-5DC3-4E72-AC7B-DB9F7D904CCA}"/>
          </ac:cxnSpMkLst>
        </pc:cxnChg>
        <pc:cxnChg chg="add del mod">
          <ac:chgData name="Kitazawa Masakiyo" userId="2bf3742da7ad8ecb" providerId="LiveId" clId="{BA9CD614-8A94-495E-9A87-788EB6537E70}" dt="2021-10-28T10:04:39.505" v="655" actId="478"/>
          <ac:cxnSpMkLst>
            <pc:docMk/>
            <pc:sldMk cId="2949158368" sldId="504"/>
            <ac:cxnSpMk id="51" creationId="{C9F9B467-E4F5-40DC-A320-1B1DFD08861D}"/>
          </ac:cxnSpMkLst>
        </pc:cxnChg>
        <pc:cxnChg chg="add del mod">
          <ac:chgData name="Kitazawa Masakiyo" userId="2bf3742da7ad8ecb" providerId="LiveId" clId="{BA9CD614-8A94-495E-9A87-788EB6537E70}" dt="2021-10-28T10:04:39.505" v="655" actId="478"/>
          <ac:cxnSpMkLst>
            <pc:docMk/>
            <pc:sldMk cId="2949158368" sldId="504"/>
            <ac:cxnSpMk id="52" creationId="{FFA62187-FFB8-4C8B-ADAC-71712D212AED}"/>
          </ac:cxnSpMkLst>
        </pc:cxnChg>
        <pc:cxnChg chg="add del mod">
          <ac:chgData name="Kitazawa Masakiyo" userId="2bf3742da7ad8ecb" providerId="LiveId" clId="{BA9CD614-8A94-495E-9A87-788EB6537E70}" dt="2021-10-28T10:04:39.505" v="655" actId="478"/>
          <ac:cxnSpMkLst>
            <pc:docMk/>
            <pc:sldMk cId="2949158368" sldId="504"/>
            <ac:cxnSpMk id="69" creationId="{6EDD5DDE-C4CA-445F-AF53-ECD889B70502}"/>
          </ac:cxnSpMkLst>
        </pc:cxnChg>
        <pc:cxnChg chg="add del mod">
          <ac:chgData name="Kitazawa Masakiyo" userId="2bf3742da7ad8ecb" providerId="LiveId" clId="{BA9CD614-8A94-495E-9A87-788EB6537E70}" dt="2021-10-28T09:55:51.175" v="494" actId="478"/>
          <ac:cxnSpMkLst>
            <pc:docMk/>
            <pc:sldMk cId="2949158368" sldId="504"/>
            <ac:cxnSpMk id="83" creationId="{AB898F24-EDA5-4F77-BAE7-6B16630E7E5C}"/>
          </ac:cxnSpMkLst>
        </pc:cxnChg>
        <pc:cxnChg chg="add del mod">
          <ac:chgData name="Kitazawa Masakiyo" userId="2bf3742da7ad8ecb" providerId="LiveId" clId="{BA9CD614-8A94-495E-9A87-788EB6537E70}" dt="2021-10-28T09:55:51.175" v="494" actId="478"/>
          <ac:cxnSpMkLst>
            <pc:docMk/>
            <pc:sldMk cId="2949158368" sldId="504"/>
            <ac:cxnSpMk id="84" creationId="{609B480D-9C97-412D-98D7-89B202D0EAB6}"/>
          </ac:cxnSpMkLst>
        </pc:cxnChg>
        <pc:cxnChg chg="add del mod">
          <ac:chgData name="Kitazawa Masakiyo" userId="2bf3742da7ad8ecb" providerId="LiveId" clId="{BA9CD614-8A94-495E-9A87-788EB6537E70}" dt="2021-10-28T09:55:51.175" v="494" actId="478"/>
          <ac:cxnSpMkLst>
            <pc:docMk/>
            <pc:sldMk cId="2949158368" sldId="504"/>
            <ac:cxnSpMk id="85" creationId="{44E35BAA-EA97-4584-9031-F6EABBCDDA7D}"/>
          </ac:cxnSpMkLst>
        </pc:cxnChg>
        <pc:cxnChg chg="add del mod">
          <ac:chgData name="Kitazawa Masakiyo" userId="2bf3742da7ad8ecb" providerId="LiveId" clId="{BA9CD614-8A94-495E-9A87-788EB6537E70}" dt="2021-10-28T09:55:51.175" v="494" actId="478"/>
          <ac:cxnSpMkLst>
            <pc:docMk/>
            <pc:sldMk cId="2949158368" sldId="504"/>
            <ac:cxnSpMk id="86" creationId="{64419325-4779-43A5-BDD0-2F0B9D289DBF}"/>
          </ac:cxnSpMkLst>
        </pc:cxnChg>
        <pc:cxnChg chg="add del mod">
          <ac:chgData name="Kitazawa Masakiyo" userId="2bf3742da7ad8ecb" providerId="LiveId" clId="{BA9CD614-8A94-495E-9A87-788EB6537E70}" dt="2021-10-28T09:55:51.175" v="494" actId="478"/>
          <ac:cxnSpMkLst>
            <pc:docMk/>
            <pc:sldMk cId="2949158368" sldId="504"/>
            <ac:cxnSpMk id="87" creationId="{75E33C09-A737-424C-B42D-B6CEBD47506A}"/>
          </ac:cxnSpMkLst>
        </pc:cxnChg>
        <pc:cxnChg chg="add del mod">
          <ac:chgData name="Kitazawa Masakiyo" userId="2bf3742da7ad8ecb" providerId="LiveId" clId="{BA9CD614-8A94-495E-9A87-788EB6537E70}" dt="2021-10-28T09:59:09.516" v="596" actId="478"/>
          <ac:cxnSpMkLst>
            <pc:docMk/>
            <pc:sldMk cId="2949158368" sldId="504"/>
            <ac:cxnSpMk id="100" creationId="{FFCA94F0-F4E0-42E3-AD95-A55DDFE9628A}"/>
          </ac:cxnSpMkLst>
        </pc:cxnChg>
        <pc:cxnChg chg="add del mod">
          <ac:chgData name="Kitazawa Masakiyo" userId="2bf3742da7ad8ecb" providerId="LiveId" clId="{BA9CD614-8A94-495E-9A87-788EB6537E70}" dt="2021-10-28T09:59:09.516" v="596" actId="478"/>
          <ac:cxnSpMkLst>
            <pc:docMk/>
            <pc:sldMk cId="2949158368" sldId="504"/>
            <ac:cxnSpMk id="101" creationId="{85CAB2B2-1D76-4C8C-BCFF-B33C40689612}"/>
          </ac:cxnSpMkLst>
        </pc:cxnChg>
        <pc:cxnChg chg="add del mod">
          <ac:chgData name="Kitazawa Masakiyo" userId="2bf3742da7ad8ecb" providerId="LiveId" clId="{BA9CD614-8A94-495E-9A87-788EB6537E70}" dt="2021-10-28T09:59:09.516" v="596" actId="478"/>
          <ac:cxnSpMkLst>
            <pc:docMk/>
            <pc:sldMk cId="2949158368" sldId="504"/>
            <ac:cxnSpMk id="102" creationId="{AA8A50F0-6FAD-4FC2-A3D4-E688A4E61F15}"/>
          </ac:cxnSpMkLst>
        </pc:cxnChg>
        <pc:cxnChg chg="add del mod">
          <ac:chgData name="Kitazawa Masakiyo" userId="2bf3742da7ad8ecb" providerId="LiveId" clId="{BA9CD614-8A94-495E-9A87-788EB6537E70}" dt="2021-10-28T09:59:09.516" v="596" actId="478"/>
          <ac:cxnSpMkLst>
            <pc:docMk/>
            <pc:sldMk cId="2949158368" sldId="504"/>
            <ac:cxnSpMk id="103" creationId="{3874F87C-CED0-4377-A14F-342F8A93A848}"/>
          </ac:cxnSpMkLst>
        </pc:cxnChg>
        <pc:cxnChg chg="add del mod">
          <ac:chgData name="Kitazawa Masakiyo" userId="2bf3742da7ad8ecb" providerId="LiveId" clId="{BA9CD614-8A94-495E-9A87-788EB6537E70}" dt="2021-10-28T09:59:09.516" v="596" actId="478"/>
          <ac:cxnSpMkLst>
            <pc:docMk/>
            <pc:sldMk cId="2949158368" sldId="504"/>
            <ac:cxnSpMk id="104" creationId="{439D9F89-77E2-445C-B42F-4B6E1D3E2840}"/>
          </ac:cxnSpMkLst>
        </pc:cxnChg>
        <pc:cxnChg chg="add del mod">
          <ac:chgData name="Kitazawa Masakiyo" userId="2bf3742da7ad8ecb" providerId="LiveId" clId="{BA9CD614-8A94-495E-9A87-788EB6537E70}" dt="2021-10-28T10:01:20.551" v="617" actId="478"/>
          <ac:cxnSpMkLst>
            <pc:docMk/>
            <pc:sldMk cId="2949158368" sldId="504"/>
            <ac:cxnSpMk id="117" creationId="{D7F55E63-F439-40EC-B3E0-AC345250F749}"/>
          </ac:cxnSpMkLst>
        </pc:cxnChg>
        <pc:cxnChg chg="add del mod">
          <ac:chgData name="Kitazawa Masakiyo" userId="2bf3742da7ad8ecb" providerId="LiveId" clId="{BA9CD614-8A94-495E-9A87-788EB6537E70}" dt="2021-10-28T10:01:24.115" v="618" actId="478"/>
          <ac:cxnSpMkLst>
            <pc:docMk/>
            <pc:sldMk cId="2949158368" sldId="504"/>
            <ac:cxnSpMk id="118" creationId="{B75A30BB-92EC-4D5D-B08A-20429124244E}"/>
          </ac:cxnSpMkLst>
        </pc:cxnChg>
        <pc:cxnChg chg="add del mod">
          <ac:chgData name="Kitazawa Masakiyo" userId="2bf3742da7ad8ecb" providerId="LiveId" clId="{BA9CD614-8A94-495E-9A87-788EB6537E70}" dt="2021-10-28T10:01:24.115" v="618" actId="478"/>
          <ac:cxnSpMkLst>
            <pc:docMk/>
            <pc:sldMk cId="2949158368" sldId="504"/>
            <ac:cxnSpMk id="119" creationId="{B750F78D-BDAD-4912-892F-9F2D4DD4A1B9}"/>
          </ac:cxnSpMkLst>
        </pc:cxnChg>
        <pc:cxnChg chg="add del mod">
          <ac:chgData name="Kitazawa Masakiyo" userId="2bf3742da7ad8ecb" providerId="LiveId" clId="{BA9CD614-8A94-495E-9A87-788EB6537E70}" dt="2021-10-28T10:01:24.115" v="618" actId="478"/>
          <ac:cxnSpMkLst>
            <pc:docMk/>
            <pc:sldMk cId="2949158368" sldId="504"/>
            <ac:cxnSpMk id="120" creationId="{5D783629-3959-4357-B978-5EE15E0ED64A}"/>
          </ac:cxnSpMkLst>
        </pc:cxnChg>
        <pc:cxnChg chg="add del mod">
          <ac:chgData name="Kitazawa Masakiyo" userId="2bf3742da7ad8ecb" providerId="LiveId" clId="{BA9CD614-8A94-495E-9A87-788EB6537E70}" dt="2021-10-28T10:01:24.115" v="618" actId="478"/>
          <ac:cxnSpMkLst>
            <pc:docMk/>
            <pc:sldMk cId="2949158368" sldId="504"/>
            <ac:cxnSpMk id="121" creationId="{50D9AE36-8529-4A99-BCC8-1E6EB8EC9FAF}"/>
          </ac:cxnSpMkLst>
        </pc:cxnChg>
        <pc:cxnChg chg="add mod">
          <ac:chgData name="Kitazawa Masakiyo" userId="2bf3742da7ad8ecb" providerId="LiveId" clId="{BA9CD614-8A94-495E-9A87-788EB6537E70}" dt="2021-10-28T10:06:01.521" v="719" actId="1036"/>
          <ac:cxnSpMkLst>
            <pc:docMk/>
            <pc:sldMk cId="2949158368" sldId="504"/>
            <ac:cxnSpMk id="135" creationId="{7ED5E7D1-B7E3-44CD-B712-59886E808545}"/>
          </ac:cxnSpMkLst>
        </pc:cxnChg>
        <pc:cxnChg chg="add mod">
          <ac:chgData name="Kitazawa Masakiyo" userId="2bf3742da7ad8ecb" providerId="LiveId" clId="{BA9CD614-8A94-495E-9A87-788EB6537E70}" dt="2021-10-28T10:06:01.521" v="719" actId="1036"/>
          <ac:cxnSpMkLst>
            <pc:docMk/>
            <pc:sldMk cId="2949158368" sldId="504"/>
            <ac:cxnSpMk id="136" creationId="{6E682EA9-2D2E-4D13-B859-D20F4143A96B}"/>
          </ac:cxnSpMkLst>
        </pc:cxnChg>
        <pc:cxnChg chg="add mod">
          <ac:chgData name="Kitazawa Masakiyo" userId="2bf3742da7ad8ecb" providerId="LiveId" clId="{BA9CD614-8A94-495E-9A87-788EB6537E70}" dt="2021-10-28T10:06:01.521" v="719" actId="1036"/>
          <ac:cxnSpMkLst>
            <pc:docMk/>
            <pc:sldMk cId="2949158368" sldId="504"/>
            <ac:cxnSpMk id="137" creationId="{8824815B-6529-4F49-8B79-91BA41E207EF}"/>
          </ac:cxnSpMkLst>
        </pc:cxnChg>
        <pc:cxnChg chg="add mod">
          <ac:chgData name="Kitazawa Masakiyo" userId="2bf3742da7ad8ecb" providerId="LiveId" clId="{BA9CD614-8A94-495E-9A87-788EB6537E70}" dt="2021-10-28T10:06:01.521" v="719" actId="1036"/>
          <ac:cxnSpMkLst>
            <pc:docMk/>
            <pc:sldMk cId="2949158368" sldId="504"/>
            <ac:cxnSpMk id="138" creationId="{75BC4E33-BBEF-4AE0-80B1-A046CC5B4886}"/>
          </ac:cxnSpMkLst>
        </pc:cxnChg>
        <pc:cxnChg chg="add mod">
          <ac:chgData name="Kitazawa Masakiyo" userId="2bf3742da7ad8ecb" providerId="LiveId" clId="{BA9CD614-8A94-495E-9A87-788EB6537E70}" dt="2021-10-28T10:06:01.521" v="719" actId="1036"/>
          <ac:cxnSpMkLst>
            <pc:docMk/>
            <pc:sldMk cId="2949158368" sldId="504"/>
            <ac:cxnSpMk id="139" creationId="{CDC601B1-AE82-4FDD-AD03-1A110A2458F1}"/>
          </ac:cxnSpMkLst>
        </pc:cxnChg>
        <pc:cxnChg chg="add mod">
          <ac:chgData name="Kitazawa Masakiyo" userId="2bf3742da7ad8ecb" providerId="LiveId" clId="{BA9CD614-8A94-495E-9A87-788EB6537E70}" dt="2021-10-28T13:57:30.951" v="1343" actId="1036"/>
          <ac:cxnSpMkLst>
            <pc:docMk/>
            <pc:sldMk cId="2949158368" sldId="504"/>
            <ac:cxnSpMk id="161" creationId="{F553842B-25FE-420C-8CB7-A8CC5B583A91}"/>
          </ac:cxnSpMkLst>
        </pc:cxnChg>
      </pc:sldChg>
      <pc:sldChg chg="addSp delSp modSp mod">
        <pc:chgData name="Kitazawa Masakiyo" userId="2bf3742da7ad8ecb" providerId="LiveId" clId="{BA9CD614-8A94-495E-9A87-788EB6537E70}" dt="2021-10-28T10:24:16.019" v="1113" actId="166"/>
        <pc:sldMkLst>
          <pc:docMk/>
          <pc:sldMk cId="3897777614" sldId="505"/>
        </pc:sldMkLst>
        <pc:spChg chg="del">
          <ac:chgData name="Kitazawa Masakiyo" userId="2bf3742da7ad8ecb" providerId="LiveId" clId="{BA9CD614-8A94-495E-9A87-788EB6537E70}" dt="2021-10-28T10:23:44.623" v="1110" actId="478"/>
          <ac:spMkLst>
            <pc:docMk/>
            <pc:sldMk cId="3897777614" sldId="505"/>
            <ac:spMk id="3" creationId="{00000000-0000-0000-0000-000000000000}"/>
          </ac:spMkLst>
        </pc:spChg>
        <pc:spChg chg="ord">
          <ac:chgData name="Kitazawa Masakiyo" userId="2bf3742da7ad8ecb" providerId="LiveId" clId="{BA9CD614-8A94-495E-9A87-788EB6537E70}" dt="2021-10-28T10:24:16.019" v="1113" actId="166"/>
          <ac:spMkLst>
            <pc:docMk/>
            <pc:sldMk cId="3897777614" sldId="505"/>
            <ac:spMk id="5" creationId="{00000000-0000-0000-0000-000000000000}"/>
          </ac:spMkLst>
        </pc:spChg>
        <pc:spChg chg="add mod">
          <ac:chgData name="Kitazawa Masakiyo" userId="2bf3742da7ad8ecb" providerId="LiveId" clId="{BA9CD614-8A94-495E-9A87-788EB6537E70}" dt="2021-10-28T10:24:01.850" v="1111"/>
          <ac:spMkLst>
            <pc:docMk/>
            <pc:sldMk cId="3897777614" sldId="505"/>
            <ac:spMk id="10" creationId="{7D811185-B9F3-4A9E-9263-4A51EC13A26C}"/>
          </ac:spMkLst>
        </pc:spChg>
      </pc:sldChg>
      <pc:sldChg chg="addSp delSp modSp mod">
        <pc:chgData name="Kitazawa Masakiyo" userId="2bf3742da7ad8ecb" providerId="LiveId" clId="{BA9CD614-8A94-495E-9A87-788EB6537E70}" dt="2021-10-28T10:24:59.601" v="1117" actId="166"/>
        <pc:sldMkLst>
          <pc:docMk/>
          <pc:sldMk cId="1200752693" sldId="506"/>
        </pc:sldMkLst>
        <pc:spChg chg="ord">
          <ac:chgData name="Kitazawa Masakiyo" userId="2bf3742da7ad8ecb" providerId="LiveId" clId="{BA9CD614-8A94-495E-9A87-788EB6537E70}" dt="2021-10-28T10:24:59.601" v="1117" actId="166"/>
          <ac:spMkLst>
            <pc:docMk/>
            <pc:sldMk cId="1200752693" sldId="506"/>
            <ac:spMk id="5" creationId="{00000000-0000-0000-0000-000000000000}"/>
          </ac:spMkLst>
        </pc:spChg>
        <pc:spChg chg="del">
          <ac:chgData name="Kitazawa Masakiyo" userId="2bf3742da7ad8ecb" providerId="LiveId" clId="{BA9CD614-8A94-495E-9A87-788EB6537E70}" dt="2021-10-28T10:24:27.459" v="1114" actId="478"/>
          <ac:spMkLst>
            <pc:docMk/>
            <pc:sldMk cId="1200752693" sldId="506"/>
            <ac:spMk id="10" creationId="{7D811185-B9F3-4A9E-9263-4A51EC13A26C}"/>
          </ac:spMkLst>
        </pc:spChg>
        <pc:spChg chg="add mod ord">
          <ac:chgData name="Kitazawa Masakiyo" userId="2bf3742da7ad8ecb" providerId="LiveId" clId="{BA9CD614-8A94-495E-9A87-788EB6537E70}" dt="2021-10-28T10:24:59.601" v="1117" actId="166"/>
          <ac:spMkLst>
            <pc:docMk/>
            <pc:sldMk cId="1200752693" sldId="506"/>
            <ac:spMk id="11" creationId="{8D0C5C84-C9CC-4694-B776-ABE0641A2796}"/>
          </ac:spMkLst>
        </pc:spChg>
      </pc:sldChg>
      <pc:sldChg chg="addSp delSp modSp mod">
        <pc:chgData name="Kitazawa Masakiyo" userId="2bf3742da7ad8ecb" providerId="LiveId" clId="{BA9CD614-8A94-495E-9A87-788EB6537E70}" dt="2021-10-28T10:25:50.608" v="1122" actId="166"/>
        <pc:sldMkLst>
          <pc:docMk/>
          <pc:sldMk cId="3334768948" sldId="507"/>
        </pc:sldMkLst>
        <pc:spChg chg="ord">
          <ac:chgData name="Kitazawa Masakiyo" userId="2bf3742da7ad8ecb" providerId="LiveId" clId="{BA9CD614-8A94-495E-9A87-788EB6537E70}" dt="2021-10-28T10:25:50.608" v="1122" actId="166"/>
          <ac:spMkLst>
            <pc:docMk/>
            <pc:sldMk cId="3334768948" sldId="507"/>
            <ac:spMk id="5" creationId="{00000000-0000-0000-0000-000000000000}"/>
          </ac:spMkLst>
        </pc:spChg>
        <pc:spChg chg="add mod">
          <ac:chgData name="Kitazawa Masakiyo" userId="2bf3742da7ad8ecb" providerId="LiveId" clId="{BA9CD614-8A94-495E-9A87-788EB6537E70}" dt="2021-10-28T10:25:45.593" v="1121"/>
          <ac:spMkLst>
            <pc:docMk/>
            <pc:sldMk cId="3334768948" sldId="507"/>
            <ac:spMk id="10" creationId="{0EEA4E2F-8745-4ED4-AB2C-28B24821A986}"/>
          </ac:spMkLst>
        </pc:spChg>
        <pc:spChg chg="del">
          <ac:chgData name="Kitazawa Masakiyo" userId="2bf3742da7ad8ecb" providerId="LiveId" clId="{BA9CD614-8A94-495E-9A87-788EB6537E70}" dt="2021-10-28T10:25:35.106" v="1119" actId="21"/>
          <ac:spMkLst>
            <pc:docMk/>
            <pc:sldMk cId="3334768948" sldId="507"/>
            <ac:spMk id="11" creationId="{8D0C5C84-C9CC-4694-B776-ABE0641A2796}"/>
          </ac:spMkLst>
        </pc:spChg>
      </pc:sldChg>
      <pc:sldChg chg="addSp delSp modSp mod">
        <pc:chgData name="Kitazawa Masakiyo" userId="2bf3742da7ad8ecb" providerId="LiveId" clId="{BA9CD614-8A94-495E-9A87-788EB6537E70}" dt="2021-10-28T10:26:37.082" v="1127" actId="166"/>
        <pc:sldMkLst>
          <pc:docMk/>
          <pc:sldMk cId="1814197758" sldId="508"/>
        </pc:sldMkLst>
        <pc:spChg chg="ord">
          <ac:chgData name="Kitazawa Masakiyo" userId="2bf3742da7ad8ecb" providerId="LiveId" clId="{BA9CD614-8A94-495E-9A87-788EB6537E70}" dt="2021-10-28T10:26:37.082" v="1127" actId="166"/>
          <ac:spMkLst>
            <pc:docMk/>
            <pc:sldMk cId="1814197758" sldId="508"/>
            <ac:spMk id="5" creationId="{00000000-0000-0000-0000-000000000000}"/>
          </ac:spMkLst>
        </pc:spChg>
        <pc:spChg chg="del">
          <ac:chgData name="Kitazawa Masakiyo" userId="2bf3742da7ad8ecb" providerId="LiveId" clId="{BA9CD614-8A94-495E-9A87-788EB6537E70}" dt="2021-10-28T10:26:20.665" v="1124" actId="21"/>
          <ac:spMkLst>
            <pc:docMk/>
            <pc:sldMk cId="1814197758" sldId="508"/>
            <ac:spMk id="10" creationId="{0EEA4E2F-8745-4ED4-AB2C-28B24821A986}"/>
          </ac:spMkLst>
        </pc:spChg>
        <pc:spChg chg="add mod">
          <ac:chgData name="Kitazawa Masakiyo" userId="2bf3742da7ad8ecb" providerId="LiveId" clId="{BA9CD614-8A94-495E-9A87-788EB6537E70}" dt="2021-10-28T10:26:28.150" v="1125"/>
          <ac:spMkLst>
            <pc:docMk/>
            <pc:sldMk cId="1814197758" sldId="508"/>
            <ac:spMk id="11" creationId="{71BC7B67-F9F7-4147-A849-5EB06DE3EB16}"/>
          </ac:spMkLst>
        </pc:spChg>
      </pc:sldChg>
      <pc:sldChg chg="addSp delSp modSp mod">
        <pc:chgData name="Kitazawa Masakiyo" userId="2bf3742da7ad8ecb" providerId="LiveId" clId="{BA9CD614-8A94-495E-9A87-788EB6537E70}" dt="2021-10-28T10:27:05.675" v="1131" actId="166"/>
        <pc:sldMkLst>
          <pc:docMk/>
          <pc:sldMk cId="4167214638" sldId="509"/>
        </pc:sldMkLst>
        <pc:spChg chg="ord">
          <ac:chgData name="Kitazawa Masakiyo" userId="2bf3742da7ad8ecb" providerId="LiveId" clId="{BA9CD614-8A94-495E-9A87-788EB6537E70}" dt="2021-10-28T10:27:05.675" v="1131" actId="166"/>
          <ac:spMkLst>
            <pc:docMk/>
            <pc:sldMk cId="4167214638" sldId="509"/>
            <ac:spMk id="5" creationId="{00000000-0000-0000-0000-000000000000}"/>
          </ac:spMkLst>
        </pc:spChg>
        <pc:spChg chg="add mod">
          <ac:chgData name="Kitazawa Masakiyo" userId="2bf3742da7ad8ecb" providerId="LiveId" clId="{BA9CD614-8A94-495E-9A87-788EB6537E70}" dt="2021-10-28T10:27:01.830" v="1130"/>
          <ac:spMkLst>
            <pc:docMk/>
            <pc:sldMk cId="4167214638" sldId="509"/>
            <ac:spMk id="10" creationId="{3B62ED98-A694-4CE0-8CDB-FB19BBCDA64C}"/>
          </ac:spMkLst>
        </pc:spChg>
        <pc:spChg chg="del">
          <ac:chgData name="Kitazawa Masakiyo" userId="2bf3742da7ad8ecb" providerId="LiveId" clId="{BA9CD614-8A94-495E-9A87-788EB6537E70}" dt="2021-10-28T10:26:54.315" v="1128" actId="478"/>
          <ac:spMkLst>
            <pc:docMk/>
            <pc:sldMk cId="4167214638" sldId="509"/>
            <ac:spMk id="11" creationId="{71BC7B67-F9F7-4147-A849-5EB06DE3EB16}"/>
          </ac:spMkLst>
        </pc:spChg>
      </pc:sldChg>
      <pc:sldChg chg="addSp delSp modSp new mod">
        <pc:chgData name="Kitazawa Masakiyo" userId="2bf3742da7ad8ecb" providerId="LiveId" clId="{BA9CD614-8A94-495E-9A87-788EB6537E70}" dt="2021-10-29T07:08:18.661" v="1825" actId="1076"/>
        <pc:sldMkLst>
          <pc:docMk/>
          <pc:sldMk cId="1283657681" sldId="510"/>
        </pc:sldMkLst>
        <pc:spChg chg="mod">
          <ac:chgData name="Kitazawa Masakiyo" userId="2bf3742da7ad8ecb" providerId="LiveId" clId="{BA9CD614-8A94-495E-9A87-788EB6537E70}" dt="2021-10-28T10:29:41.674" v="1196" actId="20577"/>
          <ac:spMkLst>
            <pc:docMk/>
            <pc:sldMk cId="1283657681" sldId="510"/>
            <ac:spMk id="2" creationId="{D3B3A2C2-0567-49AC-B349-566AAED4CA4B}"/>
          </ac:spMkLst>
        </pc:spChg>
        <pc:spChg chg="del">
          <ac:chgData name="Kitazawa Masakiyo" userId="2bf3742da7ad8ecb" providerId="LiveId" clId="{BA9CD614-8A94-495E-9A87-788EB6537E70}" dt="2021-10-28T10:29:37.558" v="1189" actId="478"/>
          <ac:spMkLst>
            <pc:docMk/>
            <pc:sldMk cId="1283657681" sldId="510"/>
            <ac:spMk id="3" creationId="{CC2EF6BB-6828-46F4-954D-0B3A873BBCBB}"/>
          </ac:spMkLst>
        </pc:spChg>
        <pc:spChg chg="add mod">
          <ac:chgData name="Kitazawa Masakiyo" userId="2bf3742da7ad8ecb" providerId="LiveId" clId="{BA9CD614-8A94-495E-9A87-788EB6537E70}" dt="2021-10-29T07:00:11.961" v="1704" actId="1076"/>
          <ac:spMkLst>
            <pc:docMk/>
            <pc:sldMk cId="1283657681" sldId="510"/>
            <ac:spMk id="3" creationId="{ECA6A151-09BD-4D14-AFE3-D6FD15C69060}"/>
          </ac:spMkLst>
        </pc:spChg>
        <pc:spChg chg="add mod">
          <ac:chgData name="Kitazawa Masakiyo" userId="2bf3742da7ad8ecb" providerId="LiveId" clId="{BA9CD614-8A94-495E-9A87-788EB6537E70}" dt="2021-10-29T07:02:57.404" v="1811" actId="1076"/>
          <ac:spMkLst>
            <pc:docMk/>
            <pc:sldMk cId="1283657681" sldId="510"/>
            <ac:spMk id="7" creationId="{93F4481F-75FE-4650-9687-5AEE7B466F8C}"/>
          </ac:spMkLst>
        </pc:spChg>
        <pc:spChg chg="add mod ord">
          <ac:chgData name="Kitazawa Masakiyo" userId="2bf3742da7ad8ecb" providerId="LiveId" clId="{BA9CD614-8A94-495E-9A87-788EB6537E70}" dt="2021-10-29T07:02:57.404" v="1811" actId="1076"/>
          <ac:spMkLst>
            <pc:docMk/>
            <pc:sldMk cId="1283657681" sldId="510"/>
            <ac:spMk id="11" creationId="{08BB0955-6426-4022-AC78-BA9B6C758886}"/>
          </ac:spMkLst>
        </pc:spChg>
        <pc:spChg chg="add mod">
          <ac:chgData name="Kitazawa Masakiyo" userId="2bf3742da7ad8ecb" providerId="LiveId" clId="{BA9CD614-8A94-495E-9A87-788EB6537E70}" dt="2021-10-29T07:03:15.630" v="1816" actId="1076"/>
          <ac:spMkLst>
            <pc:docMk/>
            <pc:sldMk cId="1283657681" sldId="510"/>
            <ac:spMk id="14" creationId="{9F74B800-D181-4962-B6F6-FDB252295107}"/>
          </ac:spMkLst>
        </pc:spChg>
        <pc:spChg chg="add mod">
          <ac:chgData name="Kitazawa Masakiyo" userId="2bf3742da7ad8ecb" providerId="LiveId" clId="{BA9CD614-8A94-495E-9A87-788EB6537E70}" dt="2021-10-29T07:03:09.762" v="1814" actId="1076"/>
          <ac:spMkLst>
            <pc:docMk/>
            <pc:sldMk cId="1283657681" sldId="510"/>
            <ac:spMk id="15" creationId="{3979D1A6-9E5F-47AF-B6EB-114BF93E9C73}"/>
          </ac:spMkLst>
        </pc:spChg>
        <pc:spChg chg="add mod">
          <ac:chgData name="Kitazawa Masakiyo" userId="2bf3742da7ad8ecb" providerId="LiveId" clId="{BA9CD614-8A94-495E-9A87-788EB6537E70}" dt="2021-10-29T07:08:08.158" v="1821" actId="1076"/>
          <ac:spMkLst>
            <pc:docMk/>
            <pc:sldMk cId="1283657681" sldId="510"/>
            <ac:spMk id="16" creationId="{89FF9C77-3EB4-4A89-AE3D-C5FF17660CA9}"/>
          </ac:spMkLst>
        </pc:spChg>
        <pc:spChg chg="add mod">
          <ac:chgData name="Kitazawa Masakiyo" userId="2bf3742da7ad8ecb" providerId="LiveId" clId="{BA9CD614-8A94-495E-9A87-788EB6537E70}" dt="2021-10-29T07:03:21.287" v="1818" actId="207"/>
          <ac:spMkLst>
            <pc:docMk/>
            <pc:sldMk cId="1283657681" sldId="510"/>
            <ac:spMk id="18" creationId="{FFF95FA5-45B6-41AF-9646-F957FE88B7BA}"/>
          </ac:spMkLst>
        </pc:spChg>
        <pc:picChg chg="add mod">
          <ac:chgData name="Kitazawa Masakiyo" userId="2bf3742da7ad8ecb" providerId="LiveId" clId="{BA9CD614-8A94-495E-9A87-788EB6537E70}" dt="2021-10-29T07:02:57.404" v="1811" actId="1076"/>
          <ac:picMkLst>
            <pc:docMk/>
            <pc:sldMk cId="1283657681" sldId="510"/>
            <ac:picMk id="5" creationId="{26D3B51E-2FA0-444B-9EE3-7679833E96FA}"/>
          </ac:picMkLst>
        </pc:picChg>
        <pc:picChg chg="add del mod">
          <ac:chgData name="Kitazawa Masakiyo" userId="2bf3742da7ad8ecb" providerId="LiveId" clId="{BA9CD614-8A94-495E-9A87-788EB6537E70}" dt="2021-10-28T10:31:33.637" v="1261"/>
          <ac:picMkLst>
            <pc:docMk/>
            <pc:sldMk cId="1283657681" sldId="510"/>
            <ac:picMk id="6" creationId="{9CA16E46-1B77-4BC7-8064-6C59F933BC4C}"/>
          </ac:picMkLst>
        </pc:picChg>
        <pc:picChg chg="add del mod">
          <ac:chgData name="Kitazawa Masakiyo" userId="2bf3742da7ad8ecb" providerId="LiveId" clId="{BA9CD614-8A94-495E-9A87-788EB6537E70}" dt="2021-10-29T02:18:09.003" v="1529"/>
          <ac:picMkLst>
            <pc:docMk/>
            <pc:sldMk cId="1283657681" sldId="510"/>
            <ac:picMk id="8" creationId="{0ED3BA58-E539-49C7-A281-83D2FA233071}"/>
          </ac:picMkLst>
        </pc:picChg>
        <pc:picChg chg="add mod">
          <ac:chgData name="Kitazawa Masakiyo" userId="2bf3742da7ad8ecb" providerId="LiveId" clId="{BA9CD614-8A94-495E-9A87-788EB6537E70}" dt="2021-10-29T07:08:18.661" v="1825" actId="1076"/>
          <ac:picMkLst>
            <pc:docMk/>
            <pc:sldMk cId="1283657681" sldId="510"/>
            <ac:picMk id="8" creationId="{86B0809A-CC81-4347-B3B7-8C36B0F8B952}"/>
          </ac:picMkLst>
        </pc:picChg>
        <pc:picChg chg="add del mod">
          <ac:chgData name="Kitazawa Masakiyo" userId="2bf3742da7ad8ecb" providerId="LiveId" clId="{BA9CD614-8A94-495E-9A87-788EB6537E70}" dt="2021-10-28T10:31:53.676" v="1273"/>
          <ac:picMkLst>
            <pc:docMk/>
            <pc:sldMk cId="1283657681" sldId="510"/>
            <ac:picMk id="9" creationId="{54C39131-F2AB-41C3-9735-A2690C4716E1}"/>
          </ac:picMkLst>
        </pc:picChg>
        <pc:picChg chg="add mod">
          <ac:chgData name="Kitazawa Masakiyo" userId="2bf3742da7ad8ecb" providerId="LiveId" clId="{BA9CD614-8A94-495E-9A87-788EB6537E70}" dt="2021-10-29T07:03:11.689" v="1815" actId="1076"/>
          <ac:picMkLst>
            <pc:docMk/>
            <pc:sldMk cId="1283657681" sldId="510"/>
            <ac:picMk id="10" creationId="{06EFD951-046A-4DE5-9727-8B1F69D417E5}"/>
          </ac:picMkLst>
        </pc:picChg>
        <pc:picChg chg="add del mod">
          <ac:chgData name="Kitazawa Masakiyo" userId="2bf3742da7ad8ecb" providerId="LiveId" clId="{BA9CD614-8A94-495E-9A87-788EB6537E70}" dt="2021-10-28T10:32:12.974" v="1285"/>
          <ac:picMkLst>
            <pc:docMk/>
            <pc:sldMk cId="1283657681" sldId="510"/>
            <ac:picMk id="11" creationId="{E53663A8-EE4D-406F-85A5-F233F68FAFE4}"/>
          </ac:picMkLst>
        </pc:picChg>
        <pc:picChg chg="add mod">
          <ac:chgData name="Kitazawa Masakiyo" userId="2bf3742da7ad8ecb" providerId="LiveId" clId="{BA9CD614-8A94-495E-9A87-788EB6537E70}" dt="2021-10-29T07:08:08.158" v="1821" actId="1076"/>
          <ac:picMkLst>
            <pc:docMk/>
            <pc:sldMk cId="1283657681" sldId="510"/>
            <ac:picMk id="13" creationId="{755836E0-EF53-468F-8467-FF77D40BA204}"/>
          </ac:picMkLst>
        </pc:picChg>
        <pc:picChg chg="add del mod">
          <ac:chgData name="Kitazawa Masakiyo" userId="2bf3742da7ad8ecb" providerId="LiveId" clId="{BA9CD614-8A94-495E-9A87-788EB6537E70}" dt="2021-10-29T02:17:11.017" v="1511"/>
          <ac:picMkLst>
            <pc:docMk/>
            <pc:sldMk cId="1283657681" sldId="510"/>
            <ac:picMk id="13" creationId="{ADA8503B-6853-42E3-BC9D-30B771397027}"/>
          </ac:picMkLst>
        </pc:picChg>
        <pc:picChg chg="add mod">
          <ac:chgData name="Kitazawa Masakiyo" userId="2bf3742da7ad8ecb" providerId="LiveId" clId="{BA9CD614-8A94-495E-9A87-788EB6537E70}" dt="2021-10-29T07:08:09.965" v="1822" actId="1076"/>
          <ac:picMkLst>
            <pc:docMk/>
            <pc:sldMk cId="1283657681" sldId="510"/>
            <ac:picMk id="17" creationId="{891A3FAF-60CE-4C1A-A00E-52D4498970BA}"/>
          </ac:picMkLst>
        </pc:picChg>
        <pc:cxnChg chg="add mod">
          <ac:chgData name="Kitazawa Masakiyo" userId="2bf3742da7ad8ecb" providerId="LiveId" clId="{BA9CD614-8A94-495E-9A87-788EB6537E70}" dt="2021-10-29T07:03:09.762" v="1814" actId="1076"/>
          <ac:cxnSpMkLst>
            <pc:docMk/>
            <pc:sldMk cId="1283657681" sldId="510"/>
            <ac:cxnSpMk id="12" creationId="{CA980865-03CA-4759-968A-0615199825A4}"/>
          </ac:cxnSpMkLst>
        </pc:cxnChg>
      </pc:sldChg>
      <pc:sldChg chg="ord">
        <pc:chgData name="Kitazawa Masakiyo" userId="2bf3742da7ad8ecb" providerId="LiveId" clId="{BA9CD614-8A94-495E-9A87-788EB6537E70}" dt="2021-10-29T07:04:41.682" v="1820"/>
        <pc:sldMkLst>
          <pc:docMk/>
          <pc:sldMk cId="3420431140" sldId="519"/>
        </pc:sldMkLst>
      </pc:sldChg>
      <pc:sldChg chg="new del">
        <pc:chgData name="Kitazawa Masakiyo" userId="2bf3742da7ad8ecb" providerId="LiveId" clId="{BA9CD614-8A94-495E-9A87-788EB6537E70}" dt="2021-10-29T06:12:37.061" v="1568" actId="680"/>
        <pc:sldMkLst>
          <pc:docMk/>
          <pc:sldMk cId="3167697559" sldId="5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D9FDC-903F-4F1E-83C2-29AAF86D0162}" type="datetimeFigureOut">
              <a:rPr kumimoji="1" lang="ja-JP" altLang="en-US" smtClean="0"/>
              <a:t>2021/12/22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F11F2-3F8B-4B66-AF29-B4F9CEDB5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77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3906-F51C-4100-8DFA-528C59429999}" type="datetime1">
              <a:rPr kumimoji="1" lang="ja-JP" altLang="en-US" smtClean="0"/>
              <a:t>2021/12/22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3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27EB-4E94-4315-B233-03C0AAB5CF8F}" type="datetime1">
              <a:rPr kumimoji="1" lang="ja-JP" altLang="en-US" smtClean="0"/>
              <a:t>2021/12/22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7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BF01-2A30-445F-AA8B-78DD65ACC8D3}" type="datetime1">
              <a:rPr kumimoji="1" lang="ja-JP" altLang="en-US" smtClean="0"/>
              <a:t>2021/12/22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84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7FFE9-091B-4A59-8B96-68CBA24736C3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2021/12/22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0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2AB4-7721-462B-829F-73CB6BF7CB5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2021/12/22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80797"/>
            <a:ext cx="2057400" cy="365125"/>
          </a:xfrm>
        </p:spPr>
        <p:txBody>
          <a:bodyPr/>
          <a:lstStyle>
            <a:lvl1pPr algn="l">
              <a:defRPr sz="6000" b="1">
                <a:solidFill>
                  <a:schemeClr val="tx1">
                    <a:alpha val="50000"/>
                  </a:schemeClr>
                </a:solidFill>
                <a:latin typeface="Arial Black" panose="020B0A04020102020204" pitchFamily="34" charset="0"/>
                <a:ea typeface="+mn-ea"/>
              </a:defRPr>
            </a:lvl1pPr>
          </a:lstStyle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393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8AF66-8FA8-4BE6-B1DB-86463CDAAC53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2021/12/22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2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D01B1-C391-4068-8772-D193B50E00E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2021/12/22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5B8C9-815F-4736-9CB3-AD963069018A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2021/12/22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8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A28CF-4DC4-40F3-83E4-3D7ECF3E92C0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2021/12/22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4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CE54F-6F97-4485-ADD8-721F1487058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2021/12/22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1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0257-05D9-4831-8F4F-776905E9B9A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2021/12/22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9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B66C-31AB-4458-BAD2-0A318E7AB111}" type="datetime1">
              <a:rPr kumimoji="1" lang="ja-JP" altLang="en-US" smtClean="0"/>
              <a:t>2021/12/22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7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58F88-E27C-4B17-A3B2-37BBE29B6EB6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2021/12/22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8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9CAA4-D423-49B9-B1A0-429F084CA1DB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2021/12/22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7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226C6-7144-463D-A0A6-6A0AD65D433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2021/12/22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4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97148-F8DD-47A7-BE9F-9F4AB341268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2021/12/22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23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247FEA-3908-4F66-A819-CB744C5861B0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2021/12/22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1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D4C60-0F7B-49A7-A0B3-8F247E8EA60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2021/12/22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36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3646F-5C49-4AF9-A464-CE3CD4AAE252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2021/12/22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67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D1106-19ED-41C4-B68C-8083E1611C2F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2021/12/22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98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E6A89-FB9D-4717-B90D-85115333EFD7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2021/12/22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151C-5DB6-4FED-9E91-31E6DA829537}" type="datetime1">
              <a:rPr kumimoji="1" lang="ja-JP" altLang="en-US" smtClean="0"/>
              <a:t>2021/12/22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3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8F9E-1696-44BF-88E9-EDA97287EE4C}" type="datetime1">
              <a:rPr kumimoji="1" lang="ja-JP" altLang="en-US" smtClean="0"/>
              <a:t>2021/12/22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45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E952-FD5B-43FB-9F96-C5641F37F764}" type="datetime1">
              <a:rPr kumimoji="1" lang="ja-JP" altLang="en-US" smtClean="0"/>
              <a:t>2021/12/22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6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47EA-4295-445F-919B-82F0E70E409D}" type="datetime1">
              <a:rPr kumimoji="1" lang="ja-JP" altLang="en-US" smtClean="0"/>
              <a:t>2021/12/22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EB7-042D-4B5B-BA0C-31CDEF4C7C83}" type="datetime1">
              <a:rPr kumimoji="1" lang="ja-JP" altLang="en-US" smtClean="0"/>
              <a:t>2021/12/22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53E9-B347-4AA0-A88B-99967CA3A822}" type="datetime1">
              <a:rPr kumimoji="1" lang="ja-JP" altLang="en-US" smtClean="0"/>
              <a:t>2021/12/22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BD29-B876-4C4D-BDBA-1D4D8BCB2005}" type="datetime1">
              <a:rPr kumimoji="1" lang="ja-JP" altLang="en-US" smtClean="0"/>
              <a:t>2021/12/22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1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2BA6-98A7-4192-A0E3-76CC9C9C67A9}" type="datetime1">
              <a:rPr kumimoji="1" lang="ja-JP" altLang="en-US" smtClean="0"/>
              <a:t>2021/12/22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4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10D21A-32F4-4AC6-B268-C3FF3C99F8E2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2021/12/22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86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370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4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6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7" Type="http://schemas.openxmlformats.org/officeDocument/2006/relationships/image" Target="../media/image95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7" Type="http://schemas.openxmlformats.org/officeDocument/2006/relationships/image" Target="../media/image69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jp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74.emf"/><Relationship Id="rId7" Type="http://schemas.openxmlformats.org/officeDocument/2006/relationships/image" Target="../media/image65.jpg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3.png"/><Relationship Id="rId5" Type="http://schemas.openxmlformats.org/officeDocument/2006/relationships/image" Target="../media/image95.emf"/><Relationship Id="rId4" Type="http://schemas.openxmlformats.org/officeDocument/2006/relationships/image" Target="../media/image1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6.png"/><Relationship Id="rId7" Type="http://schemas.openxmlformats.org/officeDocument/2006/relationships/image" Target="../media/image121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5.png"/><Relationship Id="rId5" Type="http://schemas.openxmlformats.org/officeDocument/2006/relationships/image" Target="../media/image12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0.png"/><Relationship Id="rId7" Type="http://schemas.openxmlformats.org/officeDocument/2006/relationships/image" Target="../media/image141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48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15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6.png"/><Relationship Id="rId5" Type="http://schemas.openxmlformats.org/officeDocument/2006/relationships/image" Target="../media/image89.png"/><Relationship Id="rId4" Type="http://schemas.openxmlformats.org/officeDocument/2006/relationships/image" Target="../media/image8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9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0.emf"/><Relationship Id="rId4" Type="http://schemas.openxmlformats.org/officeDocument/2006/relationships/image" Target="../media/image15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7" Type="http://schemas.openxmlformats.org/officeDocument/2006/relationships/image" Target="../media/image164.png"/><Relationship Id="rId2" Type="http://schemas.openxmlformats.org/officeDocument/2006/relationships/image" Target="../media/image16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0.png"/><Relationship Id="rId5" Type="http://schemas.openxmlformats.org/officeDocument/2006/relationships/image" Target="../media/image163.png"/><Relationship Id="rId4" Type="http://schemas.openxmlformats.org/officeDocument/2006/relationships/image" Target="../media/image160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030.png"/><Relationship Id="rId7" Type="http://schemas.openxmlformats.org/officeDocument/2006/relationships/image" Target="../media/image168.emf"/><Relationship Id="rId2" Type="http://schemas.openxmlformats.org/officeDocument/2006/relationships/image" Target="../media/image16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7.emf"/><Relationship Id="rId5" Type="http://schemas.openxmlformats.org/officeDocument/2006/relationships/image" Target="../media/image166.png"/><Relationship Id="rId4" Type="http://schemas.openxmlformats.org/officeDocument/2006/relationships/image" Target="../media/image570.png"/><Relationship Id="rId9" Type="http://schemas.openxmlformats.org/officeDocument/2006/relationships/image" Target="../media/image17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72.png"/><Relationship Id="rId2" Type="http://schemas.openxmlformats.org/officeDocument/2006/relationships/image" Target="../media/image17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4.png"/><Relationship Id="rId5" Type="http://schemas.openxmlformats.org/officeDocument/2006/relationships/image" Target="../media/image710.png"/><Relationship Id="rId4" Type="http://schemas.openxmlformats.org/officeDocument/2006/relationships/image" Target="../media/image173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87.png"/><Relationship Id="rId7" Type="http://schemas.openxmlformats.org/officeDocument/2006/relationships/image" Target="../media/image190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9.png"/><Relationship Id="rId11" Type="http://schemas.openxmlformats.org/officeDocument/2006/relationships/image" Target="../media/image194.png"/><Relationship Id="rId5" Type="http://schemas.openxmlformats.org/officeDocument/2006/relationships/image" Target="../media/image188.png"/><Relationship Id="rId10" Type="http://schemas.openxmlformats.org/officeDocument/2006/relationships/image" Target="../media/image193.png"/><Relationship Id="rId4" Type="http://schemas.openxmlformats.org/officeDocument/2006/relationships/image" Target="../media/image55.png"/><Relationship Id="rId9" Type="http://schemas.openxmlformats.org/officeDocument/2006/relationships/image" Target="../media/image19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emf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8.png"/><Relationship Id="rId4" Type="http://schemas.openxmlformats.org/officeDocument/2006/relationships/image" Target="../media/image99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200.emf"/><Relationship Id="rId7" Type="http://schemas.openxmlformats.org/officeDocument/2006/relationships/image" Target="../media/image84.png"/><Relationship Id="rId2" Type="http://schemas.openxmlformats.org/officeDocument/2006/relationships/image" Target="../media/image19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5" Type="http://schemas.openxmlformats.org/officeDocument/2006/relationships/image" Target="../media/image85.png"/><Relationship Id="rId10" Type="http://schemas.openxmlformats.org/officeDocument/2006/relationships/image" Target="../media/image203.png"/><Relationship Id="rId4" Type="http://schemas.openxmlformats.org/officeDocument/2006/relationships/image" Target="../media/image201.png"/><Relationship Id="rId9" Type="http://schemas.openxmlformats.org/officeDocument/2006/relationships/image" Target="../media/image20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emf"/><Relationship Id="rId2" Type="http://schemas.openxmlformats.org/officeDocument/2006/relationships/image" Target="../media/image199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4.emf"/><Relationship Id="rId4" Type="http://schemas.openxmlformats.org/officeDocument/2006/relationships/image" Target="../media/image20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emf"/><Relationship Id="rId3" Type="http://schemas.openxmlformats.org/officeDocument/2006/relationships/image" Target="../media/image175.png"/><Relationship Id="rId7" Type="http://schemas.openxmlformats.org/officeDocument/2006/relationships/image" Target="../media/image55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Relationship Id="rId9" Type="http://schemas.openxmlformats.org/officeDocument/2006/relationships/image" Target="../media/image206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186.png"/><Relationship Id="rId4" Type="http://schemas.openxmlformats.org/officeDocument/2006/relationships/image" Target="../media/image2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jpg"/><Relationship Id="rId7" Type="http://schemas.openxmlformats.org/officeDocument/2006/relationships/image" Target="../media/image212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21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10.emf"/><Relationship Id="rId7" Type="http://schemas.openxmlformats.org/officeDocument/2006/relationships/image" Target="../media/image217.png"/><Relationship Id="rId2" Type="http://schemas.openxmlformats.org/officeDocument/2006/relationships/image" Target="../media/image21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2.png"/><Relationship Id="rId5" Type="http://schemas.openxmlformats.org/officeDocument/2006/relationships/image" Target="../media/image216.png"/><Relationship Id="rId4" Type="http://schemas.openxmlformats.org/officeDocument/2006/relationships/image" Target="../media/image1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30.png"/><Relationship Id="rId7" Type="http://schemas.openxmlformats.org/officeDocument/2006/relationships/image" Target="../media/image26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57350" y="1624333"/>
            <a:ext cx="6858000" cy="1194650"/>
          </a:xfrm>
        </p:spPr>
        <p:txBody>
          <a:bodyPr>
            <a:noAutofit/>
          </a:bodyPr>
          <a:lstStyle/>
          <a:p>
            <a:r>
              <a:rPr lang="en-US" altLang="ja-JP" sz="56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Gravitational Form Factors</a:t>
            </a:r>
            <a:br>
              <a:rPr lang="en-US" altLang="ja-JP" sz="56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altLang="ja-JP" sz="56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from Lattice QCD</a:t>
            </a:r>
            <a:endParaRPr kumimoji="1" lang="ja-JP" altLang="en-US" sz="1000" dirty="0">
              <a:effectLst>
                <a:glow rad="114300">
                  <a:srgbClr val="1A6382">
                    <a:alpha val="60000"/>
                  </a:srgbClr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4767" y="4429241"/>
            <a:ext cx="6858000" cy="618523"/>
          </a:xfrm>
        </p:spPr>
        <p:txBody>
          <a:bodyPr>
            <a:noAutofit/>
          </a:bodyPr>
          <a:lstStyle/>
          <a:p>
            <a:r>
              <a:rPr lang="en-US" altLang="ja-JP" sz="3600" b="1" dirty="0"/>
              <a:t>Masakiyo Kitazawa</a:t>
            </a:r>
            <a:endParaRPr kumimoji="1" lang="en-US" altLang="ja-JP" sz="3600" b="1" dirty="0"/>
          </a:p>
          <a:p>
            <a:r>
              <a:rPr lang="en-US" altLang="ja-JP" sz="3200" dirty="0"/>
              <a:t>(Osaka U.)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85067" y="168948"/>
            <a:ext cx="639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ja-JP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GPD and Related Topics at J-PARC, 2022/12/22, KEK (online)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ECE698-1243-4828-87AE-82FED48EF459}"/>
              </a:ext>
            </a:extLst>
          </p:cNvPr>
          <p:cNvSpPr txBox="1"/>
          <p:nvPr/>
        </p:nvSpPr>
        <p:spPr>
          <a:xfrm>
            <a:off x="4341066" y="5472332"/>
            <a:ext cx="41742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/>
              <a:t>Thanks to:</a:t>
            </a:r>
            <a:endParaRPr lang="en-US" altLang="ja-JP" sz="2000" dirty="0"/>
          </a:p>
          <a:p>
            <a:pPr algn="r"/>
            <a:r>
              <a:rPr kumimoji="1" lang="en-US" altLang="ja-JP" sz="2000" dirty="0"/>
              <a:t>H. Ito, R. Yanagihara &amp;</a:t>
            </a:r>
          </a:p>
          <a:p>
            <a:pPr algn="r"/>
            <a:r>
              <a:rPr kumimoji="1" lang="en-US" altLang="ja-JP" sz="2000" dirty="0" err="1"/>
              <a:t>FlowQCD</a:t>
            </a:r>
            <a:r>
              <a:rPr kumimoji="1" lang="en-US" altLang="ja-JP" sz="2000" dirty="0"/>
              <a:t>/WHOT-QCD Collaborations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5146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Constructing EMT 1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04800" y="4016188"/>
            <a:ext cx="8624047" cy="2456330"/>
          </a:xfrm>
          <a:prstGeom prst="roundRect">
            <a:avLst>
              <a:gd name="adj" fmla="val 11323"/>
            </a:avLst>
          </a:prstGeom>
          <a:solidFill>
            <a:schemeClr val="accent1">
              <a:lumMod val="50000"/>
              <a:alpha val="7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492919" y="1673625"/>
            <a:ext cx="5184674" cy="140208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2054352"/>
            <a:ext cx="4458998" cy="83872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4" y="2540225"/>
            <a:ext cx="571470" cy="16773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53" y="1187716"/>
            <a:ext cx="2520182" cy="257199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92009" y="4101035"/>
            <a:ext cx="668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>
                <a:latin typeface="+mj-lt"/>
              </a:rPr>
              <a:t>G</a:t>
            </a:r>
            <a:r>
              <a:rPr kumimoji="1" lang="en-US" altLang="ja-JP" sz="2800" b="1" dirty="0">
                <a:latin typeface="+mj-lt"/>
              </a:rPr>
              <a:t>auge-invariant dimension 4 operators</a:t>
            </a:r>
            <a:endParaRPr kumimoji="1" lang="ja-JP" altLang="en-US" sz="2800" b="1" dirty="0">
              <a:latin typeface="+mj-lt"/>
            </a:endParaRPr>
          </a:p>
        </p:txBody>
      </p:sp>
      <p:sp>
        <p:nvSpPr>
          <p:cNvPr id="10" name="左中かっこ 9"/>
          <p:cNvSpPr/>
          <p:nvPr/>
        </p:nvSpPr>
        <p:spPr>
          <a:xfrm>
            <a:off x="728141" y="4771063"/>
            <a:ext cx="335885" cy="13803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上矢印 11"/>
          <p:cNvSpPr/>
          <p:nvPr/>
        </p:nvSpPr>
        <p:spPr>
          <a:xfrm>
            <a:off x="1064026" y="2893081"/>
            <a:ext cx="565269" cy="1123108"/>
          </a:xfrm>
          <a:prstGeom prst="upArrow">
            <a:avLst>
              <a:gd name="adj1" fmla="val 50000"/>
              <a:gd name="adj2" fmla="val 7696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Suzuki</a:t>
            </a:r>
            <a:r>
              <a:rPr kumimoji="1" lang="en-US" altLang="ja-JP" sz="2000" dirty="0"/>
              <a:t>, 2013</a:t>
            </a: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rho\sigma}(t,x)G_{\rho\sigma}(t,x) &#10;\\&#10;&amp;amp; E(t,x) = \frac14&#10;G_{\rho\sigma}(t,x)G_{\rho\sigma}(t,x) &#10;\end{align*}&lt;/body&gt;&#10;  &lt;fcolor&gt;FFFFFFFF&lt;/fcolor&gt;&#10;  &lt;bcolor&gt;FFFFFFFF&lt;/bcolor&gt;&#10;  &lt;transparent&gt;True&lt;/transparent&gt;&#10;  &lt;resolution&gt;1800&lt;/resolution&gt;&#10;  &lt;imageh&gt;1103&lt;/imageh&gt;&#10;  &lt;imagew&gt;5964&lt;/imagew&gt;&#10;  &lt;scale&gt;50&lt;/scale&gt;&#10;  &lt;cursor&gt;157&lt;/cursor&gt;&#10;&lt;/TeXTeX&gt;">
            <a:extLst>
              <a:ext uri="{FF2B5EF4-FFF2-40B4-BE49-F238E27FC236}">
                <a16:creationId xmlns:a16="http://schemas.microsoft.com/office/drawing/2014/main" id="{551DFA7C-9474-4282-9572-642CA22B09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61" y="4771063"/>
            <a:ext cx="7450210" cy="13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8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2736894" y="6165225"/>
            <a:ext cx="5952960" cy="52322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Constructing EMT 2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07818" y="4142383"/>
            <a:ext cx="8444753" cy="19088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655122" y="4256423"/>
            <a:ext cx="3656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err="1">
                <a:latin typeface="+mj-lt"/>
              </a:rPr>
              <a:t>Remormalized</a:t>
            </a:r>
            <a:r>
              <a:rPr kumimoji="1" lang="en-US" altLang="ja-JP" sz="3200" b="1" dirty="0">
                <a:latin typeface="+mj-lt"/>
              </a:rPr>
              <a:t> EMT</a:t>
            </a:r>
            <a:endParaRPr kumimoji="1" lang="ja-JP" altLang="en-US" sz="3200" b="1" dirty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Suzuki</a:t>
            </a:r>
            <a:r>
              <a:rPr kumimoji="1" lang="en-US" altLang="ja-JP" sz="2000" dirty="0"/>
              <a:t>, 2013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812868" y="1691555"/>
            <a:ext cx="2642410" cy="683514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3793128" y="2519188"/>
            <a:ext cx="822416" cy="534703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sp>
        <p:nvSpPr>
          <p:cNvPr id="17" name="曲折矢印 16"/>
          <p:cNvSpPr/>
          <p:nvPr/>
        </p:nvSpPr>
        <p:spPr>
          <a:xfrm rot="16200000">
            <a:off x="2340926" y="3057569"/>
            <a:ext cx="493360" cy="497695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25472" y="3220084"/>
            <a:ext cx="196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vacuum </a:t>
            </a:r>
            <a:r>
              <a:rPr kumimoji="1" lang="en-US" altLang="ja-JP" sz="2400" dirty="0" err="1"/>
              <a:t>subtr</a:t>
            </a:r>
            <a:r>
              <a:rPr kumimoji="1" lang="en-US" altLang="ja-JP" sz="2400" dirty="0"/>
              <a:t>.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c_1(t)&#10;U_{\mu\nu}(t,x) + \delta_{\mu\nu} c_2(t) E(t,x)_{\rm subt.} \right]&#10;\end{align*}&lt;/body&gt;&#10;  &lt;fcolor&gt;FFFFFFFF&lt;/fcolor&gt;&#10;  &lt;bcolor&gt;FFFFFFFF&lt;/bcolor&gt;&#10;  &lt;transparent&gt;True&lt;/transparent&gt;&#10;  &lt;resolution&gt;1800&lt;/resolution&gt;&#10;  &lt;imageh&gt;379&lt;/imageh&gt;&#10;  &lt;imagew&gt;5379&lt;/imagew&gt;&#10;  &lt;scale&gt;50&lt;/scale&gt;&#10;  &lt;cursor&gt;10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8" y="5076384"/>
            <a:ext cx="7172897" cy="505397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304801" y="3333204"/>
            <a:ext cx="1994262" cy="80333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55122" y="6165225"/>
            <a:ext cx="6158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latin typeface="+mj-lt"/>
              </a:rPr>
              <a:t>“</a:t>
            </a:r>
            <a:r>
              <a:rPr kumimoji="1" lang="en-US" altLang="ja-JP" sz="2800" b="1" dirty="0" err="1">
                <a:solidFill>
                  <a:srgbClr val="FFFF00"/>
                </a:solidFill>
                <a:latin typeface="+mj-lt"/>
              </a:rPr>
              <a:t>SF</a:t>
            </a:r>
            <a:r>
              <a:rPr kumimoji="1" lang="en-US" altLang="ja-JP" sz="2800" b="1" i="1" dirty="0" err="1">
                <a:solidFill>
                  <a:srgbClr val="FFFF00"/>
                </a:solidFill>
                <a:latin typeface="+mj-lt"/>
              </a:rPr>
              <a:t>t</a:t>
            </a:r>
            <a:r>
              <a:rPr kumimoji="1" lang="en-US" altLang="ja-JP" sz="2800" b="1" dirty="0" err="1">
                <a:solidFill>
                  <a:srgbClr val="FFFF00"/>
                </a:solidFill>
                <a:latin typeface="+mj-lt"/>
              </a:rPr>
              <a:t>X</a:t>
            </a:r>
            <a:r>
              <a:rPr kumimoji="1" lang="en-US" altLang="ja-JP" sz="2800" b="1" dirty="0">
                <a:latin typeface="+mj-lt"/>
              </a:rPr>
              <a:t> method” </a:t>
            </a:r>
            <a:r>
              <a:rPr kumimoji="1" lang="en-US" altLang="ja-JP" sz="2400" b="1" dirty="0">
                <a:latin typeface="+mj-lt"/>
              </a:rPr>
              <a:t>(</a:t>
            </a:r>
            <a:r>
              <a:rPr kumimoji="1" lang="en-US" altLang="ja-JP" sz="2400" b="1" dirty="0">
                <a:solidFill>
                  <a:srgbClr val="FFFF00"/>
                </a:solidFill>
                <a:latin typeface="+mj-lt"/>
              </a:rPr>
              <a:t>S</a:t>
            </a:r>
            <a:r>
              <a:rPr kumimoji="1" lang="en-US" altLang="ja-JP" sz="2000" b="1" dirty="0">
                <a:latin typeface="+mj-lt"/>
              </a:rPr>
              <a:t>mall </a:t>
            </a:r>
            <a:r>
              <a:rPr kumimoji="1" lang="en-US" altLang="ja-JP" sz="2400" b="1" dirty="0">
                <a:solidFill>
                  <a:srgbClr val="FFFF00"/>
                </a:solidFill>
                <a:latin typeface="+mj-lt"/>
              </a:rPr>
              <a:t>F</a:t>
            </a:r>
            <a:r>
              <a:rPr kumimoji="1" lang="en-US" altLang="ja-JP" sz="2000" b="1" dirty="0">
                <a:latin typeface="+mj-lt"/>
              </a:rPr>
              <a:t>low </a:t>
            </a:r>
            <a:r>
              <a:rPr kumimoji="1" lang="en-US" altLang="ja-JP" sz="2400" b="1" i="1" dirty="0">
                <a:solidFill>
                  <a:srgbClr val="FFFF00"/>
                </a:solidFill>
                <a:latin typeface="+mj-lt"/>
              </a:rPr>
              <a:t>t</a:t>
            </a:r>
            <a:r>
              <a:rPr kumimoji="1" lang="en-US" altLang="ja-JP" sz="2000" b="1" dirty="0">
                <a:latin typeface="+mj-lt"/>
              </a:rPr>
              <a:t>ime </a:t>
            </a:r>
            <a:r>
              <a:rPr kumimoji="1" lang="en-US" altLang="ja-JP" sz="2000" b="1" dirty="0" err="1">
                <a:latin typeface="+mj-lt"/>
              </a:rPr>
              <a:t>e</a:t>
            </a:r>
            <a:r>
              <a:rPr kumimoji="1" lang="en-US" altLang="ja-JP" sz="2400" b="1" dirty="0" err="1">
                <a:solidFill>
                  <a:srgbClr val="FFFF00"/>
                </a:solidFill>
                <a:latin typeface="+mj-lt"/>
              </a:rPr>
              <a:t>X</a:t>
            </a:r>
            <a:r>
              <a:rPr kumimoji="1" lang="en-US" altLang="ja-JP" sz="2000" b="1" dirty="0" err="1">
                <a:latin typeface="+mj-lt"/>
              </a:rPr>
              <a:t>pansion</a:t>
            </a:r>
            <a:r>
              <a:rPr kumimoji="1" lang="en-US" altLang="ja-JP" sz="2400" b="1" dirty="0">
                <a:latin typeface="+mj-lt"/>
              </a:rPr>
              <a:t>)</a:t>
            </a:r>
            <a:endParaRPr kumimoji="1" lang="ja-JP" altLang="en-US" sz="2800" b="1" dirty="0">
              <a:latin typeface="+mj-lt"/>
            </a:endParaRPr>
          </a:p>
        </p:txBody>
      </p:sp>
      <p:sp>
        <p:nvSpPr>
          <p:cNvPr id="21" name="下矢印 20"/>
          <p:cNvSpPr/>
          <p:nvPr/>
        </p:nvSpPr>
        <p:spPr>
          <a:xfrm rot="16200000">
            <a:off x="2341546" y="6174427"/>
            <a:ext cx="403210" cy="528877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7226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367783" y="1637558"/>
            <a:ext cx="8462707" cy="267822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EMT in QCD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35698" b="1"/>
          <a:stretch/>
        </p:blipFill>
        <p:spPr>
          <a:xfrm>
            <a:off x="367783" y="4713900"/>
            <a:ext cx="5615006" cy="143180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069" y="5619194"/>
            <a:ext cx="3246432" cy="6517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(t,x) =&amp;amp; c_1(t) U_{\mu\nu}(t,x) + c_2(t) \delta_{\mu\nu}\big( E(t,x) - \langle E \rangle_0 \big) &#10;\\&#10;&amp;amp;+ c_3(t) \big( O_{3\mu\nu}(t,x) - 2 O_{4\mu\nu}(t,x) - {\rm VEV} \big)&#10;\\&#10;&amp;amp;+c_4(t) \big( O_{4\mu\nu} (t,x)- {\rm VEV} \big)&#10;+ c_5(t) \big( O_{5\mu\nu} (t,x)- {\rm VEV} \big)&#10;\end{align*}&lt;/body&gt;&#10;  &lt;fcolor&gt;FFFFFFFF&lt;/fcolor&gt;&#10;  &lt;bcolor&gt;FFFFFFFF&lt;/bcolor&gt;&#10;  &lt;transparent&gt;True&lt;/transparent&gt;&#10;  &lt;resolution&gt;1800&lt;/resolution&gt;&#10;  &lt;imageh&gt;1195&lt;/imageh&gt;&#10;  &lt;imagew&gt;706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7" y="1981928"/>
            <a:ext cx="8070721" cy="1365885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18651" y="900162"/>
            <a:ext cx="3277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Makino, Suzuki (2014)</a:t>
            </a:r>
          </a:p>
          <a:p>
            <a:r>
              <a:rPr kumimoji="1" lang="en-US" altLang="ja-JP" sz="2000" dirty="0" err="1"/>
              <a:t>Harlander</a:t>
            </a:r>
            <a:r>
              <a:rPr kumimoji="1" lang="en-US" altLang="ja-JP" sz="2000" dirty="0"/>
              <a:t>+ (2018)</a:t>
            </a: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(x) = \lim_{t\to0} T_{\mu\nu}(t,x)&#10;\end{align*}&lt;/body&gt;&#10;  &lt;fcolor&gt;FFFFFFFF&lt;/fcolor&gt;&#10;  &lt;bcolor&gt;FFFFFFFF&lt;/bcolor&gt;&#10;  &lt;transparent&gt;True&lt;/transparent&gt;&#10;  &lt;resolution&gt;1800&lt;/resolution&gt;&#10;  &lt;imageh&gt;344&lt;/imageh&gt;&#10;  &lt;imagew&gt;2369&lt;/imagew&gt;&#10;  &lt;scale&gt;50&lt;/scale&gt;&#10;  &lt;cursor&gt;53&lt;/cursor&gt;&#10;&lt;/TeXTeX&gt;">
            <a:extLst>
              <a:ext uri="{FF2B5EF4-FFF2-40B4-BE49-F238E27FC236}">
                <a16:creationId xmlns:a16="http://schemas.microsoft.com/office/drawing/2014/main" id="{387902DD-9FBD-4812-AC49-CBED640FA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97" y="3727117"/>
            <a:ext cx="3438740" cy="4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88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418011" y="1385554"/>
            <a:ext cx="5256994" cy="3325675"/>
          </a:xfrm>
          <a:prstGeom prst="roundRect">
            <a:avLst>
              <a:gd name="adj" fmla="val 14692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4432203" y="3484426"/>
            <a:ext cx="3008629" cy="748155"/>
            <a:chOff x="4432203" y="2805146"/>
            <a:chExt cx="3008629" cy="748155"/>
          </a:xfrm>
        </p:grpSpPr>
        <p:sp>
          <p:nvSpPr>
            <p:cNvPr id="43" name="正方形/長方形 42"/>
            <p:cNvSpPr/>
            <p:nvPr/>
          </p:nvSpPr>
          <p:spPr>
            <a:xfrm>
              <a:off x="4432203" y="2805146"/>
              <a:ext cx="826037" cy="70333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4649282" y="2845415"/>
              <a:ext cx="2791550" cy="707886"/>
              <a:chOff x="4649282" y="2845415"/>
              <a:chExt cx="2791550" cy="707886"/>
            </a:xfrm>
          </p:grpSpPr>
          <p:sp>
            <p:nvSpPr>
              <p:cNvPr id="44" name="楕円 43"/>
              <p:cNvSpPr/>
              <p:nvPr/>
            </p:nvSpPr>
            <p:spPr>
              <a:xfrm>
                <a:off x="4649282" y="2984484"/>
                <a:ext cx="360000" cy="36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5269917" y="2845415"/>
                <a:ext cx="217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err="1">
                    <a:solidFill>
                      <a:srgbClr val="FFFF00"/>
                    </a:solidFill>
                  </a:rPr>
                  <a:t>Iritani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, MK, Suzuki,</a:t>
                </a:r>
              </a:p>
              <a:p>
                <a:r>
                  <a:rPr lang="en-US" altLang="ja-JP" sz="2000" dirty="0" err="1">
                    <a:solidFill>
                      <a:srgbClr val="FFFF00"/>
                    </a:solidFill>
                  </a:rPr>
                  <a:t>Takaura</a:t>
                </a:r>
                <a:r>
                  <a:rPr kumimoji="1" lang="en-US" altLang="ja-JP" sz="2000" dirty="0">
                    <a:solidFill>
                      <a:srgbClr val="FFFF00"/>
                    </a:solidFill>
                  </a:rPr>
                  <a:t>,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2019</a:t>
                </a:r>
                <a:endParaRPr kumimoji="1" lang="ja-JP" altLang="en-US" sz="2000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7" name="正方形/長方形 36"/>
          <p:cNvSpPr/>
          <p:nvPr/>
        </p:nvSpPr>
        <p:spPr>
          <a:xfrm>
            <a:off x="3540616" y="2367631"/>
            <a:ext cx="1037414" cy="19512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620626" y="3496329"/>
            <a:ext cx="826037" cy="652259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980184" y="2796594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03105" y="346117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×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88105" y="378171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zero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2811682" y="2812708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2213895" y="2993530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3029885" y="298448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3025297" y="3676057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3845175" y="3672193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Perturbative Coefficients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795648" y="2812708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95648" y="3499656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795648" y="4183278"/>
            <a:ext cx="4477051" cy="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56827" y="2412598"/>
            <a:ext cx="49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LO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4768" y="2351044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</a:t>
            </a:r>
            <a:r>
              <a:rPr kumimoji="1" lang="en-US" altLang="ja-JP" dirty="0"/>
              <a:t>-loop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06368" y="234210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dirty="0"/>
              <a:t>-loop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52821" y="2342100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dirty="0"/>
              <a:t>-loop</a:t>
            </a:r>
            <a:endParaRPr kumimoji="1" lang="ja-JP" altLang="en-US" dirty="0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1988722" y="2412598"/>
            <a:ext cx="702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811682" y="2412598"/>
            <a:ext cx="0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637719" y="2409819"/>
            <a:ext cx="0" cy="177346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446663" y="2409819"/>
            <a:ext cx="5859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272699" y="2409819"/>
            <a:ext cx="0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1959838" y="4151049"/>
            <a:ext cx="157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66CCFF"/>
                </a:solidFill>
              </a:rPr>
              <a:t>Suzuki (2013)</a:t>
            </a:r>
            <a:endParaRPr kumimoji="1" lang="ja-JP" altLang="en-US" sz="2000" dirty="0">
              <a:solidFill>
                <a:srgbClr val="66CCF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23088" y="1258459"/>
            <a:ext cx="3277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Suzuki, PTEP 2013, 083B03</a:t>
            </a:r>
          </a:p>
          <a:p>
            <a:r>
              <a:rPr kumimoji="1" lang="en-US" altLang="ja-JP" sz="2000" dirty="0" err="1"/>
              <a:t>Harlander</a:t>
            </a:r>
            <a:r>
              <a:rPr kumimoji="1" lang="en-US" altLang="ja-JP" sz="2000" dirty="0"/>
              <a:t>+, 1808.09837</a:t>
            </a:r>
          </a:p>
          <a:p>
            <a:r>
              <a:rPr lang="en-US" altLang="ja-JP" sz="2000" dirty="0" err="1"/>
              <a:t>Iritani</a:t>
            </a:r>
            <a:r>
              <a:rPr lang="en-US" altLang="ja-JP" sz="2000" dirty="0"/>
              <a:t>, MK, Suzuki, </a:t>
            </a:r>
            <a:r>
              <a:rPr lang="en-US" altLang="ja-JP" sz="2000" dirty="0" err="1"/>
              <a:t>Takaura</a:t>
            </a:r>
            <a:r>
              <a:rPr lang="en-US" altLang="ja-JP" sz="2000" dirty="0"/>
              <a:t>, PTEP 2019</a:t>
            </a:r>
            <a:endParaRPr kumimoji="1" lang="en-US" altLang="ja-JP" sz="20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2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4" y="3729285"/>
            <a:ext cx="495300" cy="2645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1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72" y="3046575"/>
            <a:ext cx="495300" cy="26458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 (t)&#10;= c_1(t)&#10;U_{\mu\nu}(t) + \delta_{\mu\nu} c_2(t) E(t)&#10;\end{align*}&lt;/body&gt;&#10;  &lt;fcolor&gt;FFFFFFFF&lt;/fcolor&gt;&#10;  &lt;bcolor&gt;FFFFFFFF&lt;/bcolor&gt;&#10;  &lt;transparent&gt;True&lt;/transparent&gt;&#10;  &lt;resolution&gt;1800&lt;/resolution&gt;&#10;  &lt;imageh&gt;261&lt;/imageh&gt;&#10;  &lt;imagew&gt;38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2" y="1814313"/>
            <a:ext cx="4698101" cy="320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90331" y="5020411"/>
                <a:ext cx="43701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kumimoji="1" lang="en-US" altLang="ja-JP" sz="2800" b="1" dirty="0"/>
                  <a:t>Choice of the scale of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kumimoji="1" lang="en-US" altLang="ja-JP" sz="2800" b="1" i="1" baseline="30000" dirty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kumimoji="1" lang="ja-JP" altLang="en-US" sz="2800" b="1" baseline="300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31" y="5020411"/>
                <a:ext cx="4370107" cy="523220"/>
              </a:xfrm>
              <a:prstGeom prst="rect">
                <a:avLst/>
              </a:prstGeom>
              <a:blipFill>
                <a:blip r:embed="rId5"/>
                <a:stretch>
                  <a:fillRect l="-2371" t="-11765" b="-34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c_1(t) = c_1\Big(g^2\big(\mu(t)\big)\Big)&#10;\end{align*}&lt;/body&gt;&#10;  &lt;fcolor&gt;FFFFFFFF&lt;/fcolor&gt;&#10;  &lt;bcolor&gt;FF000000&lt;/bcolor&gt;&#10;  &lt;transparent&gt;True&lt;/transparent&gt;&#10;  &lt;resolution&gt;1800&lt;/resolution&gt;&#10;  &lt;imageh&gt;447&lt;/imageh&gt;&#10;  &lt;imagew&gt;219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1" y="5683861"/>
            <a:ext cx="2325159" cy="473074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mu_d(t) = 1/\sqrt{8t}&#10;\end{align*}&lt;/body&gt;&#10;  &lt;fcolor&gt;FFFFFFFF&lt;/fcolor&gt;&#10;  &lt;bcolor&gt;FF000000&lt;/bcolor&gt;&#10;  &lt;transparent&gt;True&lt;/transparent&gt;&#10;  &lt;resolution&gt;1800&lt;/resolution&gt;&#10;  &lt;imageh&gt;291&lt;/imageh&gt;&#10;  &lt;imagew&gt;1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641949"/>
            <a:ext cx="1636184" cy="30797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3894307" y="5581300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Previous:</a:t>
            </a:r>
          </a:p>
          <a:p>
            <a:r>
              <a:rPr lang="en-US" altLang="ja-JP" sz="2400" dirty="0"/>
              <a:t>Improved:</a:t>
            </a:r>
            <a:endParaRPr kumimoji="1" lang="ja-JP" altLang="en-US" sz="24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mu_0(t) = 1/\sqrt{2e^{\gamma_E}t}&#10;\end{align*}&lt;/body&gt;&#10;  &lt;fcolor&gt;FFFFFFFF&lt;/fcolor&gt;&#10;  &lt;bcolor&gt;FF000000&lt;/bcolor&gt;&#10;  &lt;transparent&gt;True&lt;/transparent&gt;&#10;  &lt;resolution&gt;1800&lt;/resolution&gt;&#10;  &lt;imageh&gt;291&lt;/imageh&gt;&#10;  &lt;imagew&gt;191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996798"/>
            <a:ext cx="2029883" cy="307975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5254215" y="6375042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Harlander</a:t>
            </a:r>
            <a:r>
              <a:rPr kumimoji="1" lang="en-US" altLang="ja-JP" dirty="0"/>
              <a:t>+ (2018)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56783" y="4210715"/>
            <a:ext cx="202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solidFill>
                  <a:srgbClr val="FFCCFF"/>
                </a:solidFill>
              </a:rPr>
              <a:t>Harlander</a:t>
            </a:r>
            <a:r>
              <a:rPr kumimoji="1" lang="en-US" altLang="ja-JP" sz="2000" dirty="0">
                <a:solidFill>
                  <a:srgbClr val="FFCCFF"/>
                </a:solidFill>
              </a:rPr>
              <a:t>+(2018)</a:t>
            </a:r>
            <a:endParaRPr kumimoji="1" lang="ja-JP" altLang="en-US" sz="2000" dirty="0">
              <a:solidFill>
                <a:srgbClr val="FFCCFF"/>
              </a:solidFill>
            </a:endParaRPr>
          </a:p>
        </p:txBody>
      </p:sp>
      <p:sp>
        <p:nvSpPr>
          <p:cNvPr id="48" name="楕円 47"/>
          <p:cNvSpPr/>
          <p:nvPr/>
        </p:nvSpPr>
        <p:spPr>
          <a:xfrm>
            <a:off x="3840339" y="298064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0139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/>
              <a:t>t</a:t>
            </a:r>
            <a:r>
              <a:rPr kumimoji="1" lang="en-US" altLang="ja-JP" dirty="0"/>
              <a:t> Dependence: SU(3) YM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8650" y="5349616"/>
            <a:ext cx="6356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Existence of “linear window” at intermediate t</a:t>
            </a:r>
            <a:endParaRPr lang="en-US" altLang="ja-JP" sz="2400" dirty="0">
              <a:latin typeface="Symbol" panose="05050102010706020507" pitchFamily="18" charset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52226" y="4805543"/>
            <a:ext cx="389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/>
              <a:t>Takaura</a:t>
            </a:r>
            <a:r>
              <a:rPr kumimoji="1" lang="en-US" altLang="ja-JP" dirty="0"/>
              <a:t>, PTEP </a:t>
            </a:r>
            <a:r>
              <a:rPr lang="en-US" altLang="ja-JP" dirty="0"/>
              <a:t>2019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t="1683" r="2203" b="1112"/>
          <a:stretch/>
        </p:blipFill>
        <p:spPr>
          <a:xfrm>
            <a:off x="505098" y="1829049"/>
            <a:ext cx="3669182" cy="290396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927" y="1829049"/>
            <a:ext cx="3667838" cy="2903960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+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35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25" y="1349529"/>
            <a:ext cx="2054057" cy="37953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-3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47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92" y="1349529"/>
            <a:ext cx="2242308" cy="37953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4432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角丸四角形 15">
            <a:extLst>
              <a:ext uri="{FF2B5EF4-FFF2-40B4-BE49-F238E27FC236}">
                <a16:creationId xmlns:a16="http://schemas.microsoft.com/office/drawing/2014/main" id="{72EA8011-6585-4949-87B7-42FD33A623F6}"/>
              </a:ext>
            </a:extLst>
          </p:cNvPr>
          <p:cNvSpPr/>
          <p:nvPr/>
        </p:nvSpPr>
        <p:spPr>
          <a:xfrm>
            <a:off x="5288248" y="5680156"/>
            <a:ext cx="3280402" cy="962218"/>
          </a:xfrm>
          <a:prstGeom prst="roundRect">
            <a:avLst>
              <a:gd name="adj" fmla="val 1140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  <p:sp>
        <p:nvSpPr>
          <p:cNvPr id="148" name="角丸四角形 15">
            <a:extLst>
              <a:ext uri="{FF2B5EF4-FFF2-40B4-BE49-F238E27FC236}">
                <a16:creationId xmlns:a16="http://schemas.microsoft.com/office/drawing/2014/main" id="{F345EABF-A211-4D3F-8991-0C9B2A8B8ECB}"/>
              </a:ext>
            </a:extLst>
          </p:cNvPr>
          <p:cNvSpPr/>
          <p:nvPr/>
        </p:nvSpPr>
        <p:spPr>
          <a:xfrm>
            <a:off x="348595" y="4004262"/>
            <a:ext cx="3553910" cy="2705606"/>
          </a:xfrm>
          <a:prstGeom prst="roundRect">
            <a:avLst>
              <a:gd name="adj" fmla="val 1140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角丸四角形 15">
            <a:extLst>
              <a:ext uri="{FF2B5EF4-FFF2-40B4-BE49-F238E27FC236}">
                <a16:creationId xmlns:a16="http://schemas.microsoft.com/office/drawing/2014/main" id="{6F217F50-F005-4E58-96AB-58A58B52D537}"/>
              </a:ext>
            </a:extLst>
          </p:cNvPr>
          <p:cNvSpPr/>
          <p:nvPr/>
        </p:nvSpPr>
        <p:spPr>
          <a:xfrm>
            <a:off x="343433" y="1138961"/>
            <a:ext cx="3553910" cy="2705606"/>
          </a:xfrm>
          <a:prstGeom prst="roundRect">
            <a:avLst>
              <a:gd name="adj" fmla="val 1140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Double Extrapolation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1083804" y="2762520"/>
            <a:ext cx="2150717" cy="748873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>
            <a:cxnSpLocks/>
          </p:cNvCxnSpPr>
          <p:nvPr/>
        </p:nvCxnSpPr>
        <p:spPr>
          <a:xfrm>
            <a:off x="722259" y="3513454"/>
            <a:ext cx="283551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>
            <a:cxnSpLocks/>
          </p:cNvCxnSpPr>
          <p:nvPr/>
        </p:nvCxnSpPr>
        <p:spPr>
          <a:xfrm flipV="1">
            <a:off x="1046035" y="1659864"/>
            <a:ext cx="3368" cy="1949991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>
            <a:cxnSpLocks/>
          </p:cNvCxnSpPr>
          <p:nvPr/>
        </p:nvCxnSpPr>
        <p:spPr>
          <a:xfrm>
            <a:off x="1615099" y="1720446"/>
            <a:ext cx="0" cy="1797676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>
            <a:cxnSpLocks/>
          </p:cNvCxnSpPr>
          <p:nvPr/>
        </p:nvCxnSpPr>
        <p:spPr>
          <a:xfrm flipH="1">
            <a:off x="2129039" y="1720446"/>
            <a:ext cx="0" cy="1795663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cxnSpLocks/>
          </p:cNvCxnSpPr>
          <p:nvPr/>
        </p:nvCxnSpPr>
        <p:spPr>
          <a:xfrm flipH="1">
            <a:off x="2664794" y="1720445"/>
            <a:ext cx="0" cy="1789102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834722" y="3148790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discretization</a:t>
            </a:r>
            <a:endParaRPr lang="en-US" altLang="ja-JP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30" y="3095090"/>
            <a:ext cx="250737" cy="26273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6" y="1743101"/>
            <a:ext cx="110811" cy="228912"/>
          </a:xfrm>
          <a:prstGeom prst="rect">
            <a:avLst/>
          </a:prstGeom>
        </p:spPr>
      </p:pic>
      <p:sp>
        <p:nvSpPr>
          <p:cNvPr id="21" name="右矢印 20"/>
          <p:cNvSpPr/>
          <p:nvPr/>
        </p:nvSpPr>
        <p:spPr>
          <a:xfrm rot="16200000" flipH="1">
            <a:off x="286180" y="2525894"/>
            <a:ext cx="1520040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4" name="図 73">
            <a:extLst>
              <a:ext uri="{FF2B5EF4-FFF2-40B4-BE49-F238E27FC236}">
                <a16:creationId xmlns:a16="http://schemas.microsoft.com/office/drawing/2014/main" id="{282E910D-30FB-4283-BD16-BCFFBB331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533" y="2144858"/>
            <a:ext cx="2833507" cy="2705606"/>
          </a:xfrm>
          <a:prstGeom prst="rect">
            <a:avLst/>
          </a:prstGeom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0D684748-0D29-4C5C-BC65-491F6DDAEEBB}"/>
              </a:ext>
            </a:extLst>
          </p:cNvPr>
          <p:cNvSpPr txBox="1"/>
          <p:nvPr/>
        </p:nvSpPr>
        <p:spPr>
          <a:xfrm>
            <a:off x="473012" y="1163140"/>
            <a:ext cx="1568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Method A:</a:t>
            </a:r>
            <a:endParaRPr kumimoji="1" lang="ja-JP" altLang="en-US" sz="2400" b="1" dirty="0"/>
          </a:p>
        </p:txBody>
      </p:sp>
      <p:pic>
        <p:nvPicPr>
          <p:cNvPr id="98" name="TexTeXPicture" descr="&lt;?xml version=&quot;1.0&quot; encoding=&quot;utf-16&quot;?&gt;&#10;&lt;TeXTeX&gt;&#10;  &lt;preamble&gt;\documentclass{jarticle}&#10;\usepackage{amsmath,bm}&#10;\pagestyle{empty}&#10;&lt;/preamble&gt;&#10;  &lt;body&gt;\begin{align*} &#10;a\to0,~t\to0&#10;\end{align*}&lt;/body&gt;&#10;  &lt;fcolor&gt;FFFFFFFF&lt;/fcolor&gt;&#10;  &lt;bcolor&gt;FF000000&lt;/bcolor&gt;&#10;  &lt;transparent&gt;True&lt;/transparent&gt;&#10;  &lt;resolution&gt;1800&lt;/resolution&gt;&#10;  &lt;imageh&gt;212&lt;/imageh&gt;&#10;  &lt;imagew&gt;1419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1FF83DD1-17D4-4F04-91AC-D43AEDEE57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68" y="1321784"/>
            <a:ext cx="1501775" cy="224366"/>
          </a:xfrm>
          <a:prstGeom prst="rect">
            <a:avLst/>
          </a:prstGeom>
        </p:spPr>
      </p:pic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D5410BF4-24F1-41B3-8CDC-8BDBD43CA6CA}"/>
              </a:ext>
            </a:extLst>
          </p:cNvPr>
          <p:cNvSpPr txBox="1"/>
          <p:nvPr/>
        </p:nvSpPr>
        <p:spPr>
          <a:xfrm>
            <a:off x="473012" y="4078813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Method B:</a:t>
            </a:r>
            <a:endParaRPr kumimoji="1" lang="ja-JP" altLang="en-US" sz="2400" b="1" dirty="0"/>
          </a:p>
        </p:txBody>
      </p:sp>
      <p:pic>
        <p:nvPicPr>
          <p:cNvPr id="115" name="TexTeXPicture" descr="&lt;?xml version=&quot;1.0&quot; encoding=&quot;utf-16&quot;?&gt;&#10;&lt;TeXTeX&gt;&#10;  &lt;preamble&gt;\documentclass{jarticle}&#10;\usepackage{amsmath,bm}&#10;\pagestyle{empty}&#10;&lt;/preamble&gt;&#10;  &lt;body&gt;\begin{align*} &#10;t\to0,~a\to0&#10;\end{align*}&lt;/body&gt;&#10;  &lt;fcolor&gt;FFFFFFFF&lt;/fcolor&gt;&#10;  &lt;bcolor&gt;FF000000&lt;/bcolor&gt;&#10;  &lt;transparent&gt;True&lt;/transparent&gt;&#10;  &lt;resolution&gt;1800&lt;/resolution&gt;&#10;  &lt;imageh&gt;212&lt;/imageh&gt;&#10;  &lt;imagew&gt;1424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D124589C-AF2B-4911-8570-5230D7E328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68" y="4237457"/>
            <a:ext cx="1507067" cy="224366"/>
          </a:xfrm>
          <a:prstGeom prst="rect">
            <a:avLst/>
          </a:prstGeom>
        </p:spPr>
      </p:pic>
      <p:sp>
        <p:nvSpPr>
          <p:cNvPr id="134" name="直角三角形 133">
            <a:extLst>
              <a:ext uri="{FF2B5EF4-FFF2-40B4-BE49-F238E27FC236}">
                <a16:creationId xmlns:a16="http://schemas.microsoft.com/office/drawing/2014/main" id="{02DDC3EA-A2B4-481B-9E49-6CA5015FD298}"/>
              </a:ext>
            </a:extLst>
          </p:cNvPr>
          <p:cNvSpPr/>
          <p:nvPr/>
        </p:nvSpPr>
        <p:spPr>
          <a:xfrm flipH="1">
            <a:off x="1079883" y="5650291"/>
            <a:ext cx="2150717" cy="748873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5" name="直線矢印コネクタ 134">
            <a:extLst>
              <a:ext uri="{FF2B5EF4-FFF2-40B4-BE49-F238E27FC236}">
                <a16:creationId xmlns:a16="http://schemas.microsoft.com/office/drawing/2014/main" id="{7ED5E7D1-B7E3-44CD-B712-59886E808545}"/>
              </a:ext>
            </a:extLst>
          </p:cNvPr>
          <p:cNvCxnSpPr>
            <a:cxnSpLocks/>
          </p:cNvCxnSpPr>
          <p:nvPr/>
        </p:nvCxnSpPr>
        <p:spPr>
          <a:xfrm>
            <a:off x="718338" y="6401225"/>
            <a:ext cx="283551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>
            <a:extLst>
              <a:ext uri="{FF2B5EF4-FFF2-40B4-BE49-F238E27FC236}">
                <a16:creationId xmlns:a16="http://schemas.microsoft.com/office/drawing/2014/main" id="{6E682EA9-2D2E-4D13-B859-D20F4143A96B}"/>
              </a:ext>
            </a:extLst>
          </p:cNvPr>
          <p:cNvCxnSpPr>
            <a:cxnSpLocks/>
          </p:cNvCxnSpPr>
          <p:nvPr/>
        </p:nvCxnSpPr>
        <p:spPr>
          <a:xfrm flipV="1">
            <a:off x="1042114" y="4547635"/>
            <a:ext cx="3368" cy="1949991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8824815B-6529-4F49-8B79-91BA41E207EF}"/>
              </a:ext>
            </a:extLst>
          </p:cNvPr>
          <p:cNvCxnSpPr>
            <a:cxnSpLocks/>
          </p:cNvCxnSpPr>
          <p:nvPr/>
        </p:nvCxnSpPr>
        <p:spPr>
          <a:xfrm>
            <a:off x="1611178" y="4608217"/>
            <a:ext cx="0" cy="1797676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75BC4E33-BBEF-4AE0-80B1-A046CC5B4886}"/>
              </a:ext>
            </a:extLst>
          </p:cNvPr>
          <p:cNvCxnSpPr>
            <a:cxnSpLocks/>
          </p:cNvCxnSpPr>
          <p:nvPr/>
        </p:nvCxnSpPr>
        <p:spPr>
          <a:xfrm flipH="1">
            <a:off x="2125118" y="4608217"/>
            <a:ext cx="0" cy="1795663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CDC601B1-AE82-4FDD-AD03-1A110A2458F1}"/>
              </a:ext>
            </a:extLst>
          </p:cNvPr>
          <p:cNvCxnSpPr>
            <a:cxnSpLocks/>
          </p:cNvCxnSpPr>
          <p:nvPr/>
        </p:nvCxnSpPr>
        <p:spPr>
          <a:xfrm flipH="1">
            <a:off x="2660873" y="4608216"/>
            <a:ext cx="0" cy="1789102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A0C237DA-C5A5-4A4C-9FC5-7DF0A723989F}"/>
              </a:ext>
            </a:extLst>
          </p:cNvPr>
          <p:cNvSpPr txBox="1"/>
          <p:nvPr/>
        </p:nvSpPr>
        <p:spPr>
          <a:xfrm>
            <a:off x="1830801" y="6036561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discretization</a:t>
            </a:r>
            <a:endParaRPr lang="en-US" altLang="ja-JP" dirty="0"/>
          </a:p>
        </p:txBody>
      </p:sp>
      <p:pic>
        <p:nvPicPr>
          <p:cNvPr id="141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77317799-F379-4C06-BA86-088091F44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09" y="5982861"/>
            <a:ext cx="250737" cy="262734"/>
          </a:xfrm>
          <a:prstGeom prst="rect">
            <a:avLst/>
          </a:prstGeom>
        </p:spPr>
      </p:pic>
      <p:pic>
        <p:nvPicPr>
          <p:cNvPr id="14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2EFB7A3A-5CDE-452A-A1F5-A16EB5DED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5" y="4630872"/>
            <a:ext cx="110811" cy="228912"/>
          </a:xfrm>
          <a:prstGeom prst="rect">
            <a:avLst/>
          </a:prstGeom>
        </p:spPr>
      </p:pic>
      <p:sp>
        <p:nvSpPr>
          <p:cNvPr id="145" name="右矢印 19">
            <a:extLst>
              <a:ext uri="{FF2B5EF4-FFF2-40B4-BE49-F238E27FC236}">
                <a16:creationId xmlns:a16="http://schemas.microsoft.com/office/drawing/2014/main" id="{F21F82BF-F9D1-4690-B5A6-6B22197BD55B}"/>
              </a:ext>
            </a:extLst>
          </p:cNvPr>
          <p:cNvSpPr/>
          <p:nvPr/>
        </p:nvSpPr>
        <p:spPr>
          <a:xfrm flipH="1">
            <a:off x="1079883" y="6241266"/>
            <a:ext cx="1875318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9" name="右矢印 20">
            <a:extLst>
              <a:ext uri="{FF2B5EF4-FFF2-40B4-BE49-F238E27FC236}">
                <a16:creationId xmlns:a16="http://schemas.microsoft.com/office/drawing/2014/main" id="{6F943F3D-1699-4B06-AE05-368D8CF0A292}"/>
              </a:ext>
            </a:extLst>
          </p:cNvPr>
          <p:cNvSpPr/>
          <p:nvPr/>
        </p:nvSpPr>
        <p:spPr>
          <a:xfrm rot="16200000" flipH="1">
            <a:off x="850756" y="5463481"/>
            <a:ext cx="1534632" cy="327241"/>
          </a:xfrm>
          <a:prstGeom prst="rightArrow">
            <a:avLst>
              <a:gd name="adj1" fmla="val 50000"/>
              <a:gd name="adj2" fmla="val 111412"/>
            </a:avLst>
          </a:prstGeom>
          <a:noFill/>
          <a:ln w="28575" cap="flat" cmpd="sng" algn="ctr">
            <a:solidFill>
              <a:srgbClr val="DB8631"/>
            </a:solidFill>
            <a:prstDash val="sysDash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0" name="右矢印 20">
            <a:extLst>
              <a:ext uri="{FF2B5EF4-FFF2-40B4-BE49-F238E27FC236}">
                <a16:creationId xmlns:a16="http://schemas.microsoft.com/office/drawing/2014/main" id="{BB562D2C-DB0F-4A94-934C-C8FD385143E6}"/>
              </a:ext>
            </a:extLst>
          </p:cNvPr>
          <p:cNvSpPr/>
          <p:nvPr/>
        </p:nvSpPr>
        <p:spPr>
          <a:xfrm rot="16200000" flipH="1">
            <a:off x="1136499" y="5263888"/>
            <a:ext cx="965116" cy="156911"/>
          </a:xfrm>
          <a:prstGeom prst="rect">
            <a:avLst/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1" name="右矢印 20">
            <a:extLst>
              <a:ext uri="{FF2B5EF4-FFF2-40B4-BE49-F238E27FC236}">
                <a16:creationId xmlns:a16="http://schemas.microsoft.com/office/drawing/2014/main" id="{124F2802-41F2-4948-8561-5C18A545EAC3}"/>
              </a:ext>
            </a:extLst>
          </p:cNvPr>
          <p:cNvSpPr/>
          <p:nvPr/>
        </p:nvSpPr>
        <p:spPr>
          <a:xfrm rot="16200000" flipH="1">
            <a:off x="1354300" y="5466884"/>
            <a:ext cx="1534632" cy="327241"/>
          </a:xfrm>
          <a:prstGeom prst="rightArrow">
            <a:avLst>
              <a:gd name="adj1" fmla="val 50000"/>
              <a:gd name="adj2" fmla="val 111412"/>
            </a:avLst>
          </a:prstGeom>
          <a:noFill/>
          <a:ln w="28575" cap="flat" cmpd="sng" algn="ctr">
            <a:solidFill>
              <a:srgbClr val="DB8631"/>
            </a:solidFill>
            <a:prstDash val="sysDash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2" name="右矢印 20">
            <a:extLst>
              <a:ext uri="{FF2B5EF4-FFF2-40B4-BE49-F238E27FC236}">
                <a16:creationId xmlns:a16="http://schemas.microsoft.com/office/drawing/2014/main" id="{B4E01B13-A388-4A1D-976F-C55235A646FE}"/>
              </a:ext>
            </a:extLst>
          </p:cNvPr>
          <p:cNvSpPr/>
          <p:nvPr/>
        </p:nvSpPr>
        <p:spPr>
          <a:xfrm rot="16200000" flipH="1">
            <a:off x="1641744" y="5265589"/>
            <a:ext cx="961713" cy="156911"/>
          </a:xfrm>
          <a:prstGeom prst="rect">
            <a:avLst/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" name="右矢印 20">
            <a:extLst>
              <a:ext uri="{FF2B5EF4-FFF2-40B4-BE49-F238E27FC236}">
                <a16:creationId xmlns:a16="http://schemas.microsoft.com/office/drawing/2014/main" id="{6909AE9B-49D7-470B-8DCC-C79000A8A6F6}"/>
              </a:ext>
            </a:extLst>
          </p:cNvPr>
          <p:cNvSpPr/>
          <p:nvPr/>
        </p:nvSpPr>
        <p:spPr>
          <a:xfrm rot="16200000" flipH="1">
            <a:off x="1883512" y="5466175"/>
            <a:ext cx="1534632" cy="327241"/>
          </a:xfrm>
          <a:prstGeom prst="rightArrow">
            <a:avLst>
              <a:gd name="adj1" fmla="val 50000"/>
              <a:gd name="adj2" fmla="val 111412"/>
            </a:avLst>
          </a:prstGeom>
          <a:noFill/>
          <a:ln w="28575" cap="flat" cmpd="sng" algn="ctr">
            <a:solidFill>
              <a:srgbClr val="DB8631"/>
            </a:solidFill>
            <a:prstDash val="sysDash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4" name="右矢印 20">
            <a:extLst>
              <a:ext uri="{FF2B5EF4-FFF2-40B4-BE49-F238E27FC236}">
                <a16:creationId xmlns:a16="http://schemas.microsoft.com/office/drawing/2014/main" id="{5D98FEB6-FC6E-4856-9A9F-35720C47E59F}"/>
              </a:ext>
            </a:extLst>
          </p:cNvPr>
          <p:cNvSpPr/>
          <p:nvPr/>
        </p:nvSpPr>
        <p:spPr>
          <a:xfrm rot="16200000" flipH="1">
            <a:off x="2170602" y="5265235"/>
            <a:ext cx="962422" cy="156911"/>
          </a:xfrm>
          <a:prstGeom prst="rect">
            <a:avLst/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flipH="1">
            <a:off x="1072149" y="1861003"/>
            <a:ext cx="1640971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1072150" y="2281690"/>
            <a:ext cx="1640970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1072150" y="2683770"/>
            <a:ext cx="1637600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CEEDCE10-D5CF-40F5-B09F-CDFEA5DE274C}"/>
              </a:ext>
            </a:extLst>
          </p:cNvPr>
          <p:cNvSpPr txBox="1"/>
          <p:nvPr/>
        </p:nvSpPr>
        <p:spPr>
          <a:xfrm>
            <a:off x="4182560" y="1192411"/>
            <a:ext cx="3357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Consistency check</a:t>
            </a:r>
            <a:endParaRPr kumimoji="1" lang="ja-JP" altLang="en-US" sz="2800" b="1" dirty="0"/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448F1C48-BBF9-4156-BCF5-1C89C3E07DF7}"/>
              </a:ext>
            </a:extLst>
          </p:cNvPr>
          <p:cNvSpPr txBox="1"/>
          <p:nvPr/>
        </p:nvSpPr>
        <p:spPr>
          <a:xfrm>
            <a:off x="4419150" y="1683193"/>
            <a:ext cx="387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latent heat &amp; pressure gap</a:t>
            </a:r>
            <a:endParaRPr kumimoji="1" lang="ja-JP" altLang="en-US" sz="2400" dirty="0"/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33318E81-F048-4FE6-9301-C53551CFBA89}"/>
              </a:ext>
            </a:extLst>
          </p:cNvPr>
          <p:cNvSpPr txBox="1"/>
          <p:nvPr/>
        </p:nvSpPr>
        <p:spPr>
          <a:xfrm>
            <a:off x="5656124" y="5126220"/>
            <a:ext cx="1434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Method A</a:t>
            </a:r>
            <a:endParaRPr kumimoji="1" lang="ja-JP" altLang="en-US" sz="2400" dirty="0"/>
          </a:p>
        </p:txBody>
      </p:sp>
      <p:sp>
        <p:nvSpPr>
          <p:cNvPr id="158" name="左中かっこ 157">
            <a:extLst>
              <a:ext uri="{FF2B5EF4-FFF2-40B4-BE49-F238E27FC236}">
                <a16:creationId xmlns:a16="http://schemas.microsoft.com/office/drawing/2014/main" id="{B0FDBBE3-557D-41F7-9069-EA1424BFD917}"/>
              </a:ext>
            </a:extLst>
          </p:cNvPr>
          <p:cNvSpPr/>
          <p:nvPr/>
        </p:nvSpPr>
        <p:spPr>
          <a:xfrm rot="16200000">
            <a:off x="6266064" y="4157795"/>
            <a:ext cx="213698" cy="1822160"/>
          </a:xfrm>
          <a:prstGeom prst="leftBrace">
            <a:avLst>
              <a:gd name="adj1" fmla="val 24790"/>
              <a:gd name="adj2" fmla="val 50000"/>
            </a:avLst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A543C65C-5ADB-42EF-8C5A-509B3EE642EB}"/>
              </a:ext>
            </a:extLst>
          </p:cNvPr>
          <p:cNvSpPr txBox="1"/>
          <p:nvPr/>
        </p:nvSpPr>
        <p:spPr>
          <a:xfrm>
            <a:off x="4948359" y="5128465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B</a:t>
            </a:r>
            <a:endParaRPr kumimoji="1" lang="ja-JP" altLang="en-US" sz="2400" dirty="0"/>
          </a:p>
        </p:txBody>
      </p:sp>
      <p:cxnSp>
        <p:nvCxnSpPr>
          <p:cNvPr id="161" name="直線コネクタ 160">
            <a:extLst>
              <a:ext uri="{FF2B5EF4-FFF2-40B4-BE49-F238E27FC236}">
                <a16:creationId xmlns:a16="http://schemas.microsoft.com/office/drawing/2014/main" id="{F553842B-25FE-420C-8CB7-A8CC5B583A91}"/>
              </a:ext>
            </a:extLst>
          </p:cNvPr>
          <p:cNvCxnSpPr/>
          <p:nvPr/>
        </p:nvCxnSpPr>
        <p:spPr>
          <a:xfrm>
            <a:off x="5132063" y="4921350"/>
            <a:ext cx="0" cy="23451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5A76DE05-AFC6-466C-970D-E84BB4119B27}"/>
              </a:ext>
            </a:extLst>
          </p:cNvPr>
          <p:cNvSpPr txBox="1"/>
          <p:nvPr/>
        </p:nvSpPr>
        <p:spPr>
          <a:xfrm rot="5400000">
            <a:off x="7019253" y="2833646"/>
            <a:ext cx="1838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Shirogane</a:t>
            </a:r>
            <a:r>
              <a:rPr kumimoji="1" lang="en-US" altLang="ja-JP" dirty="0"/>
              <a:t>+, 2021</a:t>
            </a:r>
          </a:p>
          <a:p>
            <a:r>
              <a:rPr lang="en-US" altLang="ja-JP" dirty="0"/>
              <a:t>(</a:t>
            </a:r>
            <a:r>
              <a:rPr kumimoji="1" lang="en-US" altLang="ja-JP" dirty="0"/>
              <a:t>WHOT-QCD)</a:t>
            </a:r>
            <a:endParaRPr kumimoji="1" lang="ja-JP" altLang="en-US" dirty="0"/>
          </a:p>
        </p:txBody>
      </p:sp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82B7782B-D4DE-49DB-8FF0-11FA9FE8415A}"/>
              </a:ext>
            </a:extLst>
          </p:cNvPr>
          <p:cNvSpPr txBox="1"/>
          <p:nvPr/>
        </p:nvSpPr>
        <p:spPr>
          <a:xfrm>
            <a:off x="6100598" y="5745764"/>
            <a:ext cx="255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Consistent result for two methods</a:t>
            </a:r>
            <a:r>
              <a:rPr lang="en-US" altLang="ja-JP" sz="2400" dirty="0"/>
              <a:t> </a:t>
            </a:r>
            <a:endParaRPr kumimoji="1" lang="ja-JP" altLang="en-US" sz="2400" dirty="0"/>
          </a:p>
        </p:txBody>
      </p:sp>
      <p:sp>
        <p:nvSpPr>
          <p:cNvPr id="165" name="矢印: 右 164">
            <a:extLst>
              <a:ext uri="{FF2B5EF4-FFF2-40B4-BE49-F238E27FC236}">
                <a16:creationId xmlns:a16="http://schemas.microsoft.com/office/drawing/2014/main" id="{060A6932-46C1-4BA2-BA88-C3D9FBF57407}"/>
              </a:ext>
            </a:extLst>
          </p:cNvPr>
          <p:cNvSpPr/>
          <p:nvPr/>
        </p:nvSpPr>
        <p:spPr>
          <a:xfrm>
            <a:off x="5517896" y="5824901"/>
            <a:ext cx="529209" cy="67272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158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/>
              <a:t>t</a:t>
            </a:r>
            <a:r>
              <a:rPr kumimoji="1" lang="en-US" altLang="ja-JP" dirty="0"/>
              <a:t> Dependence: SU(3) YM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8650" y="5349616"/>
            <a:ext cx="7475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Existence of “linear window” at intermediate 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Stable t</a:t>
            </a:r>
            <a:r>
              <a:rPr kumimoji="1" lang="ja-JP" altLang="en-US" sz="2400" dirty="0"/>
              <a:t>→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1" lang="en-US" altLang="ja-JP" sz="2400" dirty="0"/>
              <a:t> extrapolation</a:t>
            </a:r>
            <a:endParaRPr kumimoji="1" lang="en-US" altLang="ja-JP" sz="105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Systematic errors: fit range, </a:t>
            </a:r>
            <a:r>
              <a:rPr lang="en-US" altLang="ja-JP" sz="2400" dirty="0" err="1"/>
              <a:t>uncertaintyof</a:t>
            </a:r>
            <a:r>
              <a:rPr lang="en-US" altLang="ja-JP" sz="2400" dirty="0"/>
              <a:t> </a:t>
            </a:r>
            <a:r>
              <a:rPr lang="en-US" altLang="ja-JP" sz="2400" dirty="0">
                <a:latin typeface="Symbol" panose="05050102010706020507" pitchFamily="18" charset="2"/>
              </a:rPr>
              <a:t>L </a:t>
            </a:r>
            <a:r>
              <a:rPr lang="en-US" altLang="ja-JP" sz="2400" dirty="0"/>
              <a:t>(±3%)</a:t>
            </a:r>
            <a:r>
              <a:rPr lang="en-US" altLang="ja-JP" sz="2400" dirty="0">
                <a:sym typeface="Wingdings" panose="05000000000000000000" pitchFamily="2" charset="2"/>
              </a:rPr>
              <a:t>, …</a:t>
            </a:r>
            <a:endParaRPr lang="en-US" altLang="ja-JP" sz="2400" dirty="0">
              <a:latin typeface="Symbol" panose="05050102010706020507" pitchFamily="18" charset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52226" y="4805543"/>
            <a:ext cx="3896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/>
              <a:t>Takaura</a:t>
            </a:r>
            <a:r>
              <a:rPr kumimoji="1" lang="en-US" altLang="ja-JP" dirty="0"/>
              <a:t>, PTEP </a:t>
            </a:r>
            <a:r>
              <a:rPr lang="en-US" altLang="ja-JP" dirty="0"/>
              <a:t>2019</a:t>
            </a:r>
          </a:p>
          <a:p>
            <a:pPr algn="r"/>
            <a:r>
              <a:rPr kumimoji="1" lang="en-US" altLang="ja-JP" dirty="0"/>
              <a:t>Suzuki, </a:t>
            </a:r>
            <a:r>
              <a:rPr kumimoji="1" lang="en-US" altLang="ja-JP" dirty="0" err="1"/>
              <a:t>Takaura</a:t>
            </a:r>
            <a:r>
              <a:rPr kumimoji="1" lang="en-US" altLang="ja-JP" dirty="0"/>
              <a:t> 2021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t="1683" r="2203" b="1112"/>
          <a:stretch/>
        </p:blipFill>
        <p:spPr>
          <a:xfrm>
            <a:off x="505098" y="1829049"/>
            <a:ext cx="3669182" cy="290396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927" y="1829049"/>
            <a:ext cx="3667838" cy="290396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6265042" y="3079825"/>
            <a:ext cx="835217" cy="671185"/>
            <a:chOff x="2146662" y="2875950"/>
            <a:chExt cx="881652" cy="671185"/>
          </a:xfrm>
        </p:grpSpPr>
        <p:sp>
          <p:nvSpPr>
            <p:cNvPr id="13" name="正方形/長方形 12"/>
            <p:cNvSpPr/>
            <p:nvPr/>
          </p:nvSpPr>
          <p:spPr>
            <a:xfrm>
              <a:off x="2351314" y="2875950"/>
              <a:ext cx="513806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146662" y="3177803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6019311" y="2783098"/>
            <a:ext cx="916419" cy="666059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46232" y="2744419"/>
            <a:ext cx="94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6600"/>
                </a:solidFill>
              </a:rPr>
              <a:t>Range2</a:t>
            </a:r>
            <a:endParaRPr kumimoji="1" lang="ja-JP" altLang="en-US" dirty="0">
              <a:solidFill>
                <a:srgbClr val="0066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458915" y="3103826"/>
            <a:ext cx="926348" cy="87221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18450" y="3606711"/>
            <a:ext cx="86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AD0101"/>
                </a:solidFill>
              </a:rPr>
              <a:t>Range3</a:t>
            </a:r>
            <a:endParaRPr kumimoji="1" lang="ja-JP" altLang="en-US" dirty="0">
              <a:solidFill>
                <a:srgbClr val="AD010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064540" y="2805173"/>
            <a:ext cx="486745" cy="624896"/>
          </a:xfrm>
          <a:prstGeom prst="rect">
            <a:avLst/>
          </a:prstGeom>
          <a:solidFill>
            <a:srgbClr val="0000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91023" y="3060737"/>
            <a:ext cx="83521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</a:rPr>
              <a:t>Range1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624936" y="2508446"/>
            <a:ext cx="916419" cy="626532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51857" y="2469767"/>
            <a:ext cx="94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6600"/>
                </a:solidFill>
              </a:rPr>
              <a:t>Range2</a:t>
            </a:r>
            <a:endParaRPr kumimoji="1" lang="ja-JP" altLang="en-US" dirty="0">
              <a:solidFill>
                <a:srgbClr val="00660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064540" y="2829174"/>
            <a:ext cx="926348" cy="87221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124075" y="3332059"/>
            <a:ext cx="86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AD0101"/>
                </a:solidFill>
              </a:rPr>
              <a:t>Range3</a:t>
            </a:r>
            <a:endParaRPr kumimoji="1" lang="ja-JP" altLang="en-US" dirty="0">
              <a:solidFill>
                <a:srgbClr val="AD0101"/>
              </a:solidFill>
            </a:endParaRPr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+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35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25" y="1349529"/>
            <a:ext cx="2054057" cy="379537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-3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47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92" y="1349529"/>
            <a:ext cx="2242308" cy="37953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1046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1267548" y="5593499"/>
            <a:ext cx="6968358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88" y="1754560"/>
            <a:ext cx="4243543" cy="31809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3" y="1754560"/>
            <a:ext cx="4339675" cy="31809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 Dependence: Comparison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55344" y="1175583"/>
            <a:ext cx="3674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Iritani</a:t>
            </a:r>
            <a:r>
              <a:rPr lang="en-US" altLang="ja-JP" sz="2000" dirty="0"/>
              <a:t>, MK, Suzuki, </a:t>
            </a:r>
            <a:r>
              <a:rPr lang="en-US" altLang="ja-JP" sz="2000" dirty="0" err="1"/>
              <a:t>Takaura</a:t>
            </a:r>
            <a:r>
              <a:rPr kumimoji="1" lang="en-US" altLang="ja-JP" sz="2000" dirty="0"/>
              <a:t>, </a:t>
            </a:r>
            <a:r>
              <a:rPr lang="en-US" altLang="ja-JP" sz="2000" dirty="0"/>
              <a:t>2019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97471" y="3540508"/>
            <a:ext cx="1914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0000FF"/>
                </a:solidFill>
              </a:rPr>
              <a:t>□</a:t>
            </a:r>
            <a:r>
              <a:rPr lang="en-US" altLang="ja-JP" sz="2400" b="1" dirty="0">
                <a:solidFill>
                  <a:srgbClr val="0000FF"/>
                </a:solidFill>
              </a:rPr>
              <a:t>: 2-loop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chemeClr val="bg1"/>
                </a:solidFill>
              </a:rPr>
              <a:t>△</a:t>
            </a:r>
            <a:r>
              <a:rPr lang="en-US" altLang="ja-JP" sz="2400" b="1" dirty="0">
                <a:solidFill>
                  <a:schemeClr val="bg1"/>
                </a:solidFill>
              </a:rPr>
              <a:t>: Flow2016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50176" y="5732362"/>
            <a:ext cx="6603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Good agreement with other methods!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Smaller statistics thanks to smearing by the flow</a:t>
            </a:r>
            <a:endParaRPr lang="en-US" altLang="ja-JP" sz="2400" baseline="-25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41369" y="4934578"/>
            <a:ext cx="6785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Systematic error: </a:t>
            </a:r>
            <a:r>
              <a:rPr kumimoji="1" lang="en-US" altLang="ja-JP" sz="2400" dirty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>
                <a:latin typeface="Symbol" panose="05050102010706020507" pitchFamily="18" charset="2"/>
              </a:rPr>
              <a:t>0</a:t>
            </a:r>
            <a:r>
              <a:rPr kumimoji="1" lang="en-US" altLang="ja-JP" sz="2400" dirty="0"/>
              <a:t> or </a:t>
            </a:r>
            <a:r>
              <a:rPr kumimoji="1" lang="en-US" altLang="ja-JP" sz="2400" dirty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/>
              <a:t>d</a:t>
            </a:r>
            <a:r>
              <a:rPr kumimoji="1" lang="en-US" altLang="ja-JP" sz="2400" dirty="0"/>
              <a:t>, </a:t>
            </a:r>
            <a:r>
              <a:rPr kumimoji="1" lang="en-US" altLang="ja-JP" sz="2400" dirty="0">
                <a:latin typeface="Symbol" panose="05050102010706020507" pitchFamily="18" charset="2"/>
              </a:rPr>
              <a:t>L</a:t>
            </a:r>
            <a:r>
              <a:rPr kumimoji="1" lang="en-US" altLang="ja-JP" sz="2400" dirty="0"/>
              <a:t>, t</a:t>
            </a:r>
            <a:r>
              <a:rPr kumimoji="1" lang="en-US" altLang="ja-JP" sz="2400" dirty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kumimoji="1" lang="en-US" altLang="ja-JP" sz="2400" dirty="0">
                <a:sym typeface="Wingdings" panose="05000000000000000000" pitchFamily="2" charset="2"/>
              </a:rPr>
              <a:t> function, fit range</a:t>
            </a:r>
            <a:endParaRPr kumimoji="1" lang="ja-JP" altLang="en-US" sz="24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l="62317" b="72342"/>
          <a:stretch/>
        </p:blipFill>
        <p:spPr>
          <a:xfrm>
            <a:off x="2204831" y="1378030"/>
            <a:ext cx="2317378" cy="124672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41369" y="3540508"/>
            <a:ext cx="1914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0000FF"/>
                </a:solidFill>
              </a:rPr>
              <a:t>□</a:t>
            </a:r>
            <a:r>
              <a:rPr lang="en-US" altLang="ja-JP" sz="2400" b="1" dirty="0">
                <a:solidFill>
                  <a:srgbClr val="0000FF"/>
                </a:solidFill>
              </a:rPr>
              <a:t>: 3-loop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chemeClr val="bg1"/>
                </a:solidFill>
              </a:rPr>
              <a:t>△</a:t>
            </a:r>
            <a:r>
              <a:rPr lang="en-US" altLang="ja-JP" sz="2400" b="1" dirty="0">
                <a:solidFill>
                  <a:schemeClr val="bg1"/>
                </a:solidFill>
              </a:rPr>
              <a:t>: Flow2016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4276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2+1</a:t>
            </a:r>
            <a:r>
              <a:rPr kumimoji="1" lang="en-US" altLang="ja-JP" dirty="0"/>
              <a:t> QCD </a:t>
            </a:r>
            <a:r>
              <a:rPr lang="en-US" altLang="ja-JP" dirty="0" err="1"/>
              <a:t>EoS</a:t>
            </a:r>
            <a:r>
              <a:rPr lang="en-US" altLang="ja-JP" dirty="0"/>
              <a:t> from </a:t>
            </a:r>
            <a:r>
              <a:rPr lang="en-US" altLang="ja-JP" dirty="0" err="1"/>
              <a:t>SF</a:t>
            </a:r>
            <a:r>
              <a:rPr lang="en-US" altLang="ja-JP" i="1" dirty="0" err="1"/>
              <a:t>t</a:t>
            </a:r>
            <a:r>
              <a:rPr lang="en-US" altLang="ja-JP" dirty="0" err="1"/>
              <a:t>X</a:t>
            </a:r>
            <a:r>
              <a:rPr lang="en-US" altLang="ja-JP" dirty="0"/>
              <a:t> Method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90728" y="1112305"/>
            <a:ext cx="439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/>
              <a:t>WHOT-QCD, PR</a:t>
            </a:r>
            <a:r>
              <a:rPr kumimoji="1" lang="en-US" altLang="ja-JP" b="1" dirty="0"/>
              <a:t>D96</a:t>
            </a:r>
            <a:r>
              <a:rPr kumimoji="1" lang="en-US" altLang="ja-JP" dirty="0"/>
              <a:t> (2017);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>
                <a:effectLst>
                  <a:glow rad="101600">
                    <a:srgbClr val="124963"/>
                  </a:glow>
                </a:effectLst>
              </a:rPr>
              <a:t>D102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 (2020)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7910" y="5401790"/>
            <a:ext cx="5966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Agreement with integral method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Substantial suppression of statistical errors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16975" y="6401702"/>
            <a:ext cx="496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Physical mass: </a:t>
            </a:r>
            <a:r>
              <a:rPr kumimoji="1" lang="en-US" altLang="ja-JP" dirty="0" err="1"/>
              <a:t>Kanaya</a:t>
            </a:r>
            <a:r>
              <a:rPr kumimoji="1" lang="en-US" altLang="ja-JP" dirty="0"/>
              <a:t>+ (WHOT-QCD), </a:t>
            </a:r>
            <a:r>
              <a:rPr lang="en-US" altLang="ja-JP" dirty="0"/>
              <a:t>1910.13036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7066043" y="5359412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≈0.63 </a:t>
            </a:r>
            <a:endParaRPr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10" y="2419514"/>
            <a:ext cx="3638475" cy="276223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19514"/>
            <a:ext cx="3661407" cy="2762233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+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35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18" y="1927708"/>
            <a:ext cx="2054057" cy="37953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-3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47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49" y="1927708"/>
            <a:ext cx="2242308" cy="37953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5767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522514" y="2395134"/>
            <a:ext cx="7886700" cy="1325562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28650" y="1292748"/>
                <a:ext cx="7625443" cy="5078313"/>
              </a:xfrm>
              <a:prstGeom prst="rect">
                <a:avLst/>
              </a:prstGeom>
              <a:noFill/>
              <a:effectLst>
                <a:glow rad="101600">
                  <a:srgbClr val="11455D"/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1. Constructing EMT</a:t>
                </a:r>
              </a:p>
              <a:p>
                <a:pPr lvl="1"/>
                <a:r>
                  <a:rPr lang="en-US" altLang="ja-JP" sz="2800" dirty="0">
                    <a:effectLst>
                      <a:glow rad="101600">
                        <a:srgbClr val="124963"/>
                      </a:glow>
                    </a:effectLst>
                  </a:rPr>
                  <a:t>- </a:t>
                </a:r>
                <a:r>
                  <a:rPr kumimoji="1" lang="en-US" altLang="ja-JP" sz="2800" dirty="0" err="1">
                    <a:effectLst>
                      <a:glow rad="101600">
                        <a:srgbClr val="124963"/>
                      </a:glow>
                    </a:effectLst>
                  </a:rPr>
                  <a:t>SFtX</a:t>
                </a:r>
                <a:r>
                  <a:rPr kumimoji="1" lang="en-US" altLang="ja-JP" sz="2800" dirty="0">
                    <a:effectLst>
                      <a:glow rad="101600">
                        <a:srgbClr val="124963"/>
                      </a:glow>
                    </a:effectLst>
                  </a:rPr>
                  <a:t> method via gradient flow</a:t>
                </a:r>
                <a:endParaRPr kumimoji="1" lang="en-US" altLang="ja-JP" sz="24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endParaRPr lang="en-US" altLang="ja-JP" sz="14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2. EMT distribution around Flux Tube</a:t>
                </a:r>
              </a:p>
              <a:p>
                <a:pPr lvl="1">
                  <a:defRPr/>
                </a:pPr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2-1 Lattice result</a:t>
                </a:r>
              </a:p>
              <a:p>
                <a:pPr marR="0" lvl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FlowQCD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, PL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B789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, 210 (2019)</a:t>
                </a:r>
                <a:endParaRPr lang="en-US" altLang="ja-JP" sz="36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pPr lvl="1"/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2-2 Abelian-Higgs model</a:t>
                </a:r>
              </a:p>
              <a:p>
                <a:pPr algn="r"/>
                <a:r>
                  <a:rPr lang="en-US" altLang="ja-JP" sz="1600" dirty="0"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</a:rPr>
                  <a:t>Yanagihara, MK, PTEP</a:t>
                </a:r>
                <a:r>
                  <a:rPr lang="en-US" altLang="ja-JP" sz="1600" b="1" dirty="0"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</a:rPr>
                  <a:t>2019</a:t>
                </a:r>
                <a:r>
                  <a:rPr lang="en-US" altLang="ja-JP" sz="1600" dirty="0"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</a:rPr>
                  <a:t>, 093B02 (2019) </a:t>
                </a:r>
                <a:endParaRPr lang="en-US" altLang="ja-JP" sz="36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endParaRPr kumimoji="1" lang="en-US" altLang="ja-JP" sz="14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kumimoji="1"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3. GFF of soliton in 1+1d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200" b="0" i="1" smtClean="0">
                            <a:effectLst>
                              <a:glow rad="101600">
                                <a:srgbClr val="124963"/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b="0" i="1" smtClean="0">
                            <a:effectLst>
                              <a:glow rad="101600">
                                <a:srgbClr val="124963"/>
                              </a:glow>
                            </a:effectLst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kumimoji="1" lang="en-US" altLang="ja-JP" sz="3200" b="0" i="1" smtClean="0">
                            <a:effectLst>
                              <a:glow rad="101600">
                                <a:srgbClr val="124963"/>
                              </a:glo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 model</a:t>
                </a:r>
              </a:p>
              <a:p>
                <a:pPr algn="r"/>
                <a:r>
                  <a:rPr lang="en-US" altLang="ja-JP" sz="1600" dirty="0">
                    <a:effectLst>
                      <a:glow rad="101600">
                        <a:srgbClr val="124963"/>
                      </a:glow>
                    </a:effectLst>
                  </a:rPr>
                  <a:t>Ito, MK, in preparation</a:t>
                </a:r>
              </a:p>
              <a:p>
                <a:endParaRPr lang="en-US" altLang="ja-JP" sz="14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4. Single-quark system</a:t>
                </a:r>
              </a:p>
              <a:p>
                <a:pPr algn="r"/>
                <a:r>
                  <a:rPr lang="en-US" altLang="ja-JP" sz="1600" dirty="0" err="1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600" dirty="0">
                    <a:effectLst>
                      <a:glow rad="101600">
                        <a:srgbClr val="124963"/>
                      </a:glow>
                    </a:effectLst>
                  </a:rPr>
                  <a:t>, PRD102, 114522 (2020)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92748"/>
                <a:ext cx="7625443" cy="5078313"/>
              </a:xfrm>
              <a:prstGeom prst="rect">
                <a:avLst/>
              </a:prstGeom>
              <a:blipFill>
                <a:blip r:embed="rId2"/>
                <a:stretch>
                  <a:fillRect l="-1401" t="-577" r="-233"/>
                </a:stretch>
              </a:blipFill>
              <a:effectLst>
                <a:glow rad="101600">
                  <a:srgbClr val="11455D"/>
                </a:glo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023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/>
          <p:cNvGrpSpPr/>
          <p:nvPr/>
        </p:nvGrpSpPr>
        <p:grpSpPr>
          <a:xfrm>
            <a:off x="5913071" y="2605874"/>
            <a:ext cx="2708421" cy="2101298"/>
            <a:chOff x="5913071" y="1926589"/>
            <a:chExt cx="2708421" cy="2101298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6876705" y="3566222"/>
              <a:ext cx="923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FFC000"/>
                  </a:solidFill>
                </a:rPr>
                <a:t>stress</a:t>
              </a:r>
              <a:endParaRPr kumimoji="1" lang="ja-JP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28" name="角丸四角形 27"/>
            <p:cNvSpPr/>
            <p:nvPr/>
          </p:nvSpPr>
          <p:spPr>
            <a:xfrm rot="16200000" flipV="1">
              <a:off x="6402209" y="1437451"/>
              <a:ext cx="1730146" cy="2708421"/>
            </a:xfrm>
            <a:prstGeom prst="roundRect">
              <a:avLst>
                <a:gd name="adj" fmla="val 8613"/>
              </a:avLst>
            </a:prstGeom>
            <a:solidFill>
              <a:srgbClr val="FF9900">
                <a:alpha val="9804"/>
              </a:srgbClr>
            </a:solidFill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08" y="3596657"/>
            <a:ext cx="1495595" cy="89517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05" y="2052854"/>
            <a:ext cx="1988788" cy="197614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97" y="1957500"/>
            <a:ext cx="3812059" cy="2431325"/>
          </a:xfrm>
          <a:prstGeom prst="rect">
            <a:avLst/>
          </a:prstGeom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4985365" y="1566018"/>
            <a:ext cx="1078466" cy="960770"/>
            <a:chOff x="4985365" y="886733"/>
            <a:chExt cx="1078466" cy="96077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022584" y="886733"/>
              <a:ext cx="10412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FFFF00"/>
                  </a:solidFill>
                </a:rPr>
                <a:t>energy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 rot="16200000" flipV="1">
              <a:off x="5076657" y="1272295"/>
              <a:ext cx="483916" cy="666499"/>
            </a:xfrm>
            <a:prstGeom prst="roundRect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5913071" y="1566018"/>
            <a:ext cx="2708420" cy="960768"/>
            <a:chOff x="5913071" y="886733"/>
            <a:chExt cx="2708420" cy="960768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6815126" y="886733"/>
              <a:ext cx="1694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FF7C80"/>
                  </a:solidFill>
                </a:rPr>
                <a:t>momentum</a:t>
              </a:r>
              <a:endParaRPr kumimoji="1" lang="ja-JP" altLang="en-US" sz="2400" dirty="0">
                <a:solidFill>
                  <a:srgbClr val="FF7C80"/>
                </a:solidFill>
              </a:endParaRPr>
            </a:p>
          </p:txBody>
        </p:sp>
        <p:sp>
          <p:nvSpPr>
            <p:cNvPr id="12" name="角丸四角形 11"/>
            <p:cNvSpPr/>
            <p:nvPr/>
          </p:nvSpPr>
          <p:spPr>
            <a:xfrm rot="16200000" flipV="1">
              <a:off x="7022181" y="248192"/>
              <a:ext cx="490199" cy="2708420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802350" y="2941393"/>
            <a:ext cx="2959734" cy="842856"/>
            <a:chOff x="5802350" y="2262108"/>
            <a:chExt cx="2959734" cy="842856"/>
          </a:xfrm>
        </p:grpSpPr>
        <p:sp>
          <p:nvSpPr>
            <p:cNvPr id="9" name="テキスト ボックス 8"/>
            <p:cNvSpPr txBox="1"/>
            <p:nvPr/>
          </p:nvSpPr>
          <p:spPr>
            <a:xfrm rot="1810013">
              <a:off x="7146716" y="2262108"/>
              <a:ext cx="1263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66CCFF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</a:rPr>
                <a:t>pressure</a:t>
              </a:r>
              <a:endParaRPr kumimoji="1" lang="ja-JP" altLang="en-US" sz="2400" dirty="0">
                <a:solidFill>
                  <a:srgbClr val="66CCF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 rot="7265078">
              <a:off x="6996002" y="1338883"/>
              <a:ext cx="572429" cy="2959734"/>
            </a:xfrm>
            <a:prstGeom prst="roundRect">
              <a:avLst>
                <a:gd name="adj" fmla="val 27987"/>
              </a:avLst>
            </a:prstGeom>
            <a:solidFill>
              <a:srgbClr val="00B0F0">
                <a:alpha val="10000"/>
              </a:srgb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1153653" y="109961"/>
            <a:ext cx="6866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/>
              <a:t>Energy-Momentum Tensor</a:t>
            </a:r>
            <a:endParaRPr kumimoji="1" lang="ja-JP" altLang="en-US" sz="48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=&#10;\end{align*}&lt;/body&gt;&#10;  &lt;fcolor&gt;FFFFFFFF&lt;/fcolor&gt;&#10;  &lt;bcolor&gt;FFFFFFFF&lt;/bcolor&gt;&#10;  &lt;transparent&gt;True&lt;/transparent&gt;&#10;  &lt;resolution&gt;1800&lt;/resolution&gt;&#10;  &lt;imageh&gt;60&lt;/imageh&gt;&#10;  &lt;imagew&gt;16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53" y="2991110"/>
            <a:ext cx="779154" cy="28333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672013" y="5407025"/>
            <a:ext cx="782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All</a:t>
            </a:r>
            <a:r>
              <a:rPr kumimoji="1" lang="en-US" altLang="ja-JP" sz="2800" dirty="0"/>
              <a:t> components are important physical observables!</a:t>
            </a:r>
            <a:endParaRPr kumimoji="1" lang="ja-JP" altLang="en-US" sz="2800" dirty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194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20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Force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56915" y="1125627"/>
            <a:ext cx="8021036" cy="2651920"/>
            <a:chOff x="556915" y="1125627"/>
            <a:chExt cx="8021036" cy="2651920"/>
          </a:xfrm>
        </p:grpSpPr>
        <p:sp>
          <p:nvSpPr>
            <p:cNvPr id="20" name="角丸四角形 19"/>
            <p:cNvSpPr/>
            <p:nvPr/>
          </p:nvSpPr>
          <p:spPr>
            <a:xfrm>
              <a:off x="556915" y="1125627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/>
            <p:cNvSpPr/>
            <p:nvPr/>
          </p:nvSpPr>
          <p:spPr>
            <a:xfrm>
              <a:off x="5053679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楕円 4"/>
            <p:cNvSpPr/>
            <p:nvPr/>
          </p:nvSpPr>
          <p:spPr>
            <a:xfrm>
              <a:off x="7450970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左矢印 5"/>
            <p:cNvSpPr/>
            <p:nvPr/>
          </p:nvSpPr>
          <p:spPr>
            <a:xfrm>
              <a:off x="6742562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左矢印 6"/>
            <p:cNvSpPr/>
            <p:nvPr/>
          </p:nvSpPr>
          <p:spPr>
            <a:xfrm rot="10800000">
              <a:off x="5323679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m_1,~q_1&#10;\end{align*}&lt;/body&gt;&#10;  &lt;fcolor&gt;FFFFFFFF&lt;/fcolor&gt;&#10;  &lt;bcolor&gt;FF000000&lt;/bcolor&gt;&#10;  &lt;transparent&gt;True&lt;/transparent&gt;&#10;  &lt;resolution&gt;1800&lt;/resolution&gt;&#10;  &lt;imageh&gt;157&lt;/imageh&gt;&#10;  &lt;imagew&gt;710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969" y="1634415"/>
              <a:ext cx="751418" cy="166158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m_2,~q_2&#10;\end{align*}&lt;/body&gt;&#10;  &lt;fcolor&gt;FFFFFFFF&lt;/fcolor&gt;&#10;  &lt;bcolor&gt;FF000000&lt;/bcolor&gt;&#10;  &lt;transparent&gt;True&lt;/transparent&gt;&#10;  &lt;resolution&gt;1800&lt;/resolution&gt;&#10;  &lt;imageh&gt;157&lt;/imageh&gt;&#10;  &lt;imagew&gt;716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086" y="1634415"/>
              <a:ext cx="757767" cy="166158"/>
            </a:xfrm>
            <a:prstGeom prst="rect">
              <a:avLst/>
            </a:prstGeom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4"/>
            <a:stretch/>
          </p:blipFill>
          <p:spPr>
            <a:xfrm>
              <a:off x="1314934" y="1888095"/>
              <a:ext cx="1399599" cy="1780605"/>
            </a:xfrm>
            <a:prstGeom prst="rect">
              <a:avLst/>
            </a:prstGeom>
          </p:spPr>
        </p:pic>
        <p:sp>
          <p:nvSpPr>
            <p:cNvPr id="42" name="テキスト ボックス 41"/>
            <p:cNvSpPr txBox="1"/>
            <p:nvPr/>
          </p:nvSpPr>
          <p:spPr>
            <a:xfrm>
              <a:off x="2729695" y="2821922"/>
              <a:ext cx="13340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>
                  <a:latin typeface="Andalus" panose="02020603050405020304" pitchFamily="18" charset="-78"/>
                  <a:cs typeface="Andalus" panose="02020603050405020304" pitchFamily="18" charset="-78"/>
                </a:rPr>
                <a:t>Newton</a:t>
              </a:r>
              <a:endPara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r>
                <a:rPr kumimoji="1" lang="en-US" altLang="ja-JP" sz="2800" dirty="0">
                  <a:latin typeface="Andalus" panose="02020603050405020304" pitchFamily="18" charset="-78"/>
                  <a:cs typeface="Andalus" panose="02020603050405020304" pitchFamily="18" charset="-78"/>
                </a:rPr>
                <a:t>1687</a:t>
              </a:r>
            </a:p>
          </p:txBody>
        </p:sp>
        <p:pic>
          <p:nvPicPr>
  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F=-G\frac{m_1 m_2}{r^2}&#10;\end{align*}&lt;/body&gt;&#10;  &lt;fcolor&gt;FFFFFFFF&lt;/fcolor&gt;&#10;  &lt;bcolor&gt;FF000000&lt;/bcolor&gt;&#10;  &lt;transparent&gt;True&lt;/transparent&gt;&#10;  &lt;resolution&gt;1800&lt;/resolution&gt;&#10;  &lt;imageh&gt;450&lt;/imageh&gt;&#10;  &lt;imagew&gt;1599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327" y="2816148"/>
              <a:ext cx="1692275" cy="476250"/>
            </a:xfrm>
            <a:prstGeom prst="rect">
              <a:avLst/>
            </a:prstGeom>
          </p:spPr>
        </p:pic>
        <p:pic>
          <p:nvPicPr>
  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F=-\frac1{4\pi\epsilon_0}\frac{q_1 q_2}{r^2}&#10;\end{align*}&lt;/body&gt;&#10;  &lt;fcolor&gt;FFFFFFFF&lt;/fcolor&gt;&#10;  &lt;bcolor&gt;FF000000&lt;/bcolor&gt;&#10;  &lt;transparent&gt;True&lt;/transparent&gt;&#10;  &lt;resolution&gt;1800&lt;/resolution&gt;&#10;  &lt;imageh&gt;542&lt;/imageh&gt;&#10;  &lt;imagew&gt;1735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222" y="2767464"/>
              <a:ext cx="1836208" cy="573617"/>
            </a:xfrm>
            <a:prstGeom prst="rect">
              <a:avLst/>
            </a:prstGeom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894457" y="1243093"/>
              <a:ext cx="3828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/>
                <a:t>Action-at-a-distance</a:t>
              </a:r>
              <a:endParaRPr kumimoji="1" lang="ja-JP" altLang="en-US" sz="3200" b="1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56916" y="3960960"/>
            <a:ext cx="8021036" cy="2651920"/>
            <a:chOff x="556916" y="3960960"/>
            <a:chExt cx="8021036" cy="2651920"/>
          </a:xfrm>
        </p:grpSpPr>
        <p:sp>
          <p:nvSpPr>
            <p:cNvPr id="21" name="角丸四角形 20"/>
            <p:cNvSpPr/>
            <p:nvPr/>
          </p:nvSpPr>
          <p:spPr>
            <a:xfrm>
              <a:off x="556916" y="3960960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9" name="図 48"/>
            <p:cNvPicPr>
              <a:picLocks noChangeAspect="1"/>
            </p:cNvPicPr>
            <p:nvPr/>
          </p:nvPicPr>
          <p:blipFill rotWithShape="1">
            <a:blip r:embed="rId7"/>
            <a:srcRect l="14046" t="11190" r="13462" b="10485"/>
            <a:stretch/>
          </p:blipFill>
          <p:spPr>
            <a:xfrm>
              <a:off x="4890747" y="4079124"/>
              <a:ext cx="3248297" cy="2420983"/>
            </a:xfrm>
            <a:prstGeom prst="rect">
              <a:avLst/>
            </a:prstGeom>
          </p:spPr>
        </p:pic>
        <p:sp>
          <p:nvSpPr>
            <p:cNvPr id="10" name="楕円 9"/>
            <p:cNvSpPr/>
            <p:nvPr/>
          </p:nvSpPr>
          <p:spPr>
            <a:xfrm>
              <a:off x="5364309" y="5084844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/>
            <p:nvPr/>
          </p:nvSpPr>
          <p:spPr>
            <a:xfrm>
              <a:off x="7280743" y="5100907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2713866" y="5621840"/>
              <a:ext cx="1342034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dirty="0">
                  <a:latin typeface="Andalus" panose="02020603050405020304" pitchFamily="18" charset="-78"/>
                  <a:cs typeface="Andalus" panose="02020603050405020304" pitchFamily="18" charset="-78"/>
                </a:rPr>
                <a:t>Faraday</a:t>
              </a:r>
            </a:p>
            <a:p>
              <a:r>
                <a:rPr lang="en-US" altLang="ja-JP" sz="2800" dirty="0">
                  <a:latin typeface="Andalus" panose="02020603050405020304" pitchFamily="18" charset="-78"/>
                  <a:cs typeface="Andalus" panose="02020603050405020304" pitchFamily="18" charset="-78"/>
                </a:rPr>
                <a:t>1839</a:t>
              </a:r>
            </a:p>
          </p:txBody>
        </p:sp>
        <p:pic>
          <p:nvPicPr>
            <p:cNvPr id="44" name="図 43"/>
            <p:cNvPicPr>
              <a:picLocks noChangeAspect="1"/>
            </p:cNvPicPr>
            <p:nvPr/>
          </p:nvPicPr>
          <p:blipFill rotWithShape="1">
            <a:blip r:embed="rId8"/>
            <a:srcRect l="10605" t="5461" r="29754" b="35380"/>
            <a:stretch/>
          </p:blipFill>
          <p:spPr>
            <a:xfrm>
              <a:off x="1314267" y="4690026"/>
              <a:ext cx="1376238" cy="1759133"/>
            </a:xfrm>
            <a:prstGeom prst="rect">
              <a:avLst/>
            </a:prstGeom>
          </p:spPr>
        </p:pic>
        <p:sp>
          <p:nvSpPr>
            <p:cNvPr id="48" name="テキスト ボックス 47"/>
            <p:cNvSpPr txBox="1"/>
            <p:nvPr/>
          </p:nvSpPr>
          <p:spPr>
            <a:xfrm>
              <a:off x="894457" y="4079124"/>
              <a:ext cx="31614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/>
                <a:t>Local interaction</a:t>
              </a:r>
              <a:endParaRPr kumimoji="1" lang="ja-JP" alt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395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21</a:t>
            </a:fld>
            <a:endParaRPr lang="ja-JP" altLang="en-US" dirty="0"/>
          </a:p>
        </p:txBody>
      </p:sp>
      <p:sp>
        <p:nvSpPr>
          <p:cNvPr id="28" name="角丸四角形 27"/>
          <p:cNvSpPr/>
          <p:nvPr/>
        </p:nvSpPr>
        <p:spPr>
          <a:xfrm>
            <a:off x="458076" y="2899427"/>
            <a:ext cx="5007381" cy="3797464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Maxwell Stress</a:t>
            </a:r>
            <a:br>
              <a:rPr lang="en-US" altLang="ja-JP" dirty="0"/>
            </a:br>
            <a:r>
              <a:rPr lang="en-US" altLang="ja-JP" sz="2400" dirty="0"/>
              <a:t>(in Maxwell Theory)</a:t>
            </a:r>
            <a:endParaRPr kumimoji="1" lang="ja-JP" altLang="en-US" sz="2400" dirty="0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6601589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5" name="直線矢印コネクタ 4"/>
          <p:cNvCxnSpPr/>
          <p:nvPr/>
        </p:nvCxnSpPr>
        <p:spPr>
          <a:xfrm flipH="1" flipV="1">
            <a:off x="6956966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6" name="直線矢印コネクタ 5"/>
          <p:cNvCxnSpPr/>
          <p:nvPr/>
        </p:nvCxnSpPr>
        <p:spPr>
          <a:xfrm flipH="1" flipV="1">
            <a:off x="730753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7" name="直線矢印コネクタ 6"/>
          <p:cNvCxnSpPr/>
          <p:nvPr/>
        </p:nvCxnSpPr>
        <p:spPr>
          <a:xfrm flipH="1" flipV="1">
            <a:off x="7657525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8" name="直線矢印コネクタ 7"/>
          <p:cNvCxnSpPr/>
          <p:nvPr/>
        </p:nvCxnSpPr>
        <p:spPr>
          <a:xfrm flipH="1" flipV="1">
            <a:off x="800285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9" name="直線矢印コネクタ 8"/>
          <p:cNvCxnSpPr/>
          <p:nvPr/>
        </p:nvCxnSpPr>
        <p:spPr>
          <a:xfrm flipH="1" flipV="1">
            <a:off x="8353422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0" name="テキスト ボックス 9"/>
          <p:cNvSpPr txBox="1"/>
          <p:nvPr/>
        </p:nvSpPr>
        <p:spPr>
          <a:xfrm>
            <a:off x="6084999" y="403596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FF00"/>
                </a:solidFill>
                <a:latin typeface="Calibri" panose="020F0502020204030204"/>
                <a:ea typeface="メイリオ" panose="020B0604030504040204" pitchFamily="50" charset="-128"/>
              </a:rPr>
              <a:t>E</a:t>
            </a:r>
            <a:endParaRPr lang="ja-JP" altLang="en-US" sz="2800" dirty="0">
              <a:solidFill>
                <a:srgbClr val="FFFF0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16200000" flipH="1">
            <a:off x="6842449" y="5059296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rot="10800000" flipH="1">
            <a:off x="7346548" y="5451992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3094" y="5662763"/>
            <a:ext cx="3668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prstClr val="white"/>
                </a:solidFill>
                <a:ea typeface="メイリオ" panose="020B0604030504040204" pitchFamily="50" charset="-128"/>
              </a:rPr>
              <a:t>Parallel to field: </a:t>
            </a:r>
            <a:r>
              <a:rPr lang="en-US" altLang="ja-JP" sz="2400" b="1" dirty="0">
                <a:solidFill>
                  <a:srgbClr val="FF7C80"/>
                </a:solidFill>
                <a:ea typeface="メイリオ" panose="020B0604030504040204" pitchFamily="50" charset="-128"/>
              </a:rPr>
              <a:t>Pulling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prstClr val="white"/>
                </a:solidFill>
                <a:ea typeface="メイリオ" panose="020B0604030504040204" pitchFamily="50" charset="-128"/>
              </a:rPr>
              <a:t>Vertical to field: </a:t>
            </a:r>
            <a:r>
              <a:rPr lang="en-US" altLang="ja-JP" sz="2400" b="1" dirty="0">
                <a:solidFill>
                  <a:srgbClr val="00B0F0"/>
                </a:solidFill>
                <a:ea typeface="メイリオ" panose="020B0604030504040204" pitchFamily="50" charset="-128"/>
              </a:rPr>
              <a:t>Pushing</a:t>
            </a:r>
            <a:endParaRPr lang="ja-JP" altLang="en-US" sz="2400" b="1" dirty="0">
              <a:solidFill>
                <a:srgbClr val="00B0F0"/>
              </a:solidFill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61097" y="1445745"/>
            <a:ext cx="6839707" cy="117565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\varepsilon_0 E_i E_j + \frac1{\mu_0} B_i B_j 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554&lt;/imageh&gt;&#10;  &lt;imagew&gt;511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5" y="1672171"/>
            <a:ext cx="6052584" cy="655037"/>
          </a:xfrm>
          <a:prstGeom prst="rect">
            <a:avLst/>
          </a:prstGeom>
        </p:spPr>
      </p:pic>
      <p:sp>
        <p:nvSpPr>
          <p:cNvPr id="12" name="平行四辺形 11"/>
          <p:cNvSpPr/>
          <p:nvPr/>
        </p:nvSpPr>
        <p:spPr>
          <a:xfrm>
            <a:off x="6592007" y="4797673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842449" y="446020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 rot="16200000" flipH="1">
            <a:off x="7398110" y="5500522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7945640" y="5448200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vec{E}=(E,0,0)&#10;\end{align*}&lt;/body&gt;&#10;  &lt;fcolor&gt;FFFFFFFF&lt;/fcolor&gt;&#10;  &lt;bcolor&gt;FFFFFFFF&lt;/bcolor&gt;&#10;  &lt;transparent&gt;True&lt;/transparent&gt;&#10;  &lt;resolution&gt;1800&lt;/resolution&gt;&#10;  &lt;imageh&gt;304&lt;/imageh&gt;&#10;  &lt;imagew&gt;135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066507"/>
            <a:ext cx="2193765" cy="490731"/>
          </a:xfrm>
          <a:prstGeom prst="rect">
            <a:avLst/>
          </a:prstGeom>
        </p:spPr>
      </p:pic>
      <p:sp>
        <p:nvSpPr>
          <p:cNvPr id="32" name="左中かっこ 31"/>
          <p:cNvSpPr/>
          <p:nvPr/>
        </p:nvSpPr>
        <p:spPr>
          <a:xfrm>
            <a:off x="970281" y="5738053"/>
            <a:ext cx="237185" cy="712470"/>
          </a:xfrm>
          <a:prstGeom prst="leftBrace">
            <a:avLst>
              <a:gd name="adj1" fmla="val 475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61486" y="4278210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7C80"/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pulling</a:t>
            </a:r>
            <a:endParaRPr kumimoji="1" lang="ja-JP" altLang="en-US" sz="2800" b="1" dirty="0">
              <a:solidFill>
                <a:srgbClr val="FF7C80"/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15606" y="5927895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pushing</a:t>
            </a:r>
            <a:endParaRPr kumimoji="1" lang="ja-JP" altLang="en-US" sz="28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34" y="1441800"/>
            <a:ext cx="1614218" cy="194096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238103" y="3795621"/>
            <a:ext cx="792479" cy="501396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18210" y="4296672"/>
            <a:ext cx="666011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3966245" y="4800910"/>
            <a:ext cx="650822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_{ij} =&#10;\left(&#10;\begin{array}{ccc}&#10;-E^2 &amp;amp; 0 &amp;amp; 0 \\&#10;0 &amp;amp; E^2 &amp;amp; 0 \\&#10;0 &amp;amp; 0 &amp;amp; E^2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881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835263"/>
            <a:ext cx="3963055" cy="143611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7472901" y="3368413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rPr>
              <a:t>Maxwell</a:t>
            </a:r>
          </a:p>
        </p:txBody>
      </p:sp>
    </p:spTree>
    <p:extLst>
      <p:ext uri="{BB962C8B-B14F-4D97-AF65-F5344CB8AC3E}">
        <p14:creationId xmlns:p14="http://schemas.microsoft.com/office/powerpoint/2010/main" val="1874165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22</a:t>
            </a:fld>
            <a:endParaRPr lang="ja-JP" altLang="en-US" dirty="0"/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029270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t="49767" b="353"/>
          <a:stretch/>
        </p:blipFill>
        <p:spPr>
          <a:xfrm>
            <a:off x="182732" y="1388550"/>
            <a:ext cx="5926678" cy="402440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480461" y="5478360"/>
            <a:ext cx="6141096" cy="1305620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Maxwell Stress</a:t>
            </a:r>
            <a:br>
              <a:rPr kumimoji="1" lang="en-US" altLang="ja-JP" dirty="0"/>
            </a:br>
            <a:r>
              <a:rPr lang="en-US" altLang="ja-JP" sz="2400" dirty="0"/>
              <a:t>(in Maxwell Theory)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v_j^{(k)} &#10;= \lambda_k v_i^{(k)}&#10;\end{align*}&lt;/body&gt;&#10;  &lt;fcolor&gt;FFFFFFFF&lt;/fcolor&gt;&#10;  &lt;bcolor&gt;FFFFFFFF&lt;/bcolor&gt;&#10;  &lt;transparent&gt;True&lt;/transparent&gt;&#10;  &lt;resolution&gt;1800&lt;/resolution&gt;&#10;  &lt;imageh&gt;365&lt;/imageh&gt;&#10;  &lt;imagew&gt;1697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71" y="1780205"/>
            <a:ext cx="2471071" cy="53149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(k=1,2,3)&#10;\end{align*}&lt;/body&gt;&#10;  &lt;fcolor&gt;FFFFFFFF&lt;/fcolor&gt;&#10;  &lt;bcolor&gt;FF000000&lt;/bcolor&gt;&#10;  &lt;transparent&gt;True&lt;/transparent&gt;&#10;  &lt;resolution&gt;1800&lt;/resolution&gt;&#10;  &lt;imageh&gt;250&lt;/imageh&gt;&#10;  &lt;imagew&gt;1210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4" y="2475265"/>
            <a:ext cx="1280583" cy="2645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53869" y="5952983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interaction</a:t>
            </a:r>
          </a:p>
        </p:txBody>
      </p:sp>
      <p:sp>
        <p:nvSpPr>
          <p:cNvPr id="10" name="右矢印 9"/>
          <p:cNvSpPr/>
          <p:nvPr/>
        </p:nvSpPr>
        <p:spPr>
          <a:xfrm>
            <a:off x="785407" y="5526957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32256" y="299268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length:</a:t>
            </a: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|\lambda_k|}&#10;\end{align*}&lt;/body&gt;&#10;  &lt;fcolor&gt;FFFFFFFF&lt;/fcolor&gt;&#10;  &lt;bcolor&gt;FF000000&lt;/bcolor&gt;&#10;  &lt;transparent&gt;True&lt;/transparent&gt;&#10;  &lt;resolution&gt;1800&lt;/resolution&gt;&#10;  &lt;imageh&gt;299&lt;/imageh&gt;&#10;  &lt;imagew&gt;62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9" y="3060846"/>
            <a:ext cx="665692" cy="316442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 rot="16200000" flipH="1">
            <a:off x="6525279" y="4396955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平行四辺形 16"/>
          <p:cNvSpPr/>
          <p:nvPr/>
        </p:nvSpPr>
        <p:spPr>
          <a:xfrm>
            <a:off x="6274837" y="4135332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525279" y="3797863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平行四辺形 18"/>
          <p:cNvSpPr/>
          <p:nvPr/>
        </p:nvSpPr>
        <p:spPr>
          <a:xfrm rot="16200000" flipH="1">
            <a:off x="7673119" y="4077800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220649" y="4025478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33763" y="4796219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66861" y="479621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47836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Definite physical meaning</a:t>
            </a:r>
            <a:endParaRPr kumimoji="1" lang="ja-JP" altLang="en-US" sz="2800" b="1" dirty="0"/>
          </a:p>
        </p:txBody>
      </p:sp>
      <p:sp>
        <p:nvSpPr>
          <p:cNvPr id="23" name="正方形/長方形 22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23</a:t>
            </a:fld>
            <a:endParaRPr lang="ja-JP" altLang="en-US" dirty="0"/>
          </a:p>
        </p:txBody>
      </p:sp>
      <p:sp>
        <p:nvSpPr>
          <p:cNvPr id="21" name="角丸四角形 20"/>
          <p:cNvSpPr/>
          <p:nvPr/>
        </p:nvSpPr>
        <p:spPr>
          <a:xfrm>
            <a:off x="525994" y="3700401"/>
            <a:ext cx="8092010" cy="2966272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Quark-Anti-quark System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1406" y="1417113"/>
            <a:ext cx="644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Formation of the flux tube </a:t>
            </a:r>
            <a:r>
              <a:rPr kumimoji="1" lang="en-US" altLang="ja-JP" sz="2800" dirty="0">
                <a:sym typeface="Wingdings" panose="05000000000000000000" pitchFamily="2" charset="2"/>
              </a:rPr>
              <a:t> confinement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86634" y="3780950"/>
            <a:ext cx="4770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Previous </a:t>
            </a:r>
            <a:r>
              <a:rPr lang="en-US" altLang="ja-JP" sz="2800" b="1" dirty="0"/>
              <a:t>S</a:t>
            </a:r>
            <a:r>
              <a:rPr kumimoji="1" lang="en-US" altLang="ja-JP" sz="2800" b="1" dirty="0"/>
              <a:t>tudies on Flux Tube</a:t>
            </a:r>
            <a:endParaRPr kumimoji="1" lang="ja-JP" altLang="en-US" sz="28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650" y="4513861"/>
            <a:ext cx="32512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Potential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Action density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Color-electric field</a:t>
            </a:r>
            <a:endParaRPr kumimoji="1" lang="ja-JP" altLang="en-US" sz="28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86" y="4513861"/>
            <a:ext cx="2602956" cy="144232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76117" y="5929223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so many studies…</a:t>
            </a:r>
            <a:endParaRPr kumimoji="1" lang="ja-JP" altLang="en-US" sz="2400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3221117" y="2754192"/>
            <a:ext cx="2902397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弧 2"/>
          <p:cNvSpPr/>
          <p:nvPr/>
        </p:nvSpPr>
        <p:spPr>
          <a:xfrm>
            <a:off x="2599675" y="244310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弧 12"/>
          <p:cNvSpPr/>
          <p:nvPr/>
        </p:nvSpPr>
        <p:spPr>
          <a:xfrm flipV="1">
            <a:off x="2599675" y="77665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2891284" y="229184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flipV="1">
            <a:off x="2891284" y="275899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5853514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2951117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479" y="4513861"/>
            <a:ext cx="1513867" cy="144232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979147" y="5929223"/>
            <a:ext cx="1554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err="1"/>
              <a:t>Cea</a:t>
            </a:r>
            <a:r>
              <a:rPr kumimoji="1" lang="en-US" altLang="ja-JP" sz="2200" dirty="0"/>
              <a:t>+ (2012)</a:t>
            </a:r>
            <a:endParaRPr kumimoji="1" lang="ja-JP" altLang="en-US" sz="2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60158" y="5933152"/>
            <a:ext cx="2051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/>
              <a:t>Cardoso+ (2013)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200169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24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Stress Tensor </a:t>
            </a:r>
            <a:r>
              <a:rPr lang="en-US" altLang="ja-JP" dirty="0"/>
              <a:t>in QQ System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182733" y="1393812"/>
            <a:ext cx="5913120" cy="400628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235041" y="1815278"/>
            <a:ext cx="24705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Lattice simulation</a:t>
            </a:r>
          </a:p>
          <a:p>
            <a:r>
              <a:rPr kumimoji="1" lang="en-US" altLang="ja-JP" sz="2400" dirty="0">
                <a:solidFill>
                  <a:srgbClr val="FFFF00"/>
                </a:solidFill>
              </a:rPr>
              <a:t>SU(3) Yang-Mills</a:t>
            </a:r>
            <a:endParaRPr lang="en-US" altLang="ja-JP" sz="2400" dirty="0">
              <a:solidFill>
                <a:srgbClr val="FFFF00"/>
              </a:solidFill>
            </a:endParaRPr>
          </a:p>
          <a:p>
            <a:r>
              <a:rPr kumimoji="1" lang="en-US" altLang="ja-JP" sz="2400" dirty="0"/>
              <a:t>a=0.029 </a:t>
            </a:r>
            <a:r>
              <a:rPr kumimoji="1" lang="en-US" altLang="ja-JP" sz="2400" dirty="0" err="1"/>
              <a:t>fm</a:t>
            </a:r>
            <a:endParaRPr kumimoji="1" lang="en-US" altLang="ja-JP" sz="2400" dirty="0"/>
          </a:p>
          <a:p>
            <a:r>
              <a:rPr lang="en-US" altLang="ja-JP" sz="2400" dirty="0"/>
              <a:t>R=0.69 </a:t>
            </a:r>
            <a:r>
              <a:rPr lang="en-US" altLang="ja-JP" sz="2400" dirty="0" err="1"/>
              <a:t>fm</a:t>
            </a:r>
            <a:endParaRPr kumimoji="1" lang="en-US" altLang="ja-JP" sz="2400" dirty="0"/>
          </a:p>
          <a:p>
            <a:r>
              <a:rPr lang="en-US" altLang="ja-JP" sz="2400" dirty="0"/>
              <a:t>t/a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=2.0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96773" y="1161108"/>
            <a:ext cx="2460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err="1"/>
              <a:t>FlowQCD</a:t>
            </a:r>
            <a:r>
              <a:rPr lang="en-US" altLang="ja-JP" sz="2000" dirty="0"/>
              <a:t>, PLB (2019)</a:t>
            </a:r>
            <a:endParaRPr kumimoji="1" lang="ja-JP" altLang="en-US" sz="2000" dirty="0"/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12506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右矢印 16"/>
          <p:cNvSpPr/>
          <p:nvPr/>
        </p:nvSpPr>
        <p:spPr>
          <a:xfrm rot="16200000" flipH="1">
            <a:off x="6525279" y="449275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平行四辺形 17"/>
          <p:cNvSpPr/>
          <p:nvPr/>
        </p:nvSpPr>
        <p:spPr>
          <a:xfrm>
            <a:off x="6274837" y="423113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rot="5400000" flipH="1" flipV="1">
            <a:off x="6525279" y="389366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平行四辺形 19"/>
          <p:cNvSpPr/>
          <p:nvPr/>
        </p:nvSpPr>
        <p:spPr>
          <a:xfrm rot="16200000" flipH="1">
            <a:off x="7673119" y="417359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flipH="1">
            <a:off x="8220649" y="412127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33763" y="489201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66861" y="489201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25441" y="2543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err="1"/>
              <a:t>ー</a:t>
            </a:r>
            <a:endParaRPr kumimoji="1" lang="ja-JP" altLang="en-US" sz="2800" dirty="0"/>
          </a:p>
        </p:txBody>
      </p:sp>
      <p:sp>
        <p:nvSpPr>
          <p:cNvPr id="11" name="角丸四角形 10"/>
          <p:cNvSpPr/>
          <p:nvPr/>
        </p:nvSpPr>
        <p:spPr>
          <a:xfrm>
            <a:off x="1394663" y="5302609"/>
            <a:ext cx="6444343" cy="1555391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50130" y="5686303"/>
            <a:ext cx="6067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interaction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Manifestly gauge invariant</a:t>
            </a:r>
          </a:p>
        </p:txBody>
      </p:sp>
      <p:sp>
        <p:nvSpPr>
          <p:cNvPr id="13" name="右矢印 12"/>
          <p:cNvSpPr/>
          <p:nvPr/>
        </p:nvSpPr>
        <p:spPr>
          <a:xfrm>
            <a:off x="785407" y="5492121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273977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Definite physical meaning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23775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SU(3) YM vs Maxwell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191" t="49767" b="353"/>
          <a:stretch/>
        </p:blipFill>
        <p:spPr>
          <a:xfrm>
            <a:off x="4651508" y="2377445"/>
            <a:ext cx="4379281" cy="31699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74652" y="1484893"/>
            <a:ext cx="26934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SU(3) Yang-Mills</a:t>
            </a:r>
          </a:p>
          <a:p>
            <a:pPr algn="ctr"/>
            <a:r>
              <a:rPr lang="en-US" altLang="ja-JP" sz="2400" dirty="0"/>
              <a:t>(quantum)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393" y="1489323"/>
            <a:ext cx="14895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Maxwell</a:t>
            </a:r>
          </a:p>
          <a:p>
            <a:pPr algn="ctr"/>
            <a:r>
              <a:rPr lang="en-US" altLang="ja-JP" sz="2400" dirty="0"/>
              <a:t>(classical)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45482" y="5792357"/>
            <a:ext cx="585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Propagation of the force is clearly different </a:t>
            </a:r>
          </a:p>
          <a:p>
            <a:pPr algn="ctr"/>
            <a:r>
              <a:rPr kumimoji="1" lang="en-US" altLang="ja-JP" sz="2400" dirty="0"/>
              <a:t>in YM and Maxwell theories! 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0546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Stress Distribution</a:t>
            </a:r>
            <a:r>
              <a:rPr kumimoji="1" lang="en-US" altLang="ja-JP" dirty="0"/>
              <a:t> on Mid-Plane</a:t>
            </a:r>
            <a:endParaRPr kumimoji="1" lang="ja-JP" altLang="en-US" dirty="0"/>
          </a:p>
        </p:txBody>
      </p:sp>
      <p:sp>
        <p:nvSpPr>
          <p:cNvPr id="6" name="平行四辺形 5"/>
          <p:cNvSpPr/>
          <p:nvPr/>
        </p:nvSpPr>
        <p:spPr>
          <a:xfrm>
            <a:off x="4250673" y="2559832"/>
            <a:ext cx="3465091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/>
        </p:nvSpPr>
        <p:spPr>
          <a:xfrm rot="5400000" flipV="1">
            <a:off x="5672010" y="3312786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/>
        </p:nvSpPr>
        <p:spPr>
          <a:xfrm>
            <a:off x="4238504" y="2559832"/>
            <a:ext cx="5665985" cy="1242437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18" y="2650189"/>
            <a:ext cx="286474" cy="381392"/>
          </a:xfrm>
          <a:prstGeom prst="rect">
            <a:avLst/>
          </a:prstGeom>
        </p:spPr>
      </p:pic>
      <p:sp>
        <p:nvSpPr>
          <p:cNvPr id="16" name="平行四辺形 15"/>
          <p:cNvSpPr/>
          <p:nvPr/>
        </p:nvSpPr>
        <p:spPr>
          <a:xfrm rot="5400000" flipV="1">
            <a:off x="5672011" y="1758515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平行四辺形 3"/>
          <p:cNvSpPr/>
          <p:nvPr/>
        </p:nvSpPr>
        <p:spPr>
          <a:xfrm rot="5400000" flipV="1">
            <a:off x="4888190" y="2540348"/>
            <a:ext cx="4373744" cy="1281407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6641985" y="1958206"/>
            <a:ext cx="853440" cy="239485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6704398" y="2632771"/>
            <a:ext cx="364309" cy="51641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02353" y="1562083"/>
            <a:ext cx="351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From </a:t>
            </a:r>
            <a:r>
              <a:rPr lang="en-US" altLang="ja-JP" sz="2000" dirty="0"/>
              <a:t>rotational </a:t>
            </a:r>
            <a:r>
              <a:rPr lang="en-US" altLang="ja-JP" sz="2000" dirty="0" err="1"/>
              <a:t>symm</a:t>
            </a:r>
            <a:r>
              <a:rPr lang="en-US" altLang="ja-JP" sz="2000" dirty="0"/>
              <a:t>. &amp; </a:t>
            </a:r>
            <a:r>
              <a:rPr kumimoji="1" lang="en-US" altLang="ja-JP" sz="2000" dirty="0"/>
              <a:t>parity</a:t>
            </a:r>
            <a:endParaRPr kumimoji="1" lang="ja-JP" altLang="en-US" sz="2000" dirty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6681880" y="2622128"/>
            <a:ext cx="626090" cy="0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 flipV="1">
            <a:off x="6326828" y="2100392"/>
            <a:ext cx="364309" cy="516415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6691137" y="1962193"/>
            <a:ext cx="159470" cy="665257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vec{e}_z&#10;\end{align*}&lt;/body&gt;&#10;  &lt;fcolor&gt;FFFFFF00&lt;/fcolor&gt;&#10;  &lt;bcolor&gt;FF000000&lt;/bcolor&gt;&#10;  &lt;transparent&gt;True&lt;/transparent&gt;&#10;  &lt;resolution&gt;1800&lt;/resolution&gt;&#10;  &lt;imageh&gt;217&lt;/imageh&gt;&#10;  &lt;imagew&gt;19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62" y="2184047"/>
            <a:ext cx="297376" cy="330926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49" y="1598682"/>
            <a:ext cx="292801" cy="330926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vec{e}_r&#10;\end{align*}&lt;/body&gt;&#10;  &lt;fcolor&gt;FFFFFF00&lt;/fcolor&gt;&#10;  &lt;bcolor&gt;FF000000&lt;/bcolor&gt;&#10;  &lt;transparent&gt;True&lt;/transparent&gt;&#10;  &lt;resolution&gt;1800&lt;/resolution&gt;&#10;  &lt;imageh&gt;217&lt;/imageh&gt;&#10;  &lt;imagew&gt;1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64" y="1744153"/>
            <a:ext cx="294326" cy="330926"/>
          </a:xfrm>
          <a:prstGeom prst="rect">
            <a:avLst/>
          </a:prstGeom>
        </p:spPr>
      </p:pic>
      <p:sp>
        <p:nvSpPr>
          <p:cNvPr id="5" name="平行四辺形 4"/>
          <p:cNvSpPr/>
          <p:nvPr/>
        </p:nvSpPr>
        <p:spPr>
          <a:xfrm>
            <a:off x="6437557" y="2564346"/>
            <a:ext cx="3472799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64" y="2650189"/>
            <a:ext cx="286474" cy="440067"/>
          </a:xfrm>
          <a:prstGeom prst="rect">
            <a:avLst/>
          </a:prstGeom>
        </p:spPr>
      </p:pic>
      <p:sp>
        <p:nvSpPr>
          <p:cNvPr id="9" name="楕円 8"/>
          <p:cNvSpPr>
            <a:spLocks noChangeAspect="1"/>
          </p:cNvSpPr>
          <p:nvPr/>
        </p:nvSpPr>
        <p:spPr>
          <a:xfrm>
            <a:off x="5489374" y="3008879"/>
            <a:ext cx="293514" cy="293514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5418121" y="3477643"/>
            <a:ext cx="2846459" cy="1003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99" y="3586228"/>
            <a:ext cx="307183" cy="298556"/>
          </a:xfrm>
          <a:prstGeom prst="rect">
            <a:avLst/>
          </a:prstGeom>
        </p:spPr>
      </p:pic>
      <p:cxnSp>
        <p:nvCxnSpPr>
          <p:cNvPr id="15" name="直線コネクタ 14"/>
          <p:cNvCxnSpPr>
            <a:stCxn id="9" idx="6"/>
            <a:endCxn id="10" idx="2"/>
          </p:cNvCxnSpPr>
          <p:nvPr/>
        </p:nvCxnSpPr>
        <p:spPr>
          <a:xfrm>
            <a:off x="5782888" y="3155635"/>
            <a:ext cx="250323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/>
          <p:cNvSpPr>
            <a:spLocks noChangeAspect="1"/>
          </p:cNvSpPr>
          <p:nvPr/>
        </p:nvSpPr>
        <p:spPr>
          <a:xfrm>
            <a:off x="8286119" y="3008879"/>
            <a:ext cx="293514" cy="293514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19095" y="2144333"/>
            <a:ext cx="3915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EMT is </a:t>
            </a:r>
            <a:r>
              <a:rPr lang="en-US" altLang="ja-JP" sz="2800" dirty="0" err="1"/>
              <a:t>diagonalized</a:t>
            </a:r>
            <a:r>
              <a:rPr lang="en-US" altLang="ja-JP" sz="2800" dirty="0"/>
              <a:t> </a:t>
            </a:r>
          </a:p>
          <a:p>
            <a:r>
              <a:rPr lang="en-US" altLang="ja-JP" sz="2800" dirty="0"/>
              <a:t>in</a:t>
            </a:r>
            <a:r>
              <a:rPr kumimoji="1" lang="en-US" altLang="ja-JP" sz="2800" dirty="0"/>
              <a:t> Cylindrical Coordinates</a:t>
            </a:r>
            <a:endParaRPr kumimoji="1" lang="ja-JP" altLang="en-US" sz="2800" dirty="0"/>
          </a:p>
        </p:txBody>
      </p:sp>
      <p:sp>
        <p:nvSpPr>
          <p:cNvPr id="32" name="角丸四角形 31"/>
          <p:cNvSpPr/>
          <p:nvPr/>
        </p:nvSpPr>
        <p:spPr>
          <a:xfrm>
            <a:off x="4763545" y="4944340"/>
            <a:ext cx="4014652" cy="17003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50826" y="4975298"/>
            <a:ext cx="2440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/>
              <a:t>Degeneracy </a:t>
            </a:r>
          </a:p>
          <a:p>
            <a:pPr algn="ctr"/>
            <a:r>
              <a:rPr kumimoji="1" lang="en-US" altLang="ja-JP" sz="2400" dirty="0"/>
              <a:t>in Maxwell theory</a:t>
            </a:r>
          </a:p>
          <a:p>
            <a:pPr algn="ctr"/>
            <a:endParaRPr kumimoji="1" lang="ja-JP" altLang="en-US" sz="2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78" y="6081427"/>
            <a:ext cx="3419185" cy="25499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_{cc'}(r) = \left( \begin{array}{cccc}&#10;\hspace{-1mm}&#10;T_{rr} \hspace{-3mm}&amp;amp; &amp;amp; &amp;amp; \\&#10;&amp;amp; T_{\theta\theta} \hspace{-3mm}&amp;amp;&amp;amp; \\&#10;&amp;amp;&amp;amp; T_{zz} \hspace{-3mm}&amp;amp; \\&#10;&amp;amp;&amp;amp;&amp;amp; T_{44}&#10;\hspace{-1mm}&#10;\end{array} \right)&#10;\end{align*}&lt;/body&gt;&#10;  &lt;fcolor&gt;FFFFFFFF&lt;/fcolor&gt;&#10;  &lt;bcolor&gt;FF000000&lt;/bcolor&gt;&#10;  &lt;transparent&gt;True&lt;/transparent&gt;&#10;  &lt;resolution&gt;1800&lt;/resolution&gt;&#10;  &lt;imageh&gt;1493&lt;/imageh&gt;&#10;  &lt;imagew&gt;3053&lt;/imagew&gt;&#10;  &lt;scale&gt;50&lt;/scale&gt;&#10;  &lt;cursor&gt;18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9" y="3302392"/>
            <a:ext cx="3586184" cy="1753741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rr} &#10;= \vec{e}_r^T&#10;T \vec{e}_r&#10;\\&#10;T_{\theta\theta} &#10;= \vec{e}_\theta^T&#10;T \vec{e}_\theta&#10;\end{align*}&lt;/body&gt;&#10;  &lt;fcolor&gt;FFFFFFFF&lt;/fcolor&gt;&#10;  &lt;bcolor&gt;FF000000&lt;/bcolor&gt;&#10;  &lt;transparent&gt;True&lt;/transparent&gt;&#10;  &lt;resolution&gt;1800&lt;/resolution&gt;&#10;  &lt;imageh&gt;732&lt;/imageh&gt;&#10;  &lt;imagew&gt;1345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529942"/>
            <a:ext cx="1426573" cy="776394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1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35" y="2676472"/>
            <a:ext cx="179560" cy="199312"/>
          </a:xfrm>
          <a:prstGeom prst="rect">
            <a:avLst/>
          </a:prstGeom>
        </p:spPr>
      </p:pic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4708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27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Nonzero trace anomaly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250555" y="303412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Separation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324824" y="4333251"/>
            <a:ext cx="3640142" cy="112057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24849" y="4403614"/>
            <a:ext cx="2440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I</a:t>
            </a:r>
            <a:r>
              <a:rPr kumimoji="1" lang="en-US" altLang="ja-JP" sz="2400" dirty="0"/>
              <a:t>n Maxwell theory</a:t>
            </a:r>
          </a:p>
          <a:p>
            <a:pPr algn="ctr"/>
            <a:endParaRPr kumimoji="1" lang="ja-JP" altLang="en-US" sz="2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02" y="4969136"/>
            <a:ext cx="3419185" cy="25499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7"/>
          <a:srcRect l="1198" t="3511" r="2187" b="2659"/>
          <a:stretch/>
        </p:blipFill>
        <p:spPr>
          <a:xfrm>
            <a:off x="5324824" y="1139870"/>
            <a:ext cx="3584044" cy="18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36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28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198" t="3511" r="2187" b="2659"/>
          <a:stretch/>
        </p:blipFill>
        <p:spPr>
          <a:xfrm>
            <a:off x="5826935" y="1139870"/>
            <a:ext cx="2892308" cy="152801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Nonzero trace anomaly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665667" y="321657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Separation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2723116"/>
            <a:ext cx="9144000" cy="28038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925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29</a:t>
            </a:fld>
            <a:endParaRPr lang="ja-JP" altLang="en-US" dirty="0"/>
          </a:p>
        </p:txBody>
      </p:sp>
      <p:sp>
        <p:nvSpPr>
          <p:cNvPr id="38" name="角丸四角形 37"/>
          <p:cNvSpPr/>
          <p:nvPr/>
        </p:nvSpPr>
        <p:spPr>
          <a:xfrm>
            <a:off x="664805" y="5327611"/>
            <a:ext cx="3962965" cy="1121415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494958" y="3600797"/>
            <a:ext cx="2936220" cy="86492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2815569" y="2007458"/>
            <a:ext cx="4337527" cy="86492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Momentum Conservation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6762"/>
          <a:stretch/>
        </p:blipFill>
        <p:spPr>
          <a:xfrm>
            <a:off x="5529942" y="3468560"/>
            <a:ext cx="3474719" cy="3205538"/>
          </a:xfrm>
          <a:prstGeom prst="rect">
            <a:avLst/>
          </a:prstGeom>
          <a:effectLst/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r="95486"/>
          <a:stretch/>
        </p:blipFill>
        <p:spPr>
          <a:xfrm>
            <a:off x="5062798" y="3468560"/>
            <a:ext cx="471871" cy="3205538"/>
          </a:xfrm>
          <a:prstGeom prst="rect">
            <a:avLst/>
          </a:prstGeom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5617028" y="3552120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r ( r T_{rr}) = T_{\theta\theta} - r \partial_z T_{rz}&#10;\end{align*}&lt;/body&gt;&#10;  &lt;fcolor&gt;FFFFFFFF&lt;/fcolor&gt;&#10;  &lt;bcolor&gt;FF000000&lt;/bcolor&gt;&#10;  &lt;transparent&gt;True&lt;/transparent&gt;&#10;  &lt;resolution&gt;1800&lt;/resolution&gt;&#10;  &lt;imageh&gt;250&lt;/imageh&gt;&#10;  &lt;imagew&gt;259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56" y="2247268"/>
            <a:ext cx="3935954" cy="379186"/>
          </a:xfrm>
          <a:prstGeom prst="rect">
            <a:avLst/>
          </a:prstGeom>
        </p:spPr>
      </p:pic>
      <p:grpSp>
        <p:nvGrpSpPr>
          <p:cNvPr id="29" name="グループ化 28"/>
          <p:cNvGrpSpPr/>
          <p:nvPr/>
        </p:nvGrpSpPr>
        <p:grpSpPr>
          <a:xfrm>
            <a:off x="6328120" y="1697591"/>
            <a:ext cx="3600000" cy="3998421"/>
            <a:chOff x="6496595" y="1347844"/>
            <a:chExt cx="3600000" cy="3998421"/>
          </a:xfrm>
        </p:grpSpPr>
        <p:cxnSp>
          <p:nvCxnSpPr>
            <p:cNvPr id="20" name="直線矢印コネクタ 19"/>
            <p:cNvCxnSpPr/>
            <p:nvPr/>
          </p:nvCxnSpPr>
          <p:spPr>
            <a:xfrm flipH="1">
              <a:off x="7588159" y="1937696"/>
              <a:ext cx="375150" cy="7177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>
              <a:off x="8296595" y="2145886"/>
              <a:ext cx="0" cy="34476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アーチ 10"/>
            <p:cNvSpPr/>
            <p:nvPr/>
          </p:nvSpPr>
          <p:spPr>
            <a:xfrm>
              <a:off x="6496595" y="1746265"/>
              <a:ext cx="3600000" cy="3600000"/>
            </a:xfrm>
            <a:prstGeom prst="blockArc">
              <a:avLst>
                <a:gd name="adj1" fmla="val 15226072"/>
                <a:gd name="adj2" fmla="val 16791656"/>
                <a:gd name="adj3" fmla="val 11450"/>
              </a:avLst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isometricOffAxis2Left"/>
              <a:lightRig rig="threePt" dir="t"/>
            </a:scene3d>
            <a:sp3d extrusionH="381000" contourW="12700" prstMaterial="clear">
              <a:extrusionClr>
                <a:schemeClr val="tx2">
                  <a:lumMod val="20000"/>
                  <a:lumOff val="80000"/>
                </a:schemeClr>
              </a:extrusionClr>
              <a:contourClr>
                <a:srgbClr val="FFFF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flipH="1" flipV="1">
              <a:off x="8296595" y="1347844"/>
              <a:ext cx="10388" cy="34199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8640583" y="1956293"/>
              <a:ext cx="375150" cy="11634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ボックス 24"/>
          <p:cNvSpPr txBox="1"/>
          <p:nvPr/>
        </p:nvSpPr>
        <p:spPr>
          <a:xfrm>
            <a:off x="384810" y="1435981"/>
            <a:ext cx="4302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 In cylindrical</a:t>
            </a:r>
            <a:r>
              <a:rPr lang="ja-JP" altLang="en-US" sz="2800" dirty="0"/>
              <a:t> </a:t>
            </a:r>
            <a:r>
              <a:rPr lang="en-US" altLang="ja-JP" sz="2800" dirty="0" err="1"/>
              <a:t>coordinats</a:t>
            </a:r>
            <a:r>
              <a:rPr lang="en-US" altLang="ja-JP" sz="2800" dirty="0"/>
              <a:t>,</a:t>
            </a:r>
            <a:endParaRPr kumimoji="1" lang="ja-JP" altLang="en-US" sz="28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partial_i T_{ij}=0&#10;\end{align*}&lt;/body&gt;&#10;  &lt;fcolor&gt;FFFFFFFF&lt;/fcolor&gt;&#10;  &lt;bcolor&gt;FF000000&lt;/bcolor&gt;&#10;  &lt;transparent&gt;True&lt;/transparent&gt;&#10;  &lt;resolution&gt;1800&lt;/resolution&gt;&#10;  &lt;imageh&gt;249&lt;/imageh&gt;&#10;  &lt;imagew&gt;97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1" y="2253573"/>
            <a:ext cx="1474276" cy="377669"/>
          </a:xfrm>
          <a:prstGeom prst="rect">
            <a:avLst/>
          </a:prstGeom>
        </p:spPr>
      </p:pic>
      <p:sp>
        <p:nvSpPr>
          <p:cNvPr id="28" name="右矢印 27"/>
          <p:cNvSpPr/>
          <p:nvPr/>
        </p:nvSpPr>
        <p:spPr>
          <a:xfrm>
            <a:off x="2380506" y="2158749"/>
            <a:ext cx="424499" cy="56605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84810" y="2964199"/>
            <a:ext cx="4727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 For infinitely-long flux tube</a:t>
            </a:r>
            <a:endParaRPr kumimoji="1" lang="ja-JP" altLang="en-US" sz="2800" dirty="0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partial_r ( r T_{rr}) = T_{\theta\theta}&#10;\end{align*}&lt;/body&gt;&#10;  &lt;fcolor&gt;FFFFFFFF&lt;/fcolor&gt;&#10;  &lt;bcolor&gt;FF000000&lt;/bcolor&gt;&#10;  &lt;transparent&gt;True&lt;/transparent&gt;&#10;  &lt;resolution&gt;1800&lt;/resolution&gt;&#10;  &lt;imageh&gt;250&lt;/imageh&gt;&#10;  &lt;imagew&gt;1565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1" y="3844507"/>
            <a:ext cx="2373706" cy="379186"/>
          </a:xfrm>
          <a:prstGeom prst="rect">
            <a:avLst/>
          </a:prstGeom>
        </p:spPr>
      </p:pic>
      <p:sp>
        <p:nvSpPr>
          <p:cNvPr id="33" name="右矢印 32"/>
          <p:cNvSpPr/>
          <p:nvPr/>
        </p:nvSpPr>
        <p:spPr>
          <a:xfrm>
            <a:off x="510159" y="4514270"/>
            <a:ext cx="453212" cy="56605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65129" y="4566465"/>
            <a:ext cx="350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/>
              <a:t>T</a:t>
            </a:r>
            <a:r>
              <a:rPr kumimoji="1" lang="en-US" altLang="ja-JP" sz="2400" b="1" baseline="-25000" dirty="0" err="1"/>
              <a:t>rr</a:t>
            </a:r>
            <a:r>
              <a:rPr kumimoji="1" lang="en-US" altLang="ja-JP" sz="2400" b="1" dirty="0"/>
              <a:t> and </a:t>
            </a:r>
            <a:r>
              <a:rPr kumimoji="1" lang="en-US" altLang="ja-JP" sz="2400" b="1" dirty="0" err="1"/>
              <a:t>T</a:t>
            </a:r>
            <a:r>
              <a:rPr kumimoji="1" lang="en-US" altLang="ja-JP" sz="2400" b="1" baseline="-25000" dirty="0" err="1">
                <a:latin typeface="Symbol" panose="05050102010706020507" pitchFamily="18" charset="2"/>
              </a:rPr>
              <a:t>qq</a:t>
            </a:r>
            <a:r>
              <a:rPr kumimoji="1" lang="en-US" altLang="ja-JP" sz="2400" b="1" dirty="0"/>
              <a:t> must separate!</a:t>
            </a:r>
            <a:endParaRPr kumimoji="1" lang="ja-JP" altLang="en-US" sz="2400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821350" y="5472819"/>
            <a:ext cx="3682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kumimoji="1" lang="en-US" altLang="ja-JP" sz="2400" b="1" dirty="0">
                <a:solidFill>
                  <a:srgbClr val="FFFF00"/>
                </a:solidFill>
              </a:rPr>
              <a:t>ffect of boundaries is </a:t>
            </a:r>
            <a:r>
              <a:rPr lang="en-US" altLang="ja-JP" sz="2400" b="1" dirty="0">
                <a:solidFill>
                  <a:srgbClr val="FFFF00"/>
                </a:solidFill>
              </a:rPr>
              <a:t>not</a:t>
            </a:r>
            <a:endParaRPr kumimoji="1" lang="en-US" altLang="ja-JP" sz="2400" b="1" dirty="0">
              <a:solidFill>
                <a:srgbClr val="FFFF00"/>
              </a:solidFill>
            </a:endParaRPr>
          </a:p>
          <a:p>
            <a:r>
              <a:rPr lang="en-US" altLang="ja-JP" sz="2400" b="1" dirty="0">
                <a:solidFill>
                  <a:srgbClr val="FFFF00"/>
                </a:solidFill>
              </a:rPr>
              <a:t>negligible at R=0.92fm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017888" y="1041212"/>
            <a:ext cx="312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Yanagihara</a:t>
            </a:r>
            <a:r>
              <a:rPr kumimoji="1" lang="en-US" altLang="ja-JP" sz="2000" dirty="0"/>
              <a:t>, MK, PTEP2019</a:t>
            </a:r>
            <a:endParaRPr kumimoji="1" lang="ja-JP" altLang="en-US" sz="2000" dirty="0"/>
          </a:p>
        </p:txBody>
      </p:sp>
      <p:sp>
        <p:nvSpPr>
          <p:cNvPr id="3" name="左右矢印 2"/>
          <p:cNvSpPr/>
          <p:nvPr/>
        </p:nvSpPr>
        <p:spPr>
          <a:xfrm>
            <a:off x="4433249" y="4607030"/>
            <a:ext cx="685765" cy="410734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28184" y="4136895"/>
            <a:ext cx="1798890" cy="830997"/>
          </a:xfrm>
          <a:prstGeom prst="rect">
            <a:avLst/>
          </a:prstGeom>
          <a:noFill/>
          <a:effectLst>
            <a:glow rad="139700">
              <a:schemeClr val="tx1">
                <a:alpha val="58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T</a:t>
            </a:r>
            <a:r>
              <a:rPr kumimoji="1" lang="en-US" altLang="ja-JP" sz="2400" b="1" baseline="-25000" dirty="0" err="1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rr</a:t>
            </a:r>
            <a:r>
              <a:rPr kumimoji="1"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 and </a:t>
            </a:r>
            <a:r>
              <a:rPr kumimoji="1" lang="en-US" altLang="ja-JP" sz="2400" b="1" dirty="0" err="1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T</a:t>
            </a:r>
            <a:r>
              <a:rPr kumimoji="1" lang="en-US" altLang="ja-JP" sz="2400" b="1" baseline="-25000" dirty="0" err="1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  <a:latin typeface="Symbol" panose="05050102010706020507" pitchFamily="18" charset="2"/>
              </a:rPr>
              <a:t>qq</a:t>
            </a:r>
            <a:r>
              <a:rPr kumimoji="1"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 </a:t>
            </a:r>
          </a:p>
          <a:p>
            <a:r>
              <a:rPr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degene</a:t>
            </a:r>
            <a:r>
              <a:rPr kumimoji="1"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rate!</a:t>
            </a:r>
            <a:endParaRPr kumimoji="1" lang="ja-JP" altLang="en-US" sz="2400" b="1" dirty="0">
              <a:solidFill>
                <a:srgbClr val="FF0000"/>
              </a:solidFill>
              <a:effectLst>
                <a:glow rad="127000">
                  <a:schemeClr val="tx1">
                    <a:alpha val="90000"/>
                  </a:schemeClr>
                </a:glow>
              </a:effectLst>
            </a:endParaRPr>
          </a:p>
        </p:txBody>
      </p:sp>
      <p:sp>
        <p:nvSpPr>
          <p:cNvPr id="7" name="楕円 6"/>
          <p:cNvSpPr/>
          <p:nvPr/>
        </p:nvSpPr>
        <p:spPr>
          <a:xfrm rot="163320">
            <a:off x="5549656" y="5505846"/>
            <a:ext cx="1052182" cy="50822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63500">
              <a:schemeClr val="tx1">
                <a:alpha val="8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6017888" y="4903536"/>
            <a:ext cx="255885" cy="707728"/>
          </a:xfrm>
          <a:prstGeom prst="straightConnector1">
            <a:avLst/>
          </a:prstGeom>
          <a:ln w="41275">
            <a:solidFill>
              <a:srgbClr val="FF0000"/>
            </a:solidFill>
            <a:headEnd type="none" w="lg" len="lg"/>
            <a:tailEnd type="triangle" w="med" len="lg"/>
          </a:ln>
          <a:effectLst>
            <a:glow rad="63500">
              <a:schemeClr val="tx1">
                <a:alpha val="8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41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8">
            <a:extLst>
              <a:ext uri="{FF2B5EF4-FFF2-40B4-BE49-F238E27FC236}">
                <a16:creationId xmlns:a16="http://schemas.microsoft.com/office/drawing/2014/main" id="{A8FF668E-4CE6-4103-85B5-726DAA714B67}"/>
              </a:ext>
            </a:extLst>
          </p:cNvPr>
          <p:cNvSpPr/>
          <p:nvPr/>
        </p:nvSpPr>
        <p:spPr>
          <a:xfrm>
            <a:off x="717409" y="1151236"/>
            <a:ext cx="7709181" cy="193222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1BC549D-2E1F-420E-A06D-B7BACC52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Gravitational Form Factors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37B1D7-EAD5-40CC-A6E2-5D3232E1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,bm}&#10;\pagestyle{empty}&#10;&lt;/preamble&gt;&#10;  &lt;body&gt;\begin{align*} &#10;+ D^a(t) \frac{\Delta_\mu \Delta_\nu - g_{\mu\nu} \Delta^2 }{4M} &#10;+ M \bar{c}^a(t) g_{\mu\nu} \Big]&#10;\end{align*}&lt;/body&gt;&#10;  &lt;fcolor&gt;FFFFFFFF&lt;/fcolor&gt;&#10;  &lt;bcolor&gt;FF000000&lt;/bcolor&gt;&#10;  &lt;transparent&gt;True&lt;/transparent&gt;&#10;  &lt;resolution&gt;1800&lt;/resolution&gt;&#10;  &lt;imageh&gt;544&lt;/imageh&gt;&#10;  &lt;imagew&gt;4027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6DA5A962-08CC-4818-8C4E-FC754B426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41" y="2217297"/>
            <a:ext cx="4261907" cy="575734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DFC6A7F-5A73-462E-BE58-0DD70D96E0BF}"/>
              </a:ext>
            </a:extLst>
          </p:cNvPr>
          <p:cNvSpPr txBox="1"/>
          <p:nvPr/>
        </p:nvSpPr>
        <p:spPr>
          <a:xfrm>
            <a:off x="524085" y="3402511"/>
            <a:ext cx="5140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(partially) accessible with hard exclusive processes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Mechanical structure of hadrons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D-term: the last global unknown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Mass decomposition</a:t>
            </a:r>
            <a:endParaRPr kumimoji="1" lang="ja-JP" altLang="en-US" sz="2400" dirty="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B04292C-3F55-416F-98C2-138B4A02BA80}"/>
              </a:ext>
            </a:extLst>
          </p:cNvPr>
          <p:cNvGrpSpPr/>
          <p:nvPr/>
        </p:nvGrpSpPr>
        <p:grpSpPr>
          <a:xfrm>
            <a:off x="5796220" y="3205141"/>
            <a:ext cx="3253455" cy="3582687"/>
            <a:chOff x="5796220" y="3062636"/>
            <a:chExt cx="3253455" cy="3582687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E26E816A-E83C-4B2B-A6A2-3156099691B9}"/>
                </a:ext>
              </a:extLst>
            </p:cNvPr>
            <p:cNvGrpSpPr/>
            <p:nvPr/>
          </p:nvGrpSpPr>
          <p:grpSpPr>
            <a:xfrm>
              <a:off x="5796220" y="3967666"/>
              <a:ext cx="3253455" cy="2677657"/>
              <a:chOff x="5796220" y="3967666"/>
              <a:chExt cx="3253455" cy="2677657"/>
            </a:xfrm>
          </p:grpSpPr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2EC59F70-E388-473D-B153-D63CF750D2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5059" y="3967666"/>
                <a:ext cx="2404856" cy="231053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DF7C1FA-4FAF-4581-AE07-210016EBD477}"/>
                  </a:ext>
                </a:extLst>
              </p:cNvPr>
              <p:cNvSpPr txBox="1"/>
              <p:nvPr/>
            </p:nvSpPr>
            <p:spPr>
              <a:xfrm>
                <a:off x="5796220" y="6275991"/>
                <a:ext cx="32534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Burkert+, Nature 557, 396 (2018)</a:t>
                </a:r>
              </a:p>
            </p:txBody>
          </p:sp>
        </p:grp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6128F49C-A42B-4A9E-A198-6FBEA3B34B02}"/>
                </a:ext>
              </a:extLst>
            </p:cNvPr>
            <p:cNvSpPr txBox="1"/>
            <p:nvPr/>
          </p:nvSpPr>
          <p:spPr>
            <a:xfrm>
              <a:off x="5900382" y="3062636"/>
              <a:ext cx="30342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/>
                <a:t>Pressure distribution inside proton</a:t>
              </a:r>
              <a:endParaRPr kumimoji="1" lang="ja-JP" altLang="en-US" sz="2400" dirty="0"/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744A461-C17F-4D0E-A651-A0D1A02B72C4}"/>
              </a:ext>
            </a:extLst>
          </p:cNvPr>
          <p:cNvSpPr txBox="1"/>
          <p:nvPr/>
        </p:nvSpPr>
        <p:spPr>
          <a:xfrm>
            <a:off x="1222158" y="5802014"/>
            <a:ext cx="4090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Polyakov(2003); </a:t>
            </a:r>
            <a:r>
              <a:rPr lang="en-US" altLang="ja-JP" dirty="0"/>
              <a:t>Kumano, Song, </a:t>
            </a:r>
            <a:r>
              <a:rPr lang="en-US" altLang="ja-JP" dirty="0" err="1"/>
              <a:t>Teryaev</a:t>
            </a:r>
            <a:r>
              <a:rPr lang="en-US" altLang="ja-JP" dirty="0"/>
              <a:t> (2018); Ji (1995); </a:t>
            </a:r>
            <a:r>
              <a:rPr kumimoji="1" lang="en-US" altLang="ja-JP" dirty="0" err="1"/>
              <a:t>Locre</a:t>
            </a:r>
            <a:r>
              <a:rPr kumimoji="1" lang="en-US" altLang="ja-JP" dirty="0"/>
              <a:t> (2018); Hatta, </a:t>
            </a:r>
            <a:r>
              <a:rPr kumimoji="1" lang="en-US" altLang="ja-JP" dirty="0" err="1"/>
              <a:t>Rajan</a:t>
            </a:r>
            <a:r>
              <a:rPr kumimoji="1" lang="en-US" altLang="ja-JP" dirty="0"/>
              <a:t>, Tanaka (2018); 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,bm}&#10;\pagestyle{empty}&#10;&lt;/preamble&gt;&#10;  &lt;body&gt;\begin{align*} &#10;\langle p' | T^a_{\mu\nu}(0) |p\rangle&#10;= \bar u' \Big[ A^a(t) \frac{P_\mu P_\nu}M &#10;+ J^a(t) \frac{ iP_{\{\mu}\sigma_{\nu\}\rho}\Delta^\rho }{2M} \end{align*}&lt;/body&gt;&#10;  &lt;fcolor&gt;FFFFFFFF&lt;/fcolor&gt;&#10;  &lt;bcolor&gt;FF000000&lt;/bcolor&gt;&#10;  &lt;transparent&gt;True&lt;/transparent&gt;&#10;  &lt;resolution&gt;1800&lt;/resolution&gt;&#10;  &lt;imageh&gt;531&lt;/imageh&gt;&#10;  &lt;imagew&gt;5403&lt;/imagew&gt;&#10;  &lt;scale&gt;50&lt;/scale&gt;&#10;  &lt;cursor&gt;69&lt;/cursor&gt;&#10;&lt;/TeXTeX&gt;">
            <a:extLst>
              <a:ext uri="{FF2B5EF4-FFF2-40B4-BE49-F238E27FC236}">
                <a16:creationId xmlns:a16="http://schemas.microsoft.com/office/drawing/2014/main" id="{4B7FBE71-9DF3-4F26-8994-EC94F5B9E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447120"/>
            <a:ext cx="5718173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54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Potential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Stress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2097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Potential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Stress</a:t>
            </a:r>
            <a:endParaRPr kumimoji="1" lang="ja-JP" altLang="en-US" sz="2400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7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303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b="26107"/>
          <a:stretch/>
        </p:blipFill>
        <p:spPr>
          <a:xfrm>
            <a:off x="1937339" y="3407938"/>
            <a:ext cx="5194981" cy="295085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Potential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Stress</a:t>
            </a:r>
            <a:endParaRPr kumimoji="1" lang="ja-JP" altLang="en-US" sz="2400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t="77066"/>
          <a:stretch/>
        </p:blipFill>
        <p:spPr>
          <a:xfrm>
            <a:off x="1937339" y="5846842"/>
            <a:ext cx="5194981" cy="91585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 rot="21217955">
            <a:off x="3336255" y="3935369"/>
            <a:ext cx="3726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Agreement!</a:t>
            </a:r>
            <a:endParaRPr kumimoji="1" lang="ja-JP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8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045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522514" y="3705100"/>
            <a:ext cx="7886700" cy="894371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28650" y="1292748"/>
                <a:ext cx="7625443" cy="5078313"/>
              </a:xfrm>
              <a:prstGeom prst="rect">
                <a:avLst/>
              </a:prstGeom>
              <a:noFill/>
              <a:effectLst>
                <a:glow rad="101600">
                  <a:srgbClr val="11455D"/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1. Constructing EMT</a:t>
                </a:r>
              </a:p>
              <a:p>
                <a:pPr lvl="1"/>
                <a:r>
                  <a:rPr lang="en-US" altLang="ja-JP" sz="2800" dirty="0">
                    <a:effectLst>
                      <a:glow rad="101600">
                        <a:srgbClr val="124963"/>
                      </a:glow>
                    </a:effectLst>
                  </a:rPr>
                  <a:t>- </a:t>
                </a:r>
                <a:r>
                  <a:rPr kumimoji="1" lang="en-US" altLang="ja-JP" sz="2800" dirty="0" err="1">
                    <a:effectLst>
                      <a:glow rad="101600">
                        <a:srgbClr val="124963"/>
                      </a:glow>
                    </a:effectLst>
                  </a:rPr>
                  <a:t>SFtX</a:t>
                </a:r>
                <a:r>
                  <a:rPr kumimoji="1" lang="en-US" altLang="ja-JP" sz="2800" dirty="0">
                    <a:effectLst>
                      <a:glow rad="101600">
                        <a:srgbClr val="124963"/>
                      </a:glow>
                    </a:effectLst>
                  </a:rPr>
                  <a:t> method via gradient flow</a:t>
                </a:r>
                <a:endParaRPr kumimoji="1" lang="en-US" altLang="ja-JP" sz="24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endParaRPr lang="en-US" altLang="ja-JP" sz="14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2. EMT distribution around Flux Tube</a:t>
                </a:r>
              </a:p>
              <a:p>
                <a:pPr lvl="1">
                  <a:defRPr/>
                </a:pPr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2-1 Lattice result</a:t>
                </a:r>
              </a:p>
              <a:p>
                <a:pPr marR="0" lvl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FlowQCD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, PL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B789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, 210 (2019)</a:t>
                </a:r>
                <a:endParaRPr lang="en-US" altLang="ja-JP" sz="36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pPr lvl="1"/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2-2 Abelian-Higgs model</a:t>
                </a:r>
              </a:p>
              <a:p>
                <a:pPr algn="r"/>
                <a:r>
                  <a:rPr lang="en-US" altLang="ja-JP" sz="1600" dirty="0"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</a:rPr>
                  <a:t>Yanagihara, MK, PTEP</a:t>
                </a:r>
                <a:r>
                  <a:rPr lang="en-US" altLang="ja-JP" sz="1600" b="1" dirty="0"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</a:rPr>
                  <a:t>2019</a:t>
                </a:r>
                <a:r>
                  <a:rPr lang="en-US" altLang="ja-JP" sz="1600" dirty="0"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</a:rPr>
                  <a:t>, 093B02 (2019) </a:t>
                </a:r>
                <a:endParaRPr lang="en-US" altLang="ja-JP" sz="36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endParaRPr kumimoji="1" lang="en-US" altLang="ja-JP" sz="14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kumimoji="1"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3. GFF of soliton in 1+1d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200" b="0" i="1" smtClean="0">
                            <a:effectLst>
                              <a:glow rad="101600">
                                <a:srgbClr val="124963"/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b="0" i="1" smtClean="0">
                            <a:effectLst>
                              <a:glow rad="101600">
                                <a:srgbClr val="124963"/>
                              </a:glow>
                            </a:effectLst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kumimoji="1" lang="en-US" altLang="ja-JP" sz="3200" b="0" i="1" smtClean="0">
                            <a:effectLst>
                              <a:glow rad="101600">
                                <a:srgbClr val="124963"/>
                              </a:glo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 model</a:t>
                </a:r>
              </a:p>
              <a:p>
                <a:pPr algn="r"/>
                <a:r>
                  <a:rPr lang="en-US" altLang="ja-JP" sz="1600" dirty="0">
                    <a:effectLst>
                      <a:glow rad="101600">
                        <a:srgbClr val="124963"/>
                      </a:glow>
                    </a:effectLst>
                  </a:rPr>
                  <a:t>Ito, MK, in preparation</a:t>
                </a:r>
              </a:p>
              <a:p>
                <a:endParaRPr lang="en-US" altLang="ja-JP" sz="14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4. Single-quark system</a:t>
                </a:r>
              </a:p>
              <a:p>
                <a:pPr algn="r"/>
                <a:r>
                  <a:rPr lang="en-US" altLang="ja-JP" sz="1600" dirty="0" err="1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600" dirty="0">
                    <a:effectLst>
                      <a:glow rad="101600">
                        <a:srgbClr val="124963"/>
                      </a:glow>
                    </a:effectLst>
                  </a:rPr>
                  <a:t>, PRD102, 114522 (2020)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92748"/>
                <a:ext cx="7625443" cy="5078313"/>
              </a:xfrm>
              <a:prstGeom prst="rect">
                <a:avLst/>
              </a:prstGeom>
              <a:blipFill>
                <a:blip r:embed="rId2"/>
                <a:stretch>
                  <a:fillRect l="-1401" t="-577" r="-233"/>
                </a:stretch>
              </a:blipFill>
              <a:effectLst>
                <a:glow rad="101600">
                  <a:srgbClr val="11455D"/>
                </a:glo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5187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32"/>
          <p:cNvSpPr/>
          <p:nvPr/>
        </p:nvSpPr>
        <p:spPr>
          <a:xfrm>
            <a:off x="4776913" y="2555829"/>
            <a:ext cx="4014683" cy="3104742"/>
          </a:xfrm>
          <a:prstGeom prst="roundRect">
            <a:avLst>
              <a:gd name="adj" fmla="val 11380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403066" y="2555829"/>
            <a:ext cx="4014683" cy="3104742"/>
          </a:xfrm>
          <a:prstGeom prst="roundRect">
            <a:avLst>
              <a:gd name="adj" fmla="val 11380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Dual Superconductor Picture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9043" y="2555829"/>
            <a:ext cx="263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/>
              <a:t>QCD</a:t>
            </a:r>
            <a:r>
              <a:rPr kumimoji="1" lang="en-US" altLang="ja-JP" sz="3200" b="1" dirty="0"/>
              <a:t> Vacuum</a:t>
            </a:r>
            <a:endParaRPr kumimoji="1" lang="ja-JP" altLang="en-US" sz="32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87965" y="2555829"/>
            <a:ext cx="3374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/>
              <a:t>Superconductor</a:t>
            </a:r>
            <a:endParaRPr kumimoji="1" lang="ja-JP" altLang="en-US" sz="3600" b="1" dirty="0"/>
          </a:p>
        </p:txBody>
      </p:sp>
      <p:cxnSp>
        <p:nvCxnSpPr>
          <p:cNvPr id="6" name="直線コネクタ 5"/>
          <p:cNvCxnSpPr>
            <a:stCxn id="8" idx="0"/>
          </p:cNvCxnSpPr>
          <p:nvPr/>
        </p:nvCxnSpPr>
        <p:spPr>
          <a:xfrm>
            <a:off x="1129607" y="4326525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>
            <a:off x="821669" y="385937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 flipV="1">
            <a:off x="821669" y="432652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3601280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892393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44640" y="1130712"/>
            <a:ext cx="24220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Nambu</a:t>
            </a:r>
            <a:r>
              <a:rPr kumimoji="1" lang="en-US" altLang="ja-JP" sz="2000" dirty="0"/>
              <a:t>, 1970</a:t>
            </a:r>
          </a:p>
          <a:p>
            <a:r>
              <a:rPr lang="en-US" altLang="ja-JP" sz="2000" dirty="0"/>
              <a:t>Nielsen, </a:t>
            </a:r>
            <a:r>
              <a:rPr lang="en-US" altLang="ja-JP" sz="2000" dirty="0" err="1"/>
              <a:t>Olesen</a:t>
            </a:r>
            <a:r>
              <a:rPr lang="en-US" altLang="ja-JP" sz="2000" dirty="0"/>
              <a:t>, 1973</a:t>
            </a:r>
          </a:p>
          <a:p>
            <a:r>
              <a:rPr kumimoji="1" lang="en-US" altLang="ja-JP" sz="2000" dirty="0"/>
              <a:t>t ‘</a:t>
            </a:r>
            <a:r>
              <a:rPr kumimoji="1" lang="en-US" altLang="ja-JP" sz="2000" dirty="0" err="1"/>
              <a:t>Hooft</a:t>
            </a:r>
            <a:r>
              <a:rPr kumimoji="1" lang="en-US" altLang="ja-JP" sz="2000" dirty="0"/>
              <a:t>, 1981</a:t>
            </a:r>
          </a:p>
          <a:p>
            <a:r>
              <a:rPr lang="en-US" altLang="ja-JP" sz="2000" dirty="0"/>
              <a:t>…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5721" y="3457279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Quark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29902" y="3457278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Anti-quark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49687" y="4826940"/>
            <a:ext cx="1578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Flux Tube</a:t>
            </a:r>
            <a:endParaRPr kumimoji="1" lang="ja-JP" altLang="en-US" sz="2800" dirty="0"/>
          </a:p>
        </p:txBody>
      </p:sp>
      <p:cxnSp>
        <p:nvCxnSpPr>
          <p:cNvPr id="22" name="直線コネクタ 21"/>
          <p:cNvCxnSpPr>
            <a:stCxn id="24" idx="0"/>
          </p:cNvCxnSpPr>
          <p:nvPr/>
        </p:nvCxnSpPr>
        <p:spPr>
          <a:xfrm>
            <a:off x="5348456" y="4326525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 22"/>
          <p:cNvSpPr/>
          <p:nvPr/>
        </p:nvSpPr>
        <p:spPr>
          <a:xfrm>
            <a:off x="5040518" y="385937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flipV="1">
            <a:off x="5040518" y="432652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>
            <a:spLocks noChangeAspect="1"/>
          </p:cNvSpPr>
          <p:nvPr/>
        </p:nvSpPr>
        <p:spPr>
          <a:xfrm>
            <a:off x="7820129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>
            <a:spLocks noChangeAspect="1"/>
          </p:cNvSpPr>
          <p:nvPr/>
        </p:nvSpPr>
        <p:spPr>
          <a:xfrm>
            <a:off x="5111242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85937" y="3474697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Monopole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76434" y="3295129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effectLst>
                  <a:glow rad="101600">
                    <a:srgbClr val="0F4157"/>
                  </a:glow>
                </a:effectLst>
              </a:rPr>
              <a:t>Anti-</a:t>
            </a:r>
          </a:p>
          <a:p>
            <a:r>
              <a:rPr lang="en-US" altLang="ja-JP" sz="2400" dirty="0">
                <a:effectLst>
                  <a:glow rad="101600">
                    <a:srgbClr val="0F4157"/>
                  </a:glow>
                </a:effectLst>
              </a:rPr>
              <a:t>Monopole</a:t>
            </a:r>
            <a:endParaRPr kumimoji="1" lang="ja-JP" altLang="en-US" sz="2400" dirty="0">
              <a:effectLst>
                <a:glow rad="101600">
                  <a:srgbClr val="0F4157"/>
                </a:glow>
              </a:effectLst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21735" y="4793675"/>
            <a:ext cx="2608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Magnetic Vortex</a:t>
            </a:r>
            <a:endParaRPr kumimoji="1" lang="ja-JP" altLang="en-US" sz="2800" dirty="0"/>
          </a:p>
        </p:txBody>
      </p:sp>
      <p:sp>
        <p:nvSpPr>
          <p:cNvPr id="31" name="左右矢印 30"/>
          <p:cNvSpPr/>
          <p:nvPr/>
        </p:nvSpPr>
        <p:spPr>
          <a:xfrm>
            <a:off x="3727925" y="5422106"/>
            <a:ext cx="1688150" cy="744429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608434" y="6137901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rgbClr val="FFFF00"/>
                </a:solidFill>
              </a:rPr>
              <a:t>Dual (E</a:t>
            </a:r>
            <a:r>
              <a:rPr kumimoji="1" lang="ja-JP" altLang="en-US" sz="2800" dirty="0">
                <a:solidFill>
                  <a:srgbClr val="FFFF00"/>
                </a:solidFill>
              </a:rPr>
              <a:t>⇔</a:t>
            </a:r>
            <a:r>
              <a:rPr kumimoji="1" lang="en-US" altLang="ja-JP" sz="2800" dirty="0">
                <a:solidFill>
                  <a:srgbClr val="FFFF00"/>
                </a:solidFill>
              </a:rPr>
              <a:t>B)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660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48639" y="1786564"/>
            <a:ext cx="8046719" cy="1961994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Abelian-Higgs Model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4584" y="1976846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Abelian-Higgs Model</a:t>
            </a:r>
            <a:endParaRPr kumimoji="1" lang="ja-JP" altLang="en-US" sz="28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{\cal L}_{\rm AH} = -\frac14 F_{\mu\nu}^2 + |(\partial_\mu+igA_\mu) \phi |^2 - \lambda(\phi^2-v^2)^2&#10;\end{align*}&lt;/body&gt;&#10;  &lt;fcolor&gt;FFFFFFFF&lt;/fcolor&gt;&#10;  &lt;bcolor&gt;FF000000&lt;/bcolor&gt;&#10;  &lt;transparent&gt;True&lt;/transparent&gt;&#10;  &lt;resolution&gt;1800&lt;/resolution&gt;&#10;  &lt;imageh&gt;503&lt;/imageh&gt;&#10;  &lt;imagew&gt;51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7" y="2767561"/>
            <a:ext cx="7404884" cy="72704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 \sqrt{\lambda}/g&#10;\end{align*}&lt;/body&gt;&#10;  &lt;fcolor&gt;FFFFFFFF&lt;/fcolor&gt;&#10;  &lt;bcolor&gt;FF000000&lt;/bcolor&gt;&#10;  &lt;transparent&gt;True&lt;/transparent&gt;&#10;  &lt;resolution&gt;1800&lt;/resolution&gt;&#10;  &lt;imageh&gt;296&lt;/imageh&gt;&#10;  &lt;imagew&gt;1058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31" y="4140293"/>
            <a:ext cx="1360067" cy="38051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2391" y="405914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GL parameter:</a:t>
            </a:r>
            <a:endParaRPr kumimoji="1" lang="ja-JP" altLang="en-US" sz="28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0345" y="4747780"/>
            <a:ext cx="31614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type-I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type-II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Bogomol’nyi</a:t>
            </a:r>
            <a:r>
              <a:rPr lang="en-US" altLang="ja-JP" sz="2400" dirty="0"/>
              <a:t> bound 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kappa &amp;g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174499"/>
            <a:ext cx="1104900" cy="30691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&amp;l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4828645"/>
            <a:ext cx="1104900" cy="30691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6059203"/>
            <a:ext cx="1104900" cy="306917"/>
          </a:xfrm>
          <a:prstGeom prst="rect">
            <a:avLst/>
          </a:prstGeom>
        </p:spPr>
      </p:pic>
      <p:sp>
        <p:nvSpPr>
          <p:cNvPr id="18" name="左中かっこ 17"/>
          <p:cNvSpPr/>
          <p:nvPr/>
        </p:nvSpPr>
        <p:spPr>
          <a:xfrm>
            <a:off x="494523" y="4773907"/>
            <a:ext cx="235132" cy="1208253"/>
          </a:xfrm>
          <a:prstGeom prst="leftBrace">
            <a:avLst>
              <a:gd name="adj1" fmla="val 23148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6593" y="4076903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Infinitely long tube</a:t>
            </a:r>
            <a:endParaRPr kumimoji="1" lang="ja-JP" altLang="en-US" sz="28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46593" y="4646095"/>
            <a:ext cx="4025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degeneracy</a:t>
            </a:r>
          </a:p>
          <a:p>
            <a:r>
              <a:rPr lang="en-US" altLang="ja-JP" sz="2400" dirty="0"/>
              <a:t>                                        </a:t>
            </a:r>
            <a:r>
              <a:rPr lang="en-US" altLang="ja-JP" dirty="0" err="1"/>
              <a:t>Luscher</a:t>
            </a:r>
            <a:r>
              <a:rPr lang="en-US" altLang="ja-JP" dirty="0"/>
              <a:t>, 1981</a:t>
            </a:r>
            <a:endParaRPr kumimoji="1" lang="en-US" altLang="ja-JP" sz="20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momentum conservation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(r)=T_{44}(r)&#10;\end{align*}&lt;/body&gt;&#10;  &lt;fcolor&gt;FFFFFFFF&lt;/fcolor&gt;&#10;  &lt;bcolor&gt;FF000000&lt;/bcolor&gt;&#10;  &lt;transparent&gt;True&lt;/transparent&gt;&#10;  &lt;resolution&gt;1800&lt;/resolution&gt;&#10;  &lt;imageh&gt;250&lt;/imageh&gt;&#10;  &lt;imagew&gt;164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140465"/>
            <a:ext cx="1743075" cy="26458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782850"/>
            <a:ext cx="1749425" cy="5439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307743" y="1163413"/>
            <a:ext cx="2550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Yanagihara</a:t>
            </a:r>
            <a:r>
              <a:rPr kumimoji="1" lang="en-US" altLang="ja-JP" sz="2000" dirty="0"/>
              <a:t>, MK, 2019</a:t>
            </a:r>
            <a:endParaRPr kumimoji="1" lang="ja-JP" altLang="en-US" sz="20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3068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角丸四角形 29"/>
          <p:cNvSpPr/>
          <p:nvPr/>
        </p:nvSpPr>
        <p:spPr>
          <a:xfrm>
            <a:off x="5303532" y="5228608"/>
            <a:ext cx="2455240" cy="1442157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Tensor in AH Model</a:t>
            </a:r>
            <a:br>
              <a:rPr kumimoji="1" lang="en-US" altLang="ja-JP" dirty="0"/>
            </a:br>
            <a:r>
              <a:rPr lang="en-US" altLang="ja-JP" sz="3200" dirty="0"/>
              <a:t>infinitely-long 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/>
              <a:t>ype-I</a:t>
            </a:r>
            <a:endParaRPr kumimoji="1" lang="ja-JP" altLang="en-US" sz="2800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/>
          <a:srcRect l="66762"/>
          <a:stretch/>
        </p:blipFill>
        <p:spPr>
          <a:xfrm>
            <a:off x="5355771" y="1893122"/>
            <a:ext cx="3474719" cy="3205538"/>
          </a:xfrm>
          <a:prstGeom prst="rect">
            <a:avLst/>
          </a:prstGeom>
          <a:effectLst/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5"/>
          <a:srcRect r="95486"/>
          <a:stretch/>
        </p:blipFill>
        <p:spPr>
          <a:xfrm>
            <a:off x="4882142" y="1893122"/>
            <a:ext cx="471871" cy="3205538"/>
          </a:xfrm>
          <a:prstGeom prst="rect">
            <a:avLst/>
          </a:prstGeom>
          <a:effectLst/>
        </p:spPr>
      </p:pic>
      <p:sp>
        <p:nvSpPr>
          <p:cNvPr id="26" name="テキスト ボックス 25"/>
          <p:cNvSpPr txBox="1"/>
          <p:nvPr/>
        </p:nvSpPr>
        <p:spPr>
          <a:xfrm>
            <a:off x="5442857" y="1976682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9987" y="5465749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No degeneracy </a:t>
            </a:r>
            <a:r>
              <a:rPr kumimoji="1" lang="en-US" altLang="ja-JP" sz="2400" dirty="0" err="1"/>
              <a:t>bw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/>
              <a:t>rr</a:t>
            </a:r>
            <a:r>
              <a:rPr kumimoji="1" lang="en-US" altLang="ja-JP" sz="2400" dirty="0"/>
              <a:t> &amp; </a:t>
            </a: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>
                <a:latin typeface="Symbol" panose="05050102010706020507" pitchFamily="18" charset="2"/>
              </a:rPr>
              <a:t>qq</a:t>
            </a:r>
            <a:r>
              <a:rPr kumimoji="1" lang="en-US" altLang="ja-JP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T</a:t>
            </a:r>
            <a:r>
              <a:rPr lang="en-US" altLang="ja-JP" sz="2400" baseline="-25000" dirty="0" err="1">
                <a:latin typeface="Symbol" panose="05050102010706020507" pitchFamily="18" charset="2"/>
              </a:rPr>
              <a:t>qq</a:t>
            </a:r>
            <a:r>
              <a:rPr lang="ja-JP" altLang="en-US" sz="2400" dirty="0"/>
              <a:t> </a:t>
            </a:r>
            <a:r>
              <a:rPr lang="en-US" altLang="ja-JP" sz="2400" dirty="0"/>
              <a:t>changes sign </a:t>
            </a:r>
            <a:endParaRPr kumimoji="1" lang="ja-JP" altLang="en-US" sz="2400" dirty="0"/>
          </a:p>
        </p:txBody>
      </p:sp>
      <p:sp>
        <p:nvSpPr>
          <p:cNvPr id="28" name="右矢印 27"/>
          <p:cNvSpPr/>
          <p:nvPr/>
        </p:nvSpPr>
        <p:spPr>
          <a:xfrm rot="10800000" flipH="1">
            <a:off x="4572000" y="5599878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54013" y="5300281"/>
            <a:ext cx="2358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Inconsistent with</a:t>
            </a:r>
            <a:endParaRPr kumimoji="1" lang="en-US" altLang="ja-JP" sz="2400" dirty="0"/>
          </a:p>
          <a:p>
            <a:pPr algn="ctr"/>
            <a:r>
              <a:rPr lang="en-US" altLang="ja-JP" sz="2400" dirty="0"/>
              <a:t>lattice result</a:t>
            </a:r>
            <a:endParaRPr kumimoji="1" lang="ja-JP" altLang="en-US" sz="24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rr} \simeq T_{\theta\theta}&#10;\end{align*}&lt;/body&gt;&#10;  &lt;fcolor&gt;FFFFFFFF&lt;/fcolor&gt;&#10;  &lt;bcolor&gt;FF000000&lt;/bcolor&gt;&#10;  &lt;transparent&gt;True&lt;/transparent&gt;&#10;  &lt;resolution&gt;1800&lt;/resolution&gt;&#10;  &lt;imageh&gt;208&lt;/imageh&gt;&#10;  &lt;imagew&gt;1013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05" y="6201133"/>
            <a:ext cx="1618153" cy="332256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1876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Flux Tube with Finite Length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37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29" y="1554741"/>
            <a:ext cx="4921610" cy="365883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865634" y="5430538"/>
            <a:ext cx="6942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AH model can </a:t>
            </a:r>
            <a:r>
              <a:rPr lang="en-US" altLang="ja-JP" sz="2400" dirty="0"/>
              <a:t>reproduce lattice results </a:t>
            </a:r>
            <a:r>
              <a:rPr lang="en-US" altLang="ja-JP" sz="2400" b="1" dirty="0"/>
              <a:t>qualitatively</a:t>
            </a:r>
            <a:r>
              <a:rPr lang="en-US" altLang="ja-JP" sz="2400" dirty="0"/>
              <a:t> by </a:t>
            </a:r>
            <a:r>
              <a:rPr kumimoji="1" lang="en-US" altLang="ja-JP" sz="2400" dirty="0"/>
              <a:t>tuning parameters.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But, </a:t>
            </a:r>
            <a:r>
              <a:rPr lang="en-US" altLang="ja-JP" sz="2400" b="1" dirty="0"/>
              <a:t>quantitatively </a:t>
            </a:r>
            <a:r>
              <a:rPr kumimoji="1" lang="en-US" altLang="ja-JP" sz="2400" dirty="0"/>
              <a:t>all parameters are </a:t>
            </a:r>
            <a:r>
              <a:rPr lang="en-US" altLang="ja-JP" sz="2400" dirty="0"/>
              <a:t>rejected</a:t>
            </a:r>
            <a:r>
              <a:rPr kumimoji="1" lang="en-US" altLang="ja-JP" sz="2400" dirty="0"/>
              <a:t>.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327" y="1554742"/>
            <a:ext cx="3039502" cy="229460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530762" y="1088887"/>
            <a:ext cx="233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Yanagihara</a:t>
            </a:r>
            <a:r>
              <a:rPr kumimoji="1" lang="en-US" altLang="ja-JP" dirty="0"/>
              <a:t>, MK (2019)</a:t>
            </a:r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>
            <a:off x="1398974" y="5566245"/>
            <a:ext cx="466660" cy="76305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718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522514" y="4583876"/>
            <a:ext cx="7886700" cy="894371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28650" y="1292748"/>
                <a:ext cx="7625443" cy="5078313"/>
              </a:xfrm>
              <a:prstGeom prst="rect">
                <a:avLst/>
              </a:prstGeom>
              <a:noFill/>
              <a:effectLst>
                <a:glow rad="101600">
                  <a:srgbClr val="11455D"/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1. Constructing EMT</a:t>
                </a:r>
              </a:p>
              <a:p>
                <a:pPr lvl="1"/>
                <a:r>
                  <a:rPr lang="en-US" altLang="ja-JP" sz="2800" dirty="0">
                    <a:effectLst>
                      <a:glow rad="101600">
                        <a:srgbClr val="124963"/>
                      </a:glow>
                    </a:effectLst>
                  </a:rPr>
                  <a:t>- </a:t>
                </a:r>
                <a:r>
                  <a:rPr kumimoji="1" lang="en-US" altLang="ja-JP" sz="2800" dirty="0" err="1">
                    <a:effectLst>
                      <a:glow rad="101600">
                        <a:srgbClr val="124963"/>
                      </a:glow>
                    </a:effectLst>
                  </a:rPr>
                  <a:t>SFtX</a:t>
                </a:r>
                <a:r>
                  <a:rPr kumimoji="1" lang="en-US" altLang="ja-JP" sz="2800" dirty="0">
                    <a:effectLst>
                      <a:glow rad="101600">
                        <a:srgbClr val="124963"/>
                      </a:glow>
                    </a:effectLst>
                  </a:rPr>
                  <a:t> method via gradient flow</a:t>
                </a:r>
                <a:endParaRPr kumimoji="1" lang="en-US" altLang="ja-JP" sz="24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endParaRPr lang="en-US" altLang="ja-JP" sz="14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2. EMT distribution around Flux Tube</a:t>
                </a:r>
              </a:p>
              <a:p>
                <a:pPr lvl="1">
                  <a:defRPr/>
                </a:pPr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2-1 Lattice result</a:t>
                </a:r>
              </a:p>
              <a:p>
                <a:pPr marR="0" lvl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FlowQCD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, PL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B789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, 210 (2019)</a:t>
                </a:r>
                <a:endParaRPr lang="en-US" altLang="ja-JP" sz="36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pPr lvl="1"/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2-2 Abelian-Higgs model</a:t>
                </a:r>
              </a:p>
              <a:p>
                <a:pPr algn="r"/>
                <a:r>
                  <a:rPr lang="en-US" altLang="ja-JP" sz="1600" dirty="0"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</a:rPr>
                  <a:t>Yanagihara, MK, PTEP</a:t>
                </a:r>
                <a:r>
                  <a:rPr lang="en-US" altLang="ja-JP" sz="1600" b="1" dirty="0"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</a:rPr>
                  <a:t>2019</a:t>
                </a:r>
                <a:r>
                  <a:rPr lang="en-US" altLang="ja-JP" sz="1600" dirty="0"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</a:rPr>
                  <a:t>, 093B02 (2019) </a:t>
                </a:r>
                <a:endParaRPr lang="en-US" altLang="ja-JP" sz="36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endParaRPr kumimoji="1" lang="en-US" altLang="ja-JP" sz="14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kumimoji="1"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3. GFF of soliton in 1+1d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200" b="0" i="1" smtClean="0">
                            <a:effectLst>
                              <a:glow rad="101600">
                                <a:srgbClr val="124963"/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b="0" i="1" smtClean="0">
                            <a:effectLst>
                              <a:glow rad="101600">
                                <a:srgbClr val="124963"/>
                              </a:glow>
                            </a:effectLst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kumimoji="1" lang="en-US" altLang="ja-JP" sz="3200" b="0" i="1" smtClean="0">
                            <a:effectLst>
                              <a:glow rad="101600">
                                <a:srgbClr val="124963"/>
                              </a:glo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 model</a:t>
                </a:r>
              </a:p>
              <a:p>
                <a:pPr algn="r"/>
                <a:r>
                  <a:rPr lang="en-US" altLang="ja-JP" sz="1600" dirty="0">
                    <a:effectLst>
                      <a:glow rad="101600">
                        <a:srgbClr val="124963"/>
                      </a:glow>
                    </a:effectLst>
                  </a:rPr>
                  <a:t>Ito, MK, in preparation</a:t>
                </a:r>
              </a:p>
              <a:p>
                <a:endParaRPr lang="en-US" altLang="ja-JP" sz="14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4. Single-quark system</a:t>
                </a:r>
              </a:p>
              <a:p>
                <a:pPr algn="r"/>
                <a:r>
                  <a:rPr lang="en-US" altLang="ja-JP" sz="1600" dirty="0" err="1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600" dirty="0">
                    <a:effectLst>
                      <a:glow rad="101600">
                        <a:srgbClr val="124963"/>
                      </a:glow>
                    </a:effectLst>
                  </a:rPr>
                  <a:t>, PRD102, 114522 (2020)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92748"/>
                <a:ext cx="7625443" cy="5078313"/>
              </a:xfrm>
              <a:prstGeom prst="rect">
                <a:avLst/>
              </a:prstGeom>
              <a:blipFill>
                <a:blip r:embed="rId2"/>
                <a:stretch>
                  <a:fillRect l="-1401" t="-577" r="-233"/>
                </a:stretch>
              </a:blipFill>
              <a:effectLst>
                <a:glow rad="101600">
                  <a:srgbClr val="11455D"/>
                </a:glo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5000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6">
            <a:extLst>
              <a:ext uri="{FF2B5EF4-FFF2-40B4-BE49-F238E27FC236}">
                <a16:creationId xmlns:a16="http://schemas.microsoft.com/office/drawing/2014/main" id="{08BB0955-6426-4022-AC78-BA9B6C758886}"/>
              </a:ext>
            </a:extLst>
          </p:cNvPr>
          <p:cNvSpPr/>
          <p:nvPr/>
        </p:nvSpPr>
        <p:spPr>
          <a:xfrm>
            <a:off x="592421" y="1245108"/>
            <a:ext cx="7922929" cy="94455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3B3A2C2-0567-49AC-B349-566AAED4C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Soliton in 1+1d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C88F7A-D990-491F-B18A-DFB2B3E1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39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F4481F-75FE-4650-9687-5AEE7B466F8C}"/>
                  </a:ext>
                </a:extLst>
              </p:cNvPr>
              <p:cNvSpPr txBox="1"/>
              <p:nvPr/>
            </p:nvSpPr>
            <p:spPr>
              <a:xfrm>
                <a:off x="746830" y="1458219"/>
                <a:ext cx="17093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Theory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F4481F-75FE-4650-9687-5AEE7B466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30" y="1458219"/>
                <a:ext cx="1709314" cy="523220"/>
              </a:xfrm>
              <a:prstGeom prst="rect">
                <a:avLst/>
              </a:prstGeom>
              <a:blipFill>
                <a:blip r:embed="rId2"/>
                <a:stretch>
                  <a:fillRect t="-10465" r="-6071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F74B800-D181-4962-B6F6-FDB252295107}"/>
              </a:ext>
            </a:extLst>
          </p:cNvPr>
          <p:cNvSpPr txBox="1"/>
          <p:nvPr/>
        </p:nvSpPr>
        <p:spPr>
          <a:xfrm>
            <a:off x="446363" y="2387486"/>
            <a:ext cx="2310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/>
              <a:t>Soliton (kink)</a:t>
            </a:r>
            <a:endParaRPr kumimoji="1" lang="ja-JP" altLang="en-US" sz="2400" b="1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A980865-03CA-4759-968A-0615199825A4}"/>
              </a:ext>
            </a:extLst>
          </p:cNvPr>
          <p:cNvCxnSpPr>
            <a:cxnSpLocks/>
          </p:cNvCxnSpPr>
          <p:nvPr/>
        </p:nvCxnSpPr>
        <p:spPr>
          <a:xfrm>
            <a:off x="4653643" y="3322537"/>
            <a:ext cx="17018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979D1A6-9E5F-47AF-B6EB-114BF93E9C73}"/>
              </a:ext>
            </a:extLst>
          </p:cNvPr>
          <p:cNvSpPr/>
          <p:nvPr/>
        </p:nvSpPr>
        <p:spPr>
          <a:xfrm>
            <a:off x="4653643" y="2857315"/>
            <a:ext cx="1701856" cy="944550"/>
          </a:xfrm>
          <a:custGeom>
            <a:avLst/>
            <a:gdLst>
              <a:gd name="connsiteX0" fmla="*/ 0 w 2454442"/>
              <a:gd name="connsiteY0" fmla="*/ 1018674 h 1018674"/>
              <a:gd name="connsiteX1" fmla="*/ 866273 w 2454442"/>
              <a:gd name="connsiteY1" fmla="*/ 906379 h 1018674"/>
              <a:gd name="connsiteX2" fmla="*/ 1114926 w 2454442"/>
              <a:gd name="connsiteY2" fmla="*/ 497306 h 1018674"/>
              <a:gd name="connsiteX3" fmla="*/ 1443789 w 2454442"/>
              <a:gd name="connsiteY3" fmla="*/ 176464 h 1018674"/>
              <a:gd name="connsiteX4" fmla="*/ 2454442 w 2454442"/>
              <a:gd name="connsiteY4" fmla="*/ 0 h 1018674"/>
              <a:gd name="connsiteX0" fmla="*/ 0 w 2454442"/>
              <a:gd name="connsiteY0" fmla="*/ 1018674 h 1018674"/>
              <a:gd name="connsiteX1" fmla="*/ 866273 w 2454442"/>
              <a:gd name="connsiteY1" fmla="*/ 906379 h 1018674"/>
              <a:gd name="connsiteX2" fmla="*/ 1114926 w 2454442"/>
              <a:gd name="connsiteY2" fmla="*/ 497306 h 1018674"/>
              <a:gd name="connsiteX3" fmla="*/ 1443789 w 2454442"/>
              <a:gd name="connsiteY3" fmla="*/ 176464 h 1018674"/>
              <a:gd name="connsiteX4" fmla="*/ 2454442 w 2454442"/>
              <a:gd name="connsiteY4" fmla="*/ 0 h 1018674"/>
              <a:gd name="connsiteX0" fmla="*/ 0 w 2454442"/>
              <a:gd name="connsiteY0" fmla="*/ 1018674 h 1018674"/>
              <a:gd name="connsiteX1" fmla="*/ 866273 w 2454442"/>
              <a:gd name="connsiteY1" fmla="*/ 906379 h 1018674"/>
              <a:gd name="connsiteX2" fmla="*/ 1114926 w 2454442"/>
              <a:gd name="connsiteY2" fmla="*/ 497306 h 1018674"/>
              <a:gd name="connsiteX3" fmla="*/ 1499937 w 2454442"/>
              <a:gd name="connsiteY3" fmla="*/ 144379 h 1018674"/>
              <a:gd name="connsiteX4" fmla="*/ 2454442 w 2454442"/>
              <a:gd name="connsiteY4" fmla="*/ 0 h 101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4442" h="1018674">
                <a:moveTo>
                  <a:pt x="0" y="1018674"/>
                </a:moveTo>
                <a:cubicBezTo>
                  <a:pt x="340226" y="1005974"/>
                  <a:pt x="680452" y="1025358"/>
                  <a:pt x="866273" y="906379"/>
                </a:cubicBezTo>
                <a:cubicBezTo>
                  <a:pt x="1052094" y="787400"/>
                  <a:pt x="1009315" y="624306"/>
                  <a:pt x="1114926" y="497306"/>
                </a:cubicBezTo>
                <a:cubicBezTo>
                  <a:pt x="1220537" y="370306"/>
                  <a:pt x="1276684" y="227263"/>
                  <a:pt x="1499937" y="144379"/>
                </a:cubicBezTo>
                <a:cubicBezTo>
                  <a:pt x="1723190" y="61495"/>
                  <a:pt x="2060742" y="46790"/>
                  <a:pt x="2454442" y="0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,bm}&#10;\pagestyle{empty}&#10;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C2E74E49-BB3F-4589-ABCB-D908F78EA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82" y="3556212"/>
            <a:ext cx="131233" cy="117475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bm}&#10;\pagestyle{empty}&#10;&lt;/preamble&gt;&#10;  &lt;body&gt;\begin{align*} &#10;a&#10;\end{align*}&lt;/body&gt;&#10;  &lt;fcolor&gt;FFFFFFFF&lt;/fcolor&gt;&#10;  &lt;bcolor&gt;FF000000&lt;/bcolor&gt;&#10;  &lt;transparent&gt;True&lt;/transparent&gt;&#10;  &lt;resolution&gt;1800&lt;/resolution&gt;&#10;  &lt;imageh&gt;111&lt;/imageh&gt;&#10;  &lt;imagew&gt;11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F7BFB388-76E2-4895-97FA-234AE42A5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99" y="3440441"/>
            <a:ext cx="120650" cy="117475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,bm}&#10;\pagestyle{empty}&#10;&lt;/preamble&gt;&#10;  &lt;body&gt;\begin{align*} &#10;\phi_{\rm cl}(x) = \frac{m}{\sqrt{\lambda}} \tanh \frac{m(x-a)}{\sqrt2}&#10;\end{align*}&lt;/body&gt;&#10;  &lt;fcolor&gt;FFFFFFFF&lt;/fcolor&gt;&#10;  &lt;bcolor&gt;FF000000&lt;/bcolor&gt;&#10;  &lt;transparent&gt;True&lt;/transparent&gt;&#10;  &lt;resolution&gt;1800&lt;/resolution&gt;&#10;  &lt;imageh&gt;587&lt;/imageh&gt;&#10;  &lt;imagew&gt;2977&lt;/imagew&gt;&#10;  &lt;scale&gt;50&lt;/scale&gt;&#10;  &lt;cursor&gt;29&lt;/cursor&gt;&#10;&lt;/TeXTeX&gt;">
            <a:extLst>
              <a:ext uri="{FF2B5EF4-FFF2-40B4-BE49-F238E27FC236}">
                <a16:creationId xmlns:a16="http://schemas.microsoft.com/office/drawing/2014/main" id="{952B7BBA-AAB3-4753-9771-085E1C4C4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35" y="3047427"/>
            <a:ext cx="3150658" cy="621242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,bm}&#10;\pagestyle{empty}&#10;&lt;/preamble&gt;&#10;  &lt;body&gt;\begin{align*} &#10;{\cal L} = \frac12 (\partial_\mu \phi)^2 - V(\phi), &#10;\quad &#10;V(\phi) = \frac\lambda4\Big(\phi^2 - \frac{m^2}\lambda \Big)^2&#10;\end{align*}&lt;/body&gt;&#10;  &lt;fcolor&gt;FFFFFFFF&lt;/fcolor&gt;&#10;  &lt;bcolor&gt;FF000000&lt;/bcolor&gt;&#10;  &lt;transparent&gt;True&lt;/transparent&gt;&#10;  &lt;resolution&gt;1800&lt;/resolution&gt;&#10;  &lt;imageh&gt;546&lt;/imageh&gt;&#10;  &lt;imagew&gt;5027&lt;/imagew&gt;&#10;  &lt;scale&gt;50&lt;/scale&gt;&#10;  &lt;cursor&gt;76&lt;/cursor&gt;&#10;&lt;/TeXTeX&gt;">
            <a:extLst>
              <a:ext uri="{FF2B5EF4-FFF2-40B4-BE49-F238E27FC236}">
                <a16:creationId xmlns:a16="http://schemas.microsoft.com/office/drawing/2014/main" id="{09D34ED8-527D-4AE7-892B-984F5410E2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16" y="1427770"/>
            <a:ext cx="5320242" cy="577850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5D7E32C-74C1-4129-B615-B775AB83D3EC}"/>
              </a:ext>
            </a:extLst>
          </p:cNvPr>
          <p:cNvGrpSpPr/>
          <p:nvPr/>
        </p:nvGrpSpPr>
        <p:grpSpPr>
          <a:xfrm>
            <a:off x="4108862" y="5479821"/>
            <a:ext cx="4772644" cy="1245523"/>
            <a:chOff x="4108862" y="5479821"/>
            <a:chExt cx="4772644" cy="1245523"/>
          </a:xfrm>
        </p:grpSpPr>
        <p:sp>
          <p:nvSpPr>
            <p:cNvPr id="38" name="角丸四角形 6">
              <a:extLst>
                <a:ext uri="{FF2B5EF4-FFF2-40B4-BE49-F238E27FC236}">
                  <a16:creationId xmlns:a16="http://schemas.microsoft.com/office/drawing/2014/main" id="{BC9DB5DB-1EED-4DA2-9C1F-6B2883FA8642}"/>
                </a:ext>
              </a:extLst>
            </p:cNvPr>
            <p:cNvSpPr/>
            <p:nvPr/>
          </p:nvSpPr>
          <p:spPr>
            <a:xfrm>
              <a:off x="4108862" y="5479821"/>
              <a:ext cx="4772644" cy="1245523"/>
            </a:xfrm>
            <a:prstGeom prst="roundRect">
              <a:avLst/>
            </a:prstGeom>
            <a:solidFill>
              <a:schemeClr val="accent1">
                <a:lumMod val="50000"/>
                <a:alpha val="9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6D13F12A-6531-43D8-BDA5-4B7075C15B3E}"/>
                </a:ext>
              </a:extLst>
            </p:cNvPr>
            <p:cNvSpPr txBox="1"/>
            <p:nvPr/>
          </p:nvSpPr>
          <p:spPr>
            <a:xfrm>
              <a:off x="4212293" y="5549577"/>
              <a:ext cx="44176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FFFF00"/>
                  </a:solidFill>
                </a:rPr>
                <a:t>How is the EMT distribution modified by the quantum effect?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E1090DFC-344B-451D-8E31-5E5AA655E503}"/>
                </a:ext>
              </a:extLst>
            </p:cNvPr>
            <p:cNvSpPr txBox="1"/>
            <p:nvPr/>
          </p:nvSpPr>
          <p:spPr>
            <a:xfrm>
              <a:off x="5323101" y="6323679"/>
              <a:ext cx="341026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600" dirty="0" err="1"/>
                <a:t>cf</a:t>
              </a:r>
              <a:r>
                <a:rPr kumimoji="1" lang="en-US" altLang="ja-JP" sz="1600" dirty="0"/>
                <a:t>) energy density: Goldhaber+ (2003)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9437BAED-8F65-44DC-ABF8-9B385F819640}"/>
              </a:ext>
            </a:extLst>
          </p:cNvPr>
          <p:cNvGrpSpPr/>
          <p:nvPr/>
        </p:nvGrpSpPr>
        <p:grpSpPr>
          <a:xfrm>
            <a:off x="446363" y="4170347"/>
            <a:ext cx="8400586" cy="1534234"/>
            <a:chOff x="446363" y="4170347"/>
            <a:chExt cx="8400586" cy="1534234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FFE5A507-A418-4335-9D0E-796AAB207E0E}"/>
                </a:ext>
              </a:extLst>
            </p:cNvPr>
            <p:cNvSpPr txBox="1"/>
            <p:nvPr/>
          </p:nvSpPr>
          <p:spPr>
            <a:xfrm>
              <a:off x="446363" y="4170347"/>
              <a:ext cx="4675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b="1" dirty="0"/>
                <a:t>EMT around a soliton (classical)</a:t>
              </a:r>
              <a:endParaRPr kumimoji="1" lang="ja-JP" altLang="en-US" sz="2400" b="1" dirty="0"/>
            </a:p>
          </p:txBody>
        </p:sp>
        <p:pic>
          <p:nvPicPr>
            <p:cNvPr id="21" name="TexTeXPicture" descr="&lt;?xml version=&quot;1.0&quot; encoding=&quot;utf-16&quot;?&gt;&#10;&lt;TeXTeX&gt;&#10;  &lt;preamble&gt;\documentclass{jarticle}&#10;\usepackage{amsmath,bm}&#10;\pagestyle{empty}&#10;&lt;/preamble&gt;&#10;  &lt;body&gt;\begin{align*} &#10;T_{01}^{\rm cl}(x) = T_{11}^{\rm cl}(x) = 0&#10;\end{align*}&lt;/body&gt;&#10;  &lt;fcolor&gt;FFFFFFFF&lt;/fcolor&gt;&#10;  &lt;bcolor&gt;FF000000&lt;/bcolor&gt;&#10;  &lt;transparent&gt;True&lt;/transparent&gt;&#10;  &lt;resolution&gt;1800&lt;/resolution&gt;&#10;  &lt;imageh&gt;288&lt;/imageh&gt;&#10;  &lt;imagew&gt;2158&lt;/imagew&gt;&#10;  &lt;scale&gt;50&lt;/scale&gt;&#10;  &lt;cursor&gt;59&lt;/cursor&gt;&#10;&lt;/TeXTeX&gt;">
              <a:extLst>
                <a:ext uri="{FF2B5EF4-FFF2-40B4-BE49-F238E27FC236}">
                  <a16:creationId xmlns:a16="http://schemas.microsoft.com/office/drawing/2014/main" id="{6A3ED5AB-9B92-4E00-9F93-B22DBBA55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943" y="5399781"/>
              <a:ext cx="2283884" cy="304800"/>
            </a:xfrm>
            <a:prstGeom prst="rect">
              <a:avLst/>
            </a:prstGeom>
          </p:spPr>
        </p:pic>
        <p:sp>
          <p:nvSpPr>
            <p:cNvPr id="31" name="矢印: 右 30">
              <a:extLst>
                <a:ext uri="{FF2B5EF4-FFF2-40B4-BE49-F238E27FC236}">
                  <a16:creationId xmlns:a16="http://schemas.microsoft.com/office/drawing/2014/main" id="{A9B43179-BCC1-4604-9FBB-31BCE8B36157}"/>
                </a:ext>
              </a:extLst>
            </p:cNvPr>
            <p:cNvSpPr/>
            <p:nvPr/>
          </p:nvSpPr>
          <p:spPr>
            <a:xfrm>
              <a:off x="4765616" y="4765347"/>
              <a:ext cx="516577" cy="318246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TexTeXPicture" descr="&lt;?xml version=&quot;1.0&quot; encoding=&quot;utf-16&quot;?&gt;&#10;&lt;TeXTeX&gt;&#10;  &lt;preamble&gt;\documentclass{jarticle}&#10;\usepackage{amsmath,bm}&#10;\pagestyle{empty}&#10;&lt;/preamble&gt;&#10;  &lt;body&gt;\begin{align*} &#10;T_{00}^{\rm cl}(x) = \lambda&#10;m \Big( \frac{m^2}\lambda - \phi_{\rm cl}(x)^2\Big)^2&#10;\end{align*}&lt;/body&gt;&#10;  &lt;fcolor&gt;FFFFFFFF&lt;/fcolor&gt;&#10;  &lt;bcolor&gt;FF000000&lt;/bcolor&gt;&#10;  &lt;transparent&gt;True&lt;/transparent&gt;&#10;  &lt;resolution&gt;1800&lt;/resolution&gt;&#10;  &lt;imageh&gt;546&lt;/imageh&gt;&#10;  &lt;imagew&gt;3215&lt;/imagew&gt;&#10;  &lt;scale&gt;50&lt;/scale&gt;&#10;  &lt;cursor&gt;44&lt;/cursor&gt;&#10;&lt;/TeXTeX&gt;">
              <a:extLst>
                <a:ext uri="{FF2B5EF4-FFF2-40B4-BE49-F238E27FC236}">
                  <a16:creationId xmlns:a16="http://schemas.microsoft.com/office/drawing/2014/main" id="{E9D25C6E-8087-4182-AF1B-4A070CC8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169" y="4636351"/>
              <a:ext cx="3402542" cy="577850"/>
            </a:xfrm>
            <a:prstGeom prst="rect">
              <a:avLst/>
            </a:prstGeom>
          </p:spPr>
        </p:pic>
        <p:pic>
          <p:nvPicPr>
            <p:cNvPr id="16" name="TexTeXPicture" descr="&lt;?xml version=&quot;1.0&quot; encoding=&quot;utf-16&quot;?&gt;&#10;&lt;TeXTeX&gt;&#10;  &lt;preamble&gt;\documentclass{jarticle}&#10;\usepackage{amsmath,bm}&#10;\pagestyle{empty}&#10;&lt;/preamble&gt;&#10;  &lt;body&gt;\begin{align*} &#10;M_{\rm cl} = \int dx T_{00}^{\rm cl}(x) = &#10;\frac{2\sqrt{2}}{3}\frac{m^3}{\lambda}&#10;\end{align*}&lt;/body&gt;&#10;  &lt;fcolor&gt;FFFFFFFF&lt;/fcolor&gt;&#10;  &lt;bcolor&gt;FF000000&lt;/bcolor&gt;&#10;  &lt;transparent&gt;True&lt;/transparent&gt;&#10;  &lt;resolution&gt;1800&lt;/resolution&gt;&#10;  &lt;imageh&gt;599&lt;/imageh&gt;&#10;  &lt;imagew&gt;3186&lt;/imagew&gt;&#10;  &lt;scale&gt;50&lt;/scale&gt;&#10;  &lt;cursor&gt;78&lt;/cursor&gt;&#10;&lt;/TeXTeX&gt;">
              <a:extLst>
                <a:ext uri="{FF2B5EF4-FFF2-40B4-BE49-F238E27FC236}">
                  <a16:creationId xmlns:a16="http://schemas.microsoft.com/office/drawing/2014/main" id="{CC489D3B-932B-478D-87FD-FE5C958C0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099" y="4613849"/>
              <a:ext cx="3371850" cy="633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787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9CF0ECB7-5573-406C-8DC2-9F5384A41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047" y="2333304"/>
            <a:ext cx="2525103" cy="187458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C9C1308-8268-4A20-A8D7-A78A04B00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GFF from Lattice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4DB93A-A109-4937-9086-70DB4326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318D2DF-00BF-43C8-9C95-F583E25F4AF8}"/>
              </a:ext>
            </a:extLst>
          </p:cNvPr>
          <p:cNvSpPr txBox="1"/>
          <p:nvPr/>
        </p:nvSpPr>
        <p:spPr>
          <a:xfrm>
            <a:off x="481421" y="1244307"/>
            <a:ext cx="3696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Mass decomposition</a:t>
            </a:r>
            <a:endParaRPr kumimoji="1" lang="ja-JP" altLang="en-US" sz="2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470235C-6D89-4BAF-B328-8B16692BBE92}"/>
              </a:ext>
            </a:extLst>
          </p:cNvPr>
          <p:cNvSpPr txBox="1"/>
          <p:nvPr/>
        </p:nvSpPr>
        <p:spPr>
          <a:xfrm>
            <a:off x="496843" y="3259435"/>
            <a:ext cx="3748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/>
              <a:t>Mechanical structure</a:t>
            </a:r>
            <a:endParaRPr kumimoji="1" lang="ja-JP" altLang="en-US" sz="28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B22FD2B-03CA-4E03-8A80-2BFD8F729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256" y="1149186"/>
            <a:ext cx="2349974" cy="17920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E98030EF-4D63-4A99-A7F6-60A4E53FF42E}"/>
                  </a:ext>
                </a:extLst>
              </p:cNvPr>
              <p:cNvSpPr txBox="1"/>
              <p:nvPr/>
            </p:nvSpPr>
            <p:spPr>
              <a:xfrm>
                <a:off x="749053" y="1760261"/>
                <a:ext cx="4955203" cy="8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N</a:t>
                </a:r>
                <a:r>
                  <a:rPr kumimoji="1" lang="en-US" altLang="ja-JP" sz="2400" dirty="0"/>
                  <a:t>ucleon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term,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⟩, ⟨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kumimoji="1" lang="en-US" altLang="ja-JP" sz="2400" dirty="0"/>
                  <a:t>, …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Trace anomaly: difficult to measure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E98030EF-4D63-4A99-A7F6-60A4E53FF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53" y="1760261"/>
                <a:ext cx="4955203" cy="861070"/>
              </a:xfrm>
              <a:prstGeom prst="rect">
                <a:avLst/>
              </a:prstGeom>
              <a:blipFill>
                <a:blip r:embed="rId4"/>
                <a:stretch>
                  <a:fillRect l="-1722" t="-4965" r="-1599" b="-156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AE84BB7-062E-4ED2-B889-8531650F17B9}"/>
              </a:ext>
            </a:extLst>
          </p:cNvPr>
          <p:cNvSpPr txBox="1"/>
          <p:nvPr/>
        </p:nvSpPr>
        <p:spPr>
          <a:xfrm>
            <a:off x="2484899" y="2685107"/>
            <a:ext cx="302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fr-FR" altLang="ja-JP" dirty="0"/>
              <a:t>cf: Alexandrou+ (2020); (2020)</a:t>
            </a:r>
            <a:endParaRPr kumimoji="1" lang="ja-JP" altLang="en-US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40BFC77-46F3-44E4-955C-0C2A6B17E136}"/>
              </a:ext>
            </a:extLst>
          </p:cNvPr>
          <p:cNvCxnSpPr/>
          <p:nvPr/>
        </p:nvCxnSpPr>
        <p:spPr>
          <a:xfrm flipH="1">
            <a:off x="2429243" y="5958465"/>
            <a:ext cx="2269672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F92E3ACE-EA2E-4350-86B7-9D252E96FBF6}"/>
              </a:ext>
            </a:extLst>
          </p:cNvPr>
          <p:cNvSpPr/>
          <p:nvPr/>
        </p:nvSpPr>
        <p:spPr>
          <a:xfrm>
            <a:off x="2439222" y="5537041"/>
            <a:ext cx="2255157" cy="423240"/>
          </a:xfrm>
          <a:custGeom>
            <a:avLst/>
            <a:gdLst>
              <a:gd name="connsiteX0" fmla="*/ 2261507 w 2261507"/>
              <a:gd name="connsiteY0" fmla="*/ 408273 h 432766"/>
              <a:gd name="connsiteX1" fmla="*/ 1028700 w 2261507"/>
              <a:gd name="connsiteY1" fmla="*/ 59 h 432766"/>
              <a:gd name="connsiteX2" fmla="*/ 0 w 2261507"/>
              <a:gd name="connsiteY2" fmla="*/ 432766 h 432766"/>
              <a:gd name="connsiteX0" fmla="*/ 2248807 w 2248807"/>
              <a:gd name="connsiteY0" fmla="*/ 417797 h 432765"/>
              <a:gd name="connsiteX1" fmla="*/ 1028700 w 2248807"/>
              <a:gd name="connsiteY1" fmla="*/ 58 h 432765"/>
              <a:gd name="connsiteX2" fmla="*/ 0 w 2248807"/>
              <a:gd name="connsiteY2" fmla="*/ 432765 h 432765"/>
              <a:gd name="connsiteX0" fmla="*/ 2255157 w 2255157"/>
              <a:gd name="connsiteY0" fmla="*/ 417797 h 426415"/>
              <a:gd name="connsiteX1" fmla="*/ 1035050 w 2255157"/>
              <a:gd name="connsiteY1" fmla="*/ 58 h 426415"/>
              <a:gd name="connsiteX2" fmla="*/ 0 w 2255157"/>
              <a:gd name="connsiteY2" fmla="*/ 426415 h 426415"/>
              <a:gd name="connsiteX0" fmla="*/ 2255157 w 2255157"/>
              <a:gd name="connsiteY0" fmla="*/ 414622 h 423240"/>
              <a:gd name="connsiteX1" fmla="*/ 1060450 w 2255157"/>
              <a:gd name="connsiteY1" fmla="*/ 58 h 423240"/>
              <a:gd name="connsiteX2" fmla="*/ 0 w 2255157"/>
              <a:gd name="connsiteY2" fmla="*/ 423240 h 423240"/>
              <a:gd name="connsiteX0" fmla="*/ 2255157 w 2255157"/>
              <a:gd name="connsiteY0" fmla="*/ 414622 h 423240"/>
              <a:gd name="connsiteX1" fmla="*/ 1092200 w 2255157"/>
              <a:gd name="connsiteY1" fmla="*/ 58 h 423240"/>
              <a:gd name="connsiteX2" fmla="*/ 0 w 2255157"/>
              <a:gd name="connsiteY2" fmla="*/ 423240 h 42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5157" h="423240">
                <a:moveTo>
                  <a:pt x="2255157" y="414622"/>
                </a:moveTo>
                <a:cubicBezTo>
                  <a:pt x="1827212" y="208474"/>
                  <a:pt x="1469118" y="-4024"/>
                  <a:pt x="1092200" y="58"/>
                </a:cubicBezTo>
                <a:cubicBezTo>
                  <a:pt x="715282" y="4140"/>
                  <a:pt x="325891" y="208927"/>
                  <a:pt x="0" y="42324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E3C93DBE-AA60-4D97-AE07-160B1C645726}"/>
              </a:ext>
            </a:extLst>
          </p:cNvPr>
          <p:cNvSpPr/>
          <p:nvPr/>
        </p:nvSpPr>
        <p:spPr>
          <a:xfrm flipV="1">
            <a:off x="2439222" y="5956650"/>
            <a:ext cx="2255157" cy="423240"/>
          </a:xfrm>
          <a:custGeom>
            <a:avLst/>
            <a:gdLst>
              <a:gd name="connsiteX0" fmla="*/ 2261507 w 2261507"/>
              <a:gd name="connsiteY0" fmla="*/ 408273 h 432766"/>
              <a:gd name="connsiteX1" fmla="*/ 1028700 w 2261507"/>
              <a:gd name="connsiteY1" fmla="*/ 59 h 432766"/>
              <a:gd name="connsiteX2" fmla="*/ 0 w 2261507"/>
              <a:gd name="connsiteY2" fmla="*/ 432766 h 432766"/>
              <a:gd name="connsiteX0" fmla="*/ 2248807 w 2248807"/>
              <a:gd name="connsiteY0" fmla="*/ 417797 h 432765"/>
              <a:gd name="connsiteX1" fmla="*/ 1028700 w 2248807"/>
              <a:gd name="connsiteY1" fmla="*/ 58 h 432765"/>
              <a:gd name="connsiteX2" fmla="*/ 0 w 2248807"/>
              <a:gd name="connsiteY2" fmla="*/ 432765 h 432765"/>
              <a:gd name="connsiteX0" fmla="*/ 2255157 w 2255157"/>
              <a:gd name="connsiteY0" fmla="*/ 417797 h 426415"/>
              <a:gd name="connsiteX1" fmla="*/ 1035050 w 2255157"/>
              <a:gd name="connsiteY1" fmla="*/ 58 h 426415"/>
              <a:gd name="connsiteX2" fmla="*/ 0 w 2255157"/>
              <a:gd name="connsiteY2" fmla="*/ 426415 h 426415"/>
              <a:gd name="connsiteX0" fmla="*/ 2255157 w 2255157"/>
              <a:gd name="connsiteY0" fmla="*/ 414622 h 423240"/>
              <a:gd name="connsiteX1" fmla="*/ 1060450 w 2255157"/>
              <a:gd name="connsiteY1" fmla="*/ 58 h 423240"/>
              <a:gd name="connsiteX2" fmla="*/ 0 w 2255157"/>
              <a:gd name="connsiteY2" fmla="*/ 423240 h 423240"/>
              <a:gd name="connsiteX0" fmla="*/ 2255157 w 2255157"/>
              <a:gd name="connsiteY0" fmla="*/ 414622 h 423240"/>
              <a:gd name="connsiteX1" fmla="*/ 1092200 w 2255157"/>
              <a:gd name="connsiteY1" fmla="*/ 58 h 423240"/>
              <a:gd name="connsiteX2" fmla="*/ 0 w 2255157"/>
              <a:gd name="connsiteY2" fmla="*/ 423240 h 42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5157" h="423240">
                <a:moveTo>
                  <a:pt x="2255157" y="414622"/>
                </a:moveTo>
                <a:cubicBezTo>
                  <a:pt x="1827212" y="208474"/>
                  <a:pt x="1469118" y="-4024"/>
                  <a:pt x="1092200" y="58"/>
                </a:cubicBezTo>
                <a:cubicBezTo>
                  <a:pt x="715282" y="4140"/>
                  <a:pt x="325891" y="208927"/>
                  <a:pt x="0" y="42324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乗算記号 17">
            <a:extLst>
              <a:ext uri="{FF2B5EF4-FFF2-40B4-BE49-F238E27FC236}">
                <a16:creationId xmlns:a16="http://schemas.microsoft.com/office/drawing/2014/main" id="{314B91FA-CC7E-4F87-8184-C37927E81817}"/>
              </a:ext>
            </a:extLst>
          </p:cNvPr>
          <p:cNvSpPr/>
          <p:nvPr/>
        </p:nvSpPr>
        <p:spPr>
          <a:xfrm>
            <a:off x="2259222" y="5776650"/>
            <a:ext cx="360000" cy="360000"/>
          </a:xfrm>
          <a:prstGeom prst="mathMultiply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乗算記号 18">
            <a:extLst>
              <a:ext uri="{FF2B5EF4-FFF2-40B4-BE49-F238E27FC236}">
                <a16:creationId xmlns:a16="http://schemas.microsoft.com/office/drawing/2014/main" id="{6156A83A-D1D7-4432-BA8D-CF5E00E98409}"/>
              </a:ext>
            </a:extLst>
          </p:cNvPr>
          <p:cNvSpPr/>
          <p:nvPr/>
        </p:nvSpPr>
        <p:spPr>
          <a:xfrm>
            <a:off x="4516647" y="5776650"/>
            <a:ext cx="360000" cy="360000"/>
          </a:xfrm>
          <a:prstGeom prst="mathMultiply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,bm}&#10;\pagestyle{empty}&#10;&lt;/preamble&gt;&#10;  &lt;body&gt;\begin{align*} &#10;N&#10;\end{align*}&lt;/body&gt;&#10;  &lt;fcolor&gt;FFFFFFFF&lt;/fcolor&gt;&#10;  &lt;bcolor&gt;FF000000&lt;/bcolor&gt;&#10;  &lt;transparent&gt;True&lt;/transparent&gt;&#10;  &lt;resolution&gt;1800&lt;/resolution&gt;&#10;  &lt;imageh&gt;170&lt;/imageh&gt;&#10;  &lt;imagew&gt;210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2DB6FCF3-819C-4F49-B71F-86CBF4E769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54" y="6200426"/>
            <a:ext cx="222250" cy="179917"/>
          </a:xfrm>
          <a:prstGeom prst="rect">
            <a:avLst/>
          </a:prstGeom>
        </p:spPr>
      </p:pic>
      <p:sp>
        <p:nvSpPr>
          <p:cNvPr id="23" name="乗算記号 22">
            <a:extLst>
              <a:ext uri="{FF2B5EF4-FFF2-40B4-BE49-F238E27FC236}">
                <a16:creationId xmlns:a16="http://schemas.microsoft.com/office/drawing/2014/main" id="{F02ACAB6-B14E-4920-B6F7-66732F1DA4BF}"/>
              </a:ext>
            </a:extLst>
          </p:cNvPr>
          <p:cNvSpPr/>
          <p:nvPr/>
        </p:nvSpPr>
        <p:spPr>
          <a:xfrm>
            <a:off x="3384079" y="5783867"/>
            <a:ext cx="360000" cy="360000"/>
          </a:xfrm>
          <a:prstGeom prst="mathMultiply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AFB2911E-CF36-4A3A-82CE-87B2A483E3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547"/>
          <a:stretch/>
        </p:blipFill>
        <p:spPr>
          <a:xfrm>
            <a:off x="5577200" y="4376620"/>
            <a:ext cx="2401919" cy="214619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03DA45A-67C1-4E94-B86E-238E216B4655}"/>
              </a:ext>
            </a:extLst>
          </p:cNvPr>
          <p:cNvSpPr txBox="1"/>
          <p:nvPr/>
        </p:nvSpPr>
        <p:spPr>
          <a:xfrm>
            <a:off x="2484899" y="4651764"/>
            <a:ext cx="301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cf</a:t>
            </a:r>
            <a:r>
              <a:rPr kumimoji="1" lang="en-US" altLang="ja-JP" dirty="0"/>
              <a:t>: Shanahan, Detmold (2019)</a:t>
            </a:r>
            <a:endParaRPr kumimoji="1" lang="ja-JP" altLang="en-US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,bm}&#10;\pagestyle{empty}&#10;&lt;/preamble&gt;&#10;  &lt;body&gt;\begin{align*} &#10;{\hat O}(x)&#10;\end{align*}&lt;/body&gt;&#10;  &lt;fcolor&gt;FFFFFFFF&lt;/fcolor&gt;&#10;  &lt;bcolor&gt;FF000000&lt;/bcolor&gt;&#10;  &lt;transparent&gt;True&lt;/transparent&gt;&#10;  &lt;resolution&gt;1800&lt;/resolution&gt;&#10;  &lt;imageh&gt;298&lt;/imageh&gt;&#10;  &lt;imagew&gt;495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32B48873-A223-415D-8408-A499BF9E1C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20" y="5562935"/>
            <a:ext cx="523875" cy="315383"/>
          </a:xfrm>
          <a:prstGeom prst="rect">
            <a:avLst/>
          </a:prstGeom>
        </p:spPr>
      </p:pic>
      <p:sp>
        <p:nvSpPr>
          <p:cNvPr id="28" name="乗算記号 27">
            <a:extLst>
              <a:ext uri="{FF2B5EF4-FFF2-40B4-BE49-F238E27FC236}">
                <a16:creationId xmlns:a16="http://schemas.microsoft.com/office/drawing/2014/main" id="{0F722D6F-F4DC-4E49-8D51-173E39DDF184}"/>
              </a:ext>
            </a:extLst>
          </p:cNvPr>
          <p:cNvSpPr/>
          <p:nvPr/>
        </p:nvSpPr>
        <p:spPr>
          <a:xfrm>
            <a:off x="3384079" y="5144509"/>
            <a:ext cx="360000" cy="360000"/>
          </a:xfrm>
          <a:prstGeom prst="mathMultiply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242AE78-5BA9-40EC-AFF4-A9563F496FEA}"/>
              </a:ext>
            </a:extLst>
          </p:cNvPr>
          <p:cNvSpPr txBox="1"/>
          <p:nvPr/>
        </p:nvSpPr>
        <p:spPr>
          <a:xfrm>
            <a:off x="749053" y="3807106"/>
            <a:ext cx="4661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Distribution of EMT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Momentum space </a:t>
            </a:r>
            <a:r>
              <a:rPr lang="en-US" altLang="ja-JP" sz="2400" dirty="0">
                <a:sym typeface="Wingdings" panose="05000000000000000000" pitchFamily="2" charset="2"/>
              </a:rPr>
              <a:t> Coordinate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,bm}&#10;\pagestyle{empty}&#10;&lt;/preamble&gt;&#10;  &lt;body&gt;\begin{align*} &#10;N'&#10;\end{align*}&lt;/body&gt;&#10;  &lt;fcolor&gt;FFFFFFFF&lt;/fcolor&gt;&#10;  &lt;bcolor&gt;FF000000&lt;/bcolor&gt;&#10;  &lt;transparent&gt;True&lt;/transparent&gt;&#10;  &lt;resolution&gt;1800&lt;/resolution&gt;&#10;  &lt;imageh&gt;201&lt;/imageh&gt;&#10;  &lt;imagew&gt;269&lt;/imagew&gt;&#10;  &lt;scale&gt;50&lt;/scale&gt;&#10;  &lt;cursor&gt;18&lt;/cursor&gt;&#10;&lt;/TeXTeX&gt;">
            <a:extLst>
              <a:ext uri="{FF2B5EF4-FFF2-40B4-BE49-F238E27FC236}">
                <a16:creationId xmlns:a16="http://schemas.microsoft.com/office/drawing/2014/main" id="{E008DFAE-D2B3-4509-BBA4-739A34D11A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18" y="6200880"/>
            <a:ext cx="284692" cy="212725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,bm}&#10;\pagestyle{empty}&#10;&lt;/preamble&gt;&#10;  &lt;body&gt;\begin{align*} &#10;\langle N' | \hat{O} | N \rangle&#10;\end{align*}&lt;/body&gt;&#10;  &lt;fcolor&gt;FFFFFFFF&lt;/fcolor&gt;&#10;  &lt;bcolor&gt;FF000000&lt;/bcolor&gt;&#10;  &lt;transparent&gt;True&lt;/transparent&gt;&#10;  &lt;resolution&gt;1800&lt;/resolution&gt;&#10;  &lt;imageh&gt;298&lt;/imageh&gt;&#10;  &lt;imagew&gt;1001&lt;/imagew&gt;&#10;  &lt;scale&gt;50&lt;/scale&gt;&#10;  &lt;cursor&gt;48&lt;/cursor&gt;&#10;&lt;/TeXTeX&gt;">
            <a:extLst>
              <a:ext uri="{FF2B5EF4-FFF2-40B4-BE49-F238E27FC236}">
                <a16:creationId xmlns:a16="http://schemas.microsoft.com/office/drawing/2014/main" id="{6C808312-26E1-44F5-9101-A6544F28CF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9" y="5247552"/>
            <a:ext cx="1059392" cy="31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83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6">
            <a:extLst>
              <a:ext uri="{FF2B5EF4-FFF2-40B4-BE49-F238E27FC236}">
                <a16:creationId xmlns:a16="http://schemas.microsoft.com/office/drawing/2014/main" id="{08BB0955-6426-4022-AC78-BA9B6C758886}"/>
              </a:ext>
            </a:extLst>
          </p:cNvPr>
          <p:cNvSpPr/>
          <p:nvPr/>
        </p:nvSpPr>
        <p:spPr>
          <a:xfrm>
            <a:off x="592421" y="1185846"/>
            <a:ext cx="7922929" cy="3433655"/>
          </a:xfrm>
          <a:prstGeom prst="roundRect">
            <a:avLst>
              <a:gd name="adj" fmla="val 10565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3B3A2C2-0567-49AC-B349-566AAED4C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Quantum Correction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C88F7A-D990-491F-B18A-DFB2B3E1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40</a:t>
            </a:fld>
            <a:endParaRPr lang="ja-JP" altLang="en-US" dirty="0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,bm}&#10;\pagestyle{empty}&#10;&lt;/preamble&gt;&#10;  &lt;body&gt;\begin{align*} &#10;\phi(x) = \phi_{\rm cl}(x) + \eta(x)&#10;\end{align*}&lt;/body&gt;&#10;  &lt;fcolor&gt;FFFFFFFF&lt;/fcolor&gt;&#10;  &lt;bcolor&gt;FF000000&lt;/bcolor&gt;&#10;  &lt;transparent&gt;True&lt;/transparent&gt;&#10;  &lt;resolution&gt;1800&lt;/resolution&gt;&#10;  &lt;imageh&gt;250&lt;/imageh&gt;&#10;  &lt;imagew&gt;2195&lt;/imagew&gt;&#10;  &lt;scale&gt;50&lt;/scale&gt;&#10;  &lt;cursor&gt;52&lt;/cursor&gt;&#10;&lt;/TeXTeX&gt;">
            <a:extLst>
              <a:ext uri="{FF2B5EF4-FFF2-40B4-BE49-F238E27FC236}">
                <a16:creationId xmlns:a16="http://schemas.microsoft.com/office/drawing/2014/main" id="{C2459214-78FE-49F9-8FA1-E084FB959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99" y="1860953"/>
            <a:ext cx="2323042" cy="264583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,bm}&#10;\pagestyle{empty}&#10;&lt;/preamble&gt;&#10;  &lt;body&gt;\begin{align*} &#10;V(\phi) = V(\phi_{\rm cl}) + \frac12 \eta \big( -\partial_x^2 - m^2 + 3m^2 \tanh^2 \big( mx/\sqrt{2}\big) \big)\eta&#10;\end{align*}&lt;/body&gt;&#10;  &lt;fcolor&gt;FFFFFFFF&lt;/fcolor&gt;&#10;  &lt;bcolor&gt;FF000000&lt;/bcolor&gt;&#10;  &lt;transparent&gt;True&lt;/transparent&gt;&#10;  &lt;resolution&gt;1800&lt;/resolution&gt;&#10;  &lt;imageh&gt;503&lt;/imageh&gt;&#10;  &lt;imagew&gt;6230&lt;/imagew&gt;&#10;  &lt;scale&gt;50&lt;/scale&gt;&#10;  &lt;cursor&gt;131&lt;/cursor&gt;&#10;&lt;/TeXTeX&gt;">
            <a:extLst>
              <a:ext uri="{FF2B5EF4-FFF2-40B4-BE49-F238E27FC236}">
                <a16:creationId xmlns:a16="http://schemas.microsoft.com/office/drawing/2014/main" id="{011A13E8-887A-46D2-AA09-E668DAC0D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99" y="2182215"/>
            <a:ext cx="6593416" cy="532342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085EA5C-F0F3-468B-B225-3E8F8F0416D2}"/>
              </a:ext>
            </a:extLst>
          </p:cNvPr>
          <p:cNvSpPr txBox="1"/>
          <p:nvPr/>
        </p:nvSpPr>
        <p:spPr>
          <a:xfrm>
            <a:off x="961873" y="3007154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Eigenmodes:</a:t>
            </a:r>
            <a:endParaRPr kumimoji="1" lang="ja-JP" altLang="en-US" sz="2400" dirty="0"/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,bm}&#10;\pagestyle{empty}&#10;&lt;/preamble&gt;&#10;  &lt;body&gt;\begin{align*} &#10;\psi_0(x) = \partial_x \phi_{\rm cl}(x)&#10;\end{align*}&lt;/body&gt;&#10;  &lt;fcolor&gt;FFFFFFFF&lt;/fcolor&gt;&#10;  &lt;bcolor&gt;FF000000&lt;/bcolor&gt;&#10;  &lt;transparent&gt;True&lt;/transparent&gt;&#10;  &lt;resolution&gt;1800&lt;/resolution&gt;&#10;  &lt;imageh&gt;250&lt;/imageh&gt;&#10;  &lt;imagew&gt;1810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65D5A08F-9795-4FDC-ADE0-04645E0F1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57" y="3136033"/>
            <a:ext cx="1915583" cy="264583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,bm}&#10;\pagestyle{empty}&#10;&lt;/preamble&gt;&#10;  &lt;body&gt;\begin{align*} &#10;\omega_0 = 0&#10;\end{align*}&lt;/body&gt;&#10;  &lt;fcolor&gt;FFFFFFFF&lt;/fcolor&gt;&#10;  &lt;bcolor&gt;FF000000&lt;/bcolor&gt;&#10;  &lt;transparent&gt;True&lt;/transparent&gt;&#10;  &lt;resolution&gt;1800&lt;/resolution&gt;&#10;  &lt;imageh&gt;204&lt;/imageh&gt;&#10;  &lt;imagew&gt;710&lt;/imagew&gt;&#10;  &lt;scale&gt;50&lt;/scale&gt;&#10;  &lt;cursor&gt;28&lt;/cursor&gt;&#10;&lt;/TeXTeX&gt;">
            <a:extLst>
              <a:ext uri="{FF2B5EF4-FFF2-40B4-BE49-F238E27FC236}">
                <a16:creationId xmlns:a16="http://schemas.microsoft.com/office/drawing/2014/main" id="{9B36E5DA-0F5C-44FB-86ED-08A1E26CA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36" y="3160374"/>
            <a:ext cx="751417" cy="215900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,bm}&#10;\pagestyle{empty}&#10;&lt;/preamble&gt;&#10;  &lt;body&gt;\begin{align*} &#10;\psi_1(x)&#10;\end{align*}&lt;/body&gt;&#10;  &lt;fcolor&gt;FFFFFFFF&lt;/fcolor&gt;&#10;  &lt;bcolor&gt;FF000000&lt;/bcolor&gt;&#10;  &lt;transparent&gt;True&lt;/transparent&gt;&#10;  &lt;resolution&gt;1800&lt;/resolution&gt;&#10;  &lt;imageh&gt;250&lt;/imageh&gt;&#10;  &lt;imagew&gt;57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B3DF0EB4-894E-47A1-9A9A-C14AEC9003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56" y="3545769"/>
            <a:ext cx="611717" cy="26458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}&#10;\pagestyle{empty}&#10;&lt;/preamble&gt;&#10;  &lt;body&gt;\begin{align*} &#10;\omega_1 = \sqrt{3/2}m&#10;\end{align*}&lt;/body&gt;&#10;  &lt;fcolor&gt;FFFFFFFF&lt;/fcolor&gt;&#10;  &lt;bcolor&gt;FF000000&lt;/bcolor&gt;&#10;  &lt;transparent&gt;True&lt;/transparent&gt;&#10;  &lt;resolution&gt;1800&lt;/resolution&gt;&#10;  &lt;imageh&gt;299&lt;/imageh&gt;&#10;  &lt;imagew&gt;1429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E7A217A4-2B8A-4DDA-ABA2-A0CCAA0E1A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36" y="3570625"/>
            <a:ext cx="1512359" cy="31644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,bm}&#10;\pagestyle{empty}&#10;&lt;/preamble&gt;&#10;  &lt;body&gt;\begin{align*} &#10;\psi_k(x)&#10;\end{align*}&lt;/body&gt;&#10;  &lt;fcolor&gt;FFFFFFFF&lt;/fcolor&gt;&#10;  &lt;bcolor&gt;FF000000&lt;/bcolor&gt;&#10;  &lt;transparent&gt;True&lt;/transparent&gt;&#10;  &lt;resolution&gt;1800&lt;/resolution&gt;&#10;  &lt;imageh&gt;250&lt;/imageh&gt;&#10;  &lt;imagew&gt;588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0A45D2D0-A8D5-43DF-AA35-A8E050DB2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55" y="3955505"/>
            <a:ext cx="622300" cy="264583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852431F-DDD6-455F-AA92-06D34168C0D3}"/>
              </a:ext>
            </a:extLst>
          </p:cNvPr>
          <p:cNvSpPr txBox="1"/>
          <p:nvPr/>
        </p:nvSpPr>
        <p:spPr>
          <a:xfrm>
            <a:off x="3705100" y="3831909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:continuum</a:t>
            </a:r>
            <a:endParaRPr kumimoji="1" lang="ja-JP" altLang="en-US" sz="2400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,bm}&#10;\pagestyle{empty}&#10;&lt;/preamble&gt;&#10;  &lt;body&gt;\begin{align*} &#10;E = E_{\rm cl} + \sum_n \omega_n&#10;\end{align*}&lt;/body&gt;&#10;  &lt;fcolor&gt;FFFFFFFF&lt;/fcolor&gt;&#10;  &lt;bcolor&gt;FF000000&lt;/bcolor&gt;&#10;  &lt;transparent&gt;True&lt;/transparent&gt;&#10;  &lt;resolution&gt;1800&lt;/resolution&gt;&#10;  &lt;imageh&gt;524&lt;/imageh&gt;&#10;  &lt;imagew&gt;1837&lt;/imagew&gt;&#10;  &lt;scale&gt;50&lt;/scale&gt;&#10;  &lt;cursor&gt;40&lt;/cursor&gt;&#10;&lt;/TeXTeX&gt;">
            <a:extLst>
              <a:ext uri="{FF2B5EF4-FFF2-40B4-BE49-F238E27FC236}">
                <a16:creationId xmlns:a16="http://schemas.microsoft.com/office/drawing/2014/main" id="{E6E231EF-9B49-4E76-A769-BE3CEC63FC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80" y="5294364"/>
            <a:ext cx="1944158" cy="554567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C8A52D7-9D9B-4C99-8B66-9F952CFE4A82}"/>
              </a:ext>
            </a:extLst>
          </p:cNvPr>
          <p:cNvSpPr txBox="1"/>
          <p:nvPr/>
        </p:nvSpPr>
        <p:spPr>
          <a:xfrm>
            <a:off x="849436" y="5196806"/>
            <a:ext cx="2218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Total Energy: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712FB4E-4238-4552-8645-2711E9A8C2A0}"/>
                  </a:ext>
                </a:extLst>
              </p:cNvPr>
              <p:cNvSpPr txBox="1"/>
              <p:nvPr/>
            </p:nvSpPr>
            <p:spPr>
              <a:xfrm>
                <a:off x="2379509" y="1261026"/>
                <a:ext cx="43849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800" b="1" dirty="0"/>
                  <a:t>Fluctuations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𝒄𝒍</m:t>
                        </m:r>
                      </m:sub>
                    </m:sSub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712FB4E-4238-4552-8645-2711E9A8C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509" y="1261026"/>
                <a:ext cx="4384983" cy="523220"/>
              </a:xfrm>
              <a:prstGeom prst="rect">
                <a:avLst/>
              </a:prstGeom>
              <a:blipFill>
                <a:blip r:embed="rId10"/>
                <a:stretch>
                  <a:fillRect l="-2361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08FB0174-911A-4111-9E34-EE628E934C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7333" y="2639213"/>
            <a:ext cx="1363659" cy="1862823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ED16144-7EEB-4724-A584-49074462F2C2}"/>
              </a:ext>
            </a:extLst>
          </p:cNvPr>
          <p:cNvSpPr txBox="1"/>
          <p:nvPr/>
        </p:nvSpPr>
        <p:spPr>
          <a:xfrm>
            <a:off x="5519057" y="5302822"/>
            <a:ext cx="4756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 err="1"/>
              <a:t>Dashen</a:t>
            </a:r>
            <a:r>
              <a:rPr kumimoji="1" lang="en-US" altLang="ja-JP" sz="1800" dirty="0"/>
              <a:t>, </a:t>
            </a:r>
            <a:r>
              <a:rPr kumimoji="1" lang="en-US" altLang="ja-JP" sz="1800" dirty="0" err="1"/>
              <a:t>Hasslacher</a:t>
            </a:r>
            <a:r>
              <a:rPr kumimoji="1" lang="en-US" altLang="ja-JP" sz="1800" dirty="0"/>
              <a:t>, </a:t>
            </a:r>
            <a:r>
              <a:rPr kumimoji="1" lang="en-US" altLang="ja-JP" sz="1800" dirty="0" err="1"/>
              <a:t>Neveu</a:t>
            </a:r>
            <a:r>
              <a:rPr kumimoji="1" lang="en-US" altLang="ja-JP" sz="1800" dirty="0"/>
              <a:t> (1974)</a:t>
            </a:r>
          </a:p>
        </p:txBody>
      </p:sp>
    </p:spTree>
    <p:extLst>
      <p:ext uri="{BB962C8B-B14F-4D97-AF65-F5344CB8AC3E}">
        <p14:creationId xmlns:p14="http://schemas.microsoft.com/office/powerpoint/2010/main" val="12836576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6">
            <a:extLst>
              <a:ext uri="{FF2B5EF4-FFF2-40B4-BE49-F238E27FC236}">
                <a16:creationId xmlns:a16="http://schemas.microsoft.com/office/drawing/2014/main" id="{5B73986E-B340-45BB-9119-3A750D33F55F}"/>
              </a:ext>
            </a:extLst>
          </p:cNvPr>
          <p:cNvSpPr/>
          <p:nvPr/>
        </p:nvSpPr>
        <p:spPr>
          <a:xfrm>
            <a:off x="2013269" y="4815450"/>
            <a:ext cx="6768534" cy="1799995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角丸四角形 6">
            <a:extLst>
              <a:ext uri="{FF2B5EF4-FFF2-40B4-BE49-F238E27FC236}">
                <a16:creationId xmlns:a16="http://schemas.microsoft.com/office/drawing/2014/main" id="{0B796E57-4B24-4803-80F5-073BCDE55A27}"/>
              </a:ext>
            </a:extLst>
          </p:cNvPr>
          <p:cNvSpPr/>
          <p:nvPr/>
        </p:nvSpPr>
        <p:spPr>
          <a:xfrm>
            <a:off x="1721921" y="1141924"/>
            <a:ext cx="2413719" cy="844373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8E71DE5-6586-4473-BB12-4D6990FAD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Quantum Correction to Total Energy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4052EF-F8FA-432C-9349-B02C11CC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41</a:t>
            </a:fld>
            <a:endParaRPr lang="ja-JP" altLang="en-US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,bm}&#10;\pagestyle{empty}&#10;&lt;/preamble&gt;&#10;  &lt;body&gt;\begin{align*} &#10;E = E_{\rm cl} + \sum_n \omega_n&#10;\end{align*}&lt;/body&gt;&#10;  &lt;fcolor&gt;FFFFFFFF&lt;/fcolor&gt;&#10;  &lt;bcolor&gt;FF000000&lt;/bcolor&gt;&#10;  &lt;transparent&gt;True&lt;/transparent&gt;&#10;  &lt;resolution&gt;1800&lt;/resolution&gt;&#10;  &lt;imageh&gt;524&lt;/imageh&gt;&#10;  &lt;imagew&gt;1837&lt;/imagew&gt;&#10;  &lt;scale&gt;50&lt;/scale&gt;&#10;  &lt;cursor&gt;40&lt;/cursor&gt;&#10;&lt;/TeXTeX&gt;">
            <a:extLst>
              <a:ext uri="{FF2B5EF4-FFF2-40B4-BE49-F238E27FC236}">
                <a16:creationId xmlns:a16="http://schemas.microsoft.com/office/drawing/2014/main" id="{F1B00F37-4ED0-4418-8341-285ABFAB2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28" y="1356475"/>
            <a:ext cx="1944158" cy="554567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1CBA8A-5C94-4009-BB6F-1F98E03F7741}"/>
              </a:ext>
            </a:extLst>
          </p:cNvPr>
          <p:cNvSpPr txBox="1"/>
          <p:nvPr/>
        </p:nvSpPr>
        <p:spPr>
          <a:xfrm>
            <a:off x="5707290" y="1491662"/>
            <a:ext cx="343671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/>
              <a:t>Dashen</a:t>
            </a:r>
            <a:r>
              <a:rPr kumimoji="1" lang="en-US" altLang="ja-JP" sz="1400" dirty="0"/>
              <a:t>, </a:t>
            </a:r>
            <a:r>
              <a:rPr kumimoji="1" lang="en-US" altLang="ja-JP" sz="1400" dirty="0" err="1"/>
              <a:t>Hasslacher</a:t>
            </a:r>
            <a:r>
              <a:rPr kumimoji="1" lang="en-US" altLang="ja-JP" sz="1400" dirty="0"/>
              <a:t>, </a:t>
            </a:r>
            <a:r>
              <a:rPr kumimoji="1" lang="en-US" altLang="ja-JP" sz="1400" dirty="0" err="1"/>
              <a:t>Neveu</a:t>
            </a:r>
            <a:r>
              <a:rPr kumimoji="1" lang="en-US" altLang="ja-JP" sz="1400" dirty="0"/>
              <a:t> (1974)</a:t>
            </a:r>
          </a:p>
          <a:p>
            <a:r>
              <a:rPr kumimoji="1" lang="en-US" altLang="ja-JP" sz="1400" dirty="0"/>
              <a:t>Gervais, </a:t>
            </a:r>
            <a:r>
              <a:rPr kumimoji="1" lang="en-US" altLang="ja-JP" sz="1400" dirty="0" err="1"/>
              <a:t>Gevicki</a:t>
            </a:r>
            <a:r>
              <a:rPr kumimoji="1" lang="en-US" altLang="ja-JP" sz="1400" dirty="0"/>
              <a:t>, </a:t>
            </a:r>
            <a:r>
              <a:rPr kumimoji="1" lang="en-US" altLang="ja-JP" sz="1400" dirty="0" err="1"/>
              <a:t>Sakita</a:t>
            </a:r>
            <a:r>
              <a:rPr kumimoji="1" lang="en-US" altLang="ja-JP" sz="1400" dirty="0"/>
              <a:t> (1975)</a:t>
            </a:r>
          </a:p>
          <a:p>
            <a:r>
              <a:rPr lang="en-US" altLang="ja-JP" sz="1400" dirty="0"/>
              <a:t>…</a:t>
            </a:r>
            <a:endParaRPr kumimoji="1" lang="en-US" altLang="ja-JP" sz="1400" dirty="0"/>
          </a:p>
          <a:p>
            <a:r>
              <a:rPr kumimoji="1" lang="en-US" altLang="ja-JP" sz="1400" dirty="0" err="1"/>
              <a:t>Rebhan</a:t>
            </a:r>
            <a:r>
              <a:rPr lang="en-US" altLang="ja-JP" sz="1400" dirty="0"/>
              <a:t>,</a:t>
            </a:r>
            <a:r>
              <a:rPr kumimoji="1" lang="en-US" altLang="ja-JP" sz="1400" dirty="0"/>
              <a:t> </a:t>
            </a:r>
            <a:r>
              <a:rPr kumimoji="1" lang="en-US" altLang="ja-JP" sz="1400" dirty="0" err="1"/>
              <a:t>Nieuwenhuizen</a:t>
            </a:r>
            <a:r>
              <a:rPr kumimoji="1" lang="en-US" altLang="ja-JP" sz="1400" dirty="0"/>
              <a:t> (1997)</a:t>
            </a:r>
          </a:p>
          <a:p>
            <a:r>
              <a:rPr lang="en-US" altLang="ja-JP" sz="1400" dirty="0" err="1"/>
              <a:t>Shifman</a:t>
            </a:r>
            <a:r>
              <a:rPr lang="en-US" altLang="ja-JP" sz="1400" dirty="0"/>
              <a:t>, </a:t>
            </a:r>
            <a:r>
              <a:rPr lang="en-US" altLang="ja-JP" sz="1400" dirty="0" err="1"/>
              <a:t>Vainshtein</a:t>
            </a:r>
            <a:r>
              <a:rPr lang="en-US" altLang="ja-JP" sz="1400" dirty="0"/>
              <a:t>, Voloshin (1999) </a:t>
            </a:r>
            <a:endParaRPr kumimoji="1" lang="en-US" altLang="ja-JP" sz="1400" dirty="0"/>
          </a:p>
          <a:p>
            <a:r>
              <a:rPr kumimoji="1" lang="en-US" altLang="ja-JP" sz="1400" dirty="0"/>
              <a:t>Goldhaber, </a:t>
            </a:r>
            <a:r>
              <a:rPr kumimoji="1" lang="en-US" altLang="ja-JP" sz="1400" dirty="0" err="1"/>
              <a:t>Litvinsev</a:t>
            </a:r>
            <a:r>
              <a:rPr kumimoji="1" lang="en-US" altLang="ja-JP" sz="1400" dirty="0"/>
              <a:t>, </a:t>
            </a:r>
            <a:r>
              <a:rPr kumimoji="1" lang="en-US" altLang="ja-JP" sz="1400" dirty="0" err="1"/>
              <a:t>Nieuwenhuizen</a:t>
            </a:r>
            <a:r>
              <a:rPr kumimoji="1" lang="en-US" altLang="ja-JP" sz="1400" dirty="0"/>
              <a:t> (2003)</a:t>
            </a:r>
          </a:p>
          <a:p>
            <a:r>
              <a:rPr lang="en-US" altLang="ja-JP" sz="1400" dirty="0"/>
              <a:t>…</a:t>
            </a:r>
            <a:endParaRPr kumimoji="1" lang="en-US" altLang="ja-JP" sz="1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7893D7C-70E9-4B93-B197-DFB1F1276771}"/>
              </a:ext>
            </a:extLst>
          </p:cNvPr>
          <p:cNvSpPr txBox="1"/>
          <p:nvPr/>
        </p:nvSpPr>
        <p:spPr>
          <a:xfrm>
            <a:off x="496451" y="2084942"/>
            <a:ext cx="320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/>
              <a:t>Vacuum subtraction</a:t>
            </a:r>
            <a:endParaRPr kumimoji="1" lang="ja-JP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09D8BCE-8ECD-436D-A8FB-28325A9EBEFA}"/>
                  </a:ext>
                </a:extLst>
              </p:cNvPr>
              <p:cNvSpPr txBox="1"/>
              <p:nvPr/>
            </p:nvSpPr>
            <p:spPr>
              <a:xfrm>
                <a:off x="1028700" y="2536670"/>
                <a:ext cx="346267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finite box with length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fixed mode number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at the end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09D8BCE-8ECD-436D-A8FB-28325A9EB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2536670"/>
                <a:ext cx="3462679" cy="1200329"/>
              </a:xfrm>
              <a:prstGeom prst="rect">
                <a:avLst/>
              </a:prstGeom>
              <a:blipFill>
                <a:blip r:embed="rId3"/>
                <a:stretch>
                  <a:fillRect l="-2465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81324E-D574-442A-A25E-71F4CB4F7041}"/>
              </a:ext>
            </a:extLst>
          </p:cNvPr>
          <p:cNvSpPr txBox="1"/>
          <p:nvPr/>
        </p:nvSpPr>
        <p:spPr>
          <a:xfrm>
            <a:off x="399992" y="3798243"/>
            <a:ext cx="273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/>
              <a:t>R</a:t>
            </a:r>
            <a:r>
              <a:rPr kumimoji="1" lang="en-US" altLang="ja-JP" sz="2400" b="1" dirty="0"/>
              <a:t>enormalization</a:t>
            </a:r>
            <a:endParaRPr kumimoji="1" lang="ja-JP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D1A469F-C78A-49F2-A941-69EDA5446F4D}"/>
                  </a:ext>
                </a:extLst>
              </p:cNvPr>
              <p:cNvSpPr txBox="1"/>
              <p:nvPr/>
            </p:nvSpPr>
            <p:spPr>
              <a:xfrm>
                <a:off x="1003875" y="4249426"/>
                <a:ext cx="49644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mass </a:t>
                </a:r>
                <a:r>
                  <a:rPr kumimoji="1" lang="en-US" altLang="ja-JP" sz="2400" dirty="0" err="1"/>
                  <a:t>renorm</a:t>
                </a:r>
                <a:r>
                  <a:rPr kumimoji="1" lang="en-US" altLang="ja-JP" sz="2400" dirty="0"/>
                  <a:t>.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𝛿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D1A469F-C78A-49F2-A941-69EDA5446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75" y="4249426"/>
                <a:ext cx="4964436" cy="461665"/>
              </a:xfrm>
              <a:prstGeom prst="rect">
                <a:avLst/>
              </a:prstGeom>
              <a:blipFill>
                <a:blip r:embed="rId5"/>
                <a:stretch>
                  <a:fillRect l="-1966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E8CE4D-2696-459B-965A-4891DB2A3878}"/>
              </a:ext>
            </a:extLst>
          </p:cNvPr>
          <p:cNvSpPr txBox="1"/>
          <p:nvPr/>
        </p:nvSpPr>
        <p:spPr>
          <a:xfrm>
            <a:off x="2258361" y="5020889"/>
            <a:ext cx="11176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Final </a:t>
            </a:r>
          </a:p>
          <a:p>
            <a:r>
              <a:rPr lang="en-US" altLang="ja-JP" sz="2800" dirty="0"/>
              <a:t>result:</a:t>
            </a:r>
            <a:endParaRPr kumimoji="1" lang="ja-JP" altLang="en-US" sz="2800" dirty="0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,bm}&#10;\pagestyle{empty}&#10;&lt;/preamble&gt;&#10;  &lt;body&gt;\begin{align*} &#10;E = \frac{2\sqrt{2}}3\frac{m^3}{\lambda}&#10;+m \Big( \frac16 \frac{\sqrt{3}}{\sqrt{2}}- \frac{3}{\pi\sqrt{2}} \Big)+ {\cal O}(\lambda)&#10;\end{align*}&lt;/body&gt;&#10;  &lt;fcolor&gt;FFFFFFFF&lt;/fcolor&gt;&#10;  &lt;bcolor&gt;FF000000&lt;/bcolor&gt;&#10;  &lt;transparent&gt;True&lt;/transparent&gt;&#10;  &lt;resolution&gt;1800&lt;/resolution&gt;&#10;  &lt;imageh&gt;617&lt;/imageh&gt;&#10;  &lt;imagew&gt;4496&lt;/imagew&gt;&#10;  &lt;scale&gt;50&lt;/scale&gt;&#10;  &lt;cursor&gt;128&lt;/cursor&gt;&#10;&lt;/TeXTeX&gt;">
            <a:extLst>
              <a:ext uri="{FF2B5EF4-FFF2-40B4-BE49-F238E27FC236}">
                <a16:creationId xmlns:a16="http://schemas.microsoft.com/office/drawing/2014/main" id="{466190A0-F050-4B6D-B01F-E02702381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43" y="5062456"/>
            <a:ext cx="4758267" cy="6529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15C1E5B-15AA-436E-BF5E-0FE0B13BE941}"/>
                  </a:ext>
                </a:extLst>
              </p:cNvPr>
              <p:cNvSpPr txBox="1"/>
              <p:nvPr/>
            </p:nvSpPr>
            <p:spPr>
              <a:xfrm>
                <a:off x="4073969" y="5774408"/>
                <a:ext cx="13967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classical</a:t>
                </a:r>
              </a:p>
              <a:p>
                <a:pPr algn="ctr"/>
                <a:r>
                  <a:rPr lang="en-US" altLang="ja-JP" sz="20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(order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) </a:t>
                </a:r>
                <a:endParaRPr kumimoji="1" lang="ja-JP" altLang="en-US" sz="2000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15C1E5B-15AA-436E-BF5E-0FE0B13BE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969" y="5774408"/>
                <a:ext cx="1396793" cy="707886"/>
              </a:xfrm>
              <a:prstGeom prst="rect">
                <a:avLst/>
              </a:prstGeom>
              <a:blipFill>
                <a:blip r:embed="rId7"/>
                <a:stretch>
                  <a:fillRect l="-3930" t="-4310" r="-4367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3AE4140-8633-4F42-B127-9A5C8598BCD2}"/>
              </a:ext>
            </a:extLst>
          </p:cNvPr>
          <p:cNvSpPr txBox="1"/>
          <p:nvPr/>
        </p:nvSpPr>
        <p:spPr>
          <a:xfrm>
            <a:off x="6078888" y="5715447"/>
            <a:ext cx="1148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quantum</a:t>
            </a:r>
          </a:p>
          <a:p>
            <a:pPr algn="ctr"/>
            <a:r>
              <a:rPr lang="en-US" altLang="ja-JP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(1-loop)</a:t>
            </a:r>
            <a:endParaRPr kumimoji="1" lang="en-US" altLang="ja-JP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7C781BC1-47F9-4394-A99F-B3872573EAD9}"/>
              </a:ext>
            </a:extLst>
          </p:cNvPr>
          <p:cNvCxnSpPr/>
          <p:nvPr/>
        </p:nvCxnSpPr>
        <p:spPr>
          <a:xfrm>
            <a:off x="4233553" y="5762951"/>
            <a:ext cx="1021278" cy="0"/>
          </a:xfrm>
          <a:prstGeom prst="line">
            <a:avLst/>
          </a:prstGeom>
          <a:ln w="28575">
            <a:headEnd type="non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B4A45677-A0F4-42E5-8FD6-0A36BFAA437D}"/>
              </a:ext>
            </a:extLst>
          </p:cNvPr>
          <p:cNvCxnSpPr>
            <a:cxnSpLocks/>
          </p:cNvCxnSpPr>
          <p:nvPr/>
        </p:nvCxnSpPr>
        <p:spPr>
          <a:xfrm flipV="1">
            <a:off x="5568249" y="5774408"/>
            <a:ext cx="1984457" cy="1439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538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6">
            <a:extLst>
              <a:ext uri="{FF2B5EF4-FFF2-40B4-BE49-F238E27FC236}">
                <a16:creationId xmlns:a16="http://schemas.microsoft.com/office/drawing/2014/main" id="{EAF81E3A-0D9C-4D17-97A5-45BEFE4FD11F}"/>
              </a:ext>
            </a:extLst>
          </p:cNvPr>
          <p:cNvSpPr/>
          <p:nvPr/>
        </p:nvSpPr>
        <p:spPr>
          <a:xfrm>
            <a:off x="5611091" y="4132892"/>
            <a:ext cx="2772888" cy="1753487"/>
          </a:xfrm>
          <a:prstGeom prst="roundRect">
            <a:avLst>
              <a:gd name="adj" fmla="val 13958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6">
            <a:extLst>
              <a:ext uri="{FF2B5EF4-FFF2-40B4-BE49-F238E27FC236}">
                <a16:creationId xmlns:a16="http://schemas.microsoft.com/office/drawing/2014/main" id="{9D0DAC2F-1D6A-4D3F-A6E3-C72DBBDB72C3}"/>
              </a:ext>
            </a:extLst>
          </p:cNvPr>
          <p:cNvSpPr/>
          <p:nvPr/>
        </p:nvSpPr>
        <p:spPr>
          <a:xfrm>
            <a:off x="1140433" y="2227576"/>
            <a:ext cx="5741318" cy="1753487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F7ACD6B-6FEE-43E8-A292-513F1CB12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Collective Coordinate Method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C736DE-3690-4E4D-B2D4-75B73797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42</a:t>
            </a:fld>
            <a:endParaRPr lang="ja-JP" alt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bm}&#10;\pagestyle{empty}&#10;&lt;/preamble&gt;&#10;  &lt;body&gt;\begin{align*} &#10;\phi(x)=\phi_{\rm cl}(x-\hat{X}) + \sum_{n=1}^\infty \hat{c}_n \psi_n(x-\hat{X})&#10;\end{align*}&lt;/body&gt;&#10;  &lt;fcolor&gt;FFFFFFFF&lt;/fcolor&gt;&#10;  &lt;bcolor&gt;FF000000&lt;/bcolor&gt;&#10;  &lt;transparent&gt;True&lt;/transparent&gt;&#10;  &lt;resolution&gt;1800&lt;/resolution&gt;&#10;  &lt;imageh&gt;680&lt;/imageh&gt;&#10;  &lt;imagew&gt;4081&lt;/imagew&gt;&#10;  &lt;scale&gt;50&lt;/scale&gt;&#10;  &lt;cursor&gt;96&lt;/cursor&gt;&#10;&lt;/TeXTeX&gt;">
            <a:extLst>
              <a:ext uri="{FF2B5EF4-FFF2-40B4-BE49-F238E27FC236}">
                <a16:creationId xmlns:a16="http://schemas.microsoft.com/office/drawing/2014/main" id="{73C62225-E795-488A-8046-6FB8B2895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64" y="3169862"/>
            <a:ext cx="4319058" cy="719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7626C23-4B68-4C22-84BC-E60A1DD24D9F}"/>
                  </a:ext>
                </a:extLst>
              </p:cNvPr>
              <p:cNvSpPr txBox="1"/>
              <p:nvPr/>
            </p:nvSpPr>
            <p:spPr>
              <a:xfrm>
                <a:off x="481116" y="1288150"/>
                <a:ext cx="5034840" cy="841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Eliminate translational zero mode</a:t>
                </a:r>
              </a:p>
              <a:p>
                <a:r>
                  <a:rPr lang="en-US" altLang="ja-JP" sz="2400" dirty="0"/>
                  <a:t>in favor of the collective coordinate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7626C23-4B68-4C22-84BC-E60A1DD2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16" y="1288150"/>
                <a:ext cx="5034840" cy="841384"/>
              </a:xfrm>
              <a:prstGeom prst="rect">
                <a:avLst/>
              </a:prstGeom>
              <a:blipFill>
                <a:blip r:embed="rId3"/>
                <a:stretch>
                  <a:fillRect l="-1937" t="-5797" r="-3995" b="-159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E8EB789-8851-4BE0-A017-2887F09FCF5D}"/>
              </a:ext>
            </a:extLst>
          </p:cNvPr>
          <p:cNvSpPr txBox="1"/>
          <p:nvPr/>
        </p:nvSpPr>
        <p:spPr>
          <a:xfrm>
            <a:off x="6201606" y="1078321"/>
            <a:ext cx="29562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Gervais, </a:t>
            </a:r>
            <a:r>
              <a:rPr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Jevicki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Sakita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(1975)</a:t>
            </a:r>
          </a:p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Goldstone and </a:t>
            </a:r>
            <a:r>
              <a:rPr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Jackiw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(1975)</a:t>
            </a:r>
          </a:p>
          <a:p>
            <a:r>
              <a:rPr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Tomboulis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(1975)</a:t>
            </a:r>
          </a:p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Christ, Lee (1975)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00AD830-20E0-47E1-A735-ED9600D4FDE3}"/>
              </a:ext>
            </a:extLst>
          </p:cNvPr>
          <p:cNvSpPr txBox="1"/>
          <p:nvPr/>
        </p:nvSpPr>
        <p:spPr>
          <a:xfrm>
            <a:off x="481116" y="4118185"/>
            <a:ext cx="45961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Elimination of the zero mode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Obvious translational symmetry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Lorentz symmetry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Matrix element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,bm}&#10;\pagestyle{empty}&#10;&lt;/preamble&gt;&#10;  &lt;body&gt;\begin{align*} &#10;\partial_\mu T^{\mu\nu}=0&#10;\end{align*}&lt;/body&gt;&#10;  &lt;fcolor&gt;FFFFFFFF&lt;/fcolor&gt;&#10;  &lt;bcolor&gt;FF000000&lt;/bcolor&gt;&#10;  &lt;transparent&gt;True&lt;/transparent&gt;&#10;  &lt;resolution&gt;1800&lt;/resolution&gt;&#10;  &lt;imageh&gt;253&lt;/imageh&gt;&#10;  &lt;imagew&gt;1127&lt;/imagew&gt;&#10;  &lt;scale&gt;50&lt;/scale&gt;&#10;  &lt;cursor&gt;41&lt;/cursor&gt;&#10;&lt;/TeXTeX&gt;">
            <a:extLst>
              <a:ext uri="{FF2B5EF4-FFF2-40B4-BE49-F238E27FC236}">
                <a16:creationId xmlns:a16="http://schemas.microsoft.com/office/drawing/2014/main" id="{A0BFB72D-7812-4D6E-A991-52EE219AF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80" y="4741878"/>
            <a:ext cx="1192742" cy="26775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4F013B-ADBB-4ECC-AA95-05D512880A0A}"/>
              </a:ext>
            </a:extLst>
          </p:cNvPr>
          <p:cNvSpPr txBox="1"/>
          <p:nvPr/>
        </p:nvSpPr>
        <p:spPr>
          <a:xfrm>
            <a:off x="5709026" y="4979582"/>
            <a:ext cx="24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For static systems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,bm}&#10;\pagestyle{empty}&#10;&lt;/preamble&gt;&#10;  &lt;body&gt;\begin{align*} &#10;\partial_1 T^{11}=0&#10;\end{align*}&lt;/body&gt;&#10;  &lt;fcolor&gt;FFFFFFFF&lt;/fcolor&gt;&#10;  &lt;bcolor&gt;FF000000&lt;/bcolor&gt;&#10;  &lt;transparent&gt;True&lt;/transparent&gt;&#10;  &lt;resolution&gt;1800&lt;/resolution&gt;&#10;  &lt;imageh&gt;255&lt;/imageh&gt;&#10;  &lt;imagew&gt;1071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4E895EEE-1E27-4937-B53F-DAE7AEA6D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13" y="5441247"/>
            <a:ext cx="1133475" cy="269875"/>
          </a:xfrm>
          <a:prstGeom prst="rect">
            <a:avLst/>
          </a:prstGeom>
        </p:spPr>
      </p:pic>
      <p:sp>
        <p:nvSpPr>
          <p:cNvPr id="3" name="矢印: 右 2">
            <a:extLst>
              <a:ext uri="{FF2B5EF4-FFF2-40B4-BE49-F238E27FC236}">
                <a16:creationId xmlns:a16="http://schemas.microsoft.com/office/drawing/2014/main" id="{C5F3460C-A94F-4D6B-831D-E3CC0C2E5043}"/>
              </a:ext>
            </a:extLst>
          </p:cNvPr>
          <p:cNvSpPr/>
          <p:nvPr/>
        </p:nvSpPr>
        <p:spPr>
          <a:xfrm>
            <a:off x="1617611" y="3321805"/>
            <a:ext cx="439789" cy="4037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,bm}&#10;\pagestyle{empty}&#10;&lt;/preamble&gt;&#10;  &lt;body&gt;\begin{align*} &#10;\phi(x)=\sum_{n=0}^\infty \hat{c}_n \psi_n(x)&#10;\end{align*}&lt;/body&gt;&#10;  &lt;fcolor&gt;FFFFFFFF&lt;/fcolor&gt;&#10;  &lt;bcolor&gt;FF000000&lt;/bcolor&gt;&#10;  &lt;transparent&gt;True&lt;/transparent&gt;&#10;  &lt;resolution&gt;1800&lt;/resolution&gt;&#10;  &lt;imageh&gt;681&lt;/imageh&gt;&#10;  &lt;imagew&gt;2073&lt;/imagew&gt;&#10;  &lt;scale&gt;50&lt;/scale&gt;&#10;  &lt;cursor&gt;60&lt;/cursor&gt;&#10;&lt;/TeXTeX&gt;">
            <a:extLst>
              <a:ext uri="{FF2B5EF4-FFF2-40B4-BE49-F238E27FC236}">
                <a16:creationId xmlns:a16="http://schemas.microsoft.com/office/drawing/2014/main" id="{B36B8418-EAA1-4009-B599-F57A0135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58" y="2343136"/>
            <a:ext cx="2193925" cy="720725"/>
          </a:xfrm>
          <a:prstGeom prst="rect">
            <a:avLst/>
          </a:prstGeom>
        </p:spPr>
      </p:pic>
      <p:sp>
        <p:nvSpPr>
          <p:cNvPr id="19" name="矢印: 右 18">
            <a:extLst>
              <a:ext uri="{FF2B5EF4-FFF2-40B4-BE49-F238E27FC236}">
                <a16:creationId xmlns:a16="http://schemas.microsoft.com/office/drawing/2014/main" id="{527D5476-C810-48C7-8F88-4754F22E0FB8}"/>
              </a:ext>
            </a:extLst>
          </p:cNvPr>
          <p:cNvSpPr/>
          <p:nvPr/>
        </p:nvSpPr>
        <p:spPr>
          <a:xfrm>
            <a:off x="5055390" y="4745682"/>
            <a:ext cx="439789" cy="4037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114746F-4FA6-40E0-90E6-7AD30AD82C46}"/>
              </a:ext>
            </a:extLst>
          </p:cNvPr>
          <p:cNvSpPr txBox="1"/>
          <p:nvPr/>
        </p:nvSpPr>
        <p:spPr>
          <a:xfrm>
            <a:off x="5709026" y="4264517"/>
            <a:ext cx="2514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EMT Conservation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,bm}&#10;\pagestyle{empty}&#10;&lt;/preamble&gt;&#10;  &lt;body&gt;\begin{align*} &#10;\langle P' | \hat{T}_{\mu\nu}(0) |P \rangle = T_{\mu\nu}^{\rm com}(x)e^{-i(P'-P)x}&#10;\end{align*}&lt;/body&gt;&#10;  &lt;fcolor&gt;FFFFFFFF&lt;/fcolor&gt;&#10;  &lt;bcolor&gt;FF000000&lt;/bcolor&gt;&#10;  &lt;transparent&gt;True&lt;/transparent&gt;&#10;  &lt;resolution&gt;1800&lt;/resolution&gt;&#10;  &lt;imageh&gt;345&lt;/imageh&gt;&#10;  &lt;imagew&gt;3815&lt;/imagew&gt;&#10;  &lt;scale&gt;50&lt;/scale&gt;&#10;  &lt;cursor&gt;79&lt;/cursor&gt;&#10;&lt;/TeXTeX&gt;">
            <a:extLst>
              <a:ext uri="{FF2B5EF4-FFF2-40B4-BE49-F238E27FC236}">
                <a16:creationId xmlns:a16="http://schemas.microsoft.com/office/drawing/2014/main" id="{5B0B5C30-CB8C-4169-8726-0CD829475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99" y="6099297"/>
            <a:ext cx="4037542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842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B3A2C2-0567-49AC-B349-566AAED4C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EMT Distr. at 1-loop Order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C88F7A-D990-491F-B18A-DFB2B3E1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43</a:t>
            </a:fld>
            <a:endParaRPr lang="ja-JP" altLang="en-US" dirty="0"/>
          </a:p>
        </p:txBody>
      </p:sp>
      <p:pic>
        <p:nvPicPr>
          <p:cNvPr id="17" name="図 16" descr="グラフ&#10;&#10;中程度の精度で自動的に生成された説明">
            <a:extLst>
              <a:ext uri="{FF2B5EF4-FFF2-40B4-BE49-F238E27FC236}">
                <a16:creationId xmlns:a16="http://schemas.microsoft.com/office/drawing/2014/main" id="{891A3FAF-60CE-4C1A-A00E-52D449897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29" y="1966070"/>
            <a:ext cx="3409171" cy="227278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TexTeXPicture" descr="&lt;?xml version=&quot;1.0&quot; encoding=&quot;utf-16&quot;?&gt;&#10;&lt;TeXTeX&gt;&#10;  &lt;preamble&gt;\documentclass{jarticle}&#10;\usepackage{amsmath,bm}&#10;\pagestyle{empty}&#10;&lt;/preamble&gt;&#10;  &lt;body&gt;\begin{align*} &#10;T_{00}(x)&#10;\end{align*}&lt;/body&gt;&#10;  &lt;fcolor&gt;FFFFFFFF&lt;/fcolor&gt;&#10;  &lt;bcolor&gt;FF000000&lt;/bcolor&gt;&#10;  &lt;transparent&gt;True&lt;/transparent&gt;&#10;  &lt;resolution&gt;1800&lt;/resolution&gt;&#10;  &lt;imageh&gt;250&lt;/imageh&gt;&#10;  &lt;imagew&gt;661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86B0809A-CC81-4347-B3B7-8C36B0F8B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6991" y="2807535"/>
            <a:ext cx="1098966" cy="415645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,bm}&#10;\pagestyle{empty}&#10;&lt;/preamble&gt;&#10;  &lt;body&gt;\begin{align*} &#10;\partial_x T_{11}(x)=0&#10;\end{align*}&lt;/body&gt;&#10;  &lt;fcolor&gt;FFFFFFFF&lt;/fcolor&gt;&#10;  &lt;bcolor&gt;FF000000&lt;/bcolor&gt;&#10;  &lt;transparent&gt;True&lt;/transparent&gt;&#10;  &lt;resolution&gt;1800&lt;/resolution&gt;&#10;  &lt;imageh&gt;250&lt;/imageh&gt;&#10;  &lt;imagew&gt;1386&lt;/imagew&gt;&#10;  &lt;scale&gt;50&lt;/scale&gt;&#10;  &lt;cursor&gt;38&lt;/cursor&gt;&#10;&lt;/TeXTeX&gt;">
            <a:extLst>
              <a:ext uri="{FF2B5EF4-FFF2-40B4-BE49-F238E27FC236}">
                <a16:creationId xmlns:a16="http://schemas.microsoft.com/office/drawing/2014/main" id="{755836E0-EF53-468F-8467-FF77D40BA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89" y="2846346"/>
            <a:ext cx="2148249" cy="38749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9FF9C77-3EB4-4A89-AE3D-C5FF17660CA9}"/>
              </a:ext>
            </a:extLst>
          </p:cNvPr>
          <p:cNvSpPr txBox="1"/>
          <p:nvPr/>
        </p:nvSpPr>
        <p:spPr>
          <a:xfrm>
            <a:off x="4897119" y="1857712"/>
            <a:ext cx="2829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EMT conservation</a:t>
            </a:r>
          </a:p>
          <a:p>
            <a:r>
              <a:rPr lang="en-US" altLang="ja-JP" sz="2400" dirty="0"/>
              <a:t>      (analytic)</a:t>
            </a:r>
            <a:endParaRPr kumimoji="1" lang="ja-JP" altLang="en-US" sz="2400" dirty="0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,bm}&#10;\pagestyle{empty}&#10;&lt;/preamble&gt;&#10;  &lt;body&gt;\begin{align*} &#10;T_{00}(x) = \frac{\rm(const.)}L + T_{00}(x)_{L\to\infty}&#10;\end{align*}&lt;/body&gt;&#10;  &lt;fcolor&gt;FFFFFFFF&lt;/fcolor&gt;&#10;  &lt;bcolor&gt;FF000000&lt;/bcolor&gt;&#10;  &lt;transparent&gt;True&lt;/transparent&gt;&#10;  &lt;resolution&gt;1800&lt;/resolution&gt;&#10;  &lt;imageh&gt;526&lt;/imageh&gt;&#10;  &lt;imagew&gt;3427&lt;/imagew&gt;&#10;  &lt;scale&gt;50&lt;/scale&gt;&#10;  &lt;cursor&gt;44&lt;/cursor&gt;&#10;&lt;/TeXTeX&gt;">
            <a:extLst>
              <a:ext uri="{FF2B5EF4-FFF2-40B4-BE49-F238E27FC236}">
                <a16:creationId xmlns:a16="http://schemas.microsoft.com/office/drawing/2014/main" id="{D7307909-542B-4DFA-89E9-3797841EB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82" y="5001436"/>
            <a:ext cx="3626908" cy="556683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,bm}&#10;\pagestyle{empty}&#10;&lt;/preamble&gt;&#10;  &lt;body&gt;\begin{align*} &#10;T_{11}(x) = \frac{\rm(const.)}L&#10;\end{align*}&lt;/body&gt;&#10;  &lt;fcolor&gt;FFFFFFFF&lt;/fcolor&gt;&#10;  &lt;bcolor&gt;FF000000&lt;/bcolor&gt;&#10;  &lt;transparent&gt;True&lt;/transparent&gt;&#10;  &lt;resolution&gt;1800&lt;/resolution&gt;&#10;  &lt;imageh&gt;526&lt;/imageh&gt;&#10;  &lt;imagew&gt;1881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625B80AD-7B5B-4D31-977A-907A767DD5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82" y="5700169"/>
            <a:ext cx="1990725" cy="556683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0F0B04B-ACA2-4524-B9FC-24F9711B1576}"/>
              </a:ext>
            </a:extLst>
          </p:cNvPr>
          <p:cNvSpPr txBox="1"/>
          <p:nvPr/>
        </p:nvSpPr>
        <p:spPr>
          <a:xfrm>
            <a:off x="6250131" y="5083242"/>
            <a:ext cx="2161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L: length of box</a:t>
            </a:r>
          </a:p>
          <a:p>
            <a:r>
              <a:rPr lang="en-US" altLang="ja-JP" sz="2400" dirty="0"/>
              <a:t>(anti-</a:t>
            </a:r>
            <a:r>
              <a:rPr lang="en-US" altLang="ja-JP" sz="2400" dirty="0" err="1"/>
              <a:t>pBC</a:t>
            </a:r>
            <a:r>
              <a:rPr lang="en-US" altLang="ja-JP" sz="2400" dirty="0"/>
              <a:t>)</a:t>
            </a:r>
            <a:endParaRPr kumimoji="1"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0044B9-E3DC-4129-A461-6473FA5EEE13}"/>
              </a:ext>
            </a:extLst>
          </p:cNvPr>
          <p:cNvSpPr txBox="1"/>
          <p:nvPr/>
        </p:nvSpPr>
        <p:spPr>
          <a:xfrm>
            <a:off x="6833858" y="1140312"/>
            <a:ext cx="22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Ito, MK, in prep.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E55567-6828-418A-9385-5707A603200D}"/>
              </a:ext>
            </a:extLst>
          </p:cNvPr>
          <p:cNvSpPr txBox="1"/>
          <p:nvPr/>
        </p:nvSpPr>
        <p:spPr>
          <a:xfrm>
            <a:off x="397823" y="4379833"/>
            <a:ext cx="7476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Subtlety</a:t>
            </a:r>
            <a:r>
              <a:rPr kumimoji="1" lang="en-US" altLang="ja-JP" sz="2400" dirty="0"/>
              <a:t>: appearance of spatially uniform component</a:t>
            </a:r>
            <a:endParaRPr kumimoji="1" lang="ja-JP" altLang="en-US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7D5CF8-68B4-4D35-B754-28E895DAA082}"/>
              </a:ext>
            </a:extLst>
          </p:cNvPr>
          <p:cNvSpPr txBox="1"/>
          <p:nvPr/>
        </p:nvSpPr>
        <p:spPr>
          <a:xfrm>
            <a:off x="397823" y="1276879"/>
            <a:ext cx="3881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b="1" dirty="0"/>
              <a:t>Finite EMT Correction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639932A-A23F-434A-9CAA-FF32450C1ED0}"/>
                  </a:ext>
                </a:extLst>
              </p:cNvPr>
              <p:cNvSpPr txBox="1"/>
              <p:nvPr/>
            </p:nvSpPr>
            <p:spPr>
              <a:xfrm>
                <a:off x="3334979" y="2529150"/>
                <a:ext cx="9796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639932A-A23F-434A-9CAA-FF32450C1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979" y="2529150"/>
                <a:ext cx="97962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7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522514" y="4583876"/>
            <a:ext cx="7886700" cy="894371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28650" y="1292748"/>
                <a:ext cx="7625443" cy="5078313"/>
              </a:xfrm>
              <a:prstGeom prst="rect">
                <a:avLst/>
              </a:prstGeom>
              <a:noFill/>
              <a:effectLst>
                <a:glow rad="101600">
                  <a:srgbClr val="11455D"/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1. Constructing EMT</a:t>
                </a:r>
              </a:p>
              <a:p>
                <a:pPr lvl="1"/>
                <a:r>
                  <a:rPr lang="en-US" altLang="ja-JP" sz="2800" dirty="0">
                    <a:effectLst>
                      <a:glow rad="101600">
                        <a:srgbClr val="124963"/>
                      </a:glow>
                    </a:effectLst>
                  </a:rPr>
                  <a:t>- </a:t>
                </a:r>
                <a:r>
                  <a:rPr kumimoji="1" lang="en-US" altLang="ja-JP" sz="2800" dirty="0" err="1">
                    <a:effectLst>
                      <a:glow rad="101600">
                        <a:srgbClr val="124963"/>
                      </a:glow>
                    </a:effectLst>
                  </a:rPr>
                  <a:t>SFtX</a:t>
                </a:r>
                <a:r>
                  <a:rPr kumimoji="1" lang="en-US" altLang="ja-JP" sz="2800" dirty="0">
                    <a:effectLst>
                      <a:glow rad="101600">
                        <a:srgbClr val="124963"/>
                      </a:glow>
                    </a:effectLst>
                  </a:rPr>
                  <a:t> method via gradient flow</a:t>
                </a:r>
                <a:endParaRPr kumimoji="1" lang="en-US" altLang="ja-JP" sz="24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endParaRPr lang="en-US" altLang="ja-JP" sz="14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2. EMT distribution around Flux Tube</a:t>
                </a:r>
              </a:p>
              <a:p>
                <a:pPr lvl="1">
                  <a:defRPr/>
                </a:pPr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2-1 Lattice result</a:t>
                </a:r>
              </a:p>
              <a:p>
                <a:pPr marR="0" lvl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FlowQCD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, PL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B789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, 210 (2019)</a:t>
                </a:r>
                <a:endParaRPr lang="en-US" altLang="ja-JP" sz="36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pPr lvl="1"/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2-2 Abelian-Higgs model</a:t>
                </a:r>
              </a:p>
              <a:p>
                <a:pPr algn="r"/>
                <a:r>
                  <a:rPr lang="en-US" altLang="ja-JP" sz="1600" dirty="0"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</a:rPr>
                  <a:t>Yanagihara, MK, PTEP</a:t>
                </a:r>
                <a:r>
                  <a:rPr lang="en-US" altLang="ja-JP" sz="1600" b="1" dirty="0"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</a:rPr>
                  <a:t>2019</a:t>
                </a:r>
                <a:r>
                  <a:rPr lang="en-US" altLang="ja-JP" sz="1600" dirty="0"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</a:rPr>
                  <a:t>, 093B02 (2019) </a:t>
                </a:r>
                <a:endParaRPr lang="en-US" altLang="ja-JP" sz="36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endParaRPr kumimoji="1" lang="en-US" altLang="ja-JP" sz="14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kumimoji="1"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3. GFF of soliton in 1+1d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200" b="0" i="1" smtClean="0">
                            <a:effectLst>
                              <a:glow rad="101600">
                                <a:srgbClr val="124963"/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b="0" i="1" smtClean="0">
                            <a:effectLst>
                              <a:glow rad="101600">
                                <a:srgbClr val="124963"/>
                              </a:glow>
                            </a:effectLst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kumimoji="1" lang="en-US" altLang="ja-JP" sz="3200" b="0" i="1" smtClean="0">
                            <a:effectLst>
                              <a:glow rad="101600">
                                <a:srgbClr val="124963"/>
                              </a:glo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 model</a:t>
                </a:r>
              </a:p>
              <a:p>
                <a:pPr algn="r"/>
                <a:r>
                  <a:rPr lang="en-US" altLang="ja-JP" sz="1600" dirty="0">
                    <a:effectLst>
                      <a:glow rad="101600">
                        <a:srgbClr val="124963"/>
                      </a:glow>
                    </a:effectLst>
                  </a:rPr>
                  <a:t>Ito, MK, in preparation</a:t>
                </a:r>
              </a:p>
              <a:p>
                <a:endParaRPr lang="en-US" altLang="ja-JP" sz="14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4. Single-quark system</a:t>
                </a:r>
              </a:p>
              <a:p>
                <a:pPr algn="r"/>
                <a:r>
                  <a:rPr lang="en-US" altLang="ja-JP" sz="1600" dirty="0" err="1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600" dirty="0">
                    <a:effectLst>
                      <a:glow rad="101600">
                        <a:srgbClr val="124963"/>
                      </a:glow>
                    </a:effectLst>
                  </a:rPr>
                  <a:t>, PRD102, 114522 (2020)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92748"/>
                <a:ext cx="7625443" cy="5078313"/>
              </a:xfrm>
              <a:prstGeom prst="rect">
                <a:avLst/>
              </a:prstGeom>
              <a:blipFill>
                <a:blip r:embed="rId2"/>
                <a:stretch>
                  <a:fillRect l="-1401" t="-577" r="-233"/>
                </a:stretch>
              </a:blipFill>
              <a:effectLst>
                <a:glow rad="101600">
                  <a:srgbClr val="11455D"/>
                </a:glo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75216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Stress Tensor</a:t>
            </a:r>
            <a:r>
              <a:rPr kumimoji="1" lang="en-US" altLang="ja-JP" dirty="0"/>
              <a:t> around a Quark</a:t>
            </a:r>
            <a:endParaRPr kumimoji="1" lang="ja-JP" altLang="en-US" dirty="0"/>
          </a:p>
        </p:txBody>
      </p:sp>
      <p:sp>
        <p:nvSpPr>
          <p:cNvPr id="4" name="楕円 3"/>
          <p:cNvSpPr>
            <a:spLocks noChangeAspect="1"/>
          </p:cNvSpPr>
          <p:nvPr/>
        </p:nvSpPr>
        <p:spPr>
          <a:xfrm>
            <a:off x="4237771" y="3364721"/>
            <a:ext cx="174772" cy="174772"/>
          </a:xfrm>
          <a:prstGeom prst="ellipse">
            <a:avLst/>
          </a:prstGeom>
          <a:effectLst>
            <a:glow rad="1905000">
              <a:schemeClr val="accent5">
                <a:satMod val="175000"/>
                <a:alpha val="14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96367" y="3814354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Q</a:t>
            </a:r>
            <a:endParaRPr kumimoji="1" lang="ja-JP" alt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68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/>
          <p:cNvSpPr>
            <a:spLocks noChangeAspect="1"/>
          </p:cNvSpPr>
          <p:nvPr/>
        </p:nvSpPr>
        <p:spPr>
          <a:xfrm>
            <a:off x="4237771" y="3364721"/>
            <a:ext cx="174772" cy="174772"/>
          </a:xfrm>
          <a:prstGeom prst="ellipse">
            <a:avLst/>
          </a:prstGeom>
          <a:effectLst>
            <a:glow rad="1905000">
              <a:schemeClr val="accent5">
                <a:satMod val="175000"/>
                <a:alpha val="14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96367" y="3814354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Q</a:t>
            </a:r>
            <a:endParaRPr kumimoji="1" lang="ja-JP" alt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角丸四角形 15">
            <a:extLst>
              <a:ext uri="{FF2B5EF4-FFF2-40B4-BE49-F238E27FC236}">
                <a16:creationId xmlns:a16="http://schemas.microsoft.com/office/drawing/2014/main" id="{63F8B566-08A1-431E-9F14-CF9021A488C6}"/>
              </a:ext>
            </a:extLst>
          </p:cNvPr>
          <p:cNvSpPr/>
          <p:nvPr/>
        </p:nvSpPr>
        <p:spPr>
          <a:xfrm>
            <a:off x="779934" y="1432562"/>
            <a:ext cx="6705847" cy="4339442"/>
          </a:xfrm>
          <a:prstGeom prst="roundRect">
            <a:avLst>
              <a:gd name="adj" fmla="val 11292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Stress Tensor</a:t>
            </a:r>
            <a:r>
              <a:rPr kumimoji="1" lang="en-US" altLang="ja-JP" dirty="0"/>
              <a:t> around a Quark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46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4F6A15-D3A4-4D76-851F-D6455AE85CE0}"/>
              </a:ext>
            </a:extLst>
          </p:cNvPr>
          <p:cNvSpPr txBox="1"/>
          <p:nvPr/>
        </p:nvSpPr>
        <p:spPr>
          <a:xfrm>
            <a:off x="1028700" y="1543792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Deconfined phase</a:t>
            </a:r>
            <a:endParaRPr kumimoji="1" lang="ja-JP" altLang="en-US" sz="28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bm}&#10;\pagestyle{empty}&#10;&lt;/preamble&gt;&#10;  &lt;body&gt;\begin{align*} &#10;V(r) \sim g \frac{e^{-m_Dr}}{r}&#10;\end{align*}&lt;/body&gt;&#10;  &lt;fcolor&gt;FFFFFFFF&lt;/fcolor&gt;&#10;  &lt;bcolor&gt;FF000000&lt;/bcolor&gt;&#10;  &lt;transparent&gt;True&lt;/transparent&gt;&#10;  &lt;resolution&gt;1800&lt;/resolution&gt;&#10;  &lt;imageh&gt;508&lt;/imageh&gt;&#10;  &lt;imagew&gt;1704&lt;/imagew&gt;&#10;  &lt;scale&gt;50&lt;/scale&gt;&#10;  &lt;cursor&gt;46&lt;/cursor&gt;&#10;&lt;/TeXTeX&gt;">
            <a:extLst>
              <a:ext uri="{FF2B5EF4-FFF2-40B4-BE49-F238E27FC236}">
                <a16:creationId xmlns:a16="http://schemas.microsoft.com/office/drawing/2014/main" id="{3F5611A1-5673-4318-AE0A-AC8D44F28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826" y="2237711"/>
            <a:ext cx="1803400" cy="53763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25109A7-D12E-40D8-A3D9-1B0098C3F7C3}"/>
              </a:ext>
            </a:extLst>
          </p:cNvPr>
          <p:cNvSpPr txBox="1"/>
          <p:nvPr/>
        </p:nvSpPr>
        <p:spPr>
          <a:xfrm>
            <a:off x="1658219" y="2091030"/>
            <a:ext cx="2925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screening property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running coupling</a:t>
            </a:r>
            <a:endParaRPr kumimoji="1"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26DE627-F404-456C-B131-AD97AA037F3C}"/>
              </a:ext>
            </a:extLst>
          </p:cNvPr>
          <p:cNvSpPr txBox="1"/>
          <p:nvPr/>
        </p:nvSpPr>
        <p:spPr>
          <a:xfrm>
            <a:off x="1028699" y="3221274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Vacuum</a:t>
            </a:r>
            <a:endParaRPr kumimoji="1"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CA83DC1-75C5-4240-A802-642FDA9465E1}"/>
              </a:ext>
            </a:extLst>
          </p:cNvPr>
          <p:cNvSpPr txBox="1"/>
          <p:nvPr/>
        </p:nvSpPr>
        <p:spPr>
          <a:xfrm>
            <a:off x="1656596" y="3814354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rgbClr val="FFFF00"/>
                </a:solidFill>
              </a:rPr>
              <a:t>heavy-light meson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CDA69F4-0629-49FD-95A1-B7FC1C7C408F}"/>
                  </a:ext>
                </a:extLst>
              </p:cNvPr>
              <p:cNvSpPr txBox="1"/>
              <p:nvPr/>
            </p:nvSpPr>
            <p:spPr>
              <a:xfrm>
                <a:off x="1028699" y="4423472"/>
                <a:ext cx="13287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8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CDA69F4-0629-49FD-95A1-B7FC1C7C4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99" y="4423472"/>
                <a:ext cx="132876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2DDD880-4005-4B79-B682-4FB644FF6980}"/>
              </a:ext>
            </a:extLst>
          </p:cNvPr>
          <p:cNvSpPr txBox="1"/>
          <p:nvPr/>
        </p:nvSpPr>
        <p:spPr>
          <a:xfrm>
            <a:off x="1656595" y="5041635"/>
            <a:ext cx="4786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dissociation of </a:t>
            </a:r>
            <a:r>
              <a:rPr kumimoji="1" lang="en-US" altLang="ja-JP" sz="2400" dirty="0"/>
              <a:t>heavy-light meson</a:t>
            </a:r>
            <a:endParaRPr kumimoji="1" lang="ja-JP" altLang="en-US" sz="2400" dirty="0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ADE947F7-68EF-4D6D-AAC7-A4AF71FDD7E8}"/>
              </a:ext>
            </a:extLst>
          </p:cNvPr>
          <p:cNvSpPr/>
          <p:nvPr/>
        </p:nvSpPr>
        <p:spPr>
          <a:xfrm flipH="1">
            <a:off x="4271190" y="1688251"/>
            <a:ext cx="458060" cy="31942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B020D6-3236-4FCF-9E94-7664DE2E1408}"/>
              </a:ext>
            </a:extLst>
          </p:cNvPr>
          <p:cNvSpPr txBox="1"/>
          <p:nvPr/>
        </p:nvSpPr>
        <p:spPr>
          <a:xfrm>
            <a:off x="4754484" y="1605347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FF00"/>
                </a:solidFill>
              </a:rPr>
              <a:t>This study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833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Pressure inside Hadrons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7524" y="5706576"/>
            <a:ext cx="3010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Nature, 557, 396 (2018)</a:t>
            </a:r>
          </a:p>
          <a:p>
            <a:r>
              <a:rPr lang="en-US" altLang="ja-JP" sz="2000" dirty="0"/>
              <a:t>Shanahan, Detmold (2019)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77142" y="1230415"/>
            <a:ext cx="7389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EMT distribution inside hadrons</a:t>
            </a:r>
            <a:r>
              <a:rPr lang="en-US" altLang="ja-JP" sz="2800" dirty="0"/>
              <a:t> now accessible??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37477" y="1995899"/>
            <a:ext cx="3089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Pressure </a:t>
            </a:r>
            <a:r>
              <a:rPr lang="en-US" altLang="ja-JP" sz="2800" b="1" dirty="0"/>
              <a:t>@</a:t>
            </a:r>
            <a:r>
              <a:rPr kumimoji="1" lang="en-US" altLang="ja-JP" sz="2800" b="1" dirty="0"/>
              <a:t> proton</a:t>
            </a:r>
            <a:endParaRPr kumimoji="1" lang="ja-JP" altLang="en-US" sz="28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06651" y="1995899"/>
            <a:ext cx="397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EMT distribution @ pion</a:t>
            </a:r>
            <a:endParaRPr kumimoji="1" lang="ja-JP" altLang="en-US" sz="2800" b="1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128" y="2789135"/>
            <a:ext cx="3546813" cy="2629084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921128" y="5706576"/>
            <a:ext cx="36490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Kumano, Song, </a:t>
            </a:r>
            <a:r>
              <a:rPr lang="en-US" altLang="ja-JP" sz="2000" dirty="0" err="1"/>
              <a:t>Teryaev</a:t>
            </a:r>
            <a:r>
              <a:rPr lang="en-US" altLang="ja-JP" sz="2000" dirty="0"/>
              <a:t> (2018)</a:t>
            </a:r>
            <a:endParaRPr lang="ja-JP" altLang="en-US" sz="2000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47</a:t>
            </a:fld>
            <a:endParaRPr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A9E04FC-3A7B-41EA-A147-4FC6174E6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735268"/>
            <a:ext cx="2848543" cy="2736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066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楕円 16">
            <a:extLst>
              <a:ext uri="{FF2B5EF4-FFF2-40B4-BE49-F238E27FC236}">
                <a16:creationId xmlns:a16="http://schemas.microsoft.com/office/drawing/2014/main" id="{75A9CA39-262E-4A34-A31F-DBA6EF12639D}"/>
              </a:ext>
            </a:extLst>
          </p:cNvPr>
          <p:cNvSpPr/>
          <p:nvPr/>
        </p:nvSpPr>
        <p:spPr>
          <a:xfrm>
            <a:off x="7488492" y="3429000"/>
            <a:ext cx="1814712" cy="1982419"/>
          </a:xfrm>
          <a:prstGeom prst="ellipse">
            <a:avLst/>
          </a:prstGeom>
          <a:noFill/>
          <a:ln w="12700">
            <a:solidFill>
              <a:schemeClr val="accent1">
                <a:lumMod val="60000"/>
                <a:lumOff val="40000"/>
                <a:alpha val="10000"/>
              </a:schemeClr>
            </a:solidFill>
            <a:prstDash val="dash"/>
          </a:ln>
          <a:scene3d>
            <a:camera prst="isometricOffAxis2Right">
              <a:rot lat="0" lon="17459996" rev="0"/>
            </a:camera>
            <a:lightRig rig="threePt" dir="t"/>
          </a:scene3d>
          <a:sp3d extrusionH="2921000">
            <a:extrusionClr>
              <a:schemeClr val="accent1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円弧 41">
            <a:extLst>
              <a:ext uri="{FF2B5EF4-FFF2-40B4-BE49-F238E27FC236}">
                <a16:creationId xmlns:a16="http://schemas.microsoft.com/office/drawing/2014/main" id="{6BF16D08-BA7E-4CAF-A336-C971DC21E6F7}"/>
              </a:ext>
            </a:extLst>
          </p:cNvPr>
          <p:cNvSpPr/>
          <p:nvPr/>
        </p:nvSpPr>
        <p:spPr>
          <a:xfrm>
            <a:off x="6206225" y="3428987"/>
            <a:ext cx="650081" cy="1982419"/>
          </a:xfrm>
          <a:prstGeom prst="arc">
            <a:avLst>
              <a:gd name="adj1" fmla="val 5404899"/>
              <a:gd name="adj2" fmla="val 16204108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942EFB-B056-490D-9A99-A5B108533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EMT Around a Static Q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9229AF-F4AD-4807-8FA2-7EDFF08D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48</a:t>
            </a:fld>
            <a:endParaRPr lang="ja-JP" altLang="en-US" dirty="0"/>
          </a:p>
        </p:txBody>
      </p:sp>
      <p:sp>
        <p:nvSpPr>
          <p:cNvPr id="5" name="角丸四角形 15">
            <a:extLst>
              <a:ext uri="{FF2B5EF4-FFF2-40B4-BE49-F238E27FC236}">
                <a16:creationId xmlns:a16="http://schemas.microsoft.com/office/drawing/2014/main" id="{6BD16A1F-8116-4C7F-B59E-C1D1294B2478}"/>
              </a:ext>
            </a:extLst>
          </p:cNvPr>
          <p:cNvSpPr/>
          <p:nvPr/>
        </p:nvSpPr>
        <p:spPr>
          <a:xfrm>
            <a:off x="1219076" y="1440289"/>
            <a:ext cx="6705847" cy="1311134"/>
          </a:xfrm>
          <a:prstGeom prst="roundRect">
            <a:avLst>
              <a:gd name="adj" fmla="val 11292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x) \rangle_{\rm Q} = \frac{ \langle T_{\mu\nu}(x) {\rm Tr}\Omega(0)\rangle }{\langle {\rm Tr} \Omega(0) \rangle} - \langle T_{\mu\nu} (x) \rangle&#10;\end{align*}&lt;/body&gt;&#10;  &lt;fcolor&gt;FFFFFFFF&lt;/fcolor&gt;&#10;  &lt;bcolor&gt;FF000000&lt;/bcolor&gt;&#10;  &lt;transparent&gt;True&lt;/transparent&gt;&#10;  &lt;resolution&gt;1800&lt;/resolution&gt;&#10;  &lt;imageh&gt;589&lt;/imageh&gt;&#10;  &lt;imagew&gt;4325&lt;/imagew&gt;&#10;  &lt;scale&gt;50&lt;/scale&gt;&#10;  &lt;cursor&gt;173&lt;/cursor&gt;&#10;&lt;/TeXTeX&gt;">
            <a:extLst>
              <a:ext uri="{FF2B5EF4-FFF2-40B4-BE49-F238E27FC236}">
                <a16:creationId xmlns:a16="http://schemas.microsoft.com/office/drawing/2014/main" id="{6420FA44-2ABB-4369-BE00-AA3A97A57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43" y="1683942"/>
            <a:ext cx="6178311" cy="84139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772C867-4945-4E17-8BB7-434EAB051EFE}"/>
              </a:ext>
            </a:extLst>
          </p:cNvPr>
          <p:cNvSpPr txBox="1"/>
          <p:nvPr/>
        </p:nvSpPr>
        <p:spPr>
          <a:xfrm>
            <a:off x="476249" y="3375680"/>
            <a:ext cx="44435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EMT-Polyakov loop correlation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Gauge invariant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Z3 symmetry has to be broken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EMT by </a:t>
            </a:r>
            <a:r>
              <a:rPr lang="en-US" altLang="ja-JP" sz="2400" dirty="0" err="1"/>
              <a:t>SF</a:t>
            </a:r>
            <a:r>
              <a:rPr lang="en-US" altLang="ja-JP" sz="2400" i="1" dirty="0" err="1"/>
              <a:t>t</a:t>
            </a:r>
            <a:r>
              <a:rPr lang="en-US" altLang="ja-JP" sz="2400" dirty="0" err="1"/>
              <a:t>X</a:t>
            </a:r>
            <a:r>
              <a:rPr lang="en-US" altLang="ja-JP" sz="2400" dirty="0"/>
              <a:t> method</a:t>
            </a:r>
            <a:endParaRPr kumimoji="1"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2682925-76CD-4D4B-BBB4-AA97FC8BC264}"/>
              </a:ext>
            </a:extLst>
          </p:cNvPr>
          <p:cNvSpPr txBox="1"/>
          <p:nvPr/>
        </p:nvSpPr>
        <p:spPr>
          <a:xfrm>
            <a:off x="5181179" y="2892098"/>
            <a:ext cx="232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</a:rPr>
              <a:t>Ω: </a:t>
            </a:r>
            <a:r>
              <a:rPr lang="en-US" altLang="ja-JP" sz="2400" dirty="0" err="1">
                <a:solidFill>
                  <a:srgbClr val="FFFF00"/>
                </a:solidFill>
              </a:rPr>
              <a:t>Polyakov</a:t>
            </a:r>
            <a:r>
              <a:rPr lang="en-US" altLang="ja-JP" sz="2400" dirty="0">
                <a:solidFill>
                  <a:srgbClr val="FFFF00"/>
                </a:solidFill>
              </a:rPr>
              <a:t> loop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D06018EE-833F-4204-86A8-E6D4C6A036BA}"/>
              </a:ext>
            </a:extLst>
          </p:cNvPr>
          <p:cNvCxnSpPr>
            <a:cxnSpLocks/>
          </p:cNvCxnSpPr>
          <p:nvPr/>
        </p:nvCxnSpPr>
        <p:spPr>
          <a:xfrm>
            <a:off x="5387756" y="4914248"/>
            <a:ext cx="273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30BB07F-72F0-4579-A1BD-872837743353}"/>
              </a:ext>
            </a:extLst>
          </p:cNvPr>
          <p:cNvCxnSpPr>
            <a:cxnSpLocks/>
          </p:cNvCxnSpPr>
          <p:nvPr/>
        </p:nvCxnSpPr>
        <p:spPr>
          <a:xfrm>
            <a:off x="5333948" y="4422987"/>
            <a:ext cx="273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円弧 29">
            <a:extLst>
              <a:ext uri="{FF2B5EF4-FFF2-40B4-BE49-F238E27FC236}">
                <a16:creationId xmlns:a16="http://schemas.microsoft.com/office/drawing/2014/main" id="{FCB98F06-082F-4041-98B3-989BCF402ED2}"/>
              </a:ext>
            </a:extLst>
          </p:cNvPr>
          <p:cNvSpPr/>
          <p:nvPr/>
        </p:nvSpPr>
        <p:spPr>
          <a:xfrm>
            <a:off x="6710192" y="3428976"/>
            <a:ext cx="650081" cy="1982419"/>
          </a:xfrm>
          <a:prstGeom prst="arc">
            <a:avLst>
              <a:gd name="adj1" fmla="val 5404899"/>
              <a:gd name="adj2" fmla="val 16204108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弧 30">
            <a:extLst>
              <a:ext uri="{FF2B5EF4-FFF2-40B4-BE49-F238E27FC236}">
                <a16:creationId xmlns:a16="http://schemas.microsoft.com/office/drawing/2014/main" id="{3CBCCCB6-6CE1-451F-AAAD-D816DF6D00D2}"/>
              </a:ext>
            </a:extLst>
          </p:cNvPr>
          <p:cNvSpPr/>
          <p:nvPr/>
        </p:nvSpPr>
        <p:spPr>
          <a:xfrm>
            <a:off x="6203708" y="3428952"/>
            <a:ext cx="650081" cy="1982419"/>
          </a:xfrm>
          <a:prstGeom prst="arc">
            <a:avLst>
              <a:gd name="adj1" fmla="val 5445336"/>
              <a:gd name="adj2" fmla="val 16216005"/>
            </a:avLst>
          </a:prstGeom>
          <a:ln w="31750">
            <a:solidFill>
              <a:srgbClr val="FFFF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30745ED6-C8D9-4E7F-AD9D-A22FB616710E}"/>
              </a:ext>
            </a:extLst>
          </p:cNvPr>
          <p:cNvCxnSpPr>
            <a:cxnSpLocks/>
          </p:cNvCxnSpPr>
          <p:nvPr/>
        </p:nvCxnSpPr>
        <p:spPr>
          <a:xfrm rot="10620000" flipH="1">
            <a:off x="6231597" y="3977864"/>
            <a:ext cx="9525" cy="48557"/>
          </a:xfrm>
          <a:prstGeom prst="straightConnector1">
            <a:avLst/>
          </a:prstGeom>
          <a:ln w="28575" cap="rnd">
            <a:solidFill>
              <a:srgbClr val="FFFF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4C6308A5-17CA-4C5F-A308-1F3F26B16783}"/>
              </a:ext>
            </a:extLst>
          </p:cNvPr>
          <p:cNvCxnSpPr>
            <a:cxnSpLocks/>
          </p:cNvCxnSpPr>
          <p:nvPr/>
        </p:nvCxnSpPr>
        <p:spPr>
          <a:xfrm>
            <a:off x="5559268" y="5354972"/>
            <a:ext cx="273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8DAB2AC-C987-4351-ACA8-4F419BA5194F}"/>
              </a:ext>
            </a:extLst>
          </p:cNvPr>
          <p:cNvCxnSpPr>
            <a:cxnSpLocks/>
          </p:cNvCxnSpPr>
          <p:nvPr/>
        </p:nvCxnSpPr>
        <p:spPr>
          <a:xfrm>
            <a:off x="5468766" y="5214296"/>
            <a:ext cx="273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C9BF6D6E-A76B-4F47-8EC2-AE315BEFCFB3}"/>
              </a:ext>
            </a:extLst>
          </p:cNvPr>
          <p:cNvCxnSpPr>
            <a:cxnSpLocks/>
          </p:cNvCxnSpPr>
          <p:nvPr/>
        </p:nvCxnSpPr>
        <p:spPr>
          <a:xfrm>
            <a:off x="5468766" y="3631679"/>
            <a:ext cx="273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3FB22AC3-1672-46C8-9987-DB7FE3B91FB7}"/>
              </a:ext>
            </a:extLst>
          </p:cNvPr>
          <p:cNvCxnSpPr>
            <a:cxnSpLocks/>
          </p:cNvCxnSpPr>
          <p:nvPr/>
        </p:nvCxnSpPr>
        <p:spPr>
          <a:xfrm>
            <a:off x="5583159" y="3451835"/>
            <a:ext cx="273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円弧 44">
            <a:extLst>
              <a:ext uri="{FF2B5EF4-FFF2-40B4-BE49-F238E27FC236}">
                <a16:creationId xmlns:a16="http://schemas.microsoft.com/office/drawing/2014/main" id="{93C9A6CB-D3BD-4BD2-863B-DED6673C0E27}"/>
              </a:ext>
            </a:extLst>
          </p:cNvPr>
          <p:cNvSpPr/>
          <p:nvPr/>
        </p:nvSpPr>
        <p:spPr>
          <a:xfrm>
            <a:off x="7182097" y="3428976"/>
            <a:ext cx="650081" cy="1982419"/>
          </a:xfrm>
          <a:prstGeom prst="arc">
            <a:avLst>
              <a:gd name="adj1" fmla="val 5404899"/>
              <a:gd name="adj2" fmla="val 16204108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弧 45">
            <a:extLst>
              <a:ext uri="{FF2B5EF4-FFF2-40B4-BE49-F238E27FC236}">
                <a16:creationId xmlns:a16="http://schemas.microsoft.com/office/drawing/2014/main" id="{D12E23C0-64B3-4304-B32A-41F2DBA255C1}"/>
              </a:ext>
            </a:extLst>
          </p:cNvPr>
          <p:cNvSpPr/>
          <p:nvPr/>
        </p:nvSpPr>
        <p:spPr>
          <a:xfrm>
            <a:off x="7620820" y="3428988"/>
            <a:ext cx="650081" cy="1982419"/>
          </a:xfrm>
          <a:prstGeom prst="arc">
            <a:avLst>
              <a:gd name="adj1" fmla="val 5404899"/>
              <a:gd name="adj2" fmla="val 16204108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弧 46">
            <a:extLst>
              <a:ext uri="{FF2B5EF4-FFF2-40B4-BE49-F238E27FC236}">
                <a16:creationId xmlns:a16="http://schemas.microsoft.com/office/drawing/2014/main" id="{222D2762-5F9F-403B-A5CA-C4DBA156FA2E}"/>
              </a:ext>
            </a:extLst>
          </p:cNvPr>
          <p:cNvSpPr/>
          <p:nvPr/>
        </p:nvSpPr>
        <p:spPr>
          <a:xfrm>
            <a:off x="5682153" y="3428987"/>
            <a:ext cx="650081" cy="1982419"/>
          </a:xfrm>
          <a:prstGeom prst="arc">
            <a:avLst>
              <a:gd name="adj1" fmla="val 5404899"/>
              <a:gd name="adj2" fmla="val 16204108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弧 47">
            <a:extLst>
              <a:ext uri="{FF2B5EF4-FFF2-40B4-BE49-F238E27FC236}">
                <a16:creationId xmlns:a16="http://schemas.microsoft.com/office/drawing/2014/main" id="{F09E65B9-55BB-49DF-91A1-2341A396C4A9}"/>
              </a:ext>
            </a:extLst>
          </p:cNvPr>
          <p:cNvSpPr/>
          <p:nvPr/>
        </p:nvSpPr>
        <p:spPr>
          <a:xfrm>
            <a:off x="6222148" y="3428952"/>
            <a:ext cx="650081" cy="1982419"/>
          </a:xfrm>
          <a:prstGeom prst="arc">
            <a:avLst>
              <a:gd name="adj1" fmla="val 16195155"/>
              <a:gd name="adj2" fmla="val 5461119"/>
            </a:avLst>
          </a:prstGeom>
          <a:ln w="31750">
            <a:solidFill>
              <a:srgbClr val="FFFF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5D6B0B03-65B3-462E-AA2E-780F679A941A}"/>
              </a:ext>
            </a:extLst>
          </p:cNvPr>
          <p:cNvCxnSpPr>
            <a:cxnSpLocks/>
          </p:cNvCxnSpPr>
          <p:nvPr/>
        </p:nvCxnSpPr>
        <p:spPr>
          <a:xfrm>
            <a:off x="5381894" y="3971185"/>
            <a:ext cx="273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乗算記号 4">
            <a:extLst>
              <a:ext uri="{FF2B5EF4-FFF2-40B4-BE49-F238E27FC236}">
                <a16:creationId xmlns:a16="http://schemas.microsoft.com/office/drawing/2014/main" id="{872B0BAD-2AAD-4E89-BC1F-D5367DD17123}"/>
              </a:ext>
            </a:extLst>
          </p:cNvPr>
          <p:cNvSpPr/>
          <p:nvPr/>
        </p:nvSpPr>
        <p:spPr>
          <a:xfrm>
            <a:off x="7059005" y="4289483"/>
            <a:ext cx="268941" cy="2716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" name="TexTeXPicture" descr="&lt;?xml version=&quot;1.0&quot; encoding=&quot;utf-16&quot;?&gt;&#10;&lt;TeXTeX&gt;&#10;  &lt;preamble&gt;\documentclass{jarticle}&#10;\usepackage{amsmath,bm}&#10;\pagestyle{empty}&#10;&lt;/preamble&gt;&#10;  &lt;body&gt;\begin{align*} &#10;T_{\mu\nu} (x)&#10;\end{align*}&lt;/body&gt;&#10;  &lt;fcolor&gt;FFFFFFFF&lt;/fcolor&gt;&#10;  &lt;bcolor&gt;FF000000&lt;/bcolor&gt;&#10;  &lt;transparent&gt;True&lt;/transparent&gt;&#10;  &lt;resolution&gt;1800&lt;/resolution&gt;&#10;  &lt;imageh&gt;261&lt;/imageh&gt;&#10;  &lt;imagew&gt;695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3A7FD037-BAE4-494F-BC38-185482E6C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490" y="3968596"/>
            <a:ext cx="1022669" cy="384053"/>
          </a:xfrm>
          <a:prstGeom prst="rect">
            <a:avLst/>
          </a:prstGeom>
          <a:effectLst>
            <a:glow rad="63500">
              <a:srgbClr val="FF000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9683794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035936" y="4016728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Lattice Setup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402" y="1458219"/>
            <a:ext cx="414934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SU(3) Yang-Mills (Quenched)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Clover operator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Analysis above Tc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Simulation on a Z</a:t>
            </a:r>
            <a:r>
              <a:rPr lang="en-US" altLang="ja-JP" sz="2400" baseline="-25000" dirty="0"/>
              <a:t>3</a:t>
            </a:r>
            <a:r>
              <a:rPr lang="en-US" altLang="ja-JP" sz="2400" dirty="0"/>
              <a:t> minimum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EMT around a </a:t>
            </a:r>
            <a:r>
              <a:rPr kumimoji="1" lang="en-US" altLang="ja-JP" sz="2400" dirty="0" err="1"/>
              <a:t>Polyakov</a:t>
            </a:r>
            <a:r>
              <a:rPr kumimoji="1" lang="en-US" altLang="ja-JP" sz="2400" dirty="0"/>
              <a:t> loop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rgbClr val="FFFF00"/>
                </a:solidFill>
              </a:rPr>
              <a:t>continuum extrapolation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692060" y="4150684"/>
            <a:ext cx="3834643" cy="994328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200" y="1458219"/>
            <a:ext cx="3221325" cy="4976634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O(x) \rangle_{\rm Q} = \frac{ \langle \delta O(x) \delta \Omega(0)\rangle }{\langle \Omega(0) \rangle}&#10;\end{align*}&lt;/body&gt;&#10;  &lt;fcolor&gt;FFFFFFFF&lt;/fcolor&gt;&#10;  &lt;bcolor&gt;FF000000&lt;/bcolor&gt;&#10;  &lt;transparent&gt;True&lt;/transparent&gt;&#10;  &lt;resolution&gt;1800&lt;/resolution&gt;&#10;  &lt;imageh&gt;589&lt;/imageh&gt;&#10;  &lt;imagew&gt;2695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34" y="4288271"/>
            <a:ext cx="3271847" cy="715072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009282" y="5086993"/>
            <a:ext cx="232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Ω: </a:t>
            </a:r>
            <a:r>
              <a:rPr lang="en-US" altLang="ja-JP" sz="2400" dirty="0" err="1"/>
              <a:t>Polyakov</a:t>
            </a:r>
            <a:r>
              <a:rPr lang="en-US" altLang="ja-JP" sz="2400" dirty="0"/>
              <a:t> loop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697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522514" y="1297400"/>
            <a:ext cx="7886700" cy="1111063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28650" y="1292748"/>
                <a:ext cx="7625443" cy="5078313"/>
              </a:xfrm>
              <a:prstGeom prst="rect">
                <a:avLst/>
              </a:prstGeom>
              <a:noFill/>
              <a:effectLst>
                <a:glow rad="101600">
                  <a:srgbClr val="11455D"/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1. Constructing EMT</a:t>
                </a:r>
              </a:p>
              <a:p>
                <a:pPr lvl="1"/>
                <a:r>
                  <a:rPr lang="en-US" altLang="ja-JP" sz="2800" dirty="0">
                    <a:effectLst>
                      <a:glow rad="101600">
                        <a:srgbClr val="124963"/>
                      </a:glow>
                    </a:effectLst>
                  </a:rPr>
                  <a:t>- </a:t>
                </a:r>
                <a:r>
                  <a:rPr kumimoji="1" lang="en-US" altLang="ja-JP" sz="2800" dirty="0" err="1">
                    <a:effectLst>
                      <a:glow rad="101600">
                        <a:srgbClr val="124963"/>
                      </a:glow>
                    </a:effectLst>
                  </a:rPr>
                  <a:t>SFtX</a:t>
                </a:r>
                <a:r>
                  <a:rPr kumimoji="1" lang="en-US" altLang="ja-JP" sz="2800" dirty="0">
                    <a:effectLst>
                      <a:glow rad="101600">
                        <a:srgbClr val="124963"/>
                      </a:glow>
                    </a:effectLst>
                  </a:rPr>
                  <a:t> method via gradient flow</a:t>
                </a:r>
                <a:endParaRPr kumimoji="1" lang="en-US" altLang="ja-JP" sz="24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endParaRPr lang="en-US" altLang="ja-JP" sz="14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2. EMT distribution around Flux Tube</a:t>
                </a:r>
              </a:p>
              <a:p>
                <a:pPr lvl="1">
                  <a:defRPr/>
                </a:pPr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2-1 Lattice result</a:t>
                </a:r>
              </a:p>
              <a:p>
                <a:pPr marR="0" lvl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FlowQCD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, PL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B789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, 210 (2019)</a:t>
                </a:r>
                <a:endParaRPr lang="en-US" altLang="ja-JP" sz="36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pPr lvl="1"/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2-2 Abelian-Higgs model</a:t>
                </a:r>
              </a:p>
              <a:p>
                <a:pPr algn="r"/>
                <a:r>
                  <a:rPr lang="en-US" altLang="ja-JP" sz="1600" dirty="0"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</a:rPr>
                  <a:t>Yanagihara, MK, PTEP</a:t>
                </a:r>
                <a:r>
                  <a:rPr lang="en-US" altLang="ja-JP" sz="1600" b="1" dirty="0"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</a:rPr>
                  <a:t>2019</a:t>
                </a:r>
                <a:r>
                  <a:rPr lang="en-US" altLang="ja-JP" sz="1600" dirty="0">
                    <a:solidFill>
                      <a:prstClr val="white"/>
                    </a:solidFill>
                    <a:effectLst>
                      <a:glow rad="101600">
                        <a:srgbClr val="124963"/>
                      </a:glow>
                    </a:effectLst>
                  </a:rPr>
                  <a:t>, 093B02 (2019) </a:t>
                </a:r>
                <a:endParaRPr lang="en-US" altLang="ja-JP" sz="36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endParaRPr kumimoji="1" lang="en-US" altLang="ja-JP" sz="14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kumimoji="1"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3. GFF of soliton in 1+1d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200" b="0" i="1" smtClean="0">
                            <a:effectLst>
                              <a:glow rad="101600">
                                <a:srgbClr val="124963"/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b="0" i="1" smtClean="0">
                            <a:effectLst>
                              <a:glow rad="101600">
                                <a:srgbClr val="124963"/>
                              </a:glow>
                            </a:effectLst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kumimoji="1" lang="en-US" altLang="ja-JP" sz="3200" b="0" i="1" smtClean="0">
                            <a:effectLst>
                              <a:glow rad="101600">
                                <a:srgbClr val="124963"/>
                              </a:glo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 model</a:t>
                </a:r>
              </a:p>
              <a:p>
                <a:pPr algn="r"/>
                <a:r>
                  <a:rPr lang="en-US" altLang="ja-JP" sz="1600" dirty="0">
                    <a:effectLst>
                      <a:glow rad="101600">
                        <a:srgbClr val="124963"/>
                      </a:glow>
                    </a:effectLst>
                  </a:rPr>
                  <a:t>Ito, MK, in preparation</a:t>
                </a:r>
              </a:p>
              <a:p>
                <a:endParaRPr lang="en-US" altLang="ja-JP" sz="14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4. Single-quark system</a:t>
                </a:r>
              </a:p>
              <a:p>
                <a:pPr algn="r"/>
                <a:r>
                  <a:rPr lang="en-US" altLang="ja-JP" sz="1600" dirty="0" err="1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600" dirty="0">
                    <a:effectLst>
                      <a:glow rad="101600">
                        <a:srgbClr val="124963"/>
                      </a:glow>
                    </a:effectLst>
                  </a:rPr>
                  <a:t>, PRD102, 114522 (2020)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92748"/>
                <a:ext cx="7625443" cy="5078313"/>
              </a:xfrm>
              <a:prstGeom prst="rect">
                <a:avLst/>
              </a:prstGeom>
              <a:blipFill>
                <a:blip r:embed="rId2"/>
                <a:stretch>
                  <a:fillRect l="-1401" t="-577" r="-233"/>
                </a:stretch>
              </a:blipFill>
              <a:effectLst>
                <a:glow rad="101600">
                  <a:srgbClr val="11455D"/>
                </a:glo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38783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楕円 5"/>
          <p:cNvSpPr/>
          <p:nvPr/>
        </p:nvSpPr>
        <p:spPr>
          <a:xfrm rot="16200000">
            <a:off x="6227413" y="1398484"/>
            <a:ext cx="1504509" cy="4025733"/>
          </a:xfrm>
          <a:prstGeom prst="ellipse">
            <a:avLst/>
          </a:prstGeom>
          <a:solidFill>
            <a:schemeClr val="tx1">
              <a:alpha val="32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>
            <a:spLocks noChangeAspect="1"/>
          </p:cNvSpPr>
          <p:nvPr/>
        </p:nvSpPr>
        <p:spPr>
          <a:xfrm>
            <a:off x="4966799" y="1399014"/>
            <a:ext cx="4026088" cy="4026088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2000"/>
                </a:schemeClr>
              </a:gs>
              <a:gs pos="74000">
                <a:schemeClr val="tx2">
                  <a:lumMod val="75000"/>
                  <a:alpha val="44000"/>
                </a:schemeClr>
              </a:gs>
              <a:gs pos="83000">
                <a:schemeClr val="tx2">
                  <a:lumMod val="75000"/>
                  <a:alpha val="3200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510078" y="1253112"/>
            <a:ext cx="4296988" cy="3506956"/>
          </a:xfrm>
          <a:prstGeom prst="roundRect">
            <a:avLst>
              <a:gd name="adj" fmla="val 1038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6833234" y="3264708"/>
            <a:ext cx="293514" cy="293514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Spherical Coordinates</a:t>
            </a:r>
            <a:endParaRPr kumimoji="1" lang="ja-JP" altLang="en-US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79" y="3582453"/>
            <a:ext cx="218055" cy="290304"/>
          </a:xfrm>
          <a:prstGeom prst="rect">
            <a:avLst/>
          </a:prstGeom>
        </p:spPr>
      </p:pic>
      <p:cxnSp>
        <p:nvCxnSpPr>
          <p:cNvPr id="31" name="直線矢印コネクタ 30"/>
          <p:cNvCxnSpPr/>
          <p:nvPr/>
        </p:nvCxnSpPr>
        <p:spPr>
          <a:xfrm flipV="1">
            <a:off x="6979667" y="1985465"/>
            <a:ext cx="794280" cy="1425887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 flipV="1">
            <a:off x="7514804" y="1560668"/>
            <a:ext cx="253534" cy="439821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cxnSpLocks noChangeAspect="1"/>
          </p:cNvCxnSpPr>
          <p:nvPr/>
        </p:nvCxnSpPr>
        <p:spPr>
          <a:xfrm flipV="1">
            <a:off x="7768980" y="1344475"/>
            <a:ext cx="357149" cy="648000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7767690" y="1794895"/>
            <a:ext cx="436331" cy="197581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74" y="2000489"/>
            <a:ext cx="292801" cy="330926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vec{e}_r&#10;\end{align*}&lt;/body&gt;&#10;  &lt;fcolor&gt;FFFFFF00&lt;/fcolor&gt;&#10;  &lt;bcolor&gt;FF000000&lt;/bcolor&gt;&#10;  &lt;transparent&gt;True&lt;/transparent&gt;&#10;  &lt;resolution&gt;1800&lt;/resolution&gt;&#10;  &lt;imageh&gt;217&lt;/imageh&gt;&#10;  &lt;imagew&gt;1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65" y="1211512"/>
            <a:ext cx="294326" cy="330926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 flipV="1">
            <a:off x="6790936" y="1858617"/>
            <a:ext cx="789022" cy="1425887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669811" y="1399014"/>
            <a:ext cx="37605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EMT is </a:t>
            </a:r>
            <a:r>
              <a:rPr lang="en-US" altLang="ja-JP" sz="2800" dirty="0" err="1"/>
              <a:t>diagonalized</a:t>
            </a:r>
            <a:r>
              <a:rPr lang="en-US" altLang="ja-JP" sz="2800" dirty="0"/>
              <a:t> </a:t>
            </a:r>
          </a:p>
          <a:p>
            <a:r>
              <a:rPr lang="en-US" altLang="ja-JP" sz="2800" dirty="0"/>
              <a:t>in</a:t>
            </a:r>
            <a:r>
              <a:rPr kumimoji="1" lang="en-US" altLang="ja-JP" sz="2800" dirty="0"/>
              <a:t> </a:t>
            </a:r>
            <a:r>
              <a:rPr lang="en-US" altLang="ja-JP" sz="2800" dirty="0"/>
              <a:t>Spherical</a:t>
            </a:r>
            <a:r>
              <a:rPr kumimoji="1" lang="en-US" altLang="ja-JP" sz="2800" dirty="0"/>
              <a:t> Coordinates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62175" y="5261114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Maxwell theory</a:t>
            </a: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1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23" y="2366032"/>
            <a:ext cx="179560" cy="199312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47" y="1449652"/>
            <a:ext cx="292801" cy="330926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T_{cc'}(r) = \left( \begin{array}{cccc}&#10;\hspace{-1mm}&#10;T_{rr} \hspace{-3mm}&amp;amp; &amp;amp; &amp;amp; \\&#10;&amp;amp; T_{\theta\theta} \hspace{-3mm}&amp;amp;&amp;amp; \\&#10;&amp;amp;&amp;amp; T_{\theta\theta} \hspace{-3mm}&amp;amp; \\&#10;&amp;amp;&amp;amp;&amp;amp; T_{44}&#10;\hspace{-1mm}&#10;\end{array} \right)&#10;\end{align*}&lt;/body&gt;&#10;  &lt;fcolor&gt;FFFFFFFF&lt;/fcolor&gt;&#10;  &lt;bcolor&gt;FF000000&lt;/bcolor&gt;&#10;  &lt;transparent&gt;True&lt;/transparent&gt;&#10;  &lt;resolution&gt;1800&lt;/resolution&gt;&#10;  &lt;imageh&gt;1493&lt;/imageh&gt;&#10;  &lt;imagew&gt;3049&lt;/imagew&gt;&#10;  &lt;scale&gt;50&lt;/scale&gt;&#10;  &lt;cursor&gt;15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9" y="2609861"/>
            <a:ext cx="3581485" cy="1753741"/>
          </a:xfrm>
          <a:prstGeom prst="rect">
            <a:avLst/>
          </a:prstGeom>
        </p:spPr>
      </p:pic>
      <p:pic>
        <p:nvPicPr>
          <p:cNvPr id="60" name="TexTeXPicture" descr="&lt;?xml version=&quot;1.0&quot; encoding=&quot;utf-16&quot;?&gt;&#10;&lt;TeXTeX&gt;&#10;  &lt;preamble&gt;\documentclass{jarticle}&#10;\usepackage{amsmath,bm}&#10;\pagestyle{empty}&#10;&lt;/preamble&gt;&#10;  &lt;body&gt;\begin{align*} &#10;T_{44} = T_{rr} = -T_{\theta\theta} = &#10;-\frac{|\bm{E}|^2}2 = -\frac{\alpha}{8\pi}\frac1{r^4}&#10;\end{align*}&lt;/body&gt;&#10;  &lt;fcolor&gt;FFFFFFFF&lt;/fcolor&gt;&#10;  &lt;bcolor&gt;FF000000&lt;/bcolor&gt;&#10;  &lt;transparent&gt;True&lt;/transparent&gt;&#10;  &lt;resolution&gt;1800&lt;/resolution&gt;&#10;  &lt;imageh&gt;547&lt;/imageh&gt;&#10;  &lt;imagew&gt;4095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09" y="5893919"/>
            <a:ext cx="4333875" cy="578908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50</a:t>
            </a:fld>
            <a:endParaRPr lang="ja-JP" alt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7767689" y="2008962"/>
            <a:ext cx="4041" cy="167335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6992533" y="3411350"/>
            <a:ext cx="775156" cy="27096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2090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51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Tensor Around a Quark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32062" y="1280702"/>
            <a:ext cx="147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T=1.44T</a:t>
            </a:r>
            <a:r>
              <a:rPr kumimoji="1" lang="en-US" altLang="ja-JP" sz="2800" baseline="-25000" dirty="0"/>
              <a:t>c</a:t>
            </a:r>
            <a:endParaRPr kumimoji="1" lang="ja-JP" altLang="en-US" sz="2800" baseline="-25000" dirty="0"/>
          </a:p>
        </p:txBody>
      </p:sp>
      <p:sp>
        <p:nvSpPr>
          <p:cNvPr id="9" name="右矢印 8"/>
          <p:cNvSpPr/>
          <p:nvPr/>
        </p:nvSpPr>
        <p:spPr>
          <a:xfrm rot="10800000" flipH="1">
            <a:off x="7024976" y="532191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右矢印 9"/>
          <p:cNvSpPr/>
          <p:nvPr/>
        </p:nvSpPr>
        <p:spPr>
          <a:xfrm rot="16200000" flipH="1">
            <a:off x="5928698" y="568960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>
            <a:off x="5678256" y="542798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右矢印 11"/>
          <p:cNvSpPr/>
          <p:nvPr/>
        </p:nvSpPr>
        <p:spPr>
          <a:xfrm rot="5400000" flipH="1" flipV="1">
            <a:off x="5928698" y="509051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平行四辺形 12"/>
          <p:cNvSpPr/>
          <p:nvPr/>
        </p:nvSpPr>
        <p:spPr>
          <a:xfrm rot="16200000" flipH="1">
            <a:off x="7076538" y="537044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flipH="1">
            <a:off x="7624068" y="531812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37182" y="608886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70280" y="608886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9" y="1803922"/>
            <a:ext cx="3914911" cy="2972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428050" y="5043713"/>
                <a:ext cx="460735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Suppression at large distance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Separation of </a:t>
                </a:r>
                <a:r>
                  <a:rPr lang="en-US" altLang="ja-JP" sz="2400" dirty="0"/>
                  <a:t>different channels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𝜃𝜃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50" y="5043713"/>
                <a:ext cx="4607352" cy="1200329"/>
              </a:xfrm>
              <a:prstGeom prst="rect">
                <a:avLst/>
              </a:prstGeom>
              <a:blipFill>
                <a:blip r:embed="rId3"/>
                <a:stretch>
                  <a:fillRect l="-1720" t="-4061" r="-1058" b="-86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/>
          <a:srcRect l="50040" t="4778" r="6951" b="50605"/>
          <a:stretch/>
        </p:blipFill>
        <p:spPr>
          <a:xfrm>
            <a:off x="2319035" y="1608190"/>
            <a:ext cx="2464460" cy="194091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5ABF2B8-7017-4A9D-9506-D4234142A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810" y="1803922"/>
            <a:ext cx="3183898" cy="297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843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52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Tensor Around a Quark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32062" y="1280702"/>
            <a:ext cx="147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T=1.44T</a:t>
            </a:r>
            <a:r>
              <a:rPr kumimoji="1" lang="en-US" altLang="ja-JP" sz="2800" baseline="-25000" dirty="0"/>
              <a:t>c</a:t>
            </a:r>
            <a:endParaRPr kumimoji="1" lang="ja-JP" altLang="en-US" sz="2800" baseline="-25000" dirty="0"/>
          </a:p>
        </p:txBody>
      </p:sp>
      <p:sp>
        <p:nvSpPr>
          <p:cNvPr id="9" name="右矢印 8"/>
          <p:cNvSpPr/>
          <p:nvPr/>
        </p:nvSpPr>
        <p:spPr>
          <a:xfrm rot="10800000" flipH="1">
            <a:off x="7024976" y="532191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右矢印 9"/>
          <p:cNvSpPr/>
          <p:nvPr/>
        </p:nvSpPr>
        <p:spPr>
          <a:xfrm rot="16200000" flipH="1">
            <a:off x="5928698" y="568960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>
            <a:off x="5678256" y="542798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右矢印 11"/>
          <p:cNvSpPr/>
          <p:nvPr/>
        </p:nvSpPr>
        <p:spPr>
          <a:xfrm rot="5400000" flipH="1" flipV="1">
            <a:off x="5928698" y="509051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平行四辺形 12"/>
          <p:cNvSpPr/>
          <p:nvPr/>
        </p:nvSpPr>
        <p:spPr>
          <a:xfrm rot="16200000" flipH="1">
            <a:off x="7076538" y="537044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flipH="1">
            <a:off x="7624068" y="531812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37182" y="608886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70280" y="608886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9" y="1803922"/>
            <a:ext cx="3914911" cy="2972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428050" y="5043713"/>
                <a:ext cx="460735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Suppression at large distance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Separation of </a:t>
                </a:r>
                <a:r>
                  <a:rPr lang="en-US" altLang="ja-JP" sz="2400" dirty="0"/>
                  <a:t>different channels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𝜃𝜃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Clearer separation for lower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50" y="5043713"/>
                <a:ext cx="4607352" cy="1569660"/>
              </a:xfrm>
              <a:prstGeom prst="rect">
                <a:avLst/>
              </a:prstGeom>
              <a:blipFill>
                <a:blip r:embed="rId3"/>
                <a:stretch>
                  <a:fillRect l="-1720" t="-3101" r="-1058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/>
          <a:srcRect l="50040" t="4778" r="6951" b="50605"/>
          <a:stretch/>
        </p:blipFill>
        <p:spPr>
          <a:xfrm>
            <a:off x="2319035" y="1608190"/>
            <a:ext cx="2464460" cy="194091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5ABF2B8-7017-4A9D-9506-D4234142A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810" y="1803922"/>
            <a:ext cx="3183898" cy="297209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40B9CA1-310A-423A-A68F-996A61247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320" y="1037600"/>
            <a:ext cx="6518679" cy="50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44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1330DE6-6596-4FBA-BE92-E7006B95C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64"/>
          <a:stretch/>
        </p:blipFill>
        <p:spPr>
          <a:xfrm>
            <a:off x="759286" y="1976394"/>
            <a:ext cx="3599363" cy="286462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53AD6D-7448-405F-B15E-F28E95B6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Perturbative Analysis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36559F-2345-47F9-B003-32A7322C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53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6599B0-E7A2-48BB-AFA0-531266F7416B}"/>
              </a:ext>
            </a:extLst>
          </p:cNvPr>
          <p:cNvSpPr txBox="1"/>
          <p:nvPr/>
        </p:nvSpPr>
        <p:spPr>
          <a:xfrm>
            <a:off x="5900018" y="1084932"/>
            <a:ext cx="309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b="1" dirty="0"/>
              <a:t>M. </a:t>
            </a:r>
            <a:r>
              <a:rPr kumimoji="1" lang="en-US" altLang="ja-JP" sz="2000" b="1" dirty="0" err="1"/>
              <a:t>Berwein</a:t>
            </a:r>
            <a:r>
              <a:rPr kumimoji="1" lang="en-US" altLang="ja-JP" sz="2000" dirty="0"/>
              <a:t>, private comm.</a:t>
            </a: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,bm}&#10;\pagestyle{empty}&#10;&lt;/preamble&gt;&#10;  &lt;body&gt;\begin{align*} &#10;T=2T_c&#10;\end{align*}&lt;/body&gt;&#10;  &lt;fcolor&gt;FF000000&lt;/fcolor&gt;&#10;  &lt;bcolor&gt;FF000000&lt;/bcolor&gt;&#10;  &lt;transparent&gt;True&lt;/transparent&gt;&#10;  &lt;resolution&gt;1800&lt;/resolution&gt;&#10;  &lt;imageh&gt;208&lt;/imageh&gt;&#10;  &lt;imagew&gt;861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F9C70B55-9FC3-42AA-BD95-50E07D4C9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73" y="2204300"/>
            <a:ext cx="911225" cy="22013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2EE4334-877F-4FC1-BE1B-3B214FF040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251" r="50175"/>
          <a:stretch/>
        </p:blipFill>
        <p:spPr>
          <a:xfrm>
            <a:off x="5151917" y="1976394"/>
            <a:ext cx="3599362" cy="2864623"/>
          </a:xfrm>
          <a:prstGeom prst="rect">
            <a:avLst/>
          </a:prstGeom>
        </p:spPr>
      </p:pic>
      <p:sp>
        <p:nvSpPr>
          <p:cNvPr id="18" name="矢印: 左右 17">
            <a:extLst>
              <a:ext uri="{FF2B5EF4-FFF2-40B4-BE49-F238E27FC236}">
                <a16:creationId xmlns:a16="http://schemas.microsoft.com/office/drawing/2014/main" id="{70BD2EE2-3603-4B91-BE66-B69DA95EA516}"/>
              </a:ext>
            </a:extLst>
          </p:cNvPr>
          <p:cNvSpPr/>
          <p:nvPr/>
        </p:nvSpPr>
        <p:spPr>
          <a:xfrm>
            <a:off x="4200589" y="3004259"/>
            <a:ext cx="1096108" cy="808892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,bm}&#10;\pagestyle{empty}&#10;&lt;/preamble&gt;&#10;  &lt;body&gt;\begin{align*} &#10;rT&#10;\end{align*}&lt;/body&gt;&#10;  &lt;fcolor&gt;FFFFFFFF&lt;/fcolor&gt;&#10;  &lt;bcolor&gt;FF000000&lt;/bcolor&gt;&#10;  &lt;transparent&gt;True&lt;/transparent&gt;&#10;  &lt;resolution&gt;1800&lt;/resolution&gt;&#10;  &lt;imageh&gt;171&lt;/imageh&gt;&#10;  &lt;imagew&gt;288&lt;/imagew&gt;&#10;  &lt;scale&gt;50&lt;/scale&gt;&#10;  &lt;cursor&gt;18&lt;/cursor&gt;&#10;&lt;/TeXTeX&gt;">
            <a:extLst>
              <a:ext uri="{FF2B5EF4-FFF2-40B4-BE49-F238E27FC236}">
                <a16:creationId xmlns:a16="http://schemas.microsoft.com/office/drawing/2014/main" id="{FD106906-D6B4-454B-AFC9-2D0AD11832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73" y="4934802"/>
            <a:ext cx="304800" cy="180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838C25F-63BF-4F97-B679-91E088ABAC1E}"/>
                  </a:ext>
                </a:extLst>
              </p:cNvPr>
              <p:cNvSpPr txBox="1"/>
              <p:nvPr/>
            </p:nvSpPr>
            <p:spPr>
              <a:xfrm>
                <a:off x="4572000" y="4993699"/>
                <a:ext cx="41148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400" dirty="0"/>
                  <a:t> is reproduced by perturbation.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Hierarchy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𝜃𝜃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does not match?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838C25F-63BF-4F97-B679-91E088ABA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993699"/>
                <a:ext cx="4114800" cy="1569660"/>
              </a:xfrm>
              <a:prstGeom prst="rect">
                <a:avLst/>
              </a:prstGeom>
              <a:blipFill>
                <a:blip r:embed="rId6"/>
                <a:stretch>
                  <a:fillRect l="-1926" t="-3101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6282277-588F-4696-B2B5-FA0E9F7EDDA7}"/>
              </a:ext>
            </a:extLst>
          </p:cNvPr>
          <p:cNvSpPr txBox="1"/>
          <p:nvPr/>
        </p:nvSpPr>
        <p:spPr>
          <a:xfrm>
            <a:off x="1132506" y="5229965"/>
            <a:ext cx="2658933" cy="107721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Perturbation:</a:t>
            </a:r>
          </a:p>
          <a:p>
            <a:r>
              <a:rPr lang="en-US" altLang="ja-JP" sz="2000" dirty="0"/>
              <a:t>Combination of </a:t>
            </a:r>
            <a:endParaRPr kumimoji="1" lang="en-US" altLang="ja-JP" sz="2000" dirty="0"/>
          </a:p>
          <a:p>
            <a:r>
              <a:rPr lang="en-US" altLang="ja-JP" sz="2000" dirty="0"/>
              <a:t>NLO pert. + </a:t>
            </a:r>
            <a:r>
              <a:rPr kumimoji="1" lang="en-US" altLang="ja-JP" sz="2000" dirty="0"/>
              <a:t>NLO EQCD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,bm}&#10;\pagestyle{empty}&#10;&lt;/preamble&gt;&#10;  &lt;body&gt;\begin{align*} &#10;\langle T_{\gamma\gamma}(r) \rangle / T^4&#10;\end{align*}&lt;/body&gt;&#10;  &lt;fcolor&gt;FFFFFFFF&lt;/fcolor&gt;&#10;  &lt;bcolor&gt;FF000000&lt;/bcolor&gt;&#10;  &lt;transparent&gt;True&lt;/transparent&gt;&#10;  &lt;resolution&gt;1800&lt;/resolution&gt;&#10;  &lt;imageh&gt;292&lt;/imageh&gt;&#10;  &lt;imagew&gt;1265&lt;/imagew&gt;&#10;  &lt;scale&gt;50&lt;/scale&gt;&#10;  &lt;cursor&gt;57&lt;/cursor&gt;&#10;&lt;/TeXTeX&gt;">
            <a:extLst>
              <a:ext uri="{FF2B5EF4-FFF2-40B4-BE49-F238E27FC236}">
                <a16:creationId xmlns:a16="http://schemas.microsoft.com/office/drawing/2014/main" id="{1843DBD9-83CB-4452-9F1E-647AFFF444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82567" y="3043929"/>
            <a:ext cx="1956710" cy="45166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AE9CF8C-96F6-462F-8C1D-7261BA5837E8}"/>
              </a:ext>
            </a:extLst>
          </p:cNvPr>
          <p:cNvSpPr txBox="1"/>
          <p:nvPr/>
        </p:nvSpPr>
        <p:spPr>
          <a:xfrm>
            <a:off x="1391313" y="1437500"/>
            <a:ext cx="2446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/>
              <a:t>Perturbation</a:t>
            </a:r>
            <a:endParaRPr kumimoji="1" lang="ja-JP" altLang="en-US" sz="32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6BE5D50-82FA-4F06-B49C-99E5187B91EC}"/>
              </a:ext>
            </a:extLst>
          </p:cNvPr>
          <p:cNvSpPr txBox="1"/>
          <p:nvPr/>
        </p:nvSpPr>
        <p:spPr>
          <a:xfrm>
            <a:off x="6240506" y="1440773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/>
              <a:t>Lattice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226604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10" y="1458219"/>
            <a:ext cx="4169710" cy="29342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kumimoji="1" lang="en-US" altLang="ja-JP" dirty="0"/>
                  <a:t> Dependence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878413" y="5090912"/>
                <a:ext cx="726025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Increase at short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kumimoji="1" lang="en-US" altLang="ja-JP" sz="2400" dirty="0"/>
                  <a:t> / suppression at larger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kumimoji="1" lang="en-US" altLang="ja-JP" sz="2400" i="1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 dependence is suppressed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&lt;1/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Too noisy at large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400" dirty="0"/>
                  <a:t> for extracting screening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13" y="5090912"/>
                <a:ext cx="7260257" cy="1200329"/>
              </a:xfrm>
              <a:prstGeom prst="rect">
                <a:avLst/>
              </a:prstGeom>
              <a:blipFill>
                <a:blip r:embed="rId4"/>
                <a:stretch>
                  <a:fillRect l="-1092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54</a:t>
            </a:fld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285467" y="1727946"/>
            <a:ext cx="2800267" cy="1234548"/>
            <a:chOff x="1787236" y="2200460"/>
            <a:chExt cx="2800267" cy="1234548"/>
          </a:xfrm>
        </p:grpSpPr>
        <p:sp>
          <p:nvSpPr>
            <p:cNvPr id="5" name="フリーフォーム 4"/>
            <p:cNvSpPr/>
            <p:nvPr/>
          </p:nvSpPr>
          <p:spPr>
            <a:xfrm>
              <a:off x="1787236" y="2591666"/>
              <a:ext cx="920338" cy="546265"/>
            </a:xfrm>
            <a:custGeom>
              <a:avLst/>
              <a:gdLst>
                <a:gd name="connsiteX0" fmla="*/ 0 w 920338"/>
                <a:gd name="connsiteY0" fmla="*/ 546265 h 546265"/>
                <a:gd name="connsiteX1" fmla="*/ 599704 w 920338"/>
                <a:gd name="connsiteY1" fmla="*/ 314697 h 546265"/>
                <a:gd name="connsiteX2" fmla="*/ 920338 w 920338"/>
                <a:gd name="connsiteY2" fmla="*/ 0 h 54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0338" h="546265">
                  <a:moveTo>
                    <a:pt x="0" y="546265"/>
                  </a:moveTo>
                  <a:cubicBezTo>
                    <a:pt x="223157" y="476003"/>
                    <a:pt x="446314" y="405741"/>
                    <a:pt x="599704" y="314697"/>
                  </a:cubicBezTo>
                  <a:cubicBezTo>
                    <a:pt x="753094" y="223653"/>
                    <a:pt x="836716" y="111826"/>
                    <a:pt x="920338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arrow" w="lg" len="lg"/>
            </a:ln>
            <a:effectLst>
              <a:glow rad="1270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 flipV="1">
              <a:off x="3521032" y="2840853"/>
              <a:ext cx="592769" cy="594155"/>
            </a:xfrm>
            <a:custGeom>
              <a:avLst/>
              <a:gdLst>
                <a:gd name="connsiteX0" fmla="*/ 0 w 920338"/>
                <a:gd name="connsiteY0" fmla="*/ 546265 h 546265"/>
                <a:gd name="connsiteX1" fmla="*/ 599704 w 920338"/>
                <a:gd name="connsiteY1" fmla="*/ 314697 h 546265"/>
                <a:gd name="connsiteX2" fmla="*/ 920338 w 920338"/>
                <a:gd name="connsiteY2" fmla="*/ 0 h 54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0338" h="546265">
                  <a:moveTo>
                    <a:pt x="0" y="546265"/>
                  </a:moveTo>
                  <a:cubicBezTo>
                    <a:pt x="223157" y="476003"/>
                    <a:pt x="446314" y="405741"/>
                    <a:pt x="599704" y="314697"/>
                  </a:cubicBezTo>
                  <a:cubicBezTo>
                    <a:pt x="753094" y="223653"/>
                    <a:pt x="836716" y="111826"/>
                    <a:pt x="920338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arrow" w="lg" len="lg"/>
            </a:ln>
            <a:effectLst>
              <a:glow rad="1270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057400" y="2200460"/>
              <a:ext cx="12875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rgbClr val="FF0000"/>
                  </a:solidFill>
                  <a:effectLst>
                    <a:glow rad="101600">
                      <a:schemeClr val="tx1">
                        <a:alpha val="40000"/>
                      </a:schemeClr>
                    </a:glow>
                  </a:effectLst>
                </a:rPr>
                <a:t>Increase</a:t>
              </a:r>
              <a:endParaRPr kumimoji="1" lang="ja-JP" altLang="en-US" sz="2400" b="1" dirty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240659" y="2403133"/>
              <a:ext cx="13468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solidFill>
                    <a:srgbClr val="FF0000"/>
                  </a:solidFill>
                  <a:effectLst>
                    <a:glow rad="101600">
                      <a:schemeClr val="tx1">
                        <a:alpha val="40000"/>
                      </a:schemeClr>
                    </a:glow>
                  </a:effectLst>
                </a:rPr>
                <a:t>suppress</a:t>
              </a:r>
              <a:endParaRPr kumimoji="1" lang="ja-JP" altLang="en-US" sz="2400" b="1" dirty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9" name="TexTeXPicture" descr="&lt;?xml version=&quot;1.0&quot; encoding=&quot;utf-16&quot;?&gt;&#10;&lt;TeXTeX&gt;&#10;  &lt;preamble&gt;\documentclass{jarticle}&#10;\usepackage{amsmath,bm}&#10;\pagestyle{empty}&#10;&lt;/preamble&gt;&#10;  &lt;body&gt;\begin{align*} &#10;r^4 \langle T_{00}(r) \rangle&#10;\end{align*}&lt;/body&gt;&#10;  &lt;fcolor&gt;FFFFFFFF&lt;/fcolor&gt;&#10;  &lt;bcolor&gt;FF000000&lt;/bcolor&gt;&#10;  &lt;transparent&gt;True&lt;/transparent&gt;&#10;  &lt;resolution&gt;1800&lt;/resolution&gt;&#10;  &lt;imageh&gt;281&lt;/imageh&gt;&#10;  &lt;imagew&gt;1060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7486" y="2665541"/>
            <a:ext cx="1639614" cy="43465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DB09D59-E604-4F1D-BCD4-BA62C805A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9827" y="1113168"/>
            <a:ext cx="2699706" cy="189978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334EC56-221F-420A-A2C8-222E15775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9827" y="3099780"/>
            <a:ext cx="2699706" cy="1899787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,bm}&#10;\pagestyle{empty}&#10;&lt;/preamble&gt;&#10;  &lt;body&gt;\begin{align*} &#10;r^4 \langle T_{\theta\theta}(r) \rangle&#10;\end{align*}&lt;/body&gt;&#10;  &lt;fcolor&gt;FFFFFFFF&lt;/fcolor&gt;&#10;  &lt;bcolor&gt;FF000000&lt;/bcolor&gt;&#10;  &lt;transparent&gt;True&lt;/transparent&gt;&#10;  &lt;resolution&gt;1800&lt;/resolution&gt;&#10;  &lt;imageh&gt;281&lt;/imageh&gt;&#10;  &lt;imagew&gt;1062&lt;/imagew&gt;&#10;  &lt;scale&gt;50&lt;/scale&gt;&#10;  &lt;cursor&gt;43&lt;/cursor&gt;&#10;&lt;/TeXTeX&gt;">
            <a:extLst>
              <a:ext uri="{FF2B5EF4-FFF2-40B4-BE49-F238E27FC236}">
                <a16:creationId xmlns:a16="http://schemas.microsoft.com/office/drawing/2014/main" id="{0A52D23D-232A-4171-AB5A-68457C5C5A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3063" y="3930842"/>
            <a:ext cx="1369103" cy="362258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bm}&#10;\pagestyle{empty}&#10;&lt;/preamble&gt;&#10;  &lt;body&gt;\begin{align*} &#10;-r^4 \langle T_{rr}(r) \rangle&#10;\end{align*}&lt;/body&gt;&#10;  &lt;fcolor&gt;FFFFFFFF&lt;/fcolor&gt;&#10;  &lt;bcolor&gt;FF000000&lt;/bcolor&gt;&#10;  &lt;transparent&gt;True&lt;/transparent&gt;&#10;  &lt;resolution&gt;1800&lt;/resolution&gt;&#10;  &lt;imageh&gt;281&lt;/imageh&gt;&#10;  &lt;imagew&gt;1238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DB6A751-6BFA-4422-B1B2-ABFFEB198D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38754" y="1907816"/>
            <a:ext cx="1595997" cy="36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4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Running Coupling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229" y="1453315"/>
            <a:ext cx="4101975" cy="316013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bm}&#10;\pagestyle{empty}&#10;&lt;/preamble&gt;&#10;  &lt;body&gt;\begin{align*} &#10; \left|\frac{\langle T_{\mu\mu} \rangle}{ \langle {\cal T}_{44,rr,\theta\theta}(r) \rangle}\right|&#10; = \frac{11}{2\pi} \alpha_s + \mathcal{O}(g^3),&#10;\end{align*}&lt;/body&gt;&#10;  &lt;fcolor&gt;FFFFFFFF&lt;/fcolor&gt;&#10;  &lt;bcolor&gt;FF000000&lt;/bcolor&gt;&#10;  &lt;transparent&gt;True&lt;/transparent&gt;&#10;  &lt;resolution&gt;1800&lt;/resolution&gt;&#10;  &lt;imageh&gt;609&lt;/imageh&gt;&#10;  &lt;imagew&gt;3473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253174"/>
            <a:ext cx="3675592" cy="6445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314" y="4773797"/>
            <a:ext cx="2788860" cy="196374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838200" y="2998040"/>
            <a:ext cx="3550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at the leading-order perturbation theory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c</a:t>
            </a:r>
            <a:r>
              <a:rPr kumimoji="1" lang="en-US" altLang="ja-JP" sz="2400" dirty="0"/>
              <a:t>hannel dependent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39052" y="4981036"/>
                <a:ext cx="4523521" cy="1201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All results are approximately consistent with the estimate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kumimoji="1" lang="en-US" altLang="ja-JP" sz="2400" dirty="0"/>
                  <a:t> potential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2" y="4981036"/>
                <a:ext cx="4523521" cy="1201098"/>
              </a:xfrm>
              <a:prstGeom prst="rect">
                <a:avLst/>
              </a:prstGeom>
              <a:blipFill>
                <a:blip r:embed="rId5"/>
                <a:stretch>
                  <a:fillRect l="-1752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1516521" y="6215594"/>
            <a:ext cx="3770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Kaczmarek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Karsch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Zantow</a:t>
            </a:r>
            <a:r>
              <a:rPr lang="en-US" altLang="ja-JP" sz="2000" dirty="0"/>
              <a:t>, 2004</a:t>
            </a:r>
            <a:endParaRPr kumimoji="1" lang="ja-JP" altLang="en-US" sz="2000" dirty="0"/>
          </a:p>
        </p:txBody>
      </p:sp>
      <p:sp>
        <p:nvSpPr>
          <p:cNvPr id="16" name="下矢印 15"/>
          <p:cNvSpPr/>
          <p:nvPr/>
        </p:nvSpPr>
        <p:spPr>
          <a:xfrm rot="16200000">
            <a:off x="4744845" y="4971508"/>
            <a:ext cx="637978" cy="84921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258444" y="4843166"/>
            <a:ext cx="369035" cy="1645920"/>
          </a:xfrm>
          <a:prstGeom prst="rect">
            <a:avLst/>
          </a:prstGeom>
          <a:solidFill>
            <a:srgbClr val="0070C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,bm}&#10;\pagestyle{empty}&#10;&lt;/preamble&gt;&#10;  &lt;body&gt;\begin{align*} &#10;\alpha_s&#10;\end{align*}&lt;/body&gt;&#10;  &lt;fcolor&gt;FF000000&lt;/fcolor&gt;&#10;  &lt;bcolor&gt;FF000000&lt;/bcolor&gt;&#10;  &lt;transparent&gt;True&lt;/transparent&gt;&#10;  &lt;resolution&gt;1800&lt;/resolution&gt;&#10;  &lt;imageh&gt;148&lt;/imageh&gt;&#10;  &lt;imagew&gt;22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14" y="2700561"/>
            <a:ext cx="514972" cy="33282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55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62400" y="1499279"/>
                <a:ext cx="4276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800" b="1" dirty="0"/>
                  <a:t>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00" y="1499279"/>
                <a:ext cx="4276827" cy="523220"/>
              </a:xfrm>
              <a:prstGeom prst="rect">
                <a:avLst/>
              </a:prstGeom>
              <a:blipFill>
                <a:blip r:embed="rId8"/>
                <a:stretch>
                  <a:fillRect l="-2422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9496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304" y="1444689"/>
            <a:ext cx="77680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EMT is an important observable for investigating local systems in QFT. Experimental measurement of GFF of hadrons are ongoing.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SFtX</a:t>
            </a:r>
            <a:r>
              <a:rPr lang="en-US" altLang="ja-JP" sz="24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(small flow-time expansion) method based on the gradient flow provides us with powerful method to carry out the measurement of EMT on the lattice.</a:t>
            </a:r>
            <a:endParaRPr kumimoji="1" lang="en-US" altLang="ja-JP" sz="2400" dirty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Flux tube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single-Q system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Corresponding model analyses of EMT are also interesting.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Numerical analysis of the single-quark system will give us insights into heavy-light mesons.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73166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07941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39975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Double Extrapolation</a:t>
            </a:r>
            <a:br>
              <a:rPr lang="en-US" altLang="ja-JP" dirty="0"/>
            </a:br>
            <a:r>
              <a:rPr lang="en-US" altLang="ja-JP" sz="2800" dirty="0">
                <a:latin typeface="Century" panose="02040604050505020304" pitchFamily="18" charset="0"/>
              </a:rPr>
              <a:t>t</a:t>
            </a:r>
            <a:r>
              <a:rPr lang="en-US" altLang="ja-JP" sz="2800" dirty="0">
                <a:latin typeface="Century" panose="02040604050505020304" pitchFamily="18" charset="0"/>
                <a:sym typeface="Wingdings" panose="05000000000000000000" pitchFamily="2" charset="2"/>
              </a:rPr>
              <a:t>0, a0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843725" y="3717887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60401" y="5755022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16200000">
            <a:off x="-915404" y="4496634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386672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30957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25968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361988" y="3625704"/>
            <a:ext cx="331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Continuum extrapolation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61988" y="5606045"/>
            <a:ext cx="277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Small t extrapolation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05401" y="4766337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strong </a:t>
            </a:r>
          </a:p>
          <a:p>
            <a:r>
              <a:rPr kumimoji="1" lang="en-US" altLang="ja-JP" sz="2000" dirty="0"/>
              <a:t>discretization</a:t>
            </a:r>
            <a:endParaRPr lang="en-US" altLang="ja-JP" sz="2000" dirty="0"/>
          </a:p>
          <a:p>
            <a:r>
              <a:rPr kumimoji="1" lang="en-US" altLang="ja-JP" sz="2000" dirty="0"/>
              <a:t>effect</a:t>
            </a: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cont} = \langle T_{\mu\nu}(t) \rangle_{\rm lat} + C(t) a^2&#10;\end{align*}&lt;/body&gt;&#10;  &lt;fcolor&gt;FFFFFFFF&lt;/fcolor&gt;&#10;  &lt;bcolor&gt;FFFFFFFF&lt;/bcolor&gt;&#10;  &lt;transparent&gt;True&lt;/transparent&gt;&#10;  &lt;resolution&gt;1800&lt;/resolution&gt;&#10;  &lt;imageh&gt;291&lt;/imageh&gt;&#10;  &lt;imagew&gt;3674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4206084"/>
            <a:ext cx="4237271" cy="33561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3" y="5933882"/>
            <a:ext cx="441119" cy="46222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1" y="2652760"/>
            <a:ext cx="221064" cy="45667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 flipH="1">
            <a:off x="843723" y="321982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43723" y="366396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43723" y="4153958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rot="16200000" flipH="1">
            <a:off x="-422036" y="4351595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右矢印 21"/>
          <p:cNvSpPr/>
          <p:nvPr/>
        </p:nvSpPr>
        <p:spPr>
          <a:xfrm flipH="1">
            <a:off x="4473965" y="3287312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 flipH="1">
            <a:off x="4473964" y="516682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\rangle = \langle T_{\mu\nu}(t) \rangle + C' t&#10;\end{align*}&lt;/body&gt;&#10;  &lt;fcolor&gt;FFFFFFFF&lt;/fcolor&gt;&#10;  &lt;bcolor&gt;FFFFFFFF&lt;/bcolor&gt;&#10;  &lt;transparent&gt;True&lt;/transparent&gt;&#10;  &lt;resolution&gt;1800&lt;/resolution&gt;&#10;  &lt;imageh&gt;275&lt;/imageh&gt;&#10;  &lt;imagew&gt;2409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6179694"/>
            <a:ext cx="2778330" cy="317161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590088" y="223220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221495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121733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50187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526904"/>
            <a:ext cx="6067442" cy="675122"/>
          </a:xfrm>
          <a:prstGeom prst="rect">
            <a:avLst/>
          </a:prstGeom>
        </p:spPr>
      </p:pic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7074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598538" y="1552227"/>
            <a:ext cx="7946921" cy="222840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EMT on the Lattice: Conventional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70492" y="1643332"/>
            <a:ext cx="4003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/>
              <a:t>Lattice EMT Operator</a:t>
            </a:r>
            <a:endParaRPr kumimoji="1" lang="ja-JP" altLang="en-US" sz="3200" b="1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\mu\nu}^{[1]} = \delta_{\mu\nu} F_{\rho\sigma}^a F_{\rho\sigma}^a&#10;\end{align*}&lt;/body&gt;&#10;  &lt;fcolor&gt;FFFFFFFF&lt;/fcolor&gt;&#10;  &lt;bcolor&gt;FF000000&lt;/bcolor&gt;&#10;  &lt;transparent&gt;True&lt;/transparent&gt;&#10;  &lt;resolution&gt;1800&lt;/resolution&gt;&#10;  &lt;imageh&gt;332&lt;/imageh&gt;&#10;  &lt;imagew&gt;1856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06" y="3233147"/>
            <a:ext cx="1414095" cy="25295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{[6]} = (1-\delta_{\mu\nu}) F_{\mu\rho}^a F_{\nu\rho}^a,&#10;\end{align*}&lt;/body&gt;&#10;  &lt;fcolor&gt;FFFFFFFF&lt;/fcolor&gt;&#10;  &lt;bcolor&gt;FF000000&lt;/bcolor&gt;&#10;  &lt;transparent&gt;True&lt;/transparent&gt;&#10;  &lt;resolution&gt;1800&lt;/resolution&gt;&#10;  &lt;imageh&gt;332&lt;/imageh&gt;&#10;  &lt;imagew&gt;2544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22" y="3233149"/>
            <a:ext cx="1938286" cy="252952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_{\mu\nu}^{[3]} = \delta_{\mu\nu}\Big( F_{\mu\rho}^a F_{\nu\rho}^a - \frac14 F_{\rho\sigma}^a F_{\rho\sigma}^a \Big),&#10;\end{align*}&lt;/body&gt;&#10;  &lt;fcolor&gt;FFFFFFFF&lt;/fcolor&gt;&#10;  &lt;bcolor&gt;FF000000&lt;/bcolor&gt;&#10;  &lt;transparent&gt;True&lt;/transparent&gt;&#10;  &lt;resolution&gt;1800&lt;/resolution&gt;&#10;  &lt;imageh&gt;503&lt;/imageh&gt;&#10;  &lt;imagew&gt;3503&lt;/imagew&gt;&#10;  &lt;scale&gt;50&lt;/scale&gt;&#10;  &lt;cursor&gt;1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1" y="3168004"/>
            <a:ext cx="2668952" cy="38323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590102" y="4774567"/>
            <a:ext cx="46712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Fit to thermodynamics: Z</a:t>
            </a:r>
            <a:r>
              <a:rPr lang="en-US" altLang="ja-JP" sz="2400" baseline="-25000" dirty="0"/>
              <a:t>3</a:t>
            </a:r>
            <a:r>
              <a:rPr lang="en-US" altLang="ja-JP" sz="2400" dirty="0"/>
              <a:t>, Z</a:t>
            </a:r>
            <a:r>
              <a:rPr lang="en-US" altLang="ja-JP" sz="2400" baseline="-25000" dirty="0"/>
              <a:t>1</a:t>
            </a:r>
            <a:endParaRPr lang="ja-JP" altLang="en-US" sz="2400" baseline="-25000" dirty="0"/>
          </a:p>
          <a:p>
            <a:pPr marL="342900" lvl="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prstClr val="white"/>
                </a:solidFill>
              </a:rPr>
              <a:t>Shifted-boundary method: Z</a:t>
            </a:r>
            <a:r>
              <a:rPr lang="en-US" altLang="ja-JP" sz="2400" baseline="-25000" dirty="0">
                <a:solidFill>
                  <a:prstClr val="white"/>
                </a:solidFill>
              </a:rPr>
              <a:t>6</a:t>
            </a:r>
            <a:r>
              <a:rPr lang="en-US" altLang="ja-JP" sz="2400" dirty="0">
                <a:solidFill>
                  <a:prstClr val="white"/>
                </a:solidFill>
              </a:rPr>
              <a:t>, Z</a:t>
            </a:r>
            <a:r>
              <a:rPr lang="en-US" altLang="ja-JP" sz="2400" baseline="-25000" dirty="0">
                <a:solidFill>
                  <a:prstClr val="white"/>
                </a:solidFill>
              </a:rPr>
              <a:t>3</a:t>
            </a:r>
          </a:p>
          <a:p>
            <a:pPr marL="342900" lvl="0" indent="-342900">
              <a:buFont typeface="Wingdings" panose="05000000000000000000" pitchFamily="2" charset="2"/>
              <a:buChar char="p"/>
            </a:pPr>
            <a:endParaRPr kumimoji="1" lang="en-US" altLang="ja-JP" sz="10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Full QCD with fermions</a:t>
            </a:r>
            <a:endParaRPr kumimoji="1" lang="en-US" altLang="ja-JP" sz="2400" baseline="-25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6534493" y="1868488"/>
            <a:ext cx="2049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/>
              <a:t>Caracciolo</a:t>
            </a:r>
            <a:r>
              <a:rPr lang="en-US" altLang="ja-JP" sz="2000" dirty="0"/>
              <a:t>+, 1990</a:t>
            </a:r>
            <a:endParaRPr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04169" y="4915090"/>
            <a:ext cx="4000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Giusti</a:t>
            </a:r>
            <a:r>
              <a:rPr kumimoji="1" lang="en-US" altLang="ja-JP" sz="2000" dirty="0"/>
              <a:t>, Meyer, 2011; 2013;</a:t>
            </a:r>
          </a:p>
          <a:p>
            <a:r>
              <a:rPr lang="en-US" altLang="ja-JP" sz="2000" dirty="0" err="1"/>
              <a:t>Giusti</a:t>
            </a:r>
            <a:r>
              <a:rPr lang="en-US" altLang="ja-JP" sz="2000" dirty="0"/>
              <a:t>, Pepe, 2014~; </a:t>
            </a:r>
            <a:r>
              <a:rPr kumimoji="1" lang="en-US" altLang="ja-JP" sz="2000" dirty="0" err="1"/>
              <a:t>Borsanyi</a:t>
            </a:r>
            <a:r>
              <a:rPr kumimoji="1" lang="en-US" altLang="ja-JP" sz="2000" dirty="0"/>
              <a:t>+, 2018</a:t>
            </a:r>
          </a:p>
          <a:p>
            <a:endParaRPr kumimoji="1" lang="en-US" altLang="ja-JP" sz="1200" dirty="0"/>
          </a:p>
          <a:p>
            <a:r>
              <a:rPr lang="en-US" altLang="ja-JP" sz="2000" dirty="0" err="1"/>
              <a:t>Brida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Giusti</a:t>
            </a:r>
            <a:r>
              <a:rPr lang="en-US" altLang="ja-JP" sz="2000" dirty="0"/>
              <a:t>, Pepe, 2020</a:t>
            </a:r>
            <a:endParaRPr kumimoji="1" lang="ja-JP" altLang="en-US" sz="20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 = &#10;Z_6 T_{\mu\nu}^{[6]} &#10;+ Z_3 T_{\mu\nu}^{[3]} &#10;+ Z_1 \big( T_{\mu\nu}^{[1]} - \langle T_{\mu\nu}^{[1]}\rangle \big)&#10;\end{align*}&lt;/body&gt;&#10;  &lt;fcolor&gt;FFFFFFFF&lt;/fcolor&gt;&#10;  &lt;bcolor&gt;FF000000&lt;/bcolor&gt;&#10;  &lt;transparent&gt;True&lt;/transparent&gt;&#10;  &lt;resolution&gt;1800&lt;/resolution&gt;&#10;  &lt;imageh&gt;332&lt;/imageh&gt;&#10;  &lt;imagew&gt;44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86" y="2445963"/>
            <a:ext cx="7099424" cy="52647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32258" y="4218425"/>
            <a:ext cx="3631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Determination of </a:t>
            </a:r>
            <a:r>
              <a:rPr kumimoji="1" lang="en-US" altLang="ja-JP" sz="2800" b="1" dirty="0" err="1"/>
              <a:t>Zs</a:t>
            </a:r>
            <a:endParaRPr kumimoji="1" lang="ja-JP" altLang="en-US" sz="28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998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乗算記号 18"/>
          <p:cNvSpPr/>
          <p:nvPr/>
        </p:nvSpPr>
        <p:spPr>
          <a:xfrm>
            <a:off x="5024239" y="2378776"/>
            <a:ext cx="3374796" cy="3210759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28" y="3029469"/>
            <a:ext cx="2150972" cy="20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FFFFFF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46" y="4360673"/>
            <a:ext cx="846735" cy="32031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FFFFFF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3" y="3166082"/>
            <a:ext cx="3368490" cy="623794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6967707" y="4141133"/>
            <a:ext cx="678730" cy="68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7561596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7646437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6972070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882866" y="4418178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198684" y="1889696"/>
            <a:ext cx="7682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Definition of the operator is nontrivial </a:t>
            </a:r>
          </a:p>
          <a:p>
            <a:r>
              <a:rPr kumimoji="1" lang="en-US" altLang="ja-JP" sz="2400" dirty="0"/>
              <a:t>because of the explicit breaking of translational invariance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41942" y="1937004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5400" dirty="0"/>
              <a:t> </a:t>
            </a:r>
            <a:endParaRPr kumimoji="1" lang="ja-JP" altLang="en-US" sz="5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1942" y="5280336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kumimoji="1" lang="en-US" altLang="ja-JP" sz="5400" dirty="0"/>
              <a:t> </a:t>
            </a:r>
            <a:endParaRPr kumimoji="1" lang="ja-JP" altLang="en-US" sz="5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98684" y="5218927"/>
            <a:ext cx="6719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Its measurement is extremely noisy</a:t>
            </a:r>
          </a:p>
          <a:p>
            <a:r>
              <a:rPr kumimoji="1" lang="en-US" altLang="ja-JP" sz="2400" dirty="0"/>
              <a:t>due to high dimensionality and etc.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04435" y="3263153"/>
            <a:ext cx="5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ex: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53141" y="170260"/>
            <a:ext cx="48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/>
              <a:t>: nontrivial observable </a:t>
            </a:r>
          </a:p>
          <a:p>
            <a:r>
              <a:rPr lang="en-US" altLang="ja-JP" sz="4000" dirty="0"/>
              <a:t>   on the lattice</a:t>
            </a:r>
            <a:endParaRPr kumimoji="1" lang="ja-JP" altLang="en-US" sz="4000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1" y="374124"/>
            <a:ext cx="1849621" cy="1243270"/>
          </a:xfrm>
          <a:prstGeom prst="rect">
            <a:avLst/>
          </a:prstGeom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39314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228726" y="1323707"/>
            <a:ext cx="2897150" cy="335279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>
              <a:solidFill>
                <a:schemeClr val="tx1">
                  <a:lumMod val="65000"/>
                </a:schemeClr>
              </a:solidFill>
              <a:effectLst>
                <a:glow rad="50800">
                  <a:schemeClr val="bg1">
                    <a:lumMod val="50000"/>
                    <a:lumOff val="50000"/>
                    <a:alpha val="42000"/>
                  </a:schemeClr>
                </a:glow>
              </a:effectLst>
            </a:endParaRPr>
          </a:p>
          <a:p>
            <a:pPr algn="ctr"/>
            <a:r>
              <a:rPr lang="en-US" altLang="ja-JP" sz="32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glow rad="50800">
                    <a:schemeClr val="bg1">
                      <a:lumMod val="50000"/>
                      <a:lumOff val="50000"/>
                      <a:alpha val="42000"/>
                    </a:schemeClr>
                  </a:glow>
                </a:effectLst>
              </a:rPr>
              <a:t>Smeared world</a:t>
            </a:r>
          </a:p>
          <a:p>
            <a:pPr algn="ctr"/>
            <a:r>
              <a:rPr lang="en-US" altLang="ja-JP" sz="2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glow rad="50800">
                    <a:schemeClr val="bg1">
                      <a:lumMod val="50000"/>
                      <a:lumOff val="50000"/>
                      <a:alpha val="42000"/>
                    </a:schemeClr>
                  </a:glow>
                </a:effectLst>
              </a:rPr>
              <a:t>by gradient flow</a:t>
            </a:r>
          </a:p>
          <a:p>
            <a:pPr algn="ctr"/>
            <a:endParaRPr kumimoji="1" lang="en-US" altLang="ja-JP" sz="2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glow rad="50800">
                  <a:schemeClr val="bg1">
                    <a:lumMod val="50000"/>
                    <a:lumOff val="50000"/>
                    <a:alpha val="42000"/>
                  </a:schemeClr>
                </a:glow>
              </a:effectLst>
            </a:endParaRPr>
          </a:p>
          <a:p>
            <a:pPr algn="ctr"/>
            <a:endParaRPr lang="en-US" altLang="ja-JP" sz="2400" dirty="0">
              <a:solidFill>
                <a:schemeClr val="tx1">
                  <a:lumMod val="65000"/>
                </a:schemeClr>
              </a:solidFill>
              <a:effectLst>
                <a:glow rad="50800">
                  <a:schemeClr val="bg1">
                    <a:lumMod val="50000"/>
                    <a:lumOff val="50000"/>
                    <a:alpha val="42000"/>
                  </a:schemeClr>
                </a:glow>
              </a:effectLst>
            </a:endParaRPr>
          </a:p>
          <a:p>
            <a:pPr algn="ctr"/>
            <a:endParaRPr kumimoji="1" lang="en-US" altLang="ja-JP" sz="2400" dirty="0">
              <a:solidFill>
                <a:schemeClr val="tx1">
                  <a:lumMod val="65000"/>
                </a:schemeClr>
              </a:solidFill>
              <a:effectLst>
                <a:glow rad="50800">
                  <a:schemeClr val="bg1">
                    <a:lumMod val="50000"/>
                    <a:lumOff val="50000"/>
                    <a:alpha val="42000"/>
                  </a:schemeClr>
                </a:glow>
              </a:effectLst>
            </a:endParaRPr>
          </a:p>
          <a:p>
            <a:pPr algn="ctr"/>
            <a:endParaRPr kumimoji="1" lang="en-US" altLang="ja-JP" sz="2400" dirty="0">
              <a:solidFill>
                <a:schemeClr val="tx1">
                  <a:lumMod val="65000"/>
                </a:schemeClr>
              </a:solidFill>
              <a:effectLst>
                <a:glow rad="50800">
                  <a:schemeClr val="bg1">
                    <a:lumMod val="50000"/>
                    <a:lumOff val="50000"/>
                    <a:alpha val="42000"/>
                  </a:schemeClr>
                </a:glow>
              </a:effectLs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SF</a:t>
            </a:r>
            <a:r>
              <a:rPr kumimoji="1" lang="en-US" altLang="ja-JP" i="1" dirty="0" err="1"/>
              <a:t>t</a:t>
            </a:r>
            <a:r>
              <a:rPr kumimoji="1" lang="en-US" altLang="ja-JP" dirty="0" err="1"/>
              <a:t>X</a:t>
            </a:r>
            <a:r>
              <a:rPr kumimoji="1" lang="en-US" altLang="ja-JP" dirty="0"/>
              <a:t> Method</a:t>
            </a:r>
            <a:endParaRPr kumimoji="1" lang="ja-JP" altLang="en-US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25" y="112863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43200" y="1456950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/>
              <a:t>lattice regularized</a:t>
            </a:r>
          </a:p>
          <a:p>
            <a:pPr algn="ctr"/>
            <a:r>
              <a:rPr lang="en-US" altLang="ja-JP" sz="2400" b="1" dirty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082834" y="1667766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gradient  flow</a:t>
            </a:r>
            <a:endParaRPr kumimoji="1" lang="ja-JP" altLang="en-US" sz="2400" b="1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17" y="2408182"/>
            <a:ext cx="867690" cy="58324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1045425" y="3168207"/>
            <a:ext cx="2098363" cy="155184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b="1" dirty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endParaRPr kumimoji="1" lang="en-US" altLang="ja-JP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kumimoji="1" lang="en-US" altLang="ja-JP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07" y="4046475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465497" y="2117478"/>
            <a:ext cx="1149737" cy="1069033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43" y="3545498"/>
            <a:ext cx="1316566" cy="461456"/>
          </a:xfrm>
          <a:prstGeom prst="rect">
            <a:avLst/>
          </a:prstGeom>
        </p:spPr>
      </p:pic>
      <p:sp>
        <p:nvSpPr>
          <p:cNvPr id="23" name="右矢印 22"/>
          <p:cNvSpPr/>
          <p:nvPr/>
        </p:nvSpPr>
        <p:spPr>
          <a:xfrm>
            <a:off x="3082834" y="3220144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gradient  flow</a:t>
            </a:r>
            <a:endParaRPr kumimoji="1" lang="ja-JP" altLang="en-US" sz="2400" b="1" dirty="0"/>
          </a:p>
        </p:txBody>
      </p:sp>
      <p:sp>
        <p:nvSpPr>
          <p:cNvPr id="3" name="角丸四角形 2"/>
          <p:cNvSpPr/>
          <p:nvPr/>
        </p:nvSpPr>
        <p:spPr>
          <a:xfrm>
            <a:off x="5632272" y="3266238"/>
            <a:ext cx="2090057" cy="1065926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6551202" y="4035453"/>
            <a:ext cx="2090056" cy="82716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/>
              <a:t>Measure on </a:t>
            </a:r>
          </a:p>
          <a:p>
            <a:pPr algn="ctr"/>
            <a:r>
              <a:rPr lang="en-US" altLang="ja-JP" sz="2800" b="1" dirty="0"/>
              <a:t>the lattice</a:t>
            </a:r>
            <a:endParaRPr kumimoji="1" lang="ja-JP" altLang="en-US" sz="2800" b="1" dirty="0"/>
          </a:p>
        </p:txBody>
      </p:sp>
      <p:sp>
        <p:nvSpPr>
          <p:cNvPr id="27" name="右矢印 26"/>
          <p:cNvSpPr/>
          <p:nvPr/>
        </p:nvSpPr>
        <p:spPr>
          <a:xfrm rot="21175600" flipH="1">
            <a:off x="2428162" y="3866131"/>
            <a:ext cx="3439736" cy="484632"/>
          </a:xfrm>
          <a:prstGeom prst="rightArrow">
            <a:avLst>
              <a:gd name="adj1" fmla="val 50000"/>
              <a:gd name="adj2" fmla="val 132659"/>
            </a:avLst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3370217" y="4161211"/>
            <a:ext cx="2403566" cy="702723"/>
          </a:xfrm>
          <a:prstGeom prst="roundRect">
            <a:avLst/>
          </a:prstGeom>
          <a:gradFill rotWithShape="1">
            <a:gsLst>
              <a:gs pos="0">
                <a:srgbClr val="C0504D">
                  <a:satMod val="103000"/>
                  <a:lumMod val="102000"/>
                  <a:tint val="94000"/>
                </a:srgbClr>
              </a:gs>
              <a:gs pos="50000">
                <a:srgbClr val="C0504D">
                  <a:satMod val="110000"/>
                  <a:lumMod val="100000"/>
                  <a:shade val="100000"/>
                </a:srgbClr>
              </a:gs>
              <a:gs pos="100000">
                <a:srgbClr val="C0504D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analytic relation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(perturbative)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818990" y="4961343"/>
            <a:ext cx="8081573" cy="1797373"/>
            <a:chOff x="818990" y="4961343"/>
            <a:chExt cx="8081573" cy="1797373"/>
          </a:xfrm>
        </p:grpSpPr>
        <p:sp>
          <p:nvSpPr>
            <p:cNvPr id="34" name="角丸四角形 33"/>
            <p:cNvSpPr/>
            <p:nvPr/>
          </p:nvSpPr>
          <p:spPr>
            <a:xfrm>
              <a:off x="818990" y="4961343"/>
              <a:ext cx="7672252" cy="1797373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182932" y="4965963"/>
              <a:ext cx="4944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/>
                <a:t>Take</a:t>
              </a:r>
              <a:r>
                <a:rPr kumimoji="1" lang="en-US" altLang="ja-JP" sz="2800" b="1" dirty="0"/>
                <a:t> </a:t>
              </a:r>
              <a:r>
                <a:rPr lang="en-US" altLang="ja-JP" sz="2800" b="1" dirty="0"/>
                <a:t>E</a:t>
              </a:r>
              <a:r>
                <a:rPr kumimoji="1" lang="en-US" altLang="ja-JP" sz="2800" b="1" dirty="0"/>
                <a:t>xtrapolation </a:t>
              </a:r>
              <a:r>
                <a:rPr kumimoji="1" lang="en-US" altLang="ja-JP" sz="2800" b="1" dirty="0">
                  <a:latin typeface="Century" panose="02040604050505020304" pitchFamily="18" charset="0"/>
                </a:rPr>
                <a:t>(</a:t>
              </a:r>
              <a:r>
                <a:rPr kumimoji="1" lang="en-US" altLang="ja-JP" sz="2800" b="1" dirty="0" err="1">
                  <a:latin typeface="Century" panose="02040604050505020304" pitchFamily="18" charset="0"/>
                </a:rPr>
                <a:t>t,a</a:t>
              </a:r>
              <a:r>
                <a:rPr kumimoji="1" lang="en-US" altLang="ja-JP" sz="2800" b="1" dirty="0">
                  <a:latin typeface="Century" panose="02040604050505020304" pitchFamily="18" charset="0"/>
                </a:rPr>
                <a:t>)</a:t>
              </a:r>
              <a:r>
                <a:rPr kumimoji="1" lang="en-US" altLang="ja-JP" sz="2800" b="1" dirty="0">
                  <a:latin typeface="Century" panose="02040604050505020304" pitchFamily="18" charset="0"/>
                  <a:sym typeface="Wingdings" panose="05000000000000000000" pitchFamily="2" charset="2"/>
                </a:rPr>
                <a:t>(0,0)</a:t>
              </a:r>
              <a:endParaRPr kumimoji="1" lang="ja-JP" altLang="en-US" sz="2800" b="1" dirty="0">
                <a:latin typeface="Century" panose="02040604050505020304" pitchFamily="18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696583" y="6230001"/>
              <a:ext cx="2522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FF9999"/>
                  </a:solidFill>
                </a:rPr>
                <a:t>O(t) terms in SFTE</a:t>
              </a:r>
              <a:endParaRPr kumimoji="1" lang="ja-JP" altLang="en-US" sz="2400" dirty="0">
                <a:solidFill>
                  <a:srgbClr val="FF9999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131856" y="6212752"/>
              <a:ext cx="27687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lattice discretization</a:t>
              </a:r>
              <a:endParaRPr kumimoji="1" lang="ja-JP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 rot="16200000" flipV="1">
              <a:off x="6466198" y="5378602"/>
              <a:ext cx="796789" cy="993433"/>
            </a:xfrm>
            <a:prstGeom prst="roundRect">
              <a:avLst/>
            </a:prstGeom>
            <a:solidFill>
              <a:schemeClr val="tx2">
                <a:alpha val="10196"/>
              </a:schemeClr>
            </a:solidFill>
            <a:ln w="1905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角丸四角形 38"/>
            <p:cNvSpPr/>
            <p:nvPr/>
          </p:nvSpPr>
          <p:spPr>
            <a:xfrm rot="16200000" flipV="1">
              <a:off x="5320180" y="5499670"/>
              <a:ext cx="796789" cy="751295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\frac{a^2}t + \cdots&#10;\end{align*}&lt;/body&gt;&#10;  &lt;fcolor&gt;FFFFFFFF&lt;/fcolor&gt;&#10;  &lt;bcolor&gt;FF000000&lt;/bcolor&gt;&#10;  &lt;transparent&gt;True&lt;/transparent&gt;&#10;  &lt;resolution&gt;1800&lt;/resolution&gt;&#10;  &lt;imageh&gt;546&lt;/imageh&gt;&#10;  &lt;imagew&gt;5226&lt;/imagew&gt;&#10;  &lt;scale&gt;50&lt;/scale&gt;&#10;  &lt;cursor&gt;148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294" y="5520915"/>
              <a:ext cx="6268262" cy="654893"/>
            </a:xfrm>
            <a:prstGeom prst="rect">
              <a:avLst/>
            </a:prstGeom>
          </p:spPr>
        </p:pic>
      </p:grp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51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7" grpId="0" animBg="1"/>
      <p:bldP spid="3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角丸四角形 84"/>
          <p:cNvSpPr/>
          <p:nvPr/>
        </p:nvSpPr>
        <p:spPr>
          <a:xfrm>
            <a:off x="399022" y="1290082"/>
            <a:ext cx="8219031" cy="1666333"/>
          </a:xfrm>
          <a:prstGeom prst="roundRect">
            <a:avLst>
              <a:gd name="adj" fmla="val 11985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Fermion Propagator</a:t>
            </a:r>
            <a:endParaRPr kumimoji="1" lang="ja-JP" altLang="en-US" dirty="0"/>
          </a:p>
        </p:txBody>
      </p:sp>
      <p:sp>
        <p:nvSpPr>
          <p:cNvPr id="52" name="フローチャート: データ 51"/>
          <p:cNvSpPr/>
          <p:nvPr/>
        </p:nvSpPr>
        <p:spPr>
          <a:xfrm>
            <a:off x="5533210" y="5538652"/>
            <a:ext cx="3762102" cy="482020"/>
          </a:xfrm>
          <a:prstGeom prst="flowChartInputOutput">
            <a:avLst/>
          </a:prstGeom>
          <a:solidFill>
            <a:srgbClr val="808DA9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898969" y="565134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t=0</a:t>
            </a:r>
            <a:endParaRPr lang="ja-JP" altLang="en-US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(t,x)&#10;\end{align*}&lt;/body&gt;&#10;  &lt;fcolor&gt;FFFFFFFF&lt;/fcolor&gt;&#10;  &lt;bcolor&gt;FFFFFFFF&lt;/bcolor&gt;&#10;  &lt;transparent&gt;True&lt;/transparent&gt;&#10;  &lt;resolution&gt;1800&lt;/resolution&gt;&#10;  &lt;imageh&gt;250&lt;/imageh&gt;&#10;  &lt;imagew&gt;487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15" y="4315805"/>
            <a:ext cx="515408" cy="264583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(s,y)&#10;\end{align*}&lt;/body&gt;&#10;  &lt;fcolor&gt;FFFFFFFF&lt;/fcolor&gt;&#10;  &lt;bcolor&gt;FFFFFFFF&lt;/bcolor&gt;&#10;  &lt;transparent&gt;True&lt;/transparent&gt;&#10;  &lt;resolution&gt;1800&lt;/resolution&gt;&#10;  &lt;imageh&gt;250&lt;/imageh&gt;&#10;  &lt;imagew&gt;50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74" y="4590802"/>
            <a:ext cx="532341" cy="264583"/>
          </a:xfrm>
          <a:prstGeom prst="rect">
            <a:avLst/>
          </a:prstGeom>
        </p:spPr>
      </p:pic>
      <p:cxnSp>
        <p:nvCxnSpPr>
          <p:cNvPr id="56" name="直線矢印コネクタ 55"/>
          <p:cNvCxnSpPr/>
          <p:nvPr/>
        </p:nvCxnSpPr>
        <p:spPr>
          <a:xfrm flipV="1">
            <a:off x="5557199" y="3639682"/>
            <a:ext cx="2313" cy="2369734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37" y="3617900"/>
            <a:ext cx="221064" cy="456673"/>
          </a:xfrm>
          <a:prstGeom prst="rect">
            <a:avLst/>
          </a:prstGeom>
        </p:spPr>
      </p:pic>
      <p:sp>
        <p:nvSpPr>
          <p:cNvPr id="58" name="フリーフォーム 57"/>
          <p:cNvSpPr/>
          <p:nvPr/>
        </p:nvSpPr>
        <p:spPr>
          <a:xfrm>
            <a:off x="6559584" y="4824549"/>
            <a:ext cx="271202" cy="905692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9" name="フリーフォーム 58"/>
          <p:cNvSpPr/>
          <p:nvPr/>
        </p:nvSpPr>
        <p:spPr>
          <a:xfrm rot="1470409" flipH="1">
            <a:off x="8128433" y="5036807"/>
            <a:ext cx="247141" cy="867159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フリーフォーム 59"/>
          <p:cNvSpPr/>
          <p:nvPr/>
        </p:nvSpPr>
        <p:spPr>
          <a:xfrm>
            <a:off x="6839495" y="5622381"/>
            <a:ext cx="1062445" cy="264063"/>
          </a:xfrm>
          <a:custGeom>
            <a:avLst/>
            <a:gdLst>
              <a:gd name="connsiteX0" fmla="*/ 0 w 1062445"/>
              <a:gd name="connsiteY0" fmla="*/ 133986 h 264063"/>
              <a:gd name="connsiteX1" fmla="*/ 374468 w 1062445"/>
              <a:gd name="connsiteY1" fmla="*/ 3357 h 264063"/>
              <a:gd name="connsiteX2" fmla="*/ 635725 w 1062445"/>
              <a:gd name="connsiteY2" fmla="*/ 255906 h 264063"/>
              <a:gd name="connsiteX3" fmla="*/ 1062445 w 1062445"/>
              <a:gd name="connsiteY3" fmla="*/ 177528 h 26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445" h="264063">
                <a:moveTo>
                  <a:pt x="0" y="133986"/>
                </a:moveTo>
                <a:cubicBezTo>
                  <a:pt x="134257" y="58511"/>
                  <a:pt x="268514" y="-16963"/>
                  <a:pt x="374468" y="3357"/>
                </a:cubicBezTo>
                <a:cubicBezTo>
                  <a:pt x="480422" y="23677"/>
                  <a:pt x="521062" y="226878"/>
                  <a:pt x="635725" y="255906"/>
                </a:cubicBezTo>
                <a:cubicBezTo>
                  <a:pt x="750388" y="284935"/>
                  <a:pt x="906416" y="231231"/>
                  <a:pt x="1062445" y="177528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1" name="乗算 60"/>
          <p:cNvSpPr/>
          <p:nvPr/>
        </p:nvSpPr>
        <p:spPr>
          <a:xfrm>
            <a:off x="7785036" y="5646200"/>
            <a:ext cx="322217" cy="322217"/>
          </a:xfrm>
          <a:prstGeom prst="mathMultiply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乗算 61"/>
          <p:cNvSpPr/>
          <p:nvPr/>
        </p:nvSpPr>
        <p:spPr>
          <a:xfrm>
            <a:off x="6683167" y="5584598"/>
            <a:ext cx="322217" cy="322217"/>
          </a:xfrm>
          <a:prstGeom prst="mathMultiply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乗算 62"/>
          <p:cNvSpPr/>
          <p:nvPr/>
        </p:nvSpPr>
        <p:spPr>
          <a:xfrm>
            <a:off x="6489611" y="4639054"/>
            <a:ext cx="322217" cy="322217"/>
          </a:xfrm>
          <a:prstGeom prst="mathMultiply">
            <a:avLst/>
          </a:prstGeom>
          <a:solidFill>
            <a:srgbClr val="B3D9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乗算 63"/>
          <p:cNvSpPr/>
          <p:nvPr/>
        </p:nvSpPr>
        <p:spPr>
          <a:xfrm>
            <a:off x="8295837" y="4906291"/>
            <a:ext cx="322217" cy="322217"/>
          </a:xfrm>
          <a:prstGeom prst="mathMultiply">
            <a:avLst/>
          </a:prstGeom>
          <a:solidFill>
            <a:srgbClr val="B3D9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(0,v)&#10;\end{align*}&lt;/body&gt;&#10;  &lt;fcolor&gt;FFFFFFFF&lt;/fcolor&gt;&#10;  &lt;bcolor&gt;FFFFFFFF&lt;/bcolor&gt;&#10;  &lt;transparent&gt;True&lt;/transparent&gt;&#10;  &lt;resolution&gt;1800&lt;/resolution&gt;&#10;  &lt;imageh&gt;250&lt;/imageh&gt;&#10;  &lt;imagew&gt;5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49" y="5934326"/>
            <a:ext cx="538692" cy="26458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(0,w)&#10;\end{align*}&lt;/body&gt;&#10;  &lt;fcolor&gt;FFFFFFFF&lt;/fcolor&gt;&#10;  &lt;bcolor&gt;FFFFFFFF&lt;/bcolor&gt;&#10;  &lt;transparent&gt;True&lt;/transparent&gt;&#10;  &lt;resolution&gt;1800&lt;/resolution&gt;&#10;  &lt;imageh&gt;250&lt;/imageh&gt;&#10;  &lt;imagew&gt;56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29" y="6020672"/>
            <a:ext cx="597958" cy="264583"/>
          </a:xfrm>
          <a:prstGeom prst="rect">
            <a:avLst/>
          </a:prstGeom>
        </p:spPr>
      </p:pic>
      <p:pic>
        <p:nvPicPr>
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=&#10;\sum_{v,w}&#10;K(t,x;0,v) S(v,w)&#10;K(s,y;0,w)^\dagger&#10;\end{align*}&lt;/body&gt;&#10;  &lt;fcolor&gt;FFFFFFFF&lt;/fcolor&gt;&#10;  &lt;bcolor&gt;FFFFFFFF&lt;/bcolor&gt;&#10;  &lt;transparent&gt;True&lt;/transparent&gt;&#10;  &lt;resolution&gt;1800&lt;/resolution&gt;&#10;  &lt;imageh&gt;557&lt;/imageh&gt;&#10;  &lt;imagew&gt;406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78" y="2102732"/>
            <a:ext cx="5325034" cy="728935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S(t,x;s,y) = \langle \chi(t,x) \bar\chi(s,y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3059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5" y="1549204"/>
            <a:ext cx="4689576" cy="383260"/>
          </a:xfrm>
          <a:prstGeom prst="rect">
            <a:avLst/>
          </a:prstGeom>
        </p:spPr>
      </p:pic>
      <p:cxnSp>
        <p:nvCxnSpPr>
          <p:cNvPr id="69" name="直線矢印コネクタ 68"/>
          <p:cNvCxnSpPr/>
          <p:nvPr/>
        </p:nvCxnSpPr>
        <p:spPr>
          <a:xfrm flipH="1" flipV="1">
            <a:off x="1335004" y="5139657"/>
            <a:ext cx="0" cy="1437652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70" name="直線コネクタ 69"/>
          <p:cNvCxnSpPr/>
          <p:nvPr/>
        </p:nvCxnSpPr>
        <p:spPr>
          <a:xfrm>
            <a:off x="1662124" y="6366210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1" name="直線コネクタ 70"/>
          <p:cNvCxnSpPr/>
          <p:nvPr/>
        </p:nvCxnSpPr>
        <p:spPr>
          <a:xfrm>
            <a:off x="1662124" y="6115192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2" name="直線コネクタ 71"/>
          <p:cNvCxnSpPr/>
          <p:nvPr/>
        </p:nvCxnSpPr>
        <p:spPr>
          <a:xfrm>
            <a:off x="1662124" y="5863753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3" name="直線コネクタ 72"/>
          <p:cNvCxnSpPr/>
          <p:nvPr/>
        </p:nvCxnSpPr>
        <p:spPr>
          <a:xfrm>
            <a:off x="1662124" y="5600863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4" name="直線コネクタ 73"/>
          <p:cNvCxnSpPr/>
          <p:nvPr/>
        </p:nvCxnSpPr>
        <p:spPr>
          <a:xfrm>
            <a:off x="1662124" y="5337510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75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9" y="5201754"/>
            <a:ext cx="172580" cy="356515"/>
          </a:xfrm>
          <a:prstGeom prst="rect">
            <a:avLst/>
          </a:prstGeom>
        </p:spPr>
      </p:pic>
      <p:sp>
        <p:nvSpPr>
          <p:cNvPr id="76" name="下矢印 75"/>
          <p:cNvSpPr/>
          <p:nvPr/>
        </p:nvSpPr>
        <p:spPr>
          <a:xfrm>
            <a:off x="1684971" y="5052827"/>
            <a:ext cx="657760" cy="1189861"/>
          </a:xfrm>
          <a:prstGeom prst="downArrow">
            <a:avLst/>
          </a:prstGeom>
          <a:gradFill>
            <a:gsLst>
              <a:gs pos="0">
                <a:srgbClr val="FF3399">
                  <a:alpha val="51000"/>
                </a:srgbClr>
              </a:gs>
              <a:gs pos="100000">
                <a:srgbClr val="FF3399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7" name="下矢印 76"/>
          <p:cNvSpPr/>
          <p:nvPr/>
        </p:nvSpPr>
        <p:spPr>
          <a:xfrm flipV="1">
            <a:off x="2321756" y="5467077"/>
            <a:ext cx="657760" cy="1084677"/>
          </a:xfrm>
          <a:prstGeom prst="downArrow">
            <a:avLst/>
          </a:prstGeom>
          <a:gradFill>
            <a:gsLst>
              <a:gs pos="0">
                <a:srgbClr val="00B0F0">
                  <a:alpha val="51000"/>
                </a:srgbClr>
              </a:gs>
              <a:gs pos="100000">
                <a:srgbClr val="00B0F0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417792" y="6399223"/>
            <a:ext cx="12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B0F0"/>
                </a:solidFill>
                <a:latin typeface="Calibri" panose="020F0502020204030204"/>
                <a:ea typeface="メイリオ" panose="020B0604030504040204" pitchFamily="50" charset="-128"/>
              </a:rPr>
              <a:t>gauge field</a:t>
            </a:r>
            <a:endParaRPr lang="ja-JP" altLang="en-US" dirty="0">
              <a:solidFill>
                <a:srgbClr val="00B0F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153202" y="4996309"/>
            <a:ext cx="13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3399"/>
                </a:solidFill>
                <a:latin typeface="Calibri" panose="020F0502020204030204"/>
                <a:ea typeface="メイリオ" panose="020B0604030504040204" pitchFamily="50" charset="-128"/>
              </a:rPr>
              <a:t>fermion field</a:t>
            </a:r>
            <a:endParaRPr lang="ja-JP" altLang="en-US" dirty="0">
              <a:solidFill>
                <a:srgbClr val="FF3399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80" name="TexTeXPicture" descr="&lt;?xml version=&quot;1.0&quot; encoding=&quot;utf-16&quot;?&gt;&#10;&lt;TeXTeX&gt;&#10;  &lt;preamble&gt;\documentclass{jarticle}&#10;\usepackage{amsmath}&#10;\pagestyle{empty}&lt;/preamble&gt;&#10;  &lt;body&gt;\begin{align*} &#10;\Big( \partial_t - D_\mu D_\mu \Big) K(t,x)=0&#10;\end{align*}&lt;/body&gt;&#10;  &lt;fcolor&gt;FFFFFFFF&lt;/fcolor&gt;&#10;  &lt;bcolor&gt;FFFFFFFF&lt;/bcolor&gt;&#10;  &lt;transparent&gt;True&lt;/transparent&gt;&#10;  &lt;resolution&gt;1800&lt;/resolution&gt;&#10;  &lt;imageh&gt;447&lt;/imageh&gt;&#10;  &lt;imagew&gt;2669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98" y="3355262"/>
            <a:ext cx="2824692" cy="473075"/>
          </a:xfrm>
          <a:prstGeom prst="rect">
            <a:avLst/>
          </a:prstGeom>
        </p:spPr>
      </p:pic>
      <p:sp>
        <p:nvSpPr>
          <p:cNvPr id="81" name="テキスト ボックス 80"/>
          <p:cNvSpPr txBox="1"/>
          <p:nvPr/>
        </p:nvSpPr>
        <p:spPr>
          <a:xfrm>
            <a:off x="614300" y="3938753"/>
            <a:ext cx="4163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propagator of flow equation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Inverse propagator is needed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02" y="5157593"/>
            <a:ext cx="224367" cy="179917"/>
          </a:xfrm>
          <a:prstGeom prst="rect">
            <a:avLst/>
          </a:prstGeom>
        </p:spPr>
      </p:pic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08" y="5442464"/>
            <a:ext cx="224367" cy="179917"/>
          </a:xfrm>
          <a:prstGeom prst="rect">
            <a:avLst/>
          </a:prstGeom>
        </p:spPr>
      </p:pic>
      <p:pic>
        <p:nvPicPr>
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S&#10;\end{align*}&lt;/body&gt;&#10;  &lt;fcolor&gt;FFFFFFFF&lt;/fcolor&gt;&#10;  &lt;bcolor&gt;FFFFFFFF&lt;/bcolor&gt;&#10;  &lt;transparent&gt;True&lt;/transparent&gt;&#10;  &lt;resolution&gt;1800&lt;/resolution&gt;&#10;  &lt;imageh&gt;176&lt;/imageh&gt;&#10;  &lt;imagew&gt;14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414" y="5589533"/>
            <a:ext cx="153459" cy="18626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67929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N</a:t>
            </a:r>
            <a:r>
              <a:rPr kumimoji="1" lang="en-US" altLang="ja-JP" baseline="-25000" dirty="0" err="1"/>
              <a:t>f</a:t>
            </a:r>
            <a:r>
              <a:rPr kumimoji="1" lang="en-US" altLang="ja-JP" dirty="0"/>
              <a:t>=2+1 QCD </a:t>
            </a:r>
            <a:r>
              <a:rPr lang="en-US" altLang="ja-JP" dirty="0"/>
              <a:t>Thermodynamics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57271" y="1918449"/>
            <a:ext cx="7693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f</a:t>
            </a:r>
            <a:r>
              <a:rPr lang="en-US" altLang="ja-JP" sz="2400" dirty="0"/>
              <a:t>=2+1 QCD, Iwasaki gauge + NP-clover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≈0.63 / almost physical s quark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T=0: CP-PACS+JLQCD (ß=2.05, 28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x56, a≈0.07fm)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T&gt;0: 32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xN</a:t>
            </a:r>
            <a:r>
              <a:rPr lang="en-US" altLang="ja-JP" sz="2400" baseline="-25000" dirty="0"/>
              <a:t>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 = 4, 6, ... , 14, 16):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T≈174-697MeV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</a:t>
            </a:r>
            <a:r>
              <a:rPr lang="en-US" altLang="ja-JP" sz="2400" dirty="0">
                <a:sym typeface="Wingdings" panose="05000000000000000000" pitchFamily="2" charset="2"/>
              </a:rPr>
              <a:t>0 extrapolation only (No continuum limit)</a:t>
            </a:r>
            <a:endParaRPr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096" y="5158002"/>
            <a:ext cx="4656040" cy="140670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93220" y="1178520"/>
            <a:ext cx="285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Taniguchi+ (WHOT-QCD), </a:t>
            </a:r>
          </a:p>
          <a:p>
            <a:r>
              <a:rPr kumimoji="1" lang="en-US" altLang="ja-JP" sz="2000" dirty="0"/>
              <a:t>PR</a:t>
            </a:r>
            <a:r>
              <a:rPr kumimoji="1" lang="en-US" altLang="ja-JP" sz="2000" b="1" dirty="0"/>
              <a:t>D96</a:t>
            </a:r>
            <a:r>
              <a:rPr kumimoji="1" lang="en-US" altLang="ja-JP" sz="2000" dirty="0"/>
              <a:t>, 014509 (2017)</a:t>
            </a:r>
            <a:endParaRPr kumimoji="1"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93538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681907" y="1832486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Numerical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466" y="1441947"/>
            <a:ext cx="4588683" cy="37518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91563" y="1286721"/>
            <a:ext cx="3924857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SU(3) YM theory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Wilson gauge action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kumimoji="1" lang="en-US" altLang="ja-JP" sz="20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err="1"/>
              <a:t>N</a:t>
            </a:r>
            <a:r>
              <a:rPr lang="en-US" altLang="ja-JP" sz="2800" baseline="-25000" dirty="0" err="1"/>
              <a:t>t</a:t>
            </a:r>
            <a:r>
              <a:rPr lang="en-US" altLang="ja-JP" sz="2800" dirty="0"/>
              <a:t> = 16, 12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err="1"/>
              <a:t>N</a:t>
            </a:r>
            <a:r>
              <a:rPr lang="en-US" altLang="ja-JP" sz="2800" baseline="-25000" dirty="0" err="1"/>
              <a:t>z</a:t>
            </a:r>
            <a:r>
              <a:rPr lang="en-US" altLang="ja-JP" sz="2800" dirty="0"/>
              <a:t>/</a:t>
            </a:r>
            <a:r>
              <a:rPr lang="en-US" altLang="ja-JP" sz="2800" dirty="0" err="1"/>
              <a:t>N</a:t>
            </a:r>
            <a:r>
              <a:rPr lang="en-US" altLang="ja-JP" sz="2800" baseline="-25000" dirty="0" err="1"/>
              <a:t>t</a:t>
            </a:r>
            <a:r>
              <a:rPr lang="en-US" altLang="ja-JP" sz="2800" dirty="0"/>
              <a:t>=6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/>
              <a:t>2000~4000 </a:t>
            </a:r>
            <a:r>
              <a:rPr lang="en-US" altLang="ja-JP" sz="2800" dirty="0" err="1"/>
              <a:t>confs</a:t>
            </a:r>
            <a:r>
              <a:rPr lang="en-US" altLang="ja-JP" sz="28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/>
              <a:t>Even </a:t>
            </a:r>
            <a:r>
              <a:rPr lang="en-US" altLang="ja-JP" sz="2800" dirty="0" err="1"/>
              <a:t>N</a:t>
            </a:r>
            <a:r>
              <a:rPr lang="en-US" altLang="ja-JP" sz="2800" baseline="-25000" dirty="0" err="1"/>
              <a:t>x</a:t>
            </a:r>
            <a:endParaRPr lang="en-US" altLang="ja-JP" sz="2800" baseline="-25000" dirty="0"/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20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/>
              <a:t>No Continuum </a:t>
            </a:r>
            <a:r>
              <a:rPr lang="en-US" altLang="ja-JP" sz="2800" dirty="0" err="1"/>
              <a:t>extrap</a:t>
            </a:r>
            <a:r>
              <a:rPr lang="en-US" altLang="ja-JP" sz="2800" dirty="0"/>
              <a:t>.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18794" y="5793911"/>
            <a:ext cx="3325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/>
              <a:t>Simulations on</a:t>
            </a:r>
          </a:p>
          <a:p>
            <a:pPr algn="r"/>
            <a:r>
              <a:rPr kumimoji="1" lang="en-US" altLang="ja-JP" sz="2800" dirty="0"/>
              <a:t>OCTOPUS/</a:t>
            </a:r>
            <a:r>
              <a:rPr kumimoji="1" lang="en-US" altLang="ja-JP" sz="2800" dirty="0" err="1"/>
              <a:t>Reedbush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1563" y="5193747"/>
            <a:ext cx="3369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Same Spatial 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12x72</a:t>
            </a:r>
            <a:r>
              <a:rPr kumimoji="1" lang="en-US" altLang="ja-JP" sz="2400" baseline="30000" dirty="0"/>
              <a:t>2</a:t>
            </a:r>
            <a:r>
              <a:rPr kumimoji="1" lang="en-US" altLang="ja-JP" sz="2400" dirty="0"/>
              <a:t>x12 ~ 16x96</a:t>
            </a:r>
            <a:r>
              <a:rPr kumimoji="1" lang="en-US" altLang="ja-JP" sz="2400" baseline="30000" dirty="0"/>
              <a:t>2</a:t>
            </a:r>
            <a:r>
              <a:rPr kumimoji="1" lang="en-US" altLang="ja-JP" sz="2400" dirty="0"/>
              <a:t>x16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18x72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x12 ~ 24x96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x16</a:t>
            </a:r>
            <a:endParaRPr kumimoji="1" lang="ja-JP" altLang="en-US" sz="2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71222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17333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Extrapolations </a:t>
            </a:r>
            <a:r>
              <a:rPr lang="en-US" altLang="ja-JP" sz="2800" dirty="0">
                <a:latin typeface="Century" panose="02040604050505020304" pitchFamily="18" charset="0"/>
              </a:rPr>
              <a:t>t</a:t>
            </a:r>
            <a:r>
              <a:rPr lang="en-US" altLang="ja-JP" sz="2800" dirty="0">
                <a:latin typeface="Century" panose="02040604050505020304" pitchFamily="18" charset="0"/>
                <a:sym typeface="Wingdings" panose="05000000000000000000" pitchFamily="2" charset="2"/>
              </a:rPr>
              <a:t>0, a0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875242" y="4177203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91918" y="6214338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16200000">
            <a:off x="-883887" y="4955950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418189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62474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57485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358571" y="3328434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effectLst>
                  <a:glow rad="101600">
                    <a:srgbClr val="10445C"/>
                  </a:glow>
                </a:effectLst>
              </a:rPr>
              <a:t>①</a:t>
            </a:r>
            <a:r>
              <a:rPr kumimoji="1" lang="en-US" altLang="ja-JP" sz="2400" dirty="0">
                <a:effectLst>
                  <a:glow rad="101600">
                    <a:srgbClr val="10445C"/>
                  </a:glow>
                </a:effectLst>
              </a:rPr>
              <a:t>Continuum</a:t>
            </a:r>
            <a:endParaRPr kumimoji="1" lang="ja-JP" altLang="en-US" sz="2400" dirty="0">
              <a:effectLst>
                <a:glow rad="101600">
                  <a:srgbClr val="10445C"/>
                </a:glo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802859" y="4676637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effectLst>
                  <a:glow rad="101600">
                    <a:srgbClr val="12465D"/>
                  </a:glow>
                </a:effectLst>
              </a:rPr>
              <a:t>②</a:t>
            </a:r>
            <a:r>
              <a:rPr kumimoji="1" lang="en-US" altLang="ja-JP" sz="2400" dirty="0">
                <a:effectLst>
                  <a:glow rad="101600">
                    <a:srgbClr val="12465D"/>
                  </a:glow>
                </a:effectLst>
              </a:rPr>
              <a:t>Small t </a:t>
            </a:r>
            <a:r>
              <a:rPr kumimoji="1" lang="en-US" altLang="ja-JP" sz="2400" dirty="0" err="1">
                <a:effectLst>
                  <a:glow rad="101600">
                    <a:srgbClr val="12465D"/>
                  </a:glow>
                </a:effectLst>
              </a:rPr>
              <a:t>extrapol</a:t>
            </a:r>
            <a:r>
              <a:rPr kumimoji="1" lang="en-US" altLang="ja-JP" sz="2400" dirty="0">
                <a:effectLst>
                  <a:glow rad="101600">
                    <a:srgbClr val="12465D"/>
                  </a:glow>
                </a:effectLst>
              </a:rPr>
              <a:t>.</a:t>
            </a:r>
            <a:endParaRPr kumimoji="1" lang="ja-JP" altLang="en-US" sz="2400" dirty="0">
              <a:effectLst>
                <a:glow rad="101600">
                  <a:srgbClr val="12465D"/>
                </a:glo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36918" y="5225653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strong </a:t>
            </a:r>
          </a:p>
          <a:p>
            <a:r>
              <a:rPr kumimoji="1" lang="en-US" altLang="ja-JP" sz="2000" dirty="0"/>
              <a:t>discretization</a:t>
            </a:r>
            <a:endParaRPr lang="en-US" altLang="ja-JP" sz="2000" dirty="0"/>
          </a:p>
          <a:p>
            <a:r>
              <a:rPr kumimoji="1" lang="en-US" altLang="ja-JP" sz="2000" dirty="0"/>
              <a:t>effect</a:t>
            </a: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95" y="6174819"/>
            <a:ext cx="441119" cy="46222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8" y="3112076"/>
            <a:ext cx="221064" cy="45667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 flipH="1">
            <a:off x="875240" y="367914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75240" y="4123277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75240" y="461327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rot="16200000" flipH="1">
            <a:off x="-390519" y="4810911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90088" y="200578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198853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99091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27545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300484"/>
            <a:ext cx="6067442" cy="675122"/>
          </a:xfrm>
          <a:prstGeom prst="rect">
            <a:avLst/>
          </a:prstGeom>
        </p:spPr>
      </p:pic>
      <p:sp>
        <p:nvSpPr>
          <p:cNvPr id="30" name="直角三角形 29"/>
          <p:cNvSpPr/>
          <p:nvPr/>
        </p:nvSpPr>
        <p:spPr>
          <a:xfrm flipH="1">
            <a:off x="5336411" y="4177203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4853087" y="6214338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rot="16200000">
            <a:off x="3577282" y="4955950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5879358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6423643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118654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6798087" y="5225653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strong </a:t>
            </a:r>
          </a:p>
          <a:p>
            <a:r>
              <a:rPr kumimoji="1" lang="en-US" altLang="ja-JP" sz="2000" dirty="0"/>
              <a:t>discretization</a:t>
            </a:r>
            <a:endParaRPr lang="en-US" altLang="ja-JP" sz="2000" dirty="0"/>
          </a:p>
          <a:p>
            <a:r>
              <a:rPr kumimoji="1" lang="en-US" altLang="ja-JP" sz="2000" dirty="0"/>
              <a:t>effect</a:t>
            </a:r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90" y="6254341"/>
            <a:ext cx="441119" cy="462224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87" y="3112076"/>
            <a:ext cx="221064" cy="456673"/>
          </a:xfrm>
          <a:prstGeom prst="rect">
            <a:avLst/>
          </a:prstGeom>
        </p:spPr>
      </p:pic>
      <p:sp>
        <p:nvSpPr>
          <p:cNvPr id="44" name="右矢印 43"/>
          <p:cNvSpPr/>
          <p:nvPr/>
        </p:nvSpPr>
        <p:spPr>
          <a:xfrm rot="16200000" flipH="1">
            <a:off x="4644890" y="4793663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noFill/>
          <a:ln w="38100" cap="flat" cmpd="sng" algn="ctr">
            <a:solidFill>
              <a:srgbClr val="DB8631"/>
            </a:solidFill>
            <a:prstDash val="dash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5" name="右矢印 44"/>
          <p:cNvSpPr/>
          <p:nvPr/>
        </p:nvSpPr>
        <p:spPr>
          <a:xfrm rot="16200000" flipH="1">
            <a:off x="5195394" y="4810911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noFill/>
          <a:ln w="38100" cap="flat" cmpd="sng" algn="ctr">
            <a:solidFill>
              <a:srgbClr val="DB8631"/>
            </a:solidFill>
            <a:prstDash val="dash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791200" y="3717477"/>
            <a:ext cx="170400" cy="1223038"/>
          </a:xfrm>
          <a:prstGeom prst="rect">
            <a:avLst/>
          </a:prstGeom>
          <a:solidFill>
            <a:schemeClr val="accent6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6343222" y="3736977"/>
            <a:ext cx="170400" cy="1223038"/>
          </a:xfrm>
          <a:prstGeom prst="rect">
            <a:avLst/>
          </a:prstGeom>
          <a:solidFill>
            <a:schemeClr val="accent6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96196" y="2668561"/>
            <a:ext cx="239302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FlowQCD2016</a:t>
            </a:r>
            <a:endParaRPr kumimoji="1" lang="ja-JP" altLang="en-US" sz="2800" b="1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767901" y="2663773"/>
            <a:ext cx="182056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This Study</a:t>
            </a:r>
            <a:endParaRPr kumimoji="1" lang="ja-JP" altLang="en-US" sz="2800" b="1" dirty="0"/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347261" y="3707748"/>
            <a:ext cx="2446095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V="1">
            <a:off x="5347261" y="4940515"/>
            <a:ext cx="2446095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94091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65</a:t>
            </a:fld>
            <a:endParaRPr lang="ja-JP" altLang="en-US" dirty="0"/>
          </a:p>
        </p:txBody>
      </p:sp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035936" y="4016728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8678081" y="1458219"/>
            <a:ext cx="168812" cy="201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Lattice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r="14370"/>
          <a:stretch/>
        </p:blipFill>
        <p:spPr>
          <a:xfrm>
            <a:off x="5028318" y="1458218"/>
            <a:ext cx="3649764" cy="20228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1402" y="1458219"/>
            <a:ext cx="440537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SU(3) Yang-Mills (Quenched)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Clover operator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EMT around Wilson Loop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APE smearing / multi-hit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>
                <a:solidFill>
                  <a:srgbClr val="FFFF00"/>
                </a:solidFill>
              </a:rPr>
              <a:t>fine lattices (a=0.029-0.06 </a:t>
            </a:r>
            <a:r>
              <a:rPr kumimoji="1" lang="en-US" altLang="ja-JP" sz="2400" dirty="0" err="1">
                <a:solidFill>
                  <a:srgbClr val="FFFF00"/>
                </a:solidFill>
              </a:rPr>
              <a:t>fm</a:t>
            </a:r>
            <a:r>
              <a:rPr kumimoji="1" lang="en-US" altLang="ja-JP" sz="2400" dirty="0">
                <a:solidFill>
                  <a:srgbClr val="FFFF0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rgbClr val="FFFF00"/>
                </a:solidFill>
              </a:rPr>
              <a:t>continuum 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Simulation: </a:t>
            </a:r>
            <a:r>
              <a:rPr lang="en-US" altLang="ja-JP" sz="2400" dirty="0" err="1"/>
              <a:t>bluegene</a:t>
            </a:r>
            <a:r>
              <a:rPr lang="en-US" altLang="ja-JP" sz="2400" dirty="0"/>
              <a:t>/Q@KEK</a:t>
            </a:r>
            <a:endParaRPr kumimoji="1"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318" y="3631104"/>
            <a:ext cx="3826260" cy="2945418"/>
          </a:xfrm>
          <a:prstGeom prst="rect">
            <a:avLst/>
          </a:prstGeom>
        </p:spPr>
      </p:pic>
      <p:sp>
        <p:nvSpPr>
          <p:cNvPr id="3" name="上矢印 2"/>
          <p:cNvSpPr/>
          <p:nvPr/>
        </p:nvSpPr>
        <p:spPr>
          <a:xfrm>
            <a:off x="6494952" y="4658535"/>
            <a:ext cx="373380" cy="703396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66772" y="5350321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chemeClr val="bg1"/>
                </a:solidFill>
                <a:latin typeface="Calibri" panose="020F0502020204030204" pitchFamily="34" charset="0"/>
              </a:rPr>
              <a:t>R=0.46 </a:t>
            </a:r>
            <a:r>
              <a:rPr kumimoji="1" lang="en-US" altLang="ja-JP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上矢印 8"/>
          <p:cNvSpPr/>
          <p:nvPr/>
        </p:nvSpPr>
        <p:spPr>
          <a:xfrm>
            <a:off x="7059758" y="4441365"/>
            <a:ext cx="373380" cy="58674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2868" y="5017856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chemeClr val="bg1"/>
                </a:solidFill>
                <a:latin typeface="Calibri" panose="020F0502020204030204" pitchFamily="34" charset="0"/>
              </a:rPr>
              <a:t>R=0.69 </a:t>
            </a:r>
            <a:r>
              <a:rPr kumimoji="1" lang="en-US" altLang="ja-JP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上矢印 10"/>
          <p:cNvSpPr/>
          <p:nvPr/>
        </p:nvSpPr>
        <p:spPr>
          <a:xfrm>
            <a:off x="7624564" y="4200012"/>
            <a:ext cx="373380" cy="458523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72939" y="4634889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chemeClr val="bg1"/>
                </a:solidFill>
                <a:latin typeface="Calibri" panose="020F0502020204030204" pitchFamily="34" charset="0"/>
              </a:rPr>
              <a:t>R=0.92 </a:t>
            </a:r>
            <a:r>
              <a:rPr kumimoji="1" lang="en-US" altLang="ja-JP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94952" y="1058107"/>
            <a:ext cx="2460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FlowQCD</a:t>
            </a:r>
            <a:r>
              <a:rPr kumimoji="1" lang="en-US" altLang="ja-JP" sz="2000" dirty="0"/>
              <a:t>, PLB (2019)</a:t>
            </a:r>
            <a:endParaRPr kumimoji="1" lang="ja-JP" altLang="en-US" sz="2000" dirty="0"/>
          </a:p>
        </p:txBody>
      </p:sp>
      <p:sp>
        <p:nvSpPr>
          <p:cNvPr id="16" name="角丸四角形 15"/>
          <p:cNvSpPr/>
          <p:nvPr/>
        </p:nvSpPr>
        <p:spPr>
          <a:xfrm>
            <a:off x="264391" y="5582194"/>
            <a:ext cx="4509576" cy="994328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O(x) \rangle_{\rm Q\bar{Q}} = \lim_{T\to\infty} \frac{ \langle \delta O(x) \delta W(R,T)\rangle }{\langle W(R,T) \rangle}&#10;\end{align*}&lt;/body&gt;&#10;  &lt;fcolor&gt;FFFFFFFF&lt;/fcolor&gt;&#10;  &lt;bcolor&gt;FF000000&lt;/bcolor&gt;&#10;  &lt;transparent&gt;True&lt;/transparent&gt;&#10;  &lt;resolution&gt;1800&lt;/resolution&gt;&#10;  &lt;imageh&gt;589&lt;/imageh&gt;&#10;  &lt;imagew&gt;38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9" y="5803476"/>
            <a:ext cx="4103157" cy="62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613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Continuum </a:t>
            </a:r>
            <a:r>
              <a:rPr kumimoji="1" lang="en-US" altLang="ja-JP" dirty="0"/>
              <a:t>Extrapolation</a:t>
            </a:r>
            <a:br>
              <a:rPr kumimoji="1" lang="en-US" altLang="ja-JP" dirty="0"/>
            </a:br>
            <a:r>
              <a:rPr lang="en-US" altLang="ja-JP" sz="3200" dirty="0"/>
              <a:t>at mid-point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95" y="1513100"/>
            <a:ext cx="4483281" cy="36865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r="89681"/>
          <a:stretch/>
        </p:blipFill>
        <p:spPr>
          <a:xfrm>
            <a:off x="284717" y="1513100"/>
            <a:ext cx="484397" cy="368650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94527" y="5500818"/>
            <a:ext cx="438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>
                <a:latin typeface="Calibri" panose="020F0502020204030204" pitchFamily="34" charset="0"/>
              </a:rPr>
              <a:t>a</a:t>
            </a:r>
            <a:r>
              <a:rPr kumimoji="1" lang="en-US" altLang="ja-JP" sz="2400" dirty="0">
                <a:latin typeface="Calibri" panose="020F0502020204030204" pitchFamily="34" charset="0"/>
                <a:sym typeface="Wingdings" panose="05000000000000000000" pitchFamily="2" charset="2"/>
              </a:rPr>
              <a:t>0 </a:t>
            </a:r>
            <a:r>
              <a:rPr kumimoji="1" lang="en-US" altLang="ja-JP" sz="2400" dirty="0">
                <a:sym typeface="Wingdings" panose="05000000000000000000" pitchFamily="2" charset="2"/>
              </a:rPr>
              <a:t>extrapolation with fixed </a:t>
            </a:r>
            <a:r>
              <a:rPr kumimoji="1" lang="en-US" altLang="ja-JP" sz="2400" dirty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92" y="4127864"/>
            <a:ext cx="2574246" cy="266785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1605011">
            <a:off x="2593086" y="282090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continuum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045238">
            <a:off x="3660521" y="3228433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limit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平行四辺形 12"/>
          <p:cNvSpPr/>
          <p:nvPr/>
        </p:nvSpPr>
        <p:spPr>
          <a:xfrm rot="5400000" flipV="1">
            <a:off x="5934508" y="2373878"/>
            <a:ext cx="2682240" cy="785835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平行四辺形 13"/>
          <p:cNvSpPr/>
          <p:nvPr/>
        </p:nvSpPr>
        <p:spPr>
          <a:xfrm>
            <a:off x="6884672" y="2388595"/>
            <a:ext cx="2129727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/>
          <p:cNvSpPr/>
          <p:nvPr/>
        </p:nvSpPr>
        <p:spPr>
          <a:xfrm>
            <a:off x="5543545" y="2385827"/>
            <a:ext cx="2125000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平行四辺形 15"/>
          <p:cNvSpPr/>
          <p:nvPr/>
        </p:nvSpPr>
        <p:spPr>
          <a:xfrm rot="5400000" flipV="1">
            <a:off x="6415193" y="2847583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/>
          <p:cNvSpPr/>
          <p:nvPr/>
        </p:nvSpPr>
        <p:spPr>
          <a:xfrm>
            <a:off x="5536082" y="2385827"/>
            <a:ext cx="3474719" cy="761936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>
            <a:spLocks noChangeAspect="1"/>
          </p:cNvSpPr>
          <p:nvPr/>
        </p:nvSpPr>
        <p:spPr>
          <a:xfrm>
            <a:off x="6303190" y="266120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>
            <a:spLocks noChangeAspect="1"/>
          </p:cNvSpPr>
          <p:nvPr/>
        </p:nvSpPr>
        <p:spPr>
          <a:xfrm>
            <a:off x="8018320" y="2661209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6259493" y="2991410"/>
            <a:ext cx="1745618" cy="6151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42" y="3115620"/>
            <a:ext cx="188383" cy="183092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88" y="2441239"/>
            <a:ext cx="175683" cy="233892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396" y="2441239"/>
            <a:ext cx="175683" cy="269875"/>
          </a:xfrm>
          <a:prstGeom prst="rect">
            <a:avLst/>
          </a:prstGeom>
        </p:spPr>
      </p:pic>
      <p:cxnSp>
        <p:nvCxnSpPr>
          <p:cNvPr id="25" name="直線コネクタ 24"/>
          <p:cNvCxnSpPr>
            <a:stCxn id="19" idx="6"/>
            <a:endCxn id="20" idx="2"/>
          </p:cNvCxnSpPr>
          <p:nvPr/>
        </p:nvCxnSpPr>
        <p:spPr>
          <a:xfrm>
            <a:off x="6483190" y="2751209"/>
            <a:ext cx="153513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平行四辺形 25"/>
          <p:cNvSpPr/>
          <p:nvPr/>
        </p:nvSpPr>
        <p:spPr>
          <a:xfrm rot="5400000" flipV="1">
            <a:off x="6415194" y="1894412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 rot="1635065">
            <a:off x="7238048" y="2074930"/>
            <a:ext cx="484632" cy="59518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/>
              </a:solidFill>
            </a:endParaRPr>
          </a:p>
        </p:txBody>
      </p:sp>
      <p:sp>
        <p:nvSpPr>
          <p:cNvPr id="28" name="楕円 27"/>
          <p:cNvSpPr>
            <a:spLocks noChangeAspect="1"/>
          </p:cNvSpPr>
          <p:nvPr/>
        </p:nvSpPr>
        <p:spPr>
          <a:xfrm>
            <a:off x="7183441" y="2657253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047221" y="1609830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mid 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6009877" y="211561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>
            <a:off x="5721531" y="2115610"/>
            <a:ext cx="295748" cy="28795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6017279" y="1534779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18" y="1568620"/>
            <a:ext cx="206614" cy="184953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276" y="1943396"/>
            <a:ext cx="191618" cy="264933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11" y="1780741"/>
            <a:ext cx="174956" cy="184953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5691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</a:t>
            </a:r>
            <a:r>
              <a:rPr lang="en-US" altLang="ja-JP" dirty="0">
                <a:sym typeface="Wingdings" panose="05000000000000000000" pitchFamily="2" charset="2"/>
              </a:rPr>
              <a:t></a:t>
            </a:r>
            <a:r>
              <a:rPr lang="en-US" altLang="ja-JP" dirty="0">
                <a:latin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kumimoji="1" lang="en-US" altLang="ja-JP" dirty="0"/>
              <a:t>Extrapolation</a:t>
            </a:r>
            <a:br>
              <a:rPr kumimoji="1" lang="en-US" altLang="ja-JP" dirty="0"/>
            </a:br>
            <a:r>
              <a:rPr lang="en-US" altLang="ja-JP" sz="3200" dirty="0"/>
              <a:t>at mid-point</a:t>
            </a:r>
            <a:endParaRPr kumimoji="1"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95" y="1513100"/>
            <a:ext cx="4483281" cy="36865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r="89681"/>
          <a:stretch/>
        </p:blipFill>
        <p:spPr>
          <a:xfrm>
            <a:off x="284717" y="1513100"/>
            <a:ext cx="484397" cy="368650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94527" y="5500818"/>
            <a:ext cx="4392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>
                <a:latin typeface="Calibri" panose="020F0502020204030204" pitchFamily="34" charset="0"/>
              </a:rPr>
              <a:t>a</a:t>
            </a:r>
            <a:r>
              <a:rPr kumimoji="1" lang="en-US" altLang="ja-JP" sz="2400" dirty="0">
                <a:latin typeface="Calibri" panose="020F0502020204030204" pitchFamily="34" charset="0"/>
                <a:sym typeface="Wingdings" panose="05000000000000000000" pitchFamily="2" charset="2"/>
              </a:rPr>
              <a:t>0 </a:t>
            </a:r>
            <a:r>
              <a:rPr kumimoji="1" lang="en-US" altLang="ja-JP" sz="2400" dirty="0">
                <a:sym typeface="Wingdings" panose="05000000000000000000" pitchFamily="2" charset="2"/>
              </a:rPr>
              <a:t>extrapolation with fixed </a:t>
            </a:r>
            <a:r>
              <a:rPr kumimoji="1" lang="en-US" altLang="ja-JP" sz="2400" dirty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ym typeface="Wingdings" panose="05000000000000000000" pitchFamily="2" charset="2"/>
              </a:rPr>
              <a:t>Then, </a:t>
            </a:r>
            <a:r>
              <a:rPr lang="en-US" altLang="ja-JP" sz="2400" dirty="0">
                <a:latin typeface="Calibri" panose="020F0502020204030204" pitchFamily="34" charset="0"/>
                <a:sym typeface="Wingdings" panose="05000000000000000000" pitchFamily="2" charset="2"/>
              </a:rPr>
              <a:t>t0 </a:t>
            </a:r>
            <a:r>
              <a:rPr lang="en-US" altLang="ja-JP" sz="2400" dirty="0">
                <a:sym typeface="Wingdings" panose="05000000000000000000" pitchFamily="2" charset="2"/>
              </a:rPr>
              <a:t>with three ranges</a:t>
            </a:r>
            <a:endParaRPr kumimoji="1" lang="ja-JP" altLang="en-US" sz="2400" dirty="0"/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92" y="4093028"/>
            <a:ext cx="2574246" cy="2667855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455001" y="2466611"/>
            <a:ext cx="1160943" cy="960126"/>
            <a:chOff x="1871592" y="2357839"/>
            <a:chExt cx="993528" cy="960126"/>
          </a:xfrm>
        </p:grpSpPr>
        <p:sp>
          <p:nvSpPr>
            <p:cNvPr id="12" name="正方形/長方形 11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000105" y="3189963"/>
            <a:ext cx="1195705" cy="1075972"/>
            <a:chOff x="2192962" y="2960914"/>
            <a:chExt cx="1151880" cy="872217"/>
          </a:xfrm>
        </p:grpSpPr>
        <p:sp>
          <p:nvSpPr>
            <p:cNvPr id="15" name="正方形/長方形 14"/>
            <p:cNvSpPr/>
            <p:nvPr/>
          </p:nvSpPr>
          <p:spPr>
            <a:xfrm>
              <a:off x="2192962" y="2960914"/>
              <a:ext cx="1151880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080" y="1512780"/>
            <a:ext cx="2928748" cy="2416162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2753796" y="3043673"/>
            <a:ext cx="881652" cy="825005"/>
            <a:chOff x="2012036" y="2439630"/>
            <a:chExt cx="881652" cy="676556"/>
          </a:xfrm>
        </p:grpSpPr>
        <p:sp>
          <p:nvSpPr>
            <p:cNvPr id="9" name="正方形/長方形 8"/>
            <p:cNvSpPr/>
            <p:nvPr/>
          </p:nvSpPr>
          <p:spPr>
            <a:xfrm>
              <a:off x="2258345" y="2439630"/>
              <a:ext cx="615839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012036" y="2746854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 rot="1605011">
            <a:off x="2593086" y="282090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continuum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2045238">
            <a:off x="3660521" y="3228433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limit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23343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39975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:r>
                  <a:rPr lang="en-US" altLang="ja-JP" dirty="0"/>
                  <a:t>Double Extrapolation</a:t>
                </a:r>
                <a:br>
                  <a:rPr lang="en-US" altLang="ja-JP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0, 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</m:t>
                      </m:r>
                    </m:oMath>
                  </m:oMathPara>
                </a14:m>
                <a:endParaRPr kumimoji="1" lang="ja-JP" altLang="en-US" sz="28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299942" y="3275961"/>
            <a:ext cx="331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Continuum extrapolation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9942" y="5256302"/>
            <a:ext cx="277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Small t extrapolation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cont} = \langle T_{\mu\nu}(t) \rangle_{\rm lat} + C(t) a^2&#10;\end{align*}&lt;/body&gt;&#10;  &lt;fcolor&gt;FFFFFFFF&lt;/fcolor&gt;&#10;  &lt;bcolor&gt;FFFFFFFF&lt;/bcolor&gt;&#10;  &lt;transparent&gt;True&lt;/transparent&gt;&#10;  &lt;resolution&gt;1800&lt;/resolution&gt;&#10;  &lt;imageh&gt;291&lt;/imageh&gt;&#10;  &lt;imagew&gt;3674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4" y="3856341"/>
            <a:ext cx="4237271" cy="335614"/>
          </a:xfrm>
          <a:prstGeom prst="rect">
            <a:avLst/>
          </a:prstGeom>
        </p:spPr>
      </p:pic>
      <p:sp>
        <p:nvSpPr>
          <p:cNvPr id="22" name="右矢印 21"/>
          <p:cNvSpPr/>
          <p:nvPr/>
        </p:nvSpPr>
        <p:spPr>
          <a:xfrm flipH="1">
            <a:off x="411919" y="2937569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 flipH="1">
            <a:off x="411918" y="4817077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\rangle = \langle T_{\mu\nu}(t) \rangle + C' t&#10;\end{align*}&lt;/body&gt;&#10;  &lt;fcolor&gt;FFFFFFFF&lt;/fcolor&gt;&#10;  &lt;bcolor&gt;FFFFFFFF&lt;/bcolor&gt;&#10;  &lt;transparent&gt;True&lt;/transparent&gt;&#10;  &lt;resolution&gt;1800&lt;/resolution&gt;&#10;  &lt;imageh&gt;275&lt;/imageh&gt;&#10;  &lt;imagew&gt;2409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4" y="5829951"/>
            <a:ext cx="2778330" cy="317161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590088" y="223220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221495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121733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50187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526904"/>
            <a:ext cx="6067442" cy="675122"/>
          </a:xfrm>
          <a:prstGeom prst="rect">
            <a:avLst/>
          </a:prstGeom>
        </p:spPr>
      </p:pic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68</a:t>
            </a:fld>
            <a:endParaRPr lang="ja-JP" altLang="en-US" dirty="0"/>
          </a:p>
        </p:txBody>
      </p:sp>
      <p:sp>
        <p:nvSpPr>
          <p:cNvPr id="30" name="直角三角形 29">
            <a:extLst>
              <a:ext uri="{FF2B5EF4-FFF2-40B4-BE49-F238E27FC236}">
                <a16:creationId xmlns:a16="http://schemas.microsoft.com/office/drawing/2014/main" id="{FAE8BCC9-DFEA-4EDE-AE5E-445D9F736EB9}"/>
              </a:ext>
            </a:extLst>
          </p:cNvPr>
          <p:cNvSpPr/>
          <p:nvPr/>
        </p:nvSpPr>
        <p:spPr>
          <a:xfrm flipH="1">
            <a:off x="5759131" y="4002696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E9AF2ED1-67DB-4891-A1CF-0FE927A627B5}"/>
              </a:ext>
            </a:extLst>
          </p:cNvPr>
          <p:cNvCxnSpPr/>
          <p:nvPr/>
        </p:nvCxnSpPr>
        <p:spPr>
          <a:xfrm>
            <a:off x="5275807" y="6039831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5E1584C4-DDBF-4536-8FB6-95E7150BDA53}"/>
              </a:ext>
            </a:extLst>
          </p:cNvPr>
          <p:cNvCxnSpPr/>
          <p:nvPr/>
        </p:nvCxnSpPr>
        <p:spPr>
          <a:xfrm rot="16200000">
            <a:off x="4000002" y="4781443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3AA456AD-1E00-47AC-9E31-85ABA80BD2D9}"/>
              </a:ext>
            </a:extLst>
          </p:cNvPr>
          <p:cNvCxnSpPr/>
          <p:nvPr/>
        </p:nvCxnSpPr>
        <p:spPr>
          <a:xfrm>
            <a:off x="6302078" y="3267831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1253E12-AD8A-42A2-94F3-295EA221193B}"/>
              </a:ext>
            </a:extLst>
          </p:cNvPr>
          <p:cNvCxnSpPr/>
          <p:nvPr/>
        </p:nvCxnSpPr>
        <p:spPr>
          <a:xfrm>
            <a:off x="6846363" y="3267831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179B50F8-332C-490D-911A-DF994F1EC398}"/>
              </a:ext>
            </a:extLst>
          </p:cNvPr>
          <p:cNvCxnSpPr/>
          <p:nvPr/>
        </p:nvCxnSpPr>
        <p:spPr>
          <a:xfrm>
            <a:off x="7541374" y="3267831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5817F45-3FC8-4D2F-9E5D-0361C9AB7E2F}"/>
              </a:ext>
            </a:extLst>
          </p:cNvPr>
          <p:cNvSpPr txBox="1"/>
          <p:nvPr/>
        </p:nvSpPr>
        <p:spPr>
          <a:xfrm>
            <a:off x="7220807" y="5051146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strong </a:t>
            </a:r>
          </a:p>
          <a:p>
            <a:r>
              <a:rPr kumimoji="1" lang="en-US" altLang="ja-JP" sz="2000" dirty="0"/>
              <a:t>discretization</a:t>
            </a:r>
            <a:endParaRPr lang="en-US" altLang="ja-JP" sz="2000" dirty="0"/>
          </a:p>
          <a:p>
            <a:r>
              <a:rPr kumimoji="1" lang="en-US" altLang="ja-JP" sz="2000" dirty="0"/>
              <a:t>effect</a:t>
            </a:r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72A2F16-D9BA-4132-BCE0-2A12EA67C0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579" y="6218691"/>
            <a:ext cx="441119" cy="462224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559DF0D-BCF3-4277-966A-28FB40A708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07" y="2937569"/>
            <a:ext cx="221064" cy="456673"/>
          </a:xfrm>
          <a:prstGeom prst="rect">
            <a:avLst/>
          </a:prstGeom>
        </p:spPr>
      </p:pic>
      <p:sp>
        <p:nvSpPr>
          <p:cNvPr id="39" name="右矢印 17">
            <a:extLst>
              <a:ext uri="{FF2B5EF4-FFF2-40B4-BE49-F238E27FC236}">
                <a16:creationId xmlns:a16="http://schemas.microsoft.com/office/drawing/2014/main" id="{E5C84FF7-8535-4B2D-B261-0FCAFBD0DD51}"/>
              </a:ext>
            </a:extLst>
          </p:cNvPr>
          <p:cNvSpPr/>
          <p:nvPr/>
        </p:nvSpPr>
        <p:spPr>
          <a:xfrm flipH="1">
            <a:off x="5759129" y="3504633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0" name="右矢印 18">
            <a:extLst>
              <a:ext uri="{FF2B5EF4-FFF2-40B4-BE49-F238E27FC236}">
                <a16:creationId xmlns:a16="http://schemas.microsoft.com/office/drawing/2014/main" id="{33486A1A-3B87-46A7-876F-2DC03B0DA732}"/>
              </a:ext>
            </a:extLst>
          </p:cNvPr>
          <p:cNvSpPr/>
          <p:nvPr/>
        </p:nvSpPr>
        <p:spPr>
          <a:xfrm flipH="1">
            <a:off x="5759129" y="394877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1" name="右矢印 19">
            <a:extLst>
              <a:ext uri="{FF2B5EF4-FFF2-40B4-BE49-F238E27FC236}">
                <a16:creationId xmlns:a16="http://schemas.microsoft.com/office/drawing/2014/main" id="{ECC3D03E-1783-4AAF-AB54-5EC5B27F3546}"/>
              </a:ext>
            </a:extLst>
          </p:cNvPr>
          <p:cNvSpPr/>
          <p:nvPr/>
        </p:nvSpPr>
        <p:spPr>
          <a:xfrm flipH="1">
            <a:off x="5759129" y="4438767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2" name="右矢印 20">
            <a:extLst>
              <a:ext uri="{FF2B5EF4-FFF2-40B4-BE49-F238E27FC236}">
                <a16:creationId xmlns:a16="http://schemas.microsoft.com/office/drawing/2014/main" id="{7115DB8F-E210-4A59-81EE-6022001F7F8B}"/>
              </a:ext>
            </a:extLst>
          </p:cNvPr>
          <p:cNvSpPr/>
          <p:nvPr/>
        </p:nvSpPr>
        <p:spPr>
          <a:xfrm rot="16200000" flipH="1">
            <a:off x="4493370" y="4636404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7953C8F-F057-4ABA-8D45-A7869D0F17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5807" y="2597956"/>
            <a:ext cx="3039828" cy="200976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7C450C9-100D-4670-ADEC-1B8C980369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5807" y="4715294"/>
            <a:ext cx="3034936" cy="205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311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</a:t>
            </a:r>
            <a:r>
              <a:rPr kumimoji="1" lang="en-US" altLang="ja-JP" sz="3600" dirty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/>
              <a:t>nit Area</a:t>
            </a:r>
            <a:endParaRPr kumimoji="1" lang="ja-JP" altLang="en-US" sz="3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798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Yang-Mills 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16" y="5559376"/>
            <a:ext cx="1095416" cy="31208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t: “flow time”</a:t>
            </a:r>
          </a:p>
          <a:p>
            <a:r>
              <a:rPr lang="en-US" altLang="ja-JP" sz="2400" dirty="0"/>
              <a:t>dim:[length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]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leading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357608" y="5132671"/>
                <a:ext cx="473398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diffusion equation in 4-dim space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diffusion distance</a:t>
                </a:r>
                <a:r>
                  <a:rPr kumimoji="1" lang="ja-JP" altLang="en-US" sz="2400" dirty="0"/>
                  <a:t>　</a:t>
                </a:r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“continuous” cooling/smearing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No UV divergence at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kumimoji="1" lang="ja-JP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08" y="5132671"/>
                <a:ext cx="4733988" cy="1569660"/>
              </a:xfrm>
              <a:prstGeom prst="rect">
                <a:avLst/>
              </a:prstGeom>
              <a:blipFill>
                <a:blip r:embed="rId5"/>
                <a:stretch>
                  <a:fillRect l="-1804" t="-3113" r="-1031" b="-81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5913669" y="1194593"/>
            <a:ext cx="323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Luscher</a:t>
            </a:r>
            <a:r>
              <a:rPr kumimoji="1" lang="en-US" altLang="ja-JP" sz="2000" dirty="0"/>
              <a:t> 2010</a:t>
            </a:r>
          </a:p>
          <a:p>
            <a:r>
              <a:rPr lang="de-DE" altLang="ja-JP" sz="2000" dirty="0"/>
              <a:t>Narayanan, Neuberger, 2006</a:t>
            </a:r>
          </a:p>
          <a:p>
            <a:r>
              <a:rPr lang="de-DE" altLang="ja-JP" sz="2000" dirty="0"/>
              <a:t>Luscher, Weiss, 2011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5806" y="4823788"/>
            <a:ext cx="3982578" cy="18500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34083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70</a:t>
            </a:fld>
            <a:endParaRPr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782291" y="5157186"/>
            <a:ext cx="3136565" cy="148916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563921" y="4422406"/>
            <a:ext cx="487680" cy="434949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</a:t>
            </a:r>
            <a:r>
              <a:rPr kumimoji="1" lang="en-US" altLang="ja-JP" sz="3600" dirty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/>
              <a:t>nit Area</a:t>
            </a:r>
            <a:endParaRPr kumimoji="1" lang="ja-JP" altLang="en-US" sz="3600" dirty="0"/>
          </a:p>
        </p:txBody>
      </p:sp>
      <p:sp>
        <p:nvSpPr>
          <p:cNvPr id="34" name="角丸四角形吹き出し 33"/>
          <p:cNvSpPr/>
          <p:nvPr/>
        </p:nvSpPr>
        <p:spPr>
          <a:xfrm>
            <a:off x="4671811" y="5157186"/>
            <a:ext cx="2952206" cy="1489166"/>
          </a:xfrm>
          <a:prstGeom prst="wedgeRoundRectCallout">
            <a:avLst>
              <a:gd name="adj1" fmla="val 22393"/>
              <a:gd name="adj2" fmla="val -73127"/>
              <a:gd name="adj3" fmla="val 16667"/>
            </a:avLst>
          </a:prstGeom>
          <a:solidFill>
            <a:schemeClr val="accent1">
              <a:lumMod val="50000"/>
              <a:alpha val="70000"/>
            </a:schemeClr>
          </a:solidFill>
          <a:ln w="28575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105862" y="1526611"/>
            <a:ext cx="437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Generally, F and n are not parallel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5046841" y="5208717"/>
            <a:ext cx="2097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Stress Tensor</a:t>
            </a:r>
            <a:endParaRPr lang="ja-JP" altLang="en-US" sz="28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9" t="27094" r="35633" b="29743"/>
          <a:stretch/>
        </p:blipFill>
        <p:spPr>
          <a:xfrm>
            <a:off x="4178160" y="2117260"/>
            <a:ext cx="1959429" cy="1915887"/>
          </a:xfrm>
          <a:prstGeom prst="rect">
            <a:avLst/>
          </a:prstGeom>
        </p:spPr>
      </p:pic>
      <p:sp>
        <p:nvSpPr>
          <p:cNvPr id="47" name="平行四辺形 46"/>
          <p:cNvSpPr/>
          <p:nvPr/>
        </p:nvSpPr>
        <p:spPr>
          <a:xfrm rot="16200000" flipH="1" flipV="1">
            <a:off x="5052107" y="3221368"/>
            <a:ext cx="654735" cy="277082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6913481" y="2113527"/>
            <a:ext cx="1534839" cy="1885332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tint val="93725"/>
                  <a:invGamma/>
                  <a:alpha val="72000"/>
                </a:srgb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6840456" y="2113527"/>
            <a:ext cx="73025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8448320" y="2113527"/>
            <a:ext cx="71438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518036" y="2116294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v</a:t>
            </a: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V="1">
            <a:off x="8496738" y="2354828"/>
            <a:ext cx="15875" cy="7667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8527638" y="2656551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F</a:t>
            </a: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 flipV="1">
            <a:off x="7193719" y="2499290"/>
            <a:ext cx="0" cy="1296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7409619" y="2715190"/>
            <a:ext cx="0" cy="10810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 flipV="1">
            <a:off x="7625519" y="2931090"/>
            <a:ext cx="0" cy="8651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 flipV="1">
            <a:off x="7841419" y="3121590"/>
            <a:ext cx="0" cy="6746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H="1" flipV="1">
            <a:off x="8057319" y="3337490"/>
            <a:ext cx="1588" cy="4587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 flipV="1">
            <a:off x="8274806" y="3580377"/>
            <a:ext cx="0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0" name="AutoShape 67"/>
          <p:cNvSpPr>
            <a:spLocks noChangeArrowheads="1"/>
          </p:cNvSpPr>
          <p:nvPr/>
        </p:nvSpPr>
        <p:spPr bwMode="auto">
          <a:xfrm rot="16200000">
            <a:off x="6275285" y="2810418"/>
            <a:ext cx="865188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rgbClr val="666699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1" name="平行四辺形 60"/>
          <p:cNvSpPr/>
          <p:nvPr/>
        </p:nvSpPr>
        <p:spPr>
          <a:xfrm rot="16200000" flipH="1">
            <a:off x="7262271" y="3154387"/>
            <a:ext cx="843336" cy="191293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\frac{F_i}S &#10;= \sigma_{ij} n_j&#10;\end{align*}&lt;/body&gt;&#10;  &lt;fcolor&gt;FFFFFFFF&lt;/fcolor&gt;&#10;  &lt;bcolor&gt;FF000000&lt;/bcolor&gt;&#10;  &lt;transparent&gt;True&lt;/transparent&gt;&#10;  &lt;resolution&gt;1800&lt;/resolution&gt;&#10;  &lt;imageh&gt;511&lt;/imageh&gt;&#10;  &lt;imagew&gt;1148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32" y="4162131"/>
            <a:ext cx="1832479" cy="815676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5530262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736281" y="277157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- T_{ij}&#10;\end{align*}&lt;/body&gt;&#10;  &lt;fcolor&gt;FFFFFFFF&lt;/fcolor&gt;&#10;  &lt;bcolor&gt;FF000000&lt;/bcolor&gt;&#10;  &lt;transparent&gt;True&lt;/transparent&gt;&#10;  &lt;resolution&gt;1800&lt;/resolution&gt;&#10;  &lt;imageh&gt;242&lt;/imageh&gt;&#10;  &lt;imagew&gt;1125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60" y="5908701"/>
            <a:ext cx="1795766" cy="38628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00615" y="5248550"/>
            <a:ext cx="26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In thermal medium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= P \delta_{ij}&#10;\end{align*}&lt;/body&gt;&#10;  &lt;fcolor&gt;FFFFFFFF&lt;/fcolor&gt;&#10;  &lt;bcolor&gt;FFFFFFFF&lt;/bcolor&gt;&#10;  &lt;transparent&gt;True&lt;/transparent&gt;&#10;  &lt;resolution&gt;1800&lt;/resolution&gt;&#10;  &lt;imageh&gt;251&lt;/imageh&gt;&#10;  &lt;imagew&gt;1098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63" y="5864524"/>
            <a:ext cx="2166910" cy="4953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788134" y="6005931"/>
            <a:ext cx="97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Landau</a:t>
            </a:r>
          </a:p>
          <a:p>
            <a:r>
              <a:rPr lang="en-US" altLang="ja-JP" sz="2000" dirty="0" err="1"/>
              <a:t>Lifshitz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3666583" y="322624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</a:rPr>
              <a:t>elastic body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29596" y="211352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fluid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98579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Tensor in AH Model</a:t>
            </a:r>
            <a:br>
              <a:rPr kumimoji="1" lang="en-US" altLang="ja-JP" dirty="0"/>
            </a:br>
            <a:r>
              <a:rPr lang="en-US" altLang="ja-JP" sz="3200" dirty="0"/>
              <a:t>infinitely-long flux tube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697" y="2096018"/>
            <a:ext cx="4277904" cy="3130517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51" y="1704152"/>
            <a:ext cx="1104900" cy="30691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=0&#10;\end{align*}&lt;/body&gt;&#10;  &lt;fcolor&gt;FFFFFFFF&lt;/fcolor&gt;&#10;  &lt;bcolor&gt;FF000000&lt;/bcolor&gt;&#10;  &lt;transparent&gt;True&lt;/transparent&gt;&#10;  &lt;resolution&gt;1800&lt;/resolution&gt;&#10;  &lt;imageh&gt;208&lt;/imageh&gt;&#10;  &lt;imagew&gt;1484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13" y="5745408"/>
            <a:ext cx="2833460" cy="39714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279067" y="6257506"/>
            <a:ext cx="4575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/>
              <a:t>de Vega, </a:t>
            </a:r>
            <a:r>
              <a:rPr lang="en-US" altLang="ja-JP" sz="2000" dirty="0" err="1"/>
              <a:t>Schaposnik</a:t>
            </a:r>
            <a:r>
              <a:rPr lang="en-US" altLang="ja-JP" sz="2000" dirty="0"/>
              <a:t>, PR</a:t>
            </a:r>
            <a:r>
              <a:rPr lang="en-US" altLang="ja-JP" sz="2000" b="1" dirty="0"/>
              <a:t>D14</a:t>
            </a:r>
            <a:r>
              <a:rPr lang="en-US" altLang="ja-JP" sz="2000" dirty="0"/>
              <a:t>, 1100 (1976).</a:t>
            </a:r>
            <a:endParaRPr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2506514" y="1620848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Bogomol’nyi</a:t>
            </a:r>
            <a:r>
              <a:rPr lang="en-US" altLang="ja-JP" sz="2400" dirty="0"/>
              <a:t> bound :</a:t>
            </a:r>
            <a:endParaRPr lang="ja-JP" altLang="en-US" sz="2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71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5580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5303532" y="5394070"/>
            <a:ext cx="2455240" cy="108591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Tensor in AH Model</a:t>
            </a:r>
            <a:br>
              <a:rPr kumimoji="1" lang="en-US" altLang="ja-JP" dirty="0"/>
            </a:br>
            <a:r>
              <a:rPr lang="en-US" altLang="ja-JP" sz="3200" dirty="0"/>
              <a:t>infinitely-long 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/>
              <a:t>ype-I</a:t>
            </a:r>
            <a:endParaRPr kumimoji="1" lang="ja-JP" altLang="en-US" sz="28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14671" y="1369902"/>
            <a:ext cx="125034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/>
              <a:t>ype-II</a:t>
            </a:r>
            <a:endParaRPr kumimoji="1" lang="ja-JP" altLang="en-US" sz="2800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519" y="1994180"/>
            <a:ext cx="3900537" cy="29693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3.0&#10;\end{align*}&lt;/body&gt;&#10;  &lt;fcolor&gt;FFFFFFFF&lt;/fcolor&gt;&#10;  &lt;bcolor&gt;FF000000&lt;/bcolor&gt;&#10;  &lt;transparent&gt;True&lt;/transparent&gt;&#10;  &lt;resolution&gt;1800&lt;/resolution&gt;&#10;  &lt;imageh&gt;167&lt;/imageh&gt;&#10;  &lt;imagew&gt;77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31" y="1677781"/>
            <a:ext cx="815975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6787357" y="3932131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T_{rr} &amp;l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198" y="4075616"/>
            <a:ext cx="1218945" cy="31932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09987" y="5465742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No degeneracy </a:t>
            </a:r>
            <a:r>
              <a:rPr kumimoji="1" lang="en-US" altLang="ja-JP" sz="2400" dirty="0" err="1"/>
              <a:t>bw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/>
              <a:t>rr</a:t>
            </a:r>
            <a:r>
              <a:rPr kumimoji="1" lang="en-US" altLang="ja-JP" sz="2400" dirty="0"/>
              <a:t> &amp; </a:t>
            </a: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>
                <a:latin typeface="Symbol" panose="05050102010706020507" pitchFamily="18" charset="2"/>
              </a:rPr>
              <a:t>qq</a:t>
            </a:r>
            <a:r>
              <a:rPr kumimoji="1" lang="en-US" altLang="ja-JP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T</a:t>
            </a:r>
            <a:r>
              <a:rPr lang="en-US" altLang="ja-JP" sz="2400" baseline="-25000" dirty="0" err="1">
                <a:latin typeface="Symbol" panose="05050102010706020507" pitchFamily="18" charset="2"/>
              </a:rPr>
              <a:t>qq</a:t>
            </a:r>
            <a:r>
              <a:rPr lang="ja-JP" altLang="en-US" sz="2400" dirty="0"/>
              <a:t> </a:t>
            </a:r>
            <a:r>
              <a:rPr lang="en-US" altLang="ja-JP" sz="2400" dirty="0"/>
              <a:t>changes sign </a:t>
            </a:r>
            <a:endParaRPr kumimoji="1" lang="ja-JP" altLang="en-US" sz="2400" dirty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38" y="5818913"/>
            <a:ext cx="1749425" cy="54398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5367211" y="5376443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conservation law</a:t>
            </a:r>
            <a:endParaRPr kumimoji="1" lang="ja-JP" altLang="en-US" sz="2400" dirty="0"/>
          </a:p>
        </p:txBody>
      </p:sp>
      <p:sp>
        <p:nvSpPr>
          <p:cNvPr id="24" name="右矢印 23"/>
          <p:cNvSpPr/>
          <p:nvPr/>
        </p:nvSpPr>
        <p:spPr>
          <a:xfrm flipH="1">
            <a:off x="4572000" y="5599871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72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08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894289" y="1458219"/>
            <a:ext cx="4801126" cy="240482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Gradient Flow</a:t>
            </a:r>
            <a:r>
              <a:rPr kumimoji="1" lang="ja-JP" altLang="en-US" dirty="0"/>
              <a:t> </a:t>
            </a:r>
            <a:r>
              <a:rPr kumimoji="1" lang="en-US" altLang="ja-JP" dirty="0"/>
              <a:t>for Fermion</a:t>
            </a:r>
            <a:r>
              <a:rPr lang="en-US" altLang="ja-JP" dirty="0"/>
              <a:t>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85798" y="1458219"/>
            <a:ext cx="2400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/>
              <a:t>Luscher</a:t>
            </a:r>
            <a:r>
              <a:rPr kumimoji="1" lang="en-US" altLang="ja-JP" sz="2000" dirty="0"/>
              <a:t>, 2013</a:t>
            </a:r>
          </a:p>
          <a:p>
            <a:r>
              <a:rPr lang="en-US" altLang="ja-JP" sz="2000" dirty="0"/>
              <a:t>Makino, Suzuki, 2014</a:t>
            </a:r>
          </a:p>
          <a:p>
            <a:r>
              <a:rPr kumimoji="1" lang="en-US" altLang="ja-JP" sz="2000" dirty="0"/>
              <a:t>Taniguchi+ (WHOT) </a:t>
            </a:r>
          </a:p>
          <a:p>
            <a:pPr algn="r"/>
            <a:r>
              <a:rPr kumimoji="1" lang="en-US" altLang="ja-JP" sz="2000" dirty="0"/>
              <a:t>2016</a:t>
            </a:r>
            <a:r>
              <a:rPr lang="en-US" altLang="ja-JP" sz="2000" dirty="0"/>
              <a:t>~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0248" y="4301803"/>
            <a:ext cx="733726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rgbClr val="FFFF00"/>
                </a:solidFill>
              </a:rPr>
              <a:t>Not</a:t>
            </a:r>
            <a:r>
              <a:rPr lang="en-US" altLang="ja-JP" sz="2400" dirty="0"/>
              <a:t> “gradient” flow </a:t>
            </a:r>
            <a:r>
              <a:rPr lang="en-US" altLang="ja-JP" sz="2400" dirty="0">
                <a:solidFill>
                  <a:srgbClr val="FFFF00"/>
                </a:solidFill>
              </a:rPr>
              <a:t>but</a:t>
            </a:r>
            <a:r>
              <a:rPr lang="en-US" altLang="ja-JP" sz="2400" dirty="0"/>
              <a:t> a “diffusion”-type equation.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Divergence in field renormalization of fermions.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All observables are finite at t&gt;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ja-JP" sz="2400" dirty="0"/>
              <a:t> once Z(t)</a:t>
            </a:r>
            <a:r>
              <a:rPr lang="ja-JP" altLang="en-US" sz="2400" dirty="0"/>
              <a:t> </a:t>
            </a:r>
            <a:r>
              <a:rPr lang="en-US" altLang="ja-JP" sz="2400" dirty="0"/>
              <a:t>is fixed.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Energy-momentum tensor from </a:t>
            </a:r>
            <a:r>
              <a:rPr lang="en-US" altLang="ja-JP" sz="2400" dirty="0" err="1"/>
              <a:t>SF</a:t>
            </a:r>
            <a:r>
              <a:rPr lang="en-US" altLang="ja-JP" sz="2400" i="1" dirty="0" err="1"/>
              <a:t>t</a:t>
            </a:r>
            <a:r>
              <a:rPr lang="en-US" altLang="ja-JP" sz="2400" dirty="0" err="1"/>
              <a:t>X</a:t>
            </a:r>
            <a:r>
              <a:rPr lang="en-US" altLang="ja-JP" sz="2400" dirty="0"/>
              <a:t> </a:t>
            </a:r>
            <a:r>
              <a:rPr lang="en-US" altLang="ja-JP" dirty="0"/>
              <a:t>Makino, Suzuki, 2014</a:t>
            </a: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tilde\psi(t,x)=Z(t)\psi(t,x)&#10;\end{align*}&lt;/body&gt;&#10;  &lt;fcolor&gt;FFFFFFFF&lt;/fcolor&gt;&#10;  &lt;bcolor&gt;FFFFFFFF&lt;/bcolor&gt;&#10;  &lt;transparent&gt;True&lt;/transparent&gt;&#10;  &lt;resolution&gt;1800&lt;/resolution&gt;&#10;  &lt;imageh&gt;294&lt;/imageh&gt;&#10;  &lt;imagew&gt;218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18" y="5745345"/>
            <a:ext cx="2972480" cy="399410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_\mu = \partial_\mu + A_\mu(t,x)&#10;\end{align*}&lt;/body&gt;&#10;  &lt;fcolor&gt;FFFFFFFF&lt;/fcolor&gt;&#10;  &lt;bcolor&gt;FFFFFFFF&lt;/bcolor&gt;&#10;  &lt;transparent&gt;True&lt;/transparent&gt;&#10;  &lt;resolution&gt;1800&lt;/resolution&gt;&#10;  &lt;imageh&gt;261&lt;/imageh&gt;&#10;  &lt;imagew&gt;2065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88" y="3340524"/>
            <a:ext cx="2549349" cy="322218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partial_t \psi (t,x)&#10;&amp;amp;= D_\mu D_\mu \psi(t,x)&#10;\\&#10;\partial_t \bar\psi(t,x)&#10;&amp;amp;= \psi(t,x)\overleftarrow D_\mu \overleftarrow D_\mu &#10;\end{align*}&lt;/body&gt;&#10;  &lt;fcolor&gt;FFFFFFFF&lt;/fcolor&gt;&#10;  &lt;bcolor&gt;FFFFFFFF&lt;/bcolor&gt;&#10;  &lt;transparent&gt;True&lt;/transparent&gt;&#10;  &lt;resolution&gt;1800&lt;/resolution&gt;&#10;  &lt;imageh&gt;734&lt;/imageh&gt;&#10;  &lt;imagew&gt;2701&lt;/imagew&gt;&#10;  &lt;scale&gt;50&lt;/scale&gt;&#10;  &lt;cursor&gt;1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43" y="1742402"/>
            <a:ext cx="4266254" cy="1159359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8041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Small Flow-Time Expansion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9533" y="1095252"/>
            <a:ext cx="223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/>
              <a:t>Luescher</a:t>
            </a:r>
            <a:r>
              <a:rPr kumimoji="1" lang="en-US" altLang="ja-JP" dirty="0"/>
              <a:t>, Weisz, 2011</a:t>
            </a:r>
          </a:p>
          <a:p>
            <a:pPr algn="r"/>
            <a:r>
              <a:rPr lang="en-US" altLang="ja-JP" dirty="0"/>
              <a:t>Suzuki, 2013</a:t>
            </a:r>
            <a:endParaRPr kumimoji="1"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791316" y="3529104"/>
            <a:ext cx="1366124" cy="3328896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27" y="5162966"/>
            <a:ext cx="139582" cy="290186"/>
          </a:xfrm>
          <a:prstGeom prst="rect">
            <a:avLst/>
          </a:prstGeom>
        </p:spPr>
      </p:pic>
      <p:sp>
        <p:nvSpPr>
          <p:cNvPr id="9" name="円/楕円 12"/>
          <p:cNvSpPr/>
          <p:nvPr/>
        </p:nvSpPr>
        <p:spPr>
          <a:xfrm>
            <a:off x="1381585" y="4627173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04" y="4701361"/>
            <a:ext cx="789702" cy="328013"/>
          </a:xfrm>
          <a:prstGeom prst="rect">
            <a:avLst/>
          </a:prstGeom>
        </p:spPr>
      </p:pic>
      <p:sp>
        <p:nvSpPr>
          <p:cNvPr id="11" name="二等辺三角形 10"/>
          <p:cNvSpPr/>
          <p:nvPr/>
        </p:nvSpPr>
        <p:spPr>
          <a:xfrm rot="5400000">
            <a:off x="1577258" y="4616104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9" idx="1"/>
          </p:cNvCxnSpPr>
          <p:nvPr/>
        </p:nvCxnSpPr>
        <p:spPr>
          <a:xfrm>
            <a:off x="1435412" y="4788770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/>
              <a:t>remormalized</a:t>
            </a:r>
            <a:r>
              <a:rPr kumimoji="1" lang="en-US" altLang="ja-JP" sz="2400" dirty="0"/>
              <a:t> operators</a:t>
            </a:r>
          </a:p>
          <a:p>
            <a:pPr algn="ctr"/>
            <a:r>
              <a:rPr lang="en-US" altLang="ja-JP" sz="2400" dirty="0"/>
              <a:t>of original theory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2184439" y="3444852"/>
                <a:ext cx="2773342" cy="510778"/>
              </a:xfrm>
              <a:prstGeom prst="wedgeRoundRectCallout">
                <a:avLst>
                  <a:gd name="adj1" fmla="val -21542"/>
                  <a:gd name="adj2" fmla="val -173292"/>
                  <a:gd name="adj3" fmla="val 16667"/>
                </a:avLst>
              </a:prstGeom>
              <a:solidFill>
                <a:schemeClr val="tx2">
                  <a:lumMod val="50000"/>
                </a:schemeClr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400" dirty="0"/>
                  <a:t>an </a:t>
                </a:r>
                <a:r>
                  <a:rPr kumimoji="1" lang="en-US" altLang="ja-JP" sz="2400" dirty="0"/>
                  <a:t>operator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kumimoji="1" lang="en-US" altLang="ja-JP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439" y="3444852"/>
                <a:ext cx="2773342" cy="510778"/>
              </a:xfrm>
              <a:prstGeom prst="wedgeRoundRectCallout">
                <a:avLst>
                  <a:gd name="adj1" fmla="val -21542"/>
                  <a:gd name="adj2" fmla="val -173292"/>
                  <a:gd name="adj3" fmla="val 16667"/>
                </a:avLst>
              </a:prstGeom>
              <a:blipFill>
                <a:blip r:embed="rId7"/>
                <a:stretch>
                  <a:fillRect l="-2188" b="-8901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右矢印 18"/>
          <p:cNvSpPr/>
          <p:nvPr/>
        </p:nvSpPr>
        <p:spPr>
          <a:xfrm flipH="1">
            <a:off x="1855036" y="5398974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  <a:ln w="28575">
            <a:solidFill>
              <a:srgbClr val="FF000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2006269" y="5673203"/>
                <a:ext cx="1423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</m:t>
                    </m:r>
                    <m:r>
                      <a:rPr kumimoji="1" lang="en-US" altLang="ja-JP" sz="24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0</m:t>
                    </m:r>
                    <m:r>
                      <a:rPr kumimoji="1" lang="en-US" altLang="ja-JP" sz="24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kumimoji="1" lang="en-US" altLang="ja-JP" sz="2400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limit</a:t>
                </a:r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269" y="5673203"/>
                <a:ext cx="1423788" cy="461665"/>
              </a:xfrm>
              <a:prstGeom prst="rect">
                <a:avLst/>
              </a:prstGeom>
              <a:blipFill>
                <a:blip r:embed="rId8"/>
                <a:stretch>
                  <a:fillRect t="-10667" r="-5556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 rot="16200000">
            <a:off x="-807494" y="5069601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original 4-dim theory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2\sqrt{2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87" y="5675561"/>
            <a:ext cx="566208" cy="263525"/>
          </a:xfrm>
          <a:prstGeom prst="rect">
            <a:avLst/>
          </a:prstGeom>
          <a:effectLst>
            <a:glow rad="38100">
              <a:schemeClr val="tx1">
                <a:alpha val="84000"/>
              </a:schemeClr>
            </a:glow>
          </a:effectLst>
        </p:spPr>
      </p:pic>
      <p:cxnSp>
        <p:nvCxnSpPr>
          <p:cNvPr id="6" name="直線矢印コネクタ 5"/>
          <p:cNvCxnSpPr/>
          <p:nvPr/>
        </p:nvCxnSpPr>
        <p:spPr>
          <a:xfrm>
            <a:off x="1541691" y="5163184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乗算記号 4"/>
          <p:cNvSpPr/>
          <p:nvPr/>
        </p:nvSpPr>
        <p:spPr>
          <a:xfrm>
            <a:off x="2552042" y="5039660"/>
            <a:ext cx="268941" cy="2716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1363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 \ u s e p a c k a g e { a m s m a t h , b m }  
 \ p a g e s t y l e { e m p t y }  
 < / p r e a m b l e >  
     < b o d y > \ b e g i n { a l i g n * }    
  
 \ e n d { a l i g n * } < / b o d y >  
     < f c o l o r > F F F F F F F F 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978291D1-54D9-42CE-8762-571CE4B193C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6987</TotalTime>
  <Words>2618</Words>
  <Application>Microsoft Office PowerPoint</Application>
  <PresentationFormat>画面に合わせる (4:3)</PresentationFormat>
  <Paragraphs>718</Paragraphs>
  <Slides>72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72</vt:i4>
      </vt:variant>
    </vt:vector>
  </HeadingPairs>
  <TitlesOfParts>
    <vt:vector size="86" baseType="lpstr">
      <vt:lpstr>Andalus</vt:lpstr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Century</vt:lpstr>
      <vt:lpstr>Corbel</vt:lpstr>
      <vt:lpstr>Symbol</vt:lpstr>
      <vt:lpstr>Wingdings</vt:lpstr>
      <vt:lpstr>Office テーマ</vt:lpstr>
      <vt:lpstr>奥行</vt:lpstr>
      <vt:lpstr>Gravitational Form Factors from Lattice QCD</vt:lpstr>
      <vt:lpstr>PowerPoint プレゼンテーション</vt:lpstr>
      <vt:lpstr>Gravitational Form Factors</vt:lpstr>
      <vt:lpstr>GFF from Lattice</vt:lpstr>
      <vt:lpstr>Contents</vt:lpstr>
      <vt:lpstr>PowerPoint プレゼンテーション</vt:lpstr>
      <vt:lpstr>Yang-Mills Gradient Flow</vt:lpstr>
      <vt:lpstr>Gradient Flow for Fermions</vt:lpstr>
      <vt:lpstr>Small Flow-Time Expansion</vt:lpstr>
      <vt:lpstr>Constructing EMT 1</vt:lpstr>
      <vt:lpstr>Constructing EMT 2</vt:lpstr>
      <vt:lpstr>EMT in QCD</vt:lpstr>
      <vt:lpstr>Perturbative Coefficients</vt:lpstr>
      <vt:lpstr>t Dependence: SU(3) YM</vt:lpstr>
      <vt:lpstr>Double Extrapolation</vt:lpstr>
      <vt:lpstr>t Dependence: SU(3) YM</vt:lpstr>
      <vt:lpstr>T Dependence: Comparison</vt:lpstr>
      <vt:lpstr>2+1 QCD EoS from SFtX Method</vt:lpstr>
      <vt:lpstr>Contents</vt:lpstr>
      <vt:lpstr>Force</vt:lpstr>
      <vt:lpstr>Maxwell Stress (in Maxwell Theory)</vt:lpstr>
      <vt:lpstr>Maxwell Stress (in Maxwell Theory)</vt:lpstr>
      <vt:lpstr>Quark-Anti-quark System</vt:lpstr>
      <vt:lpstr>Stress Tensor in QQ System</vt:lpstr>
      <vt:lpstr>SU(3) YM vs Maxwell</vt:lpstr>
      <vt:lpstr>Stress Distribution on Mid-Plane</vt:lpstr>
      <vt:lpstr>Mid-Plane</vt:lpstr>
      <vt:lpstr>Mid-Plane</vt:lpstr>
      <vt:lpstr>Momentum Conservation</vt:lpstr>
      <vt:lpstr>Force</vt:lpstr>
      <vt:lpstr>Force</vt:lpstr>
      <vt:lpstr>Force</vt:lpstr>
      <vt:lpstr>Contents</vt:lpstr>
      <vt:lpstr>Dual Superconductor Picture</vt:lpstr>
      <vt:lpstr>Abelian-Higgs Model</vt:lpstr>
      <vt:lpstr>Stress Tensor in AH Model infinitely-long flux tube</vt:lpstr>
      <vt:lpstr>Flux Tube with Finite Length</vt:lpstr>
      <vt:lpstr>Contents</vt:lpstr>
      <vt:lpstr>Soliton in 1+1d</vt:lpstr>
      <vt:lpstr>Quantum Correction</vt:lpstr>
      <vt:lpstr>Quantum Correction to Total Energy</vt:lpstr>
      <vt:lpstr>Collective Coordinate Method</vt:lpstr>
      <vt:lpstr>EMT Distr. at 1-loop Order</vt:lpstr>
      <vt:lpstr>Contents</vt:lpstr>
      <vt:lpstr>Stress Tensor around a Quark</vt:lpstr>
      <vt:lpstr>Stress Tensor around a Quark</vt:lpstr>
      <vt:lpstr>Pressure inside Hadrons</vt:lpstr>
      <vt:lpstr>EMT Around a Static Q</vt:lpstr>
      <vt:lpstr>Lattice Setup</vt:lpstr>
      <vt:lpstr>Spherical Coordinates</vt:lpstr>
      <vt:lpstr>Stress Tensor Around a Quark</vt:lpstr>
      <vt:lpstr>Stress Tensor Around a Quark</vt:lpstr>
      <vt:lpstr>Perturbative Analysis</vt:lpstr>
      <vt:lpstr>r Dependence</vt:lpstr>
      <vt:lpstr>Running Coupling</vt:lpstr>
      <vt:lpstr>Summary</vt:lpstr>
      <vt:lpstr>backup</vt:lpstr>
      <vt:lpstr>Double Extrapolation t0, a0</vt:lpstr>
      <vt:lpstr>EMT on the Lattice: Conventional</vt:lpstr>
      <vt:lpstr>SFtX Method</vt:lpstr>
      <vt:lpstr>Fermion Propagator</vt:lpstr>
      <vt:lpstr>Nf=2+1 QCD Thermodynamics</vt:lpstr>
      <vt:lpstr>Numerical Setup</vt:lpstr>
      <vt:lpstr>Extrapolations t0, a0</vt:lpstr>
      <vt:lpstr>Lattice Setup</vt:lpstr>
      <vt:lpstr>Continuum Extrapolation at mid-point</vt:lpstr>
      <vt:lpstr>t0 Extrapolation at mid-point</vt:lpstr>
      <vt:lpstr>Double Extrapolation t→0, a→0</vt:lpstr>
      <vt:lpstr>Stress = Force per Unit Area</vt:lpstr>
      <vt:lpstr>Stress = Force per Unit Area</vt:lpstr>
      <vt:lpstr>Stress Tensor in AH Model infinitely-long flux tube</vt:lpstr>
      <vt:lpstr>Stress Tensor in AH Model infinitely-long flux tube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趣旨説明： 重イオン衝突実験と 高温高密度QCD</dc:title>
  <dc:creator>Masakiyo Kitazawa</dc:creator>
  <cp:lastModifiedBy>Kitazawa Masakiyo</cp:lastModifiedBy>
  <cp:revision>471</cp:revision>
  <dcterms:created xsi:type="dcterms:W3CDTF">2018-05-13T13:53:28Z</dcterms:created>
  <dcterms:modified xsi:type="dcterms:W3CDTF">2021-12-22T06:24:30Z</dcterms:modified>
</cp:coreProperties>
</file>