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8" r:id="rId3"/>
    <p:sldMasterId id="2147483696" r:id="rId4"/>
  </p:sldMasterIdLst>
  <p:notesMasterIdLst>
    <p:notesMasterId r:id="rId61"/>
  </p:notesMasterIdLst>
  <p:sldIdLst>
    <p:sldId id="317" r:id="rId5"/>
    <p:sldId id="385" r:id="rId6"/>
    <p:sldId id="526" r:id="rId7"/>
    <p:sldId id="534" r:id="rId8"/>
    <p:sldId id="535" r:id="rId9"/>
    <p:sldId id="533" r:id="rId10"/>
    <p:sldId id="537" r:id="rId11"/>
    <p:sldId id="538" r:id="rId12"/>
    <p:sldId id="527" r:id="rId13"/>
    <p:sldId id="540" r:id="rId14"/>
    <p:sldId id="536" r:id="rId15"/>
    <p:sldId id="541" r:id="rId16"/>
    <p:sldId id="557" r:id="rId17"/>
    <p:sldId id="530" r:id="rId18"/>
    <p:sldId id="539" r:id="rId19"/>
    <p:sldId id="329" r:id="rId20"/>
    <p:sldId id="330" r:id="rId21"/>
    <p:sldId id="559" r:id="rId22"/>
    <p:sldId id="262" r:id="rId23"/>
    <p:sldId id="290" r:id="rId24"/>
    <p:sldId id="355" r:id="rId25"/>
    <p:sldId id="542" r:id="rId26"/>
    <p:sldId id="543" r:id="rId27"/>
    <p:sldId id="544" r:id="rId28"/>
    <p:sldId id="356" r:id="rId29"/>
    <p:sldId id="374" r:id="rId30"/>
    <p:sldId id="381" r:id="rId31"/>
    <p:sldId id="382" r:id="rId32"/>
    <p:sldId id="545" r:id="rId33"/>
    <p:sldId id="367" r:id="rId34"/>
    <p:sldId id="546" r:id="rId35"/>
    <p:sldId id="302" r:id="rId36"/>
    <p:sldId id="260" r:id="rId37"/>
    <p:sldId id="442" r:id="rId38"/>
    <p:sldId id="369" r:id="rId39"/>
    <p:sldId id="552" r:id="rId40"/>
    <p:sldId id="553" r:id="rId41"/>
    <p:sldId id="268" r:id="rId42"/>
    <p:sldId id="269" r:id="rId43"/>
    <p:sldId id="273" r:id="rId44"/>
    <p:sldId id="274" r:id="rId45"/>
    <p:sldId id="454" r:id="rId46"/>
    <p:sldId id="455" r:id="rId47"/>
    <p:sldId id="456" r:id="rId48"/>
    <p:sldId id="554" r:id="rId49"/>
    <p:sldId id="547" r:id="rId50"/>
    <p:sldId id="548" r:id="rId51"/>
    <p:sldId id="370" r:id="rId52"/>
    <p:sldId id="379" r:id="rId53"/>
    <p:sldId id="380" r:id="rId54"/>
    <p:sldId id="387" r:id="rId55"/>
    <p:sldId id="549" r:id="rId56"/>
    <p:sldId id="555" r:id="rId57"/>
    <p:sldId id="551" r:id="rId58"/>
    <p:sldId id="354" r:id="rId59"/>
    <p:sldId id="558" r:id="rId6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7C1"/>
    <a:srgbClr val="386149"/>
    <a:srgbClr val="5A7B3C"/>
    <a:srgbClr val="114861"/>
    <a:srgbClr val="FF3300"/>
    <a:srgbClr val="99CCFF"/>
    <a:srgbClr val="1F1E24"/>
    <a:srgbClr val="1E6388"/>
    <a:srgbClr val="124860"/>
    <a:srgbClr val="1A4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CE0AE-AD83-41B1-B12A-443663DC5D2F}" v="1434" dt="2022-01-21T05:44:11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13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1CBCE0AE-AD83-41B1-B12A-443663DC5D2F}"/>
    <pc:docChg chg="undo redo custSel addSld delSld modSld sldOrd">
      <pc:chgData name="Kitazawa Masakiyo" userId="2bf3742da7ad8ecb" providerId="LiveId" clId="{1CBCE0AE-AD83-41B1-B12A-443663DC5D2F}" dt="2022-01-21T05:45:17.769" v="11162"/>
      <pc:docMkLst>
        <pc:docMk/>
      </pc:docMkLst>
      <pc:sldChg chg="modSp mod ord">
        <pc:chgData name="Kitazawa Masakiyo" userId="2bf3742da7ad8ecb" providerId="LiveId" clId="{1CBCE0AE-AD83-41B1-B12A-443663DC5D2F}" dt="2022-01-21T02:20:42.831" v="10758" actId="1076"/>
        <pc:sldMkLst>
          <pc:docMk/>
          <pc:sldMk cId="1826795898" sldId="260"/>
        </pc:sldMkLst>
        <pc:spChg chg="mod">
          <ac:chgData name="Kitazawa Masakiyo" userId="2bf3742da7ad8ecb" providerId="LiveId" clId="{1CBCE0AE-AD83-41B1-B12A-443663DC5D2F}" dt="2022-01-20T11:48:09.390" v="6115"/>
          <ac:spMkLst>
            <pc:docMk/>
            <pc:sldMk cId="1826795898" sldId="260"/>
            <ac:spMk id="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49:25.174" v="6298" actId="6549"/>
          <ac:spMkLst>
            <pc:docMk/>
            <pc:sldMk cId="1826795898" sldId="260"/>
            <ac:spMk id="5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49:07.097" v="6254" actId="20577"/>
          <ac:spMkLst>
            <pc:docMk/>
            <pc:sldMk cId="1826795898" sldId="260"/>
            <ac:spMk id="9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10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48:32.126" v="6135" actId="20577"/>
          <ac:spMkLst>
            <pc:docMk/>
            <pc:sldMk cId="1826795898" sldId="260"/>
            <ac:spMk id="35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48:50.652" v="6226" actId="20577"/>
          <ac:spMkLst>
            <pc:docMk/>
            <pc:sldMk cId="1826795898" sldId="260"/>
            <ac:spMk id="39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49:00.637" v="6242" actId="20577"/>
          <ac:spMkLst>
            <pc:docMk/>
            <pc:sldMk cId="1826795898" sldId="260"/>
            <ac:spMk id="4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48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49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0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1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3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4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5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6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7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8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59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60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61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2:20:42.831" v="10758" actId="1076"/>
          <ac:spMkLst>
            <pc:docMk/>
            <pc:sldMk cId="1826795898" sldId="260"/>
            <ac:spMk id="67" creationId="{00000000-0000-0000-0000-000000000000}"/>
          </ac:spMkLst>
        </pc:spChg>
      </pc:sldChg>
      <pc:sldChg chg="ord">
        <pc:chgData name="Kitazawa Masakiyo" userId="2bf3742da7ad8ecb" providerId="LiveId" clId="{1CBCE0AE-AD83-41B1-B12A-443663DC5D2F}" dt="2022-01-20T14:46:35.758" v="9326"/>
        <pc:sldMkLst>
          <pc:docMk/>
          <pc:sldMk cId="14010629" sldId="268"/>
        </pc:sldMkLst>
      </pc:sldChg>
      <pc:sldChg chg="ord">
        <pc:chgData name="Kitazawa Masakiyo" userId="2bf3742da7ad8ecb" providerId="LiveId" clId="{1CBCE0AE-AD83-41B1-B12A-443663DC5D2F}" dt="2022-01-20T14:46:35.758" v="9326"/>
        <pc:sldMkLst>
          <pc:docMk/>
          <pc:sldMk cId="3696153915" sldId="269"/>
        </pc:sldMkLst>
      </pc:sldChg>
      <pc:sldChg chg="modSp mod ord">
        <pc:chgData name="Kitazawa Masakiyo" userId="2bf3742da7ad8ecb" providerId="LiveId" clId="{1CBCE0AE-AD83-41B1-B12A-443663DC5D2F}" dt="2022-01-20T14:46:35.758" v="9326"/>
        <pc:sldMkLst>
          <pc:docMk/>
          <pc:sldMk cId="3633835611" sldId="273"/>
        </pc:sldMkLst>
        <pc:spChg chg="mod">
          <ac:chgData name="Kitazawa Masakiyo" userId="2bf3742da7ad8ecb" providerId="LiveId" clId="{1CBCE0AE-AD83-41B1-B12A-443663DC5D2F}" dt="2022-01-20T14:45:17.485" v="9272" actId="20577"/>
          <ac:spMkLst>
            <pc:docMk/>
            <pc:sldMk cId="3633835611" sldId="273"/>
            <ac:spMk id="2" creationId="{00000000-0000-0000-0000-000000000000}"/>
          </ac:spMkLst>
        </pc:spChg>
      </pc:sldChg>
      <pc:sldChg chg="ord">
        <pc:chgData name="Kitazawa Masakiyo" userId="2bf3742da7ad8ecb" providerId="LiveId" clId="{1CBCE0AE-AD83-41B1-B12A-443663DC5D2F}" dt="2022-01-20T14:46:35.758" v="9326"/>
        <pc:sldMkLst>
          <pc:docMk/>
          <pc:sldMk cId="180544017" sldId="274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3189655294" sldId="277"/>
        </pc:sldMkLst>
      </pc:sldChg>
      <pc:sldChg chg="del">
        <pc:chgData name="Kitazawa Masakiyo" userId="2bf3742da7ad8ecb" providerId="LiveId" clId="{1CBCE0AE-AD83-41B1-B12A-443663DC5D2F}" dt="2022-01-20T11:26:47.014" v="5562" actId="2696"/>
        <pc:sldMkLst>
          <pc:docMk/>
          <pc:sldMk cId="2778439822" sldId="283"/>
        </pc:sldMkLst>
      </pc:sldChg>
      <pc:sldChg chg="modSp mod ord">
        <pc:chgData name="Kitazawa Masakiyo" userId="2bf3742da7ad8ecb" providerId="LiveId" clId="{1CBCE0AE-AD83-41B1-B12A-443663DC5D2F}" dt="2022-01-20T14:17:23.693" v="8265"/>
        <pc:sldMkLst>
          <pc:docMk/>
          <pc:sldMk cId="2904361758" sldId="302"/>
        </pc:sldMkLst>
        <pc:spChg chg="mod">
          <ac:chgData name="Kitazawa Masakiyo" userId="2bf3742da7ad8ecb" providerId="LiveId" clId="{1CBCE0AE-AD83-41B1-B12A-443663DC5D2F}" dt="2022-01-20T11:47:53.993" v="6114" actId="20577"/>
          <ac:spMkLst>
            <pc:docMk/>
            <pc:sldMk cId="2904361758" sldId="302"/>
            <ac:spMk id="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48:26.389" v="6125" actId="20577"/>
          <ac:spMkLst>
            <pc:docMk/>
            <pc:sldMk cId="2904361758" sldId="302"/>
            <ac:spMk id="35" creationId="{00000000-0000-0000-0000-000000000000}"/>
          </ac:spMkLst>
        </pc:spChg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546994027" sldId="313"/>
        </pc:sldMkLst>
      </pc:sldChg>
      <pc:sldChg chg="addSp delSp modSp mod">
        <pc:chgData name="Kitazawa Masakiyo" userId="2bf3742da7ad8ecb" providerId="LiveId" clId="{1CBCE0AE-AD83-41B1-B12A-443663DC5D2F}" dt="2022-01-20T14:53:01.261" v="9614" actId="2711"/>
        <pc:sldMkLst>
          <pc:docMk/>
          <pc:sldMk cId="2882258836" sldId="317"/>
        </pc:sldMkLst>
        <pc:spChg chg="mod">
          <ac:chgData name="Kitazawa Masakiyo" userId="2bf3742da7ad8ecb" providerId="LiveId" clId="{1CBCE0AE-AD83-41B1-B12A-443663DC5D2F}" dt="2022-01-20T11:28:41.767" v="5586" actId="404"/>
          <ac:spMkLst>
            <pc:docMk/>
            <pc:sldMk cId="2882258836" sldId="317"/>
            <ac:spMk id="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4:52:42.730" v="9613" actId="404"/>
          <ac:spMkLst>
            <pc:docMk/>
            <pc:sldMk cId="2882258836" sldId="317"/>
            <ac:spMk id="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19T13:42:08.688" v="61" actId="478"/>
          <ac:spMkLst>
            <pc:docMk/>
            <pc:sldMk cId="2882258836" sldId="317"/>
            <ac:spMk id="6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4:53:01.261" v="9614" actId="2711"/>
          <ac:spMkLst>
            <pc:docMk/>
            <pc:sldMk cId="2882258836" sldId="317"/>
            <ac:spMk id="13" creationId="{00000000-0000-0000-0000-000000000000}"/>
          </ac:spMkLst>
        </pc:spChg>
        <pc:grpChg chg="add mod ord">
          <ac:chgData name="Kitazawa Masakiyo" userId="2bf3742da7ad8ecb" providerId="LiveId" clId="{1CBCE0AE-AD83-41B1-B12A-443663DC5D2F}" dt="2022-01-20T11:28:17.085" v="5568" actId="167"/>
          <ac:grpSpMkLst>
            <pc:docMk/>
            <pc:sldMk cId="2882258836" sldId="317"/>
            <ac:grpSpMk id="6" creationId="{F1CE4741-2BD2-417D-9930-2BBB3E860BBB}"/>
          </ac:grpSpMkLst>
        </pc:grpChg>
        <pc:picChg chg="mod">
          <ac:chgData name="Kitazawa Masakiyo" userId="2bf3742da7ad8ecb" providerId="LiveId" clId="{1CBCE0AE-AD83-41B1-B12A-443663DC5D2F}" dt="2022-01-20T11:28:12.763" v="5567"/>
          <ac:picMkLst>
            <pc:docMk/>
            <pc:sldMk cId="2882258836" sldId="317"/>
            <ac:picMk id="7" creationId="{3AABBC58-46CA-4B73-BAE7-B92B6E70AC02}"/>
          </ac:picMkLst>
        </pc:picChg>
        <pc:picChg chg="mod">
          <ac:chgData name="Kitazawa Masakiyo" userId="2bf3742da7ad8ecb" providerId="LiveId" clId="{1CBCE0AE-AD83-41B1-B12A-443663DC5D2F}" dt="2022-01-20T11:28:12.763" v="5567"/>
          <ac:picMkLst>
            <pc:docMk/>
            <pc:sldMk cId="2882258836" sldId="317"/>
            <ac:picMk id="8" creationId="{076B5D96-A0D9-4896-B8E8-214861980001}"/>
          </ac:picMkLst>
        </pc:picChg>
        <pc:picChg chg="del">
          <ac:chgData name="Kitazawa Masakiyo" userId="2bf3742da7ad8ecb" providerId="LiveId" clId="{1CBCE0AE-AD83-41B1-B12A-443663DC5D2F}" dt="2022-01-20T05:28:06.292" v="1777" actId="21"/>
          <ac:picMkLst>
            <pc:docMk/>
            <pc:sldMk cId="2882258836" sldId="317"/>
            <ac:picMk id="14" creationId="{00000000-0000-0000-0000-000000000000}"/>
          </ac:picMkLst>
        </pc:picChg>
      </pc:sldChg>
      <pc:sldChg chg="del">
        <pc:chgData name="Kitazawa Masakiyo" userId="2bf3742da7ad8ecb" providerId="LiveId" clId="{1CBCE0AE-AD83-41B1-B12A-443663DC5D2F}" dt="2022-01-19T14:43:11.771" v="772" actId="2696"/>
        <pc:sldMkLst>
          <pc:docMk/>
          <pc:sldMk cId="2637124215" sldId="321"/>
        </pc:sldMkLst>
      </pc:sldChg>
      <pc:sldChg chg="del">
        <pc:chgData name="Kitazawa Masakiyo" userId="2bf3742da7ad8ecb" providerId="LiveId" clId="{1CBCE0AE-AD83-41B1-B12A-443663DC5D2F}" dt="2022-01-19T14:43:35.324" v="773" actId="2696"/>
        <pc:sldMkLst>
          <pc:docMk/>
          <pc:sldMk cId="1705822712" sldId="323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052807314" sldId="324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295841511" sldId="325"/>
        </pc:sldMkLst>
      </pc:sldChg>
      <pc:sldChg chg="del">
        <pc:chgData name="Kitazawa Masakiyo" userId="2bf3742da7ad8ecb" providerId="LiveId" clId="{1CBCE0AE-AD83-41B1-B12A-443663DC5D2F}" dt="2022-01-20T11:26:40.496" v="5561" actId="2696"/>
        <pc:sldMkLst>
          <pc:docMk/>
          <pc:sldMk cId="860646821" sldId="327"/>
        </pc:sldMkLst>
      </pc:sldChg>
      <pc:sldChg chg="del">
        <pc:chgData name="Kitazawa Masakiyo" userId="2bf3742da7ad8ecb" providerId="LiveId" clId="{1CBCE0AE-AD83-41B1-B12A-443663DC5D2F}" dt="2022-01-20T11:26:40.496" v="5561" actId="2696"/>
        <pc:sldMkLst>
          <pc:docMk/>
          <pc:sldMk cId="1362633653" sldId="328"/>
        </pc:sldMkLst>
      </pc:sldChg>
      <pc:sldChg chg="addSp delSp modSp mod">
        <pc:chgData name="Kitazawa Masakiyo" userId="2bf3742da7ad8ecb" providerId="LiveId" clId="{1CBCE0AE-AD83-41B1-B12A-443663DC5D2F}" dt="2022-01-20T03:51:38.106" v="1464"/>
        <pc:sldMkLst>
          <pc:docMk/>
          <pc:sldMk cId="3528220447" sldId="329"/>
        </pc:sldMkLst>
        <pc:picChg chg="add del mod">
          <ac:chgData name="Kitazawa Masakiyo" userId="2bf3742da7ad8ecb" providerId="LiveId" clId="{1CBCE0AE-AD83-41B1-B12A-443663DC5D2F}" dt="2022-01-20T03:51:38.106" v="1464"/>
          <ac:picMkLst>
            <pc:docMk/>
            <pc:sldMk cId="3528220447" sldId="329"/>
            <ac:picMk id="11" creationId="{280F599C-18E2-4018-92ED-B7513E95E744}"/>
          </ac:picMkLst>
        </pc:picChg>
      </pc:sldChg>
      <pc:sldChg chg="delSp mod">
        <pc:chgData name="Kitazawa Masakiyo" userId="2bf3742da7ad8ecb" providerId="LiveId" clId="{1CBCE0AE-AD83-41B1-B12A-443663DC5D2F}" dt="2022-01-21T02:25:44.986" v="10835" actId="478"/>
        <pc:sldMkLst>
          <pc:docMk/>
          <pc:sldMk cId="769030253" sldId="330"/>
        </pc:sldMkLst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0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0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1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2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3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4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5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6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7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8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29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0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1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2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3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4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5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6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3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4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7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7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2.425" v="10834" actId="478"/>
          <ac:spMkLst>
            <pc:docMk/>
            <pc:sldMk cId="769030253" sldId="330"/>
            <ac:spMk id="38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2:25:44.986" v="10835" actId="478"/>
          <ac:spMkLst>
            <pc:docMk/>
            <pc:sldMk cId="769030253" sldId="330"/>
            <ac:spMk id="383" creationId="{00000000-0000-0000-0000-000000000000}"/>
          </ac:spMkLst>
        </pc:spChg>
      </pc:sldChg>
      <pc:sldChg chg="del">
        <pc:chgData name="Kitazawa Masakiyo" userId="2bf3742da7ad8ecb" providerId="LiveId" clId="{1CBCE0AE-AD83-41B1-B12A-443663DC5D2F}" dt="2022-01-19T14:32:05.880" v="705" actId="2696"/>
        <pc:sldMkLst>
          <pc:docMk/>
          <pc:sldMk cId="1594959900" sldId="331"/>
        </pc:sldMkLst>
      </pc:sldChg>
      <pc:sldChg chg="del">
        <pc:chgData name="Kitazawa Masakiyo" userId="2bf3742da7ad8ecb" providerId="LiveId" clId="{1CBCE0AE-AD83-41B1-B12A-443663DC5D2F}" dt="2022-01-20T11:24:22.681" v="5522" actId="2696"/>
        <pc:sldMkLst>
          <pc:docMk/>
          <pc:sldMk cId="716962016" sldId="333"/>
        </pc:sldMkLst>
      </pc:sldChg>
      <pc:sldChg chg="del">
        <pc:chgData name="Kitazawa Masakiyo" userId="2bf3742da7ad8ecb" providerId="LiveId" clId="{1CBCE0AE-AD83-41B1-B12A-443663DC5D2F}" dt="2022-01-20T11:24:22.681" v="5522" actId="2696"/>
        <pc:sldMkLst>
          <pc:docMk/>
          <pc:sldMk cId="2447989153" sldId="335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3055600388" sldId="342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1644361513" sldId="343"/>
        </pc:sldMkLst>
      </pc:sldChg>
      <pc:sldChg chg="del">
        <pc:chgData name="Kitazawa Masakiyo" userId="2bf3742da7ad8ecb" providerId="LiveId" clId="{1CBCE0AE-AD83-41B1-B12A-443663DC5D2F}" dt="2022-01-20T11:24:29.095" v="5523" actId="2696"/>
        <pc:sldMkLst>
          <pc:docMk/>
          <pc:sldMk cId="2381114106" sldId="344"/>
        </pc:sldMkLst>
      </pc:sldChg>
      <pc:sldChg chg="del">
        <pc:chgData name="Kitazawa Masakiyo" userId="2bf3742da7ad8ecb" providerId="LiveId" clId="{1CBCE0AE-AD83-41B1-B12A-443663DC5D2F}" dt="2022-01-20T11:24:22.681" v="5522" actId="2696"/>
        <pc:sldMkLst>
          <pc:docMk/>
          <pc:sldMk cId="1394117792" sldId="345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79252177" sldId="347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565030320" sldId="349"/>
        </pc:sldMkLst>
      </pc:sldChg>
      <pc:sldChg chg="addSp delSp modSp mod">
        <pc:chgData name="Kitazawa Masakiyo" userId="2bf3742da7ad8ecb" providerId="LiveId" clId="{1CBCE0AE-AD83-41B1-B12A-443663DC5D2F}" dt="2022-01-20T14:51:32.060" v="9605" actId="20577"/>
        <pc:sldMkLst>
          <pc:docMk/>
          <pc:sldMk cId="3063463262" sldId="354"/>
        </pc:sldMkLst>
        <pc:spChg chg="mod">
          <ac:chgData name="Kitazawa Masakiyo" userId="2bf3742da7ad8ecb" providerId="LiveId" clId="{1CBCE0AE-AD83-41B1-B12A-443663DC5D2F}" dt="2022-01-20T14:51:32.060" v="9605" actId="20577"/>
          <ac:spMkLst>
            <pc:docMk/>
            <pc:sldMk cId="3063463262" sldId="354"/>
            <ac:spMk id="4" creationId="{00000000-0000-0000-0000-000000000000}"/>
          </ac:spMkLst>
        </pc:spChg>
        <pc:grpChg chg="add mod ord">
          <ac:chgData name="Kitazawa Masakiyo" userId="2bf3742da7ad8ecb" providerId="LiveId" clId="{1CBCE0AE-AD83-41B1-B12A-443663DC5D2F}" dt="2022-01-20T11:52:50.862" v="6490" actId="167"/>
          <ac:grpSpMkLst>
            <pc:docMk/>
            <pc:sldMk cId="3063463262" sldId="354"/>
            <ac:grpSpMk id="6" creationId="{8DF630E6-114F-428E-8164-29E30936C981}"/>
          </ac:grpSpMkLst>
        </pc:grpChg>
        <pc:picChg chg="del">
          <ac:chgData name="Kitazawa Masakiyo" userId="2bf3742da7ad8ecb" providerId="LiveId" clId="{1CBCE0AE-AD83-41B1-B12A-443663DC5D2F}" dt="2022-01-20T11:52:52.891" v="6491" actId="478"/>
          <ac:picMkLst>
            <pc:docMk/>
            <pc:sldMk cId="3063463262" sldId="354"/>
            <ac:picMk id="5" creationId="{00000000-0000-0000-0000-000000000000}"/>
          </ac:picMkLst>
        </pc:picChg>
        <pc:picChg chg="mod">
          <ac:chgData name="Kitazawa Masakiyo" userId="2bf3742da7ad8ecb" providerId="LiveId" clId="{1CBCE0AE-AD83-41B1-B12A-443663DC5D2F}" dt="2022-01-20T11:52:42.669" v="6489"/>
          <ac:picMkLst>
            <pc:docMk/>
            <pc:sldMk cId="3063463262" sldId="354"/>
            <ac:picMk id="7" creationId="{D88BBF20-AE4B-4627-A2C1-1F600F633B3B}"/>
          </ac:picMkLst>
        </pc:picChg>
        <pc:picChg chg="mod">
          <ac:chgData name="Kitazawa Masakiyo" userId="2bf3742da7ad8ecb" providerId="LiveId" clId="{1CBCE0AE-AD83-41B1-B12A-443663DC5D2F}" dt="2022-01-20T11:52:42.669" v="6489"/>
          <ac:picMkLst>
            <pc:docMk/>
            <pc:sldMk cId="3063463262" sldId="354"/>
            <ac:picMk id="8" creationId="{D7290927-FE3A-400F-8468-C5B345E629A9}"/>
          </ac:picMkLst>
        </pc:picChg>
      </pc:sldChg>
      <pc:sldChg chg="modSp mod">
        <pc:chgData name="Kitazawa Masakiyo" userId="2bf3742da7ad8ecb" providerId="LiveId" clId="{1CBCE0AE-AD83-41B1-B12A-443663DC5D2F}" dt="2022-01-20T11:10:28.572" v="5359" actId="1076"/>
        <pc:sldMkLst>
          <pc:docMk/>
          <pc:sldMk cId="3405744283" sldId="355"/>
        </pc:sldMkLst>
        <pc:spChg chg="mod">
          <ac:chgData name="Kitazawa Masakiyo" userId="2bf3742da7ad8ecb" providerId="LiveId" clId="{1CBCE0AE-AD83-41B1-B12A-443663DC5D2F}" dt="2022-01-20T11:10:28.572" v="5359" actId="1076"/>
          <ac:spMkLst>
            <pc:docMk/>
            <pc:sldMk cId="3405744283" sldId="355"/>
            <ac:spMk id="69" creationId="{00000000-0000-0000-0000-000000000000}"/>
          </ac:spMkLst>
        </pc:spChg>
      </pc:sldChg>
      <pc:sldChg chg="del">
        <pc:chgData name="Kitazawa Masakiyo" userId="2bf3742da7ad8ecb" providerId="LiveId" clId="{1CBCE0AE-AD83-41B1-B12A-443663DC5D2F}" dt="2022-01-20T11:26:47.014" v="5562" actId="2696"/>
        <pc:sldMkLst>
          <pc:docMk/>
          <pc:sldMk cId="2629475455" sldId="357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427018311" sldId="359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308853395" sldId="361"/>
        </pc:sldMkLst>
      </pc:sldChg>
      <pc:sldChg chg="modSp mod ord">
        <pc:chgData name="Kitazawa Masakiyo" userId="2bf3742da7ad8ecb" providerId="LiveId" clId="{1CBCE0AE-AD83-41B1-B12A-443663DC5D2F}" dt="2022-01-20T14:17:43.258" v="8268" actId="1076"/>
        <pc:sldMkLst>
          <pc:docMk/>
          <pc:sldMk cId="905615769" sldId="367"/>
        </pc:sldMkLst>
        <pc:picChg chg="mod">
          <ac:chgData name="Kitazawa Masakiyo" userId="2bf3742da7ad8ecb" providerId="LiveId" clId="{1CBCE0AE-AD83-41B1-B12A-443663DC5D2F}" dt="2022-01-20T14:17:43.258" v="8268" actId="1076"/>
          <ac:picMkLst>
            <pc:docMk/>
            <pc:sldMk cId="905615769" sldId="367"/>
            <ac:picMk id="24" creationId="{871AF8D4-D82C-4E10-BE43-A0CAEB711E0D}"/>
          </ac:picMkLst>
        </pc:picChg>
        <pc:picChg chg="mod">
          <ac:chgData name="Kitazawa Masakiyo" userId="2bf3742da7ad8ecb" providerId="LiveId" clId="{1CBCE0AE-AD83-41B1-B12A-443663DC5D2F}" dt="2022-01-20T14:17:43.258" v="8268" actId="1076"/>
          <ac:picMkLst>
            <pc:docMk/>
            <pc:sldMk cId="905615769" sldId="367"/>
            <ac:picMk id="26" creationId="{CD37E801-5A99-4B3A-A389-7C7803A87DFC}"/>
          </ac:picMkLst>
        </pc:picChg>
      </pc:sldChg>
      <pc:sldChg chg="delSp modSp mod">
        <pc:chgData name="Kitazawa Masakiyo" userId="2bf3742da7ad8ecb" providerId="LiveId" clId="{1CBCE0AE-AD83-41B1-B12A-443663DC5D2F}" dt="2022-01-20T11:25:05.069" v="5558" actId="20577"/>
        <pc:sldMkLst>
          <pc:docMk/>
          <pc:sldMk cId="493101605" sldId="369"/>
        </pc:sldMkLst>
        <pc:spChg chg="mod">
          <ac:chgData name="Kitazawa Masakiyo" userId="2bf3742da7ad8ecb" providerId="LiveId" clId="{1CBCE0AE-AD83-41B1-B12A-443663DC5D2F}" dt="2022-01-20T11:24:56.542" v="5550" actId="1036"/>
          <ac:spMkLst>
            <pc:docMk/>
            <pc:sldMk cId="493101605" sldId="369"/>
            <ac:spMk id="5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24:56.542" v="5550" actId="1036"/>
          <ac:spMkLst>
            <pc:docMk/>
            <pc:sldMk cId="493101605" sldId="369"/>
            <ac:spMk id="6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1:24:46.484" v="5524" actId="478"/>
          <ac:spMkLst>
            <pc:docMk/>
            <pc:sldMk cId="493101605" sldId="369"/>
            <ac:spMk id="7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24:56.542" v="5550" actId="1036"/>
          <ac:spMkLst>
            <pc:docMk/>
            <pc:sldMk cId="493101605" sldId="369"/>
            <ac:spMk id="8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24:56.542" v="5550" actId="1036"/>
          <ac:spMkLst>
            <pc:docMk/>
            <pc:sldMk cId="493101605" sldId="369"/>
            <ac:spMk id="9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1:25:05.069" v="5558" actId="20577"/>
          <ac:spMkLst>
            <pc:docMk/>
            <pc:sldMk cId="493101605" sldId="369"/>
            <ac:spMk id="10" creationId="{00000000-0000-0000-0000-000000000000}"/>
          </ac:spMkLst>
        </pc:spChg>
      </pc:sldChg>
      <pc:sldChg chg="addSp delSp modSp mod modAnim">
        <pc:chgData name="Kitazawa Masakiyo" userId="2bf3742da7ad8ecb" providerId="LiveId" clId="{1CBCE0AE-AD83-41B1-B12A-443663DC5D2F}" dt="2022-01-21T02:19:07.193" v="10736" actId="1036"/>
        <pc:sldMkLst>
          <pc:docMk/>
          <pc:sldMk cId="3011516199" sldId="374"/>
        </pc:sldMkLst>
        <pc:spChg chg="mod">
          <ac:chgData name="Kitazawa Masakiyo" userId="2bf3742da7ad8ecb" providerId="LiveId" clId="{1CBCE0AE-AD83-41B1-B12A-443663DC5D2F}" dt="2022-01-19T14:44:09.631" v="825" actId="20577"/>
          <ac:spMkLst>
            <pc:docMk/>
            <pc:sldMk cId="3011516199" sldId="374"/>
            <ac:spMk id="2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0T15:08:12.175" v="9948" actId="1076"/>
          <ac:spMkLst>
            <pc:docMk/>
            <pc:sldMk cId="3011516199" sldId="374"/>
            <ac:spMk id="3" creationId="{B82ECDB4-C30F-415B-BCD4-8D8AB07E3220}"/>
          </ac:spMkLst>
        </pc:spChg>
        <pc:spChg chg="add mod">
          <ac:chgData name="Kitazawa Masakiyo" userId="2bf3742da7ad8ecb" providerId="LiveId" clId="{1CBCE0AE-AD83-41B1-B12A-443663DC5D2F}" dt="2022-01-20T13:38:30.753" v="7153" actId="1076"/>
          <ac:spMkLst>
            <pc:docMk/>
            <pc:sldMk cId="3011516199" sldId="374"/>
            <ac:spMk id="5" creationId="{7C8CC16B-0317-46B1-8A15-66A01796AB9D}"/>
          </ac:spMkLst>
        </pc:spChg>
        <pc:spChg chg="mod">
          <ac:chgData name="Kitazawa Masakiyo" userId="2bf3742da7ad8ecb" providerId="LiveId" clId="{1CBCE0AE-AD83-41B1-B12A-443663DC5D2F}" dt="2022-01-20T13:38:01.590" v="7136" actId="14100"/>
          <ac:spMkLst>
            <pc:docMk/>
            <pc:sldMk cId="3011516199" sldId="374"/>
            <ac:spMk id="7" creationId="{CD01474C-DEC9-4C0D-BC54-B44BAADFA70C}"/>
          </ac:spMkLst>
        </pc:spChg>
        <pc:spChg chg="del mod">
          <ac:chgData name="Kitazawa Masakiyo" userId="2bf3742da7ad8ecb" providerId="LiveId" clId="{1CBCE0AE-AD83-41B1-B12A-443663DC5D2F}" dt="2022-01-20T11:36:30.316" v="5664" actId="478"/>
          <ac:spMkLst>
            <pc:docMk/>
            <pc:sldMk cId="3011516199" sldId="374"/>
            <ac:spMk id="8" creationId="{9B2752A5-8DA7-4AAC-911D-E97CD370E330}"/>
          </ac:spMkLst>
        </pc:spChg>
        <pc:spChg chg="mod">
          <ac:chgData name="Kitazawa Masakiyo" userId="2bf3742da7ad8ecb" providerId="LiveId" clId="{1CBCE0AE-AD83-41B1-B12A-443663DC5D2F}" dt="2022-01-20T11:42:10.620" v="5724" actId="1076"/>
          <ac:spMkLst>
            <pc:docMk/>
            <pc:sldMk cId="3011516199" sldId="374"/>
            <ac:spMk id="9" creationId="{1C50B32C-8F1A-4DE7-A0B0-E7DC0A86C5BD}"/>
          </ac:spMkLst>
        </pc:spChg>
        <pc:spChg chg="mod">
          <ac:chgData name="Kitazawa Masakiyo" userId="2bf3742da7ad8ecb" providerId="LiveId" clId="{1CBCE0AE-AD83-41B1-B12A-443663DC5D2F}" dt="2022-01-20T11:42:02.649" v="5722" actId="1076"/>
          <ac:spMkLst>
            <pc:docMk/>
            <pc:sldMk cId="3011516199" sldId="374"/>
            <ac:spMk id="10" creationId="{BF69294E-5B2C-44DA-8E19-C78AE84FCA0B}"/>
          </ac:spMkLst>
        </pc:spChg>
        <pc:spChg chg="mod">
          <ac:chgData name="Kitazawa Masakiyo" userId="2bf3742da7ad8ecb" providerId="LiveId" clId="{1CBCE0AE-AD83-41B1-B12A-443663DC5D2F}" dt="2022-01-20T11:47:34.970" v="6049" actId="1076"/>
          <ac:spMkLst>
            <pc:docMk/>
            <pc:sldMk cId="3011516199" sldId="374"/>
            <ac:spMk id="13" creationId="{91A9ACF9-0E77-4762-9D02-C3D4201FE5C2}"/>
          </ac:spMkLst>
        </pc:spChg>
        <pc:spChg chg="mod">
          <ac:chgData name="Kitazawa Masakiyo" userId="2bf3742da7ad8ecb" providerId="LiveId" clId="{1CBCE0AE-AD83-41B1-B12A-443663DC5D2F}" dt="2022-01-20T11:47:31.248" v="6048" actId="1076"/>
          <ac:spMkLst>
            <pc:docMk/>
            <pc:sldMk cId="3011516199" sldId="374"/>
            <ac:spMk id="14" creationId="{7F300D52-2495-40E6-A76E-CE58C1ECC6A9}"/>
          </ac:spMkLst>
        </pc:spChg>
        <pc:spChg chg="add mod">
          <ac:chgData name="Kitazawa Masakiyo" userId="2bf3742da7ad8ecb" providerId="LiveId" clId="{1CBCE0AE-AD83-41B1-B12A-443663DC5D2F}" dt="2022-01-20T11:47:04.048" v="6039" actId="1076"/>
          <ac:spMkLst>
            <pc:docMk/>
            <pc:sldMk cId="3011516199" sldId="374"/>
            <ac:spMk id="16" creationId="{4E33CAE2-ACDD-437B-9F22-B037BCDD8907}"/>
          </ac:spMkLst>
        </pc:spChg>
        <pc:spChg chg="add mod">
          <ac:chgData name="Kitazawa Masakiyo" userId="2bf3742da7ad8ecb" providerId="LiveId" clId="{1CBCE0AE-AD83-41B1-B12A-443663DC5D2F}" dt="2022-01-20T15:06:57.101" v="9909" actId="20577"/>
          <ac:spMkLst>
            <pc:docMk/>
            <pc:sldMk cId="3011516199" sldId="374"/>
            <ac:spMk id="19" creationId="{CE9EBAB0-D810-432F-A68D-06A2C8B051F3}"/>
          </ac:spMkLst>
        </pc:spChg>
        <pc:spChg chg="add del mod">
          <ac:chgData name="Kitazawa Masakiyo" userId="2bf3742da7ad8ecb" providerId="LiveId" clId="{1CBCE0AE-AD83-41B1-B12A-443663DC5D2F}" dt="2022-01-20T11:44:43.986" v="5886" actId="478"/>
          <ac:spMkLst>
            <pc:docMk/>
            <pc:sldMk cId="3011516199" sldId="374"/>
            <ac:spMk id="20" creationId="{B7B47043-0B40-4780-A8E8-28E8839B0504}"/>
          </ac:spMkLst>
        </pc:spChg>
        <pc:spChg chg="add mod">
          <ac:chgData name="Kitazawa Masakiyo" userId="2bf3742da7ad8ecb" providerId="LiveId" clId="{1CBCE0AE-AD83-41B1-B12A-443663DC5D2F}" dt="2022-01-21T02:19:07.193" v="10736" actId="1036"/>
          <ac:spMkLst>
            <pc:docMk/>
            <pc:sldMk cId="3011516199" sldId="374"/>
            <ac:spMk id="21" creationId="{FC4B0AB4-6F76-49BD-83EA-5CAA2DE36AB4}"/>
          </ac:spMkLst>
        </pc:spChg>
        <pc:spChg chg="add mod">
          <ac:chgData name="Kitazawa Masakiyo" userId="2bf3742da7ad8ecb" providerId="LiveId" clId="{1CBCE0AE-AD83-41B1-B12A-443663DC5D2F}" dt="2022-01-21T02:19:07.193" v="10736" actId="1036"/>
          <ac:spMkLst>
            <pc:docMk/>
            <pc:sldMk cId="3011516199" sldId="374"/>
            <ac:spMk id="22" creationId="{6F690257-C2D1-4338-94FE-ED901A41F3DF}"/>
          </ac:spMkLst>
        </pc:spChg>
        <pc:grpChg chg="add mod">
          <ac:chgData name="Kitazawa Masakiyo" userId="2bf3742da7ad8ecb" providerId="LiveId" clId="{1CBCE0AE-AD83-41B1-B12A-443663DC5D2F}" dt="2022-01-20T13:38:10.005" v="7150" actId="1035"/>
          <ac:grpSpMkLst>
            <pc:docMk/>
            <pc:sldMk cId="3011516199" sldId="374"/>
            <ac:grpSpMk id="6" creationId="{522CAC1E-A364-4454-945A-122F9032D9CB}"/>
          </ac:grpSpMkLst>
        </pc:grpChg>
        <pc:picChg chg="add mod">
          <ac:chgData name="Kitazawa Masakiyo" userId="2bf3742da7ad8ecb" providerId="LiveId" clId="{1CBCE0AE-AD83-41B1-B12A-443663DC5D2F}" dt="2022-01-20T11:46:59.621" v="6038" actId="1076"/>
          <ac:picMkLst>
            <pc:docMk/>
            <pc:sldMk cId="3011516199" sldId="374"/>
            <ac:picMk id="4" creationId="{1E0D7452-285A-40EB-ADC5-A77C4EEE0A5A}"/>
          </ac:picMkLst>
        </pc:picChg>
        <pc:picChg chg="add mod">
          <ac:chgData name="Kitazawa Masakiyo" userId="2bf3742da7ad8ecb" providerId="LiveId" clId="{1CBCE0AE-AD83-41B1-B12A-443663DC5D2F}" dt="2022-01-20T11:47:08.714" v="6040" actId="1076"/>
          <ac:picMkLst>
            <pc:docMk/>
            <pc:sldMk cId="3011516199" sldId="374"/>
            <ac:picMk id="18" creationId="{180B3781-EF26-4425-9D34-1DA2C6693C62}"/>
          </ac:picMkLst>
        </pc:picChg>
        <pc:cxnChg chg="mod">
          <ac:chgData name="Kitazawa Masakiyo" userId="2bf3742da7ad8ecb" providerId="LiveId" clId="{1CBCE0AE-AD83-41B1-B12A-443663DC5D2F}" dt="2022-01-20T11:40:46.682" v="5700" actId="208"/>
          <ac:cxnSpMkLst>
            <pc:docMk/>
            <pc:sldMk cId="3011516199" sldId="374"/>
            <ac:cxnSpMk id="11" creationId="{51F59FAE-CB91-4D3A-AC63-0987FA1FCCCD}"/>
          </ac:cxnSpMkLst>
        </pc:cxnChg>
        <pc:cxnChg chg="mod">
          <ac:chgData name="Kitazawa Masakiyo" userId="2bf3742da7ad8ecb" providerId="LiveId" clId="{1CBCE0AE-AD83-41B1-B12A-443663DC5D2F}" dt="2022-01-20T11:40:51.631" v="5701" actId="208"/>
          <ac:cxnSpMkLst>
            <pc:docMk/>
            <pc:sldMk cId="3011516199" sldId="374"/>
            <ac:cxnSpMk id="12" creationId="{9E9DBFE6-CF5A-41DF-ADE3-4E0765397441}"/>
          </ac:cxnSpMkLst>
        </pc:cxnChg>
      </pc:sldChg>
      <pc:sldChg chg="del">
        <pc:chgData name="Kitazawa Masakiyo" userId="2bf3742da7ad8ecb" providerId="LiveId" clId="{1CBCE0AE-AD83-41B1-B12A-443663DC5D2F}" dt="2022-01-20T11:26:47.014" v="5562" actId="2696"/>
        <pc:sldMkLst>
          <pc:docMk/>
          <pc:sldMk cId="3899151411" sldId="375"/>
        </pc:sldMkLst>
      </pc:sldChg>
      <pc:sldChg chg="del">
        <pc:chgData name="Kitazawa Masakiyo" userId="2bf3742da7ad8ecb" providerId="LiveId" clId="{1CBCE0AE-AD83-41B1-B12A-443663DC5D2F}" dt="2022-01-20T11:26:47.014" v="5562" actId="2696"/>
        <pc:sldMkLst>
          <pc:docMk/>
          <pc:sldMk cId="1263087673" sldId="376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053791617" sldId="377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3664318388" sldId="378"/>
        </pc:sldMkLst>
      </pc:sldChg>
      <pc:sldChg chg="addSp delSp modSp mod ord">
        <pc:chgData name="Kitazawa Masakiyo" userId="2bf3742da7ad8ecb" providerId="LiveId" clId="{1CBCE0AE-AD83-41B1-B12A-443663DC5D2F}" dt="2022-01-21T05:31:30.877" v="11045" actId="1076"/>
        <pc:sldMkLst>
          <pc:docMk/>
          <pc:sldMk cId="2842452008" sldId="381"/>
        </pc:sldMkLst>
        <pc:spChg chg="mod">
          <ac:chgData name="Kitazawa Masakiyo" userId="2bf3742da7ad8ecb" providerId="LiveId" clId="{1CBCE0AE-AD83-41B1-B12A-443663DC5D2F}" dt="2022-01-20T13:43:47.134" v="7258" actId="20577"/>
          <ac:spMkLst>
            <pc:docMk/>
            <pc:sldMk cId="2842452008" sldId="381"/>
            <ac:spMk id="2" creationId="{00000000-0000-0000-0000-000000000000}"/>
          </ac:spMkLst>
        </pc:spChg>
        <pc:spChg chg="del mod">
          <ac:chgData name="Kitazawa Masakiyo" userId="2bf3742da7ad8ecb" providerId="LiveId" clId="{1CBCE0AE-AD83-41B1-B12A-443663DC5D2F}" dt="2022-01-20T15:09:18.578" v="9949" actId="478"/>
          <ac:spMkLst>
            <pc:docMk/>
            <pc:sldMk cId="2842452008" sldId="381"/>
            <ac:spMk id="7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1T05:31:30.877" v="11045" actId="1076"/>
          <ac:spMkLst>
            <pc:docMk/>
            <pc:sldMk cId="2842452008" sldId="381"/>
            <ac:spMk id="7" creationId="{0B94C555-52A0-43F7-99C6-899BF916EA55}"/>
          </ac:spMkLst>
        </pc:spChg>
        <pc:spChg chg="del mod">
          <ac:chgData name="Kitazawa Masakiyo" userId="2bf3742da7ad8ecb" providerId="LiveId" clId="{1CBCE0AE-AD83-41B1-B12A-443663DC5D2F}" dt="2022-01-20T13:42:26.465" v="7251" actId="478"/>
          <ac:spMkLst>
            <pc:docMk/>
            <pc:sldMk cId="2842452008" sldId="381"/>
            <ac:spMk id="8" creationId="{B6D1CD01-111D-4E90-B4FF-3B09E7948736}"/>
          </ac:spMkLst>
        </pc:spChg>
        <pc:picChg chg="del mod">
          <ac:chgData name="Kitazawa Masakiyo" userId="2bf3742da7ad8ecb" providerId="LiveId" clId="{1CBCE0AE-AD83-41B1-B12A-443663DC5D2F}" dt="2022-01-20T13:42:26.465" v="7251" actId="478"/>
          <ac:picMkLst>
            <pc:docMk/>
            <pc:sldMk cId="2842452008" sldId="381"/>
            <ac:picMk id="6" creationId="{00000000-0000-0000-0000-000000000000}"/>
          </ac:picMkLst>
        </pc:picChg>
        <pc:picChg chg="add mod">
          <ac:chgData name="Kitazawa Masakiyo" userId="2bf3742da7ad8ecb" providerId="LiveId" clId="{1CBCE0AE-AD83-41B1-B12A-443663DC5D2F}" dt="2022-01-20T13:41:54.360" v="7234"/>
          <ac:picMkLst>
            <pc:docMk/>
            <pc:sldMk cId="2842452008" sldId="381"/>
            <ac:picMk id="9" creationId="{6B7DB214-FC97-44F6-A466-6479CBD5A2AE}"/>
          </ac:picMkLst>
        </pc:picChg>
      </pc:sldChg>
      <pc:sldChg chg="addSp delSp modSp mod ord delAnim">
        <pc:chgData name="Kitazawa Masakiyo" userId="2bf3742da7ad8ecb" providerId="LiveId" clId="{1CBCE0AE-AD83-41B1-B12A-443663DC5D2F}" dt="2022-01-21T05:31:35.977" v="11046"/>
        <pc:sldMkLst>
          <pc:docMk/>
          <pc:sldMk cId="1066910580" sldId="382"/>
        </pc:sldMkLst>
        <pc:spChg chg="mod">
          <ac:chgData name="Kitazawa Masakiyo" userId="2bf3742da7ad8ecb" providerId="LiveId" clId="{1CBCE0AE-AD83-41B1-B12A-443663DC5D2F}" dt="2022-01-19T14:45:27.113" v="831" actId="20577"/>
          <ac:spMkLst>
            <pc:docMk/>
            <pc:sldMk cId="1066910580" sldId="382"/>
            <ac:spMk id="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19T14:45:32.891" v="832" actId="20577"/>
          <ac:spMkLst>
            <pc:docMk/>
            <pc:sldMk cId="1066910580" sldId="382"/>
            <ac:spMk id="3" creationId="{9E6B76FE-AF92-4BA8-9376-FD3C3FDEF698}"/>
          </ac:spMkLst>
        </pc:spChg>
        <pc:spChg chg="del">
          <ac:chgData name="Kitazawa Masakiyo" userId="2bf3742da7ad8ecb" providerId="LiveId" clId="{1CBCE0AE-AD83-41B1-B12A-443663DC5D2F}" dt="2022-01-20T13:42:20.734" v="7250" actId="478"/>
          <ac:spMkLst>
            <pc:docMk/>
            <pc:sldMk cId="1066910580" sldId="382"/>
            <ac:spMk id="7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1T05:31:35.977" v="11046"/>
          <ac:spMkLst>
            <pc:docMk/>
            <pc:sldMk cId="1066910580" sldId="382"/>
            <ac:spMk id="14" creationId="{5CB061BE-B438-47A2-829C-B639BE049309}"/>
          </ac:spMkLst>
        </pc:spChg>
        <pc:spChg chg="del">
          <ac:chgData name="Kitazawa Masakiyo" userId="2bf3742da7ad8ecb" providerId="LiveId" clId="{1CBCE0AE-AD83-41B1-B12A-443663DC5D2F}" dt="2022-01-20T13:41:24.734" v="7231" actId="478"/>
          <ac:spMkLst>
            <pc:docMk/>
            <pc:sldMk cId="1066910580" sldId="382"/>
            <ac:spMk id="14" creationId="{E9A6E383-03EF-49D6-9318-09E741ACE067}"/>
          </ac:spMkLst>
        </pc:spChg>
        <pc:spChg chg="add mod">
          <ac:chgData name="Kitazawa Masakiyo" userId="2bf3742da7ad8ecb" providerId="LiveId" clId="{1CBCE0AE-AD83-41B1-B12A-443663DC5D2F}" dt="2022-01-20T15:09:57.629" v="9979" actId="1076"/>
          <ac:spMkLst>
            <pc:docMk/>
            <pc:sldMk cId="1066910580" sldId="382"/>
            <ac:spMk id="18" creationId="{61FA3651-9F40-4C01-B4CF-129393F4DD65}"/>
          </ac:spMkLst>
        </pc:spChg>
        <pc:grpChg chg="del">
          <ac:chgData name="Kitazawa Masakiyo" userId="2bf3742da7ad8ecb" providerId="LiveId" clId="{1CBCE0AE-AD83-41B1-B12A-443663DC5D2F}" dt="2022-01-19T14:45:35.404" v="833" actId="478"/>
          <ac:grpSpMkLst>
            <pc:docMk/>
            <pc:sldMk cId="1066910580" sldId="382"/>
            <ac:grpSpMk id="13" creationId="{2B2E94EC-0A1F-4EC1-AE5C-036FF7A0B5AC}"/>
          </ac:grpSpMkLst>
        </pc:grpChg>
        <pc:picChg chg="del">
          <ac:chgData name="Kitazawa Masakiyo" userId="2bf3742da7ad8ecb" providerId="LiveId" clId="{1CBCE0AE-AD83-41B1-B12A-443663DC5D2F}" dt="2022-01-20T13:41:21.081" v="7230" actId="478"/>
          <ac:picMkLst>
            <pc:docMk/>
            <pc:sldMk cId="1066910580" sldId="382"/>
            <ac:picMk id="6" creationId="{00000000-0000-0000-0000-000000000000}"/>
          </ac:picMkLst>
        </pc:picChg>
        <pc:picChg chg="add mod">
          <ac:chgData name="Kitazawa Masakiyo" userId="2bf3742da7ad8ecb" providerId="LiveId" clId="{1CBCE0AE-AD83-41B1-B12A-443663DC5D2F}" dt="2022-01-20T13:41:32.232" v="7232" actId="1076"/>
          <ac:picMkLst>
            <pc:docMk/>
            <pc:sldMk cId="1066910580" sldId="382"/>
            <ac:picMk id="17" creationId="{46D3EF56-CC21-468E-BBE9-036E13D987EC}"/>
          </ac:picMkLst>
        </pc:picChg>
      </pc:sldChg>
      <pc:sldChg chg="del">
        <pc:chgData name="Kitazawa Masakiyo" userId="2bf3742da7ad8ecb" providerId="LiveId" clId="{1CBCE0AE-AD83-41B1-B12A-443663DC5D2F}" dt="2022-01-20T11:27:10.594" v="5565" actId="2696"/>
        <pc:sldMkLst>
          <pc:docMk/>
          <pc:sldMk cId="1125428769" sldId="384"/>
        </pc:sldMkLst>
      </pc:sldChg>
      <pc:sldChg chg="addSp delSp modSp mod delAnim modAnim">
        <pc:chgData name="Kitazawa Masakiyo" userId="2bf3742da7ad8ecb" providerId="LiveId" clId="{1CBCE0AE-AD83-41B1-B12A-443663DC5D2F}" dt="2022-01-21T02:12:55.477" v="10660"/>
        <pc:sldMkLst>
          <pc:docMk/>
          <pc:sldMk cId="2325391935" sldId="385"/>
        </pc:sldMkLst>
        <pc:spChg chg="mod">
          <ac:chgData name="Kitazawa Masakiyo" userId="2bf3742da7ad8ecb" providerId="LiveId" clId="{1CBCE0AE-AD83-41B1-B12A-443663DC5D2F}" dt="2022-01-19T14:04:43.970" v="261" actId="20577"/>
          <ac:spMkLst>
            <pc:docMk/>
            <pc:sldMk cId="2325391935" sldId="385"/>
            <ac:spMk id="2" creationId="{314FDEE8-71E5-408F-B2B1-286A357E1767}"/>
          </ac:spMkLst>
        </pc:spChg>
        <pc:spChg chg="del">
          <ac:chgData name="Kitazawa Masakiyo" userId="2bf3742da7ad8ecb" providerId="LiveId" clId="{1CBCE0AE-AD83-41B1-B12A-443663DC5D2F}" dt="2022-01-19T13:43:23.952" v="140" actId="478"/>
          <ac:spMkLst>
            <pc:docMk/>
            <pc:sldMk cId="2325391935" sldId="385"/>
            <ac:spMk id="3" creationId="{D0DC140D-1021-4049-88C9-D6624B91B410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4" creationId="{19FCDE89-51FE-4E51-A33A-CF7B27A5094A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5" creationId="{B5AE4D89-916B-46CF-B764-238664CF39EC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6" creationId="{2C776A5B-E568-4E85-A603-8AAB37B0E6F2}"/>
          </ac:spMkLst>
        </pc:spChg>
        <pc:spChg chg="add mod">
          <ac:chgData name="Kitazawa Masakiyo" userId="2bf3742da7ad8ecb" providerId="LiveId" clId="{1CBCE0AE-AD83-41B1-B12A-443663DC5D2F}" dt="2022-01-20T08:07:51.186" v="2154" actId="1076"/>
          <ac:spMkLst>
            <pc:docMk/>
            <pc:sldMk cId="2325391935" sldId="385"/>
            <ac:spMk id="7" creationId="{472181BD-293C-493C-BF41-834EE2E63446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7" creationId="{4E94EFB3-9F5C-4B57-95BD-B14F106A0B99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8" creationId="{1B984C05-8DC4-4027-8489-11A6E7AC3B6E}"/>
          </ac:spMkLst>
        </pc:spChg>
        <pc:spChg chg="add mod ord">
          <ac:chgData name="Kitazawa Masakiyo" userId="2bf3742da7ad8ecb" providerId="LiveId" clId="{1CBCE0AE-AD83-41B1-B12A-443663DC5D2F}" dt="2022-01-20T08:04:55.050" v="2116" actId="14100"/>
          <ac:spMkLst>
            <pc:docMk/>
            <pc:sldMk cId="2325391935" sldId="385"/>
            <ac:spMk id="8" creationId="{E50AFE78-E6D4-4E9E-BB5E-E824F0C2BF09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9" creationId="{D2B8E555-0982-4456-BABE-8AEE5F1A87D8}"/>
          </ac:spMkLst>
        </pc:spChg>
        <pc:spChg chg="add mod">
          <ac:chgData name="Kitazawa Masakiyo" userId="2bf3742da7ad8ecb" providerId="LiveId" clId="{1CBCE0AE-AD83-41B1-B12A-443663DC5D2F}" dt="2022-01-20T08:06:37.832" v="2130" actId="1076"/>
          <ac:spMkLst>
            <pc:docMk/>
            <pc:sldMk cId="2325391935" sldId="385"/>
            <ac:spMk id="10" creationId="{5FA81BBA-C818-4D88-B94C-9B257FB453C7}"/>
          </ac:spMkLst>
        </pc:spChg>
        <pc:spChg chg="del">
          <ac:chgData name="Kitazawa Masakiyo" userId="2bf3742da7ad8ecb" providerId="LiveId" clId="{1CBCE0AE-AD83-41B1-B12A-443663DC5D2F}" dt="2022-01-19T13:43:39.589" v="153" actId="478"/>
          <ac:spMkLst>
            <pc:docMk/>
            <pc:sldMk cId="2325391935" sldId="385"/>
            <ac:spMk id="10" creationId="{6381D537-905B-4919-85F7-19CAB645C1A7}"/>
          </ac:spMkLst>
        </pc:spChg>
        <pc:spChg chg="add mod ord">
          <ac:chgData name="Kitazawa Masakiyo" userId="2bf3742da7ad8ecb" providerId="LiveId" clId="{1CBCE0AE-AD83-41B1-B12A-443663DC5D2F}" dt="2022-01-20T08:38:20.835" v="2550" actId="166"/>
          <ac:spMkLst>
            <pc:docMk/>
            <pc:sldMk cId="2325391935" sldId="385"/>
            <ac:spMk id="12" creationId="{02E600E7-95BF-412F-BA33-BC88CE2A7185}"/>
          </ac:spMkLst>
        </pc:spChg>
        <pc:spChg chg="add mod">
          <ac:chgData name="Kitazawa Masakiyo" userId="2bf3742da7ad8ecb" providerId="LiveId" clId="{1CBCE0AE-AD83-41B1-B12A-443663DC5D2F}" dt="2022-01-20T08:08:03.699" v="2155" actId="1076"/>
          <ac:spMkLst>
            <pc:docMk/>
            <pc:sldMk cId="2325391935" sldId="385"/>
            <ac:spMk id="14" creationId="{D900D669-2986-4158-B1A8-C682A538EE56}"/>
          </ac:spMkLst>
        </pc:spChg>
        <pc:spChg chg="add mod">
          <ac:chgData name="Kitazawa Masakiyo" userId="2bf3742da7ad8ecb" providerId="LiveId" clId="{1CBCE0AE-AD83-41B1-B12A-443663DC5D2F}" dt="2022-01-20T14:53:23.839" v="9615" actId="164"/>
          <ac:spMkLst>
            <pc:docMk/>
            <pc:sldMk cId="2325391935" sldId="385"/>
            <ac:spMk id="17" creationId="{F45D094D-7CAF-4FB3-874F-2752D33663D2}"/>
          </ac:spMkLst>
        </pc:spChg>
        <pc:spChg chg="add mod">
          <ac:chgData name="Kitazawa Masakiyo" userId="2bf3742da7ad8ecb" providerId="LiveId" clId="{1CBCE0AE-AD83-41B1-B12A-443663DC5D2F}" dt="2022-01-20T14:54:11.866" v="9620" actId="164"/>
          <ac:spMkLst>
            <pc:docMk/>
            <pc:sldMk cId="2325391935" sldId="385"/>
            <ac:spMk id="18" creationId="{B0777C9F-A1F6-4114-9146-882E3956A33A}"/>
          </ac:spMkLst>
        </pc:spChg>
        <pc:spChg chg="add del mod">
          <ac:chgData name="Kitazawa Masakiyo" userId="2bf3742da7ad8ecb" providerId="LiveId" clId="{1CBCE0AE-AD83-41B1-B12A-443663DC5D2F}" dt="2022-01-20T05:49:00.616" v="2095" actId="478"/>
          <ac:spMkLst>
            <pc:docMk/>
            <pc:sldMk cId="2325391935" sldId="385"/>
            <ac:spMk id="19" creationId="{CE6C2328-9F8E-49C2-848B-1DACEA97EF08}"/>
          </ac:spMkLst>
        </pc:spChg>
        <pc:spChg chg="add del mod">
          <ac:chgData name="Kitazawa Masakiyo" userId="2bf3742da7ad8ecb" providerId="LiveId" clId="{1CBCE0AE-AD83-41B1-B12A-443663DC5D2F}" dt="2022-01-19T14:02:00.687" v="157" actId="478"/>
          <ac:spMkLst>
            <pc:docMk/>
            <pc:sldMk cId="2325391935" sldId="385"/>
            <ac:spMk id="21" creationId="{F9788DEC-0FB6-4705-A13B-90249CE0E272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22" creationId="{05511264-8AC9-47AF-9C77-F6CDCD728C8F}"/>
          </ac:spMkLst>
        </pc:spChg>
        <pc:spChg chg="add del mod">
          <ac:chgData name="Kitazawa Masakiyo" userId="2bf3742da7ad8ecb" providerId="LiveId" clId="{1CBCE0AE-AD83-41B1-B12A-443663DC5D2F}" dt="2022-01-19T14:02:00.687" v="157" actId="478"/>
          <ac:spMkLst>
            <pc:docMk/>
            <pc:sldMk cId="2325391935" sldId="385"/>
            <ac:spMk id="22" creationId="{4987E99B-E4B2-4C0E-AC3C-3D9E86B0FF93}"/>
          </ac:spMkLst>
        </pc:spChg>
        <pc:spChg chg="add del mod">
          <ac:chgData name="Kitazawa Masakiyo" userId="2bf3742da7ad8ecb" providerId="LiveId" clId="{1CBCE0AE-AD83-41B1-B12A-443663DC5D2F}" dt="2022-01-19T14:03:06.350" v="165"/>
          <ac:spMkLst>
            <pc:docMk/>
            <pc:sldMk cId="2325391935" sldId="385"/>
            <ac:spMk id="23" creationId="{10747A48-EDB4-40C4-BACE-A5186A5D931D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23" creationId="{FA5E06ED-8B3C-4B4C-AB70-3C70BBFFC6F3}"/>
          </ac:spMkLst>
        </pc:spChg>
        <pc:spChg chg="add del mod">
          <ac:chgData name="Kitazawa Masakiyo" userId="2bf3742da7ad8ecb" providerId="LiveId" clId="{1CBCE0AE-AD83-41B1-B12A-443663DC5D2F}" dt="2022-01-19T14:03:06.350" v="165"/>
          <ac:spMkLst>
            <pc:docMk/>
            <pc:sldMk cId="2325391935" sldId="385"/>
            <ac:spMk id="24" creationId="{3D817BD7-F97B-47AE-AF2E-0C880D5ABC1B}"/>
          </ac:spMkLst>
        </pc:spChg>
        <pc:spChg chg="add del mod">
          <ac:chgData name="Kitazawa Masakiyo" userId="2bf3742da7ad8ecb" providerId="LiveId" clId="{1CBCE0AE-AD83-41B1-B12A-443663DC5D2F}" dt="2022-01-19T14:03:06.350" v="165"/>
          <ac:spMkLst>
            <pc:docMk/>
            <pc:sldMk cId="2325391935" sldId="385"/>
            <ac:spMk id="25" creationId="{D34D5514-7C9D-450B-9515-1765B929AA7A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26" creationId="{79CA7312-D45E-44A0-9881-6DC6758F2684}"/>
          </ac:spMkLst>
        </pc:spChg>
        <pc:spChg chg="add del mod">
          <ac:chgData name="Kitazawa Masakiyo" userId="2bf3742da7ad8ecb" providerId="LiveId" clId="{1CBCE0AE-AD83-41B1-B12A-443663DC5D2F}" dt="2022-01-19T14:03:06.350" v="165"/>
          <ac:spMkLst>
            <pc:docMk/>
            <pc:sldMk cId="2325391935" sldId="385"/>
            <ac:spMk id="27" creationId="{2EFDBA67-A5EA-447C-B623-1D9C27E85B07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27" creationId="{BD02E49D-7F25-44DE-B413-1F9F867F9825}"/>
          </ac:spMkLst>
        </pc:spChg>
        <pc:spChg chg="add del mod">
          <ac:chgData name="Kitazawa Masakiyo" userId="2bf3742da7ad8ecb" providerId="LiveId" clId="{1CBCE0AE-AD83-41B1-B12A-443663DC5D2F}" dt="2022-01-19T14:03:06.350" v="165"/>
          <ac:spMkLst>
            <pc:docMk/>
            <pc:sldMk cId="2325391935" sldId="385"/>
            <ac:spMk id="28" creationId="{95CF0FB3-9E05-4225-BBF7-0AD6C19AE97C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29" creationId="{45534C3F-8875-488C-9C52-57BE8F6EE818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0" creationId="{3F61EBD6-17A2-4A56-915D-1BC38CC6C17F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2" creationId="{A8617E9F-6D69-4F98-A7F1-607429B98D84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3" creationId="{8A2E710B-99DE-431E-A417-B2443BCE2289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5" creationId="{C02BB33D-68AC-4CC5-A1F7-E0C3C8DE0108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6" creationId="{17504DF6-DD3B-4EEE-8048-CE92735DD2E4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8" creationId="{268400F9-44A1-4988-9A6F-0A68A3E5C7E1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39" creationId="{73EAFCBA-D4C5-4FF0-9232-21B7F367BF1F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41" creationId="{D7D497D3-39D6-4058-904C-CAFF3191E104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42" creationId="{C909693C-E930-4195-87B7-9EF54E0EA548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44" creationId="{3B409637-31FD-41CD-92B4-E88BAA6CEB44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45" creationId="{92BE951D-2534-4432-BA28-35FEB02D73AD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47" creationId="{63B2D548-C2F2-4CA9-BFA6-76B1A641CE37}"/>
          </ac:spMkLst>
        </pc:spChg>
        <pc:spChg chg="mod">
          <ac:chgData name="Kitazawa Masakiyo" userId="2bf3742da7ad8ecb" providerId="LiveId" clId="{1CBCE0AE-AD83-41B1-B12A-443663DC5D2F}" dt="2022-01-20T05:48:04.810" v="2082"/>
          <ac:spMkLst>
            <pc:docMk/>
            <pc:sldMk cId="2325391935" sldId="385"/>
            <ac:spMk id="48" creationId="{1CEF5CCA-F765-44D7-B6EA-C5C9C35C57BF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50" creationId="{FDD196BA-5DF6-483F-BA08-8002E4B35459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51" creationId="{F9C4B426-1D3F-4080-82EF-E1F6EE35D757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54" creationId="{FF62481C-414E-4540-B5B3-28DF3EB97C8E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55" creationId="{FF1FD5DE-9A60-4E5D-934D-8DB5C6EA4519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57" creationId="{2568276F-C60B-4450-BAC9-B981A46B6391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58" creationId="{3725E4F0-49FD-4331-B46D-CDD1582D9280}"/>
          </ac:spMkLst>
        </pc:spChg>
        <pc:spChg chg="mod">
          <ac:chgData name="Kitazawa Masakiyo" userId="2bf3742da7ad8ecb" providerId="LiveId" clId="{1CBCE0AE-AD83-41B1-B12A-443663DC5D2F}" dt="2022-01-20T08:12:09.139" v="2251" actId="1038"/>
          <ac:spMkLst>
            <pc:docMk/>
            <pc:sldMk cId="2325391935" sldId="385"/>
            <ac:spMk id="60" creationId="{81B2F07C-0FBE-4ECA-9AC5-D73078FD443E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61" creationId="{F968EA38-33D7-4669-9465-5A3A79A77F13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63" creationId="{39AE8A18-EE81-4240-BF07-C59FB45F8E68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64" creationId="{9146143D-091C-4800-92FF-D65DE392C8A1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66" creationId="{D09013F3-8D15-44FE-829F-55CD0C875BDE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67" creationId="{3AA6B59F-5B53-4941-A5AD-FEB144ADD038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69" creationId="{A04843BF-23C6-4249-843E-7F7CAA862750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70" creationId="{38310779-BD46-4861-846D-5154F8F73AB3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72" creationId="{C453EC1F-5A92-4E0C-A42A-DCB8DB39BC74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73" creationId="{4484F889-3B60-4410-B047-A24C3B880B8F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75" creationId="{6E237D25-5218-4CE5-9EDC-4117ACAF73D5}"/>
          </ac:spMkLst>
        </pc:spChg>
        <pc:spChg chg="mod">
          <ac:chgData name="Kitazawa Masakiyo" userId="2bf3742da7ad8ecb" providerId="LiveId" clId="{1CBCE0AE-AD83-41B1-B12A-443663DC5D2F}" dt="2022-01-20T05:48:11.469" v="2086"/>
          <ac:spMkLst>
            <pc:docMk/>
            <pc:sldMk cId="2325391935" sldId="385"/>
            <ac:spMk id="76" creationId="{8596F9C4-7919-4060-8935-8BD118C1206A}"/>
          </ac:spMkLst>
        </pc:spChg>
        <pc:spChg chg="mod">
          <ac:chgData name="Kitazawa Masakiyo" userId="2bf3742da7ad8ecb" providerId="LiveId" clId="{1CBCE0AE-AD83-41B1-B12A-443663DC5D2F}" dt="2022-01-20T05:48:44.022" v="2091"/>
          <ac:spMkLst>
            <pc:docMk/>
            <pc:sldMk cId="2325391935" sldId="385"/>
            <ac:spMk id="78" creationId="{C3D6F2F8-856F-4F5E-B089-D9A929787C7B}"/>
          </ac:spMkLst>
        </pc:spChg>
        <pc:spChg chg="mod">
          <ac:chgData name="Kitazawa Masakiyo" userId="2bf3742da7ad8ecb" providerId="LiveId" clId="{1CBCE0AE-AD83-41B1-B12A-443663DC5D2F}" dt="2022-01-20T05:48:44.022" v="2091"/>
          <ac:spMkLst>
            <pc:docMk/>
            <pc:sldMk cId="2325391935" sldId="385"/>
            <ac:spMk id="79" creationId="{9C9F28E9-E02B-4734-BFDB-3C42ED0591F0}"/>
          </ac:spMkLst>
        </pc:spChg>
        <pc:spChg chg="mod">
          <ac:chgData name="Kitazawa Masakiyo" userId="2bf3742da7ad8ecb" providerId="LiveId" clId="{1CBCE0AE-AD83-41B1-B12A-443663DC5D2F}" dt="2022-01-20T05:48:44.022" v="2091"/>
          <ac:spMkLst>
            <pc:docMk/>
            <pc:sldMk cId="2325391935" sldId="385"/>
            <ac:spMk id="81" creationId="{51990849-C96C-45C1-AA0A-2499F5FA8C58}"/>
          </ac:spMkLst>
        </pc:spChg>
        <pc:spChg chg="mod">
          <ac:chgData name="Kitazawa Masakiyo" userId="2bf3742da7ad8ecb" providerId="LiveId" clId="{1CBCE0AE-AD83-41B1-B12A-443663DC5D2F}" dt="2022-01-20T05:48:44.022" v="2091"/>
          <ac:spMkLst>
            <pc:docMk/>
            <pc:sldMk cId="2325391935" sldId="385"/>
            <ac:spMk id="82" creationId="{B9838F35-8CC0-40EF-8E48-60BA5416695F}"/>
          </ac:spMkLst>
        </pc:spChg>
        <pc:spChg chg="add mod">
          <ac:chgData name="Kitazawa Masakiyo" userId="2bf3742da7ad8ecb" providerId="LiveId" clId="{1CBCE0AE-AD83-41B1-B12A-443663DC5D2F}" dt="2022-01-20T14:54:11.866" v="9620" actId="164"/>
          <ac:spMkLst>
            <pc:docMk/>
            <pc:sldMk cId="2325391935" sldId="385"/>
            <ac:spMk id="83" creationId="{5C229629-9840-46AE-9FB4-419FA48AC962}"/>
          </ac:spMkLst>
        </pc:spChg>
        <pc:spChg chg="add mod">
          <ac:chgData name="Kitazawa Masakiyo" userId="2bf3742da7ad8ecb" providerId="LiveId" clId="{1CBCE0AE-AD83-41B1-B12A-443663DC5D2F}" dt="2022-01-20T14:54:11.866" v="9620" actId="164"/>
          <ac:spMkLst>
            <pc:docMk/>
            <pc:sldMk cId="2325391935" sldId="385"/>
            <ac:spMk id="84" creationId="{CA0E7EA3-91DB-49E5-AED2-FA8A562E15C6}"/>
          </ac:spMkLst>
        </pc:spChg>
        <pc:spChg chg="add mod ord">
          <ac:chgData name="Kitazawa Masakiyo" userId="2bf3742da7ad8ecb" providerId="LiveId" clId="{1CBCE0AE-AD83-41B1-B12A-443663DC5D2F}" dt="2022-01-20T14:54:11.866" v="9620" actId="164"/>
          <ac:spMkLst>
            <pc:docMk/>
            <pc:sldMk cId="2325391935" sldId="385"/>
            <ac:spMk id="85" creationId="{549C1532-6F2C-4D36-844C-873A8C2BF46C}"/>
          </ac:spMkLst>
        </pc:spChg>
        <pc:spChg chg="add mod">
          <ac:chgData name="Kitazawa Masakiyo" userId="2bf3742da7ad8ecb" providerId="LiveId" clId="{1CBCE0AE-AD83-41B1-B12A-443663DC5D2F}" dt="2022-01-20T14:55:31.006" v="9628" actId="1037"/>
          <ac:spMkLst>
            <pc:docMk/>
            <pc:sldMk cId="2325391935" sldId="385"/>
            <ac:spMk id="86" creationId="{0B637231-FF0E-40BF-9618-65B7B2FB7C6C}"/>
          </ac:spMkLst>
        </pc:spChg>
        <pc:spChg chg="add del mod">
          <ac:chgData name="Kitazawa Masakiyo" userId="2bf3742da7ad8ecb" providerId="LiveId" clId="{1CBCE0AE-AD83-41B1-B12A-443663DC5D2F}" dt="2022-01-20T05:49:42.245" v="2102"/>
          <ac:spMkLst>
            <pc:docMk/>
            <pc:sldMk cId="2325391935" sldId="385"/>
            <ac:spMk id="86" creationId="{243EA685-B11B-4161-9527-D6A5F7359AC5}"/>
          </ac:spMkLst>
        </pc:spChg>
        <pc:spChg chg="add mod ord">
          <ac:chgData name="Kitazawa Masakiyo" userId="2bf3742da7ad8ecb" providerId="LiveId" clId="{1CBCE0AE-AD83-41B1-B12A-443663DC5D2F}" dt="2022-01-20T14:58:11.286" v="9636" actId="1035"/>
          <ac:spMkLst>
            <pc:docMk/>
            <pc:sldMk cId="2325391935" sldId="385"/>
            <ac:spMk id="87" creationId="{143659BF-3D4F-47F9-AA0D-1612DCB8E197}"/>
          </ac:spMkLst>
        </pc:spChg>
        <pc:spChg chg="add mod">
          <ac:chgData name="Kitazawa Masakiyo" userId="2bf3742da7ad8ecb" providerId="LiveId" clId="{1CBCE0AE-AD83-41B1-B12A-443663DC5D2F}" dt="2022-01-20T14:54:45.407" v="9622" actId="164"/>
          <ac:spMkLst>
            <pc:docMk/>
            <pc:sldMk cId="2325391935" sldId="385"/>
            <ac:spMk id="88" creationId="{5E607DCB-1783-4F58-BE7A-8BC7776A8FC0}"/>
          </ac:spMkLst>
        </pc:spChg>
        <pc:spChg chg="add mod">
          <ac:chgData name="Kitazawa Masakiyo" userId="2bf3742da7ad8ecb" providerId="LiveId" clId="{1CBCE0AE-AD83-41B1-B12A-443663DC5D2F}" dt="2022-01-20T14:54:45.407" v="9622" actId="164"/>
          <ac:spMkLst>
            <pc:docMk/>
            <pc:sldMk cId="2325391935" sldId="385"/>
            <ac:spMk id="89" creationId="{30800322-09A1-434D-836E-AEEAB0867271}"/>
          </ac:spMkLst>
        </pc:spChg>
        <pc:spChg chg="add mod">
          <ac:chgData name="Kitazawa Masakiyo" userId="2bf3742da7ad8ecb" providerId="LiveId" clId="{1CBCE0AE-AD83-41B1-B12A-443663DC5D2F}" dt="2022-01-20T14:54:45.407" v="9622" actId="164"/>
          <ac:spMkLst>
            <pc:docMk/>
            <pc:sldMk cId="2325391935" sldId="385"/>
            <ac:spMk id="90" creationId="{B9264E24-10B5-492A-AF0D-EDE12E001DE9}"/>
          </ac:spMkLst>
        </pc:spChg>
        <pc:spChg chg="add mod ord">
          <ac:chgData name="Kitazawa Masakiyo" userId="2bf3742da7ad8ecb" providerId="LiveId" clId="{1CBCE0AE-AD83-41B1-B12A-443663DC5D2F}" dt="2022-01-20T14:54:45.407" v="9622" actId="164"/>
          <ac:spMkLst>
            <pc:docMk/>
            <pc:sldMk cId="2325391935" sldId="385"/>
            <ac:spMk id="91" creationId="{9176DC96-9B8D-4915-8259-3652E316224D}"/>
          </ac:spMkLst>
        </pc:spChg>
        <pc:spChg chg="add del mod">
          <ac:chgData name="Kitazawa Masakiyo" userId="2bf3742da7ad8ecb" providerId="LiveId" clId="{1CBCE0AE-AD83-41B1-B12A-443663DC5D2F}" dt="2022-01-20T08:10:02.607" v="2187"/>
          <ac:spMkLst>
            <pc:docMk/>
            <pc:sldMk cId="2325391935" sldId="385"/>
            <ac:spMk id="92" creationId="{BADD1AFF-E3BF-40CE-AF07-716EC327F49B}"/>
          </ac:spMkLst>
        </pc:spChg>
        <pc:spChg chg="add mod ord">
          <ac:chgData name="Kitazawa Masakiyo" userId="2bf3742da7ad8ecb" providerId="LiveId" clId="{1CBCE0AE-AD83-41B1-B12A-443663DC5D2F}" dt="2022-01-20T14:54:45.407" v="9622" actId="164"/>
          <ac:spMkLst>
            <pc:docMk/>
            <pc:sldMk cId="2325391935" sldId="385"/>
            <ac:spMk id="93" creationId="{319692B4-F525-4309-9DAA-01C234D2C58E}"/>
          </ac:spMkLst>
        </pc:spChg>
        <pc:spChg chg="add del mod">
          <ac:chgData name="Kitazawa Masakiyo" userId="2bf3742da7ad8ecb" providerId="LiveId" clId="{1CBCE0AE-AD83-41B1-B12A-443663DC5D2F}" dt="2022-01-20T08:17:02.508" v="2432" actId="478"/>
          <ac:spMkLst>
            <pc:docMk/>
            <pc:sldMk cId="2325391935" sldId="385"/>
            <ac:spMk id="102" creationId="{BEC24209-7783-4BD2-8995-5591E0D573CC}"/>
          </ac:spMkLst>
        </pc:spChg>
        <pc:spChg chg="add del mod">
          <ac:chgData name="Kitazawa Masakiyo" userId="2bf3742da7ad8ecb" providerId="LiveId" clId="{1CBCE0AE-AD83-41B1-B12A-443663DC5D2F}" dt="2022-01-20T08:36:50.450" v="2533" actId="478"/>
          <ac:spMkLst>
            <pc:docMk/>
            <pc:sldMk cId="2325391935" sldId="385"/>
            <ac:spMk id="103" creationId="{8B5957D5-FED0-4133-A617-008030F3482E}"/>
          </ac:spMkLst>
        </pc:spChg>
        <pc:spChg chg="mod">
          <ac:chgData name="Kitazawa Masakiyo" userId="2bf3742da7ad8ecb" providerId="LiveId" clId="{1CBCE0AE-AD83-41B1-B12A-443663DC5D2F}" dt="2022-01-20T08:36:06.948" v="2514"/>
          <ac:spMkLst>
            <pc:docMk/>
            <pc:sldMk cId="2325391935" sldId="385"/>
            <ac:spMk id="105" creationId="{4820021D-5435-4569-BB04-91E76C7430ED}"/>
          </ac:spMkLst>
        </pc:spChg>
        <pc:spChg chg="mod">
          <ac:chgData name="Kitazawa Masakiyo" userId="2bf3742da7ad8ecb" providerId="LiveId" clId="{1CBCE0AE-AD83-41B1-B12A-443663DC5D2F}" dt="2022-01-20T08:36:06.948" v="2514"/>
          <ac:spMkLst>
            <pc:docMk/>
            <pc:sldMk cId="2325391935" sldId="385"/>
            <ac:spMk id="106" creationId="{5B976335-5EB2-4490-A291-4482A1EA2FD9}"/>
          </ac:spMkLst>
        </pc:spChg>
        <pc:spChg chg="mod">
          <ac:chgData name="Kitazawa Masakiyo" userId="2bf3742da7ad8ecb" providerId="LiveId" clId="{1CBCE0AE-AD83-41B1-B12A-443663DC5D2F}" dt="2022-01-20T08:36:09.593" v="2516"/>
          <ac:spMkLst>
            <pc:docMk/>
            <pc:sldMk cId="2325391935" sldId="385"/>
            <ac:spMk id="108" creationId="{316A0F7F-CCA9-4015-96D8-5571E38C6395}"/>
          </ac:spMkLst>
        </pc:spChg>
        <pc:spChg chg="mod">
          <ac:chgData name="Kitazawa Masakiyo" userId="2bf3742da7ad8ecb" providerId="LiveId" clId="{1CBCE0AE-AD83-41B1-B12A-443663DC5D2F}" dt="2022-01-20T08:36:09.593" v="2516"/>
          <ac:spMkLst>
            <pc:docMk/>
            <pc:sldMk cId="2325391935" sldId="385"/>
            <ac:spMk id="109" creationId="{CDF4C287-7175-45BB-AFD6-49B1A3906A20}"/>
          </ac:spMkLst>
        </pc:spChg>
        <pc:spChg chg="add mod">
          <ac:chgData name="Kitazawa Masakiyo" userId="2bf3742da7ad8ecb" providerId="LiveId" clId="{1CBCE0AE-AD83-41B1-B12A-443663DC5D2F}" dt="2022-01-20T14:55:06.210" v="9625" actId="164"/>
          <ac:spMkLst>
            <pc:docMk/>
            <pc:sldMk cId="2325391935" sldId="385"/>
            <ac:spMk id="110" creationId="{A0D819AF-D245-434F-8ECA-20A95691AEA0}"/>
          </ac:spMkLst>
        </pc:spChg>
        <pc:grpChg chg="add mod">
          <ac:chgData name="Kitazawa Masakiyo" userId="2bf3742da7ad8ecb" providerId="LiveId" clId="{1CBCE0AE-AD83-41B1-B12A-443663DC5D2F}" dt="2022-01-20T14:53:51.638" v="9617" actId="164"/>
          <ac:grpSpMkLst>
            <pc:docMk/>
            <pc:sldMk cId="2325391935" sldId="385"/>
            <ac:grpSpMk id="3" creationId="{C985DC67-6650-4CBA-B60C-1993C93C10DC}"/>
          </ac:grpSpMkLst>
        </pc:grpChg>
        <pc:grpChg chg="add mod">
          <ac:chgData name="Kitazawa Masakiyo" userId="2bf3742da7ad8ecb" providerId="LiveId" clId="{1CBCE0AE-AD83-41B1-B12A-443663DC5D2F}" dt="2022-01-20T14:53:51.638" v="9617" actId="164"/>
          <ac:grpSpMkLst>
            <pc:docMk/>
            <pc:sldMk cId="2325391935" sldId="385"/>
            <ac:grpSpMk id="4" creationId="{3BCA19B6-1024-4642-B14A-6402E621D74C}"/>
          </ac:grpSpMkLst>
        </pc:grpChg>
        <pc:grpChg chg="add mod">
          <ac:chgData name="Kitazawa Masakiyo" userId="2bf3742da7ad8ecb" providerId="LiveId" clId="{1CBCE0AE-AD83-41B1-B12A-443663DC5D2F}" dt="2022-01-20T14:54:11.866" v="9620" actId="164"/>
          <ac:grpSpMkLst>
            <pc:docMk/>
            <pc:sldMk cId="2325391935" sldId="385"/>
            <ac:grpSpMk id="5" creationId="{6B0995B2-3FA9-452C-B2E8-544F17DC8321}"/>
          </ac:grpSpMkLst>
        </pc:grpChg>
        <pc:grpChg chg="add mod">
          <ac:chgData name="Kitazawa Masakiyo" userId="2bf3742da7ad8ecb" providerId="LiveId" clId="{1CBCE0AE-AD83-41B1-B12A-443663DC5D2F}" dt="2022-01-20T14:54:45.407" v="9622" actId="164"/>
          <ac:grpSpMkLst>
            <pc:docMk/>
            <pc:sldMk cId="2325391935" sldId="385"/>
            <ac:grpSpMk id="13" creationId="{A067A02E-CF7C-49F7-AFF8-F5BCCFD28166}"/>
          </ac:grpSpMkLst>
        </pc:grpChg>
        <pc:grpChg chg="add mod">
          <ac:chgData name="Kitazawa Masakiyo" userId="2bf3742da7ad8ecb" providerId="LiveId" clId="{1CBCE0AE-AD83-41B1-B12A-443663DC5D2F}" dt="2022-01-20T14:55:06.210" v="9625" actId="164"/>
          <ac:grpSpMkLst>
            <pc:docMk/>
            <pc:sldMk cId="2325391935" sldId="385"/>
            <ac:grpSpMk id="15" creationId="{0E34782B-6CA7-4ECB-8AC1-2FD4A729A4AB}"/>
          </ac:grpSpMkLst>
        </pc:grpChg>
        <pc:grpChg chg="del">
          <ac:chgData name="Kitazawa Masakiyo" userId="2bf3742da7ad8ecb" providerId="LiveId" clId="{1CBCE0AE-AD83-41B1-B12A-443663DC5D2F}" dt="2022-01-19T13:43:23.952" v="140" actId="478"/>
          <ac:grpSpMkLst>
            <pc:docMk/>
            <pc:sldMk cId="2325391935" sldId="385"/>
            <ac:grpSpMk id="16" creationId="{C33EA107-0226-441D-A449-D1043E9E5FE8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21" creationId="{21FBEF46-602A-4697-8541-0670232E504A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25" creationId="{F20EDFA4-3C2A-4F60-B913-973AF8AE03A5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28" creationId="{D62A32CE-376F-413B-B5DF-B394B125917B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31" creationId="{1F915687-5C9F-4FAF-8D6C-52C086EA8C63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34" creationId="{59B0F557-FDD8-4A18-A4C9-FCB8FC198732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37" creationId="{B5078293-B40D-46D5-87D0-1D43633BE849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40" creationId="{CC6FA92B-BA91-4C66-BE94-4F19D0D9FDB6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43" creationId="{0684229C-4BBC-4E18-AD24-80D267A5819B}"/>
          </ac:grpSpMkLst>
        </pc:grpChg>
        <pc:grpChg chg="add del mod">
          <ac:chgData name="Kitazawa Masakiyo" userId="2bf3742da7ad8ecb" providerId="LiveId" clId="{1CBCE0AE-AD83-41B1-B12A-443663DC5D2F}" dt="2022-01-20T05:48:11.469" v="2085"/>
          <ac:grpSpMkLst>
            <pc:docMk/>
            <pc:sldMk cId="2325391935" sldId="385"/>
            <ac:grpSpMk id="46" creationId="{ED247333-BB1D-4ED7-863B-029E414FEE12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49" creationId="{C73DB5E4-EE81-44C2-970A-E2F1FE4E52F2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53" creationId="{6285A444-7FC3-4A52-9F81-E7B57F514431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56" creationId="{68C44085-BECD-42D5-8128-6797427E0481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59" creationId="{BCBC8423-D021-49BE-8015-7489B88FF9AE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62" creationId="{B020F885-FCF6-468A-8836-217B4B345A92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65" creationId="{A2ED3104-5FCA-4F46-A8BB-2B589697A9C0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68" creationId="{36588C88-CC3B-41C2-915E-627BD94EEEBF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71" creationId="{554D4B90-FB73-473E-83A4-BCC2C229A89A}"/>
          </ac:grpSpMkLst>
        </pc:grpChg>
        <pc:grpChg chg="add mod">
          <ac:chgData name="Kitazawa Masakiyo" userId="2bf3742da7ad8ecb" providerId="LiveId" clId="{1CBCE0AE-AD83-41B1-B12A-443663DC5D2F}" dt="2022-01-20T14:53:23.839" v="9615" actId="164"/>
          <ac:grpSpMkLst>
            <pc:docMk/>
            <pc:sldMk cId="2325391935" sldId="385"/>
            <ac:grpSpMk id="74" creationId="{1DCC76D6-2D18-45E1-930E-F11BB11673AF}"/>
          </ac:grpSpMkLst>
        </pc:grpChg>
        <pc:grpChg chg="add mod">
          <ac:chgData name="Kitazawa Masakiyo" userId="2bf3742da7ad8ecb" providerId="LiveId" clId="{1CBCE0AE-AD83-41B1-B12A-443663DC5D2F}" dt="2022-01-20T14:54:11.866" v="9620" actId="164"/>
          <ac:grpSpMkLst>
            <pc:docMk/>
            <pc:sldMk cId="2325391935" sldId="385"/>
            <ac:grpSpMk id="77" creationId="{54892560-7B00-4230-9148-C434A67174BF}"/>
          </ac:grpSpMkLst>
        </pc:grpChg>
        <pc:grpChg chg="add mod">
          <ac:chgData name="Kitazawa Masakiyo" userId="2bf3742da7ad8ecb" providerId="LiveId" clId="{1CBCE0AE-AD83-41B1-B12A-443663DC5D2F}" dt="2022-01-20T14:54:11.866" v="9620" actId="164"/>
          <ac:grpSpMkLst>
            <pc:docMk/>
            <pc:sldMk cId="2325391935" sldId="385"/>
            <ac:grpSpMk id="80" creationId="{4575CE94-3B8C-4F38-849C-83561228A73F}"/>
          </ac:grpSpMkLst>
        </pc:grpChg>
        <pc:grpChg chg="add del mod">
          <ac:chgData name="Kitazawa Masakiyo" userId="2bf3742da7ad8ecb" providerId="LiveId" clId="{1CBCE0AE-AD83-41B1-B12A-443663DC5D2F}" dt="2022-01-20T08:36:09.591" v="2515"/>
          <ac:grpSpMkLst>
            <pc:docMk/>
            <pc:sldMk cId="2325391935" sldId="385"/>
            <ac:grpSpMk id="104" creationId="{30BBC6FD-2C57-453B-9358-905CA3B27BB9}"/>
          </ac:grpSpMkLst>
        </pc:grpChg>
        <pc:grpChg chg="add mod ord">
          <ac:chgData name="Kitazawa Masakiyo" userId="2bf3742da7ad8ecb" providerId="LiveId" clId="{1CBCE0AE-AD83-41B1-B12A-443663DC5D2F}" dt="2022-01-20T14:55:06.210" v="9625" actId="164"/>
          <ac:grpSpMkLst>
            <pc:docMk/>
            <pc:sldMk cId="2325391935" sldId="385"/>
            <ac:grpSpMk id="107" creationId="{D2D6A8A0-C9BA-4F14-B4DB-A32E0B2A9FBA}"/>
          </ac:grpSpMkLst>
        </pc:grpChg>
        <pc:picChg chg="add del mod">
          <ac:chgData name="Kitazawa Masakiyo" userId="2bf3742da7ad8ecb" providerId="LiveId" clId="{1CBCE0AE-AD83-41B1-B12A-443663DC5D2F}" dt="2022-01-20T05:47:36.355" v="2078"/>
          <ac:picMkLst>
            <pc:docMk/>
            <pc:sldMk cId="2325391935" sldId="385"/>
            <ac:picMk id="4" creationId="{0E65141B-EA1D-4D99-B74A-C0E5F563E571}"/>
          </ac:picMkLst>
        </pc:picChg>
        <pc:picChg chg="add mod">
          <ac:chgData name="Kitazawa Masakiyo" userId="2bf3742da7ad8ecb" providerId="LiveId" clId="{1CBCE0AE-AD83-41B1-B12A-443663DC5D2F}" dt="2022-01-20T08:05:02.900" v="2117" actId="1076"/>
          <ac:picMkLst>
            <pc:docMk/>
            <pc:sldMk cId="2325391935" sldId="385"/>
            <ac:picMk id="6" creationId="{5DFE0C57-E52E-4AE2-BBB7-3C4DB76507A3}"/>
          </ac:picMkLst>
        </pc:picChg>
        <pc:picChg chg="add mod">
          <ac:chgData name="Kitazawa Masakiyo" userId="2bf3742da7ad8ecb" providerId="LiveId" clId="{1CBCE0AE-AD83-41B1-B12A-443663DC5D2F}" dt="2022-01-20T08:05:12.873" v="2118" actId="1076"/>
          <ac:picMkLst>
            <pc:docMk/>
            <pc:sldMk cId="2325391935" sldId="385"/>
            <ac:picMk id="9" creationId="{099C4EE3-ADE5-4CAC-AA81-39FDBBDDBC66}"/>
          </ac:picMkLst>
        </pc:picChg>
        <pc:picChg chg="add del mod">
          <ac:chgData name="Kitazawa Masakiyo" userId="2bf3742da7ad8ecb" providerId="LiveId" clId="{1CBCE0AE-AD83-41B1-B12A-443663DC5D2F}" dt="2022-01-20T05:47:19.064" v="2066"/>
          <ac:picMkLst>
            <pc:docMk/>
            <pc:sldMk cId="2325391935" sldId="385"/>
            <ac:picMk id="13" creationId="{BAF7986C-C2B6-4739-9FA8-8D61356AD6F6}"/>
          </ac:picMkLst>
        </pc:picChg>
        <pc:picChg chg="add mod">
          <ac:chgData name="Kitazawa Masakiyo" userId="2bf3742da7ad8ecb" providerId="LiveId" clId="{1CBCE0AE-AD83-41B1-B12A-443663DC5D2F}" dt="2022-01-20T14:53:23.839" v="9615" actId="164"/>
          <ac:picMkLst>
            <pc:docMk/>
            <pc:sldMk cId="2325391935" sldId="385"/>
            <ac:picMk id="16" creationId="{DDC8204A-88E7-481A-9969-0C8CEFB55A8A}"/>
          </ac:picMkLst>
        </pc:picChg>
        <pc:picChg chg="add del mod">
          <ac:chgData name="Kitazawa Masakiyo" userId="2bf3742da7ad8ecb" providerId="LiveId" clId="{1CBCE0AE-AD83-41B1-B12A-443663DC5D2F}" dt="2022-01-20T05:48:19.757" v="2089" actId="478"/>
          <ac:picMkLst>
            <pc:docMk/>
            <pc:sldMk cId="2325391935" sldId="385"/>
            <ac:picMk id="20" creationId="{5DE5A547-0AE2-4311-B6EC-E670CEA48943}"/>
          </ac:picMkLst>
        </pc:picChg>
        <pc:picChg chg="add del mod">
          <ac:chgData name="Kitazawa Masakiyo" userId="2bf3742da7ad8ecb" providerId="LiveId" clId="{1CBCE0AE-AD83-41B1-B12A-443663DC5D2F}" dt="2022-01-19T14:03:06.350" v="165"/>
          <ac:picMkLst>
            <pc:docMk/>
            <pc:sldMk cId="2325391935" sldId="385"/>
            <ac:picMk id="26" creationId="{ACC044D8-37F4-4C50-93E8-0B5EF1814153}"/>
          </ac:picMkLst>
        </pc:picChg>
        <pc:picChg chg="add del mod">
          <ac:chgData name="Kitazawa Masakiyo" userId="2bf3742da7ad8ecb" providerId="LiveId" clId="{1CBCE0AE-AD83-41B1-B12A-443663DC5D2F}" dt="2022-01-20T08:13:28.716" v="2293"/>
          <ac:picMkLst>
            <pc:docMk/>
            <pc:sldMk cId="2325391935" sldId="385"/>
            <ac:picMk id="95" creationId="{122CE767-54E8-41CC-9BAC-5EA2C9771219}"/>
          </ac:picMkLst>
        </pc:picChg>
        <pc:picChg chg="add del mod">
          <ac:chgData name="Kitazawa Masakiyo" userId="2bf3742da7ad8ecb" providerId="LiveId" clId="{1CBCE0AE-AD83-41B1-B12A-443663DC5D2F}" dt="2022-01-20T08:16:39.079" v="2428"/>
          <ac:picMkLst>
            <pc:docMk/>
            <pc:sldMk cId="2325391935" sldId="385"/>
            <ac:picMk id="97" creationId="{FFF36E62-F6B8-486F-9F51-C8686C0BFBAD}"/>
          </ac:picMkLst>
        </pc:picChg>
        <pc:picChg chg="add mod">
          <ac:chgData name="Kitazawa Masakiyo" userId="2bf3742da7ad8ecb" providerId="LiveId" clId="{1CBCE0AE-AD83-41B1-B12A-443663DC5D2F}" dt="2022-01-20T14:54:45.407" v="9622" actId="164"/>
          <ac:picMkLst>
            <pc:docMk/>
            <pc:sldMk cId="2325391935" sldId="385"/>
            <ac:picMk id="101" creationId="{563FCDD7-9205-4D43-875A-87546AF218AE}"/>
          </ac:picMkLst>
        </pc:picChg>
        <pc:cxnChg chg="add mod">
          <ac:chgData name="Kitazawa Masakiyo" userId="2bf3742da7ad8ecb" providerId="LiveId" clId="{1CBCE0AE-AD83-41B1-B12A-443663DC5D2F}" dt="2022-01-20T08:05:02.900" v="2117" actId="1076"/>
          <ac:cxnSpMkLst>
            <pc:docMk/>
            <pc:sldMk cId="2325391935" sldId="385"/>
            <ac:cxnSpMk id="11" creationId="{3BA316CE-8C9C-4602-A3FD-50AB6B6ED309}"/>
          </ac:cxnSpMkLst>
        </pc:cxnChg>
        <pc:cxnChg chg="add del mod">
          <ac:chgData name="Kitazawa Masakiyo" userId="2bf3742da7ad8ecb" providerId="LiveId" clId="{1CBCE0AE-AD83-41B1-B12A-443663DC5D2F}" dt="2022-01-20T05:48:11.469" v="2085"/>
          <ac:cxnSpMkLst>
            <pc:docMk/>
            <pc:sldMk cId="2325391935" sldId="385"/>
            <ac:cxnSpMk id="24" creationId="{8313D054-DF5B-4B68-BB21-0B8B261DC721}"/>
          </ac:cxnSpMkLst>
        </pc:cxnChg>
        <pc:cxnChg chg="add del mod">
          <ac:chgData name="Kitazawa Masakiyo" userId="2bf3742da7ad8ecb" providerId="LiveId" clId="{1CBCE0AE-AD83-41B1-B12A-443663DC5D2F}" dt="2022-01-20T05:48:16.534" v="2088" actId="478"/>
          <ac:cxnSpMkLst>
            <pc:docMk/>
            <pc:sldMk cId="2325391935" sldId="385"/>
            <ac:cxnSpMk id="52" creationId="{DB8F1C86-DF0F-4BCB-885E-CDA8C961F9B0}"/>
          </ac:cxnSpMkLst>
        </pc:cxnChg>
        <pc:cxnChg chg="add mod">
          <ac:chgData name="Kitazawa Masakiyo" userId="2bf3742da7ad8ecb" providerId="LiveId" clId="{1CBCE0AE-AD83-41B1-B12A-443663DC5D2F}" dt="2022-01-20T14:53:23.839" v="9615" actId="164"/>
          <ac:cxnSpMkLst>
            <pc:docMk/>
            <pc:sldMk cId="2325391935" sldId="385"/>
            <ac:cxnSpMk id="94" creationId="{3BB0A267-5E05-4D33-95B3-E31F4DC6E10C}"/>
          </ac:cxnSpMkLst>
        </pc:cxnChg>
        <pc:cxnChg chg="add mod">
          <ac:chgData name="Kitazawa Masakiyo" userId="2bf3742da7ad8ecb" providerId="LiveId" clId="{1CBCE0AE-AD83-41B1-B12A-443663DC5D2F}" dt="2022-01-20T14:54:45.407" v="9622" actId="164"/>
          <ac:cxnSpMkLst>
            <pc:docMk/>
            <pc:sldMk cId="2325391935" sldId="385"/>
            <ac:cxnSpMk id="96" creationId="{6C8D8137-3BE5-4AFA-BFB9-5516683B01C7}"/>
          </ac:cxnSpMkLst>
        </pc:cxnChg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3484604092" sldId="388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829199645" sldId="389"/>
        </pc:sldMkLst>
      </pc:sldChg>
      <pc:sldChg chg="del">
        <pc:chgData name="Kitazawa Masakiyo" userId="2bf3742da7ad8ecb" providerId="LiveId" clId="{1CBCE0AE-AD83-41B1-B12A-443663DC5D2F}" dt="2022-01-20T11:26:40.496" v="5561" actId="2696"/>
        <pc:sldMkLst>
          <pc:docMk/>
          <pc:sldMk cId="378055748" sldId="390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3362594436" sldId="391"/>
        </pc:sldMkLst>
      </pc:sldChg>
      <pc:sldChg chg="del">
        <pc:chgData name="Kitazawa Masakiyo" userId="2bf3742da7ad8ecb" providerId="LiveId" clId="{1CBCE0AE-AD83-41B1-B12A-443663DC5D2F}" dt="2022-01-20T11:25:24.276" v="5559" actId="2696"/>
        <pc:sldMkLst>
          <pc:docMk/>
          <pc:sldMk cId="1653148969" sldId="405"/>
        </pc:sldMkLst>
      </pc:sldChg>
      <pc:sldChg chg="del">
        <pc:chgData name="Kitazawa Masakiyo" userId="2bf3742da7ad8ecb" providerId="LiveId" clId="{1CBCE0AE-AD83-41B1-B12A-443663DC5D2F}" dt="2022-01-20T11:25:24.276" v="5559" actId="2696"/>
        <pc:sldMkLst>
          <pc:docMk/>
          <pc:sldMk cId="3459667229" sldId="416"/>
        </pc:sldMkLst>
      </pc:sldChg>
      <pc:sldChg chg="delSp modSp mod ord">
        <pc:chgData name="Kitazawa Masakiyo" userId="2bf3742da7ad8ecb" providerId="LiveId" clId="{1CBCE0AE-AD83-41B1-B12A-443663DC5D2F}" dt="2022-01-21T05:41:30.108" v="11105" actId="478"/>
        <pc:sldMkLst>
          <pc:docMk/>
          <pc:sldMk cId="939593391" sldId="442"/>
        </pc:sldMkLst>
        <pc:spChg chg="mod">
          <ac:chgData name="Kitazawa Masakiyo" userId="2bf3742da7ad8ecb" providerId="LiveId" clId="{1CBCE0AE-AD83-41B1-B12A-443663DC5D2F}" dt="2022-01-20T15:12:37.535" v="9987" actId="20577"/>
          <ac:spMkLst>
            <pc:docMk/>
            <pc:sldMk cId="939593391" sldId="442"/>
            <ac:spMk id="2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1T05:41:30.108" v="11105" actId="478"/>
          <ac:spMkLst>
            <pc:docMk/>
            <pc:sldMk cId="939593391" sldId="442"/>
            <ac:spMk id="13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41:11.842" v="11102" actId="1076"/>
          <ac:spMkLst>
            <pc:docMk/>
            <pc:sldMk cId="939593391" sldId="442"/>
            <ac:spMk id="47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41:22.073" v="11104" actId="1076"/>
          <ac:spMkLst>
            <pc:docMk/>
            <pc:sldMk cId="939593391" sldId="442"/>
            <ac:spMk id="48" creationId="{00000000-0000-0000-0000-000000000000}"/>
          </ac:spMkLst>
        </pc:spChg>
      </pc:sldChg>
      <pc:sldChg chg="ord">
        <pc:chgData name="Kitazawa Masakiyo" userId="2bf3742da7ad8ecb" providerId="LiveId" clId="{1CBCE0AE-AD83-41B1-B12A-443663DC5D2F}" dt="2022-01-20T14:46:35.758" v="9326"/>
        <pc:sldMkLst>
          <pc:docMk/>
          <pc:sldMk cId="2052097374" sldId="454"/>
        </pc:sldMkLst>
      </pc:sldChg>
      <pc:sldChg chg="ord">
        <pc:chgData name="Kitazawa Masakiyo" userId="2bf3742da7ad8ecb" providerId="LiveId" clId="{1CBCE0AE-AD83-41B1-B12A-443663DC5D2F}" dt="2022-01-20T14:46:35.758" v="9326"/>
        <pc:sldMkLst>
          <pc:docMk/>
          <pc:sldMk cId="57303747" sldId="455"/>
        </pc:sldMkLst>
      </pc:sldChg>
      <pc:sldChg chg="ord">
        <pc:chgData name="Kitazawa Masakiyo" userId="2bf3742da7ad8ecb" providerId="LiveId" clId="{1CBCE0AE-AD83-41B1-B12A-443663DC5D2F}" dt="2022-01-20T14:46:35.758" v="9326"/>
        <pc:sldMkLst>
          <pc:docMk/>
          <pc:sldMk cId="335045867" sldId="456"/>
        </pc:sldMkLst>
      </pc:sldChg>
      <pc:sldChg chg="del">
        <pc:chgData name="Kitazawa Masakiyo" userId="2bf3742da7ad8ecb" providerId="LiveId" clId="{1CBCE0AE-AD83-41B1-B12A-443663DC5D2F}" dt="2022-01-20T11:16:25.754" v="5418" actId="2696"/>
        <pc:sldMkLst>
          <pc:docMk/>
          <pc:sldMk cId="3450543633" sldId="510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57038469" sldId="511"/>
        </pc:sldMkLst>
      </pc:sldChg>
      <pc:sldChg chg="del ord">
        <pc:chgData name="Kitazawa Masakiyo" userId="2bf3742da7ad8ecb" providerId="LiveId" clId="{1CBCE0AE-AD83-41B1-B12A-443663DC5D2F}" dt="2022-01-20T14:51:01.354" v="9603" actId="2696"/>
        <pc:sldMkLst>
          <pc:docMk/>
          <pc:sldMk cId="3937640532" sldId="514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4026589453" sldId="516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951587777" sldId="517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2355986519" sldId="518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4067325255" sldId="519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797488290" sldId="520"/>
        </pc:sldMkLst>
      </pc:sldChg>
      <pc:sldChg chg="del">
        <pc:chgData name="Kitazawa Masakiyo" userId="2bf3742da7ad8ecb" providerId="LiveId" clId="{1CBCE0AE-AD83-41B1-B12A-443663DC5D2F}" dt="2022-01-20T11:27:19.983" v="5566" actId="2696"/>
        <pc:sldMkLst>
          <pc:docMk/>
          <pc:sldMk cId="4102271017" sldId="521"/>
        </pc:sldMkLst>
      </pc:sldChg>
      <pc:sldChg chg="del">
        <pc:chgData name="Kitazawa Masakiyo" userId="2bf3742da7ad8ecb" providerId="LiveId" clId="{1CBCE0AE-AD83-41B1-B12A-443663DC5D2F}" dt="2022-01-20T11:26:40.496" v="5561" actId="2696"/>
        <pc:sldMkLst>
          <pc:docMk/>
          <pc:sldMk cId="216950117" sldId="522"/>
        </pc:sldMkLst>
      </pc:sldChg>
      <pc:sldChg chg="del">
        <pc:chgData name="Kitazawa Masakiyo" userId="2bf3742da7ad8ecb" providerId="LiveId" clId="{1CBCE0AE-AD83-41B1-B12A-443663DC5D2F}" dt="2022-01-20T11:26:24.590" v="5560" actId="2696"/>
        <pc:sldMkLst>
          <pc:docMk/>
          <pc:sldMk cId="1488012181" sldId="523"/>
        </pc:sldMkLst>
      </pc:sldChg>
      <pc:sldChg chg="del">
        <pc:chgData name="Kitazawa Masakiyo" userId="2bf3742da7ad8ecb" providerId="LiveId" clId="{1CBCE0AE-AD83-41B1-B12A-443663DC5D2F}" dt="2022-01-20T11:26:40.496" v="5561" actId="2696"/>
        <pc:sldMkLst>
          <pc:docMk/>
          <pc:sldMk cId="976062058" sldId="524"/>
        </pc:sldMkLst>
      </pc:sldChg>
      <pc:sldChg chg="del">
        <pc:chgData name="Kitazawa Masakiyo" userId="2bf3742da7ad8ecb" providerId="LiveId" clId="{1CBCE0AE-AD83-41B1-B12A-443663DC5D2F}" dt="2022-01-20T11:26:40.496" v="5561" actId="2696"/>
        <pc:sldMkLst>
          <pc:docMk/>
          <pc:sldMk cId="4195301087" sldId="525"/>
        </pc:sldMkLst>
      </pc:sldChg>
      <pc:sldChg chg="addSp delSp modSp new mod modAnim">
        <pc:chgData name="Kitazawa Masakiyo" userId="2bf3742da7ad8ecb" providerId="LiveId" clId="{1CBCE0AE-AD83-41B1-B12A-443663DC5D2F}" dt="2022-01-20T13:33:25.809" v="7124" actId="1076"/>
        <pc:sldMkLst>
          <pc:docMk/>
          <pc:sldMk cId="3880323420" sldId="526"/>
        </pc:sldMkLst>
        <pc:spChg chg="mod">
          <ac:chgData name="Kitazawa Masakiyo" userId="2bf3742da7ad8ecb" providerId="LiveId" clId="{1CBCE0AE-AD83-41B1-B12A-443663DC5D2F}" dt="2022-01-19T14:03:19.724" v="192" actId="20577"/>
          <ac:spMkLst>
            <pc:docMk/>
            <pc:sldMk cId="3880323420" sldId="526"/>
            <ac:spMk id="2" creationId="{5475C58B-34EC-4448-AF40-548FC7D81E16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3" creationId="{94ED37A0-B22C-4EA0-BD71-4E76B6FF3D52}"/>
          </ac:spMkLst>
        </pc:spChg>
        <pc:spChg chg="del">
          <ac:chgData name="Kitazawa Masakiyo" userId="2bf3742da7ad8ecb" providerId="LiveId" clId="{1CBCE0AE-AD83-41B1-B12A-443663DC5D2F}" dt="2022-01-19T14:03:10.701" v="167" actId="478"/>
          <ac:spMkLst>
            <pc:docMk/>
            <pc:sldMk cId="3880323420" sldId="526"/>
            <ac:spMk id="3" creationId="{C3A45FF5-E5F4-438B-A4FB-89D76A9E0F75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4" creationId="{5B1BBFDE-793C-4A27-A183-9C8E20C5AB8D}"/>
          </ac:spMkLst>
        </pc:spChg>
        <pc:spChg chg="add del mod">
          <ac:chgData name="Kitazawa Masakiyo" userId="2bf3742da7ad8ecb" providerId="LiveId" clId="{1CBCE0AE-AD83-41B1-B12A-443663DC5D2F}" dt="2022-01-20T03:43:11.600" v="1256" actId="478"/>
          <ac:spMkLst>
            <pc:docMk/>
            <pc:sldMk cId="3880323420" sldId="526"/>
            <ac:spMk id="5" creationId="{3C8AB002-9692-4EAA-A206-5ADBF85A733F}"/>
          </ac:spMkLst>
        </pc:spChg>
        <pc:spChg chg="add del mod">
          <ac:chgData name="Kitazawa Masakiyo" userId="2bf3742da7ad8ecb" providerId="LiveId" clId="{1CBCE0AE-AD83-41B1-B12A-443663DC5D2F}" dt="2022-01-20T03:57:41.457" v="1567" actId="478"/>
          <ac:spMkLst>
            <pc:docMk/>
            <pc:sldMk cId="3880323420" sldId="526"/>
            <ac:spMk id="6" creationId="{82B3708F-E3A1-44D7-900B-CFF6EC134A22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7" creationId="{642D40A5-5B52-41B1-9AFA-3DA712CEF622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8" creationId="{09BBFA73-DF29-4329-AEF9-47F98A8F177C}"/>
          </ac:spMkLst>
        </pc:spChg>
        <pc:spChg chg="add del mod">
          <ac:chgData name="Kitazawa Masakiyo" userId="2bf3742da7ad8ecb" providerId="LiveId" clId="{1CBCE0AE-AD83-41B1-B12A-443663DC5D2F}" dt="2022-01-20T03:57:41.457" v="1567" actId="478"/>
          <ac:spMkLst>
            <pc:docMk/>
            <pc:sldMk cId="3880323420" sldId="526"/>
            <ac:spMk id="11" creationId="{DCA2D97E-5635-4B61-B7C5-7DC3DF82C241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12" creationId="{ABD2B3D7-CBA8-4E04-B8FD-982996E32F28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13" creationId="{772B2DB6-D91D-40BD-B194-2DE14FD5CE6E}"/>
          </ac:spMkLst>
        </pc:spChg>
        <pc:spChg chg="add mod">
          <ac:chgData name="Kitazawa Masakiyo" userId="2bf3742da7ad8ecb" providerId="LiveId" clId="{1CBCE0AE-AD83-41B1-B12A-443663DC5D2F}" dt="2022-01-20T13:33:25.809" v="7124" actId="1076"/>
          <ac:spMkLst>
            <pc:docMk/>
            <pc:sldMk cId="3880323420" sldId="526"/>
            <ac:spMk id="14" creationId="{37ECCD9F-9750-419E-9BF0-5D58F2C362E1}"/>
          </ac:spMkLst>
        </pc:spChg>
        <pc:picChg chg="add mod">
          <ac:chgData name="Kitazawa Masakiyo" userId="2bf3742da7ad8ecb" providerId="LiveId" clId="{1CBCE0AE-AD83-41B1-B12A-443663DC5D2F}" dt="2022-01-20T13:33:20.779" v="7123" actId="1076"/>
          <ac:picMkLst>
            <pc:docMk/>
            <pc:sldMk cId="3880323420" sldId="526"/>
            <ac:picMk id="10" creationId="{D2A36A11-70A2-4EEA-B1B0-4910F61DCDBD}"/>
          </ac:picMkLst>
        </pc:picChg>
      </pc:sldChg>
      <pc:sldChg chg="addSp delSp modSp new mod ord modAnim">
        <pc:chgData name="Kitazawa Masakiyo" userId="2bf3742da7ad8ecb" providerId="LiveId" clId="{1CBCE0AE-AD83-41B1-B12A-443663DC5D2F}" dt="2022-01-20T15:04:39.942" v="9900"/>
        <pc:sldMkLst>
          <pc:docMk/>
          <pc:sldMk cId="1314248815" sldId="527"/>
        </pc:sldMkLst>
        <pc:spChg chg="mod">
          <ac:chgData name="Kitazawa Masakiyo" userId="2bf3742da7ad8ecb" providerId="LiveId" clId="{1CBCE0AE-AD83-41B1-B12A-443663DC5D2F}" dt="2022-01-20T09:57:52.383" v="4232" actId="6549"/>
          <ac:spMkLst>
            <pc:docMk/>
            <pc:sldMk cId="1314248815" sldId="527"/>
            <ac:spMk id="2" creationId="{6534F2E9-3741-4F18-94D9-04C6D67183BB}"/>
          </ac:spMkLst>
        </pc:spChg>
        <pc:spChg chg="del">
          <ac:chgData name="Kitazawa Masakiyo" userId="2bf3742da7ad8ecb" providerId="LiveId" clId="{1CBCE0AE-AD83-41B1-B12A-443663DC5D2F}" dt="2022-01-19T14:07:40.426" v="513" actId="478"/>
          <ac:spMkLst>
            <pc:docMk/>
            <pc:sldMk cId="1314248815" sldId="527"/>
            <ac:spMk id="3" creationId="{AEE113C1-9CF4-47F1-9822-AD7486E8D7D2}"/>
          </ac:spMkLst>
        </pc:spChg>
        <pc:spChg chg="mod">
          <ac:chgData name="Kitazawa Masakiyo" userId="2bf3742da7ad8ecb" providerId="LiveId" clId="{1CBCE0AE-AD83-41B1-B12A-443663DC5D2F}" dt="2022-01-20T09:57:25.627" v="4202"/>
          <ac:spMkLst>
            <pc:docMk/>
            <pc:sldMk cId="1314248815" sldId="527"/>
            <ac:spMk id="4" creationId="{647C4563-25E0-4F7A-89DE-3CD2BD907C9F}"/>
          </ac:spMkLst>
        </pc:spChg>
        <pc:spChg chg="add mod">
          <ac:chgData name="Kitazawa Masakiyo" userId="2bf3742da7ad8ecb" providerId="LiveId" clId="{1CBCE0AE-AD83-41B1-B12A-443663DC5D2F}" dt="2022-01-20T15:03:44.327" v="9891" actId="6549"/>
          <ac:spMkLst>
            <pc:docMk/>
            <pc:sldMk cId="1314248815" sldId="527"/>
            <ac:spMk id="6" creationId="{061AEAE2-714B-4A8F-9A38-CB0D0D596CDA}"/>
          </ac:spMkLst>
        </pc:spChg>
        <pc:spChg chg="add mod">
          <ac:chgData name="Kitazawa Masakiyo" userId="2bf3742da7ad8ecb" providerId="LiveId" clId="{1CBCE0AE-AD83-41B1-B12A-443663DC5D2F}" dt="2022-01-20T15:04:35.286" v="9899" actId="164"/>
          <ac:spMkLst>
            <pc:docMk/>
            <pc:sldMk cId="1314248815" sldId="527"/>
            <ac:spMk id="9" creationId="{46CCEF87-05DA-45C1-AD77-8220424256DA}"/>
          </ac:spMkLst>
        </pc:spChg>
        <pc:spChg chg="add mod">
          <ac:chgData name="Kitazawa Masakiyo" userId="2bf3742da7ad8ecb" providerId="LiveId" clId="{1CBCE0AE-AD83-41B1-B12A-443663DC5D2F}" dt="2022-01-20T11:08:31.164" v="5344" actId="1076"/>
          <ac:spMkLst>
            <pc:docMk/>
            <pc:sldMk cId="1314248815" sldId="527"/>
            <ac:spMk id="10" creationId="{9417F79E-8A87-4FF2-83E1-D9270F0294EE}"/>
          </ac:spMkLst>
        </pc:spChg>
        <pc:spChg chg="add mod">
          <ac:chgData name="Kitazawa Masakiyo" userId="2bf3742da7ad8ecb" providerId="LiveId" clId="{1CBCE0AE-AD83-41B1-B12A-443663DC5D2F}" dt="2022-01-20T15:03:49.954" v="9892" actId="1076"/>
          <ac:spMkLst>
            <pc:docMk/>
            <pc:sldMk cId="1314248815" sldId="527"/>
            <ac:spMk id="11" creationId="{ADE9F8AC-AF36-43F9-8CE1-025368D75109}"/>
          </ac:spMkLst>
        </pc:spChg>
        <pc:spChg chg="add mod">
          <ac:chgData name="Kitazawa Masakiyo" userId="2bf3742da7ad8ecb" providerId="LiveId" clId="{1CBCE0AE-AD83-41B1-B12A-443663DC5D2F}" dt="2022-01-20T11:32:01.223" v="5630" actId="1076"/>
          <ac:spMkLst>
            <pc:docMk/>
            <pc:sldMk cId="1314248815" sldId="527"/>
            <ac:spMk id="12" creationId="{9F33CB80-8769-4F2F-B27D-203262346BED}"/>
          </ac:spMkLst>
        </pc:spChg>
        <pc:spChg chg="add mod">
          <ac:chgData name="Kitazawa Masakiyo" userId="2bf3742da7ad8ecb" providerId="LiveId" clId="{1CBCE0AE-AD83-41B1-B12A-443663DC5D2F}" dt="2022-01-20T10:29:52.635" v="4894" actId="1076"/>
          <ac:spMkLst>
            <pc:docMk/>
            <pc:sldMk cId="1314248815" sldId="527"/>
            <ac:spMk id="13" creationId="{6DBD56D5-28FA-4EA8-9BC9-DB93320DCC9C}"/>
          </ac:spMkLst>
        </pc:spChg>
        <pc:spChg chg="add mod">
          <ac:chgData name="Kitazawa Masakiyo" userId="2bf3742da7ad8ecb" providerId="LiveId" clId="{1CBCE0AE-AD83-41B1-B12A-443663DC5D2F}" dt="2022-01-20T10:29:43.733" v="4892" actId="1076"/>
          <ac:spMkLst>
            <pc:docMk/>
            <pc:sldMk cId="1314248815" sldId="527"/>
            <ac:spMk id="14" creationId="{8D00643E-AB9B-4079-93FA-3A274924F816}"/>
          </ac:spMkLst>
        </pc:spChg>
        <pc:grpChg chg="add mod">
          <ac:chgData name="Kitazawa Masakiyo" userId="2bf3742da7ad8ecb" providerId="LiveId" clId="{1CBCE0AE-AD83-41B1-B12A-443663DC5D2F}" dt="2022-01-20T10:29:46.269" v="4893" actId="1076"/>
          <ac:grpSpMkLst>
            <pc:docMk/>
            <pc:sldMk cId="1314248815" sldId="527"/>
            <ac:grpSpMk id="3" creationId="{2C8F708B-60A9-48BF-BB99-BCD54508E91F}"/>
          </ac:grpSpMkLst>
        </pc:grpChg>
        <pc:grpChg chg="add mod">
          <ac:chgData name="Kitazawa Masakiyo" userId="2bf3742da7ad8ecb" providerId="LiveId" clId="{1CBCE0AE-AD83-41B1-B12A-443663DC5D2F}" dt="2022-01-20T15:04:35.286" v="9899" actId="164"/>
          <ac:grpSpMkLst>
            <pc:docMk/>
            <pc:sldMk cId="1314248815" sldId="527"/>
            <ac:grpSpMk id="8" creationId="{7CB04895-627C-4B88-A42C-CB0E50FC2758}"/>
          </ac:grpSpMkLst>
        </pc:grpChg>
        <pc:picChg chg="mod">
          <ac:chgData name="Kitazawa Masakiyo" userId="2bf3742da7ad8ecb" providerId="LiveId" clId="{1CBCE0AE-AD83-41B1-B12A-443663DC5D2F}" dt="2022-01-20T09:57:25.627" v="4202"/>
          <ac:picMkLst>
            <pc:docMk/>
            <pc:sldMk cId="1314248815" sldId="527"/>
            <ac:picMk id="5" creationId="{2158FCAC-B60B-4C08-B9C9-899461BC2448}"/>
          </ac:picMkLst>
        </pc:picChg>
        <pc:picChg chg="add mod">
          <ac:chgData name="Kitazawa Masakiyo" userId="2bf3742da7ad8ecb" providerId="LiveId" clId="{1CBCE0AE-AD83-41B1-B12A-443663DC5D2F}" dt="2022-01-20T15:04:35.286" v="9899" actId="164"/>
          <ac:picMkLst>
            <pc:docMk/>
            <pc:sldMk cId="1314248815" sldId="527"/>
            <ac:picMk id="7" creationId="{DDE11989-E162-4132-AC6A-63C5F1D0C24F}"/>
          </ac:picMkLst>
        </pc:picChg>
      </pc:sldChg>
      <pc:sldChg chg="addSp delSp modSp new del mod">
        <pc:chgData name="Kitazawa Masakiyo" userId="2bf3742da7ad8ecb" providerId="LiveId" clId="{1CBCE0AE-AD83-41B1-B12A-443663DC5D2F}" dt="2022-01-20T09:57:01.741" v="4201" actId="2696"/>
        <pc:sldMkLst>
          <pc:docMk/>
          <pc:sldMk cId="1677086578" sldId="528"/>
        </pc:sldMkLst>
        <pc:spChg chg="mod">
          <ac:chgData name="Kitazawa Masakiyo" userId="2bf3742da7ad8ecb" providerId="LiveId" clId="{1CBCE0AE-AD83-41B1-B12A-443663DC5D2F}" dt="2022-01-19T14:08:01.555" v="542" actId="20577"/>
          <ac:spMkLst>
            <pc:docMk/>
            <pc:sldMk cId="1677086578" sldId="528"/>
            <ac:spMk id="2" creationId="{B1454817-3379-43EB-8A34-5007BBAAFC3F}"/>
          </ac:spMkLst>
        </pc:spChg>
        <pc:spChg chg="del">
          <ac:chgData name="Kitazawa Masakiyo" userId="2bf3742da7ad8ecb" providerId="LiveId" clId="{1CBCE0AE-AD83-41B1-B12A-443663DC5D2F}" dt="2022-01-19T14:07:55.152" v="515" actId="478"/>
          <ac:spMkLst>
            <pc:docMk/>
            <pc:sldMk cId="1677086578" sldId="528"/>
            <ac:spMk id="3" creationId="{3C8DAD01-C16D-4B3A-8939-085238AE2556}"/>
          </ac:spMkLst>
        </pc:spChg>
        <pc:picChg chg="add mod">
          <ac:chgData name="Kitazawa Masakiyo" userId="2bf3742da7ad8ecb" providerId="LiveId" clId="{1CBCE0AE-AD83-41B1-B12A-443663DC5D2F}" dt="2022-01-20T04:04:05.111" v="1751" actId="1076"/>
          <ac:picMkLst>
            <pc:docMk/>
            <pc:sldMk cId="1677086578" sldId="528"/>
            <ac:picMk id="9" creationId="{5D41B11C-93A5-42FE-80F5-AC0DCA63FACF}"/>
          </ac:picMkLst>
        </pc:picChg>
        <pc:picChg chg="add mod">
          <ac:chgData name="Kitazawa Masakiyo" userId="2bf3742da7ad8ecb" providerId="LiveId" clId="{1CBCE0AE-AD83-41B1-B12A-443663DC5D2F}" dt="2022-01-19T14:26:51.976" v="553" actId="1076"/>
          <ac:picMkLst>
            <pc:docMk/>
            <pc:sldMk cId="1677086578" sldId="528"/>
            <ac:picMk id="11" creationId="{6B0285B2-F248-41D5-8E29-C29BD4FECB59}"/>
          </ac:picMkLst>
        </pc:picChg>
        <pc:cxnChg chg="add mod">
          <ac:chgData name="Kitazawa Masakiyo" userId="2bf3742da7ad8ecb" providerId="LiveId" clId="{1CBCE0AE-AD83-41B1-B12A-443663DC5D2F}" dt="2022-01-19T14:08:29.333" v="545" actId="14100"/>
          <ac:cxnSpMkLst>
            <pc:docMk/>
            <pc:sldMk cId="1677086578" sldId="528"/>
            <ac:cxnSpMk id="5" creationId="{B9DFC558-DB04-4C57-A566-4A391360DEB6}"/>
          </ac:cxnSpMkLst>
        </pc:cxnChg>
      </pc:sldChg>
      <pc:sldChg chg="addSp delSp modSp new del mod">
        <pc:chgData name="Kitazawa Masakiyo" userId="2bf3742da7ad8ecb" providerId="LiveId" clId="{1CBCE0AE-AD83-41B1-B12A-443663DC5D2F}" dt="2022-01-20T10:12:37.404" v="4631" actId="2696"/>
        <pc:sldMkLst>
          <pc:docMk/>
          <pc:sldMk cId="2535363810" sldId="529"/>
        </pc:sldMkLst>
        <pc:spChg chg="mod">
          <ac:chgData name="Kitazawa Masakiyo" userId="2bf3742da7ad8ecb" providerId="LiveId" clId="{1CBCE0AE-AD83-41B1-B12A-443663DC5D2F}" dt="2022-01-19T14:30:27.825" v="573" actId="20577"/>
          <ac:spMkLst>
            <pc:docMk/>
            <pc:sldMk cId="2535363810" sldId="529"/>
            <ac:spMk id="2" creationId="{668AA50E-1A1D-4E5E-90C5-9E7B97A545AF}"/>
          </ac:spMkLst>
        </pc:spChg>
        <pc:spChg chg="del">
          <ac:chgData name="Kitazawa Masakiyo" userId="2bf3742da7ad8ecb" providerId="LiveId" clId="{1CBCE0AE-AD83-41B1-B12A-443663DC5D2F}" dt="2022-01-19T14:30:30.669" v="574" actId="478"/>
          <ac:spMkLst>
            <pc:docMk/>
            <pc:sldMk cId="2535363810" sldId="529"/>
            <ac:spMk id="3" creationId="{B665A1B5-9439-4D3F-B281-19C8DE5CEE4A}"/>
          </ac:spMkLst>
        </pc:spChg>
        <pc:spChg chg="add mod">
          <ac:chgData name="Kitazawa Masakiyo" userId="2bf3742da7ad8ecb" providerId="LiveId" clId="{1CBCE0AE-AD83-41B1-B12A-443663DC5D2F}" dt="2022-01-19T14:31:03.264" v="630" actId="20577"/>
          <ac:spMkLst>
            <pc:docMk/>
            <pc:sldMk cId="2535363810" sldId="529"/>
            <ac:spMk id="4" creationId="{559B33AA-DAAF-4F47-91E1-7FEA7D627C24}"/>
          </ac:spMkLst>
        </pc:spChg>
        <pc:spChg chg="add mod">
          <ac:chgData name="Kitazawa Masakiyo" userId="2bf3742da7ad8ecb" providerId="LiveId" clId="{1CBCE0AE-AD83-41B1-B12A-443663DC5D2F}" dt="2022-01-19T14:31:23.605" v="681" actId="20577"/>
          <ac:spMkLst>
            <pc:docMk/>
            <pc:sldMk cId="2535363810" sldId="529"/>
            <ac:spMk id="5" creationId="{EA9BE86D-C773-4410-91F2-4EDAF15923AA}"/>
          </ac:spMkLst>
        </pc:spChg>
      </pc:sldChg>
      <pc:sldChg chg="addSp delSp modSp new mod ord modAnim">
        <pc:chgData name="Kitazawa Masakiyo" userId="2bf3742da7ad8ecb" providerId="LiveId" clId="{1CBCE0AE-AD83-41B1-B12A-443663DC5D2F}" dt="2022-01-20T10:43:53.472" v="4961" actId="20577"/>
        <pc:sldMkLst>
          <pc:docMk/>
          <pc:sldMk cId="377023730" sldId="530"/>
        </pc:sldMkLst>
        <pc:spChg chg="mod">
          <ac:chgData name="Kitazawa Masakiyo" userId="2bf3742da7ad8ecb" providerId="LiveId" clId="{1CBCE0AE-AD83-41B1-B12A-443663DC5D2F}" dt="2022-01-20T10:32:04.731" v="4925" actId="20577"/>
          <ac:spMkLst>
            <pc:docMk/>
            <pc:sldMk cId="377023730" sldId="530"/>
            <ac:spMk id="2" creationId="{E4013E12-1C1F-4968-AEA3-AF976E0CA4EC}"/>
          </ac:spMkLst>
        </pc:spChg>
        <pc:spChg chg="add mod">
          <ac:chgData name="Kitazawa Masakiyo" userId="2bf3742da7ad8ecb" providerId="LiveId" clId="{1CBCE0AE-AD83-41B1-B12A-443663DC5D2F}" dt="2022-01-20T10:43:31.208" v="4948"/>
          <ac:spMkLst>
            <pc:docMk/>
            <pc:sldMk cId="377023730" sldId="530"/>
            <ac:spMk id="3" creationId="{1C6CCC9B-CAC7-4DE0-BC75-D2F1E5C1CBC5}"/>
          </ac:spMkLst>
        </pc:spChg>
        <pc:spChg chg="del">
          <ac:chgData name="Kitazawa Masakiyo" userId="2bf3742da7ad8ecb" providerId="LiveId" clId="{1CBCE0AE-AD83-41B1-B12A-443663DC5D2F}" dt="2022-01-19T14:31:46.559" v="704" actId="478"/>
          <ac:spMkLst>
            <pc:docMk/>
            <pc:sldMk cId="377023730" sldId="530"/>
            <ac:spMk id="3" creationId="{FC1BE37C-645C-4E36-BFB2-FCB0B9D4DC21}"/>
          </ac:spMkLst>
        </pc:spChg>
        <pc:spChg chg="add mod">
          <ac:chgData name="Kitazawa Masakiyo" userId="2bf3742da7ad8ecb" providerId="LiveId" clId="{1CBCE0AE-AD83-41B1-B12A-443663DC5D2F}" dt="2022-01-20T10:43:53.472" v="4961" actId="20577"/>
          <ac:spMkLst>
            <pc:docMk/>
            <pc:sldMk cId="377023730" sldId="530"/>
            <ac:spMk id="4" creationId="{D2C318A8-E976-4047-8207-58C6F35BEB02}"/>
          </ac:spMkLst>
        </pc:spChg>
        <pc:spChg chg="add mod">
          <ac:chgData name="Kitazawa Masakiyo" userId="2bf3742da7ad8ecb" providerId="LiveId" clId="{1CBCE0AE-AD83-41B1-B12A-443663DC5D2F}" dt="2022-01-20T10:43:31.208" v="4948"/>
          <ac:spMkLst>
            <pc:docMk/>
            <pc:sldMk cId="377023730" sldId="530"/>
            <ac:spMk id="5" creationId="{6A3805CB-A4C6-497B-A277-46FD446C2743}"/>
          </ac:spMkLst>
        </pc:spChg>
        <pc:spChg chg="add mod">
          <ac:chgData name="Kitazawa Masakiyo" userId="2bf3742da7ad8ecb" providerId="LiveId" clId="{1CBCE0AE-AD83-41B1-B12A-443663DC5D2F}" dt="2022-01-20T10:43:31.208" v="4948"/>
          <ac:spMkLst>
            <pc:docMk/>
            <pc:sldMk cId="377023730" sldId="530"/>
            <ac:spMk id="6" creationId="{09FA8966-AB0B-4D40-9319-502A91C2A77F}"/>
          </ac:spMkLst>
        </pc:spChg>
        <pc:spChg chg="add mod">
          <ac:chgData name="Kitazawa Masakiyo" userId="2bf3742da7ad8ecb" providerId="LiveId" clId="{1CBCE0AE-AD83-41B1-B12A-443663DC5D2F}" dt="2022-01-20T10:43:31.208" v="4948"/>
          <ac:spMkLst>
            <pc:docMk/>
            <pc:sldMk cId="377023730" sldId="530"/>
            <ac:spMk id="7" creationId="{0B827EC6-77AB-4F1C-952A-6A11DE5A45F0}"/>
          </ac:spMkLst>
        </pc:spChg>
        <pc:spChg chg="add mod">
          <ac:chgData name="Kitazawa Masakiyo" userId="2bf3742da7ad8ecb" providerId="LiveId" clId="{1CBCE0AE-AD83-41B1-B12A-443663DC5D2F}" dt="2022-01-20T10:43:31.208" v="4948"/>
          <ac:spMkLst>
            <pc:docMk/>
            <pc:sldMk cId="377023730" sldId="530"/>
            <ac:spMk id="8" creationId="{D60F867B-EAEE-48DA-9D76-23BEFD8A6888}"/>
          </ac:spMkLst>
        </pc:spChg>
        <pc:cxnChg chg="add mod">
          <ac:chgData name="Kitazawa Masakiyo" userId="2bf3742da7ad8ecb" providerId="LiveId" clId="{1CBCE0AE-AD83-41B1-B12A-443663DC5D2F}" dt="2022-01-20T10:43:31.208" v="4948"/>
          <ac:cxnSpMkLst>
            <pc:docMk/>
            <pc:sldMk cId="377023730" sldId="530"/>
            <ac:cxnSpMk id="9" creationId="{EE464B39-B0B4-4A29-9425-503ED7C53DDF}"/>
          </ac:cxnSpMkLst>
        </pc:cxnChg>
        <pc:cxnChg chg="add mod">
          <ac:chgData name="Kitazawa Masakiyo" userId="2bf3742da7ad8ecb" providerId="LiveId" clId="{1CBCE0AE-AD83-41B1-B12A-443663DC5D2F}" dt="2022-01-20T10:43:31.208" v="4948"/>
          <ac:cxnSpMkLst>
            <pc:docMk/>
            <pc:sldMk cId="377023730" sldId="530"/>
            <ac:cxnSpMk id="10" creationId="{AA17AA93-2759-438B-ADEE-E3EA9BB9099A}"/>
          </ac:cxnSpMkLst>
        </pc:cxnChg>
      </pc:sldChg>
      <pc:sldChg chg="delSp modSp new del mod">
        <pc:chgData name="Kitazawa Masakiyo" userId="2bf3742da7ad8ecb" providerId="LiveId" clId="{1CBCE0AE-AD83-41B1-B12A-443663DC5D2F}" dt="2022-01-20T11:06:18.172" v="5326" actId="2696"/>
        <pc:sldMkLst>
          <pc:docMk/>
          <pc:sldMk cId="4230772149" sldId="531"/>
        </pc:sldMkLst>
        <pc:spChg chg="mod">
          <ac:chgData name="Kitazawa Masakiyo" userId="2bf3742da7ad8ecb" providerId="LiveId" clId="{1CBCE0AE-AD83-41B1-B12A-443663DC5D2F}" dt="2022-01-19T14:41:05.394" v="752" actId="20577"/>
          <ac:spMkLst>
            <pc:docMk/>
            <pc:sldMk cId="4230772149" sldId="531"/>
            <ac:spMk id="2" creationId="{EDDE717C-ED14-4573-ADAE-08D7B5D38392}"/>
          </ac:spMkLst>
        </pc:spChg>
        <pc:spChg chg="del">
          <ac:chgData name="Kitazawa Masakiyo" userId="2bf3742da7ad8ecb" providerId="LiveId" clId="{1CBCE0AE-AD83-41B1-B12A-443663DC5D2F}" dt="2022-01-19T14:41:08.425" v="753" actId="478"/>
          <ac:spMkLst>
            <pc:docMk/>
            <pc:sldMk cId="4230772149" sldId="531"/>
            <ac:spMk id="3" creationId="{8F6700A6-C571-44E4-B192-E5526F100862}"/>
          </ac:spMkLst>
        </pc:spChg>
      </pc:sldChg>
      <pc:sldChg chg="addSp delSp modSp new del mod">
        <pc:chgData name="Kitazawa Masakiyo" userId="2bf3742da7ad8ecb" providerId="LiveId" clId="{1CBCE0AE-AD83-41B1-B12A-443663DC5D2F}" dt="2022-01-20T11:52:04.673" v="6488" actId="2696"/>
        <pc:sldMkLst>
          <pc:docMk/>
          <pc:sldMk cId="747049505" sldId="532"/>
        </pc:sldMkLst>
        <pc:spChg chg="mod">
          <ac:chgData name="Kitazawa Masakiyo" userId="2bf3742da7ad8ecb" providerId="LiveId" clId="{1CBCE0AE-AD83-41B1-B12A-443663DC5D2F}" dt="2022-01-19T14:46:48.622" v="845" actId="20577"/>
          <ac:spMkLst>
            <pc:docMk/>
            <pc:sldMk cId="747049505" sldId="532"/>
            <ac:spMk id="2" creationId="{03487582-191C-4467-A2A3-0F7A0537E439}"/>
          </ac:spMkLst>
        </pc:spChg>
        <pc:spChg chg="del">
          <ac:chgData name="Kitazawa Masakiyo" userId="2bf3742da7ad8ecb" providerId="LiveId" clId="{1CBCE0AE-AD83-41B1-B12A-443663DC5D2F}" dt="2022-01-19T14:46:52.902" v="846" actId="478"/>
          <ac:spMkLst>
            <pc:docMk/>
            <pc:sldMk cId="747049505" sldId="532"/>
            <ac:spMk id="3" creationId="{73DF148A-4CB6-495B-BDC6-0359DB8222A4}"/>
          </ac:spMkLst>
        </pc:spChg>
        <pc:spChg chg="add mod">
          <ac:chgData name="Kitazawa Masakiyo" userId="2bf3742da7ad8ecb" providerId="LiveId" clId="{1CBCE0AE-AD83-41B1-B12A-443663DC5D2F}" dt="2022-01-19T14:48:06.674" v="996" actId="1076"/>
          <ac:spMkLst>
            <pc:docMk/>
            <pc:sldMk cId="747049505" sldId="532"/>
            <ac:spMk id="4" creationId="{0670E9B6-BBC3-4F40-A529-6A72CBFDC580}"/>
          </ac:spMkLst>
        </pc:spChg>
      </pc:sldChg>
      <pc:sldChg chg="addSp delSp modSp new mod modAnim">
        <pc:chgData name="Kitazawa Masakiyo" userId="2bf3742da7ad8ecb" providerId="LiveId" clId="{1CBCE0AE-AD83-41B1-B12A-443663DC5D2F}" dt="2022-01-21T02:13:59.810" v="10666" actId="20577"/>
        <pc:sldMkLst>
          <pc:docMk/>
          <pc:sldMk cId="2754198441" sldId="533"/>
        </pc:sldMkLst>
        <pc:spChg chg="mod">
          <ac:chgData name="Kitazawa Masakiyo" userId="2bf3742da7ad8ecb" providerId="LiveId" clId="{1CBCE0AE-AD83-41B1-B12A-443663DC5D2F}" dt="2022-01-20T09:20:34.513" v="2827" actId="20577"/>
          <ac:spMkLst>
            <pc:docMk/>
            <pc:sldMk cId="2754198441" sldId="533"/>
            <ac:spMk id="2" creationId="{1A3DB02B-9A14-49A0-BB08-3E4501FFF693}"/>
          </ac:spMkLst>
        </pc:spChg>
        <pc:spChg chg="del">
          <ac:chgData name="Kitazawa Masakiyo" userId="2bf3742da7ad8ecb" providerId="LiveId" clId="{1CBCE0AE-AD83-41B1-B12A-443663DC5D2F}" dt="2022-01-20T03:49:43.039" v="1430" actId="478"/>
          <ac:spMkLst>
            <pc:docMk/>
            <pc:sldMk cId="2754198441" sldId="533"/>
            <ac:spMk id="3" creationId="{BAAFFAA2-8017-4A79-AD53-CA517D4CA25A}"/>
          </ac:spMkLst>
        </pc:spChg>
        <pc:spChg chg="add mod">
          <ac:chgData name="Kitazawa Masakiyo" userId="2bf3742da7ad8ecb" providerId="LiveId" clId="{1CBCE0AE-AD83-41B1-B12A-443663DC5D2F}" dt="2022-01-20T09:15:32.256" v="2761" actId="1076"/>
          <ac:spMkLst>
            <pc:docMk/>
            <pc:sldMk cId="2754198441" sldId="533"/>
            <ac:spMk id="4" creationId="{6C57B441-86BB-498B-BC4D-EB5FBB4E5790}"/>
          </ac:spMkLst>
        </pc:spChg>
        <pc:spChg chg="add mod">
          <ac:chgData name="Kitazawa Masakiyo" userId="2bf3742da7ad8ecb" providerId="LiveId" clId="{1CBCE0AE-AD83-41B1-B12A-443663DC5D2F}" dt="2022-01-20T09:20:14.583" v="2824" actId="1076"/>
          <ac:spMkLst>
            <pc:docMk/>
            <pc:sldMk cId="2754198441" sldId="533"/>
            <ac:spMk id="5" creationId="{F728BE17-05CF-493B-AE31-21E805CA78D0}"/>
          </ac:spMkLst>
        </pc:spChg>
        <pc:spChg chg="add mod">
          <ac:chgData name="Kitazawa Masakiyo" userId="2bf3742da7ad8ecb" providerId="LiveId" clId="{1CBCE0AE-AD83-41B1-B12A-443663DC5D2F}" dt="2022-01-20T09:20:14.583" v="2824" actId="1076"/>
          <ac:spMkLst>
            <pc:docMk/>
            <pc:sldMk cId="2754198441" sldId="533"/>
            <ac:spMk id="20" creationId="{6C632B7D-8DFB-42A4-802C-42645C53EEF6}"/>
          </ac:spMkLst>
        </pc:spChg>
        <pc:spChg chg="add mod">
          <ac:chgData name="Kitazawa Masakiyo" userId="2bf3742da7ad8ecb" providerId="LiveId" clId="{1CBCE0AE-AD83-41B1-B12A-443663DC5D2F}" dt="2022-01-20T09:20:19.717" v="2825" actId="1076"/>
          <ac:spMkLst>
            <pc:docMk/>
            <pc:sldMk cId="2754198441" sldId="533"/>
            <ac:spMk id="25" creationId="{6271AC41-251D-4649-BC07-313D698AA35A}"/>
          </ac:spMkLst>
        </pc:spChg>
        <pc:spChg chg="add mod">
          <ac:chgData name="Kitazawa Masakiyo" userId="2bf3742da7ad8ecb" providerId="LiveId" clId="{1CBCE0AE-AD83-41B1-B12A-443663DC5D2F}" dt="2022-01-20T10:35:23.303" v="4946" actId="164"/>
          <ac:spMkLst>
            <pc:docMk/>
            <pc:sldMk cId="2754198441" sldId="533"/>
            <ac:spMk id="26" creationId="{87FC3F1F-904F-4292-B5B7-2EAB491B6775}"/>
          </ac:spMkLst>
        </pc:spChg>
        <pc:spChg chg="add mod">
          <ac:chgData name="Kitazawa Masakiyo" userId="2bf3742da7ad8ecb" providerId="LiveId" clId="{1CBCE0AE-AD83-41B1-B12A-443663DC5D2F}" dt="2022-01-20T10:35:23.303" v="4946" actId="164"/>
          <ac:spMkLst>
            <pc:docMk/>
            <pc:sldMk cId="2754198441" sldId="533"/>
            <ac:spMk id="27" creationId="{B65DC15D-01A8-4BB2-926C-546F3BBACC9C}"/>
          </ac:spMkLst>
        </pc:spChg>
        <pc:spChg chg="add mod">
          <ac:chgData name="Kitazawa Masakiyo" userId="2bf3742da7ad8ecb" providerId="LiveId" clId="{1CBCE0AE-AD83-41B1-B12A-443663DC5D2F}" dt="2022-01-20T11:29:47.880" v="5606" actId="20577"/>
          <ac:spMkLst>
            <pc:docMk/>
            <pc:sldMk cId="2754198441" sldId="533"/>
            <ac:spMk id="32" creationId="{A4DFE9B7-C9BD-4D64-B0F7-E0FAA9FE548E}"/>
          </ac:spMkLst>
        </pc:spChg>
        <pc:spChg chg="add mod">
          <ac:chgData name="Kitazawa Masakiyo" userId="2bf3742da7ad8ecb" providerId="LiveId" clId="{1CBCE0AE-AD83-41B1-B12A-443663DC5D2F}" dt="2022-01-21T02:13:59.810" v="10666" actId="20577"/>
          <ac:spMkLst>
            <pc:docMk/>
            <pc:sldMk cId="2754198441" sldId="533"/>
            <ac:spMk id="33" creationId="{2BD4B114-302E-49AB-AA28-5C3482C74D23}"/>
          </ac:spMkLst>
        </pc:spChg>
        <pc:spChg chg="add mod ord">
          <ac:chgData name="Kitazawa Masakiyo" userId="2bf3742da7ad8ecb" providerId="LiveId" clId="{1CBCE0AE-AD83-41B1-B12A-443663DC5D2F}" dt="2022-01-20T09:16:51.601" v="2791" actId="1076"/>
          <ac:spMkLst>
            <pc:docMk/>
            <pc:sldMk cId="2754198441" sldId="533"/>
            <ac:spMk id="34" creationId="{CC414050-1BB5-4D4F-80F5-7298AB9641EA}"/>
          </ac:spMkLst>
        </pc:spChg>
        <pc:spChg chg="add mod">
          <ac:chgData name="Kitazawa Masakiyo" userId="2bf3742da7ad8ecb" providerId="LiveId" clId="{1CBCE0AE-AD83-41B1-B12A-443663DC5D2F}" dt="2022-01-20T09:16:21.217" v="2786" actId="14100"/>
          <ac:spMkLst>
            <pc:docMk/>
            <pc:sldMk cId="2754198441" sldId="533"/>
            <ac:spMk id="35" creationId="{3637BF29-F62A-4AAC-9B30-8BB5DC3FA0C3}"/>
          </ac:spMkLst>
        </pc:spChg>
        <pc:spChg chg="add mod">
          <ac:chgData name="Kitazawa Masakiyo" userId="2bf3742da7ad8ecb" providerId="LiveId" clId="{1CBCE0AE-AD83-41B1-B12A-443663DC5D2F}" dt="2022-01-20T10:35:23.303" v="4946" actId="164"/>
          <ac:spMkLst>
            <pc:docMk/>
            <pc:sldMk cId="2754198441" sldId="533"/>
            <ac:spMk id="36" creationId="{BAFF9531-3302-42DF-A1D2-E6BBE2162650}"/>
          </ac:spMkLst>
        </pc:spChg>
        <pc:spChg chg="add mod">
          <ac:chgData name="Kitazawa Masakiyo" userId="2bf3742da7ad8ecb" providerId="LiveId" clId="{1CBCE0AE-AD83-41B1-B12A-443663DC5D2F}" dt="2022-01-20T10:35:23.303" v="4946" actId="164"/>
          <ac:spMkLst>
            <pc:docMk/>
            <pc:sldMk cId="2754198441" sldId="533"/>
            <ac:spMk id="37" creationId="{0E0045EC-0177-4A8C-8E90-6AF2B184FB58}"/>
          </ac:spMkLst>
        </pc:spChg>
        <pc:grpChg chg="add mod">
          <ac:chgData name="Kitazawa Masakiyo" userId="2bf3742da7ad8ecb" providerId="LiveId" clId="{1CBCE0AE-AD83-41B1-B12A-443663DC5D2F}" dt="2022-01-20T10:35:23.303" v="4946" actId="164"/>
          <ac:grpSpMkLst>
            <pc:docMk/>
            <pc:sldMk cId="2754198441" sldId="533"/>
            <ac:grpSpMk id="38" creationId="{161C051A-DAA6-4BAB-8D3E-2E8D63C1649E}"/>
          </ac:grpSpMkLst>
        </pc:grpChg>
        <pc:picChg chg="add del mod">
          <ac:chgData name="Kitazawa Masakiyo" userId="2bf3742da7ad8ecb" providerId="LiveId" clId="{1CBCE0AE-AD83-41B1-B12A-443663DC5D2F}" dt="2022-01-20T03:51:23.889" v="1456" actId="21"/>
          <ac:picMkLst>
            <pc:docMk/>
            <pc:sldMk cId="2754198441" sldId="533"/>
            <ac:picMk id="7" creationId="{FCF87D65-30CE-48FC-B70E-D716332C382B}"/>
          </ac:picMkLst>
        </pc:picChg>
        <pc:picChg chg="add del mod">
          <ac:chgData name="Kitazawa Masakiyo" userId="2bf3742da7ad8ecb" providerId="LiveId" clId="{1CBCE0AE-AD83-41B1-B12A-443663DC5D2F}" dt="2022-01-20T03:52:38.732" v="1483"/>
          <ac:picMkLst>
            <pc:docMk/>
            <pc:sldMk cId="2754198441" sldId="533"/>
            <ac:picMk id="9" creationId="{01BF3F12-5EB2-4604-87C1-01C9B9A6B33B}"/>
          </ac:picMkLst>
        </pc:picChg>
        <pc:picChg chg="add del mod">
          <ac:chgData name="Kitazawa Masakiyo" userId="2bf3742da7ad8ecb" providerId="LiveId" clId="{1CBCE0AE-AD83-41B1-B12A-443663DC5D2F}" dt="2022-01-20T03:52:45.783" v="1495"/>
          <ac:picMkLst>
            <pc:docMk/>
            <pc:sldMk cId="2754198441" sldId="533"/>
            <ac:picMk id="11" creationId="{F26C689E-03D0-4CAB-9BD2-B09570EE1A3A}"/>
          </ac:picMkLst>
        </pc:picChg>
        <pc:picChg chg="add del mod">
          <ac:chgData name="Kitazawa Masakiyo" userId="2bf3742da7ad8ecb" providerId="LiveId" clId="{1CBCE0AE-AD83-41B1-B12A-443663DC5D2F}" dt="2022-01-20T03:54:08.405" v="1507"/>
          <ac:picMkLst>
            <pc:docMk/>
            <pc:sldMk cId="2754198441" sldId="533"/>
            <ac:picMk id="13" creationId="{8CB26722-1760-4481-BF6F-C5D4D33ADC82}"/>
          </ac:picMkLst>
        </pc:picChg>
        <pc:picChg chg="add del mod">
          <ac:chgData name="Kitazawa Masakiyo" userId="2bf3742da7ad8ecb" providerId="LiveId" clId="{1CBCE0AE-AD83-41B1-B12A-443663DC5D2F}" dt="2022-01-20T03:55:31.378" v="1521" actId="478"/>
          <ac:picMkLst>
            <pc:docMk/>
            <pc:sldMk cId="2754198441" sldId="533"/>
            <ac:picMk id="15" creationId="{D2AF84A1-BB1E-4C60-8437-07231A4AE551}"/>
          </ac:picMkLst>
        </pc:picChg>
        <pc:picChg chg="add del mod">
          <ac:chgData name="Kitazawa Masakiyo" userId="2bf3742da7ad8ecb" providerId="LiveId" clId="{1CBCE0AE-AD83-41B1-B12A-443663DC5D2F}" dt="2022-01-20T03:55:09.041" v="1514" actId="21"/>
          <ac:picMkLst>
            <pc:docMk/>
            <pc:sldMk cId="2754198441" sldId="533"/>
            <ac:picMk id="17" creationId="{28A8D6AB-A336-4D25-BE91-E032BE9CE0AB}"/>
          </ac:picMkLst>
        </pc:picChg>
        <pc:picChg chg="add mod">
          <ac:chgData name="Kitazawa Masakiyo" userId="2bf3742da7ad8ecb" providerId="LiveId" clId="{1CBCE0AE-AD83-41B1-B12A-443663DC5D2F}" dt="2022-01-20T09:20:14.583" v="2824" actId="1076"/>
          <ac:picMkLst>
            <pc:docMk/>
            <pc:sldMk cId="2754198441" sldId="533"/>
            <ac:picMk id="19" creationId="{FD07FD41-E645-4BD6-BE75-3AB5040C99E4}"/>
          </ac:picMkLst>
        </pc:picChg>
        <pc:picChg chg="add del mod">
          <ac:chgData name="Kitazawa Masakiyo" userId="2bf3742da7ad8ecb" providerId="LiveId" clId="{1CBCE0AE-AD83-41B1-B12A-443663DC5D2F}" dt="2022-01-20T03:57:19.774" v="1565"/>
          <ac:picMkLst>
            <pc:docMk/>
            <pc:sldMk cId="2754198441" sldId="533"/>
            <ac:picMk id="22" creationId="{55B9F3DA-7E2D-44C3-9052-65D620A9CC35}"/>
          </ac:picMkLst>
        </pc:picChg>
        <pc:picChg chg="add mod">
          <ac:chgData name="Kitazawa Masakiyo" userId="2bf3742da7ad8ecb" providerId="LiveId" clId="{1CBCE0AE-AD83-41B1-B12A-443663DC5D2F}" dt="2022-01-20T09:20:14.583" v="2824" actId="1076"/>
          <ac:picMkLst>
            <pc:docMk/>
            <pc:sldMk cId="2754198441" sldId="533"/>
            <ac:picMk id="24" creationId="{42A8CD28-D2D4-4C8D-BA82-2BD72DE26083}"/>
          </ac:picMkLst>
        </pc:picChg>
        <pc:picChg chg="add del mod">
          <ac:chgData name="Kitazawa Masakiyo" userId="2bf3742da7ad8ecb" providerId="LiveId" clId="{1CBCE0AE-AD83-41B1-B12A-443663DC5D2F}" dt="2022-01-20T09:05:44.057" v="2592"/>
          <ac:picMkLst>
            <pc:docMk/>
            <pc:sldMk cId="2754198441" sldId="533"/>
            <ac:picMk id="29" creationId="{330F9E73-F98D-47C2-BE17-1E02D3B972D2}"/>
          </ac:picMkLst>
        </pc:picChg>
        <pc:picChg chg="add mod">
          <ac:chgData name="Kitazawa Masakiyo" userId="2bf3742da7ad8ecb" providerId="LiveId" clId="{1CBCE0AE-AD83-41B1-B12A-443663DC5D2F}" dt="2022-01-20T09:16:01.974" v="2783" actId="1076"/>
          <ac:picMkLst>
            <pc:docMk/>
            <pc:sldMk cId="2754198441" sldId="533"/>
            <ac:picMk id="31" creationId="{82A92516-3E4B-4EAA-81C4-172F6A633928}"/>
          </ac:picMkLst>
        </pc:picChg>
      </pc:sldChg>
      <pc:sldChg chg="modSp del mod">
        <pc:chgData name="Kitazawa Masakiyo" userId="2bf3742da7ad8ecb" providerId="LiveId" clId="{1CBCE0AE-AD83-41B1-B12A-443663DC5D2F}" dt="2022-01-20T09:46:46.650" v="3811" actId="2696"/>
        <pc:sldMkLst>
          <pc:docMk/>
          <pc:sldMk cId="1475458790" sldId="534"/>
        </pc:sldMkLst>
        <pc:spChg chg="mod">
          <ac:chgData name="Kitazawa Masakiyo" userId="2bf3742da7ad8ecb" providerId="LiveId" clId="{1CBCE0AE-AD83-41B1-B12A-443663DC5D2F}" dt="2022-01-20T09:46:28.686" v="3805" actId="20577"/>
          <ac:spMkLst>
            <pc:docMk/>
            <pc:sldMk cId="1475458790" sldId="534"/>
            <ac:spMk id="11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09:46:32.883" v="3807" actId="20577"/>
          <ac:spMkLst>
            <pc:docMk/>
            <pc:sldMk cId="1475458790" sldId="534"/>
            <ac:spMk id="16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09:46:38.806" v="3810" actId="1076"/>
          <ac:spMkLst>
            <pc:docMk/>
            <pc:sldMk cId="1475458790" sldId="534"/>
            <ac:spMk id="19" creationId="{00000000-0000-0000-0000-000000000000}"/>
          </ac:spMkLst>
        </pc:spChg>
      </pc:sldChg>
      <pc:sldChg chg="addSp delSp modSp mod delAnim modAnim">
        <pc:chgData name="Kitazawa Masakiyo" userId="2bf3742da7ad8ecb" providerId="LiveId" clId="{1CBCE0AE-AD83-41B1-B12A-443663DC5D2F}" dt="2022-01-21T05:05:51.079" v="10914"/>
        <pc:sldMkLst>
          <pc:docMk/>
          <pc:sldMk cId="4085492461" sldId="534"/>
        </pc:sldMkLst>
        <pc:spChg chg="mod">
          <ac:chgData name="Kitazawa Masakiyo" userId="2bf3742da7ad8ecb" providerId="LiveId" clId="{1CBCE0AE-AD83-41B1-B12A-443663DC5D2F}" dt="2022-01-20T09:47:03.284" v="3814" actId="1076"/>
          <ac:spMkLst>
            <pc:docMk/>
            <pc:sldMk cId="4085492461" sldId="534"/>
            <ac:spMk id="11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09:56:48.097" v="4199" actId="1076"/>
          <ac:spMkLst>
            <pc:docMk/>
            <pc:sldMk cId="4085492461" sldId="534"/>
            <ac:spMk id="1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09:56:48.097" v="4199" actId="1076"/>
          <ac:spMkLst>
            <pc:docMk/>
            <pc:sldMk cId="4085492461" sldId="534"/>
            <ac:spMk id="13" creationId="{00000000-0000-0000-0000-000000000000}"/>
          </ac:spMkLst>
        </pc:spChg>
        <pc:spChg chg="del mod">
          <ac:chgData name="Kitazawa Masakiyo" userId="2bf3742da7ad8ecb" providerId="LiveId" clId="{1CBCE0AE-AD83-41B1-B12A-443663DC5D2F}" dt="2022-01-20T09:47:13.399" v="3816" actId="21"/>
          <ac:spMkLst>
            <pc:docMk/>
            <pc:sldMk cId="4085492461" sldId="534"/>
            <ac:spMk id="14" creationId="{00000000-0000-0000-0000-000000000000}"/>
          </ac:spMkLst>
        </pc:spChg>
        <pc:spChg chg="add mod ord">
          <ac:chgData name="Kitazawa Masakiyo" userId="2bf3742da7ad8ecb" providerId="LiveId" clId="{1CBCE0AE-AD83-41B1-B12A-443663DC5D2F}" dt="2022-01-20T09:56:48.097" v="4199" actId="1076"/>
          <ac:spMkLst>
            <pc:docMk/>
            <pc:sldMk cId="4085492461" sldId="534"/>
            <ac:spMk id="17" creationId="{E7F83703-B1CD-4CA5-83F5-A056CDB3801D}"/>
          </ac:spMkLst>
        </pc:spChg>
        <pc:spChg chg="mod">
          <ac:chgData name="Kitazawa Masakiyo" userId="2bf3742da7ad8ecb" providerId="LiveId" clId="{1CBCE0AE-AD83-41B1-B12A-443663DC5D2F}" dt="2022-01-20T11:29:06.331" v="5593" actId="1036"/>
          <ac:spMkLst>
            <pc:docMk/>
            <pc:sldMk cId="4085492461" sldId="534"/>
            <ac:spMk id="20" creationId="{00000000-0000-0000-0000-000000000000}"/>
          </ac:spMkLst>
        </pc:spChg>
        <pc:picChg chg="add del mod">
          <ac:chgData name="Kitazawa Masakiyo" userId="2bf3742da7ad8ecb" providerId="LiveId" clId="{1CBCE0AE-AD83-41B1-B12A-443663DC5D2F}" dt="2022-01-20T10:12:48.218" v="4632" actId="21"/>
          <ac:picMkLst>
            <pc:docMk/>
            <pc:sldMk cId="4085492461" sldId="534"/>
            <ac:picMk id="21" creationId="{C14B6CD9-1424-4691-B817-50F78D9C6C68}"/>
          </ac:picMkLst>
        </pc:picChg>
      </pc:sldChg>
      <pc:sldChg chg="addSp delSp modSp mod ord delAnim modAnim">
        <pc:chgData name="Kitazawa Masakiyo" userId="2bf3742da7ad8ecb" providerId="LiveId" clId="{1CBCE0AE-AD83-41B1-B12A-443663DC5D2F}" dt="2022-01-21T05:05:15.556" v="10912"/>
        <pc:sldMkLst>
          <pc:docMk/>
          <pc:sldMk cId="4165468113" sldId="535"/>
        </pc:sldMkLst>
        <pc:spChg chg="mod">
          <ac:chgData name="Kitazawa Masakiyo" userId="2bf3742da7ad8ecb" providerId="LiveId" clId="{1CBCE0AE-AD83-41B1-B12A-443663DC5D2F}" dt="2022-01-20T10:13:35" v="4638" actId="20577"/>
          <ac:spMkLst>
            <pc:docMk/>
            <pc:sldMk cId="4165468113" sldId="535"/>
            <ac:spMk id="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0T14:58:42.141" v="9638" actId="20577"/>
          <ac:spMkLst>
            <pc:docMk/>
            <pc:sldMk cId="4165468113" sldId="535"/>
            <ac:spMk id="4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21.681" v="10908" actId="6549"/>
          <ac:spMkLst>
            <pc:docMk/>
            <pc:sldMk cId="4165468113" sldId="535"/>
            <ac:spMk id="25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0:22:56.333" v="4650" actId="478"/>
          <ac:spMkLst>
            <pc:docMk/>
            <pc:sldMk cId="4165468113" sldId="535"/>
            <ac:spMk id="26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27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2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0:22:43.718" v="4646" actId="478"/>
          <ac:spMkLst>
            <pc:docMk/>
            <pc:sldMk cId="4165468113" sldId="535"/>
            <ac:spMk id="30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1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2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3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4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5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6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7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8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39" creationId="{00000000-0000-0000-0000-000000000000}"/>
          </ac:spMkLst>
        </pc:spChg>
        <pc:spChg chg="mo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40" creationId="{00000000-0000-0000-0000-000000000000}"/>
          </ac:spMkLst>
        </pc:spChg>
        <pc:spChg chg="add mod ord">
          <ac:chgData name="Kitazawa Masakiyo" userId="2bf3742da7ad8ecb" providerId="LiveId" clId="{1CBCE0AE-AD83-41B1-B12A-443663DC5D2F}" dt="2022-01-20T10:22:49.849" v="4648" actId="14100"/>
          <ac:spMkLst>
            <pc:docMk/>
            <pc:sldMk cId="4165468113" sldId="535"/>
            <ac:spMk id="41" creationId="{52BE281D-B46B-4485-9BBB-0C6F85C319DC}"/>
          </ac:spMkLst>
        </pc:spChg>
        <pc:spChg chg="add mod ord">
          <ac:chgData name="Kitazawa Masakiyo" userId="2bf3742da7ad8ecb" providerId="LiveId" clId="{1CBCE0AE-AD83-41B1-B12A-443663DC5D2F}" dt="2022-01-21T05:04:32.148" v="10910" actId="20578"/>
          <ac:spMkLst>
            <pc:docMk/>
            <pc:sldMk cId="4165468113" sldId="535"/>
            <ac:spMk id="42" creationId="{92F5744E-C901-4FDE-A098-3C8B8BE3F131}"/>
          </ac:spMkLst>
        </pc:spChg>
        <pc:grpChg chg="add mod">
          <ac:chgData name="Kitazawa Masakiyo" userId="2bf3742da7ad8ecb" providerId="LiveId" clId="{1CBCE0AE-AD83-41B1-B12A-443663DC5D2F}" dt="2022-01-21T05:04:32.148" v="10910" actId="20578"/>
          <ac:grpSpMkLst>
            <pc:docMk/>
            <pc:sldMk cId="4165468113" sldId="535"/>
            <ac:grpSpMk id="29" creationId="{FF0566FA-2DB0-4A56-8347-B3A3BF1A04E4}"/>
          </ac:grpSpMkLst>
        </pc:grpChg>
      </pc:sldChg>
      <pc:sldChg chg="addSp delSp modSp new mod ord">
        <pc:chgData name="Kitazawa Masakiyo" userId="2bf3742da7ad8ecb" providerId="LiveId" clId="{1CBCE0AE-AD83-41B1-B12A-443663DC5D2F}" dt="2022-01-21T05:23:03.434" v="11032"/>
        <pc:sldMkLst>
          <pc:docMk/>
          <pc:sldMk cId="1357395767" sldId="536"/>
        </pc:sldMkLst>
        <pc:spChg chg="mod">
          <ac:chgData name="Kitazawa Masakiyo" userId="2bf3742da7ad8ecb" providerId="LiveId" clId="{1CBCE0AE-AD83-41B1-B12A-443663DC5D2F}" dt="2022-01-21T05:18:56.145" v="11028" actId="404"/>
          <ac:spMkLst>
            <pc:docMk/>
            <pc:sldMk cId="1357395767" sldId="536"/>
            <ac:spMk id="2" creationId="{05150EEE-6A54-48B3-8EA4-89404845D320}"/>
          </ac:spMkLst>
        </pc:spChg>
        <pc:spChg chg="del">
          <ac:chgData name="Kitazawa Masakiyo" userId="2bf3742da7ad8ecb" providerId="LiveId" clId="{1CBCE0AE-AD83-41B1-B12A-443663DC5D2F}" dt="2022-01-20T05:29:21.357" v="1780" actId="478"/>
          <ac:spMkLst>
            <pc:docMk/>
            <pc:sldMk cId="1357395767" sldId="536"/>
            <ac:spMk id="3" creationId="{49FABE44-E494-48D0-B4E1-6C6B50F5AD03}"/>
          </ac:spMkLst>
        </pc:spChg>
        <pc:spChg chg="add mod">
          <ac:chgData name="Kitazawa Masakiyo" userId="2bf3742da7ad8ecb" providerId="LiveId" clId="{1CBCE0AE-AD83-41B1-B12A-443663DC5D2F}" dt="2022-01-20T05:30:29.759" v="1852" actId="1076"/>
          <ac:spMkLst>
            <pc:docMk/>
            <pc:sldMk cId="1357395767" sldId="536"/>
            <ac:spMk id="5" creationId="{D09F9A2A-C00E-478F-AD91-4EDFAA22A131}"/>
          </ac:spMkLst>
        </pc:spChg>
        <pc:spChg chg="add mod">
          <ac:chgData name="Kitazawa Masakiyo" userId="2bf3742da7ad8ecb" providerId="LiveId" clId="{1CBCE0AE-AD83-41B1-B12A-443663DC5D2F}" dt="2022-01-20T05:30:29.759" v="1852" actId="1076"/>
          <ac:spMkLst>
            <pc:docMk/>
            <pc:sldMk cId="1357395767" sldId="536"/>
            <ac:spMk id="6" creationId="{658B64D7-C5B0-4600-9D9E-C543F4217BAA}"/>
          </ac:spMkLst>
        </pc:spChg>
        <pc:spChg chg="add mod">
          <ac:chgData name="Kitazawa Masakiyo" userId="2bf3742da7ad8ecb" providerId="LiveId" clId="{1CBCE0AE-AD83-41B1-B12A-443663DC5D2F}" dt="2022-01-20T10:33:45.939" v="4942" actId="2711"/>
          <ac:spMkLst>
            <pc:docMk/>
            <pc:sldMk cId="1357395767" sldId="536"/>
            <ac:spMk id="7" creationId="{609A3E68-7C36-4A28-B3A6-618E7E9D7038}"/>
          </ac:spMkLst>
        </pc:spChg>
        <pc:spChg chg="add mod">
          <ac:chgData name="Kitazawa Masakiyo" userId="2bf3742da7ad8ecb" providerId="LiveId" clId="{1CBCE0AE-AD83-41B1-B12A-443663DC5D2F}" dt="2022-01-20T10:59:01.805" v="5219" actId="1076"/>
          <ac:spMkLst>
            <pc:docMk/>
            <pc:sldMk cId="1357395767" sldId="536"/>
            <ac:spMk id="8" creationId="{39632F58-A15D-43E1-A07D-10F7C3D63A99}"/>
          </ac:spMkLst>
        </pc:spChg>
        <pc:spChg chg="add mod">
          <ac:chgData name="Kitazawa Masakiyo" userId="2bf3742da7ad8ecb" providerId="LiveId" clId="{1CBCE0AE-AD83-41B1-B12A-443663DC5D2F}" dt="2022-01-20T10:58:39.829" v="5216" actId="1076"/>
          <ac:spMkLst>
            <pc:docMk/>
            <pc:sldMk cId="1357395767" sldId="536"/>
            <ac:spMk id="9" creationId="{3DA30AE6-77B7-4130-9D02-E8F3B38EBEB1}"/>
          </ac:spMkLst>
        </pc:spChg>
        <pc:spChg chg="add mod ord">
          <ac:chgData name="Kitazawa Masakiyo" userId="2bf3742da7ad8ecb" providerId="LiveId" clId="{1CBCE0AE-AD83-41B1-B12A-443663DC5D2F}" dt="2022-01-20T10:57:19.382" v="5154" actId="166"/>
          <ac:spMkLst>
            <pc:docMk/>
            <pc:sldMk cId="1357395767" sldId="536"/>
            <ac:spMk id="10" creationId="{E0BDAEA7-8C37-4C57-BC2F-B975972B4CC2}"/>
          </ac:spMkLst>
        </pc:spChg>
        <pc:spChg chg="add mod ord">
          <ac:chgData name="Kitazawa Masakiyo" userId="2bf3742da7ad8ecb" providerId="LiveId" clId="{1CBCE0AE-AD83-41B1-B12A-443663DC5D2F}" dt="2022-01-20T10:57:56.399" v="5160" actId="1076"/>
          <ac:spMkLst>
            <pc:docMk/>
            <pc:sldMk cId="1357395767" sldId="536"/>
            <ac:spMk id="11" creationId="{45D3465A-53C8-4B72-BC1C-B096D3D73CA7}"/>
          </ac:spMkLst>
        </pc:spChg>
        <pc:spChg chg="add mod">
          <ac:chgData name="Kitazawa Masakiyo" userId="2bf3742da7ad8ecb" providerId="LiveId" clId="{1CBCE0AE-AD83-41B1-B12A-443663DC5D2F}" dt="2022-01-20T10:57:41.058" v="5157" actId="14100"/>
          <ac:spMkLst>
            <pc:docMk/>
            <pc:sldMk cId="1357395767" sldId="536"/>
            <ac:spMk id="14" creationId="{090A7B20-3399-451E-915C-CB742F50F728}"/>
          </ac:spMkLst>
        </pc:spChg>
        <pc:spChg chg="add del mod">
          <ac:chgData name="Kitazawa Masakiyo" userId="2bf3742da7ad8ecb" providerId="LiveId" clId="{1CBCE0AE-AD83-41B1-B12A-443663DC5D2F}" dt="2022-01-20T10:55:53.197" v="5107" actId="478"/>
          <ac:spMkLst>
            <pc:docMk/>
            <pc:sldMk cId="1357395767" sldId="536"/>
            <ac:spMk id="15" creationId="{E3F6FD49-BEE0-41F7-B922-78E72436400E}"/>
          </ac:spMkLst>
        </pc:spChg>
        <pc:spChg chg="add mod">
          <ac:chgData name="Kitazawa Masakiyo" userId="2bf3742da7ad8ecb" providerId="LiveId" clId="{1CBCE0AE-AD83-41B1-B12A-443663DC5D2F}" dt="2022-01-20T10:57:45.039" v="5158" actId="14100"/>
          <ac:spMkLst>
            <pc:docMk/>
            <pc:sldMk cId="1357395767" sldId="536"/>
            <ac:spMk id="16" creationId="{5E76C128-97FA-44A1-B71B-ACD17AE456A4}"/>
          </ac:spMkLst>
        </pc:spChg>
        <pc:spChg chg="add mod">
          <ac:chgData name="Kitazawa Masakiyo" userId="2bf3742da7ad8ecb" providerId="LiveId" clId="{1CBCE0AE-AD83-41B1-B12A-443663DC5D2F}" dt="2022-01-20T10:56:55.622" v="5114" actId="164"/>
          <ac:spMkLst>
            <pc:docMk/>
            <pc:sldMk cId="1357395767" sldId="536"/>
            <ac:spMk id="17" creationId="{E9209687-426C-41CE-9E3C-7637D4ABE872}"/>
          </ac:spMkLst>
        </pc:spChg>
        <pc:spChg chg="add mod">
          <ac:chgData name="Kitazawa Masakiyo" userId="2bf3742da7ad8ecb" providerId="LiveId" clId="{1CBCE0AE-AD83-41B1-B12A-443663DC5D2F}" dt="2022-01-20T10:56:55.622" v="5114" actId="164"/>
          <ac:spMkLst>
            <pc:docMk/>
            <pc:sldMk cId="1357395767" sldId="536"/>
            <ac:spMk id="18" creationId="{F56ADDCE-BEF2-46D7-972A-65A03DC1D2AE}"/>
          </ac:spMkLst>
        </pc:spChg>
        <pc:spChg chg="add mod">
          <ac:chgData name="Kitazawa Masakiyo" userId="2bf3742da7ad8ecb" providerId="LiveId" clId="{1CBCE0AE-AD83-41B1-B12A-443663DC5D2F}" dt="2022-01-20T14:18:39.560" v="8282" actId="1036"/>
          <ac:spMkLst>
            <pc:docMk/>
            <pc:sldMk cId="1357395767" sldId="536"/>
            <ac:spMk id="21" creationId="{88C9FB10-B706-4682-BA7B-47D02B1E7627}"/>
          </ac:spMkLst>
        </pc:spChg>
        <pc:spChg chg="add del mod">
          <ac:chgData name="Kitazawa Masakiyo" userId="2bf3742da7ad8ecb" providerId="LiveId" clId="{1CBCE0AE-AD83-41B1-B12A-443663DC5D2F}" dt="2022-01-20T14:18:42.763" v="8283" actId="478"/>
          <ac:spMkLst>
            <pc:docMk/>
            <pc:sldMk cId="1357395767" sldId="536"/>
            <ac:spMk id="22" creationId="{87EC8D04-C518-470B-BE1C-78B0DC83FBCF}"/>
          </ac:spMkLst>
        </pc:spChg>
        <pc:spChg chg="add mod">
          <ac:chgData name="Kitazawa Masakiyo" userId="2bf3742da7ad8ecb" providerId="LiveId" clId="{1CBCE0AE-AD83-41B1-B12A-443663DC5D2F}" dt="2022-01-20T14:18:58.120" v="8285" actId="1076"/>
          <ac:spMkLst>
            <pc:docMk/>
            <pc:sldMk cId="1357395767" sldId="536"/>
            <ac:spMk id="23" creationId="{9ECBEEA5-A640-434E-90F4-40968DDB0AE2}"/>
          </ac:spMkLst>
        </pc:spChg>
        <pc:grpChg chg="add mod">
          <ac:chgData name="Kitazawa Masakiyo" userId="2bf3742da7ad8ecb" providerId="LiveId" clId="{1CBCE0AE-AD83-41B1-B12A-443663DC5D2F}" dt="2022-01-20T10:57:48.720" v="5159" actId="14100"/>
          <ac:grpSpMkLst>
            <pc:docMk/>
            <pc:sldMk cId="1357395767" sldId="536"/>
            <ac:grpSpMk id="19" creationId="{3EA631E8-2D4C-43F5-ABAF-50BB502D8038}"/>
          </ac:grpSpMkLst>
        </pc:grpChg>
        <pc:picChg chg="add mod">
          <ac:chgData name="Kitazawa Masakiyo" userId="2bf3742da7ad8ecb" providerId="LiveId" clId="{1CBCE0AE-AD83-41B1-B12A-443663DC5D2F}" dt="2022-01-20T10:59:02.357" v="5220" actId="1076"/>
          <ac:picMkLst>
            <pc:docMk/>
            <pc:sldMk cId="1357395767" sldId="536"/>
            <ac:picMk id="4" creationId="{72916F21-10BF-47C6-8023-3AEA23EED064}"/>
          </ac:picMkLst>
        </pc:picChg>
        <pc:cxnChg chg="add mod">
          <ac:chgData name="Kitazawa Masakiyo" userId="2bf3742da7ad8ecb" providerId="LiveId" clId="{1CBCE0AE-AD83-41B1-B12A-443663DC5D2F}" dt="2022-01-20T10:57:31.651" v="5156" actId="14100"/>
          <ac:cxnSpMkLst>
            <pc:docMk/>
            <pc:sldMk cId="1357395767" sldId="536"/>
            <ac:cxnSpMk id="13" creationId="{F90234EE-1D82-43E9-8A69-06448EC0A623}"/>
          </ac:cxnSpMkLst>
        </pc:cxnChg>
      </pc:sldChg>
      <pc:sldChg chg="addSp delSp modSp new mod modAnim">
        <pc:chgData name="Kitazawa Masakiyo" userId="2bf3742da7ad8ecb" providerId="LiveId" clId="{1CBCE0AE-AD83-41B1-B12A-443663DC5D2F}" dt="2022-01-21T05:12:54.747" v="11015"/>
        <pc:sldMkLst>
          <pc:docMk/>
          <pc:sldMk cId="1336510609" sldId="537"/>
        </pc:sldMkLst>
        <pc:spChg chg="mod">
          <ac:chgData name="Kitazawa Masakiyo" userId="2bf3742da7ad8ecb" providerId="LiveId" clId="{1CBCE0AE-AD83-41B1-B12A-443663DC5D2F}" dt="2022-01-20T09:21:21.359" v="2869" actId="20577"/>
          <ac:spMkLst>
            <pc:docMk/>
            <pc:sldMk cId="1336510609" sldId="537"/>
            <ac:spMk id="2" creationId="{E72F3D5F-7C1A-4355-828C-410130F8E236}"/>
          </ac:spMkLst>
        </pc:spChg>
        <pc:spChg chg="add mod">
          <ac:chgData name="Kitazawa Masakiyo" userId="2bf3742da7ad8ecb" providerId="LiveId" clId="{1CBCE0AE-AD83-41B1-B12A-443663DC5D2F}" dt="2022-01-21T05:12:18.530" v="11006" actId="164"/>
          <ac:spMkLst>
            <pc:docMk/>
            <pc:sldMk cId="1336510609" sldId="537"/>
            <ac:spMk id="3" creationId="{C2FCD215-0CBC-4774-A2EA-745495E589BE}"/>
          </ac:spMkLst>
        </pc:spChg>
        <pc:spChg chg="del">
          <ac:chgData name="Kitazawa Masakiyo" userId="2bf3742da7ad8ecb" providerId="LiveId" clId="{1CBCE0AE-AD83-41B1-B12A-443663DC5D2F}" dt="2022-01-20T09:21:11.358" v="2838" actId="478"/>
          <ac:spMkLst>
            <pc:docMk/>
            <pc:sldMk cId="1336510609" sldId="537"/>
            <ac:spMk id="3" creationId="{F9420773-EA4E-4D0F-AF5A-624FCE9AAF37}"/>
          </ac:spMkLst>
        </pc:spChg>
        <pc:spChg chg="add mod">
          <ac:chgData name="Kitazawa Masakiyo" userId="2bf3742da7ad8ecb" providerId="LiveId" clId="{1CBCE0AE-AD83-41B1-B12A-443663DC5D2F}" dt="2022-01-20T09:29:13.616" v="3141" actId="20577"/>
          <ac:spMkLst>
            <pc:docMk/>
            <pc:sldMk cId="1336510609" sldId="537"/>
            <ac:spMk id="4" creationId="{0548D79D-BE57-4625-80D7-C7551B33E741}"/>
          </ac:spMkLst>
        </pc:spChg>
        <pc:spChg chg="add mod">
          <ac:chgData name="Kitazawa Masakiyo" userId="2bf3742da7ad8ecb" providerId="LiveId" clId="{1CBCE0AE-AD83-41B1-B12A-443663DC5D2F}" dt="2022-01-20T09:34:50.598" v="3445" actId="20577"/>
          <ac:spMkLst>
            <pc:docMk/>
            <pc:sldMk cId="1336510609" sldId="537"/>
            <ac:spMk id="7" creationId="{0F59A282-2593-4925-972F-D78AC44DBD35}"/>
          </ac:spMkLst>
        </pc:spChg>
        <pc:spChg chg="add del mod">
          <ac:chgData name="Kitazawa Masakiyo" userId="2bf3742da7ad8ecb" providerId="LiveId" clId="{1CBCE0AE-AD83-41B1-B12A-443663DC5D2F}" dt="2022-01-20T09:30:09.061" v="3205" actId="478"/>
          <ac:spMkLst>
            <pc:docMk/>
            <pc:sldMk cId="1336510609" sldId="537"/>
            <ac:spMk id="8" creationId="{7E37F7C1-8314-4D5A-93A7-0FF005AF41BE}"/>
          </ac:spMkLst>
        </pc:spChg>
        <pc:spChg chg="add mod ord">
          <ac:chgData name="Kitazawa Masakiyo" userId="2bf3742da7ad8ecb" providerId="LiveId" clId="{1CBCE0AE-AD83-41B1-B12A-443663DC5D2F}" dt="2022-01-20T09:35:02.602" v="3449" actId="14100"/>
          <ac:spMkLst>
            <pc:docMk/>
            <pc:sldMk cId="1336510609" sldId="537"/>
            <ac:spMk id="12" creationId="{3168DB4D-E5D4-4E78-87BB-CC1900517C08}"/>
          </ac:spMkLst>
        </pc:spChg>
        <pc:spChg chg="add del mod">
          <ac:chgData name="Kitazawa Masakiyo" userId="2bf3742da7ad8ecb" providerId="LiveId" clId="{1CBCE0AE-AD83-41B1-B12A-443663DC5D2F}" dt="2022-01-20T09:31:52.175" v="3321" actId="478"/>
          <ac:spMkLst>
            <pc:docMk/>
            <pc:sldMk cId="1336510609" sldId="537"/>
            <ac:spMk id="13" creationId="{FD8EC26C-56F7-489E-8CC6-ABE42B9A2957}"/>
          </ac:spMkLst>
        </pc:spChg>
        <pc:spChg chg="add mod">
          <ac:chgData name="Kitazawa Masakiyo" userId="2bf3742da7ad8ecb" providerId="LiveId" clId="{1CBCE0AE-AD83-41B1-B12A-443663DC5D2F}" dt="2022-01-20T09:32:13.866" v="3343" actId="1035"/>
          <ac:spMkLst>
            <pc:docMk/>
            <pc:sldMk cId="1336510609" sldId="537"/>
            <ac:spMk id="14" creationId="{1C6A9C50-6396-4706-9425-A4EE297DF376}"/>
          </ac:spMkLst>
        </pc:spChg>
        <pc:spChg chg="add mod">
          <ac:chgData name="Kitazawa Masakiyo" userId="2bf3742da7ad8ecb" providerId="LiveId" clId="{1CBCE0AE-AD83-41B1-B12A-443663DC5D2F}" dt="2022-01-20T09:39:05.374" v="3606" actId="20577"/>
          <ac:spMkLst>
            <pc:docMk/>
            <pc:sldMk cId="1336510609" sldId="537"/>
            <ac:spMk id="15" creationId="{57B2BF74-085F-41BB-90AE-A0DC768055A2}"/>
          </ac:spMkLst>
        </pc:spChg>
        <pc:spChg chg="mod">
          <ac:chgData name="Kitazawa Masakiyo" userId="2bf3742da7ad8ecb" providerId="LiveId" clId="{1CBCE0AE-AD83-41B1-B12A-443663DC5D2F}" dt="2022-01-21T05:11:46.648" v="10988"/>
          <ac:spMkLst>
            <pc:docMk/>
            <pc:sldMk cId="1336510609" sldId="537"/>
            <ac:spMk id="17" creationId="{68CEABBB-2D17-42FE-8771-AD40A6DE6323}"/>
          </ac:spMkLst>
        </pc:spChg>
        <pc:spChg chg="mod">
          <ac:chgData name="Kitazawa Masakiyo" userId="2bf3742da7ad8ecb" providerId="LiveId" clId="{1CBCE0AE-AD83-41B1-B12A-443663DC5D2F}" dt="2022-01-21T05:11:46.648" v="10988"/>
          <ac:spMkLst>
            <pc:docMk/>
            <pc:sldMk cId="1336510609" sldId="537"/>
            <ac:spMk id="18" creationId="{4711FEAE-DD91-48C8-B80F-1C11BEC20122}"/>
          </ac:spMkLst>
        </pc:spChg>
        <pc:spChg chg="mod">
          <ac:chgData name="Kitazawa Masakiyo" userId="2bf3742da7ad8ecb" providerId="LiveId" clId="{1CBCE0AE-AD83-41B1-B12A-443663DC5D2F}" dt="2022-01-21T05:11:46.648" v="10988"/>
          <ac:spMkLst>
            <pc:docMk/>
            <pc:sldMk cId="1336510609" sldId="537"/>
            <ac:spMk id="19" creationId="{24601C53-995A-4E06-90F4-719161E5DCB6}"/>
          </ac:spMkLst>
        </pc:spChg>
        <pc:spChg chg="mod">
          <ac:chgData name="Kitazawa Masakiyo" userId="2bf3742da7ad8ecb" providerId="LiveId" clId="{1CBCE0AE-AD83-41B1-B12A-443663DC5D2F}" dt="2022-01-21T05:11:46.648" v="10988"/>
          <ac:spMkLst>
            <pc:docMk/>
            <pc:sldMk cId="1336510609" sldId="537"/>
            <ac:spMk id="20" creationId="{F616E844-A1AA-479A-9A64-4EED1E579C66}"/>
          </ac:spMkLst>
        </pc:spChg>
        <pc:spChg chg="mod">
          <ac:chgData name="Kitazawa Masakiyo" userId="2bf3742da7ad8ecb" providerId="LiveId" clId="{1CBCE0AE-AD83-41B1-B12A-443663DC5D2F}" dt="2022-01-21T05:11:46.648" v="10988"/>
          <ac:spMkLst>
            <pc:docMk/>
            <pc:sldMk cId="1336510609" sldId="537"/>
            <ac:spMk id="22" creationId="{D7479C84-1D14-4004-87AB-BA74E07418AA}"/>
          </ac:spMkLst>
        </pc:spChg>
        <pc:spChg chg="add mod">
          <ac:chgData name="Kitazawa Masakiyo" userId="2bf3742da7ad8ecb" providerId="LiveId" clId="{1CBCE0AE-AD83-41B1-B12A-443663DC5D2F}" dt="2022-01-21T05:12:12.832" v="11005" actId="1076"/>
          <ac:spMkLst>
            <pc:docMk/>
            <pc:sldMk cId="1336510609" sldId="537"/>
            <ac:spMk id="24" creationId="{2421B08E-020E-47F4-8A21-C99077207ADE}"/>
          </ac:spMkLst>
        </pc:spChg>
        <pc:spChg chg="mod">
          <ac:chgData name="Kitazawa Masakiyo" userId="2bf3742da7ad8ecb" providerId="LiveId" clId="{1CBCE0AE-AD83-41B1-B12A-443663DC5D2F}" dt="2022-01-21T05:11:46.648" v="10988"/>
          <ac:spMkLst>
            <pc:docMk/>
            <pc:sldMk cId="1336510609" sldId="537"/>
            <ac:spMk id="25" creationId="{62253CC4-0B78-48CD-B0B3-AE72DBC03273}"/>
          </ac:spMkLst>
        </pc:spChg>
        <pc:spChg chg="add del mod">
          <ac:chgData name="Kitazawa Masakiyo" userId="2bf3742da7ad8ecb" providerId="LiveId" clId="{1CBCE0AE-AD83-41B1-B12A-443663DC5D2F}" dt="2022-01-20T09:39:34.485" v="3612"/>
          <ac:spMkLst>
            <pc:docMk/>
            <pc:sldMk cId="1336510609" sldId="537"/>
            <ac:spMk id="25" creationId="{A4508BBA-2E03-4052-ACF5-0C906CA00C5D}"/>
          </ac:spMkLst>
        </pc:spChg>
        <pc:spChg chg="add mod">
          <ac:chgData name="Kitazawa Masakiyo" userId="2bf3742da7ad8ecb" providerId="LiveId" clId="{1CBCE0AE-AD83-41B1-B12A-443663DC5D2F}" dt="2022-01-21T05:12:18.530" v="11006" actId="164"/>
          <ac:spMkLst>
            <pc:docMk/>
            <pc:sldMk cId="1336510609" sldId="537"/>
            <ac:spMk id="26" creationId="{4F0F66AD-01C6-478D-B228-4E536EF65273}"/>
          </ac:spMkLst>
        </pc:spChg>
        <pc:spChg chg="add mod ord">
          <ac:chgData name="Kitazawa Masakiyo" userId="2bf3742da7ad8ecb" providerId="LiveId" clId="{1CBCE0AE-AD83-41B1-B12A-443663DC5D2F}" dt="2022-01-21T05:12:53.361" v="11014" actId="164"/>
          <ac:spMkLst>
            <pc:docMk/>
            <pc:sldMk cId="1336510609" sldId="537"/>
            <ac:spMk id="27" creationId="{D1EBC98C-7A20-4519-834A-219D0DECD782}"/>
          </ac:spMkLst>
        </pc:spChg>
        <pc:grpChg chg="add mod ord">
          <ac:chgData name="Kitazawa Masakiyo" userId="2bf3742da7ad8ecb" providerId="LiveId" clId="{1CBCE0AE-AD83-41B1-B12A-443663DC5D2F}" dt="2022-01-21T05:12:53.361" v="11014" actId="164"/>
          <ac:grpSpMkLst>
            <pc:docMk/>
            <pc:sldMk cId="1336510609" sldId="537"/>
            <ac:grpSpMk id="5" creationId="{7871298D-3C9C-4BE1-BDE2-91D6DFB8B815}"/>
          </ac:grpSpMkLst>
        </pc:grpChg>
        <pc:grpChg chg="add mod">
          <ac:chgData name="Kitazawa Masakiyo" userId="2bf3742da7ad8ecb" providerId="LiveId" clId="{1CBCE0AE-AD83-41B1-B12A-443663DC5D2F}" dt="2022-01-21T05:12:53.361" v="11014" actId="164"/>
          <ac:grpSpMkLst>
            <pc:docMk/>
            <pc:sldMk cId="1336510609" sldId="537"/>
            <ac:grpSpMk id="8" creationId="{827FA064-F7C6-4340-8762-E5EF65306F5E}"/>
          </ac:grpSpMkLst>
        </pc:grpChg>
        <pc:grpChg chg="add del mod">
          <ac:chgData name="Kitazawa Masakiyo" userId="2bf3742da7ad8ecb" providerId="LiveId" clId="{1CBCE0AE-AD83-41B1-B12A-443663DC5D2F}" dt="2022-01-21T05:11:49.748" v="10989"/>
          <ac:grpSpMkLst>
            <pc:docMk/>
            <pc:sldMk cId="1336510609" sldId="537"/>
            <ac:grpSpMk id="16" creationId="{726EB32C-3450-47C7-8E4C-0B7F55A4533E}"/>
          </ac:grpSpMkLst>
        </pc:grpChg>
        <pc:picChg chg="add mod">
          <ac:chgData name="Kitazawa Masakiyo" userId="2bf3742da7ad8ecb" providerId="LiveId" clId="{1CBCE0AE-AD83-41B1-B12A-443663DC5D2F}" dt="2022-01-20T09:34:57.387" v="3448" actId="1035"/>
          <ac:picMkLst>
            <pc:docMk/>
            <pc:sldMk cId="1336510609" sldId="537"/>
            <ac:picMk id="6" creationId="{475D8AF6-27A3-4F6C-BE5E-4E074BF6CA00}"/>
          </ac:picMkLst>
        </pc:picChg>
        <pc:picChg chg="add del mod">
          <ac:chgData name="Kitazawa Masakiyo" userId="2bf3742da7ad8ecb" providerId="LiveId" clId="{1CBCE0AE-AD83-41B1-B12A-443663DC5D2F}" dt="2022-01-20T09:24:35.384" v="3096"/>
          <ac:picMkLst>
            <pc:docMk/>
            <pc:sldMk cId="1336510609" sldId="537"/>
            <ac:picMk id="9" creationId="{8EB827BB-A0AB-40E5-9113-B9EC97C5684E}"/>
          </ac:picMkLst>
        </pc:picChg>
        <pc:picChg chg="add mod">
          <ac:chgData name="Kitazawa Masakiyo" userId="2bf3742da7ad8ecb" providerId="LiveId" clId="{1CBCE0AE-AD83-41B1-B12A-443663DC5D2F}" dt="2022-01-20T09:32:13.866" v="3343" actId="1035"/>
          <ac:picMkLst>
            <pc:docMk/>
            <pc:sldMk cId="1336510609" sldId="537"/>
            <ac:picMk id="11" creationId="{F153D837-2D4E-4681-8818-D4D54CE2329A}"/>
          </ac:picMkLst>
        </pc:picChg>
        <pc:picChg chg="add del mod">
          <ac:chgData name="Kitazawa Masakiyo" userId="2bf3742da7ad8ecb" providerId="LiveId" clId="{1CBCE0AE-AD83-41B1-B12A-443663DC5D2F}" dt="2022-01-20T09:33:09.344" v="3408"/>
          <ac:picMkLst>
            <pc:docMk/>
            <pc:sldMk cId="1336510609" sldId="537"/>
            <ac:picMk id="17" creationId="{34A43B6E-9DEA-4B79-9EDB-34051FD86E6F}"/>
          </ac:picMkLst>
        </pc:picChg>
        <pc:picChg chg="add del mod">
          <ac:chgData name="Kitazawa Masakiyo" userId="2bf3742da7ad8ecb" providerId="LiveId" clId="{1CBCE0AE-AD83-41B1-B12A-443663DC5D2F}" dt="2022-01-20T09:34:23.716" v="3427"/>
          <ac:picMkLst>
            <pc:docMk/>
            <pc:sldMk cId="1336510609" sldId="537"/>
            <ac:picMk id="19" creationId="{A6348529-907A-49CC-AA66-E80EA6387C28}"/>
          </ac:picMkLst>
        </pc:picChg>
        <pc:picChg chg="add mod">
          <ac:chgData name="Kitazawa Masakiyo" userId="2bf3742da7ad8ecb" providerId="LiveId" clId="{1CBCE0AE-AD83-41B1-B12A-443663DC5D2F}" dt="2022-01-20T09:35:21.272" v="3451" actId="1076"/>
          <ac:picMkLst>
            <pc:docMk/>
            <pc:sldMk cId="1336510609" sldId="537"/>
            <ac:picMk id="21" creationId="{47F1E660-C64F-419C-839C-44084AA9C3BE}"/>
          </ac:picMkLst>
        </pc:picChg>
        <pc:picChg chg="add mod">
          <ac:chgData name="Kitazawa Masakiyo" userId="2bf3742da7ad8ecb" providerId="LiveId" clId="{1CBCE0AE-AD83-41B1-B12A-443663DC5D2F}" dt="2022-01-20T09:35:15.221" v="3450" actId="1076"/>
          <ac:picMkLst>
            <pc:docMk/>
            <pc:sldMk cId="1336510609" sldId="537"/>
            <ac:picMk id="23" creationId="{0023E833-9D3A-4C8B-8326-2A94568CC973}"/>
          </ac:picMkLst>
        </pc:picChg>
      </pc:sldChg>
      <pc:sldChg chg="addSp delSp modSp new mod modAnim">
        <pc:chgData name="Kitazawa Masakiyo" userId="2bf3742da7ad8ecb" providerId="LiveId" clId="{1CBCE0AE-AD83-41B1-B12A-443663DC5D2F}" dt="2022-01-21T05:14:27.954" v="11027" actId="404"/>
        <pc:sldMkLst>
          <pc:docMk/>
          <pc:sldMk cId="346034530" sldId="538"/>
        </pc:sldMkLst>
        <pc:spChg chg="mod">
          <ac:chgData name="Kitazawa Masakiyo" userId="2bf3742da7ad8ecb" providerId="LiveId" clId="{1CBCE0AE-AD83-41B1-B12A-443663DC5D2F}" dt="2022-01-20T09:38:36.912" v="3596" actId="20577"/>
          <ac:spMkLst>
            <pc:docMk/>
            <pc:sldMk cId="346034530" sldId="538"/>
            <ac:spMk id="2" creationId="{6661A9A6-A64D-439F-9544-6D51042AFA44}"/>
          </ac:spMkLst>
        </pc:spChg>
        <pc:spChg chg="del">
          <ac:chgData name="Kitazawa Masakiyo" userId="2bf3742da7ad8ecb" providerId="LiveId" clId="{1CBCE0AE-AD83-41B1-B12A-443663DC5D2F}" dt="2022-01-20T09:38:39.961" v="3597" actId="478"/>
          <ac:spMkLst>
            <pc:docMk/>
            <pc:sldMk cId="346034530" sldId="538"/>
            <ac:spMk id="3" creationId="{53D04BAF-2BE1-4A74-8CDF-4AE2B1273285}"/>
          </ac:spMkLst>
        </pc:spChg>
        <pc:spChg chg="add mod">
          <ac:chgData name="Kitazawa Masakiyo" userId="2bf3742da7ad8ecb" providerId="LiveId" clId="{1CBCE0AE-AD83-41B1-B12A-443663DC5D2F}" dt="2022-01-21T05:14:27.954" v="11027" actId="404"/>
          <ac:spMkLst>
            <pc:docMk/>
            <pc:sldMk cId="346034530" sldId="538"/>
            <ac:spMk id="3" creationId="{5610BB4A-9E31-4276-A652-8EDFB7A5E2A4}"/>
          </ac:spMkLst>
        </pc:spChg>
        <pc:spChg chg="add mod">
          <ac:chgData name="Kitazawa Masakiyo" userId="2bf3742da7ad8ecb" providerId="LiveId" clId="{1CBCE0AE-AD83-41B1-B12A-443663DC5D2F}" dt="2022-01-20T09:58:29.224" v="4258" actId="20577"/>
          <ac:spMkLst>
            <pc:docMk/>
            <pc:sldMk cId="346034530" sldId="538"/>
            <ac:spMk id="9" creationId="{496FDC90-A5E8-4381-B239-4F0500A8BBA1}"/>
          </ac:spMkLst>
        </pc:spChg>
        <pc:spChg chg="add mod">
          <ac:chgData name="Kitazawa Masakiyo" userId="2bf3742da7ad8ecb" providerId="LiveId" clId="{1CBCE0AE-AD83-41B1-B12A-443663DC5D2F}" dt="2022-01-20T09:46:02.780" v="3803" actId="1076"/>
          <ac:spMkLst>
            <pc:docMk/>
            <pc:sldMk cId="346034530" sldId="538"/>
            <ac:spMk id="10" creationId="{57F7C459-1ABB-402A-AF10-7EAA0C3CBDBD}"/>
          </ac:spMkLst>
        </pc:spChg>
        <pc:spChg chg="add mod">
          <ac:chgData name="Kitazawa Masakiyo" userId="2bf3742da7ad8ecb" providerId="LiveId" clId="{1CBCE0AE-AD83-41B1-B12A-443663DC5D2F}" dt="2022-01-20T11:30:55.919" v="5614" actId="1076"/>
          <ac:spMkLst>
            <pc:docMk/>
            <pc:sldMk cId="346034530" sldId="538"/>
            <ac:spMk id="13" creationId="{9D535A13-0984-4E8E-AB5E-5FDA342EDD6E}"/>
          </ac:spMkLst>
        </pc:spChg>
        <pc:spChg chg="add mod ord">
          <ac:chgData name="Kitazawa Masakiyo" userId="2bf3742da7ad8ecb" providerId="LiveId" clId="{1CBCE0AE-AD83-41B1-B12A-443663DC5D2F}" dt="2022-01-20T09:52:32.268" v="3912" actId="14100"/>
          <ac:spMkLst>
            <pc:docMk/>
            <pc:sldMk cId="346034530" sldId="538"/>
            <ac:spMk id="14" creationId="{5D4FDA69-EA8C-4783-84A7-52EAD9B4B2EB}"/>
          </ac:spMkLst>
        </pc:spChg>
        <pc:spChg chg="add mod">
          <ac:chgData name="Kitazawa Masakiyo" userId="2bf3742da7ad8ecb" providerId="LiveId" clId="{1CBCE0AE-AD83-41B1-B12A-443663DC5D2F}" dt="2022-01-20T11:31:01.409" v="5615" actId="1076"/>
          <ac:spMkLst>
            <pc:docMk/>
            <pc:sldMk cId="346034530" sldId="538"/>
            <ac:spMk id="15" creationId="{5E66C0F9-62E2-47BF-8F2A-47F16EC8D279}"/>
          </ac:spMkLst>
        </pc:spChg>
        <pc:spChg chg="add mod">
          <ac:chgData name="Kitazawa Masakiyo" userId="2bf3742da7ad8ecb" providerId="LiveId" clId="{1CBCE0AE-AD83-41B1-B12A-443663DC5D2F}" dt="2022-01-20T14:37:36.442" v="9011" actId="20577"/>
          <ac:spMkLst>
            <pc:docMk/>
            <pc:sldMk cId="346034530" sldId="538"/>
            <ac:spMk id="16" creationId="{2135C5D7-5B19-422E-9179-9E740AA58D3D}"/>
          </ac:spMkLst>
        </pc:spChg>
        <pc:spChg chg="add del mod">
          <ac:chgData name="Kitazawa Masakiyo" userId="2bf3742da7ad8ecb" providerId="LiveId" clId="{1CBCE0AE-AD83-41B1-B12A-443663DC5D2F}" dt="2022-01-20T10:11:03.702" v="4537" actId="21"/>
          <ac:spMkLst>
            <pc:docMk/>
            <pc:sldMk cId="346034530" sldId="538"/>
            <ac:spMk id="17" creationId="{7BC12904-586C-4AAC-B0FF-CE688B5E3E49}"/>
          </ac:spMkLst>
        </pc:spChg>
        <pc:spChg chg="add del mod">
          <ac:chgData name="Kitazawa Masakiyo" userId="2bf3742da7ad8ecb" providerId="LiveId" clId="{1CBCE0AE-AD83-41B1-B12A-443663DC5D2F}" dt="2022-01-20T10:06:12.459" v="4312"/>
          <ac:spMkLst>
            <pc:docMk/>
            <pc:sldMk cId="346034530" sldId="538"/>
            <ac:spMk id="18" creationId="{26987DBB-0E05-4562-9C65-6114E1B2A718}"/>
          </ac:spMkLst>
        </pc:spChg>
        <pc:spChg chg="add mod">
          <ac:chgData name="Kitazawa Masakiyo" userId="2bf3742da7ad8ecb" providerId="LiveId" clId="{1CBCE0AE-AD83-41B1-B12A-443663DC5D2F}" dt="2022-01-20T11:30:49.065" v="5612" actId="1076"/>
          <ac:spMkLst>
            <pc:docMk/>
            <pc:sldMk cId="346034530" sldId="538"/>
            <ac:spMk id="19" creationId="{2117D46C-FA86-48F0-BE1C-9848F5C3370E}"/>
          </ac:spMkLst>
        </pc:spChg>
        <pc:spChg chg="add mod">
          <ac:chgData name="Kitazawa Masakiyo" userId="2bf3742da7ad8ecb" providerId="LiveId" clId="{1CBCE0AE-AD83-41B1-B12A-443663DC5D2F}" dt="2022-01-20T11:30:49.065" v="5612" actId="1076"/>
          <ac:spMkLst>
            <pc:docMk/>
            <pc:sldMk cId="346034530" sldId="538"/>
            <ac:spMk id="20" creationId="{A40A528D-32A3-4759-B6F9-BFC7B5C4050B}"/>
          </ac:spMkLst>
        </pc:spChg>
        <pc:spChg chg="mod">
          <ac:chgData name="Kitazawa Masakiyo" userId="2bf3742da7ad8ecb" providerId="LiveId" clId="{1CBCE0AE-AD83-41B1-B12A-443663DC5D2F}" dt="2022-01-20T10:53:04.725" v="5074"/>
          <ac:spMkLst>
            <pc:docMk/>
            <pc:sldMk cId="346034530" sldId="538"/>
            <ac:spMk id="22" creationId="{4CE7568A-E2A4-4B62-A1ED-F9A601866D06}"/>
          </ac:spMkLst>
        </pc:spChg>
        <pc:spChg chg="mod">
          <ac:chgData name="Kitazawa Masakiyo" userId="2bf3742da7ad8ecb" providerId="LiveId" clId="{1CBCE0AE-AD83-41B1-B12A-443663DC5D2F}" dt="2022-01-20T10:53:04.725" v="5074"/>
          <ac:spMkLst>
            <pc:docMk/>
            <pc:sldMk cId="346034530" sldId="538"/>
            <ac:spMk id="23" creationId="{52C05F6E-0039-4500-9435-506DF1E6006B}"/>
          </ac:spMkLst>
        </pc:spChg>
        <pc:spChg chg="mod">
          <ac:chgData name="Kitazawa Masakiyo" userId="2bf3742da7ad8ecb" providerId="LiveId" clId="{1CBCE0AE-AD83-41B1-B12A-443663DC5D2F}" dt="2022-01-20T10:53:04.725" v="5074"/>
          <ac:spMkLst>
            <pc:docMk/>
            <pc:sldMk cId="346034530" sldId="538"/>
            <ac:spMk id="24" creationId="{88438432-0D98-451B-8359-764015ACACE5}"/>
          </ac:spMkLst>
        </pc:spChg>
        <pc:spChg chg="mod">
          <ac:chgData name="Kitazawa Masakiyo" userId="2bf3742da7ad8ecb" providerId="LiveId" clId="{1CBCE0AE-AD83-41B1-B12A-443663DC5D2F}" dt="2022-01-20T10:53:04.725" v="5074"/>
          <ac:spMkLst>
            <pc:docMk/>
            <pc:sldMk cId="346034530" sldId="538"/>
            <ac:spMk id="25" creationId="{E3450183-0F84-47F5-AF33-D4B916339AFA}"/>
          </ac:spMkLst>
        </pc:spChg>
        <pc:spChg chg="mod">
          <ac:chgData name="Kitazawa Masakiyo" userId="2bf3742da7ad8ecb" providerId="LiveId" clId="{1CBCE0AE-AD83-41B1-B12A-443663DC5D2F}" dt="2022-01-20T10:53:04.725" v="5074"/>
          <ac:spMkLst>
            <pc:docMk/>
            <pc:sldMk cId="346034530" sldId="538"/>
            <ac:spMk id="26" creationId="{CC954414-B21B-4D0F-9947-410BFA7504B0}"/>
          </ac:spMkLst>
        </pc:spChg>
        <pc:spChg chg="mod">
          <ac:chgData name="Kitazawa Masakiyo" userId="2bf3742da7ad8ecb" providerId="LiveId" clId="{1CBCE0AE-AD83-41B1-B12A-443663DC5D2F}" dt="2022-01-20T10:53:04.725" v="5074"/>
          <ac:spMkLst>
            <pc:docMk/>
            <pc:sldMk cId="346034530" sldId="538"/>
            <ac:spMk id="27" creationId="{9501184D-3A23-437B-ACF3-C8A0E5229CC4}"/>
          </ac:spMkLst>
        </pc:spChg>
        <pc:spChg chg="add mod">
          <ac:chgData name="Kitazawa Masakiyo" userId="2bf3742da7ad8ecb" providerId="LiveId" clId="{1CBCE0AE-AD83-41B1-B12A-443663DC5D2F}" dt="2022-01-20T11:30:37.213" v="5611" actId="1076"/>
          <ac:spMkLst>
            <pc:docMk/>
            <pc:sldMk cId="346034530" sldId="538"/>
            <ac:spMk id="28" creationId="{734A7FDF-F836-4F4F-8C1E-E02E5A24AB93}"/>
          </ac:spMkLst>
        </pc:spChg>
        <pc:spChg chg="add mod ord">
          <ac:chgData name="Kitazawa Masakiyo" userId="2bf3742da7ad8ecb" providerId="LiveId" clId="{1CBCE0AE-AD83-41B1-B12A-443663DC5D2F}" dt="2022-01-20T11:30:49.065" v="5612" actId="1076"/>
          <ac:spMkLst>
            <pc:docMk/>
            <pc:sldMk cId="346034530" sldId="538"/>
            <ac:spMk id="29" creationId="{31C28B16-AF01-43DA-81A4-D78AE37E37CE}"/>
          </ac:spMkLst>
        </pc:spChg>
        <pc:grpChg chg="add del mod">
          <ac:chgData name="Kitazawa Masakiyo" userId="2bf3742da7ad8ecb" providerId="LiveId" clId="{1CBCE0AE-AD83-41B1-B12A-443663DC5D2F}" dt="2022-01-20T10:53:08.287" v="5075"/>
          <ac:grpSpMkLst>
            <pc:docMk/>
            <pc:sldMk cId="346034530" sldId="538"/>
            <ac:grpSpMk id="21" creationId="{EEDB936A-0347-4F69-BFD4-DCB1B2ADB121}"/>
          </ac:grpSpMkLst>
        </pc:grpChg>
        <pc:picChg chg="add del mod">
          <ac:chgData name="Kitazawa Masakiyo" userId="2bf3742da7ad8ecb" providerId="LiveId" clId="{1CBCE0AE-AD83-41B1-B12A-443663DC5D2F}" dt="2022-01-20T09:41:11.983" v="3626"/>
          <ac:picMkLst>
            <pc:docMk/>
            <pc:sldMk cId="346034530" sldId="538"/>
            <ac:picMk id="4" creationId="{D0853831-357F-44DD-A5B5-3D3AF67DF95D}"/>
          </ac:picMkLst>
        </pc:picChg>
        <pc:picChg chg="add del mod">
          <ac:chgData name="Kitazawa Masakiyo" userId="2bf3742da7ad8ecb" providerId="LiveId" clId="{1CBCE0AE-AD83-41B1-B12A-443663DC5D2F}" dt="2022-01-20T09:41:34.500" v="3638"/>
          <ac:picMkLst>
            <pc:docMk/>
            <pc:sldMk cId="346034530" sldId="538"/>
            <ac:picMk id="6" creationId="{5FAC98CF-2699-49BF-975B-2F4140704A3A}"/>
          </ac:picMkLst>
        </pc:picChg>
        <pc:picChg chg="add del mod">
          <ac:chgData name="Kitazawa Masakiyo" userId="2bf3742da7ad8ecb" providerId="LiveId" clId="{1CBCE0AE-AD83-41B1-B12A-443663DC5D2F}" dt="2022-01-20T09:45:54.581" v="3801"/>
          <ac:picMkLst>
            <pc:docMk/>
            <pc:sldMk cId="346034530" sldId="538"/>
            <ac:picMk id="8" creationId="{09910309-721D-412D-855A-22B07559F240}"/>
          </ac:picMkLst>
        </pc:picChg>
        <pc:picChg chg="add mod">
          <ac:chgData name="Kitazawa Masakiyo" userId="2bf3742da7ad8ecb" providerId="LiveId" clId="{1CBCE0AE-AD83-41B1-B12A-443663DC5D2F}" dt="2022-01-20T09:45:58.070" v="3802" actId="1076"/>
          <ac:picMkLst>
            <pc:docMk/>
            <pc:sldMk cId="346034530" sldId="538"/>
            <ac:picMk id="12" creationId="{08CEA6D5-9AEB-4C27-A75B-A25EDA383072}"/>
          </ac:picMkLst>
        </pc:picChg>
      </pc:sldChg>
      <pc:sldChg chg="addSp delSp modSp new mod modAnim">
        <pc:chgData name="Kitazawa Masakiyo" userId="2bf3742da7ad8ecb" providerId="LiveId" clId="{1CBCE0AE-AD83-41B1-B12A-443663DC5D2F}" dt="2022-01-20T11:13:46.027" v="5361" actId="2711"/>
        <pc:sldMkLst>
          <pc:docMk/>
          <pc:sldMk cId="3032774020" sldId="539"/>
        </pc:sldMkLst>
        <pc:spChg chg="mod">
          <ac:chgData name="Kitazawa Masakiyo" userId="2bf3742da7ad8ecb" providerId="LiveId" clId="{1CBCE0AE-AD83-41B1-B12A-443663DC5D2F}" dt="2022-01-20T10:44:53.126" v="4984" actId="20577"/>
          <ac:spMkLst>
            <pc:docMk/>
            <pc:sldMk cId="3032774020" sldId="539"/>
            <ac:spMk id="2" creationId="{7B733615-3177-49E1-A049-029667C1C243}"/>
          </ac:spMkLst>
        </pc:spChg>
        <pc:spChg chg="del">
          <ac:chgData name="Kitazawa Masakiyo" userId="2bf3742da7ad8ecb" providerId="LiveId" clId="{1CBCE0AE-AD83-41B1-B12A-443663DC5D2F}" dt="2022-01-20T10:44:47.275" v="4963" actId="478"/>
          <ac:spMkLst>
            <pc:docMk/>
            <pc:sldMk cId="3032774020" sldId="539"/>
            <ac:spMk id="3" creationId="{43C21F63-B3CE-4EC1-B60C-4387F5966B78}"/>
          </ac:spMkLst>
        </pc:spChg>
        <pc:spChg chg="add 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" creationId="{87FBED8A-5DB2-4BB8-BDCF-78076CF1C129}"/>
          </ac:spMkLst>
        </pc:spChg>
        <pc:spChg chg="add 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" creationId="{A32A9D48-BCD6-43DF-A6D8-5AF09421E5F2}"/>
          </ac:spMkLst>
        </pc:spChg>
        <pc:spChg chg="add 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6" creationId="{CC7721FA-9E36-4F8F-9D77-67923387DBD4}"/>
          </ac:spMkLst>
        </pc:spChg>
        <pc:spChg chg="add 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7" creationId="{AFC5573E-5046-4543-A737-067AD0179A55}"/>
          </ac:spMkLst>
        </pc:spChg>
        <pc:spChg chg="add 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8" creationId="{59996FBB-C861-4319-B5E8-1C7B211CF742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12" creationId="{9689253B-563D-4D03-931C-836E6044802B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13" creationId="{6F98CACA-BDDE-4B50-9C03-EFEB70364744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14" creationId="{73A75884-4CC4-435D-B83C-6C5A7C9BEDE3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16" creationId="{66929C4F-9B27-424B-B557-E09F1A3E0AD2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17" creationId="{D00A2702-3662-40C1-8DF2-6612E29B97B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18" creationId="{E2FF4CB5-9F6D-4D59-9A7E-AA21F07A247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0" creationId="{58A82492-0635-47AB-8C23-55BD94871694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1" creationId="{5C378FEB-6DB6-48D7-A3E7-49718D7329AA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2" creationId="{B88F797D-B299-43F9-8211-9CC20BFECBCF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4" creationId="{2F6F567F-7B99-4D5E-A0AD-B23D718ED43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5" creationId="{3BF4F681-0F2F-4F27-A7EE-0F640D964DC4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6" creationId="{61994D9F-7A75-4921-9211-47648BC2FC4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8" creationId="{11341214-3BA1-4119-A7B9-51683F186D58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29" creationId="{E53E2D71-5DAB-4CBC-959C-9C90442102FC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0" creationId="{815797CD-55F4-4BAB-BD9F-66C1F2A8D707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2" creationId="{160A8730-7557-4E46-9ADA-4679D3B3A0D1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3" creationId="{DE2B4BE6-1290-45AC-8007-C722342B9849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4" creationId="{E44769EC-A064-4BE2-A84A-795E11728516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6" creationId="{781F8068-2C6F-4268-9CDE-94410A6E6D31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7" creationId="{19CF2E56-8C45-4F04-B0A4-F13302D94C34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38" creationId="{8AEC1C15-98B3-4DB7-9A57-9579B96BE2BC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0" creationId="{6C175CA2-2449-4134-875A-3E9B43FE1C0C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1" creationId="{1C9480F9-63E8-4AD9-BA5E-A71D30CA716B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2" creationId="{DC1BE099-3B7A-41A9-AF7F-9AD820B5A3C4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4" creationId="{DB738422-F1E2-4908-9B53-C52F07321238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5" creationId="{75E22C5A-6590-4512-8B27-023E88112502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6" creationId="{90FCB3BE-8B97-40B4-A9F0-515D76423663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8" creationId="{AFAABD96-D9DF-4012-92DB-F39354630061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49" creationId="{1130420E-2DB7-456B-8884-3481A3714D16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0" creationId="{34178436-9A06-4FE8-861E-5990F75DCAE1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2" creationId="{72F49CAC-CC6E-4A13-B38C-1C152B24638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3" creationId="{5EDAC511-F398-4E32-B57B-E29D345228C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4" creationId="{88E7C4C4-1792-4287-AF12-6422E2FD6145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6" creationId="{1E3B48E8-2CFE-4251-A72C-2996A5DE757E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7" creationId="{9B85B9C5-171D-4F62-8210-DA83BAFF0D3D}"/>
          </ac:spMkLst>
        </pc:spChg>
        <pc:spChg chg="mod">
          <ac:chgData name="Kitazawa Masakiyo" userId="2bf3742da7ad8ecb" providerId="LiveId" clId="{1CBCE0AE-AD83-41B1-B12A-443663DC5D2F}" dt="2022-01-20T10:45:08.245" v="4985"/>
          <ac:spMkLst>
            <pc:docMk/>
            <pc:sldMk cId="3032774020" sldId="539"/>
            <ac:spMk id="58" creationId="{924360D5-7A03-4360-BED6-718986E71868}"/>
          </ac:spMkLst>
        </pc:spChg>
        <pc:spChg chg="add mod">
          <ac:chgData name="Kitazawa Masakiyo" userId="2bf3742da7ad8ecb" providerId="LiveId" clId="{1CBCE0AE-AD83-41B1-B12A-443663DC5D2F}" dt="2022-01-20T11:13:46.027" v="5361" actId="2711"/>
          <ac:spMkLst>
            <pc:docMk/>
            <pc:sldMk cId="3032774020" sldId="539"/>
            <ac:spMk id="60" creationId="{8C260489-FEE3-4842-94E7-ADDC8F217F93}"/>
          </ac:spMkLst>
        </pc:spChg>
        <pc:spChg chg="add mod">
          <ac:chgData name="Kitazawa Masakiyo" userId="2bf3742da7ad8ecb" providerId="LiveId" clId="{1CBCE0AE-AD83-41B1-B12A-443663DC5D2F}" dt="2022-01-20T10:45:22.294" v="4986"/>
          <ac:spMkLst>
            <pc:docMk/>
            <pc:sldMk cId="3032774020" sldId="539"/>
            <ac:spMk id="61" creationId="{EC1CB848-2CD8-4C23-B9A2-1A56DC0C3ACF}"/>
          </ac:spMkLst>
        </pc:spChg>
        <pc:spChg chg="mod">
          <ac:chgData name="Kitazawa Masakiyo" userId="2bf3742da7ad8ecb" providerId="LiveId" clId="{1CBCE0AE-AD83-41B1-B12A-443663DC5D2F}" dt="2022-01-20T10:45:41.847" v="4987"/>
          <ac:spMkLst>
            <pc:docMk/>
            <pc:sldMk cId="3032774020" sldId="539"/>
            <ac:spMk id="63" creationId="{970A23FB-09B8-4A32-B714-611596E174C4}"/>
          </ac:spMkLst>
        </pc:spChg>
        <pc:spChg chg="mod">
          <ac:chgData name="Kitazawa Masakiyo" userId="2bf3742da7ad8ecb" providerId="LiveId" clId="{1CBCE0AE-AD83-41B1-B12A-443663DC5D2F}" dt="2022-01-20T10:45:41.847" v="4987"/>
          <ac:spMkLst>
            <pc:docMk/>
            <pc:sldMk cId="3032774020" sldId="539"/>
            <ac:spMk id="64" creationId="{18C90F63-0D81-49CF-AC9D-EB61268BE063}"/>
          </ac:spMkLst>
        </pc:spChg>
        <pc:spChg chg="mod">
          <ac:chgData name="Kitazawa Masakiyo" userId="2bf3742da7ad8ecb" providerId="LiveId" clId="{1CBCE0AE-AD83-41B1-B12A-443663DC5D2F}" dt="2022-01-20T10:45:41.847" v="4987"/>
          <ac:spMkLst>
            <pc:docMk/>
            <pc:sldMk cId="3032774020" sldId="539"/>
            <ac:spMk id="65" creationId="{19091C92-08CA-4E44-AC96-2A9F29322A0A}"/>
          </ac:spMkLst>
        </pc:s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11" creationId="{78D62648-5F23-4B97-8F7B-178048A0A93C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15" creationId="{0F7E9D72-4F73-41E7-ADD0-7F6DADAB96CB}"/>
          </ac:grpSpMkLst>
        </pc:grpChg>
        <pc:grpChg chg="add mod">
          <ac:chgData name="Kitazawa Masakiyo" userId="2bf3742da7ad8ecb" providerId="LiveId" clId="{1CBCE0AE-AD83-41B1-B12A-443663DC5D2F}" dt="2022-01-20T10:45:53.654" v="5013" actId="1076"/>
          <ac:grpSpMkLst>
            <pc:docMk/>
            <pc:sldMk cId="3032774020" sldId="539"/>
            <ac:grpSpMk id="19" creationId="{4E2DE4B2-9D9B-414E-B199-C1DD7B435B90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23" creationId="{EBB0A7C5-A64F-4129-AADE-28CC94142210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27" creationId="{B8177DB6-4A38-4C08-A6CB-01C02A044F5F}"/>
          </ac:grpSpMkLst>
        </pc:grpChg>
        <pc:grpChg chg="add mod">
          <ac:chgData name="Kitazawa Masakiyo" userId="2bf3742da7ad8ecb" providerId="LiveId" clId="{1CBCE0AE-AD83-41B1-B12A-443663DC5D2F}" dt="2022-01-20T10:45:58.436" v="5015" actId="1076"/>
          <ac:grpSpMkLst>
            <pc:docMk/>
            <pc:sldMk cId="3032774020" sldId="539"/>
            <ac:grpSpMk id="31" creationId="{76BFDE27-BBFF-48BE-BF7B-7B4625DE63D7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35" creationId="{A3B575D9-C66E-441C-8069-CDEE2812CCF9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39" creationId="{431B108C-CF5E-4C2F-94AD-3A411E3D3E8D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43" creationId="{4F9E46AD-2721-43E1-B096-00CDA59C2B0F}"/>
          </ac:grpSpMkLst>
        </pc:grpChg>
        <pc:grpChg chg="add mod">
          <ac:chgData name="Kitazawa Masakiyo" userId="2bf3742da7ad8ecb" providerId="LiveId" clId="{1CBCE0AE-AD83-41B1-B12A-443663DC5D2F}" dt="2022-01-20T10:45:49.401" v="5012" actId="1035"/>
          <ac:grpSpMkLst>
            <pc:docMk/>
            <pc:sldMk cId="3032774020" sldId="539"/>
            <ac:grpSpMk id="47" creationId="{B093D706-B2DA-4B38-A396-D537166426A4}"/>
          </ac:grpSpMkLst>
        </pc:grpChg>
        <pc:grpChg chg="add mod">
          <ac:chgData name="Kitazawa Masakiyo" userId="2bf3742da7ad8ecb" providerId="LiveId" clId="{1CBCE0AE-AD83-41B1-B12A-443663DC5D2F}" dt="2022-01-20T10:45:56.414" v="5014" actId="1076"/>
          <ac:grpSpMkLst>
            <pc:docMk/>
            <pc:sldMk cId="3032774020" sldId="539"/>
            <ac:grpSpMk id="51" creationId="{9F052529-6544-4806-8B63-05D8F357CF20}"/>
          </ac:grpSpMkLst>
        </pc:grpChg>
        <pc:grpChg chg="add mod">
          <ac:chgData name="Kitazawa Masakiyo" userId="2bf3742da7ad8ecb" providerId="LiveId" clId="{1CBCE0AE-AD83-41B1-B12A-443663DC5D2F}" dt="2022-01-20T10:45:08.245" v="4985"/>
          <ac:grpSpMkLst>
            <pc:docMk/>
            <pc:sldMk cId="3032774020" sldId="539"/>
            <ac:grpSpMk id="55" creationId="{D8CB81CE-D60C-47D1-AFCF-0912FFEB6F5F}"/>
          </ac:grpSpMkLst>
        </pc:grpChg>
        <pc:grpChg chg="add mod">
          <ac:chgData name="Kitazawa Masakiyo" userId="2bf3742da7ad8ecb" providerId="LiveId" clId="{1CBCE0AE-AD83-41B1-B12A-443663DC5D2F}" dt="2022-01-20T10:45:41.847" v="4987"/>
          <ac:grpSpMkLst>
            <pc:docMk/>
            <pc:sldMk cId="3032774020" sldId="539"/>
            <ac:grpSpMk id="62" creationId="{6F5E762B-5F1B-4124-B4E6-A72029709F8A}"/>
          </ac:grpSpMkLst>
        </pc:grpChg>
        <pc:picChg chg="add mod">
          <ac:chgData name="Kitazawa Masakiyo" userId="2bf3742da7ad8ecb" providerId="LiveId" clId="{1CBCE0AE-AD83-41B1-B12A-443663DC5D2F}" dt="2022-01-20T10:45:08.245" v="4985"/>
          <ac:picMkLst>
            <pc:docMk/>
            <pc:sldMk cId="3032774020" sldId="539"/>
            <ac:picMk id="59" creationId="{F3B85350-5659-4F43-AF03-0E872AB32F38}"/>
          </ac:picMkLst>
        </pc:picChg>
        <pc:cxnChg chg="add mod">
          <ac:chgData name="Kitazawa Masakiyo" userId="2bf3742da7ad8ecb" providerId="LiveId" clId="{1CBCE0AE-AD83-41B1-B12A-443663DC5D2F}" dt="2022-01-20T10:45:08.245" v="4985"/>
          <ac:cxnSpMkLst>
            <pc:docMk/>
            <pc:sldMk cId="3032774020" sldId="539"/>
            <ac:cxnSpMk id="9" creationId="{3A586B32-986D-4E4D-B002-DADF9DE8E418}"/>
          </ac:cxnSpMkLst>
        </pc:cxnChg>
        <pc:cxnChg chg="add mod">
          <ac:chgData name="Kitazawa Masakiyo" userId="2bf3742da7ad8ecb" providerId="LiveId" clId="{1CBCE0AE-AD83-41B1-B12A-443663DC5D2F}" dt="2022-01-20T10:45:08.245" v="4985"/>
          <ac:cxnSpMkLst>
            <pc:docMk/>
            <pc:sldMk cId="3032774020" sldId="539"/>
            <ac:cxnSpMk id="10" creationId="{A32486C2-8F6A-4668-9661-69CDB6C75970}"/>
          </ac:cxnSpMkLst>
        </pc:cxnChg>
      </pc:sldChg>
      <pc:sldChg chg="addSp delSp modSp mod ord">
        <pc:chgData name="Kitazawa Masakiyo" userId="2bf3742da7ad8ecb" providerId="LiveId" clId="{1CBCE0AE-AD83-41B1-B12A-443663DC5D2F}" dt="2022-01-20T15:05:37.400" v="9905" actId="1076"/>
        <pc:sldMkLst>
          <pc:docMk/>
          <pc:sldMk cId="1374176017" sldId="540"/>
        </pc:sldMkLst>
        <pc:spChg chg="mod">
          <ac:chgData name="Kitazawa Masakiyo" userId="2bf3742da7ad8ecb" providerId="LiveId" clId="{1CBCE0AE-AD83-41B1-B12A-443663DC5D2F}" dt="2022-01-20T10:52:11.251" v="5070" actId="1076"/>
          <ac:spMkLst>
            <pc:docMk/>
            <pc:sldMk cId="1374176017" sldId="540"/>
            <ac:spMk id="3" creationId="{FC358A88-8555-49CF-B1E0-EE037B9636DE}"/>
          </ac:spMkLst>
        </pc:spChg>
        <pc:spChg chg="del">
          <ac:chgData name="Kitazawa Masakiyo" userId="2bf3742da7ad8ecb" providerId="LiveId" clId="{1CBCE0AE-AD83-41B1-B12A-443663DC5D2F}" dt="2022-01-20T10:47:08.750" v="5017" actId="478"/>
          <ac:spMkLst>
            <pc:docMk/>
            <pc:sldMk cId="1374176017" sldId="540"/>
            <ac:spMk id="4" creationId="{7706D5B2-0969-4167-B0C6-B5602A9D147D}"/>
          </ac:spMkLst>
        </pc:spChg>
        <pc:spChg chg="mod">
          <ac:chgData name="Kitazawa Masakiyo" userId="2bf3742da7ad8ecb" providerId="LiveId" clId="{1CBCE0AE-AD83-41B1-B12A-443663DC5D2F}" dt="2022-01-20T15:05:37.400" v="9905" actId="1076"/>
          <ac:spMkLst>
            <pc:docMk/>
            <pc:sldMk cId="1374176017" sldId="540"/>
            <ac:spMk id="5" creationId="{37B642DC-2A18-4993-A8DA-3DFFD5431999}"/>
          </ac:spMkLst>
        </pc:spChg>
        <pc:spChg chg="mod">
          <ac:chgData name="Kitazawa Masakiyo" userId="2bf3742da7ad8ecb" providerId="LiveId" clId="{1CBCE0AE-AD83-41B1-B12A-443663DC5D2F}" dt="2022-01-20T10:52:11.251" v="5070" actId="1076"/>
          <ac:spMkLst>
            <pc:docMk/>
            <pc:sldMk cId="1374176017" sldId="540"/>
            <ac:spMk id="7" creationId="{6B3EE52F-CA5E-46E3-9B93-E533A9B4CCEE}"/>
          </ac:spMkLst>
        </pc:spChg>
        <pc:spChg chg="del">
          <ac:chgData name="Kitazawa Masakiyo" userId="2bf3742da7ad8ecb" providerId="LiveId" clId="{1CBCE0AE-AD83-41B1-B12A-443663DC5D2F}" dt="2022-01-20T10:47:08.750" v="5017" actId="478"/>
          <ac:spMkLst>
            <pc:docMk/>
            <pc:sldMk cId="1374176017" sldId="540"/>
            <ac:spMk id="8" creationId="{C645DC8F-CA51-4954-8606-5283585D4A71}"/>
          </ac:spMkLst>
        </pc:spChg>
        <pc:spChg chg="add mod">
          <ac:chgData name="Kitazawa Masakiyo" userId="2bf3742da7ad8ecb" providerId="LiveId" clId="{1CBCE0AE-AD83-41B1-B12A-443663DC5D2F}" dt="2022-01-20T10:51:18.627" v="5064" actId="688"/>
          <ac:spMkLst>
            <pc:docMk/>
            <pc:sldMk cId="1374176017" sldId="540"/>
            <ac:spMk id="13" creationId="{CF1DB7F2-D7DC-4B56-B292-3D9C1B5320BC}"/>
          </ac:spMkLst>
        </pc:spChg>
        <pc:spChg chg="mod">
          <ac:chgData name="Kitazawa Masakiyo" userId="2bf3742da7ad8ecb" providerId="LiveId" clId="{1CBCE0AE-AD83-41B1-B12A-443663DC5D2F}" dt="2022-01-20T15:05:19.816" v="9902" actId="1036"/>
          <ac:spMkLst>
            <pc:docMk/>
            <pc:sldMk cId="1374176017" sldId="540"/>
            <ac:spMk id="21" creationId="{BED54160-6AB7-4628-A5D6-4C1F0E9C032B}"/>
          </ac:spMkLst>
        </pc:spChg>
        <pc:spChg chg="mod">
          <ac:chgData name="Kitazawa Masakiyo" userId="2bf3742da7ad8ecb" providerId="LiveId" clId="{1CBCE0AE-AD83-41B1-B12A-443663DC5D2F}" dt="2022-01-20T15:05:19.816" v="9902" actId="1036"/>
          <ac:spMkLst>
            <pc:docMk/>
            <pc:sldMk cId="1374176017" sldId="540"/>
            <ac:spMk id="22" creationId="{13D85FEF-2901-462A-9C4C-D720F558401B}"/>
          </ac:spMkLst>
        </pc:spChg>
        <pc:spChg chg="mod">
          <ac:chgData name="Kitazawa Masakiyo" userId="2bf3742da7ad8ecb" providerId="LiveId" clId="{1CBCE0AE-AD83-41B1-B12A-443663DC5D2F}" dt="2022-01-20T15:05:19.816" v="9902" actId="1036"/>
          <ac:spMkLst>
            <pc:docMk/>
            <pc:sldMk cId="1374176017" sldId="540"/>
            <ac:spMk id="23" creationId="{F5D5CCA2-85D7-4324-81FA-5F347D954D63}"/>
          </ac:spMkLst>
        </pc:spChg>
        <pc:spChg chg="mod">
          <ac:chgData name="Kitazawa Masakiyo" userId="2bf3742da7ad8ecb" providerId="LiveId" clId="{1CBCE0AE-AD83-41B1-B12A-443663DC5D2F}" dt="2022-01-20T15:05:19.816" v="9902" actId="1036"/>
          <ac:spMkLst>
            <pc:docMk/>
            <pc:sldMk cId="1374176017" sldId="540"/>
            <ac:spMk id="24" creationId="{7F3F5C2B-A718-44D6-A85A-6637FFB11B3E}"/>
          </ac:spMkLst>
        </pc:spChg>
        <pc:spChg chg="del">
          <ac:chgData name="Kitazawa Masakiyo" userId="2bf3742da7ad8ecb" providerId="LiveId" clId="{1CBCE0AE-AD83-41B1-B12A-443663DC5D2F}" dt="2022-01-20T10:47:08.750" v="5017" actId="478"/>
          <ac:spMkLst>
            <pc:docMk/>
            <pc:sldMk cId="1374176017" sldId="540"/>
            <ac:spMk id="25" creationId="{EEB39C38-4A7D-4FB8-8DBB-F433F971D9B6}"/>
          </ac:spMkLst>
        </pc:spChg>
        <pc:picChg chg="mod">
          <ac:chgData name="Kitazawa Masakiyo" userId="2bf3742da7ad8ecb" providerId="LiveId" clId="{1CBCE0AE-AD83-41B1-B12A-443663DC5D2F}" dt="2022-01-20T10:52:11.251" v="5070" actId="1076"/>
          <ac:picMkLst>
            <pc:docMk/>
            <pc:sldMk cId="1374176017" sldId="540"/>
            <ac:picMk id="6" creationId="{B745AFA2-3D75-482D-A964-E931A54E09AD}"/>
          </ac:picMkLst>
        </pc:picChg>
        <pc:picChg chg="add mod modCrop">
          <ac:chgData name="Kitazawa Masakiyo" userId="2bf3742da7ad8ecb" providerId="LiveId" clId="{1CBCE0AE-AD83-41B1-B12A-443663DC5D2F}" dt="2022-01-20T10:49:39.902" v="5049" actId="1076"/>
          <ac:picMkLst>
            <pc:docMk/>
            <pc:sldMk cId="1374176017" sldId="540"/>
            <ac:picMk id="16" creationId="{CE75FEAA-1F42-4602-966D-775B4100AF4E}"/>
          </ac:picMkLst>
        </pc:picChg>
        <pc:picChg chg="add del mod">
          <ac:chgData name="Kitazawa Masakiyo" userId="2bf3742da7ad8ecb" providerId="LiveId" clId="{1CBCE0AE-AD83-41B1-B12A-443663DC5D2F}" dt="2022-01-20T10:49:18.794" v="5047" actId="478"/>
          <ac:picMkLst>
            <pc:docMk/>
            <pc:sldMk cId="1374176017" sldId="540"/>
            <ac:picMk id="17" creationId="{DE75EC83-A53B-4E52-9A78-F008F000ED74}"/>
          </ac:picMkLst>
        </pc:picChg>
        <pc:picChg chg="mod">
          <ac:chgData name="Kitazawa Masakiyo" userId="2bf3742da7ad8ecb" providerId="LiveId" clId="{1CBCE0AE-AD83-41B1-B12A-443663DC5D2F}" dt="2022-01-20T15:05:19.816" v="9902" actId="1036"/>
          <ac:picMkLst>
            <pc:docMk/>
            <pc:sldMk cId="1374176017" sldId="540"/>
            <ac:picMk id="20" creationId="{4D8D51E2-F783-4DF6-9446-DC8684C344C0}"/>
          </ac:picMkLst>
        </pc:picChg>
        <pc:picChg chg="del">
          <ac:chgData name="Kitazawa Masakiyo" userId="2bf3742da7ad8ecb" providerId="LiveId" clId="{1CBCE0AE-AD83-41B1-B12A-443663DC5D2F}" dt="2022-01-20T10:47:08.750" v="5017" actId="478"/>
          <ac:picMkLst>
            <pc:docMk/>
            <pc:sldMk cId="1374176017" sldId="540"/>
            <ac:picMk id="27" creationId="{88661E89-E854-4B68-BC7E-2E5491B88A2D}"/>
          </ac:picMkLst>
        </pc:picChg>
        <pc:cxnChg chg="add mod">
          <ac:chgData name="Kitazawa Masakiyo" userId="2bf3742da7ad8ecb" providerId="LiveId" clId="{1CBCE0AE-AD83-41B1-B12A-443663DC5D2F}" dt="2022-01-20T10:51:38.148" v="5067" actId="1582"/>
          <ac:cxnSpMkLst>
            <pc:docMk/>
            <pc:sldMk cId="1374176017" sldId="540"/>
            <ac:cxnSpMk id="10" creationId="{0AB3B2EF-C0F3-4EC6-AC10-3846BDC6E5B2}"/>
          </ac:cxnSpMkLst>
        </pc:cxnChg>
        <pc:cxnChg chg="add mod">
          <ac:chgData name="Kitazawa Masakiyo" userId="2bf3742da7ad8ecb" providerId="LiveId" clId="{1CBCE0AE-AD83-41B1-B12A-443663DC5D2F}" dt="2022-01-20T10:51:48.382" v="5068" actId="14100"/>
          <ac:cxnSpMkLst>
            <pc:docMk/>
            <pc:sldMk cId="1374176017" sldId="540"/>
            <ac:cxnSpMk id="26" creationId="{1121DE75-0F2C-4668-9CA1-F24C49F84E36}"/>
          </ac:cxnSpMkLst>
        </pc:cxnChg>
      </pc:sldChg>
      <pc:sldChg chg="addSp delSp modSp new mod ord">
        <pc:chgData name="Kitazawa Masakiyo" userId="2bf3742da7ad8ecb" providerId="LiveId" clId="{1CBCE0AE-AD83-41B1-B12A-443663DC5D2F}" dt="2022-01-21T05:23:03.434" v="11032"/>
        <pc:sldMkLst>
          <pc:docMk/>
          <pc:sldMk cId="3994954415" sldId="541"/>
        </pc:sldMkLst>
        <pc:spChg chg="mod">
          <ac:chgData name="Kitazawa Masakiyo" userId="2bf3742da7ad8ecb" providerId="LiveId" clId="{1CBCE0AE-AD83-41B1-B12A-443663DC5D2F}" dt="2022-01-20T14:19:20.785" v="8297" actId="20577"/>
          <ac:spMkLst>
            <pc:docMk/>
            <pc:sldMk cId="3994954415" sldId="541"/>
            <ac:spMk id="2" creationId="{F184A920-2BE0-4505-ABDE-172EC7CE8D5F}"/>
          </ac:spMkLst>
        </pc:spChg>
        <pc:spChg chg="del">
          <ac:chgData name="Kitazawa Masakiyo" userId="2bf3742da7ad8ecb" providerId="LiveId" clId="{1CBCE0AE-AD83-41B1-B12A-443663DC5D2F}" dt="2022-01-20T11:15:15.391" v="5364" actId="478"/>
          <ac:spMkLst>
            <pc:docMk/>
            <pc:sldMk cId="3994954415" sldId="541"/>
            <ac:spMk id="3" creationId="{3563B304-1DE0-4417-8E14-06334606662A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4" creationId="{F0E5EFDC-7AD9-4F24-8796-38C5FEA3BAE6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5" creationId="{6B69915A-9F64-4DA3-9680-CAF78BE0108E}"/>
          </ac:spMkLst>
        </pc:spChg>
        <pc:spChg chg="mod">
          <ac:chgData name="Kitazawa Masakiyo" userId="2bf3742da7ad8ecb" providerId="LiveId" clId="{1CBCE0AE-AD83-41B1-B12A-443663DC5D2F}" dt="2022-01-20T14:21:23.309" v="8302"/>
          <ac:spMkLst>
            <pc:docMk/>
            <pc:sldMk cId="3994954415" sldId="541"/>
            <ac:spMk id="7" creationId="{388B0E43-1D11-4CA7-A30D-EB006FA6E318}"/>
          </ac:spMkLst>
        </pc:spChg>
        <pc:spChg chg="mod">
          <ac:chgData name="Kitazawa Masakiyo" userId="2bf3742da7ad8ecb" providerId="LiveId" clId="{1CBCE0AE-AD83-41B1-B12A-443663DC5D2F}" dt="2022-01-20T14:21:23.309" v="8302"/>
          <ac:spMkLst>
            <pc:docMk/>
            <pc:sldMk cId="3994954415" sldId="541"/>
            <ac:spMk id="8" creationId="{912E82EF-62FF-46B3-9EFB-32AA3218E253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9" creationId="{570FA8FE-9FDD-4D52-AEB0-73240223AF3E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10" creationId="{2AC84109-471F-4E53-B0E3-FD4F46D0CC7A}"/>
          </ac:spMkLst>
        </pc:spChg>
        <pc:spChg chg="add mod">
          <ac:chgData name="Kitazawa Masakiyo" userId="2bf3742da7ad8ecb" providerId="LiveId" clId="{1CBCE0AE-AD83-41B1-B12A-443663DC5D2F}" dt="2022-01-20T14:39:12.695" v="9026" actId="1076"/>
          <ac:spMkLst>
            <pc:docMk/>
            <pc:sldMk cId="3994954415" sldId="541"/>
            <ac:spMk id="11" creationId="{650DB9AF-ED49-498B-8C5F-16A07AC4100A}"/>
          </ac:spMkLst>
        </pc:spChg>
        <pc:spChg chg="add mod">
          <ac:chgData name="Kitazawa Masakiyo" userId="2bf3742da7ad8ecb" providerId="LiveId" clId="{1CBCE0AE-AD83-41B1-B12A-443663DC5D2F}" dt="2022-01-20T14:23:35.603" v="8456" actId="164"/>
          <ac:spMkLst>
            <pc:docMk/>
            <pc:sldMk cId="3994954415" sldId="541"/>
            <ac:spMk id="13" creationId="{C904627B-0E39-4B66-8C08-D447418A6417}"/>
          </ac:spMkLst>
        </pc:spChg>
        <pc:spChg chg="add mod">
          <ac:chgData name="Kitazawa Masakiyo" userId="2bf3742da7ad8ecb" providerId="LiveId" clId="{1CBCE0AE-AD83-41B1-B12A-443663DC5D2F}" dt="2022-01-20T14:23:35.603" v="8456" actId="164"/>
          <ac:spMkLst>
            <pc:docMk/>
            <pc:sldMk cId="3994954415" sldId="541"/>
            <ac:spMk id="14" creationId="{050F3B61-1EF8-4EBB-90C8-841E0D79357C}"/>
          </ac:spMkLst>
        </pc:spChg>
        <pc:spChg chg="mod">
          <ac:chgData name="Kitazawa Masakiyo" userId="2bf3742da7ad8ecb" providerId="LiveId" clId="{1CBCE0AE-AD83-41B1-B12A-443663DC5D2F}" dt="2022-01-20T14:23:21.520" v="8454"/>
          <ac:spMkLst>
            <pc:docMk/>
            <pc:sldMk cId="3994954415" sldId="541"/>
            <ac:spMk id="16" creationId="{676D72D1-AC14-4B26-92BD-40956B7272E7}"/>
          </ac:spMkLst>
        </pc:spChg>
        <pc:spChg chg="mod">
          <ac:chgData name="Kitazawa Masakiyo" userId="2bf3742da7ad8ecb" providerId="LiveId" clId="{1CBCE0AE-AD83-41B1-B12A-443663DC5D2F}" dt="2022-01-20T14:23:21.520" v="8454"/>
          <ac:spMkLst>
            <pc:docMk/>
            <pc:sldMk cId="3994954415" sldId="541"/>
            <ac:spMk id="17" creationId="{22315D00-C409-4AC7-A3CD-695518462A7F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18" creationId="{DBA68F87-2CA7-4D2B-8301-1461D022815B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19" creationId="{09FCCA09-5CFD-48BA-B9D4-80A891A34D7A}"/>
          </ac:spMkLst>
        </pc:spChg>
        <pc:spChg chg="mod">
          <ac:chgData name="Kitazawa Masakiyo" userId="2bf3742da7ad8ecb" providerId="LiveId" clId="{1CBCE0AE-AD83-41B1-B12A-443663DC5D2F}" dt="2022-01-20T14:24:09.803" v="8477"/>
          <ac:spMkLst>
            <pc:docMk/>
            <pc:sldMk cId="3994954415" sldId="541"/>
            <ac:spMk id="23" creationId="{DC67B62B-8595-4077-B729-E5583B403F41}"/>
          </ac:spMkLst>
        </pc:spChg>
        <pc:spChg chg="mod">
          <ac:chgData name="Kitazawa Masakiyo" userId="2bf3742da7ad8ecb" providerId="LiveId" clId="{1CBCE0AE-AD83-41B1-B12A-443663DC5D2F}" dt="2022-01-20T14:24:09.803" v="8477"/>
          <ac:spMkLst>
            <pc:docMk/>
            <pc:sldMk cId="3994954415" sldId="541"/>
            <ac:spMk id="24" creationId="{3659ACB8-9EE5-497F-8686-4F29A1FB452B}"/>
          </ac:spMkLst>
        </pc:spChg>
        <pc:spChg chg="mod">
          <ac:chgData name="Kitazawa Masakiyo" userId="2bf3742da7ad8ecb" providerId="LiveId" clId="{1CBCE0AE-AD83-41B1-B12A-443663DC5D2F}" dt="2022-01-20T14:24:09.803" v="8477"/>
          <ac:spMkLst>
            <pc:docMk/>
            <pc:sldMk cId="3994954415" sldId="541"/>
            <ac:spMk id="26" creationId="{701CB8FD-42CE-48EA-AA84-87E96E2482D9}"/>
          </ac:spMkLst>
        </pc:spChg>
        <pc:spChg chg="mod">
          <ac:chgData name="Kitazawa Masakiyo" userId="2bf3742da7ad8ecb" providerId="LiveId" clId="{1CBCE0AE-AD83-41B1-B12A-443663DC5D2F}" dt="2022-01-20T14:24:09.803" v="8477"/>
          <ac:spMkLst>
            <pc:docMk/>
            <pc:sldMk cId="3994954415" sldId="541"/>
            <ac:spMk id="27" creationId="{16444A83-A543-4FC0-9E36-23F5B5E28550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28" creationId="{11CB3C80-39A6-454D-B351-7EFF1182BD73}"/>
          </ac:spMkLst>
        </pc:spChg>
        <pc:spChg chg="add mod">
          <ac:chgData name="Kitazawa Masakiyo" userId="2bf3742da7ad8ecb" providerId="LiveId" clId="{1CBCE0AE-AD83-41B1-B12A-443663DC5D2F}" dt="2022-01-20T14:39:20.129" v="9053" actId="1036"/>
          <ac:spMkLst>
            <pc:docMk/>
            <pc:sldMk cId="3994954415" sldId="541"/>
            <ac:spMk id="29" creationId="{22090554-4364-4241-BE3F-4C9819139020}"/>
          </ac:spMkLst>
        </pc:spChg>
        <pc:spChg chg="add mod">
          <ac:chgData name="Kitazawa Masakiyo" userId="2bf3742da7ad8ecb" providerId="LiveId" clId="{1CBCE0AE-AD83-41B1-B12A-443663DC5D2F}" dt="2022-01-21T02:17:38.480" v="10713" actId="1076"/>
          <ac:spMkLst>
            <pc:docMk/>
            <pc:sldMk cId="3994954415" sldId="541"/>
            <ac:spMk id="30" creationId="{EC2AB147-25E7-4B31-90BA-1862ACD507A4}"/>
          </ac:spMkLst>
        </pc:spChg>
        <pc:spChg chg="add mod ord">
          <ac:chgData name="Kitazawa Masakiyo" userId="2bf3742da7ad8ecb" providerId="LiveId" clId="{1CBCE0AE-AD83-41B1-B12A-443663DC5D2F}" dt="2022-01-20T14:39:25.382" v="9054" actId="14100"/>
          <ac:spMkLst>
            <pc:docMk/>
            <pc:sldMk cId="3994954415" sldId="541"/>
            <ac:spMk id="38" creationId="{FABD84F5-9CFA-4D9A-B84F-E6049A3F18AE}"/>
          </ac:spMkLst>
        </pc:spChg>
        <pc:spChg chg="add mod">
          <ac:chgData name="Kitazawa Masakiyo" userId="2bf3742da7ad8ecb" providerId="LiveId" clId="{1CBCE0AE-AD83-41B1-B12A-443663DC5D2F}" dt="2022-01-20T14:41:23.367" v="9155" actId="113"/>
          <ac:spMkLst>
            <pc:docMk/>
            <pc:sldMk cId="3994954415" sldId="541"/>
            <ac:spMk id="39" creationId="{E1758031-6866-4B43-AE4E-704100D91B08}"/>
          </ac:spMkLst>
        </pc:spChg>
        <pc:spChg chg="add mod">
          <ac:chgData name="Kitazawa Masakiyo" userId="2bf3742da7ad8ecb" providerId="LiveId" clId="{1CBCE0AE-AD83-41B1-B12A-443663DC5D2F}" dt="2022-01-21T02:17:50.480" v="10725" actId="1036"/>
          <ac:spMkLst>
            <pc:docMk/>
            <pc:sldMk cId="3994954415" sldId="541"/>
            <ac:spMk id="44" creationId="{8B0A87B6-07A9-44BB-9EDA-A92404F1E109}"/>
          </ac:spMkLst>
        </pc:spChg>
        <pc:spChg chg="add mod">
          <ac:chgData name="Kitazawa Masakiyo" userId="2bf3742da7ad8ecb" providerId="LiveId" clId="{1CBCE0AE-AD83-41B1-B12A-443663DC5D2F}" dt="2022-01-21T02:17:50.480" v="10725" actId="1036"/>
          <ac:spMkLst>
            <pc:docMk/>
            <pc:sldMk cId="3994954415" sldId="541"/>
            <ac:spMk id="45" creationId="{54DA723A-D011-4BA3-86E3-79DD17F1B897}"/>
          </ac:spMkLst>
        </pc:spChg>
        <pc:spChg chg="add mod">
          <ac:chgData name="Kitazawa Masakiyo" userId="2bf3742da7ad8ecb" providerId="LiveId" clId="{1CBCE0AE-AD83-41B1-B12A-443663DC5D2F}" dt="2022-01-21T02:17:50.480" v="10725" actId="1036"/>
          <ac:spMkLst>
            <pc:docMk/>
            <pc:sldMk cId="3994954415" sldId="541"/>
            <ac:spMk id="46" creationId="{7BAE8D28-FCCF-43FD-A7AC-3AADFA421AAC}"/>
          </ac:spMkLst>
        </pc:spChg>
        <pc:grpChg chg="add mod">
          <ac:chgData name="Kitazawa Masakiyo" userId="2bf3742da7ad8ecb" providerId="LiveId" clId="{1CBCE0AE-AD83-41B1-B12A-443663DC5D2F}" dt="2022-01-20T14:39:20.129" v="9053" actId="1036"/>
          <ac:grpSpMkLst>
            <pc:docMk/>
            <pc:sldMk cId="3994954415" sldId="541"/>
            <ac:grpSpMk id="6" creationId="{C620B0F3-D8DA-4E93-8548-0106F0B53075}"/>
          </ac:grpSpMkLst>
        </pc:grpChg>
        <pc:grpChg chg="add mod">
          <ac:chgData name="Kitazawa Masakiyo" userId="2bf3742da7ad8ecb" providerId="LiveId" clId="{1CBCE0AE-AD83-41B1-B12A-443663DC5D2F}" dt="2022-01-20T14:23:35.603" v="8456" actId="164"/>
          <ac:grpSpMkLst>
            <pc:docMk/>
            <pc:sldMk cId="3994954415" sldId="541"/>
            <ac:grpSpMk id="15" creationId="{E801FD19-15AC-47D6-B47F-3B4083FE8560}"/>
          </ac:grpSpMkLst>
        </pc:grpChg>
        <pc:grpChg chg="add mod">
          <ac:chgData name="Kitazawa Masakiyo" userId="2bf3742da7ad8ecb" providerId="LiveId" clId="{1CBCE0AE-AD83-41B1-B12A-443663DC5D2F}" dt="2022-01-20T14:39:20.129" v="9053" actId="1036"/>
          <ac:grpSpMkLst>
            <pc:docMk/>
            <pc:sldMk cId="3994954415" sldId="541"/>
            <ac:grpSpMk id="20" creationId="{F6F9B871-F7A9-498F-8A55-7388BFC3D736}"/>
          </ac:grpSpMkLst>
        </pc:grpChg>
        <pc:grpChg chg="add mod">
          <ac:chgData name="Kitazawa Masakiyo" userId="2bf3742da7ad8ecb" providerId="LiveId" clId="{1CBCE0AE-AD83-41B1-B12A-443663DC5D2F}" dt="2022-01-20T14:39:20.129" v="9053" actId="1036"/>
          <ac:grpSpMkLst>
            <pc:docMk/>
            <pc:sldMk cId="3994954415" sldId="541"/>
            <ac:grpSpMk id="21" creationId="{0A28B510-1FCB-4F3B-B756-89C6FB42D0F0}"/>
          </ac:grpSpMkLst>
        </pc:grpChg>
        <pc:grpChg chg="mod">
          <ac:chgData name="Kitazawa Masakiyo" userId="2bf3742da7ad8ecb" providerId="LiveId" clId="{1CBCE0AE-AD83-41B1-B12A-443663DC5D2F}" dt="2022-01-20T14:24:09.803" v="8477"/>
          <ac:grpSpMkLst>
            <pc:docMk/>
            <pc:sldMk cId="3994954415" sldId="541"/>
            <ac:grpSpMk id="25" creationId="{87BD242A-7883-4058-A000-EEC776FBA957}"/>
          </ac:grpSpMkLst>
        </pc:grpChg>
        <pc:picChg chg="add del mod">
          <ac:chgData name="Kitazawa Masakiyo" userId="2bf3742da7ad8ecb" providerId="LiveId" clId="{1CBCE0AE-AD83-41B1-B12A-443663DC5D2F}" dt="2022-01-20T14:40:33.023" v="9143"/>
          <ac:picMkLst>
            <pc:docMk/>
            <pc:sldMk cId="3994954415" sldId="541"/>
            <ac:picMk id="33" creationId="{CEC648CA-A97C-42C7-BE37-948C4FB99BAF}"/>
          </ac:picMkLst>
        </pc:picChg>
        <pc:picChg chg="add mod">
          <ac:chgData name="Kitazawa Masakiyo" userId="2bf3742da7ad8ecb" providerId="LiveId" clId="{1CBCE0AE-AD83-41B1-B12A-443663DC5D2F}" dt="2022-01-20T14:39:30.063" v="9055" actId="1076"/>
          <ac:picMkLst>
            <pc:docMk/>
            <pc:sldMk cId="3994954415" sldId="541"/>
            <ac:picMk id="37" creationId="{632BE241-E5A2-48A5-9EF3-FA2BFF079F6B}"/>
          </ac:picMkLst>
        </pc:picChg>
        <pc:picChg chg="add mod">
          <ac:chgData name="Kitazawa Masakiyo" userId="2bf3742da7ad8ecb" providerId="LiveId" clId="{1CBCE0AE-AD83-41B1-B12A-443663DC5D2F}" dt="2022-01-20T14:40:33.023" v="9141"/>
          <ac:picMkLst>
            <pc:docMk/>
            <pc:sldMk cId="3994954415" sldId="541"/>
            <ac:picMk id="41" creationId="{B7976C7B-BE41-42A5-A71E-BA4CCD955663}"/>
          </ac:picMkLst>
        </pc:picChg>
        <pc:picChg chg="add mod">
          <ac:chgData name="Kitazawa Masakiyo" userId="2bf3742da7ad8ecb" providerId="LiveId" clId="{1CBCE0AE-AD83-41B1-B12A-443663DC5D2F}" dt="2022-01-20T14:41:26.553" v="9156" actId="1076"/>
          <ac:picMkLst>
            <pc:docMk/>
            <pc:sldMk cId="3994954415" sldId="541"/>
            <ac:picMk id="43" creationId="{C3344D13-CB1F-43DB-8E88-7717F9BB50A0}"/>
          </ac:picMkLst>
        </pc:picChg>
        <pc:cxnChg chg="add mod">
          <ac:chgData name="Kitazawa Masakiyo" userId="2bf3742da7ad8ecb" providerId="LiveId" clId="{1CBCE0AE-AD83-41B1-B12A-443663DC5D2F}" dt="2022-01-20T14:39:20.129" v="9053" actId="1036"/>
          <ac:cxnSpMkLst>
            <pc:docMk/>
            <pc:sldMk cId="3994954415" sldId="541"/>
            <ac:cxnSpMk id="3" creationId="{E0C79781-09C4-4537-B923-BABA3A17CED3}"/>
          </ac:cxnSpMkLst>
        </pc:cxnChg>
        <pc:cxnChg chg="add mod">
          <ac:chgData name="Kitazawa Masakiyo" userId="2bf3742da7ad8ecb" providerId="LiveId" clId="{1CBCE0AE-AD83-41B1-B12A-443663DC5D2F}" dt="2022-01-20T14:23:35.603" v="8456" actId="164"/>
          <ac:cxnSpMkLst>
            <pc:docMk/>
            <pc:sldMk cId="3994954415" sldId="541"/>
            <ac:cxnSpMk id="12" creationId="{F593DFC5-381B-4EE8-A2AE-26893DC6F118}"/>
          </ac:cxnSpMkLst>
        </pc:cxnChg>
        <pc:cxnChg chg="mod">
          <ac:chgData name="Kitazawa Masakiyo" userId="2bf3742da7ad8ecb" providerId="LiveId" clId="{1CBCE0AE-AD83-41B1-B12A-443663DC5D2F}" dt="2022-01-20T14:24:09.803" v="8477"/>
          <ac:cxnSpMkLst>
            <pc:docMk/>
            <pc:sldMk cId="3994954415" sldId="541"/>
            <ac:cxnSpMk id="22" creationId="{765EA1D9-B663-4A4D-A57B-311EBF79EE59}"/>
          </ac:cxnSpMkLst>
        </pc:cxnChg>
        <pc:cxnChg chg="add mod">
          <ac:chgData name="Kitazawa Masakiyo" userId="2bf3742da7ad8ecb" providerId="LiveId" clId="{1CBCE0AE-AD83-41B1-B12A-443663DC5D2F}" dt="2022-01-20T14:39:20.129" v="9053" actId="1036"/>
          <ac:cxnSpMkLst>
            <pc:docMk/>
            <pc:sldMk cId="3994954415" sldId="541"/>
            <ac:cxnSpMk id="31" creationId="{F099CC4F-35B8-40D1-94CD-D8855334D873}"/>
          </ac:cxnSpMkLst>
        </pc:cxnChg>
        <pc:cxnChg chg="add mod">
          <ac:chgData name="Kitazawa Masakiyo" userId="2bf3742da7ad8ecb" providerId="LiveId" clId="{1CBCE0AE-AD83-41B1-B12A-443663DC5D2F}" dt="2022-01-21T02:17:21.612" v="10710" actId="1582"/>
          <ac:cxnSpMkLst>
            <pc:docMk/>
            <pc:sldMk cId="3994954415" sldId="541"/>
            <ac:cxnSpMk id="33" creationId="{6E998F98-30F4-43D4-9D09-215BCEDDFBBB}"/>
          </ac:cxnSpMkLst>
        </pc:cxnChg>
        <pc:cxnChg chg="add del mod">
          <ac:chgData name="Kitazawa Masakiyo" userId="2bf3742da7ad8ecb" providerId="LiveId" clId="{1CBCE0AE-AD83-41B1-B12A-443663DC5D2F}" dt="2022-01-20T14:25:48.823" v="8545" actId="478"/>
          <ac:cxnSpMkLst>
            <pc:docMk/>
            <pc:sldMk cId="3994954415" sldId="541"/>
            <ac:cxnSpMk id="35" creationId="{022A66A0-5481-402C-9990-CEE97D456AD0}"/>
          </ac:cxnSpMkLst>
        </pc:cxnChg>
      </pc:sldChg>
      <pc:sldChg chg="addSp delSp modSp new mod modAnim">
        <pc:chgData name="Kitazawa Masakiyo" userId="2bf3742da7ad8ecb" providerId="LiveId" clId="{1CBCE0AE-AD83-41B1-B12A-443663DC5D2F}" dt="2022-01-20T11:20:01.402" v="5465"/>
        <pc:sldMkLst>
          <pc:docMk/>
          <pc:sldMk cId="1774439480" sldId="542"/>
        </pc:sldMkLst>
        <pc:spChg chg="mod">
          <ac:chgData name="Kitazawa Masakiyo" userId="2bf3742da7ad8ecb" providerId="LiveId" clId="{1CBCE0AE-AD83-41B1-B12A-443663DC5D2F}" dt="2022-01-20T11:19:49.031" v="5462" actId="20577"/>
          <ac:spMkLst>
            <pc:docMk/>
            <pc:sldMk cId="1774439480" sldId="542"/>
            <ac:spMk id="2" creationId="{1500B2D4-4832-411B-B3B8-4C69C63A9AED}"/>
          </ac:spMkLst>
        </pc:spChg>
        <pc:spChg chg="del">
          <ac:chgData name="Kitazawa Masakiyo" userId="2bf3742da7ad8ecb" providerId="LiveId" clId="{1CBCE0AE-AD83-41B1-B12A-443663DC5D2F}" dt="2022-01-20T11:19:40.272" v="5420" actId="478"/>
          <ac:spMkLst>
            <pc:docMk/>
            <pc:sldMk cId="1774439480" sldId="542"/>
            <ac:spMk id="3" creationId="{C0193C77-CEC5-49B8-ABA7-68157FBF79AA}"/>
          </ac:spMkLst>
        </pc:spChg>
        <pc:spChg chg="add del mod">
          <ac:chgData name="Kitazawa Masakiyo" userId="2bf3742da7ad8ecb" providerId="LiveId" clId="{1CBCE0AE-AD83-41B1-B12A-443663DC5D2F}" dt="2022-01-20T11:20:01.383" v="5464"/>
          <ac:spMkLst>
            <pc:docMk/>
            <pc:sldMk cId="1774439480" sldId="542"/>
            <ac:spMk id="4" creationId="{036BD0D6-24F0-40BE-AB24-E13B13C19206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" creationId="{92AC4A0F-83ED-46D0-9399-B6AAAD08A4EB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" creationId="{7EADD95D-D20D-446C-81FB-E2C04124FAA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" creationId="{3FF68C71-333A-4493-A162-6426AB013EDB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" creationId="{0E3B0C53-B404-44E7-A212-8CF646235FB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3" creationId="{56B75F59-759D-4AC3-85E5-655F863A7C6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4" creationId="{5B84885B-4FA5-447F-BB7E-4DB15FFA252F}"/>
          </ac:spMkLst>
        </pc:spChg>
        <pc:spChg chg="add del mod">
          <ac:chgData name="Kitazawa Masakiyo" userId="2bf3742da7ad8ecb" providerId="LiveId" clId="{1CBCE0AE-AD83-41B1-B12A-443663DC5D2F}" dt="2022-01-20T11:20:01.383" v="5464"/>
          <ac:spMkLst>
            <pc:docMk/>
            <pc:sldMk cId="1774439480" sldId="542"/>
            <ac:spMk id="15" creationId="{230CE238-0B73-4C2B-8670-07FFDE3F2E59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7" creationId="{2C3014EA-0106-4C94-91C0-333FA247E20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8" creationId="{A0EBDD51-971C-4061-9A7F-E3CDA0107F4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9" creationId="{3EE1F211-8C94-42A7-B52B-132E4D41EBF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0" creationId="{1B96A3B2-6C65-4BBA-8B90-A9B2C231449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1" creationId="{3E3705CC-A618-4180-8AD8-9A7329BA253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2" creationId="{16922981-0FF6-4A18-BE97-1F7633C226C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3" creationId="{21506242-E90C-4648-82DC-A5B0B506F00C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4" creationId="{DE5475C4-FFB5-4779-B72B-78EF3091EB1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5" creationId="{B8E6604E-266E-4622-BD35-E27242984CE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6" creationId="{00C2F6BF-1B6D-4497-85ED-4FC0290752B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7" creationId="{4AB1B22F-43CA-4C03-B7DC-9026209BC38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8" creationId="{A05AAEA7-D4FC-4342-9893-9059CBA8DE4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29" creationId="{BD3AD697-3873-49C4-905F-F39C5821C47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0" creationId="{9BA144FE-ACD9-4D1F-8164-666334D35789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1" creationId="{DA3CBBE1-68D6-4FDB-8678-92D113B2A7D7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2" creationId="{A5FC32C2-88CA-4885-A449-D058895EAF0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3" creationId="{AFC7E315-3939-4F84-B99E-6CF531A29B9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4" creationId="{02A53C79-A319-4B8E-BDBC-3F7BD49BF0C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5" creationId="{E4097B9C-8156-478E-8965-64FD973AF733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6" creationId="{DB1D4222-AB59-49E4-B140-51411822122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7" creationId="{8131C831-B1CC-43A0-BD10-41180A25819D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8" creationId="{F6A40E57-2B8A-40B4-A747-9022FDCEB3B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39" creationId="{BBC6FCDA-A6D9-4AD9-9DF5-7133841CFE85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0" creationId="{69324815-E0FE-4836-B5E2-18AC2CCF0C26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1" creationId="{CC71A747-E002-4E8E-9769-DA165F75533D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2" creationId="{A9898E8C-973D-4FD0-829F-5A18436536D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3" creationId="{4B048DD4-C004-4AC5-BA50-63E5F07932B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4" creationId="{B14F2757-8A33-41D6-A181-05A77EDAABB9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5" creationId="{A9B7C1F6-37D5-48BC-A8CD-E01E61EDFAB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6" creationId="{07B763F2-CF60-4DF5-B0F6-14BBD8C79A4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7" creationId="{BE9251D2-7321-480C-B716-0BDD43A55F4D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8" creationId="{84D0D57C-F491-4A8F-9AE0-AE01BE8C7033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49" creationId="{3A4E9CB6-EEB0-4FEE-B500-22E830C001D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0" creationId="{F05924C6-AB22-4577-A0E0-8B7F992CA19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1" creationId="{2FADE8D0-9557-417E-AD3F-D9B1C09141D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2" creationId="{296CB002-31BD-40FD-90E4-6F3C1EF283AC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3" creationId="{951A0F4C-7412-47D1-820B-DEEBEC88EDB6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4" creationId="{345B9875-A94B-44D2-AE3F-2E08DA2E469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5" creationId="{2E283AB5-9898-4E87-B2CB-777383B6EAC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6" creationId="{61F3DFC1-3695-4A05-B1C1-39A0343EE16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7" creationId="{DEAA4E7F-5122-4FF6-825F-B8A68E63B97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8" creationId="{E7523D21-FB9F-45FF-A742-8D34BEE9B3C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59" creationId="{24B75ED8-7061-430F-A297-41D72892A723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0" creationId="{1C023972-B28A-4423-8321-9D45BB1DA3E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1" creationId="{226A1E4D-1A7C-4AF6-A0C8-677377986D16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2" creationId="{A09234BE-8996-4B68-9751-FEFA61E2884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3" creationId="{254CD927-1C07-44F3-BC0D-32285503F727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4" creationId="{2B1BF98B-C4D8-4517-B1BF-D8BFA623DCD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5" creationId="{5739A3BD-C7A5-4F4A-9AF5-63D6E82EE4CC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6" creationId="{15334475-8D50-4C1D-BC1A-8D327ED086B5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7" creationId="{A441637D-70DD-4CEE-9169-41D3818D4D9C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8" creationId="{FD90A4A8-6424-4611-97A6-38C3E0BBC2D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69" creationId="{1802B4E1-1820-4288-9636-C1DA04DECC03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0" creationId="{B2B96ADB-5CB0-4017-97E6-700E0FB1E299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1" creationId="{71591CD2-54F2-43C0-B70C-F3ECF3700166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2" creationId="{57F1F710-43F4-46B8-96D9-50E3EF3849D3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3" creationId="{CF3CBCC0-1103-4E4D-8B7F-0D0B416D5455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4" creationId="{106924F1-BEE7-4C2B-A0A1-5E9A9C3D4FD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5" creationId="{9EF95159-DA8D-43AC-AB8A-9D337220609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6" creationId="{952581AE-9662-4754-8E26-DD6449123A3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7" creationId="{53550E0A-D032-495D-ABFA-D4D2B3C5B40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8" creationId="{CD57C7B3-6E0C-4ED8-97AB-90C273797955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79" creationId="{9562DBDC-2603-4534-99CD-A7A32C33D25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0" creationId="{77E48B65-9792-488D-B59B-5FB0FA2AD0D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1" creationId="{48D75E13-3AF2-415C-B644-FAB342D9ADF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2" creationId="{CD4ED2C4-AF48-408E-9885-A4624A27EDD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3" creationId="{87DF5753-D431-4AE1-8E26-61B562EE1A1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4" creationId="{46E0F90C-3319-41A1-8FB3-0EC17186214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5" creationId="{9522A522-922E-4F8B-A8AE-7D391F77A607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6" creationId="{F6A0F8FD-AD1D-49D8-80DA-B7FFB4CA200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7" creationId="{9B1E6CC7-F212-4CC8-91E1-795E3895086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8" creationId="{EEEE7C30-3F00-4048-A94F-D12532A0EFC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89" creationId="{62B9670C-7C30-431A-BFFD-2582CF8673A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0" creationId="{45A725B1-F027-4141-B481-17EDB2A0912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1" creationId="{C20F1DAB-2CFC-436A-8317-5F15E1B0C19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2" creationId="{BF077164-E167-49F6-9395-0DEAA74D2AF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3" creationId="{9D6A8A59-E622-43F4-A532-D6F4B7774A0B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4" creationId="{2FD8FB4D-CDFA-4B87-9249-5ABF93C534F5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5" creationId="{E2FD1C34-E165-4695-A387-4A3755EE4054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6" creationId="{2ACFB55F-FBBE-436A-A60A-261B46997DD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7" creationId="{0FF2D814-BAE1-4633-B0BB-E59631B058A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8" creationId="{2EA478C8-6879-4B01-A480-B70FFB5041BC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99" creationId="{E62631F0-B899-4681-B855-BE4B5BFF6576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0" creationId="{ABA7C281-1016-46B5-A805-E74F8F9A4E1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1" creationId="{B49D7CC5-1E57-484B-B6B2-75BC1D70F6FB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2" creationId="{D8DA2B26-BC9C-424E-80A2-A07BDE278988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3" creationId="{E6FE9DF0-D54D-41D7-8F85-9875850701D7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4" creationId="{0EC03EC7-9057-45AA-9FD3-07B79B349325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5" creationId="{0D191338-1114-4B06-915A-41E5D035882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6" creationId="{F74A763B-1F92-42F0-93B2-C4499C7A612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7" creationId="{28AA5D3C-F538-4CB7-A20B-53FC964EE022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8" creationId="{E7C403C5-F2D1-422E-9E81-5EEFAE5F96FE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09" creationId="{01D4FD34-DC05-4D58-B8DE-7A391F69E871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0" creationId="{E52BD0A1-3AFF-4FE4-9CFB-AF42EC29A14F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1" creationId="{7368A094-9096-42B7-A2ED-CE6989DDF2D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2" creationId="{A2BB7AA3-2285-4F69-8E8A-5A0E988D568A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3" creationId="{1AFDEB83-4FBD-49BC-BDBD-6D71766490A0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4" creationId="{9FA19937-7B7D-4402-A885-974FC58FFF23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5" creationId="{FC507AEB-7299-40C6-B6FA-8E6ACC91CE17}"/>
          </ac:spMkLst>
        </pc:spChg>
        <pc:spChg chg="mod">
          <ac:chgData name="Kitazawa Masakiyo" userId="2bf3742da7ad8ecb" providerId="LiveId" clId="{1CBCE0AE-AD83-41B1-B12A-443663DC5D2F}" dt="2022-01-20T11:19:57.972" v="5463"/>
          <ac:spMkLst>
            <pc:docMk/>
            <pc:sldMk cId="1774439480" sldId="542"/>
            <ac:spMk id="116" creationId="{73DA6D55-3F62-48A6-80D4-39D0D06B53F1}"/>
          </ac:spMkLst>
        </pc:spChg>
        <pc:spChg chg="add del mod">
          <ac:chgData name="Kitazawa Masakiyo" userId="2bf3742da7ad8ecb" providerId="LiveId" clId="{1CBCE0AE-AD83-41B1-B12A-443663DC5D2F}" dt="2022-01-20T11:20:01.383" v="5464"/>
          <ac:spMkLst>
            <pc:docMk/>
            <pc:sldMk cId="1774439480" sldId="542"/>
            <ac:spMk id="117" creationId="{061015E4-BB22-428F-9C96-F18E0DB1DED2}"/>
          </ac:spMkLst>
        </pc:spChg>
        <pc:spChg chg="add 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18" creationId="{45165E45-A642-4662-9BD7-53D92D6FEC69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1" creationId="{D52564C8-7900-41B5-A308-1A76B5E13EBF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2" creationId="{FDB6D494-31FA-4746-B475-130AF7918CD2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3" creationId="{FFACCC13-819B-4B71-BC5D-3127EDBCE60A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4" creationId="{46448046-BF0E-4DFA-85C5-44C8441F0922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7" creationId="{DEEE3BC3-B5FB-4406-9F2E-C3853EE4D58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8" creationId="{71C4B187-537F-4E4F-A790-48B5708F21AD}"/>
          </ac:spMkLst>
        </pc:spChg>
        <pc:spChg chg="add 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29" creationId="{F063B013-A1A6-4097-94D4-BF705BC5198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1" creationId="{CD3C5F03-B72C-402E-BBE6-30E90B4C99C7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2" creationId="{251D0308-CFAC-43D3-B767-966A31C63C4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3" creationId="{6B150BD4-B6E2-4F1D-8388-7D6A776FC3AB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4" creationId="{48EBD6FB-AC80-4DE4-878F-AEF19DCB47E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5" creationId="{B0040480-C7B3-4678-91BE-214DA6497195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6" creationId="{E6ABC6DC-EDA3-4A33-ABDE-25AF6DA4B77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7" creationId="{48827351-E2BF-45A9-98B2-DE2C57B1D741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8" creationId="{BD75A570-1E66-4EA5-A627-4E7403514A3F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39" creationId="{C56055D5-1A55-4862-9D74-020FA8AC8A49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0" creationId="{01BDF3E2-7153-4EA1-8CCF-C7581CAF4F1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1" creationId="{46D0B559-5B02-4DF7-9F72-5A18B943A8C2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2" creationId="{6BA8ED17-372A-414B-9719-90FF1895266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3" creationId="{6CB158C6-C1A1-45E2-883D-D4023DECBDF9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4" creationId="{65778ECC-E1F8-49EC-B003-11877D323949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5" creationId="{BACEBF5C-89F1-4CC7-A8E6-64B6AEFF2795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6" creationId="{73464787-9042-474F-A4C3-FA9F63D54A3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7" creationId="{362E2A5C-9E2E-44EA-A597-8855360E7A5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8" creationId="{71F1AD05-A57D-4F06-9920-34FECA421EE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49" creationId="{CB375F60-DDA0-4B75-83B4-D8CAF0EE04F2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0" creationId="{D20E368A-A814-45E0-8389-7982C4D453F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1" creationId="{3E3534F5-9339-47DD-8A88-C5FBE67C5EF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2" creationId="{AAF6BF86-D566-4F48-B9B1-7C163B99309E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3" creationId="{E147B674-67AA-44EE-BD6E-58D55E9F649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4" creationId="{9A6D9814-3E4A-4FFF-917D-70CE4AEB23B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5" creationId="{E5C80102-F27C-433F-988A-D9FC844C79B5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6" creationId="{09F0EC45-CCFC-4606-B403-9C3312F7F0B1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7" creationId="{71A1885F-3BBB-4004-81C1-0CBF49B4A97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8" creationId="{68022062-B2F9-40BF-9CA6-21EBA8ED9701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59" creationId="{7F7713F0-70DF-4CC2-A71B-2D8F626A502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0" creationId="{96C68173-93E6-413A-B3C6-1D7D867AEF6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1" creationId="{74DB2B01-4B6E-4FA9-8F56-1E0B34E7A26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2" creationId="{9FFA9178-F7AF-4CE8-B347-E60D270FDEE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3" creationId="{F05B190F-B6DC-483F-A4F6-1DB42980EFB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4" creationId="{17B92212-3916-4ED2-8C38-C5406E9B864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5" creationId="{8FDC9F43-138D-445F-99FD-4113D29BCC3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6" creationId="{6514836A-535A-449A-9E3C-43CDA6ECFE4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7" creationId="{5D71DEF6-8805-4015-9AD4-DCF9DAD337C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8" creationId="{A195DFC7-CB97-408F-BC81-E72BE9F7E48E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69" creationId="{1B209EDE-0374-4CF6-BEA3-4AC03F36E27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0" creationId="{738C1F28-717E-4150-B3B2-C871A71B68B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1" creationId="{5DF27032-38EC-41FE-A5D9-6F2588FCB5C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2" creationId="{55816A5B-0F7C-4FB5-93F6-67734D5158B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3" creationId="{617BC174-4EAD-4220-A2BA-2BBC254A6CC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4" creationId="{E7A9BBC9-154D-4975-B89A-C2E19556E30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5" creationId="{02BCB0CE-517F-4945-9642-9C3F31937C5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6" creationId="{BD57BE33-C12F-4690-99CB-86C3FE7B2C6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7" creationId="{15F9555E-3430-4528-A00F-830E6DE274A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8" creationId="{FF939228-008B-4B80-885E-10E766B01A3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79" creationId="{D81EAEB3-2337-40DD-95C6-0CF27572813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0" creationId="{7E4EA998-2C78-4247-8B89-02ECEDF4904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1" creationId="{E5597832-7EE3-4A74-8CBC-758698B84702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2" creationId="{0BDEF40F-0742-4985-AE30-3BD1EDECF36E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3" creationId="{5253446E-BF70-4136-A407-CFF63A7A72DA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4" creationId="{DA37DAB8-5875-4D10-BDBF-8DCFC22B062E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5" creationId="{11D876E8-1081-4A3F-9969-F42F11953C5F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6" creationId="{3D84C70A-DACC-462B-AA59-494C1FABE6F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7" creationId="{D8C07733-B86B-42E8-BBF6-E25DAF20DB07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8" creationId="{E65E5468-8FC3-4B1C-A9F0-E19B0C32C021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89" creationId="{08FFBB9A-0491-46F9-A612-6854F70F0A37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0" creationId="{9F3480E5-25BF-46DB-BFD4-212EE6A88B0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1" creationId="{B0ACFFE1-90F1-4C59-BA46-358CD08D5A8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2" creationId="{3038710F-12EA-4F52-9E4C-DC2B7DB4083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3" creationId="{7DFA0493-3AC1-411F-B240-1D7E24EB077E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4" creationId="{48DAE956-A829-49A1-A0CE-BFD33ED9AF2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5" creationId="{D248A7A0-C1D2-45DA-8CF2-E07A34E0C79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6" creationId="{C6AF0020-7052-4FFF-A179-4E648984B5C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7" creationId="{D2F6C699-9A65-49D7-9A4B-FFBE91E6CBA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8" creationId="{0F6D1F6C-BA95-46E0-BD71-27FF90E476D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199" creationId="{ED8F6762-7A67-4781-A0CF-45288E0B804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0" creationId="{8FD1F2C5-67A6-497C-8462-1D14D7AEE02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1" creationId="{ED8ACDF8-E024-4475-B16E-D7DEBBBAE4D2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2" creationId="{0D610204-8F03-40FC-8CAC-E99FEAB2F89B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3" creationId="{C7552BA0-7DB8-4121-AB91-23986D2BCCE7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4" creationId="{226FF121-31BF-4D28-AF6F-9FF416FAFE9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5" creationId="{203AB8CE-ACD6-4D3E-831E-C766F57A5250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6" creationId="{5A46AE5A-74A6-40D1-A278-5165988ECBB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7" creationId="{8BEF2074-C76A-4677-BB6A-FFAC51AE563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8" creationId="{553A8A79-43DE-4675-9CA4-D1A8305164C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09" creationId="{37FDFA40-27A2-463C-AF93-03EB8E1C1AA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0" creationId="{A14A38FD-3625-4513-B700-334BD789ABB5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1" creationId="{EAD5C08B-02E8-4242-A6FC-AB6A664F91CB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2" creationId="{C5413966-36E6-4DC9-9EF4-B8AA84CD1AD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3" creationId="{1FE777A2-2C5B-440B-B772-A454A1284C1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4" creationId="{52CED3DC-E408-4E5C-8BA5-D0FD48B9692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5" creationId="{FB2332D9-112E-49F1-8CAF-E4D28993B7F4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6" creationId="{CF0D64E2-BB15-45FA-B435-AAF1F8AB0BA3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7" creationId="{F2D1ECA3-B444-469C-93E4-CFE01EC11585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8" creationId="{E5A40E92-8226-4A91-BB1E-A7F06E17F43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19" creationId="{52F32476-3ECF-48FC-8071-186B030DBD9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0" creationId="{726781D5-184B-483F-B2DF-81AE162FBA61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1" creationId="{643ED0F4-C279-46C4-B64E-1DE764D0CE6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2" creationId="{3BDADD0E-22E8-4692-A07C-340E9744E8F8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3" creationId="{6A67F843-00FC-43AC-9066-B0B45BC9EE67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4" creationId="{4ADF9DBE-6954-4708-BF46-017A21076D1E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5" creationId="{6497AE2F-05DF-4F4F-9086-677D9BD8C48D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6" creationId="{CC820010-05AA-485F-BAD2-CB633F78A2A6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7" creationId="{1E03BD82-FF54-478A-88C7-172E12B2162A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8" creationId="{40B3B18A-7884-419D-A822-D3F8B13B60FC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29" creationId="{A2085419-10A7-4AC4-ACDF-1C5CA30D1F95}"/>
          </ac:spMkLst>
        </pc:spChg>
        <pc:spChg chg="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30" creationId="{35C86C9F-9F3C-445C-B359-282022B22676}"/>
          </ac:spMkLst>
        </pc:spChg>
        <pc:spChg chg="add mod">
          <ac:chgData name="Kitazawa Masakiyo" userId="2bf3742da7ad8ecb" providerId="LiveId" clId="{1CBCE0AE-AD83-41B1-B12A-443663DC5D2F}" dt="2022-01-20T11:20:01.402" v="5465"/>
          <ac:spMkLst>
            <pc:docMk/>
            <pc:sldMk cId="1774439480" sldId="542"/>
            <ac:spMk id="231" creationId="{C48C2F9A-5359-4EDC-B1ED-0BB161A2AD9A}"/>
          </ac:spMkLst>
        </pc:spChg>
        <pc:grpChg chg="add del mod">
          <ac:chgData name="Kitazawa Masakiyo" userId="2bf3742da7ad8ecb" providerId="LiveId" clId="{1CBCE0AE-AD83-41B1-B12A-443663DC5D2F}" dt="2022-01-20T11:20:01.383" v="5464"/>
          <ac:grpSpMkLst>
            <pc:docMk/>
            <pc:sldMk cId="1774439480" sldId="542"/>
            <ac:grpSpMk id="6" creationId="{BB4DD69E-DC43-4464-B095-362B39CB3F07}"/>
          </ac:grpSpMkLst>
        </pc:grpChg>
        <pc:grpChg chg="add del mod">
          <ac:chgData name="Kitazawa Masakiyo" userId="2bf3742da7ad8ecb" providerId="LiveId" clId="{1CBCE0AE-AD83-41B1-B12A-443663DC5D2F}" dt="2022-01-20T11:20:01.383" v="5464"/>
          <ac:grpSpMkLst>
            <pc:docMk/>
            <pc:sldMk cId="1774439480" sldId="542"/>
            <ac:grpSpMk id="16" creationId="{148405D6-8FA4-4224-811A-A9CB89EA264A}"/>
          </ac:grpSpMkLst>
        </pc:grpChg>
        <pc:grpChg chg="add mod">
          <ac:chgData name="Kitazawa Masakiyo" userId="2bf3742da7ad8ecb" providerId="LiveId" clId="{1CBCE0AE-AD83-41B1-B12A-443663DC5D2F}" dt="2022-01-20T11:20:01.402" v="5465"/>
          <ac:grpSpMkLst>
            <pc:docMk/>
            <pc:sldMk cId="1774439480" sldId="542"/>
            <ac:grpSpMk id="120" creationId="{F54D904F-D2EB-429D-877A-E1758552A91E}"/>
          </ac:grpSpMkLst>
        </pc:grpChg>
        <pc:grpChg chg="add mod">
          <ac:chgData name="Kitazawa Masakiyo" userId="2bf3742da7ad8ecb" providerId="LiveId" clId="{1CBCE0AE-AD83-41B1-B12A-443663DC5D2F}" dt="2022-01-20T11:20:01.402" v="5465"/>
          <ac:grpSpMkLst>
            <pc:docMk/>
            <pc:sldMk cId="1774439480" sldId="542"/>
            <ac:grpSpMk id="130" creationId="{DB318087-B681-4463-9A76-5D8570BDF541}"/>
          </ac:grpSpMkLst>
        </pc:grpChg>
        <pc:picChg chg="add del mod">
          <ac:chgData name="Kitazawa Masakiyo" userId="2bf3742da7ad8ecb" providerId="LiveId" clId="{1CBCE0AE-AD83-41B1-B12A-443663DC5D2F}" dt="2022-01-20T11:20:01.383" v="5464"/>
          <ac:picMkLst>
            <pc:docMk/>
            <pc:sldMk cId="1774439480" sldId="542"/>
            <ac:picMk id="5" creationId="{1C89631B-3F6F-41BF-A75D-C9D0F8EB7E54}"/>
          </ac:picMkLst>
        </pc:picChg>
        <pc:picChg chg="add mod">
          <ac:chgData name="Kitazawa Masakiyo" userId="2bf3742da7ad8ecb" providerId="LiveId" clId="{1CBCE0AE-AD83-41B1-B12A-443663DC5D2F}" dt="2022-01-20T11:20:01.402" v="5465"/>
          <ac:picMkLst>
            <pc:docMk/>
            <pc:sldMk cId="1774439480" sldId="542"/>
            <ac:picMk id="119" creationId="{BA60B7D4-22CA-4752-99F4-D06072A0FC57}"/>
          </ac:picMkLst>
        </pc:picChg>
        <pc:cxnChg chg="mod">
          <ac:chgData name="Kitazawa Masakiyo" userId="2bf3742da7ad8ecb" providerId="LiveId" clId="{1CBCE0AE-AD83-41B1-B12A-443663DC5D2F}" dt="2022-01-20T11:19:57.972" v="5463"/>
          <ac:cxnSpMkLst>
            <pc:docMk/>
            <pc:sldMk cId="1774439480" sldId="542"/>
            <ac:cxnSpMk id="11" creationId="{C4B4D4A5-9305-4807-A025-A218915259F0}"/>
          </ac:cxnSpMkLst>
        </pc:cxnChg>
        <pc:cxnChg chg="mod">
          <ac:chgData name="Kitazawa Masakiyo" userId="2bf3742da7ad8ecb" providerId="LiveId" clId="{1CBCE0AE-AD83-41B1-B12A-443663DC5D2F}" dt="2022-01-20T11:19:57.972" v="5463"/>
          <ac:cxnSpMkLst>
            <pc:docMk/>
            <pc:sldMk cId="1774439480" sldId="542"/>
            <ac:cxnSpMk id="12" creationId="{11755791-1BD3-48E7-B98C-108092F05A3F}"/>
          </ac:cxnSpMkLst>
        </pc:cxnChg>
        <pc:cxnChg chg="mod">
          <ac:chgData name="Kitazawa Masakiyo" userId="2bf3742da7ad8ecb" providerId="LiveId" clId="{1CBCE0AE-AD83-41B1-B12A-443663DC5D2F}" dt="2022-01-20T11:20:01.402" v="5465"/>
          <ac:cxnSpMkLst>
            <pc:docMk/>
            <pc:sldMk cId="1774439480" sldId="542"/>
            <ac:cxnSpMk id="125" creationId="{4D2EB72B-9189-4BD0-B834-79CC41ACA7D8}"/>
          </ac:cxnSpMkLst>
        </pc:cxnChg>
        <pc:cxnChg chg="mod">
          <ac:chgData name="Kitazawa Masakiyo" userId="2bf3742da7ad8ecb" providerId="LiveId" clId="{1CBCE0AE-AD83-41B1-B12A-443663DC5D2F}" dt="2022-01-20T11:20:01.402" v="5465"/>
          <ac:cxnSpMkLst>
            <pc:docMk/>
            <pc:sldMk cId="1774439480" sldId="542"/>
            <ac:cxnSpMk id="126" creationId="{FD3814BD-F922-4846-8E02-760D4BB10E6E}"/>
          </ac:cxnSpMkLst>
        </pc:cxnChg>
      </pc:sldChg>
      <pc:sldChg chg="addSp delSp modSp new mod modAnim">
        <pc:chgData name="Kitazawa Masakiyo" userId="2bf3742da7ad8ecb" providerId="LiveId" clId="{1CBCE0AE-AD83-41B1-B12A-443663DC5D2F}" dt="2022-01-20T11:20:34.033" v="5509" actId="20577"/>
        <pc:sldMkLst>
          <pc:docMk/>
          <pc:sldMk cId="3811068208" sldId="543"/>
        </pc:sldMkLst>
        <pc:spChg chg="mod">
          <ac:chgData name="Kitazawa Masakiyo" userId="2bf3742da7ad8ecb" providerId="LiveId" clId="{1CBCE0AE-AD83-41B1-B12A-443663DC5D2F}" dt="2022-01-20T11:20:34.033" v="5509" actId="20577"/>
          <ac:spMkLst>
            <pc:docMk/>
            <pc:sldMk cId="3811068208" sldId="543"/>
            <ac:spMk id="2" creationId="{A5218279-EBFD-4CF2-BEDC-17091B36BA9C}"/>
          </ac:spMkLst>
        </pc:spChg>
        <pc:spChg chg="del">
          <ac:chgData name="Kitazawa Masakiyo" userId="2bf3742da7ad8ecb" providerId="LiveId" clId="{1CBCE0AE-AD83-41B1-B12A-443663DC5D2F}" dt="2022-01-20T11:20:08.841" v="5467" actId="478"/>
          <ac:spMkLst>
            <pc:docMk/>
            <pc:sldMk cId="3811068208" sldId="543"/>
            <ac:spMk id="3" creationId="{BA5F8932-5AB7-4ADE-90AC-63135CE7C2D5}"/>
          </ac:spMkLst>
        </pc:spChg>
        <pc:spChg chg="add 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" creationId="{10E304F2-2581-4218-A306-C87EAE3AE653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" creationId="{7AF67ECF-1BDD-49E7-A598-6D374F7AB793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" creationId="{FD518FF8-7919-484B-B42F-C77586F3A4D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" creationId="{B1DF521A-7C6C-4D33-8ACA-0975776F560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" creationId="{82D3AB7C-B5C4-496B-9A3F-417EA35DC4E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3" creationId="{1E4271EE-49A9-4F4A-8524-B5DF9A0B2697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4" creationId="{8673BCEE-1AE1-4451-9B1E-9CEAB730B954}"/>
          </ac:spMkLst>
        </pc:spChg>
        <pc:spChg chg="add 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5" creationId="{9AE73D74-182C-474F-85C0-41050F1A72C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7" creationId="{02260D06-C24C-4C68-9FA1-273AF41E4AA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8" creationId="{46154EF0-A40E-4A6A-81EC-A1CDB42D190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9" creationId="{94983CBB-C94C-47E9-B50E-2A860F49218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0" creationId="{B85E4B82-50E4-4456-BE29-8CB764E20DC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1" creationId="{0703067A-4091-4C9E-B9E9-B01DF6B0F8B9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2" creationId="{DDB9913C-510D-4473-9E54-E930E6B105C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3" creationId="{BC917706-F230-424B-853E-42F5B65FFD3B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4" creationId="{7AA9E46D-35FA-40CD-BAF2-C14FBEBB1BA5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5" creationId="{E42E6A33-A43B-4621-A558-D8806B8F51C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6" creationId="{977843EB-C543-4DEA-8A44-402BCFC6C6E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7" creationId="{BBA15762-7573-484E-AD41-A511039F497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8" creationId="{E7B439F7-9B15-4CE0-8CAB-C5A3B64500FB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29" creationId="{BD510CAD-CB94-4695-BA9C-514EA1C6D47D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0" creationId="{1A01EFBF-43C2-44CC-A6AC-89ED3D68DC9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1" creationId="{8B3B9E83-E178-4612-9F23-E89B31DCE3CD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2" creationId="{1F2752E6-F793-4945-818F-270874ABC6F5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3" creationId="{868AABDC-89BE-45EF-A218-AC7B75B48D83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4" creationId="{F5F59849-83FF-4B8E-A234-19590FC88A0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5" creationId="{75B61900-2220-4865-B184-CE11D026C19B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6" creationId="{B2FD76CE-00EA-4876-8601-2109CFD39D6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7" creationId="{844E75C0-FDF2-4677-8D14-B133634E92E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8" creationId="{EDC1478B-D149-4AC6-B96A-1060EBF0948D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39" creationId="{702134EC-3AE0-4B99-98EF-4BBD3A42FECC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0" creationId="{A7099C76-1D6C-42F5-AF2B-50C843CCE4C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1" creationId="{9A371EDA-1691-463E-867C-1046FF2BCD8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2" creationId="{9BF9506A-761B-4726-AC76-AC192AB1568D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3" creationId="{8C54442E-D848-4A38-9DDF-A2A3EB8C3535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4" creationId="{98DE2803-78FA-4D1A-B18A-876958D4E484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5" creationId="{BAD4586C-3003-42C0-8D2A-9AAFF8267397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6" creationId="{9EC317B0-CBEB-4BEA-A274-A5E0CD5EFCC3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7" creationId="{2408BAB6-6C05-4375-B77A-CEAC1CC810E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8" creationId="{7A2416B2-8FF9-4981-B166-5C3AE24BED7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49" creationId="{0D7E6B78-24BF-46AE-B5E0-49D1C7068227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0" creationId="{5F911D70-C8E5-4B36-887B-439ACACE4E97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1" creationId="{F399FA89-195B-4A8C-8DC8-F6B6E3B9108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2" creationId="{3B5245E9-79E7-4A6E-BDDC-65E649ABBEF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3" creationId="{1C0E42FE-6157-468B-8A46-02B981C1205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4" creationId="{F312C8D1-87AC-4635-B17C-B852423ED3A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5" creationId="{96AD415B-D8A7-44E7-8DD7-73F8E03268E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6" creationId="{14A2320C-7EBE-4417-B75A-E55E5451B43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7" creationId="{722BB38A-4D52-4EA5-82D5-432081CF839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8" creationId="{8DF459E9-2BE2-45F1-B890-BBD1E56A9AE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59" creationId="{97D53F31-D9C9-473C-94CC-7705107D2769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0" creationId="{FA5C17F0-0FE2-4268-BDF8-4D0D12400FE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1" creationId="{790E8AD6-9871-4AC8-9959-E0E5C7D5BF8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2" creationId="{BC6C81EA-A611-4D53-BA2B-C10C5068DB78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3" creationId="{EB9DB872-D775-40E1-B9EF-0737D32FBEC5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4" creationId="{3AE17ACD-D330-4DF2-9714-7906492837A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5" creationId="{B38754B9-2C4D-4B79-AD53-4B7101BF7F9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6" creationId="{BD205496-111C-491F-BAFD-1A18E3C92227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7" creationId="{33C2B879-6A31-4CEC-AB5D-E8F6C58CBB08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8" creationId="{D9B570CB-8F20-4BAC-AE7E-66BE02D2F685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69" creationId="{7A6B47EE-EDBC-411B-8C24-758769739FDD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0" creationId="{54417B21-15D8-42E8-896E-DD3D819601C5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1" creationId="{81F68297-6332-4AB6-82BF-EAAE2F53EA4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2" creationId="{ADCDAAED-9459-4E74-9604-43C26AFE84E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3" creationId="{59E61E5A-AA99-4D6B-A0C1-D841FCCA196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4" creationId="{9E8854CD-FD5E-4EE4-9A3B-BF1EBA3C989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5" creationId="{6E5A5017-C6C1-42FF-9855-BD88116F8948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6" creationId="{EE981E12-1F08-4AEB-B29A-17342EE75BD9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7" creationId="{3B1F8334-C2B6-42F0-8DA4-F8FC6B34C359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8" creationId="{5CBD7B8D-D874-438F-BD7E-60EC66C5D95D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79" creationId="{56972151-A431-4C73-B426-E1167B600A2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0" creationId="{5DB48438-095F-4EB7-9221-7C8C2DECEA5B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1" creationId="{34C51BAC-9E28-424A-8C36-B670D622633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2" creationId="{076DB630-1028-49C6-9B37-23B6AC8C562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3" creationId="{626169E3-7D89-4218-91CF-D05D2DFC185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4" creationId="{4BED39F3-461F-4AF3-80F7-944177E6F6F8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5" creationId="{85EE0AC4-5DAB-499E-908B-5882E8F8CDB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6" creationId="{7A5E1E85-4D12-492D-8C19-EA4352DA8CC1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7" creationId="{6300705C-59BD-450C-ABD8-F63218BD62C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8" creationId="{DB3842A8-B524-49CA-8024-35DF56C1DC84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89" creationId="{267438A6-9622-4225-85C5-A5695A8C89A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0" creationId="{A31B733B-9E17-4265-96FC-5FA938BEF32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1" creationId="{E16C6D5B-FCD3-4FC2-B7B9-4AA0D4A4E8E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2" creationId="{F1DD1C8F-F949-4165-973B-EF87CDF13A99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3" creationId="{EACC0E80-A621-43B8-8212-283455F9D84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4" creationId="{A07B1ECA-E84E-45F1-9867-8C35A20834C4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5" creationId="{33FC31F7-AB40-4692-934F-7E01F9E1AA44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6" creationId="{7C474F86-0E29-4DC5-B21E-B0B0C99C509C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7" creationId="{99771E47-E6DF-4AA5-8FB6-D267D09EFBE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8" creationId="{B57EEA78-76DD-4472-8475-4C2DC7675A4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99" creationId="{CAFE0B65-650E-4AA9-B9E3-B2E771BC74C9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0" creationId="{396923E0-C558-49DA-A878-8282F577A30A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1" creationId="{B75CD3A3-449E-4ECE-B7A0-BB8836FB3077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2" creationId="{FC199A19-8DA3-4834-95C1-C0A2F303D353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3" creationId="{1BB8F8A3-88E3-48F8-82D6-357A929E370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4" creationId="{7AF2A06B-32AC-4440-AE43-4FEF88B0AFC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5" creationId="{E329340C-6B86-438F-AAF3-6A558A4F02C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6" creationId="{62AE904C-E7BB-4D2D-BCCB-ED44BF6A320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7" creationId="{05BDC880-A3A5-4A65-9035-376BB3B69872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8" creationId="{CF9B36E9-C751-4B63-A8FA-8FA692D07504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09" creationId="{CD735818-3BC2-4BA6-B2FF-788BB2900680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0" creationId="{9E80D071-1BE8-486D-8EF0-A37D4EDFD0D6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1" creationId="{0F4942A3-6098-4CB8-A212-5F30B2779B6E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2" creationId="{D6D43FCB-6B79-476B-A331-D38E7E1D2EFB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3" creationId="{ADF0051D-D9C9-403D-BF35-C44F6F0B4D6F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4" creationId="{5D127F1D-AEB5-4C62-81D2-959A1BAFB9F3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5" creationId="{6228F1EE-4EE1-4E3D-A640-BD66D6D46C54}"/>
          </ac:spMkLst>
        </pc:spChg>
        <pc:spChg chg="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6" creationId="{D6E991FA-4AC4-4474-A739-9AEB6B0D6E22}"/>
          </ac:spMkLst>
        </pc:spChg>
        <pc:spChg chg="add 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17" creationId="{08618793-2C27-4B9B-B287-14D58BE62D70}"/>
          </ac:spMkLst>
        </pc:spChg>
        <pc:spChg chg="add mod">
          <ac:chgData name="Kitazawa Masakiyo" userId="2bf3742da7ad8ecb" providerId="LiveId" clId="{1CBCE0AE-AD83-41B1-B12A-443663DC5D2F}" dt="2022-01-20T11:20:25.436" v="5468"/>
          <ac:spMkLst>
            <pc:docMk/>
            <pc:sldMk cId="3811068208" sldId="543"/>
            <ac:spMk id="120" creationId="{490FD774-5FBA-411F-9A74-723A087FAEDB}"/>
          </ac:spMkLst>
        </pc:spChg>
        <pc:grpChg chg="add mod">
          <ac:chgData name="Kitazawa Masakiyo" userId="2bf3742da7ad8ecb" providerId="LiveId" clId="{1CBCE0AE-AD83-41B1-B12A-443663DC5D2F}" dt="2022-01-20T11:20:25.436" v="5468"/>
          <ac:grpSpMkLst>
            <pc:docMk/>
            <pc:sldMk cId="3811068208" sldId="543"/>
            <ac:grpSpMk id="6" creationId="{5E0D9691-E2E8-477D-B4BF-AB9F0BFA0B4E}"/>
          </ac:grpSpMkLst>
        </pc:grpChg>
        <pc:grpChg chg="add mod">
          <ac:chgData name="Kitazawa Masakiyo" userId="2bf3742da7ad8ecb" providerId="LiveId" clId="{1CBCE0AE-AD83-41B1-B12A-443663DC5D2F}" dt="2022-01-20T11:20:25.436" v="5468"/>
          <ac:grpSpMkLst>
            <pc:docMk/>
            <pc:sldMk cId="3811068208" sldId="543"/>
            <ac:grpSpMk id="16" creationId="{75398187-17CD-4453-A6A2-5E5932DB16DE}"/>
          </ac:grpSpMkLst>
        </pc:grpChg>
        <pc:picChg chg="add mod">
          <ac:chgData name="Kitazawa Masakiyo" userId="2bf3742da7ad8ecb" providerId="LiveId" clId="{1CBCE0AE-AD83-41B1-B12A-443663DC5D2F}" dt="2022-01-20T11:20:25.436" v="5468"/>
          <ac:picMkLst>
            <pc:docMk/>
            <pc:sldMk cId="3811068208" sldId="543"/>
            <ac:picMk id="5" creationId="{EDD8765E-1349-4426-8285-F718FBF6F21A}"/>
          </ac:picMkLst>
        </pc:picChg>
        <pc:picChg chg="add mod">
          <ac:chgData name="Kitazawa Masakiyo" userId="2bf3742da7ad8ecb" providerId="LiveId" clId="{1CBCE0AE-AD83-41B1-B12A-443663DC5D2F}" dt="2022-01-20T11:20:25.436" v="5468"/>
          <ac:picMkLst>
            <pc:docMk/>
            <pc:sldMk cId="3811068208" sldId="543"/>
            <ac:picMk id="118" creationId="{7034B6AD-5393-483C-ACFA-C7B436647652}"/>
          </ac:picMkLst>
        </pc:picChg>
        <pc:picChg chg="add mod">
          <ac:chgData name="Kitazawa Masakiyo" userId="2bf3742da7ad8ecb" providerId="LiveId" clId="{1CBCE0AE-AD83-41B1-B12A-443663DC5D2F}" dt="2022-01-20T11:20:25.436" v="5468"/>
          <ac:picMkLst>
            <pc:docMk/>
            <pc:sldMk cId="3811068208" sldId="543"/>
            <ac:picMk id="119" creationId="{B069AFA3-8E46-4E43-AADA-446747C022EF}"/>
          </ac:picMkLst>
        </pc:picChg>
        <pc:cxnChg chg="mod">
          <ac:chgData name="Kitazawa Masakiyo" userId="2bf3742da7ad8ecb" providerId="LiveId" clId="{1CBCE0AE-AD83-41B1-B12A-443663DC5D2F}" dt="2022-01-20T11:20:25.436" v="5468"/>
          <ac:cxnSpMkLst>
            <pc:docMk/>
            <pc:sldMk cId="3811068208" sldId="543"/>
            <ac:cxnSpMk id="11" creationId="{CCBEDC40-5534-4AC0-ABE3-3A20FBABC9CF}"/>
          </ac:cxnSpMkLst>
        </pc:cxnChg>
        <pc:cxnChg chg="mod">
          <ac:chgData name="Kitazawa Masakiyo" userId="2bf3742da7ad8ecb" providerId="LiveId" clId="{1CBCE0AE-AD83-41B1-B12A-443663DC5D2F}" dt="2022-01-20T11:20:25.436" v="5468"/>
          <ac:cxnSpMkLst>
            <pc:docMk/>
            <pc:sldMk cId="3811068208" sldId="543"/>
            <ac:cxnSpMk id="12" creationId="{5AC35F12-DA32-4958-9FA5-27698B2EA537}"/>
          </ac:cxnSpMkLst>
        </pc:cxnChg>
      </pc:sldChg>
      <pc:sldChg chg="addSp delSp modSp new mod">
        <pc:chgData name="Kitazawa Masakiyo" userId="2bf3742da7ad8ecb" providerId="LiveId" clId="{1CBCE0AE-AD83-41B1-B12A-443663DC5D2F}" dt="2022-01-20T11:21:10.216" v="5516" actId="207"/>
        <pc:sldMkLst>
          <pc:docMk/>
          <pc:sldMk cId="828447153" sldId="544"/>
        </pc:sldMkLst>
        <pc:spChg chg="del">
          <ac:chgData name="Kitazawa Masakiyo" userId="2bf3742da7ad8ecb" providerId="LiveId" clId="{1CBCE0AE-AD83-41B1-B12A-443663DC5D2F}" dt="2022-01-20T11:20:40.589" v="5511" actId="478"/>
          <ac:spMkLst>
            <pc:docMk/>
            <pc:sldMk cId="828447153" sldId="544"/>
            <ac:spMk id="3" creationId="{8BF0F66F-9BC8-4E08-B30A-0D7754ECC0CF}"/>
          </ac:spMkLst>
        </pc:spChg>
        <pc:spChg chg="add mod">
          <ac:chgData name="Kitazawa Masakiyo" userId="2bf3742da7ad8ecb" providerId="LiveId" clId="{1CBCE0AE-AD83-41B1-B12A-443663DC5D2F}" dt="2022-01-20T11:21:10.216" v="5516" actId="207"/>
          <ac:spMkLst>
            <pc:docMk/>
            <pc:sldMk cId="828447153" sldId="544"/>
            <ac:spMk id="6" creationId="{58F7E589-13CD-4E25-BA6A-767597517C47}"/>
          </ac:spMkLst>
        </pc:spChg>
        <pc:spChg chg="add mod">
          <ac:chgData name="Kitazawa Masakiyo" userId="2bf3742da7ad8ecb" providerId="LiveId" clId="{1CBCE0AE-AD83-41B1-B12A-443663DC5D2F}" dt="2022-01-20T11:21:08.010" v="5515" actId="207"/>
          <ac:spMkLst>
            <pc:docMk/>
            <pc:sldMk cId="828447153" sldId="544"/>
            <ac:spMk id="7" creationId="{BB8E0DDF-76E2-494C-A55D-5C17DE72AF33}"/>
          </ac:spMkLst>
        </pc:spChg>
        <pc:picChg chg="add mod">
          <ac:chgData name="Kitazawa Masakiyo" userId="2bf3742da7ad8ecb" providerId="LiveId" clId="{1CBCE0AE-AD83-41B1-B12A-443663DC5D2F}" dt="2022-01-20T11:20:49.915" v="5512"/>
          <ac:picMkLst>
            <pc:docMk/>
            <pc:sldMk cId="828447153" sldId="544"/>
            <ac:picMk id="4" creationId="{1EC35AB0-2C10-4276-ABE2-F9C6F3C45D97}"/>
          </ac:picMkLst>
        </pc:picChg>
        <pc:picChg chg="add mod">
          <ac:chgData name="Kitazawa Masakiyo" userId="2bf3742da7ad8ecb" providerId="LiveId" clId="{1CBCE0AE-AD83-41B1-B12A-443663DC5D2F}" dt="2022-01-20T11:20:49.915" v="5512"/>
          <ac:picMkLst>
            <pc:docMk/>
            <pc:sldMk cId="828447153" sldId="544"/>
            <ac:picMk id="5" creationId="{BD63043F-6A66-4F03-8D78-21728CB6F742}"/>
          </ac:picMkLst>
        </pc:picChg>
      </pc:sldChg>
      <pc:sldChg chg="addSp delSp modSp mod">
        <pc:chgData name="Kitazawa Masakiyo" userId="2bf3742da7ad8ecb" providerId="LiveId" clId="{1CBCE0AE-AD83-41B1-B12A-443663DC5D2F}" dt="2022-01-21T05:39:04.719" v="11092" actId="478"/>
        <pc:sldMkLst>
          <pc:docMk/>
          <pc:sldMk cId="1406513896" sldId="545"/>
        </pc:sldMkLst>
        <pc:spChg chg="mod">
          <ac:chgData name="Kitazawa Masakiyo" userId="2bf3742da7ad8ecb" providerId="LiveId" clId="{1CBCE0AE-AD83-41B1-B12A-443663DC5D2F}" dt="2022-01-20T14:09:18.858" v="7826" actId="6549"/>
          <ac:spMkLst>
            <pc:docMk/>
            <pc:sldMk cId="1406513896" sldId="545"/>
            <ac:spMk id="2" creationId="{00000000-0000-0000-0000-000000000000}"/>
          </ac:spMkLst>
        </pc:spChg>
        <pc:spChg chg="add del mod">
          <ac:chgData name="Kitazawa Masakiyo" userId="2bf3742da7ad8ecb" providerId="LiveId" clId="{1CBCE0AE-AD83-41B1-B12A-443663DC5D2F}" dt="2022-01-20T13:46:18.107" v="7315" actId="478"/>
          <ac:spMkLst>
            <pc:docMk/>
            <pc:sldMk cId="1406513896" sldId="545"/>
            <ac:spMk id="3" creationId="{97F93581-1527-469D-87FE-AC85FCB5F982}"/>
          </ac:spMkLst>
        </pc:spChg>
        <pc:spChg chg="del">
          <ac:chgData name="Kitazawa Masakiyo" userId="2bf3742da7ad8ecb" providerId="LiveId" clId="{1CBCE0AE-AD83-41B1-B12A-443663DC5D2F}" dt="2022-01-20T13:44:15.795" v="7296" actId="478"/>
          <ac:spMkLst>
            <pc:docMk/>
            <pc:sldMk cId="1406513896" sldId="545"/>
            <ac:spMk id="5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6" creationId="{4EDD8CFC-CFED-4DF9-88AD-047B41D10CCB}"/>
          </ac:spMkLst>
        </pc:spChg>
        <pc:spChg chg="add mod">
          <ac:chgData name="Kitazawa Masakiyo" userId="2bf3742da7ad8ecb" providerId="LiveId" clId="{1CBCE0AE-AD83-41B1-B12A-443663DC5D2F}" dt="2022-01-20T14:04:40.178" v="7732" actId="1076"/>
          <ac:spMkLst>
            <pc:docMk/>
            <pc:sldMk cId="1406513896" sldId="545"/>
            <ac:spMk id="7" creationId="{31CFFEF1-5358-4D1F-AC08-7064ABF9E349}"/>
          </ac:spMkLst>
        </pc:spChg>
        <pc:spChg chg="del">
          <ac:chgData name="Kitazawa Masakiyo" userId="2bf3742da7ad8ecb" providerId="LiveId" clId="{1CBCE0AE-AD83-41B1-B12A-443663DC5D2F}" dt="2022-01-20T13:44:15.795" v="7296" actId="478"/>
          <ac:spMkLst>
            <pc:docMk/>
            <pc:sldMk cId="1406513896" sldId="545"/>
            <ac:spMk id="8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3:44:15.795" v="7296" actId="478"/>
          <ac:spMkLst>
            <pc:docMk/>
            <pc:sldMk cId="1406513896" sldId="545"/>
            <ac:spMk id="9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3:44:15.795" v="7296" actId="478"/>
          <ac:spMkLst>
            <pc:docMk/>
            <pc:sldMk cId="1406513896" sldId="545"/>
            <ac:spMk id="10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3:44:15.795" v="7296" actId="478"/>
          <ac:spMkLst>
            <pc:docMk/>
            <pc:sldMk cId="1406513896" sldId="545"/>
            <ac:spMk id="11" creationId="{00000000-0000-0000-0000-000000000000}"/>
          </ac:spMkLst>
        </pc:spChg>
        <pc:spChg chg="del">
          <ac:chgData name="Kitazawa Masakiyo" userId="2bf3742da7ad8ecb" providerId="LiveId" clId="{1CBCE0AE-AD83-41B1-B12A-443663DC5D2F}" dt="2022-01-20T13:44:15.795" v="7296" actId="478"/>
          <ac:spMkLst>
            <pc:docMk/>
            <pc:sldMk cId="1406513896" sldId="545"/>
            <ac:spMk id="12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0T14:04:40.178" v="7732" actId="1076"/>
          <ac:spMkLst>
            <pc:docMk/>
            <pc:sldMk cId="1406513896" sldId="545"/>
            <ac:spMk id="13" creationId="{F553F641-F1CC-487F-950C-334BFF8422C5}"/>
          </ac:spMkLst>
        </pc:spChg>
        <pc:spChg chg="add del mod">
          <ac:chgData name="Kitazawa Masakiyo" userId="2bf3742da7ad8ecb" providerId="LiveId" clId="{1CBCE0AE-AD83-41B1-B12A-443663DC5D2F}" dt="2022-01-20T13:52:10.002" v="7343" actId="478"/>
          <ac:spMkLst>
            <pc:docMk/>
            <pc:sldMk cId="1406513896" sldId="545"/>
            <ac:spMk id="14" creationId="{E1F8F63D-7ABA-4574-B552-B26976606660}"/>
          </ac:spMkLst>
        </pc:spChg>
        <pc:spChg chg="del">
          <ac:chgData name="Kitazawa Masakiyo" userId="2bf3742da7ad8ecb" providerId="LiveId" clId="{1CBCE0AE-AD83-41B1-B12A-443663DC5D2F}" dt="2022-01-20T14:00:01.664" v="7592" actId="478"/>
          <ac:spMkLst>
            <pc:docMk/>
            <pc:sldMk cId="1406513896" sldId="545"/>
            <ac:spMk id="16" creationId="{0D56B087-CD24-4B9A-A5E9-6C631C67B3FB}"/>
          </ac:spMkLst>
        </pc:spChg>
        <pc:spChg chg="del">
          <ac:chgData name="Kitazawa Masakiyo" userId="2bf3742da7ad8ecb" providerId="LiveId" clId="{1CBCE0AE-AD83-41B1-B12A-443663DC5D2F}" dt="2022-01-20T13:43:04.053" v="7252" actId="478"/>
          <ac:spMkLst>
            <pc:docMk/>
            <pc:sldMk cId="1406513896" sldId="545"/>
            <ac:spMk id="18" creationId="{61FA3651-9F40-4C01-B4CF-129393F4DD65}"/>
          </ac:spMkLst>
        </pc:spChg>
        <pc:spChg chg="add del mod">
          <ac:chgData name="Kitazawa Masakiyo" userId="2bf3742da7ad8ecb" providerId="LiveId" clId="{1CBCE0AE-AD83-41B1-B12A-443663DC5D2F}" dt="2022-01-20T13:52:10.002" v="7343" actId="478"/>
          <ac:spMkLst>
            <pc:docMk/>
            <pc:sldMk cId="1406513896" sldId="545"/>
            <ac:spMk id="19" creationId="{7814B968-7C5A-46A1-AE4C-63178FFB73D9}"/>
          </ac:spMkLst>
        </pc:spChg>
        <pc:spChg chg="add mod">
          <ac:chgData name="Kitazawa Masakiyo" userId="2bf3742da7ad8ecb" providerId="LiveId" clId="{1CBCE0AE-AD83-41B1-B12A-443663DC5D2F}" dt="2022-01-20T14:03:59.351" v="7725" actId="1035"/>
          <ac:spMkLst>
            <pc:docMk/>
            <pc:sldMk cId="1406513896" sldId="545"/>
            <ac:spMk id="20" creationId="{DF1EE012-0654-44E1-95B1-2B34DB7D14BE}"/>
          </ac:spMkLst>
        </pc:spChg>
        <pc:spChg chg="add 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21" creationId="{C642D00E-F5EE-42DF-91BB-04FC081CA485}"/>
          </ac:spMkLst>
        </pc:spChg>
        <pc:spChg chg="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23" creationId="{B6EC6EBF-2625-4670-998E-47D524D653CC}"/>
          </ac:spMkLst>
        </pc:spChg>
        <pc:spChg chg="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24" creationId="{C2E701BD-EAD4-4C9F-9585-38615B2F492B}"/>
          </ac:spMkLst>
        </pc:spChg>
        <pc:spChg chg="add mod">
          <ac:chgData name="Kitazawa Masakiyo" userId="2bf3742da7ad8ecb" providerId="LiveId" clId="{1CBCE0AE-AD83-41B1-B12A-443663DC5D2F}" dt="2022-01-20T14:43:50.783" v="9258" actId="1035"/>
          <ac:spMkLst>
            <pc:docMk/>
            <pc:sldMk cId="1406513896" sldId="545"/>
            <ac:spMk id="25" creationId="{DC003F8D-1E52-47CC-8B2F-E748B530B657}"/>
          </ac:spMkLst>
        </pc:spChg>
        <pc:spChg chg="add del mod">
          <ac:chgData name="Kitazawa Masakiyo" userId="2bf3742da7ad8ecb" providerId="LiveId" clId="{1CBCE0AE-AD83-41B1-B12A-443663DC5D2F}" dt="2022-01-20T14:02:27.742" v="7668" actId="478"/>
          <ac:spMkLst>
            <pc:docMk/>
            <pc:sldMk cId="1406513896" sldId="545"/>
            <ac:spMk id="26" creationId="{8498207F-49CC-4A0F-B6B2-EF85BFABE17E}"/>
          </ac:spMkLst>
        </pc:spChg>
        <pc:spChg chg="add mod">
          <ac:chgData name="Kitazawa Masakiyo" userId="2bf3742da7ad8ecb" providerId="LiveId" clId="{1CBCE0AE-AD83-41B1-B12A-443663DC5D2F}" dt="2022-01-21T05:38:51.396" v="11088" actId="207"/>
          <ac:spMkLst>
            <pc:docMk/>
            <pc:sldMk cId="1406513896" sldId="545"/>
            <ac:spMk id="27" creationId="{0AC81293-FD88-4F2E-B24C-60A5E473C933}"/>
          </ac:spMkLst>
        </pc:spChg>
        <pc:spChg chg="add del mod">
          <ac:chgData name="Kitazawa Masakiyo" userId="2bf3742da7ad8ecb" providerId="LiveId" clId="{1CBCE0AE-AD83-41B1-B12A-443663DC5D2F}" dt="2022-01-20T14:02:27.742" v="7668" actId="478"/>
          <ac:spMkLst>
            <pc:docMk/>
            <pc:sldMk cId="1406513896" sldId="545"/>
            <ac:spMk id="28" creationId="{DBD46263-372B-4572-9F4C-5256D4F8CD8C}"/>
          </ac:spMkLst>
        </pc:spChg>
        <pc:spChg chg="add mod">
          <ac:chgData name="Kitazawa Masakiyo" userId="2bf3742da7ad8ecb" providerId="LiveId" clId="{1CBCE0AE-AD83-41B1-B12A-443663DC5D2F}" dt="2022-01-20T14:04:40.178" v="7732" actId="1076"/>
          <ac:spMkLst>
            <pc:docMk/>
            <pc:sldMk cId="1406513896" sldId="545"/>
            <ac:spMk id="31" creationId="{8C729BAD-E277-4C1E-B8E3-63A5249366F0}"/>
          </ac:spMkLst>
        </pc:spChg>
        <pc:spChg chg="add 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32" creationId="{D3EEB1C9-C606-4741-B148-92DDF7120C36}"/>
          </ac:spMkLst>
        </pc:spChg>
        <pc:spChg chg="add 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33" creationId="{3A3E7C99-491D-45F5-B639-31640F6A51CB}"/>
          </ac:spMkLst>
        </pc:spChg>
        <pc:spChg chg="add del mod">
          <ac:chgData name="Kitazawa Masakiyo" userId="2bf3742da7ad8ecb" providerId="LiveId" clId="{1CBCE0AE-AD83-41B1-B12A-443663DC5D2F}" dt="2022-01-20T14:04:48.471" v="7734" actId="478"/>
          <ac:spMkLst>
            <pc:docMk/>
            <pc:sldMk cId="1406513896" sldId="545"/>
            <ac:spMk id="34" creationId="{DFCDA8AD-513F-4824-846C-F5BB462A6207}"/>
          </ac:spMkLst>
        </pc:spChg>
        <pc:spChg chg="add mod ord">
          <ac:chgData name="Kitazawa Masakiyo" userId="2bf3742da7ad8ecb" providerId="LiveId" clId="{1CBCE0AE-AD83-41B1-B12A-443663DC5D2F}" dt="2022-01-21T05:38:23.934" v="11069" actId="167"/>
          <ac:spMkLst>
            <pc:docMk/>
            <pc:sldMk cId="1406513896" sldId="545"/>
            <ac:spMk id="34" creationId="{EDA9638E-5383-4938-BB23-3876F7429301}"/>
          </ac:spMkLst>
        </pc:spChg>
        <pc:spChg chg="add mod ord">
          <ac:chgData name="Kitazawa Masakiyo" userId="2bf3742da7ad8ecb" providerId="LiveId" clId="{1CBCE0AE-AD83-41B1-B12A-443663DC5D2F}" dt="2022-01-21T05:39:02.551" v="11091" actId="167"/>
          <ac:spMkLst>
            <pc:docMk/>
            <pc:sldMk cId="1406513896" sldId="545"/>
            <ac:spMk id="35" creationId="{1D503810-488A-4208-8711-DECF42C82833}"/>
          </ac:spMkLst>
        </pc:spChg>
        <pc:spChg chg="add del mod">
          <ac:chgData name="Kitazawa Masakiyo" userId="2bf3742da7ad8ecb" providerId="LiveId" clId="{1CBCE0AE-AD83-41B1-B12A-443663DC5D2F}" dt="2022-01-20T14:04:50.068" v="7735" actId="478"/>
          <ac:spMkLst>
            <pc:docMk/>
            <pc:sldMk cId="1406513896" sldId="545"/>
            <ac:spMk id="35" creationId="{4D67236D-B5F3-4554-96C2-57CBFC0A1280}"/>
          </ac:spMkLst>
        </pc:spChg>
        <pc:spChg chg="add del mod">
          <ac:chgData name="Kitazawa Masakiyo" userId="2bf3742da7ad8ecb" providerId="LiveId" clId="{1CBCE0AE-AD83-41B1-B12A-443663DC5D2F}" dt="2022-01-20T14:04:46.667" v="7733" actId="478"/>
          <ac:spMkLst>
            <pc:docMk/>
            <pc:sldMk cId="1406513896" sldId="545"/>
            <ac:spMk id="36" creationId="{738C5771-9D4D-4C15-AB6E-EE43C29C3664}"/>
          </ac:spMkLst>
        </pc:spChg>
        <pc:spChg chg="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38" creationId="{DDF4EFF6-AE42-485F-ACFD-7BD8592AA32C}"/>
          </ac:spMkLst>
        </pc:spChg>
        <pc:spChg chg="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39" creationId="{31414775-2A85-4B9A-9315-C74645039756}"/>
          </ac:spMkLst>
        </pc:spChg>
        <pc:spChg chg="add mod">
          <ac:chgData name="Kitazawa Masakiyo" userId="2bf3742da7ad8ecb" providerId="LiveId" clId="{1CBCE0AE-AD83-41B1-B12A-443663DC5D2F}" dt="2022-01-20T14:43:50.783" v="9258" actId="1035"/>
          <ac:spMkLst>
            <pc:docMk/>
            <pc:sldMk cId="1406513896" sldId="545"/>
            <ac:spMk id="43" creationId="{36492F9F-ADF9-4249-BCCE-BEFA57862748}"/>
          </ac:spMkLst>
        </pc:spChg>
        <pc:spChg chg="add mod">
          <ac:chgData name="Kitazawa Masakiyo" userId="2bf3742da7ad8ecb" providerId="LiveId" clId="{1CBCE0AE-AD83-41B1-B12A-443663DC5D2F}" dt="2022-01-20T14:43:50.783" v="9258" actId="1035"/>
          <ac:spMkLst>
            <pc:docMk/>
            <pc:sldMk cId="1406513896" sldId="545"/>
            <ac:spMk id="44" creationId="{EF026A10-6FD6-403A-9A70-1C5D21AB26A8}"/>
          </ac:spMkLst>
        </pc:spChg>
        <pc:spChg chg="add mod">
          <ac:chgData name="Kitazawa Masakiyo" userId="2bf3742da7ad8ecb" providerId="LiveId" clId="{1CBCE0AE-AD83-41B1-B12A-443663DC5D2F}" dt="2022-01-20T14:43:50.783" v="9258" actId="1035"/>
          <ac:spMkLst>
            <pc:docMk/>
            <pc:sldMk cId="1406513896" sldId="545"/>
            <ac:spMk id="45" creationId="{FCED32F3-6785-4EEF-ABAF-54A01100DBA9}"/>
          </ac:spMkLst>
        </pc:spChg>
        <pc:spChg chg="add mod ord">
          <ac:chgData name="Kitazawa Masakiyo" userId="2bf3742da7ad8ecb" providerId="LiveId" clId="{1CBCE0AE-AD83-41B1-B12A-443663DC5D2F}" dt="2022-01-21T05:38:11.687" v="11066" actId="207"/>
          <ac:spMkLst>
            <pc:docMk/>
            <pc:sldMk cId="1406513896" sldId="545"/>
            <ac:spMk id="46" creationId="{C8F18941-250D-489D-80A7-5F50AE2F08A0}"/>
          </ac:spMkLst>
        </pc:spChg>
        <pc:spChg chg="add 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47" creationId="{11FA67F9-4FB9-4CE9-9FCE-743DC26FBC7E}"/>
          </ac:spMkLst>
        </pc:spChg>
        <pc:spChg chg="add mod">
          <ac:chgData name="Kitazawa Masakiyo" userId="2bf3742da7ad8ecb" providerId="LiveId" clId="{1CBCE0AE-AD83-41B1-B12A-443663DC5D2F}" dt="2022-01-21T02:19:43.100" v="10757" actId="1035"/>
          <ac:spMkLst>
            <pc:docMk/>
            <pc:sldMk cId="1406513896" sldId="545"/>
            <ac:spMk id="48" creationId="{C415B8B0-E629-4A09-8CB2-A8965B8F4244}"/>
          </ac:spMkLst>
        </pc:spChg>
        <pc:spChg chg="add del mod">
          <ac:chgData name="Kitazawa Masakiyo" userId="2bf3742da7ad8ecb" providerId="LiveId" clId="{1CBCE0AE-AD83-41B1-B12A-443663DC5D2F}" dt="2022-01-21T05:38:25.637" v="11070" actId="478"/>
          <ac:spMkLst>
            <pc:docMk/>
            <pc:sldMk cId="1406513896" sldId="545"/>
            <ac:spMk id="49" creationId="{B4433D93-C753-4777-8E00-7E0F94BEFC8A}"/>
          </ac:spMkLst>
        </pc:spChg>
        <pc:spChg chg="add del mod">
          <ac:chgData name="Kitazawa Masakiyo" userId="2bf3742da7ad8ecb" providerId="LiveId" clId="{1CBCE0AE-AD83-41B1-B12A-443663DC5D2F}" dt="2022-01-21T05:39:04.719" v="11092" actId="478"/>
          <ac:spMkLst>
            <pc:docMk/>
            <pc:sldMk cId="1406513896" sldId="545"/>
            <ac:spMk id="50" creationId="{31F74D17-600C-4DB1-A349-CBF236C60712}"/>
          </ac:spMkLst>
        </pc:spChg>
        <pc:spChg chg="add mod">
          <ac:chgData name="Kitazawa Masakiyo" userId="2bf3742da7ad8ecb" providerId="LiveId" clId="{1CBCE0AE-AD83-41B1-B12A-443663DC5D2F}" dt="2022-01-20T14:11:39.163" v="7887" actId="1076"/>
          <ac:spMkLst>
            <pc:docMk/>
            <pc:sldMk cId="1406513896" sldId="545"/>
            <ac:spMk id="51" creationId="{70656678-B79F-42D0-8BA3-5388808419C0}"/>
          </ac:spMkLst>
        </pc:spChg>
        <pc:spChg chg="add mod ord">
          <ac:chgData name="Kitazawa Masakiyo" userId="2bf3742da7ad8ecb" providerId="LiveId" clId="{1CBCE0AE-AD83-41B1-B12A-443663DC5D2F}" dt="2022-01-20T14:11:07.250" v="7883" actId="1076"/>
          <ac:spMkLst>
            <pc:docMk/>
            <pc:sldMk cId="1406513896" sldId="545"/>
            <ac:spMk id="52" creationId="{BD74A34F-F683-4688-9C02-6DD5717A4775}"/>
          </ac:spMkLst>
        </pc:spChg>
        <pc:grpChg chg="add mod ord">
          <ac:chgData name="Kitazawa Masakiyo" userId="2bf3742da7ad8ecb" providerId="LiveId" clId="{1CBCE0AE-AD83-41B1-B12A-443663DC5D2F}" dt="2022-01-21T02:19:43.100" v="10757" actId="1035"/>
          <ac:grpSpMkLst>
            <pc:docMk/>
            <pc:sldMk cId="1406513896" sldId="545"/>
            <ac:grpSpMk id="22" creationId="{3F0A3F73-7D7B-4179-8E1B-73C829CFDBA0}"/>
          </ac:grpSpMkLst>
        </pc:grpChg>
        <pc:grpChg chg="add mod">
          <ac:chgData name="Kitazawa Masakiyo" userId="2bf3742da7ad8ecb" providerId="LiveId" clId="{1CBCE0AE-AD83-41B1-B12A-443663DC5D2F}" dt="2022-01-21T02:19:43.100" v="10757" actId="1035"/>
          <ac:grpSpMkLst>
            <pc:docMk/>
            <pc:sldMk cId="1406513896" sldId="545"/>
            <ac:grpSpMk id="37" creationId="{F3B9556E-A201-4E05-A378-0396143DF76D}"/>
          </ac:grpSpMkLst>
        </pc:grpChg>
        <pc:picChg chg="del">
          <ac:chgData name="Kitazawa Masakiyo" userId="2bf3742da7ad8ecb" providerId="LiveId" clId="{1CBCE0AE-AD83-41B1-B12A-443663DC5D2F}" dt="2022-01-20T13:44:15.795" v="7296" actId="478"/>
          <ac:picMkLst>
            <pc:docMk/>
            <pc:sldMk cId="1406513896" sldId="545"/>
            <ac:picMk id="4" creationId="{00000000-0000-0000-0000-000000000000}"/>
          </ac:picMkLst>
        </pc:picChg>
        <pc:picChg chg="del">
          <ac:chgData name="Kitazawa Masakiyo" userId="2bf3742da7ad8ecb" providerId="LiveId" clId="{1CBCE0AE-AD83-41B1-B12A-443663DC5D2F}" dt="2022-01-20T14:00:01.664" v="7592" actId="478"/>
          <ac:picMkLst>
            <pc:docMk/>
            <pc:sldMk cId="1406513896" sldId="545"/>
            <ac:picMk id="15" creationId="{490569A2-FDB9-4379-A71A-6BECACF87F8C}"/>
          </ac:picMkLst>
        </pc:picChg>
        <pc:picChg chg="del">
          <ac:chgData name="Kitazawa Masakiyo" userId="2bf3742da7ad8ecb" providerId="LiveId" clId="{1CBCE0AE-AD83-41B1-B12A-443663DC5D2F}" dt="2022-01-20T13:43:04.053" v="7252" actId="478"/>
          <ac:picMkLst>
            <pc:docMk/>
            <pc:sldMk cId="1406513896" sldId="545"/>
            <ac:picMk id="17" creationId="{46D3EF56-CC21-468E-BBE9-036E13D987EC}"/>
          </ac:picMkLst>
        </pc:picChg>
        <pc:picChg chg="add mod">
          <ac:chgData name="Kitazawa Masakiyo" userId="2bf3742da7ad8ecb" providerId="LiveId" clId="{1CBCE0AE-AD83-41B1-B12A-443663DC5D2F}" dt="2022-01-21T02:19:43.100" v="10757" actId="1035"/>
          <ac:picMkLst>
            <pc:docMk/>
            <pc:sldMk cId="1406513896" sldId="545"/>
            <ac:picMk id="30" creationId="{1B4284BF-2D93-429F-B6A8-844B30D9B833}"/>
          </ac:picMkLst>
        </pc:picChg>
        <pc:picChg chg="add del mod">
          <ac:chgData name="Kitazawa Masakiyo" userId="2bf3742da7ad8ecb" providerId="LiveId" clId="{1CBCE0AE-AD83-41B1-B12A-443663DC5D2F}" dt="2022-01-20T13:59:40.145" v="7591"/>
          <ac:picMkLst>
            <pc:docMk/>
            <pc:sldMk cId="1406513896" sldId="545"/>
            <ac:picMk id="40" creationId="{9404B41F-81F7-4F12-A938-41BA42910EFA}"/>
          </ac:picMkLst>
        </pc:picChg>
        <pc:picChg chg="add mod">
          <ac:chgData name="Kitazawa Masakiyo" userId="2bf3742da7ad8ecb" providerId="LiveId" clId="{1CBCE0AE-AD83-41B1-B12A-443663DC5D2F}" dt="2022-01-21T02:19:43.100" v="10757" actId="1035"/>
          <ac:picMkLst>
            <pc:docMk/>
            <pc:sldMk cId="1406513896" sldId="545"/>
            <ac:picMk id="42" creationId="{B2FACCD9-AE03-4D05-81D3-777FFD70F3AF}"/>
          </ac:picMkLst>
        </pc:picChg>
      </pc:sldChg>
      <pc:sldChg chg="addSp delSp modSp new del mod">
        <pc:chgData name="Kitazawa Masakiyo" userId="2bf3742da7ad8ecb" providerId="LiveId" clId="{1CBCE0AE-AD83-41B1-B12A-443663DC5D2F}" dt="2022-01-20T13:39:43.133" v="7225" actId="2696"/>
        <pc:sldMkLst>
          <pc:docMk/>
          <pc:sldMk cId="2156885333" sldId="545"/>
        </pc:sldMkLst>
        <pc:spChg chg="mod">
          <ac:chgData name="Kitazawa Masakiyo" userId="2bf3742da7ad8ecb" providerId="LiveId" clId="{1CBCE0AE-AD83-41B1-B12A-443663DC5D2F}" dt="2022-01-20T11:50:01.329" v="6320" actId="20577"/>
          <ac:spMkLst>
            <pc:docMk/>
            <pc:sldMk cId="2156885333" sldId="545"/>
            <ac:spMk id="2" creationId="{52791F3E-A09C-45A5-B042-F7C4D0E9AAE4}"/>
          </ac:spMkLst>
        </pc:spChg>
        <pc:spChg chg="del">
          <ac:chgData name="Kitazawa Masakiyo" userId="2bf3742da7ad8ecb" providerId="LiveId" clId="{1CBCE0AE-AD83-41B1-B12A-443663DC5D2F}" dt="2022-01-20T11:49:52.475" v="6300" actId="478"/>
          <ac:spMkLst>
            <pc:docMk/>
            <pc:sldMk cId="2156885333" sldId="545"/>
            <ac:spMk id="3" creationId="{CF4D11D4-B486-4137-A740-A8D018CC3845}"/>
          </ac:spMkLst>
        </pc:spChg>
        <pc:spChg chg="add mod">
          <ac:chgData name="Kitazawa Masakiyo" userId="2bf3742da7ad8ecb" providerId="LiveId" clId="{1CBCE0AE-AD83-41B1-B12A-443663DC5D2F}" dt="2022-01-20T11:50:57.464" v="6416" actId="1076"/>
          <ac:spMkLst>
            <pc:docMk/>
            <pc:sldMk cId="2156885333" sldId="545"/>
            <ac:spMk id="4" creationId="{D4F0C049-D622-483E-92A7-B1C72165E698}"/>
          </ac:spMkLst>
        </pc:spChg>
        <pc:spChg chg="add mod">
          <ac:chgData name="Kitazawa Masakiyo" userId="2bf3742da7ad8ecb" providerId="LiveId" clId="{1CBCE0AE-AD83-41B1-B12A-443663DC5D2F}" dt="2022-01-20T11:51:38.650" v="6487" actId="20577"/>
          <ac:spMkLst>
            <pc:docMk/>
            <pc:sldMk cId="2156885333" sldId="545"/>
            <ac:spMk id="5" creationId="{AFEBC0BA-B951-427B-B0AB-4083AED75D20}"/>
          </ac:spMkLst>
        </pc:spChg>
      </pc:sldChg>
      <pc:sldChg chg="addSp delSp modSp mod ord">
        <pc:chgData name="Kitazawa Masakiyo" userId="2bf3742da7ad8ecb" providerId="LiveId" clId="{1CBCE0AE-AD83-41B1-B12A-443663DC5D2F}" dt="2022-01-21T05:39:42.730" v="11100" actId="1076"/>
        <pc:sldMkLst>
          <pc:docMk/>
          <pc:sldMk cId="3521294754" sldId="546"/>
        </pc:sldMkLst>
        <pc:spChg chg="add mod">
          <ac:chgData name="Kitazawa Masakiyo" userId="2bf3742da7ad8ecb" providerId="LiveId" clId="{1CBCE0AE-AD83-41B1-B12A-443663DC5D2F}" dt="2022-01-20T14:15:11.314" v="8130" actId="20577"/>
          <ac:spMkLst>
            <pc:docMk/>
            <pc:sldMk cId="3521294754" sldId="546"/>
            <ac:spMk id="3" creationId="{0298A04D-3927-4E06-9C85-782F2BEDE6E3}"/>
          </ac:spMkLst>
        </pc:spChg>
        <pc:spChg chg="add mod">
          <ac:chgData name="Kitazawa Masakiyo" userId="2bf3742da7ad8ecb" providerId="LiveId" clId="{1CBCE0AE-AD83-41B1-B12A-443663DC5D2F}" dt="2022-01-20T14:16:58.264" v="8263" actId="1076"/>
          <ac:spMkLst>
            <pc:docMk/>
            <pc:sldMk cId="3521294754" sldId="546"/>
            <ac:spMk id="4" creationId="{1BDAD587-30B4-4965-8FF1-419D910D3661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6" creationId="{4EDD8CFC-CFED-4DF9-88AD-047B41D10CCB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7" creationId="{31CFFEF1-5358-4D1F-AC08-7064ABF9E349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13" creationId="{F553F641-F1CC-487F-950C-334BFF8422C5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20" creationId="{DF1EE012-0654-44E1-95B1-2B34DB7D14BE}"/>
          </ac:spMkLst>
        </pc:spChg>
        <pc:spChg chg="add mod ord">
          <ac:chgData name="Kitazawa Masakiyo" userId="2bf3742da7ad8ecb" providerId="LiveId" clId="{1CBCE0AE-AD83-41B1-B12A-443663DC5D2F}" dt="2022-01-21T05:39:39.508" v="11099" actId="167"/>
          <ac:spMkLst>
            <pc:docMk/>
            <pc:sldMk cId="3521294754" sldId="546"/>
            <ac:spMk id="21" creationId="{4A4DD03D-F7B1-4E3F-94B1-EB53A93592C9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21" creationId="{C642D00E-F5EE-42DF-91BB-04FC081CA485}"/>
          </ac:spMkLst>
        </pc:spChg>
        <pc:spChg chg="add mod ord">
          <ac:chgData name="Kitazawa Masakiyo" userId="2bf3742da7ad8ecb" providerId="LiveId" clId="{1CBCE0AE-AD83-41B1-B12A-443663DC5D2F}" dt="2022-01-21T05:39:42.730" v="11100" actId="1076"/>
          <ac:spMkLst>
            <pc:docMk/>
            <pc:sldMk cId="3521294754" sldId="546"/>
            <ac:spMk id="22" creationId="{8A70BEF1-13A3-490E-BA3A-3D6FE04FCAB8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25" creationId="{DC003F8D-1E52-47CC-8B2F-E748B530B657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27" creationId="{0AC81293-FD88-4F2E-B24C-60A5E473C933}"/>
          </ac:spMkLst>
        </pc:spChg>
        <pc:spChg chg="add mod">
          <ac:chgData name="Kitazawa Masakiyo" userId="2bf3742da7ad8ecb" providerId="LiveId" clId="{1CBCE0AE-AD83-41B1-B12A-443663DC5D2F}" dt="2022-01-20T14:11:53.275" v="7961" actId="1035"/>
          <ac:spMkLst>
            <pc:docMk/>
            <pc:sldMk cId="3521294754" sldId="546"/>
            <ac:spMk id="29" creationId="{B9A6839D-9EC8-4C84-9F38-23DCF2DDD5F6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31" creationId="{8C729BAD-E277-4C1E-B8E3-63A5249366F0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32" creationId="{D3EEB1C9-C606-4741-B148-92DDF7120C36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33" creationId="{3A3E7C99-491D-45F5-B639-31640F6A51CB}"/>
          </ac:spMkLst>
        </pc:spChg>
        <pc:spChg chg="add del mod">
          <ac:chgData name="Kitazawa Masakiyo" userId="2bf3742da7ad8ecb" providerId="LiveId" clId="{1CBCE0AE-AD83-41B1-B12A-443663DC5D2F}" dt="2022-01-20T14:11:56.612" v="7962" actId="478"/>
          <ac:spMkLst>
            <pc:docMk/>
            <pc:sldMk cId="3521294754" sldId="546"/>
            <ac:spMk id="34" creationId="{D61AE7FA-A002-425B-A8B1-95C03850D5DC}"/>
          </ac:spMkLst>
        </pc:spChg>
        <pc:spChg chg="add del mod">
          <ac:chgData name="Kitazawa Masakiyo" userId="2bf3742da7ad8ecb" providerId="LiveId" clId="{1CBCE0AE-AD83-41B1-B12A-443663DC5D2F}" dt="2022-01-21T05:39:20.582" v="11094" actId="478"/>
          <ac:spMkLst>
            <pc:docMk/>
            <pc:sldMk cId="3521294754" sldId="546"/>
            <ac:spMk id="35" creationId="{D5671615-1E76-43BF-8F94-480F463FB589}"/>
          </ac:spMkLst>
        </pc:spChg>
        <pc:spChg chg="add mod">
          <ac:chgData name="Kitazawa Masakiyo" userId="2bf3742da7ad8ecb" providerId="LiveId" clId="{1CBCE0AE-AD83-41B1-B12A-443663DC5D2F}" dt="2022-01-20T14:14:55.638" v="8094" actId="1076"/>
          <ac:spMkLst>
            <pc:docMk/>
            <pc:sldMk cId="3521294754" sldId="546"/>
            <ac:spMk id="36" creationId="{7952FFEB-EA6F-4457-AB36-38F1E6F53008}"/>
          </ac:spMkLst>
        </pc:spChg>
        <pc:spChg chg="add mod">
          <ac:chgData name="Kitazawa Masakiyo" userId="2bf3742da7ad8ecb" providerId="LiveId" clId="{1CBCE0AE-AD83-41B1-B12A-443663DC5D2F}" dt="2022-01-20T14:14:55.638" v="8094" actId="1076"/>
          <ac:spMkLst>
            <pc:docMk/>
            <pc:sldMk cId="3521294754" sldId="546"/>
            <ac:spMk id="40" creationId="{EE3AD23C-4F34-410B-AA3F-EC37FF021546}"/>
          </ac:spMkLst>
        </pc:spChg>
        <pc:spChg chg="add del mod">
          <ac:chgData name="Kitazawa Masakiyo" userId="2bf3742da7ad8ecb" providerId="LiveId" clId="{1CBCE0AE-AD83-41B1-B12A-443663DC5D2F}" dt="2022-01-21T05:39:20.582" v="11094" actId="478"/>
          <ac:spMkLst>
            <pc:docMk/>
            <pc:sldMk cId="3521294754" sldId="546"/>
            <ac:spMk id="41" creationId="{6451F947-DBDF-4F22-93F5-9CC4136B6CC2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3" creationId="{36492F9F-ADF9-4249-BCCE-BEFA57862748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4" creationId="{EF026A10-6FD6-403A-9A70-1C5D21AB26A8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5" creationId="{FCED32F3-6785-4EEF-ABAF-54A01100DBA9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6" creationId="{C8F18941-250D-489D-80A7-5F50AE2F08A0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7" creationId="{11FA67F9-4FB9-4CE9-9FCE-743DC26FBC7E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8" creationId="{C415B8B0-E629-4A09-8CB2-A8965B8F4244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49" creationId="{B4433D93-C753-4777-8E00-7E0F94BEFC8A}"/>
          </ac:spMkLst>
        </pc:spChg>
        <pc:spChg chg="del">
          <ac:chgData name="Kitazawa Masakiyo" userId="2bf3742da7ad8ecb" providerId="LiveId" clId="{1CBCE0AE-AD83-41B1-B12A-443663DC5D2F}" dt="2022-01-20T14:09:08.248" v="7794" actId="478"/>
          <ac:spMkLst>
            <pc:docMk/>
            <pc:sldMk cId="3521294754" sldId="546"/>
            <ac:spMk id="50" creationId="{31F74D17-600C-4DB1-A349-CBF236C60712}"/>
          </ac:spMkLst>
        </pc:spChg>
        <pc:spChg chg="mod">
          <ac:chgData name="Kitazawa Masakiyo" userId="2bf3742da7ad8ecb" providerId="LiveId" clId="{1CBCE0AE-AD83-41B1-B12A-443663DC5D2F}" dt="2022-01-20T14:14:55.638" v="8094" actId="1076"/>
          <ac:spMkLst>
            <pc:docMk/>
            <pc:sldMk cId="3521294754" sldId="546"/>
            <ac:spMk id="52" creationId="{A9B316C6-FDD7-4A7C-9A8C-7F52FD6BDDC4}"/>
          </ac:spMkLst>
        </pc:spChg>
        <pc:spChg chg="mod">
          <ac:chgData name="Kitazawa Masakiyo" userId="2bf3742da7ad8ecb" providerId="LiveId" clId="{1CBCE0AE-AD83-41B1-B12A-443663DC5D2F}" dt="2022-01-20T14:14:55.638" v="8094" actId="1076"/>
          <ac:spMkLst>
            <pc:docMk/>
            <pc:sldMk cId="3521294754" sldId="546"/>
            <ac:spMk id="53" creationId="{22A842CF-70E7-44D8-BB3B-077C22B8B8DC}"/>
          </ac:spMkLst>
        </pc:spChg>
        <pc:spChg chg="add mod">
          <ac:chgData name="Kitazawa Masakiyo" userId="2bf3742da7ad8ecb" providerId="LiveId" clId="{1CBCE0AE-AD83-41B1-B12A-443663DC5D2F}" dt="2022-01-20T14:14:55.638" v="8094" actId="1076"/>
          <ac:spMkLst>
            <pc:docMk/>
            <pc:sldMk cId="3521294754" sldId="546"/>
            <ac:spMk id="55" creationId="{9001BA1B-8909-4F41-9548-D03B768390DD}"/>
          </ac:spMkLst>
        </pc:spChg>
        <pc:spChg chg="add mod">
          <ac:chgData name="Kitazawa Masakiyo" userId="2bf3742da7ad8ecb" providerId="LiveId" clId="{1CBCE0AE-AD83-41B1-B12A-443663DC5D2F}" dt="2022-01-20T14:14:55.638" v="8094" actId="1076"/>
          <ac:spMkLst>
            <pc:docMk/>
            <pc:sldMk cId="3521294754" sldId="546"/>
            <ac:spMk id="56" creationId="{87873634-AF79-4E7D-9E85-61787335993E}"/>
          </ac:spMkLst>
        </pc:spChg>
        <pc:spChg chg="add mod">
          <ac:chgData name="Kitazawa Masakiyo" userId="2bf3742da7ad8ecb" providerId="LiveId" clId="{1CBCE0AE-AD83-41B1-B12A-443663DC5D2F}" dt="2022-01-20T14:15:19.051" v="8131" actId="1076"/>
          <ac:spMkLst>
            <pc:docMk/>
            <pc:sldMk cId="3521294754" sldId="546"/>
            <ac:spMk id="58" creationId="{B899C4D7-4D12-42D1-9C3B-A0E89A51E46A}"/>
          </ac:spMkLst>
        </pc:spChg>
        <pc:spChg chg="add mod">
          <ac:chgData name="Kitazawa Masakiyo" userId="2bf3742da7ad8ecb" providerId="LiveId" clId="{1CBCE0AE-AD83-41B1-B12A-443663DC5D2F}" dt="2022-01-20T14:15:19.051" v="8131" actId="1076"/>
          <ac:spMkLst>
            <pc:docMk/>
            <pc:sldMk cId="3521294754" sldId="546"/>
            <ac:spMk id="59" creationId="{E7E17601-5BA4-45DF-BD25-516B882D3A24}"/>
          </ac:spMkLst>
        </pc:spChg>
        <pc:spChg chg="add mod">
          <ac:chgData name="Kitazawa Masakiyo" userId="2bf3742da7ad8ecb" providerId="LiveId" clId="{1CBCE0AE-AD83-41B1-B12A-443663DC5D2F}" dt="2022-01-20T14:15:46.158" v="8133" actId="1076"/>
          <ac:spMkLst>
            <pc:docMk/>
            <pc:sldMk cId="3521294754" sldId="546"/>
            <ac:spMk id="61" creationId="{13AA57B6-4016-4FDC-B047-E18634426D98}"/>
          </ac:spMkLst>
        </pc:spChg>
        <pc:grpChg chg="del">
          <ac:chgData name="Kitazawa Masakiyo" userId="2bf3742da7ad8ecb" providerId="LiveId" clId="{1CBCE0AE-AD83-41B1-B12A-443663DC5D2F}" dt="2022-01-20T14:09:08.248" v="7794" actId="478"/>
          <ac:grpSpMkLst>
            <pc:docMk/>
            <pc:sldMk cId="3521294754" sldId="546"/>
            <ac:grpSpMk id="22" creationId="{3F0A3F73-7D7B-4179-8E1B-73C829CFDBA0}"/>
          </ac:grpSpMkLst>
        </pc:grpChg>
        <pc:grpChg chg="del">
          <ac:chgData name="Kitazawa Masakiyo" userId="2bf3742da7ad8ecb" providerId="LiveId" clId="{1CBCE0AE-AD83-41B1-B12A-443663DC5D2F}" dt="2022-01-20T14:09:08.248" v="7794" actId="478"/>
          <ac:grpSpMkLst>
            <pc:docMk/>
            <pc:sldMk cId="3521294754" sldId="546"/>
            <ac:grpSpMk id="37" creationId="{F3B9556E-A201-4E05-A378-0396143DF76D}"/>
          </ac:grpSpMkLst>
        </pc:grpChg>
        <pc:grpChg chg="add mod">
          <ac:chgData name="Kitazawa Masakiyo" userId="2bf3742da7ad8ecb" providerId="LiveId" clId="{1CBCE0AE-AD83-41B1-B12A-443663DC5D2F}" dt="2022-01-20T14:14:55.638" v="8094" actId="1076"/>
          <ac:grpSpMkLst>
            <pc:docMk/>
            <pc:sldMk cId="3521294754" sldId="546"/>
            <ac:grpSpMk id="51" creationId="{A375EC5A-EC88-4779-B534-4232108F754D}"/>
          </ac:grpSpMkLst>
        </pc:grpChg>
        <pc:picChg chg="del">
          <ac:chgData name="Kitazawa Masakiyo" userId="2bf3742da7ad8ecb" providerId="LiveId" clId="{1CBCE0AE-AD83-41B1-B12A-443663DC5D2F}" dt="2022-01-20T14:09:08.248" v="7794" actId="478"/>
          <ac:picMkLst>
            <pc:docMk/>
            <pc:sldMk cId="3521294754" sldId="546"/>
            <ac:picMk id="30" creationId="{1B4284BF-2D93-429F-B6A8-844B30D9B833}"/>
          </ac:picMkLst>
        </pc:picChg>
        <pc:picChg chg="del">
          <ac:chgData name="Kitazawa Masakiyo" userId="2bf3742da7ad8ecb" providerId="LiveId" clId="{1CBCE0AE-AD83-41B1-B12A-443663DC5D2F}" dt="2022-01-20T14:09:08.248" v="7794" actId="478"/>
          <ac:picMkLst>
            <pc:docMk/>
            <pc:sldMk cId="3521294754" sldId="546"/>
            <ac:picMk id="42" creationId="{B2FACCD9-AE03-4D05-81D3-777FFD70F3AF}"/>
          </ac:picMkLst>
        </pc:picChg>
        <pc:picChg chg="add mod">
          <ac:chgData name="Kitazawa Masakiyo" userId="2bf3742da7ad8ecb" providerId="LiveId" clId="{1CBCE0AE-AD83-41B1-B12A-443663DC5D2F}" dt="2022-01-20T14:14:55.638" v="8094" actId="1076"/>
          <ac:picMkLst>
            <pc:docMk/>
            <pc:sldMk cId="3521294754" sldId="546"/>
            <ac:picMk id="54" creationId="{05845CB4-E17B-447C-90A4-5B987C310E2A}"/>
          </ac:picMkLst>
        </pc:picChg>
        <pc:picChg chg="add mod">
          <ac:chgData name="Kitazawa Masakiyo" userId="2bf3742da7ad8ecb" providerId="LiveId" clId="{1CBCE0AE-AD83-41B1-B12A-443663DC5D2F}" dt="2022-01-20T14:14:55.638" v="8094" actId="1076"/>
          <ac:picMkLst>
            <pc:docMk/>
            <pc:sldMk cId="3521294754" sldId="546"/>
            <ac:picMk id="57" creationId="{A65344C7-7DAE-4EF2-964A-4925E4EA7C50}"/>
          </ac:picMkLst>
        </pc:picChg>
        <pc:picChg chg="add mod">
          <ac:chgData name="Kitazawa Masakiyo" userId="2bf3742da7ad8ecb" providerId="LiveId" clId="{1CBCE0AE-AD83-41B1-B12A-443663DC5D2F}" dt="2022-01-20T14:15:46.158" v="8133" actId="1076"/>
          <ac:picMkLst>
            <pc:docMk/>
            <pc:sldMk cId="3521294754" sldId="546"/>
            <ac:picMk id="60" creationId="{29F94E3F-8DCF-41D6-88D7-9A7C97E840A5}"/>
          </ac:picMkLst>
        </pc:picChg>
      </pc:sldChg>
      <pc:sldChg chg="modSp mod ord">
        <pc:chgData name="Kitazawa Masakiyo" userId="2bf3742da7ad8ecb" providerId="LiveId" clId="{1CBCE0AE-AD83-41B1-B12A-443663DC5D2F}" dt="2022-01-20T14:29:38.881" v="8671"/>
        <pc:sldMkLst>
          <pc:docMk/>
          <pc:sldMk cId="2114607377" sldId="547"/>
        </pc:sldMkLst>
        <pc:spChg chg="mod">
          <ac:chgData name="Kitazawa Masakiyo" userId="2bf3742da7ad8ecb" providerId="LiveId" clId="{1CBCE0AE-AD83-41B1-B12A-443663DC5D2F}" dt="2022-01-20T14:26:43.981" v="8562" actId="20577"/>
          <ac:spMkLst>
            <pc:docMk/>
            <pc:sldMk cId="2114607377" sldId="547"/>
            <ac:spMk id="2" creationId="{00000000-0000-0000-0000-000000000000}"/>
          </ac:spMkLst>
        </pc:spChg>
      </pc:sldChg>
      <pc:sldChg chg="modSp mod ord">
        <pc:chgData name="Kitazawa Masakiyo" userId="2bf3742da7ad8ecb" providerId="LiveId" clId="{1CBCE0AE-AD83-41B1-B12A-443663DC5D2F}" dt="2022-01-20T14:29:38.881" v="8671"/>
        <pc:sldMkLst>
          <pc:docMk/>
          <pc:sldMk cId="1841885019" sldId="548"/>
        </pc:sldMkLst>
        <pc:spChg chg="mod">
          <ac:chgData name="Kitazawa Masakiyo" userId="2bf3742da7ad8ecb" providerId="LiveId" clId="{1CBCE0AE-AD83-41B1-B12A-443663DC5D2F}" dt="2022-01-20T14:26:59.170" v="8563"/>
          <ac:spMkLst>
            <pc:docMk/>
            <pc:sldMk cId="1841885019" sldId="548"/>
            <ac:spMk id="2" creationId="{00000000-0000-0000-0000-000000000000}"/>
          </ac:spMkLst>
        </pc:spChg>
      </pc:sldChg>
      <pc:sldChg chg="addSp delSp modSp new mod ord">
        <pc:chgData name="Kitazawa Masakiyo" userId="2bf3742da7ad8ecb" providerId="LiveId" clId="{1CBCE0AE-AD83-41B1-B12A-443663DC5D2F}" dt="2022-01-21T05:45:17.769" v="11162"/>
        <pc:sldMkLst>
          <pc:docMk/>
          <pc:sldMk cId="768723825" sldId="549"/>
        </pc:sldMkLst>
        <pc:spChg chg="mod">
          <ac:chgData name="Kitazawa Masakiyo" userId="2bf3742da7ad8ecb" providerId="LiveId" clId="{1CBCE0AE-AD83-41B1-B12A-443663DC5D2F}" dt="2022-01-20T14:27:45.947" v="8595" actId="20577"/>
          <ac:spMkLst>
            <pc:docMk/>
            <pc:sldMk cId="768723825" sldId="549"/>
            <ac:spMk id="2" creationId="{97A1C694-B4F2-4828-BB89-E3B712C11BED}"/>
          </ac:spMkLst>
        </pc:spChg>
        <pc:spChg chg="del">
          <ac:chgData name="Kitazawa Masakiyo" userId="2bf3742da7ad8ecb" providerId="LiveId" clId="{1CBCE0AE-AD83-41B1-B12A-443663DC5D2F}" dt="2022-01-20T14:27:48.677" v="8596" actId="478"/>
          <ac:spMkLst>
            <pc:docMk/>
            <pc:sldMk cId="768723825" sldId="549"/>
            <ac:spMk id="3" creationId="{235BF023-3840-4016-B42E-AB2451C88DAB}"/>
          </ac:spMkLst>
        </pc:spChg>
        <pc:spChg chg="add mod">
          <ac:chgData name="Kitazawa Masakiyo" userId="2bf3742da7ad8ecb" providerId="LiveId" clId="{1CBCE0AE-AD83-41B1-B12A-443663DC5D2F}" dt="2022-01-20T14:28:25.205" v="8669" actId="1076"/>
          <ac:spMkLst>
            <pc:docMk/>
            <pc:sldMk cId="768723825" sldId="549"/>
            <ac:spMk id="4" creationId="{AB2F1F9E-0B4C-46D3-9D8A-8902C59550C4}"/>
          </ac:spMkLst>
        </pc:spChg>
        <pc:spChg chg="add mod">
          <ac:chgData name="Kitazawa Masakiyo" userId="2bf3742da7ad8ecb" providerId="LiveId" clId="{1CBCE0AE-AD83-41B1-B12A-443663DC5D2F}" dt="2022-01-20T14:32:54.782" v="8789" actId="6549"/>
          <ac:spMkLst>
            <pc:docMk/>
            <pc:sldMk cId="768723825" sldId="549"/>
            <ac:spMk id="6" creationId="{BA321866-EEAC-4C6D-97F5-6C3A48C29CC5}"/>
          </ac:spMkLst>
        </pc:spChg>
        <pc:spChg chg="add mod">
          <ac:chgData name="Kitazawa Masakiyo" userId="2bf3742da7ad8ecb" providerId="LiveId" clId="{1CBCE0AE-AD83-41B1-B12A-443663DC5D2F}" dt="2022-01-20T14:33:09.068" v="8842" actId="20577"/>
          <ac:spMkLst>
            <pc:docMk/>
            <pc:sldMk cId="768723825" sldId="549"/>
            <ac:spMk id="7" creationId="{48A4147E-0EE4-4473-976F-9E52509B6907}"/>
          </ac:spMkLst>
        </pc:spChg>
        <pc:spChg chg="add mod">
          <ac:chgData name="Kitazawa Masakiyo" userId="2bf3742da7ad8ecb" providerId="LiveId" clId="{1CBCE0AE-AD83-41B1-B12A-443663DC5D2F}" dt="2022-01-20T14:34:04.551" v="8906" actId="6549"/>
          <ac:spMkLst>
            <pc:docMk/>
            <pc:sldMk cId="768723825" sldId="549"/>
            <ac:spMk id="9" creationId="{2B83B68E-A297-4641-8256-667399F53825}"/>
          </ac:spMkLst>
        </pc:spChg>
        <pc:spChg chg="add mod">
          <ac:chgData name="Kitazawa Masakiyo" userId="2bf3742da7ad8ecb" providerId="LiveId" clId="{1CBCE0AE-AD83-41B1-B12A-443663DC5D2F}" dt="2022-01-20T14:34:28.128" v="8953" actId="1076"/>
          <ac:spMkLst>
            <pc:docMk/>
            <pc:sldMk cId="768723825" sldId="549"/>
            <ac:spMk id="10" creationId="{375F85F9-B39C-4634-8223-6CD71C5F97B5}"/>
          </ac:spMkLst>
        </pc:spChg>
        <pc:spChg chg="add mod">
          <ac:chgData name="Kitazawa Masakiyo" userId="2bf3742da7ad8ecb" providerId="LiveId" clId="{1CBCE0AE-AD83-41B1-B12A-443663DC5D2F}" dt="2022-01-20T14:32:34.923" v="8735" actId="1035"/>
          <ac:spMkLst>
            <pc:docMk/>
            <pc:sldMk cId="768723825" sldId="549"/>
            <ac:spMk id="11" creationId="{1DE102B1-A867-4191-B0AD-92A5B97E1566}"/>
          </ac:spMkLst>
        </pc:spChg>
        <pc:picChg chg="add mod">
          <ac:chgData name="Kitazawa Masakiyo" userId="2bf3742da7ad8ecb" providerId="LiveId" clId="{1CBCE0AE-AD83-41B1-B12A-443663DC5D2F}" dt="2022-01-20T14:32:34.923" v="8735" actId="1035"/>
          <ac:picMkLst>
            <pc:docMk/>
            <pc:sldMk cId="768723825" sldId="549"/>
            <ac:picMk id="5" creationId="{776476F6-4F28-4FAB-990C-6AAF41BD2BA0}"/>
          </ac:picMkLst>
        </pc:picChg>
        <pc:picChg chg="add mod">
          <ac:chgData name="Kitazawa Masakiyo" userId="2bf3742da7ad8ecb" providerId="LiveId" clId="{1CBCE0AE-AD83-41B1-B12A-443663DC5D2F}" dt="2022-01-20T14:32:34.923" v="8735" actId="1035"/>
          <ac:picMkLst>
            <pc:docMk/>
            <pc:sldMk cId="768723825" sldId="549"/>
            <ac:picMk id="8" creationId="{B7E4CBA2-6908-47B8-86A6-CB577353616A}"/>
          </ac:picMkLst>
        </pc:picChg>
      </pc:sldChg>
      <pc:sldChg chg="delSp modSp new del mod">
        <pc:chgData name="Kitazawa Masakiyo" userId="2bf3742da7ad8ecb" providerId="LiveId" clId="{1CBCE0AE-AD83-41B1-B12A-443663DC5D2F}" dt="2022-01-20T14:44:50.816" v="9259" actId="2696"/>
        <pc:sldMkLst>
          <pc:docMk/>
          <pc:sldMk cId="2746911531" sldId="550"/>
        </pc:sldMkLst>
        <pc:spChg chg="mod">
          <ac:chgData name="Kitazawa Masakiyo" userId="2bf3742da7ad8ecb" providerId="LiveId" clId="{1CBCE0AE-AD83-41B1-B12A-443663DC5D2F}" dt="2022-01-20T14:31:38.394" v="8702" actId="20577"/>
          <ac:spMkLst>
            <pc:docMk/>
            <pc:sldMk cId="2746911531" sldId="550"/>
            <ac:spMk id="2" creationId="{E75EF4A4-C4C5-4131-841D-504593EC6E97}"/>
          </ac:spMkLst>
        </pc:spChg>
        <pc:spChg chg="del">
          <ac:chgData name="Kitazawa Masakiyo" userId="2bf3742da7ad8ecb" providerId="LiveId" clId="{1CBCE0AE-AD83-41B1-B12A-443663DC5D2F}" dt="2022-01-20T14:31:31.389" v="8685" actId="478"/>
          <ac:spMkLst>
            <pc:docMk/>
            <pc:sldMk cId="2746911531" sldId="550"/>
            <ac:spMk id="3" creationId="{1295BF0A-10F2-4D0A-927B-82A3D0BE979F}"/>
          </ac:spMkLst>
        </pc:spChg>
      </pc:sldChg>
      <pc:sldChg chg="addSp delSp modSp new mod modAnim">
        <pc:chgData name="Kitazawa Masakiyo" userId="2bf3742da7ad8ecb" providerId="LiveId" clId="{1CBCE0AE-AD83-41B1-B12A-443663DC5D2F}" dt="2022-01-21T02:24:41.700" v="10777" actId="1038"/>
        <pc:sldMkLst>
          <pc:docMk/>
          <pc:sldMk cId="1634019482" sldId="551"/>
        </pc:sldMkLst>
        <pc:spChg chg="mod">
          <ac:chgData name="Kitazawa Masakiyo" userId="2bf3742da7ad8ecb" providerId="LiveId" clId="{1CBCE0AE-AD83-41B1-B12A-443663DC5D2F}" dt="2022-01-20T14:35:22.219" v="8986" actId="20577"/>
          <ac:spMkLst>
            <pc:docMk/>
            <pc:sldMk cId="1634019482" sldId="551"/>
            <ac:spMk id="2" creationId="{BFD7C6E1-7D50-495A-89A7-F5ED19F1CF4F}"/>
          </ac:spMkLst>
        </pc:spChg>
        <pc:spChg chg="del">
          <ac:chgData name="Kitazawa Masakiyo" userId="2bf3742da7ad8ecb" providerId="LiveId" clId="{1CBCE0AE-AD83-41B1-B12A-443663DC5D2F}" dt="2022-01-20T14:34:50.744" v="8955" actId="478"/>
          <ac:spMkLst>
            <pc:docMk/>
            <pc:sldMk cId="1634019482" sldId="551"/>
            <ac:spMk id="3" creationId="{74833E2E-F347-4203-A847-A05A5E40F2CB}"/>
          </ac:spMkLst>
        </pc:spChg>
        <pc:spChg chg="add mod">
          <ac:chgData name="Kitazawa Masakiyo" userId="2bf3742da7ad8ecb" providerId="LiveId" clId="{1CBCE0AE-AD83-41B1-B12A-443663DC5D2F}" dt="2022-01-20T14:49:42.260" v="9480" actId="1035"/>
          <ac:spMkLst>
            <pc:docMk/>
            <pc:sldMk cId="1634019482" sldId="551"/>
            <ac:spMk id="4" creationId="{9A5B1E86-C763-4BAF-91D1-8E93E94D843F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5" creationId="{AEF9085A-6DAC-435A-A910-A4AB2B6D7326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6" creationId="{EA4D39B7-C04E-4CC3-86BA-B79B6A551E21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7" creationId="{A7A3B074-67A3-4D92-9C73-B441CAD4C2C2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8" creationId="{F7561265-5D1B-4CAA-818B-802891168636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9" creationId="{19A4709E-5C89-4E04-8C3A-2DABC1A41F74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10" creationId="{4D3FA00F-B0A5-4676-A147-954EF33CB44A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11" creationId="{77FB119F-A984-4432-BE2A-4D47EDDC9833}"/>
          </ac:spMkLst>
        </pc:spChg>
        <pc:spChg chg="add del mod">
          <ac:chgData name="Kitazawa Masakiyo" userId="2bf3742da7ad8ecb" providerId="LiveId" clId="{1CBCE0AE-AD83-41B1-B12A-443663DC5D2F}" dt="2022-01-21T02:22:42.591" v="10765" actId="478"/>
          <ac:spMkLst>
            <pc:docMk/>
            <pc:sldMk cId="1634019482" sldId="551"/>
            <ac:spMk id="12" creationId="{427F90D6-613A-4317-AE9E-39B63BE7F58C}"/>
          </ac:spMkLst>
        </pc:spChg>
        <pc:spChg chg="add mod">
          <ac:chgData name="Kitazawa Masakiyo" userId="2bf3742da7ad8ecb" providerId="LiveId" clId="{1CBCE0AE-AD83-41B1-B12A-443663DC5D2F}" dt="2022-01-20T14:50:40.388" v="9567" actId="20577"/>
          <ac:spMkLst>
            <pc:docMk/>
            <pc:sldMk cId="1634019482" sldId="551"/>
            <ac:spMk id="14" creationId="{A67DB57A-EF30-4289-BA4F-612CAA782251}"/>
          </ac:spMkLst>
        </pc:spChg>
        <pc:spChg chg="add del mod">
          <ac:chgData name="Kitazawa Masakiyo" userId="2bf3742da7ad8ecb" providerId="LiveId" clId="{1CBCE0AE-AD83-41B1-B12A-443663DC5D2F}" dt="2022-01-20T14:49:38.985" v="9475"/>
          <ac:spMkLst>
            <pc:docMk/>
            <pc:sldMk cId="1634019482" sldId="551"/>
            <ac:spMk id="17" creationId="{EC632682-A3EF-4935-8835-0D9E9CB9B1CA}"/>
          </ac:spMkLst>
        </pc:spChg>
        <pc:spChg chg="add mod">
          <ac:chgData name="Kitazawa Masakiyo" userId="2bf3742da7ad8ecb" providerId="LiveId" clId="{1CBCE0AE-AD83-41B1-B12A-443663DC5D2F}" dt="2022-01-20T14:50:04.979" v="9512" actId="1076"/>
          <ac:spMkLst>
            <pc:docMk/>
            <pc:sldMk cId="1634019482" sldId="551"/>
            <ac:spMk id="18" creationId="{F7D3C415-73AA-4C24-A95F-A2B118C52005}"/>
          </ac:spMkLst>
        </pc:spChg>
        <pc:spChg chg="mod">
          <ac:chgData name="Kitazawa Masakiyo" userId="2bf3742da7ad8ecb" providerId="LiveId" clId="{1CBCE0AE-AD83-41B1-B12A-443663DC5D2F}" dt="2022-01-21T02:23:49.748" v="10766"/>
          <ac:spMkLst>
            <pc:docMk/>
            <pc:sldMk cId="1634019482" sldId="551"/>
            <ac:spMk id="20" creationId="{D9D20F2C-EFEB-42DD-ACCB-9567CE1621A1}"/>
          </ac:spMkLst>
        </pc:spChg>
        <pc:spChg chg="mod">
          <ac:chgData name="Kitazawa Masakiyo" userId="2bf3742da7ad8ecb" providerId="LiveId" clId="{1CBCE0AE-AD83-41B1-B12A-443663DC5D2F}" dt="2022-01-21T02:23:49.748" v="10766"/>
          <ac:spMkLst>
            <pc:docMk/>
            <pc:sldMk cId="1634019482" sldId="551"/>
            <ac:spMk id="21" creationId="{2959F7AE-838A-47F7-9AB3-31E0D7FEB02A}"/>
          </ac:spMkLst>
        </pc:spChg>
        <pc:spChg chg="mod">
          <ac:chgData name="Kitazawa Masakiyo" userId="2bf3742da7ad8ecb" providerId="LiveId" clId="{1CBCE0AE-AD83-41B1-B12A-443663DC5D2F}" dt="2022-01-21T02:23:49.748" v="10766"/>
          <ac:spMkLst>
            <pc:docMk/>
            <pc:sldMk cId="1634019482" sldId="551"/>
            <ac:spMk id="22" creationId="{0576D3E6-F0B3-4E7D-AD06-A5A1B2425251}"/>
          </ac:spMkLst>
        </pc:spChg>
        <pc:spChg chg="mod">
          <ac:chgData name="Kitazawa Masakiyo" userId="2bf3742da7ad8ecb" providerId="LiveId" clId="{1CBCE0AE-AD83-41B1-B12A-443663DC5D2F}" dt="2022-01-21T02:23:49.748" v="10766"/>
          <ac:spMkLst>
            <pc:docMk/>
            <pc:sldMk cId="1634019482" sldId="551"/>
            <ac:spMk id="23" creationId="{4042598A-18FB-42CB-8EF7-7C5418AE8BA5}"/>
          </ac:spMkLst>
        </pc:spChg>
        <pc:grpChg chg="add mod">
          <ac:chgData name="Kitazawa Masakiyo" userId="2bf3742da7ad8ecb" providerId="LiveId" clId="{1CBCE0AE-AD83-41B1-B12A-443663DC5D2F}" dt="2022-01-21T02:24:41.700" v="10777" actId="1038"/>
          <ac:grpSpMkLst>
            <pc:docMk/>
            <pc:sldMk cId="1634019482" sldId="551"/>
            <ac:grpSpMk id="19" creationId="{D2BE912E-A48B-4453-B7A5-1CDF3BFD516D}"/>
          </ac:grpSpMkLst>
        </pc:grpChg>
        <pc:picChg chg="add mod">
          <ac:chgData name="Kitazawa Masakiyo" userId="2bf3742da7ad8ecb" providerId="LiveId" clId="{1CBCE0AE-AD83-41B1-B12A-443663DC5D2F}" dt="2022-01-20T14:49:42.260" v="9480" actId="1035"/>
          <ac:picMkLst>
            <pc:docMk/>
            <pc:sldMk cId="1634019482" sldId="551"/>
            <ac:picMk id="13" creationId="{A8E00FF8-A6C6-4876-ACA7-B4B2AA184A85}"/>
          </ac:picMkLst>
        </pc:picChg>
        <pc:picChg chg="add mod">
          <ac:chgData name="Kitazawa Masakiyo" userId="2bf3742da7ad8ecb" providerId="LiveId" clId="{1CBCE0AE-AD83-41B1-B12A-443663DC5D2F}" dt="2022-01-20T14:49:42.260" v="9480" actId="1035"/>
          <ac:picMkLst>
            <pc:docMk/>
            <pc:sldMk cId="1634019482" sldId="551"/>
            <ac:picMk id="15" creationId="{E5920C0A-03A0-4B0C-9515-C791C844D933}"/>
          </ac:picMkLst>
        </pc:picChg>
        <pc:picChg chg="add del mod">
          <ac:chgData name="Kitazawa Masakiyo" userId="2bf3742da7ad8ecb" providerId="LiveId" clId="{1CBCE0AE-AD83-41B1-B12A-443663DC5D2F}" dt="2022-01-21T02:22:42.591" v="10765" actId="478"/>
          <ac:picMkLst>
            <pc:docMk/>
            <pc:sldMk cId="1634019482" sldId="551"/>
            <ac:picMk id="16" creationId="{2B8D60F6-3468-454A-B3CC-8B5B4CC64FC7}"/>
          </ac:picMkLst>
        </pc:picChg>
        <pc:picChg chg="add mod">
          <ac:chgData name="Kitazawa Masakiyo" userId="2bf3742da7ad8ecb" providerId="LiveId" clId="{1CBCE0AE-AD83-41B1-B12A-443663DC5D2F}" dt="2022-01-21T02:24:28.997" v="10773" actId="14100"/>
          <ac:picMkLst>
            <pc:docMk/>
            <pc:sldMk cId="1634019482" sldId="551"/>
            <ac:picMk id="17" creationId="{1E245B8A-CC5F-461A-B8DD-766904AAAAD6}"/>
          </ac:picMkLst>
        </pc:picChg>
        <pc:picChg chg="add mod">
          <ac:chgData name="Kitazawa Masakiyo" userId="2bf3742da7ad8ecb" providerId="LiveId" clId="{1CBCE0AE-AD83-41B1-B12A-443663DC5D2F}" dt="2022-01-21T02:24:25.437" v="10772" actId="1076"/>
          <ac:picMkLst>
            <pc:docMk/>
            <pc:sldMk cId="1634019482" sldId="551"/>
            <ac:picMk id="24" creationId="{69A27A53-1B57-4450-87C7-125E80E36506}"/>
          </ac:picMkLst>
        </pc:picChg>
      </pc:sldChg>
      <pc:sldChg chg="addSp delSp modSp mod">
        <pc:chgData name="Kitazawa Masakiyo" userId="2bf3742da7ad8ecb" providerId="LiveId" clId="{1CBCE0AE-AD83-41B1-B12A-443663DC5D2F}" dt="2022-01-21T05:44:26.217" v="11160" actId="1035"/>
        <pc:sldMkLst>
          <pc:docMk/>
          <pc:sldMk cId="221519725" sldId="552"/>
        </pc:sldMkLst>
        <pc:spChg chg="mod">
          <ac:chgData name="Kitazawa Masakiyo" userId="2bf3742da7ad8ecb" providerId="LiveId" clId="{1CBCE0AE-AD83-41B1-B12A-443663DC5D2F}" dt="2022-01-21T05:43:17.853" v="11123" actId="1076"/>
          <ac:spMkLst>
            <pc:docMk/>
            <pc:sldMk cId="221519725" sldId="552"/>
            <ac:spMk id="9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1T05:43:25.482" v="11124" actId="1076"/>
          <ac:spMkLst>
            <pc:docMk/>
            <pc:sldMk cId="221519725" sldId="552"/>
            <ac:spMk id="10" creationId="{F4B52D6E-F8F5-4FF6-9995-D38B74DD70D6}"/>
          </ac:spMkLst>
        </pc:spChg>
        <pc:spChg chg="add mod">
          <ac:chgData name="Kitazawa Masakiyo" userId="2bf3742da7ad8ecb" providerId="LiveId" clId="{1CBCE0AE-AD83-41B1-B12A-443663DC5D2F}" dt="2022-01-21T05:43:25.482" v="11124" actId="1076"/>
          <ac:spMkLst>
            <pc:docMk/>
            <pc:sldMk cId="221519725" sldId="552"/>
            <ac:spMk id="11" creationId="{6A93D3CD-393B-43F7-BDC7-8079E387384C}"/>
          </ac:spMkLst>
        </pc:spChg>
        <pc:spChg chg="add mod">
          <ac:chgData name="Kitazawa Masakiyo" userId="2bf3742da7ad8ecb" providerId="LiveId" clId="{1CBCE0AE-AD83-41B1-B12A-443663DC5D2F}" dt="2022-01-21T05:43:25.482" v="11124" actId="1076"/>
          <ac:spMkLst>
            <pc:docMk/>
            <pc:sldMk cId="221519725" sldId="552"/>
            <ac:spMk id="12" creationId="{5639D025-03C6-4CA0-9EF6-0BC5AD230E55}"/>
          </ac:spMkLst>
        </pc:spChg>
        <pc:spChg chg="mod">
          <ac:chgData name="Kitazawa Masakiyo" userId="2bf3742da7ad8ecb" providerId="LiveId" clId="{1CBCE0AE-AD83-41B1-B12A-443663DC5D2F}" dt="2022-01-21T05:43:15.564" v="11122" actId="1076"/>
          <ac:spMkLst>
            <pc:docMk/>
            <pc:sldMk cId="221519725" sldId="552"/>
            <ac:spMk id="14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1T05:43:25.482" v="11124" actId="1076"/>
          <ac:spMkLst>
            <pc:docMk/>
            <pc:sldMk cId="221519725" sldId="552"/>
            <ac:spMk id="15" creationId="{02097BF2-668A-4C98-9CE1-8F8F90AD8C9A}"/>
          </ac:spMkLst>
        </pc:spChg>
        <pc:spChg chg="mod">
          <ac:chgData name="Kitazawa Masakiyo" userId="2bf3742da7ad8ecb" providerId="LiveId" clId="{1CBCE0AE-AD83-41B1-B12A-443663DC5D2F}" dt="2022-01-21T05:43:31.226" v="11125" actId="1076"/>
          <ac:spMkLst>
            <pc:docMk/>
            <pc:sldMk cId="221519725" sldId="552"/>
            <ac:spMk id="17" creationId="{00000000-0000-0000-0000-000000000000}"/>
          </ac:spMkLst>
        </pc:spChg>
        <pc:spChg chg="add mod">
          <ac:chgData name="Kitazawa Masakiyo" userId="2bf3742da7ad8ecb" providerId="LiveId" clId="{1CBCE0AE-AD83-41B1-B12A-443663DC5D2F}" dt="2022-01-21T05:43:25.482" v="11124" actId="1076"/>
          <ac:spMkLst>
            <pc:docMk/>
            <pc:sldMk cId="221519725" sldId="552"/>
            <ac:spMk id="19" creationId="{16FE991A-46D3-4C73-8607-084A8C2B99F0}"/>
          </ac:spMkLst>
        </pc:spChg>
        <pc:spChg chg="add mod">
          <ac:chgData name="Kitazawa Masakiyo" userId="2bf3742da7ad8ecb" providerId="LiveId" clId="{1CBCE0AE-AD83-41B1-B12A-443663DC5D2F}" dt="2022-01-21T05:43:25.482" v="11124" actId="1076"/>
          <ac:spMkLst>
            <pc:docMk/>
            <pc:sldMk cId="221519725" sldId="552"/>
            <ac:spMk id="20" creationId="{24B02EA1-7430-4D2F-BC8E-9771B95C2B49}"/>
          </ac:spMkLst>
        </pc:spChg>
        <pc:spChg chg="add del mod">
          <ac:chgData name="Kitazawa Masakiyo" userId="2bf3742da7ad8ecb" providerId="LiveId" clId="{1CBCE0AE-AD83-41B1-B12A-443663DC5D2F}" dt="2022-01-21T05:44:15.342" v="11127" actId="478"/>
          <ac:spMkLst>
            <pc:docMk/>
            <pc:sldMk cId="221519725" sldId="552"/>
            <ac:spMk id="21" creationId="{8F4732A9-58A2-4F51-953B-A92B30EE7D76}"/>
          </ac:spMkLst>
        </pc:spChg>
        <pc:spChg chg="add del mod">
          <ac:chgData name="Kitazawa Masakiyo" userId="2bf3742da7ad8ecb" providerId="LiveId" clId="{1CBCE0AE-AD83-41B1-B12A-443663DC5D2F}" dt="2022-01-21T05:44:15.342" v="11127" actId="478"/>
          <ac:spMkLst>
            <pc:docMk/>
            <pc:sldMk cId="221519725" sldId="552"/>
            <ac:spMk id="22" creationId="{36638325-E57C-4F76-9725-428D362DFD7C}"/>
          </ac:spMkLst>
        </pc:spChg>
        <pc:spChg chg="add mod">
          <ac:chgData name="Kitazawa Masakiyo" userId="2bf3742da7ad8ecb" providerId="LiveId" clId="{1CBCE0AE-AD83-41B1-B12A-443663DC5D2F}" dt="2022-01-21T05:44:26.217" v="11160" actId="1035"/>
          <ac:spMkLst>
            <pc:docMk/>
            <pc:sldMk cId="221519725" sldId="552"/>
            <ac:spMk id="23" creationId="{A1DEA832-41F4-4D29-854B-639FA62064C8}"/>
          </ac:spMkLst>
        </pc:spChg>
        <pc:spChg chg="add mod">
          <ac:chgData name="Kitazawa Masakiyo" userId="2bf3742da7ad8ecb" providerId="LiveId" clId="{1CBCE0AE-AD83-41B1-B12A-443663DC5D2F}" dt="2022-01-21T05:44:26.217" v="11160" actId="1035"/>
          <ac:spMkLst>
            <pc:docMk/>
            <pc:sldMk cId="221519725" sldId="552"/>
            <ac:spMk id="24" creationId="{A60816EA-5FA6-4BBC-A226-4932AB0FC86B}"/>
          </ac:spMkLst>
        </pc:spChg>
      </pc:sldChg>
      <pc:sldChg chg="delSp modSp new mod">
        <pc:chgData name="Kitazawa Masakiyo" userId="2bf3742da7ad8ecb" providerId="LiveId" clId="{1CBCE0AE-AD83-41B1-B12A-443663DC5D2F}" dt="2022-01-20T14:45:58.785" v="9324" actId="1035"/>
        <pc:sldMkLst>
          <pc:docMk/>
          <pc:sldMk cId="1423924261" sldId="553"/>
        </pc:sldMkLst>
        <pc:spChg chg="mod">
          <ac:chgData name="Kitazawa Masakiyo" userId="2bf3742da7ad8ecb" providerId="LiveId" clId="{1CBCE0AE-AD83-41B1-B12A-443663DC5D2F}" dt="2022-01-20T14:45:58.785" v="9324" actId="1035"/>
          <ac:spMkLst>
            <pc:docMk/>
            <pc:sldMk cId="1423924261" sldId="553"/>
            <ac:spMk id="2" creationId="{629DB31A-CADE-4777-85C6-F1F63AA2D396}"/>
          </ac:spMkLst>
        </pc:spChg>
        <pc:spChg chg="del">
          <ac:chgData name="Kitazawa Masakiyo" userId="2bf3742da7ad8ecb" providerId="LiveId" clId="{1CBCE0AE-AD83-41B1-B12A-443663DC5D2F}" dt="2022-01-20T14:45:52.746" v="9282" actId="478"/>
          <ac:spMkLst>
            <pc:docMk/>
            <pc:sldMk cId="1423924261" sldId="553"/>
            <ac:spMk id="3" creationId="{599BDD42-81D5-4CFE-9406-98754A5C4303}"/>
          </ac:spMkLst>
        </pc:spChg>
      </pc:sldChg>
      <pc:sldChg chg="ord">
        <pc:chgData name="Kitazawa Masakiyo" userId="2bf3742da7ad8ecb" providerId="LiveId" clId="{1CBCE0AE-AD83-41B1-B12A-443663DC5D2F}" dt="2022-01-21T02:21:41.050" v="10764"/>
        <pc:sldMkLst>
          <pc:docMk/>
          <pc:sldMk cId="3660810428" sldId="554"/>
        </pc:sldMkLst>
      </pc:sldChg>
      <pc:sldChg chg="ord">
        <pc:chgData name="Kitazawa Masakiyo" userId="2bf3742da7ad8ecb" providerId="LiveId" clId="{1CBCE0AE-AD83-41B1-B12A-443663DC5D2F}" dt="2022-01-21T02:23:59.834" v="10769"/>
        <pc:sldMkLst>
          <pc:docMk/>
          <pc:sldMk cId="3734532184" sldId="555"/>
        </pc:sldMkLst>
      </pc:sldChg>
      <pc:sldChg chg="addSp delSp modSp new del mod">
        <pc:chgData name="Kitazawa Masakiyo" userId="2bf3742da7ad8ecb" providerId="LiveId" clId="{1CBCE0AE-AD83-41B1-B12A-443663DC5D2F}" dt="2022-01-20T15:06:08.346" v="9906" actId="2696"/>
        <pc:sldMkLst>
          <pc:docMk/>
          <pc:sldMk cId="3089250853" sldId="556"/>
        </pc:sldMkLst>
        <pc:spChg chg="del">
          <ac:chgData name="Kitazawa Masakiyo" userId="2bf3742da7ad8ecb" providerId="LiveId" clId="{1CBCE0AE-AD83-41B1-B12A-443663DC5D2F}" dt="2022-01-20T14:59:17.379" v="9642" actId="478"/>
          <ac:spMkLst>
            <pc:docMk/>
            <pc:sldMk cId="3089250853" sldId="556"/>
            <ac:spMk id="3" creationId="{FAFD6CC9-723B-4600-BCEE-FE273CDE1458}"/>
          </ac:spMkLst>
        </pc:spChg>
        <pc:spChg chg="add 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4" creationId="{DF4F1085-849E-4074-9387-E7D8FCD510C7}"/>
          </ac:spMkLst>
        </pc:spChg>
        <pc:spChg chg="add 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5" creationId="{E6D2E8AB-08B1-4FBB-B307-7F2A0AED1F70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7" creationId="{1DDA2A05-E076-4BC5-826C-DC6EEF10868B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8" creationId="{0D877EEF-D7E4-479C-9051-66B3FFBC35C0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9" creationId="{A7D18D14-15E0-4A37-9B57-9B727B65E3BA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0" creationId="{3E906F4E-C6ED-473E-8C99-F076599F99C1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1" creationId="{6DBF1CC3-E8EE-4CCD-A717-ACC7EF925573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2" creationId="{C69A6D62-3DEA-46F7-B466-B94DE25C2CB2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3" creationId="{1F9E0EF3-0120-469D-9A37-6D133D9CACCD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4" creationId="{2134C2DF-6B9B-4950-875D-4E0E5B3CE679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5" creationId="{F105904E-A372-426E-BBBC-E2BFF9C4F849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6" creationId="{FD95541C-247F-4C0D-8980-7BFB2B723A25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7" creationId="{04E2114A-208B-4CBF-96A2-1806C2634B36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8" creationId="{6E3B14D4-6900-43F5-B503-2B94DCF71D26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19" creationId="{C9AB449A-40EE-4507-AF69-52BC859F9C5B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20" creationId="{0718B312-7777-454B-8743-610C6E97E7F4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21" creationId="{5A2381AF-0893-49F9-B820-AF7D3FA81F79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22" creationId="{9F8444F3-CE99-4BAF-AB72-B85750EBB8D5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23" creationId="{3FFB6C89-9DC1-44CA-8210-A728586FFCFD}"/>
          </ac:spMkLst>
        </pc:spChg>
        <pc:spChg chg="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24" creationId="{4F9B82AB-BE60-4C30-A41D-71838376DBA1}"/>
          </ac:spMkLst>
        </pc:spChg>
        <pc:spChg chg="add mod">
          <ac:chgData name="Kitazawa Masakiyo" userId="2bf3742da7ad8ecb" providerId="LiveId" clId="{1CBCE0AE-AD83-41B1-B12A-443663DC5D2F}" dt="2022-01-20T14:59:15.599" v="9641" actId="1076"/>
          <ac:spMkLst>
            <pc:docMk/>
            <pc:sldMk cId="3089250853" sldId="556"/>
            <ac:spMk id="25" creationId="{306E17C8-A12F-468C-B7CC-C61B45FD4DF8}"/>
          </ac:spMkLst>
        </pc:spChg>
        <pc:grpChg chg="add mod">
          <ac:chgData name="Kitazawa Masakiyo" userId="2bf3742da7ad8ecb" providerId="LiveId" clId="{1CBCE0AE-AD83-41B1-B12A-443663DC5D2F}" dt="2022-01-20T14:59:15.599" v="9641" actId="1076"/>
          <ac:grpSpMkLst>
            <pc:docMk/>
            <pc:sldMk cId="3089250853" sldId="556"/>
            <ac:grpSpMk id="6" creationId="{D8C1EC43-78B5-4E61-948B-F737224E9A78}"/>
          </ac:grpSpMkLst>
        </pc:grpChg>
      </pc:sldChg>
      <pc:sldChg chg="addSp delSp modSp mod ord">
        <pc:chgData name="Kitazawa Masakiyo" userId="2bf3742da7ad8ecb" providerId="LiveId" clId="{1CBCE0AE-AD83-41B1-B12A-443663DC5D2F}" dt="2022-01-21T05:23:03.434" v="11032"/>
        <pc:sldMkLst>
          <pc:docMk/>
          <pc:sldMk cId="2729525127" sldId="557"/>
        </pc:sldMkLst>
        <pc:spChg chg="del">
          <ac:chgData name="Kitazawa Masakiyo" userId="2bf3742da7ad8ecb" providerId="LiveId" clId="{1CBCE0AE-AD83-41B1-B12A-443663DC5D2F}" dt="2022-01-20T14:59:31.913" v="9643" actId="478"/>
          <ac:spMkLst>
            <pc:docMk/>
            <pc:sldMk cId="2729525127" sldId="557"/>
            <ac:spMk id="39" creationId="{E1758031-6866-4B43-AE4E-704100D91B08}"/>
          </ac:spMkLst>
        </pc:spChg>
        <pc:spChg chg="add 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40" creationId="{769D3295-7004-40D5-BC26-81FF276D1654}"/>
          </ac:spMkLst>
        </pc:spChg>
        <pc:spChg chg="add mod">
          <ac:chgData name="Kitazawa Masakiyo" userId="2bf3742da7ad8ecb" providerId="LiveId" clId="{1CBCE0AE-AD83-41B1-B12A-443663DC5D2F}" dt="2022-01-20T15:02:54.845" v="9851" actId="207"/>
          <ac:spMkLst>
            <pc:docMk/>
            <pc:sldMk cId="2729525127" sldId="557"/>
            <ac:spMk id="42" creationId="{F5783E39-0D90-40BA-9D70-2B7B3F2E0901}"/>
          </ac:spMkLst>
        </pc:spChg>
        <pc:spChg chg="del">
          <ac:chgData name="Kitazawa Masakiyo" userId="2bf3742da7ad8ecb" providerId="LiveId" clId="{1CBCE0AE-AD83-41B1-B12A-443663DC5D2F}" dt="2022-01-20T14:59:31.913" v="9643" actId="478"/>
          <ac:spMkLst>
            <pc:docMk/>
            <pc:sldMk cId="2729525127" sldId="557"/>
            <ac:spMk id="44" creationId="{8B0A87B6-07A9-44BB-9EDA-A92404F1E109}"/>
          </ac:spMkLst>
        </pc:spChg>
        <pc:spChg chg="del">
          <ac:chgData name="Kitazawa Masakiyo" userId="2bf3742da7ad8ecb" providerId="LiveId" clId="{1CBCE0AE-AD83-41B1-B12A-443663DC5D2F}" dt="2022-01-20T14:59:31.913" v="9643" actId="478"/>
          <ac:spMkLst>
            <pc:docMk/>
            <pc:sldMk cId="2729525127" sldId="557"/>
            <ac:spMk id="45" creationId="{54DA723A-D011-4BA3-86E3-79DD17F1B897}"/>
          </ac:spMkLst>
        </pc:spChg>
        <pc:spChg chg="del">
          <ac:chgData name="Kitazawa Masakiyo" userId="2bf3742da7ad8ecb" providerId="LiveId" clId="{1CBCE0AE-AD83-41B1-B12A-443663DC5D2F}" dt="2022-01-20T14:59:31.913" v="9643" actId="478"/>
          <ac:spMkLst>
            <pc:docMk/>
            <pc:sldMk cId="2729525127" sldId="557"/>
            <ac:spMk id="46" creationId="{7BAE8D28-FCCF-43FD-A7AC-3AADFA421AAC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48" creationId="{309320AC-E8D4-44B5-88DA-C607F6D8852E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49" creationId="{D378CBB5-18FA-45DD-B3CA-1E4C392A2231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0" creationId="{52012E9D-5749-465C-939F-C798F9546979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1" creationId="{604D92EA-D7CB-4D9F-9FD8-2D67EFCCF5EB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2" creationId="{6F5FE509-0A20-4288-ACFB-34796A725114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3" creationId="{2D6759A0-FD5C-4447-AB4F-66BEEC6BDCDE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4" creationId="{48653C2D-F6ED-4EAF-BAED-9E66331D9081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5" creationId="{E265F238-E45F-4281-82E8-9645E91A3D43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6" creationId="{9FAF70F2-B316-47CD-8460-694F9C9E23D9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7" creationId="{E4B88C67-8C38-465D-BCDD-C6D18F98AA98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8" creationId="{C9AC69A0-2350-4E56-9235-F89E70383EFA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59" creationId="{0C86D3B6-1DF0-4DC3-A13D-8C8136DC9440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0" creationId="{59AD0EF0-CEE2-4B39-84D6-1893AC85CC5D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1" creationId="{C5A0D992-0227-406D-85F5-487116DC57E4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2" creationId="{98312327-CF3D-49EB-9065-13379A3C774B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3" creationId="{91D0245D-3570-467C-B2DE-ADB01F7209C8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4" creationId="{1B7F30F9-D372-4B94-86C2-2D4A8895E034}"/>
          </ac:spMkLst>
        </pc:spChg>
        <pc:spChg chg="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5" creationId="{F7757427-FD74-49AA-91D9-06400801A254}"/>
          </ac:spMkLst>
        </pc:spChg>
        <pc:spChg chg="add mod">
          <ac:chgData name="Kitazawa Masakiyo" userId="2bf3742da7ad8ecb" providerId="LiveId" clId="{1CBCE0AE-AD83-41B1-B12A-443663DC5D2F}" dt="2022-01-20T14:59:44.324" v="9644"/>
          <ac:spMkLst>
            <pc:docMk/>
            <pc:sldMk cId="2729525127" sldId="557"/>
            <ac:spMk id="66" creationId="{3F7C4111-DE65-4BA6-A4B0-B98582AB3122}"/>
          </ac:spMkLst>
        </pc:spChg>
        <pc:spChg chg="add mod">
          <ac:chgData name="Kitazawa Masakiyo" userId="2bf3742da7ad8ecb" providerId="LiveId" clId="{1CBCE0AE-AD83-41B1-B12A-443663DC5D2F}" dt="2022-01-20T15:01:18.671" v="9839" actId="6549"/>
          <ac:spMkLst>
            <pc:docMk/>
            <pc:sldMk cId="2729525127" sldId="557"/>
            <ac:spMk id="67" creationId="{AC4B4FAD-533E-4748-BE5D-884E58DAEE88}"/>
          </ac:spMkLst>
        </pc:spChg>
        <pc:grpChg chg="add mod">
          <ac:chgData name="Kitazawa Masakiyo" userId="2bf3742da7ad8ecb" providerId="LiveId" clId="{1CBCE0AE-AD83-41B1-B12A-443663DC5D2F}" dt="2022-01-20T14:59:44.324" v="9644"/>
          <ac:grpSpMkLst>
            <pc:docMk/>
            <pc:sldMk cId="2729525127" sldId="557"/>
            <ac:grpSpMk id="47" creationId="{CE012970-CF43-4D3D-92CB-257A0733FF18}"/>
          </ac:grpSpMkLst>
        </pc:grpChg>
        <pc:picChg chg="del">
          <ac:chgData name="Kitazawa Masakiyo" userId="2bf3742da7ad8ecb" providerId="LiveId" clId="{1CBCE0AE-AD83-41B1-B12A-443663DC5D2F}" dt="2022-01-20T14:59:31.913" v="9643" actId="478"/>
          <ac:picMkLst>
            <pc:docMk/>
            <pc:sldMk cId="2729525127" sldId="557"/>
            <ac:picMk id="37" creationId="{632BE241-E5A2-48A5-9EF3-FA2BFF079F6B}"/>
          </ac:picMkLst>
        </pc:picChg>
        <pc:picChg chg="del">
          <ac:chgData name="Kitazawa Masakiyo" userId="2bf3742da7ad8ecb" providerId="LiveId" clId="{1CBCE0AE-AD83-41B1-B12A-443663DC5D2F}" dt="2022-01-20T14:59:31.913" v="9643" actId="478"/>
          <ac:picMkLst>
            <pc:docMk/>
            <pc:sldMk cId="2729525127" sldId="557"/>
            <ac:picMk id="43" creationId="{C3344D13-CB1F-43DB-8E88-7717F9BB50A0}"/>
          </ac:picMkLst>
        </pc:picChg>
      </pc:sldChg>
      <pc:sldChg chg="addSp delSp modSp new mod">
        <pc:chgData name="Kitazawa Masakiyo" userId="2bf3742da7ad8ecb" providerId="LiveId" clId="{1CBCE0AE-AD83-41B1-B12A-443663DC5D2F}" dt="2022-01-21T02:25:11.160" v="10833" actId="20577"/>
        <pc:sldMkLst>
          <pc:docMk/>
          <pc:sldMk cId="3443278300" sldId="558"/>
        </pc:sldMkLst>
        <pc:spChg chg="mod">
          <ac:chgData name="Kitazawa Masakiyo" userId="2bf3742da7ad8ecb" providerId="LiveId" clId="{1CBCE0AE-AD83-41B1-B12A-443663DC5D2F}" dt="2022-01-20T15:13:32.195" v="9998" actId="20577"/>
          <ac:spMkLst>
            <pc:docMk/>
            <pc:sldMk cId="3443278300" sldId="558"/>
            <ac:spMk id="2" creationId="{49B098A0-EDDE-4185-B7CA-4F2DEA635F03}"/>
          </ac:spMkLst>
        </pc:spChg>
        <pc:spChg chg="del">
          <ac:chgData name="Kitazawa Masakiyo" userId="2bf3742da7ad8ecb" providerId="LiveId" clId="{1CBCE0AE-AD83-41B1-B12A-443663DC5D2F}" dt="2022-01-20T15:13:35.296" v="9999" actId="478"/>
          <ac:spMkLst>
            <pc:docMk/>
            <pc:sldMk cId="3443278300" sldId="558"/>
            <ac:spMk id="3" creationId="{62E00BCB-470B-46A1-99AE-2BF86C9D59B3}"/>
          </ac:spMkLst>
        </pc:spChg>
        <pc:spChg chg="add mod">
          <ac:chgData name="Kitazawa Masakiyo" userId="2bf3742da7ad8ecb" providerId="LiveId" clId="{1CBCE0AE-AD83-41B1-B12A-443663DC5D2F}" dt="2022-01-21T02:25:11.160" v="10833" actId="20577"/>
          <ac:spMkLst>
            <pc:docMk/>
            <pc:sldMk cId="3443278300" sldId="558"/>
            <ac:spMk id="4" creationId="{76DCD885-D2BD-4716-BF23-154CAD3B4EFC}"/>
          </ac:spMkLst>
        </pc:spChg>
      </pc:sldChg>
    </pc:docChg>
  </pc:docChgLst>
  <pc:docChgLst>
    <pc:chgData name="Kitazawa Masakiyo" userId="2bf3742da7ad8ecb" providerId="LiveId" clId="{455AED98-5784-4D20-8088-6234A1BDEEBB}"/>
    <pc:docChg chg="undo redo custSel addSld delSld modSld sldOrd">
      <pc:chgData name="Kitazawa Masakiyo" userId="2bf3742da7ad8ecb" providerId="LiveId" clId="{455AED98-5784-4D20-8088-6234A1BDEEBB}" dt="2021-11-15T02:16:20.139" v="9342" actId="2696"/>
      <pc:docMkLst>
        <pc:docMk/>
      </pc:docMkLst>
      <pc:sldChg chg="addSp delSp modSp mod addAnim delAnim">
        <pc:chgData name="Kitazawa Masakiyo" userId="2bf3742da7ad8ecb" providerId="LiveId" clId="{455AED98-5784-4D20-8088-6234A1BDEEBB}" dt="2021-11-15T00:25:11.450" v="8420" actId="478"/>
        <pc:sldMkLst>
          <pc:docMk/>
          <pc:sldMk cId="3696153915" sldId="269"/>
        </pc:sldMkLst>
        <pc:spChg chg="mod">
          <ac:chgData name="Kitazawa Masakiyo" userId="2bf3742da7ad8ecb" providerId="LiveId" clId="{455AED98-5784-4D20-8088-6234A1BDEEBB}" dt="2021-11-15T00:24:57.466" v="8418" actId="113"/>
          <ac:spMkLst>
            <pc:docMk/>
            <pc:sldMk cId="3696153915" sldId="269"/>
            <ac:spMk id="21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24:57.466" v="8418" actId="113"/>
          <ac:spMkLst>
            <pc:docMk/>
            <pc:sldMk cId="3696153915" sldId="269"/>
            <ac:spMk id="22" creationId="{00000000-0000-0000-0000-000000000000}"/>
          </ac:spMkLst>
        </pc:spChg>
        <pc:spChg chg="add del">
          <ac:chgData name="Kitazawa Masakiyo" userId="2bf3742da7ad8ecb" providerId="LiveId" clId="{455AED98-5784-4D20-8088-6234A1BDEEBB}" dt="2021-11-15T00:25:11.450" v="8420" actId="478"/>
          <ac:spMkLst>
            <pc:docMk/>
            <pc:sldMk cId="3696153915" sldId="269"/>
            <ac:spMk id="23" creationId="{00000000-0000-0000-0000-000000000000}"/>
          </ac:spMkLst>
        </pc:spChg>
      </pc:sldChg>
      <pc:sldChg chg="modSp mod">
        <pc:chgData name="Kitazawa Masakiyo" userId="2bf3742da7ad8ecb" providerId="LiveId" clId="{455AED98-5784-4D20-8088-6234A1BDEEBB}" dt="2021-11-14T09:29:33.348" v="8211" actId="2711"/>
        <pc:sldMkLst>
          <pc:docMk/>
          <pc:sldMk cId="180544017" sldId="274"/>
        </pc:sldMkLst>
        <pc:spChg chg="mod">
          <ac:chgData name="Kitazawa Masakiyo" userId="2bf3742da7ad8ecb" providerId="LiveId" clId="{455AED98-5784-4D20-8088-6234A1BDEEBB}" dt="2021-11-14T09:29:33.348" v="8211" actId="2711"/>
          <ac:spMkLst>
            <pc:docMk/>
            <pc:sldMk cId="180544017" sldId="274"/>
            <ac:spMk id="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29:33.348" v="8211" actId="2711"/>
          <ac:spMkLst>
            <pc:docMk/>
            <pc:sldMk cId="180544017" sldId="274"/>
            <ac:spMk id="8" creationId="{00000000-0000-0000-0000-000000000000}"/>
          </ac:spMkLst>
        </pc:spChg>
      </pc:sldChg>
      <pc:sldChg chg="ord">
        <pc:chgData name="Kitazawa Masakiyo" userId="2bf3742da7ad8ecb" providerId="LiveId" clId="{455AED98-5784-4D20-8088-6234A1BDEEBB}" dt="2021-11-14T03:20:59.565" v="5902"/>
        <pc:sldMkLst>
          <pc:docMk/>
          <pc:sldMk cId="3189655294" sldId="277"/>
        </pc:sldMkLst>
      </pc:sldChg>
      <pc:sldChg chg="ord">
        <pc:chgData name="Kitazawa Masakiyo" userId="2bf3742da7ad8ecb" providerId="LiveId" clId="{455AED98-5784-4D20-8088-6234A1BDEEBB}" dt="2021-11-15T02:07:15.241" v="9325"/>
        <pc:sldMkLst>
          <pc:docMk/>
          <pc:sldMk cId="2778439822" sldId="283"/>
        </pc:sldMkLst>
      </pc:sldChg>
      <pc:sldChg chg="addSp delSp modSp mod">
        <pc:chgData name="Kitazawa Masakiyo" userId="2bf3742da7ad8ecb" providerId="LiveId" clId="{455AED98-5784-4D20-8088-6234A1BDEEBB}" dt="2021-11-13T00:33:57.637" v="1509" actId="14838"/>
        <pc:sldMkLst>
          <pc:docMk/>
          <pc:sldMk cId="3856138364" sldId="290"/>
        </pc:sldMkLst>
        <pc:spChg chg="mod">
          <ac:chgData name="Kitazawa Masakiyo" userId="2bf3742da7ad8ecb" providerId="LiveId" clId="{455AED98-5784-4D20-8088-6234A1BDEEBB}" dt="2021-11-13T00:33:57.637" v="1509" actId="14838"/>
          <ac:spMkLst>
            <pc:docMk/>
            <pc:sldMk cId="3856138364" sldId="290"/>
            <ac:spMk id="5" creationId="{00000000-0000-0000-0000-000000000000}"/>
          </ac:spMkLst>
        </pc:spChg>
        <pc:spChg chg="add del mod">
          <ac:chgData name="Kitazawa Masakiyo" userId="2bf3742da7ad8ecb" providerId="LiveId" clId="{455AED98-5784-4D20-8088-6234A1BDEEBB}" dt="2021-11-13T00:29:07.703" v="1498" actId="33987"/>
          <ac:spMkLst>
            <pc:docMk/>
            <pc:sldMk cId="3856138364" sldId="290"/>
            <ac:spMk id="6" creationId="{2E7D172F-B780-4D36-B02C-9DCB1F3AB822}"/>
          </ac:spMkLst>
        </pc:spChg>
      </pc:sldChg>
      <pc:sldChg chg="del">
        <pc:chgData name="Kitazawa Masakiyo" userId="2bf3742da7ad8ecb" providerId="LiveId" clId="{455AED98-5784-4D20-8088-6234A1BDEEBB}" dt="2021-11-15T01:46:31.138" v="9281" actId="2696"/>
        <pc:sldMkLst>
          <pc:docMk/>
          <pc:sldMk cId="85224654" sldId="302"/>
        </pc:sldMkLst>
      </pc:sldChg>
      <pc:sldChg chg="del">
        <pc:chgData name="Kitazawa Masakiyo" userId="2bf3742da7ad8ecb" providerId="LiveId" clId="{455AED98-5784-4D20-8088-6234A1BDEEBB}" dt="2021-11-15T01:46:31.138" v="9281" actId="2696"/>
        <pc:sldMkLst>
          <pc:docMk/>
          <pc:sldMk cId="801271978" sldId="314"/>
        </pc:sldMkLst>
      </pc:sldChg>
      <pc:sldChg chg="del">
        <pc:chgData name="Kitazawa Masakiyo" userId="2bf3742da7ad8ecb" providerId="LiveId" clId="{455AED98-5784-4D20-8088-6234A1BDEEBB}" dt="2021-11-15T01:46:31.138" v="9281" actId="2696"/>
        <pc:sldMkLst>
          <pc:docMk/>
          <pc:sldMk cId="2106902408" sldId="315"/>
        </pc:sldMkLst>
      </pc:sldChg>
      <pc:sldChg chg="modSp mod">
        <pc:chgData name="Kitazawa Masakiyo" userId="2bf3742da7ad8ecb" providerId="LiveId" clId="{455AED98-5784-4D20-8088-6234A1BDEEBB}" dt="2021-11-13T14:35:50.361" v="4044" actId="2711"/>
        <pc:sldMkLst>
          <pc:docMk/>
          <pc:sldMk cId="2882258836" sldId="317"/>
        </pc:sldMkLst>
        <pc:spChg chg="mod">
          <ac:chgData name="Kitazawa Masakiyo" userId="2bf3742da7ad8ecb" providerId="LiveId" clId="{455AED98-5784-4D20-8088-6234A1BDEEBB}" dt="2021-11-13T14:35:50.361" v="4044" actId="2711"/>
          <ac:spMkLst>
            <pc:docMk/>
            <pc:sldMk cId="2882258836" sldId="317"/>
            <ac:spMk id="13" creationId="{00000000-0000-0000-0000-000000000000}"/>
          </ac:spMkLst>
        </pc:spChg>
      </pc:sldChg>
      <pc:sldChg chg="addSp delSp modSp mod modAnim">
        <pc:chgData name="Kitazawa Masakiyo" userId="2bf3742da7ad8ecb" providerId="LiveId" clId="{455AED98-5784-4D20-8088-6234A1BDEEBB}" dt="2021-11-15T01:44:02.158" v="9279"/>
        <pc:sldMkLst>
          <pc:docMk/>
          <pc:sldMk cId="2637124215" sldId="321"/>
        </pc:sldMkLst>
        <pc:spChg chg="mod">
          <ac:chgData name="Kitazawa Masakiyo" userId="2bf3742da7ad8ecb" providerId="LiveId" clId="{455AED98-5784-4D20-8088-6234A1BDEEBB}" dt="2021-11-14T07:27:48.042" v="6168" actId="20577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02:49.146" v="1812" actId="14838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2:30:37.002" v="4615" actId="6549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03:26.223" v="1815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03:17.293" v="1814" actId="14100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7:28:36.147" v="6176" actId="1582"/>
          <ac:spMkLst>
            <pc:docMk/>
            <pc:sldMk cId="2637124215" sldId="321"/>
            <ac:spMk id="10" creationId="{03D84451-0D70-4956-950C-2D69970CFAE0}"/>
          </ac:spMkLst>
        </pc:spChg>
        <pc:spChg chg="add mod">
          <ac:chgData name="Kitazawa Masakiyo" userId="2bf3742da7ad8ecb" providerId="LiveId" clId="{455AED98-5784-4D20-8088-6234A1BDEEBB}" dt="2021-11-14T07:28:36.147" v="6176" actId="1582"/>
          <ac:spMkLst>
            <pc:docMk/>
            <pc:sldMk cId="2637124215" sldId="321"/>
            <ac:spMk id="11" creationId="{4D49825D-E3A4-461E-94D8-F2B186BB98EF}"/>
          </ac:spMkLst>
        </pc:spChg>
        <pc:picChg chg="del">
          <ac:chgData name="Kitazawa Masakiyo" userId="2bf3742da7ad8ecb" providerId="LiveId" clId="{455AED98-5784-4D20-8088-6234A1BDEEBB}" dt="2021-11-13T12:51:27.987" v="1774" actId="21"/>
          <ac:picMkLst>
            <pc:docMk/>
            <pc:sldMk cId="2637124215" sldId="321"/>
            <ac:picMk id="6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2:52:03.743" v="1780" actId="21"/>
          <ac:picMkLst>
            <pc:docMk/>
            <pc:sldMk cId="2637124215" sldId="321"/>
            <ac:picMk id="7" creationId="{00000000-0000-0000-0000-000000000000}"/>
          </ac:picMkLst>
        </pc:picChg>
        <pc:picChg chg="add mod ord modCrop">
          <ac:chgData name="Kitazawa Masakiyo" userId="2bf3742da7ad8ecb" providerId="LiveId" clId="{455AED98-5784-4D20-8088-6234A1BDEEBB}" dt="2021-11-13T13:01:47.322" v="1808" actId="14100"/>
          <ac:picMkLst>
            <pc:docMk/>
            <pc:sldMk cId="2637124215" sldId="321"/>
            <ac:picMk id="13" creationId="{EBA84E05-CB7D-4FBF-84A8-3C8AB89992B2}"/>
          </ac:picMkLst>
        </pc:picChg>
        <pc:picChg chg="add mod ord modCrop">
          <ac:chgData name="Kitazawa Masakiyo" userId="2bf3742da7ad8ecb" providerId="LiveId" clId="{455AED98-5784-4D20-8088-6234A1BDEEBB}" dt="2021-11-13T13:01:42.533" v="1807" actId="14100"/>
          <ac:picMkLst>
            <pc:docMk/>
            <pc:sldMk cId="2637124215" sldId="321"/>
            <ac:picMk id="14" creationId="{4C7200CA-77F9-44F6-A85D-01C1FDD5E1E6}"/>
          </ac:picMkLst>
        </pc:picChg>
      </pc:sldChg>
      <pc:sldChg chg="addSp delSp modSp mod">
        <pc:chgData name="Kitazawa Masakiyo" userId="2bf3742da7ad8ecb" providerId="LiveId" clId="{455AED98-5784-4D20-8088-6234A1BDEEBB}" dt="2021-11-15T00:08:38.704" v="8288" actId="20577"/>
        <pc:sldMkLst>
          <pc:docMk/>
          <pc:sldMk cId="1705822712" sldId="323"/>
        </pc:sldMkLst>
        <pc:spChg chg="add mod">
          <ac:chgData name="Kitazawa Masakiyo" userId="2bf3742da7ad8ecb" providerId="LiveId" clId="{455AED98-5784-4D20-8088-6234A1BDEEBB}" dt="2021-11-13T14:44:50.719" v="4186" actId="1036"/>
          <ac:spMkLst>
            <pc:docMk/>
            <pc:sldMk cId="1705822712" sldId="323"/>
            <ac:spMk id="3" creationId="{815215D0-774B-4FB5-A743-F281595CF71D}"/>
          </ac:spMkLst>
        </pc:spChg>
        <pc:spChg chg="mod">
          <ac:chgData name="Kitazawa Masakiyo" userId="2bf3742da7ad8ecb" providerId="LiveId" clId="{455AED98-5784-4D20-8088-6234A1BDEEBB}" dt="2021-11-15T00:08:38.704" v="8288" actId="20577"/>
          <ac:spMkLst>
            <pc:docMk/>
            <pc:sldMk cId="1705822712" sldId="323"/>
            <ac:spMk id="5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1T11:12:03.450" v="126" actId="478"/>
          <ac:spMkLst>
            <pc:docMk/>
            <pc:sldMk cId="1705822712" sldId="323"/>
            <ac:spMk id="6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3T14:44:50.719" v="4186" actId="1036"/>
          <ac:spMkLst>
            <pc:docMk/>
            <pc:sldMk cId="1705822712" sldId="323"/>
            <ac:spMk id="6" creationId="{2874AC0F-4AF5-40DC-8AFE-7BEB0EFBE156}"/>
          </ac:spMkLst>
        </pc:spChg>
        <pc:spChg chg="mod">
          <ac:chgData name="Kitazawa Masakiyo" userId="2bf3742da7ad8ecb" providerId="LiveId" clId="{455AED98-5784-4D20-8088-6234A1BDEEBB}" dt="2021-11-11T11:12:35.657" v="172" actId="6549"/>
          <ac:spMkLst>
            <pc:docMk/>
            <pc:sldMk cId="1705822712" sldId="323"/>
            <ac:spMk id="7" creationId="{00000000-0000-0000-0000-000000000000}"/>
          </ac:spMkLst>
        </pc:spChg>
        <pc:graphicFrameChg chg="mod modGraphic">
          <ac:chgData name="Kitazawa Masakiyo" userId="2bf3742da7ad8ecb" providerId="LiveId" clId="{455AED98-5784-4D20-8088-6234A1BDEEBB}" dt="2021-11-14T01:42:27.593" v="4363" actId="207"/>
          <ac:graphicFrameMkLst>
            <pc:docMk/>
            <pc:sldMk cId="1705822712" sldId="323"/>
            <ac:graphicFrameMk id="4" creationId="{00000000-0000-0000-0000-000000000000}"/>
          </ac:graphicFrameMkLst>
        </pc:graphicFrameChg>
      </pc:sldChg>
      <pc:sldChg chg="addSp delSp modSp mod ord">
        <pc:chgData name="Kitazawa Masakiyo" userId="2bf3742da7ad8ecb" providerId="LiveId" clId="{455AED98-5784-4D20-8088-6234A1BDEEBB}" dt="2021-11-14T08:11:25.483" v="7232" actId="478"/>
        <pc:sldMkLst>
          <pc:docMk/>
          <pc:sldMk cId="2052807314" sldId="324"/>
        </pc:sldMkLst>
        <pc:spChg chg="mod">
          <ac:chgData name="Kitazawa Masakiyo" userId="2bf3742da7ad8ecb" providerId="LiveId" clId="{455AED98-5784-4D20-8088-6234A1BDEEBB}" dt="2021-11-14T08:08:47.177" v="7211" actId="20577"/>
          <ac:spMkLst>
            <pc:docMk/>
            <pc:sldMk cId="2052807314" sldId="324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8:09:12.550" v="7223" actId="1076"/>
          <ac:spMkLst>
            <pc:docMk/>
            <pc:sldMk cId="2052807314" sldId="324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2T13:43:47.054" v="773" actId="1076"/>
          <ac:spMkLst>
            <pc:docMk/>
            <pc:sldMk cId="2052807314" sldId="324"/>
            <ac:spMk id="7" creationId="{00000000-0000-0000-0000-000000000000}"/>
          </ac:spMkLst>
        </pc:spChg>
        <pc:graphicFrameChg chg="mod modGraphic">
          <ac:chgData name="Kitazawa Masakiyo" userId="2bf3742da7ad8ecb" providerId="LiveId" clId="{455AED98-5784-4D20-8088-6234A1BDEEBB}" dt="2021-11-14T08:09:02.821" v="7222" actId="1035"/>
          <ac:graphicFrameMkLst>
            <pc:docMk/>
            <pc:sldMk cId="2052807314" sldId="324"/>
            <ac:graphicFrameMk id="4" creationId="{00000000-0000-0000-0000-000000000000}"/>
          </ac:graphicFrameMkLst>
        </pc:graphicFrameChg>
        <pc:picChg chg="add del mod modCrop">
          <ac:chgData name="Kitazawa Masakiyo" userId="2bf3742da7ad8ecb" providerId="LiveId" clId="{455AED98-5784-4D20-8088-6234A1BDEEBB}" dt="2021-11-14T08:11:25.483" v="7232" actId="478"/>
          <ac:picMkLst>
            <pc:docMk/>
            <pc:sldMk cId="2052807314" sldId="324"/>
            <ac:picMk id="8" creationId="{1D05C4D2-4C74-4E30-8108-C9B1D1E865E7}"/>
          </ac:picMkLst>
        </pc:picChg>
      </pc:sldChg>
      <pc:sldChg chg="delSp modSp mod ord">
        <pc:chgData name="Kitazawa Masakiyo" userId="2bf3742da7ad8ecb" providerId="LiveId" clId="{455AED98-5784-4D20-8088-6234A1BDEEBB}" dt="2021-11-14T08:14:18.811" v="7253" actId="20578"/>
        <pc:sldMkLst>
          <pc:docMk/>
          <pc:sldMk cId="2295841511" sldId="325"/>
        </pc:sldMkLst>
        <pc:spChg chg="mod">
          <ac:chgData name="Kitazawa Masakiyo" userId="2bf3742da7ad8ecb" providerId="LiveId" clId="{455AED98-5784-4D20-8088-6234A1BDEEBB}" dt="2021-11-14T08:14:18.811" v="7253" actId="20578"/>
          <ac:spMkLst>
            <pc:docMk/>
            <pc:sldMk cId="2295841511" sldId="325"/>
            <ac:spMk id="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55:33.073" v="2722" actId="20577"/>
          <ac:spMkLst>
            <pc:docMk/>
            <pc:sldMk cId="2295841511" sldId="325"/>
            <ac:spMk id="4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1T11:24:26.867" v="504" actId="478"/>
          <ac:spMkLst>
            <pc:docMk/>
            <pc:sldMk cId="2295841511" sldId="325"/>
            <ac:spMk id="5" creationId="{00000000-0000-0000-0000-000000000000}"/>
          </ac:spMkLst>
        </pc:spChg>
      </pc:sldChg>
      <pc:sldChg chg="modSp mod ord">
        <pc:chgData name="Kitazawa Masakiyo" userId="2bf3742da7ad8ecb" providerId="LiveId" clId="{455AED98-5784-4D20-8088-6234A1BDEEBB}" dt="2021-11-15T01:24:58.766" v="9250" actId="14100"/>
        <pc:sldMkLst>
          <pc:docMk/>
          <pc:sldMk cId="1362633653" sldId="328"/>
        </pc:sldMkLst>
        <pc:spChg chg="mod">
          <ac:chgData name="Kitazawa Masakiyo" userId="2bf3742da7ad8ecb" providerId="LiveId" clId="{455AED98-5784-4D20-8088-6234A1BDEEBB}" dt="2021-11-15T01:24:53.761" v="9249" actId="113"/>
          <ac:spMkLst>
            <pc:docMk/>
            <pc:sldMk cId="1362633653" sldId="328"/>
            <ac:spMk id="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24:58.766" v="9250" actId="14100"/>
          <ac:spMkLst>
            <pc:docMk/>
            <pc:sldMk cId="1362633653" sldId="328"/>
            <ac:spMk id="11" creationId="{374BA50B-9052-46D8-9EC1-3C0C74CA5A01}"/>
          </ac:spMkLst>
        </pc:spChg>
      </pc:sldChg>
      <pc:sldChg chg="modSp">
        <pc:chgData name="Kitazawa Masakiyo" userId="2bf3742da7ad8ecb" providerId="LiveId" clId="{455AED98-5784-4D20-8088-6234A1BDEEBB}" dt="2021-11-13T14:40:11.839" v="4055" actId="6549"/>
        <pc:sldMkLst>
          <pc:docMk/>
          <pc:sldMk cId="3528220447" sldId="329"/>
        </pc:sldMkLst>
        <pc:spChg chg="mod">
          <ac:chgData name="Kitazawa Masakiyo" userId="2bf3742da7ad8ecb" providerId="LiveId" clId="{455AED98-5784-4D20-8088-6234A1BDEEBB}" dt="2021-11-13T14:40:11.209" v="4054" actId="6549"/>
          <ac:spMkLst>
            <pc:docMk/>
            <pc:sldMk cId="3528220447" sldId="329"/>
            <ac:spMk id="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40:11.839" v="4055" actId="6549"/>
          <ac:spMkLst>
            <pc:docMk/>
            <pc:sldMk cId="3528220447" sldId="329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40:11.209" v="4054" actId="6549"/>
          <ac:spMkLst>
            <pc:docMk/>
            <pc:sldMk cId="3528220447" sldId="329"/>
            <ac:spMk id="13" creationId="{00000000-0000-0000-0000-000000000000}"/>
          </ac:spMkLst>
        </pc:spChg>
        <pc:grpChg chg="mod">
          <ac:chgData name="Kitazawa Masakiyo" userId="2bf3742da7ad8ecb" providerId="LiveId" clId="{455AED98-5784-4D20-8088-6234A1BDEEBB}" dt="2021-11-13T14:40:11.209" v="4054" actId="6549"/>
          <ac:grpSpMkLst>
            <pc:docMk/>
            <pc:sldMk cId="3528220447" sldId="329"/>
            <ac:grpSpMk id="10" creationId="{00000000-0000-0000-0000-000000000000}"/>
          </ac:grpSpMkLst>
        </pc:grpChg>
        <pc:picChg chg="mod">
          <ac:chgData name="Kitazawa Masakiyo" userId="2bf3742da7ad8ecb" providerId="LiveId" clId="{455AED98-5784-4D20-8088-6234A1BDEEBB}" dt="2021-11-13T14:40:11.209" v="4054" actId="6549"/>
          <ac:picMkLst>
            <pc:docMk/>
            <pc:sldMk cId="3528220447" sldId="329"/>
            <ac:picMk id="7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3T14:40:11.209" v="4054" actId="6549"/>
          <ac:picMkLst>
            <pc:docMk/>
            <pc:sldMk cId="3528220447" sldId="329"/>
            <ac:picMk id="8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3T14:40:11.209" v="4054" actId="6549"/>
          <ac:picMkLst>
            <pc:docMk/>
            <pc:sldMk cId="3528220447" sldId="329"/>
            <ac:picMk id="12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3T14:40:11.209" v="4054" actId="6549"/>
          <ac:picMkLst>
            <pc:docMk/>
            <pc:sldMk cId="3528220447" sldId="329"/>
            <ac:picMk id="14" creationId="{00000000-0000-0000-0000-000000000000}"/>
          </ac:picMkLst>
        </pc:picChg>
      </pc:sldChg>
      <pc:sldChg chg="addSp delSp modSp mod">
        <pc:chgData name="Kitazawa Masakiyo" userId="2bf3742da7ad8ecb" providerId="LiveId" clId="{455AED98-5784-4D20-8088-6234A1BDEEBB}" dt="2021-11-14T07:32:38.136" v="6250" actId="2711"/>
        <pc:sldMkLst>
          <pc:docMk/>
          <pc:sldMk cId="1594959900" sldId="331"/>
        </pc:sldMkLst>
        <pc:spChg chg="mod">
          <ac:chgData name="Kitazawa Masakiyo" userId="2bf3742da7ad8ecb" providerId="LiveId" clId="{455AED98-5784-4D20-8088-6234A1BDEEBB}" dt="2021-11-14T07:32:30.016" v="6249" actId="14100"/>
          <ac:spMkLst>
            <pc:docMk/>
            <pc:sldMk cId="1594959900" sldId="331"/>
            <ac:spMk id="3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3:11:16.945" v="1907" actId="478"/>
          <ac:spMkLst>
            <pc:docMk/>
            <pc:sldMk cId="1594959900" sldId="331"/>
            <ac:spMk id="4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3:11:16.945" v="1907" actId="478"/>
          <ac:spMkLst>
            <pc:docMk/>
            <pc:sldMk cId="1594959900" sldId="331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31:59.364" v="6245" actId="2711"/>
          <ac:spMkLst>
            <pc:docMk/>
            <pc:sldMk cId="1594959900" sldId="331"/>
            <ac:spMk id="11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32:08.488" v="6247" actId="14100"/>
          <ac:spMkLst>
            <pc:docMk/>
            <pc:sldMk cId="1594959900" sldId="331"/>
            <ac:spMk id="1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32:38.136" v="6250" actId="2711"/>
          <ac:spMkLst>
            <pc:docMk/>
            <pc:sldMk cId="1594959900" sldId="331"/>
            <ac:spMk id="13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3T13:15:17.546" v="1988" actId="1036"/>
          <ac:spMkLst>
            <pc:docMk/>
            <pc:sldMk cId="1594959900" sldId="331"/>
            <ac:spMk id="16" creationId="{154CBAD1-217A-40B7-87FD-BAE61CB9E0E0}"/>
          </ac:spMkLst>
        </pc:spChg>
        <pc:spChg chg="add mod">
          <ac:chgData name="Kitazawa Masakiyo" userId="2bf3742da7ad8ecb" providerId="LiveId" clId="{455AED98-5784-4D20-8088-6234A1BDEEBB}" dt="2021-11-13T14:43:50.247" v="4120" actId="6549"/>
          <ac:spMkLst>
            <pc:docMk/>
            <pc:sldMk cId="1594959900" sldId="331"/>
            <ac:spMk id="17" creationId="{C548450F-EEF1-4381-AD9D-7E5CABB809D8}"/>
          </ac:spMkLst>
        </pc:spChg>
        <pc:picChg chg="del">
          <ac:chgData name="Kitazawa Masakiyo" userId="2bf3742da7ad8ecb" providerId="LiveId" clId="{455AED98-5784-4D20-8088-6234A1BDEEBB}" dt="2021-11-13T13:11:13.573" v="1906" actId="478"/>
          <ac:picMkLst>
            <pc:docMk/>
            <pc:sldMk cId="1594959900" sldId="331"/>
            <ac:picMk id="6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3:11:11.786" v="1905" actId="478"/>
          <ac:picMkLst>
            <pc:docMk/>
            <pc:sldMk cId="1594959900" sldId="331"/>
            <ac:picMk id="7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3T13:15:17.546" v="1988" actId="1036"/>
          <ac:picMkLst>
            <pc:docMk/>
            <pc:sldMk cId="1594959900" sldId="331"/>
            <ac:picMk id="14" creationId="{A05A6FAD-3445-4D31-B2BF-FD85FECB12E6}"/>
          </ac:picMkLst>
        </pc:picChg>
        <pc:picChg chg="add mod">
          <ac:chgData name="Kitazawa Masakiyo" userId="2bf3742da7ad8ecb" providerId="LiveId" clId="{455AED98-5784-4D20-8088-6234A1BDEEBB}" dt="2021-11-13T13:15:17.546" v="1988" actId="1036"/>
          <ac:picMkLst>
            <pc:docMk/>
            <pc:sldMk cId="1594959900" sldId="331"/>
            <ac:picMk id="15" creationId="{A0215335-4FAF-44E4-8122-247104514FAE}"/>
          </ac:picMkLst>
        </pc:picChg>
      </pc:sldChg>
      <pc:sldChg chg="delSp modSp mod">
        <pc:chgData name="Kitazawa Masakiyo" userId="2bf3742da7ad8ecb" providerId="LiveId" clId="{455AED98-5784-4D20-8088-6234A1BDEEBB}" dt="2021-11-14T01:40:44.898" v="4330" actId="14100"/>
        <pc:sldMkLst>
          <pc:docMk/>
          <pc:sldMk cId="716962016" sldId="333"/>
        </pc:sldMkLst>
        <pc:spChg chg="mod">
          <ac:chgData name="Kitazawa Masakiyo" userId="2bf3742da7ad8ecb" providerId="LiveId" clId="{455AED98-5784-4D20-8088-6234A1BDEEBB}" dt="2021-11-14T01:40:44.898" v="4330" actId="14100"/>
          <ac:spMkLst>
            <pc:docMk/>
            <pc:sldMk cId="716962016" sldId="333"/>
            <ac:spMk id="2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4:42:08.912" v="4071" actId="478"/>
          <ac:spMkLst>
            <pc:docMk/>
            <pc:sldMk cId="716962016" sldId="333"/>
            <ac:spMk id="7" creationId="{00000000-0000-0000-0000-000000000000}"/>
          </ac:spMkLst>
        </pc:spChg>
      </pc:sldChg>
      <pc:sldChg chg="addSp modSp del mod">
        <pc:chgData name="Kitazawa Masakiyo" userId="2bf3742da7ad8ecb" providerId="LiveId" clId="{455AED98-5784-4D20-8088-6234A1BDEEBB}" dt="2021-11-15T01:58:56.768" v="9297" actId="2696"/>
        <pc:sldMkLst>
          <pc:docMk/>
          <pc:sldMk cId="257300784" sldId="335"/>
        </pc:sldMkLst>
        <pc:spChg chg="mod">
          <ac:chgData name="Kitazawa Masakiyo" userId="2bf3742da7ad8ecb" providerId="LiveId" clId="{455AED98-5784-4D20-8088-6234A1BDEEBB}" dt="2021-11-14T01:50:06.603" v="4543" actId="14838"/>
          <ac:spMkLst>
            <pc:docMk/>
            <pc:sldMk cId="257300784" sldId="335"/>
            <ac:spMk id="168" creationId="{00000000-0000-0000-0000-000000000000}"/>
          </ac:spMkLst>
        </pc:spChg>
        <pc:picChg chg="add mod ord">
          <ac:chgData name="Kitazawa Masakiyo" userId="2bf3742da7ad8ecb" providerId="LiveId" clId="{455AED98-5784-4D20-8088-6234A1BDEEBB}" dt="2021-11-14T01:49:12.107" v="4540" actId="167"/>
          <ac:picMkLst>
            <pc:docMk/>
            <pc:sldMk cId="257300784" sldId="335"/>
            <ac:picMk id="64" creationId="{0C757957-E13A-45B0-975B-29FBDDA9FAD4}"/>
          </ac:picMkLst>
        </pc:picChg>
      </pc:sldChg>
      <pc:sldChg chg="del ord">
        <pc:chgData name="Kitazawa Masakiyo" userId="2bf3742da7ad8ecb" providerId="LiveId" clId="{455AED98-5784-4D20-8088-6234A1BDEEBB}" dt="2021-11-15T02:16:20.139" v="9342" actId="2696"/>
        <pc:sldMkLst>
          <pc:docMk/>
          <pc:sldMk cId="1880619471" sldId="335"/>
        </pc:sldMkLst>
      </pc:sldChg>
      <pc:sldChg chg="addSp delSp modSp mod">
        <pc:chgData name="Kitazawa Masakiyo" userId="2bf3742da7ad8ecb" providerId="LiveId" clId="{455AED98-5784-4D20-8088-6234A1BDEEBB}" dt="2021-11-13T14:48:36.252" v="4251" actId="14100"/>
        <pc:sldMkLst>
          <pc:docMk/>
          <pc:sldMk cId="3055600388" sldId="342"/>
        </pc:sldMkLst>
        <pc:spChg chg="mod">
          <ac:chgData name="Kitazawa Masakiyo" userId="2bf3742da7ad8ecb" providerId="LiveId" clId="{455AED98-5784-4D20-8088-6234A1BDEEBB}" dt="2021-11-13T14:48:36.252" v="4251" actId="14100"/>
          <ac:spMkLst>
            <pc:docMk/>
            <pc:sldMk cId="3055600388" sldId="342"/>
            <ac:spMk id="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48:19.871" v="4247" actId="1036"/>
          <ac:spMkLst>
            <pc:docMk/>
            <pc:sldMk cId="3055600388" sldId="342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48:02.736" v="4212" actId="1037"/>
          <ac:spMkLst>
            <pc:docMk/>
            <pc:sldMk cId="3055600388" sldId="342"/>
            <ac:spMk id="1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47:33.065" v="4207" actId="403"/>
          <ac:spMkLst>
            <pc:docMk/>
            <pc:sldMk cId="3055600388" sldId="342"/>
            <ac:spMk id="16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4:46:04.794" v="4189" actId="478"/>
          <ac:spMkLst>
            <pc:docMk/>
            <pc:sldMk cId="3055600388" sldId="342"/>
            <ac:spMk id="18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4:46:40.191" v="4197" actId="478"/>
          <ac:spMkLst>
            <pc:docMk/>
            <pc:sldMk cId="3055600388" sldId="342"/>
            <ac:spMk id="19" creationId="{00000000-0000-0000-0000-000000000000}"/>
          </ac:spMkLst>
        </pc:spChg>
        <pc:spChg chg="add mod ord">
          <ac:chgData name="Kitazawa Masakiyo" userId="2bf3742da7ad8ecb" providerId="LiveId" clId="{455AED98-5784-4D20-8088-6234A1BDEEBB}" dt="2021-11-13T14:46:30.819" v="4194" actId="14100"/>
          <ac:spMkLst>
            <pc:docMk/>
            <pc:sldMk cId="3055600388" sldId="342"/>
            <ac:spMk id="25" creationId="{2EA684CB-E98C-4241-BFB9-6BD6833A7F92}"/>
          </ac:spMkLst>
        </pc:spChg>
        <pc:spChg chg="mod">
          <ac:chgData name="Kitazawa Masakiyo" userId="2bf3742da7ad8ecb" providerId="LiveId" clId="{455AED98-5784-4D20-8088-6234A1BDEEBB}" dt="2021-11-13T14:46:58.405" v="4201" actId="1076"/>
          <ac:spMkLst>
            <pc:docMk/>
            <pc:sldMk cId="3055600388" sldId="342"/>
            <ac:spMk id="26" creationId="{00000000-0000-0000-0000-000000000000}"/>
          </ac:spMkLst>
        </pc:spChg>
        <pc:spChg chg="add mod ord">
          <ac:chgData name="Kitazawa Masakiyo" userId="2bf3742da7ad8ecb" providerId="LiveId" clId="{455AED98-5784-4D20-8088-6234A1BDEEBB}" dt="2021-11-13T14:47:52.474" v="4209" actId="14100"/>
          <ac:spMkLst>
            <pc:docMk/>
            <pc:sldMk cId="3055600388" sldId="342"/>
            <ac:spMk id="27" creationId="{FF2E777D-BCF9-40BA-BD03-6E4C138E2EB0}"/>
          </ac:spMkLst>
        </pc:spChg>
        <pc:picChg chg="mod">
          <ac:chgData name="Kitazawa Masakiyo" userId="2bf3742da7ad8ecb" providerId="LiveId" clId="{455AED98-5784-4D20-8088-6234A1BDEEBB}" dt="2021-11-13T14:48:26.949" v="4249" actId="1076"/>
          <ac:picMkLst>
            <pc:docMk/>
            <pc:sldMk cId="3055600388" sldId="342"/>
            <ac:picMk id="17" creationId="{00000000-0000-0000-0000-000000000000}"/>
          </ac:picMkLst>
        </pc:picChg>
      </pc:sldChg>
      <pc:sldChg chg="addSp delSp modSp mod">
        <pc:chgData name="Kitazawa Masakiyo" userId="2bf3742da7ad8ecb" providerId="LiveId" clId="{455AED98-5784-4D20-8088-6234A1BDEEBB}" dt="2021-11-15T00:50:05.574" v="8624" actId="1076"/>
        <pc:sldMkLst>
          <pc:docMk/>
          <pc:sldMk cId="1644361513" sldId="343"/>
        </pc:sldMkLst>
        <pc:spChg chg="mod">
          <ac:chgData name="Kitazawa Masakiyo" userId="2bf3742da7ad8ecb" providerId="LiveId" clId="{455AED98-5784-4D20-8088-6234A1BDEEBB}" dt="2021-11-14T01:48:34.012" v="4538" actId="20577"/>
          <ac:spMkLst>
            <pc:docMk/>
            <pc:sldMk cId="1644361513" sldId="343"/>
            <ac:spMk id="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34.241" v="8613" actId="1038"/>
          <ac:spMkLst>
            <pc:docMk/>
            <pc:sldMk cId="1644361513" sldId="343"/>
            <ac:spMk id="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50:05.574" v="8624" actId="1076"/>
          <ac:spMkLst>
            <pc:docMk/>
            <pc:sldMk cId="1644361513" sldId="343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27.150" v="8592" actId="1037"/>
          <ac:spMkLst>
            <pc:docMk/>
            <pc:sldMk cId="1644361513" sldId="343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27.150" v="8592" actId="1037"/>
          <ac:spMkLst>
            <pc:docMk/>
            <pc:sldMk cId="1644361513" sldId="343"/>
            <ac:spMk id="10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27.150" v="8592" actId="1037"/>
          <ac:spMkLst>
            <pc:docMk/>
            <pc:sldMk cId="1644361513" sldId="343"/>
            <ac:spMk id="11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27.150" v="8592" actId="1037"/>
          <ac:spMkLst>
            <pc:docMk/>
            <pc:sldMk cId="1644361513" sldId="343"/>
            <ac:spMk id="1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27.150" v="8592" actId="1037"/>
          <ac:spMkLst>
            <pc:docMk/>
            <pc:sldMk cId="1644361513" sldId="343"/>
            <ac:spMk id="1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34.241" v="8613" actId="1038"/>
          <ac:spMkLst>
            <pc:docMk/>
            <pc:sldMk cId="1644361513" sldId="343"/>
            <ac:spMk id="1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49:18.575" v="8576" actId="1076"/>
          <ac:spMkLst>
            <pc:docMk/>
            <pc:sldMk cId="1644361513" sldId="343"/>
            <ac:spMk id="21" creationId="{00000000-0000-0000-0000-000000000000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2" creationId="{36C61551-0D3C-4FBF-9D5A-E5C32C00999E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3" creationId="{78FD837A-BB1A-4728-BAA3-D6D62A1714B0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4" creationId="{215F57AE-E440-4178-ADD3-7CBC064A6FBF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5" creationId="{655F7D4E-0B59-470C-9C97-36BE22036228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6" creationId="{58EF1D1C-77C3-4506-A9B7-1055FE749528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7" creationId="{5C0A448B-8A55-4671-A979-B75474DB47CA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8" creationId="{72493F41-3966-4548-A4F2-05DEB28CD921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29" creationId="{B117BEA2-73F6-4A77-A56F-BC5A056EC12B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0" creationId="{468FB66B-D95D-4ABB-BCA3-52A93C916D80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1" creationId="{9DDD05DC-F31A-44C3-BEC6-B0A82EC9166A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2" creationId="{CCDD6BD3-32DD-48B2-93FC-C0AC5B8B6166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3" creationId="{54D28837-FF71-4610-ABFF-0C1FF7C89FE4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4" creationId="{64B253D5-6D6C-43D4-9963-8BC20F649839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5" creationId="{F8624577-26C6-4493-82BE-8ACC21D8C52D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6" creationId="{FF2B7ADF-F44A-408C-909D-478120D25102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7" creationId="{3BE8BB09-1AD6-45F2-B26E-310138E5DD74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8" creationId="{310EA06F-9724-4B60-A18A-CD5AF74D7084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39" creationId="{FB63D4FC-8730-40EE-8854-13CF6B7C1683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0" creationId="{39A794A9-9722-4618-A65F-36E767D14195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1" creationId="{E0155A69-522E-4970-900F-622ACC794F49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2" creationId="{A2BAFC56-72F1-46AE-9776-E2197F9116F3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3" creationId="{D459E1E7-F090-4A0D-9060-1CF8414FF7C4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4" creationId="{4D049F95-B747-4052-A375-7137A342586C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5" creationId="{06B85D0D-AE87-414E-B947-170FB8A7E448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6" creationId="{6F3DE9D6-526A-4EE4-9F4B-DC0D971D87E8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7" creationId="{51CF0098-279F-4844-ADF4-37EBEF95A50B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8" creationId="{1ED075AB-1ED4-40AA-B2E3-C8FC9C97C355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49" creationId="{615E900C-36C5-45B1-8A24-B4DFB0B71BCE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0" creationId="{5B5B32F9-D2E3-40E7-93BC-1AD2A673F00C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1" creationId="{7C347370-648B-4F68-813D-AB2F8C2E6577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2" creationId="{77459FD3-D063-4F76-8424-F6F6A59D714A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3" creationId="{6F32F651-74C0-4A46-8156-4992753DF467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4" creationId="{06E7A4CD-CA7E-4948-8BEC-C9C5E6D62683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5" creationId="{C3428E9E-AFBA-43FA-8034-BC45C73688B7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6" creationId="{A60CF32D-1FB5-42A5-B5FA-23E5612D32F9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57" creationId="{E5D01CDA-7E40-453C-94AD-C258DC8087F9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64" creationId="{D9647A58-ADD2-4F02-98C7-550E05F551F3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65" creationId="{84AD2455-36E1-437A-8090-8FABD0DBA0D2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66" creationId="{AB60E698-72F6-4D2F-8E5F-152D5EF47EA9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68" creationId="{736F4DFD-E5B7-4310-B26C-BA464410C1F5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69" creationId="{8F474F7A-3C5F-4058-9897-498F7425E8AD}"/>
          </ac:spMkLst>
        </pc:spChg>
        <pc:spChg chg="mod">
          <ac:chgData name="Kitazawa Masakiyo" userId="2bf3742da7ad8ecb" providerId="LiveId" clId="{455AED98-5784-4D20-8088-6234A1BDEEBB}" dt="2021-11-15T00:48:56.291" v="8569"/>
          <ac:spMkLst>
            <pc:docMk/>
            <pc:sldMk cId="1644361513" sldId="343"/>
            <ac:spMk id="72" creationId="{6F1EF470-A2A6-4F2D-A2E1-AC5A00F59F15}"/>
          </ac:spMkLst>
        </pc:spChg>
        <pc:spChg chg="mod">
          <ac:chgData name="Kitazawa Masakiyo" userId="2bf3742da7ad8ecb" providerId="LiveId" clId="{455AED98-5784-4D20-8088-6234A1BDEEBB}" dt="2021-11-15T00:48:56.291" v="8569"/>
          <ac:spMkLst>
            <pc:docMk/>
            <pc:sldMk cId="1644361513" sldId="343"/>
            <ac:spMk id="73" creationId="{B4C0C3A5-905B-47B9-8A3D-63CD73F00C5C}"/>
          </ac:spMkLst>
        </pc:spChg>
        <pc:spChg chg="mod">
          <ac:chgData name="Kitazawa Masakiyo" userId="2bf3742da7ad8ecb" providerId="LiveId" clId="{455AED98-5784-4D20-8088-6234A1BDEEBB}" dt="2021-11-15T00:48:56.291" v="8569"/>
          <ac:spMkLst>
            <pc:docMk/>
            <pc:sldMk cId="1644361513" sldId="343"/>
            <ac:spMk id="74" creationId="{4132FA5F-521B-40E7-BC5D-06BB6F0E4EC5}"/>
          </ac:spMkLst>
        </pc:spChg>
        <pc:spChg chg="mod">
          <ac:chgData name="Kitazawa Masakiyo" userId="2bf3742da7ad8ecb" providerId="LiveId" clId="{455AED98-5784-4D20-8088-6234A1BDEEBB}" dt="2021-11-15T00:48:56.291" v="8569"/>
          <ac:spMkLst>
            <pc:docMk/>
            <pc:sldMk cId="1644361513" sldId="343"/>
            <ac:spMk id="75" creationId="{8B7FA02A-29B8-41F4-8AAF-0AF869B7A8B5}"/>
          </ac:spMkLst>
        </pc:spChg>
        <pc:spChg chg="mod">
          <ac:chgData name="Kitazawa Masakiyo" userId="2bf3742da7ad8ecb" providerId="LiveId" clId="{455AED98-5784-4D20-8088-6234A1BDEEBB}" dt="2021-11-15T00:48:56.291" v="8569"/>
          <ac:spMkLst>
            <pc:docMk/>
            <pc:sldMk cId="1644361513" sldId="343"/>
            <ac:spMk id="76" creationId="{5E417628-EE4E-4B27-960F-EDD5F68B8951}"/>
          </ac:spMkLst>
        </pc:spChg>
        <pc:spChg chg="mod">
          <ac:chgData name="Kitazawa Masakiyo" userId="2bf3742da7ad8ecb" providerId="LiveId" clId="{455AED98-5784-4D20-8088-6234A1BDEEBB}" dt="2021-11-15T00:48:56.291" v="8569"/>
          <ac:spMkLst>
            <pc:docMk/>
            <pc:sldMk cId="1644361513" sldId="343"/>
            <ac:spMk id="77" creationId="{2AE3DE81-B5E6-45AB-9D43-ADE4E352338F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78" creationId="{4F854C6E-BEB9-4FFA-B166-5B5820CD306E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79" creationId="{B43FC31E-72E3-4F90-995D-171080D62A62}"/>
          </ac:spMkLst>
        </pc:spChg>
        <pc:spChg chg="add del mod">
          <ac:chgData name="Kitazawa Masakiyo" userId="2bf3742da7ad8ecb" providerId="LiveId" clId="{455AED98-5784-4D20-8088-6234A1BDEEBB}" dt="2021-11-15T00:49:05.133" v="8570"/>
          <ac:spMkLst>
            <pc:docMk/>
            <pc:sldMk cId="1644361513" sldId="343"/>
            <ac:spMk id="80" creationId="{31C981AF-F18B-4B88-B922-EEC85F862EDB}"/>
          </ac:spMkLst>
        </pc:spChg>
        <pc:grpChg chg="add del mod">
          <ac:chgData name="Kitazawa Masakiyo" userId="2bf3742da7ad8ecb" providerId="LiveId" clId="{455AED98-5784-4D20-8088-6234A1BDEEBB}" dt="2021-11-15T00:49:05.133" v="8570"/>
          <ac:grpSpMkLst>
            <pc:docMk/>
            <pc:sldMk cId="1644361513" sldId="343"/>
            <ac:grpSpMk id="71" creationId="{98478522-D77B-4362-BEDB-F775DB16A5C3}"/>
          </ac:grpSpMkLst>
        </pc:grpChg>
        <pc:picChg chg="mod">
          <ac:chgData name="Kitazawa Masakiyo" userId="2bf3742da7ad8ecb" providerId="LiveId" clId="{455AED98-5784-4D20-8088-6234A1BDEEBB}" dt="2021-11-15T00:49:27.150" v="8592" actId="1037"/>
          <ac:picMkLst>
            <pc:docMk/>
            <pc:sldMk cId="1644361513" sldId="343"/>
            <ac:picMk id="4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5T00:49:27.150" v="8592" actId="1037"/>
          <ac:picMkLst>
            <pc:docMk/>
            <pc:sldMk cId="1644361513" sldId="343"/>
            <ac:picMk id="7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5T00:49:27.150" v="8592" actId="1037"/>
          <ac:picMkLst>
            <pc:docMk/>
            <pc:sldMk cId="1644361513" sldId="343"/>
            <ac:picMk id="8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5T00:49:34.241" v="8613" actId="1038"/>
          <ac:picMkLst>
            <pc:docMk/>
            <pc:sldMk cId="1644361513" sldId="343"/>
            <ac:picMk id="18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5T00:49:41.531" v="8615" actId="1076"/>
          <ac:picMkLst>
            <pc:docMk/>
            <pc:sldMk cId="1644361513" sldId="343"/>
            <ac:picMk id="19" creationId="{C7E88C2A-27D9-4F78-A297-37FFA7B8D37C}"/>
          </ac:picMkLst>
        </pc:picChg>
        <pc:picChg chg="mod">
          <ac:chgData name="Kitazawa Masakiyo" userId="2bf3742da7ad8ecb" providerId="LiveId" clId="{455AED98-5784-4D20-8088-6234A1BDEEBB}" dt="2021-11-15T00:49:34.241" v="8613" actId="1038"/>
          <ac:picMkLst>
            <pc:docMk/>
            <pc:sldMk cId="1644361513" sldId="343"/>
            <ac:picMk id="20" creationId="{00000000-0000-0000-0000-000000000000}"/>
          </ac:picMkLst>
        </pc:picChg>
        <pc:picChg chg="add del mod">
          <ac:chgData name="Kitazawa Masakiyo" userId="2bf3742da7ad8ecb" providerId="LiveId" clId="{455AED98-5784-4D20-8088-6234A1BDEEBB}" dt="2021-11-15T00:49:05.133" v="8570"/>
          <ac:picMkLst>
            <pc:docMk/>
            <pc:sldMk cId="1644361513" sldId="343"/>
            <ac:picMk id="58" creationId="{61BFBE9F-C56F-42F3-ADC7-A60BA9112F7C}"/>
          </ac:picMkLst>
        </pc:picChg>
        <pc:picChg chg="add del mod">
          <ac:chgData name="Kitazawa Masakiyo" userId="2bf3742da7ad8ecb" providerId="LiveId" clId="{455AED98-5784-4D20-8088-6234A1BDEEBB}" dt="2021-11-15T00:49:05.133" v="8570"/>
          <ac:picMkLst>
            <pc:docMk/>
            <pc:sldMk cId="1644361513" sldId="343"/>
            <ac:picMk id="60" creationId="{B7042323-5971-4248-97EB-D784766410D2}"/>
          </ac:picMkLst>
        </pc:picChg>
        <pc:picChg chg="add del mod">
          <ac:chgData name="Kitazawa Masakiyo" userId="2bf3742da7ad8ecb" providerId="LiveId" clId="{455AED98-5784-4D20-8088-6234A1BDEEBB}" dt="2021-11-15T00:49:05.133" v="8570"/>
          <ac:picMkLst>
            <pc:docMk/>
            <pc:sldMk cId="1644361513" sldId="343"/>
            <ac:picMk id="63" creationId="{400F65AB-93EB-4A10-A141-009ADE88A851}"/>
          </ac:picMkLst>
        </pc:picChg>
        <pc:picChg chg="add del mod">
          <ac:chgData name="Kitazawa Masakiyo" userId="2bf3742da7ad8ecb" providerId="LiveId" clId="{455AED98-5784-4D20-8088-6234A1BDEEBB}" dt="2021-11-15T00:49:05.133" v="8570"/>
          <ac:picMkLst>
            <pc:docMk/>
            <pc:sldMk cId="1644361513" sldId="343"/>
            <ac:picMk id="70" creationId="{7102E871-6725-405E-8A7B-4322567CDE7D}"/>
          </ac:picMkLst>
        </pc:picChg>
        <pc:picChg chg="add del mod">
          <ac:chgData name="Kitazawa Masakiyo" userId="2bf3742da7ad8ecb" providerId="LiveId" clId="{455AED98-5784-4D20-8088-6234A1BDEEBB}" dt="2021-11-15T00:49:05.133" v="8570"/>
          <ac:picMkLst>
            <pc:docMk/>
            <pc:sldMk cId="1644361513" sldId="343"/>
            <ac:picMk id="81" creationId="{9AEE4503-A788-49AF-B310-803A8D1A12A5}"/>
          </ac:picMkLst>
        </pc:picChg>
        <pc:cxnChg chg="add del mod">
          <ac:chgData name="Kitazawa Masakiyo" userId="2bf3742da7ad8ecb" providerId="LiveId" clId="{455AED98-5784-4D20-8088-6234A1BDEEBB}" dt="2021-11-15T00:49:05.133" v="8570"/>
          <ac:cxnSpMkLst>
            <pc:docMk/>
            <pc:sldMk cId="1644361513" sldId="343"/>
            <ac:cxnSpMk id="59" creationId="{9D5A0EAB-8EA4-4210-B198-0D93386EEA06}"/>
          </ac:cxnSpMkLst>
        </pc:cxnChg>
        <pc:cxnChg chg="add del mod">
          <ac:chgData name="Kitazawa Masakiyo" userId="2bf3742da7ad8ecb" providerId="LiveId" clId="{455AED98-5784-4D20-8088-6234A1BDEEBB}" dt="2021-11-15T00:49:05.133" v="8570"/>
          <ac:cxnSpMkLst>
            <pc:docMk/>
            <pc:sldMk cId="1644361513" sldId="343"/>
            <ac:cxnSpMk id="61" creationId="{9D2E0A6E-2E36-4E5D-81C8-2A3532ACCC88}"/>
          </ac:cxnSpMkLst>
        </pc:cxnChg>
        <pc:cxnChg chg="add del mod">
          <ac:chgData name="Kitazawa Masakiyo" userId="2bf3742da7ad8ecb" providerId="LiveId" clId="{455AED98-5784-4D20-8088-6234A1BDEEBB}" dt="2021-11-15T00:49:05.133" v="8570"/>
          <ac:cxnSpMkLst>
            <pc:docMk/>
            <pc:sldMk cId="1644361513" sldId="343"/>
            <ac:cxnSpMk id="62" creationId="{9A69DBD8-E2E3-4DBC-B2B5-214AE19BFB89}"/>
          </ac:cxnSpMkLst>
        </pc:cxnChg>
        <pc:cxnChg chg="add del mod">
          <ac:chgData name="Kitazawa Masakiyo" userId="2bf3742da7ad8ecb" providerId="LiveId" clId="{455AED98-5784-4D20-8088-6234A1BDEEBB}" dt="2021-11-15T00:49:05.133" v="8570"/>
          <ac:cxnSpMkLst>
            <pc:docMk/>
            <pc:sldMk cId="1644361513" sldId="343"/>
            <ac:cxnSpMk id="67" creationId="{9FE2C0F1-38C2-433B-8BE3-6030FEFDE9D4}"/>
          </ac:cxnSpMkLst>
        </pc:cxnChg>
      </pc:sldChg>
      <pc:sldChg chg="addSp delSp modSp mod">
        <pc:chgData name="Kitazawa Masakiyo" userId="2bf3742da7ad8ecb" providerId="LiveId" clId="{455AED98-5784-4D20-8088-6234A1BDEEBB}" dt="2021-11-13T13:40:13.563" v="2489" actId="21"/>
        <pc:sldMkLst>
          <pc:docMk/>
          <pc:sldMk cId="2381114106" sldId="344"/>
        </pc:sldMkLst>
        <pc:spChg chg="mod">
          <ac:chgData name="Kitazawa Masakiyo" userId="2bf3742da7ad8ecb" providerId="LiveId" clId="{455AED98-5784-4D20-8088-6234A1BDEEBB}" dt="2021-11-13T13:39:28.957" v="2485" actId="1076"/>
          <ac:spMkLst>
            <pc:docMk/>
            <pc:sldMk cId="2381114106" sldId="344"/>
            <ac:spMk id="2" creationId="{00000000-0000-0000-0000-000000000000}"/>
          </ac:spMkLst>
        </pc:spChg>
        <pc:picChg chg="add mod ord modCrop">
          <ac:chgData name="Kitazawa Masakiyo" userId="2bf3742da7ad8ecb" providerId="LiveId" clId="{455AED98-5784-4D20-8088-6234A1BDEEBB}" dt="2021-11-13T13:39:24.249" v="2484" actId="1076"/>
          <ac:picMkLst>
            <pc:docMk/>
            <pc:sldMk cId="2381114106" sldId="344"/>
            <ac:picMk id="4" creationId="{D7FA6888-CA8D-4B30-B86C-C80E6940FB0E}"/>
          </ac:picMkLst>
        </pc:picChg>
        <pc:picChg chg="add del mod modCrop">
          <ac:chgData name="Kitazawa Masakiyo" userId="2bf3742da7ad8ecb" providerId="LiveId" clId="{455AED98-5784-4D20-8088-6234A1BDEEBB}" dt="2021-11-13T13:40:13.563" v="2489" actId="21"/>
          <ac:picMkLst>
            <pc:docMk/>
            <pc:sldMk cId="2381114106" sldId="344"/>
            <ac:picMk id="5" creationId="{3307FFC0-1D58-41AA-9645-27A5762E8BB2}"/>
          </ac:picMkLst>
        </pc:picChg>
        <pc:picChg chg="del">
          <ac:chgData name="Kitazawa Masakiyo" userId="2bf3742da7ad8ecb" providerId="LiveId" clId="{455AED98-5784-4D20-8088-6234A1BDEEBB}" dt="2021-11-13T13:38:29.616" v="2482" actId="478"/>
          <ac:picMkLst>
            <pc:docMk/>
            <pc:sldMk cId="2381114106" sldId="344"/>
            <ac:picMk id="13" creationId="{00000000-0000-0000-0000-000000000000}"/>
          </ac:picMkLst>
        </pc:picChg>
      </pc:sldChg>
      <pc:sldChg chg="addSp delSp modSp del mod delAnim modAnim">
        <pc:chgData name="Kitazawa Masakiyo" userId="2bf3742da7ad8ecb" providerId="LiveId" clId="{455AED98-5784-4D20-8088-6234A1BDEEBB}" dt="2021-11-15T01:58:56.768" v="9297" actId="2696"/>
        <pc:sldMkLst>
          <pc:docMk/>
          <pc:sldMk cId="637707521" sldId="345"/>
        </pc:sldMkLst>
        <pc:spChg chg="mod">
          <ac:chgData name="Kitazawa Masakiyo" userId="2bf3742da7ad8ecb" providerId="LiveId" clId="{455AED98-5784-4D20-8088-6234A1BDEEBB}" dt="2021-11-14T07:29:46.969" v="6181" actId="14100"/>
          <ac:spMkLst>
            <pc:docMk/>
            <pc:sldMk cId="637707521" sldId="345"/>
            <ac:spMk id="4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1:53:50.123" v="4610" actId="1038"/>
          <ac:spMkLst>
            <pc:docMk/>
            <pc:sldMk cId="637707521" sldId="345"/>
            <ac:spMk id="8" creationId="{00000000-0000-0000-0000-000000000000}"/>
          </ac:spMkLst>
        </pc:spChg>
        <pc:spChg chg="add del mod">
          <ac:chgData name="Kitazawa Masakiyo" userId="2bf3742da7ad8ecb" providerId="LiveId" clId="{455AED98-5784-4D20-8088-6234A1BDEEBB}" dt="2021-11-14T01:51:10.702" v="4553" actId="21"/>
          <ac:spMkLst>
            <pc:docMk/>
            <pc:sldMk cId="637707521" sldId="345"/>
            <ac:spMk id="10" creationId="{4930064D-A12D-4942-8E96-38CE50FF0836}"/>
          </ac:spMkLst>
        </pc:spChg>
        <pc:spChg chg="add del mod">
          <ac:chgData name="Kitazawa Masakiyo" userId="2bf3742da7ad8ecb" providerId="LiveId" clId="{455AED98-5784-4D20-8088-6234A1BDEEBB}" dt="2021-11-14T01:51:05.491" v="4550"/>
          <ac:spMkLst>
            <pc:docMk/>
            <pc:sldMk cId="637707521" sldId="345"/>
            <ac:spMk id="11" creationId="{79AED641-D52A-4EC5-98C9-E55E69BC67F1}"/>
          </ac:spMkLst>
        </pc:spChg>
        <pc:spChg chg="add mod ord">
          <ac:chgData name="Kitazawa Masakiyo" userId="2bf3742da7ad8ecb" providerId="LiveId" clId="{455AED98-5784-4D20-8088-6234A1BDEEBB}" dt="2021-11-14T01:52:04.840" v="4566" actId="14100"/>
          <ac:spMkLst>
            <pc:docMk/>
            <pc:sldMk cId="637707521" sldId="345"/>
            <ac:spMk id="12" creationId="{BEB36986-0DD0-4951-B350-C6774C2ABC2E}"/>
          </ac:spMkLst>
        </pc:spChg>
        <pc:spChg chg="add mod ord">
          <ac:chgData name="Kitazawa Masakiyo" userId="2bf3742da7ad8ecb" providerId="LiveId" clId="{455AED98-5784-4D20-8088-6234A1BDEEBB}" dt="2021-11-14T07:29:56.950" v="6182" actId="14100"/>
          <ac:spMkLst>
            <pc:docMk/>
            <pc:sldMk cId="637707521" sldId="345"/>
            <ac:spMk id="13" creationId="{42BCC003-5257-4F99-8212-C0CD2D687F7C}"/>
          </ac:spMkLst>
        </pc:spChg>
        <pc:graphicFrameChg chg="mod modGraphic">
          <ac:chgData name="Kitazawa Masakiyo" userId="2bf3742da7ad8ecb" providerId="LiveId" clId="{455AED98-5784-4D20-8088-6234A1BDEEBB}" dt="2021-11-14T07:29:23.513" v="6178" actId="113"/>
          <ac:graphicFrameMkLst>
            <pc:docMk/>
            <pc:sldMk cId="637707521" sldId="345"/>
            <ac:graphicFrameMk id="5" creationId="{00000000-0000-0000-0000-000000000000}"/>
          </ac:graphicFrameMkLst>
        </pc:graphicFrameChg>
        <pc:picChg chg="add mod ord">
          <ac:chgData name="Kitazawa Masakiyo" userId="2bf3742da7ad8ecb" providerId="LiveId" clId="{455AED98-5784-4D20-8088-6234A1BDEEBB}" dt="2021-11-14T01:52:11.700" v="4568" actId="167"/>
          <ac:picMkLst>
            <pc:docMk/>
            <pc:sldMk cId="637707521" sldId="345"/>
            <ac:picMk id="9" creationId="{2046C94D-69C7-4E95-A912-07144A43AAC5}"/>
          </ac:picMkLst>
        </pc:picChg>
      </pc:sldChg>
      <pc:sldChg chg="del ord">
        <pc:chgData name="Kitazawa Masakiyo" userId="2bf3742da7ad8ecb" providerId="LiveId" clId="{455AED98-5784-4D20-8088-6234A1BDEEBB}" dt="2021-11-15T02:16:20.139" v="9342" actId="2696"/>
        <pc:sldMkLst>
          <pc:docMk/>
          <pc:sldMk cId="3786195722" sldId="345"/>
        </pc:sldMkLst>
      </pc:sldChg>
      <pc:sldChg chg="modSp del mod">
        <pc:chgData name="Kitazawa Masakiyo" userId="2bf3742da7ad8ecb" providerId="LiveId" clId="{455AED98-5784-4D20-8088-6234A1BDEEBB}" dt="2021-11-13T14:01:05.480" v="2840" actId="2696"/>
        <pc:sldMkLst>
          <pc:docMk/>
          <pc:sldMk cId="115303113" sldId="346"/>
        </pc:sldMkLst>
        <pc:spChg chg="mod">
          <ac:chgData name="Kitazawa Masakiyo" userId="2bf3742da7ad8ecb" providerId="LiveId" clId="{455AED98-5784-4D20-8088-6234A1BDEEBB}" dt="2021-11-13T00:58:57.989" v="1591" actId="1076"/>
          <ac:spMkLst>
            <pc:docMk/>
            <pc:sldMk cId="115303113" sldId="346"/>
            <ac:spMk id="8" creationId="{00000000-0000-0000-0000-000000000000}"/>
          </ac:spMkLst>
        </pc:spChg>
      </pc:sldChg>
      <pc:sldChg chg="addSp delSp modSp mod">
        <pc:chgData name="Kitazawa Masakiyo" userId="2bf3742da7ad8ecb" providerId="LiveId" clId="{455AED98-5784-4D20-8088-6234A1BDEEBB}" dt="2021-11-14T07:33:50.124" v="6252" actId="478"/>
        <pc:sldMkLst>
          <pc:docMk/>
          <pc:sldMk cId="279252177" sldId="347"/>
        </pc:sldMkLst>
        <pc:spChg chg="mod">
          <ac:chgData name="Kitazawa Masakiyo" userId="2bf3742da7ad8ecb" providerId="LiveId" clId="{455AED98-5784-4D20-8088-6234A1BDEEBB}" dt="2021-11-13T13:40:28.283" v="2492" actId="1076"/>
          <ac:spMkLst>
            <pc:docMk/>
            <pc:sldMk cId="279252177" sldId="347"/>
            <ac:spMk id="2" creationId="{00000000-0000-0000-0000-000000000000}"/>
          </ac:spMkLst>
        </pc:spChg>
        <pc:spChg chg="add del mod">
          <ac:chgData name="Kitazawa Masakiyo" userId="2bf3742da7ad8ecb" providerId="LiveId" clId="{455AED98-5784-4D20-8088-6234A1BDEEBB}" dt="2021-11-14T07:33:50.124" v="6252" actId="478"/>
          <ac:spMkLst>
            <pc:docMk/>
            <pc:sldMk cId="279252177" sldId="347"/>
            <ac:spMk id="4" creationId="{A796CE33-2714-494F-B7D0-A64B5F8D45F5}"/>
          </ac:spMkLst>
        </pc:spChg>
        <pc:picChg chg="del">
          <ac:chgData name="Kitazawa Masakiyo" userId="2bf3742da7ad8ecb" providerId="LiveId" clId="{455AED98-5784-4D20-8088-6234A1BDEEBB}" dt="2021-11-13T13:36:23.070" v="2467" actId="478"/>
          <ac:picMkLst>
            <pc:docMk/>
            <pc:sldMk cId="279252177" sldId="347"/>
            <ac:picMk id="4" creationId="{00000000-0000-0000-0000-000000000000}"/>
          </ac:picMkLst>
        </pc:picChg>
        <pc:picChg chg="add del mod modCrop">
          <ac:chgData name="Kitazawa Masakiyo" userId="2bf3742da7ad8ecb" providerId="LiveId" clId="{455AED98-5784-4D20-8088-6234A1BDEEBB}" dt="2021-11-13T13:40:22.475" v="2491" actId="478"/>
          <ac:picMkLst>
            <pc:docMk/>
            <pc:sldMk cId="279252177" sldId="347"/>
            <ac:picMk id="5" creationId="{67EDF10C-E34C-4004-942E-4330F7C24303}"/>
          </ac:picMkLst>
        </pc:picChg>
        <pc:picChg chg="add del mod modCrop">
          <ac:chgData name="Kitazawa Masakiyo" userId="2bf3742da7ad8ecb" providerId="LiveId" clId="{455AED98-5784-4D20-8088-6234A1BDEEBB}" dt="2021-11-13T13:38:12.528" v="2478" actId="21"/>
          <ac:picMkLst>
            <pc:docMk/>
            <pc:sldMk cId="279252177" sldId="347"/>
            <ac:picMk id="6" creationId="{EF593A3C-8F73-490C-8D29-03A089385B27}"/>
          </ac:picMkLst>
        </pc:picChg>
        <pc:picChg chg="add mod">
          <ac:chgData name="Kitazawa Masakiyo" userId="2bf3742da7ad8ecb" providerId="LiveId" clId="{455AED98-5784-4D20-8088-6234A1BDEEBB}" dt="2021-11-13T13:40:20.022" v="2490"/>
          <ac:picMkLst>
            <pc:docMk/>
            <pc:sldMk cId="279252177" sldId="347"/>
            <ac:picMk id="7" creationId="{85780EB2-C0E4-47E6-8F25-1C108DD8CAF5}"/>
          </ac:picMkLst>
        </pc:picChg>
      </pc:sldChg>
      <pc:sldChg chg="ord">
        <pc:chgData name="Kitazawa Masakiyo" userId="2bf3742da7ad8ecb" providerId="LiveId" clId="{455AED98-5784-4D20-8088-6234A1BDEEBB}" dt="2021-11-14T03:22:06.579" v="5924"/>
        <pc:sldMkLst>
          <pc:docMk/>
          <pc:sldMk cId="565030320" sldId="349"/>
        </pc:sldMkLst>
      </pc:sldChg>
      <pc:sldChg chg="delSp modSp mod">
        <pc:chgData name="Kitazawa Masakiyo" userId="2bf3742da7ad8ecb" providerId="LiveId" clId="{455AED98-5784-4D20-8088-6234A1BDEEBB}" dt="2021-11-13T15:13:37.040" v="4322" actId="478"/>
        <pc:sldMkLst>
          <pc:docMk/>
          <pc:sldMk cId="1393711162" sldId="351"/>
        </pc:sldMkLst>
        <pc:spChg chg="mod">
          <ac:chgData name="Kitazawa Masakiyo" userId="2bf3742da7ad8ecb" providerId="LiveId" clId="{455AED98-5784-4D20-8088-6234A1BDEEBB}" dt="2021-11-13T15:13:32.344" v="4321" actId="6549"/>
          <ac:spMkLst>
            <pc:docMk/>
            <pc:sldMk cId="1393711162" sldId="351"/>
            <ac:spMk id="7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5:13:37.040" v="4322" actId="478"/>
          <ac:spMkLst>
            <pc:docMk/>
            <pc:sldMk cId="1393711162" sldId="351"/>
            <ac:spMk id="9" creationId="{00000000-0000-0000-0000-000000000000}"/>
          </ac:spMkLst>
        </pc:spChg>
      </pc:sldChg>
      <pc:sldChg chg="modSp mod">
        <pc:chgData name="Kitazawa Masakiyo" userId="2bf3742da7ad8ecb" providerId="LiveId" clId="{455AED98-5784-4D20-8088-6234A1BDEEBB}" dt="2021-11-15T01:30:23.911" v="9278" actId="1035"/>
        <pc:sldMkLst>
          <pc:docMk/>
          <pc:sldMk cId="3063463262" sldId="354"/>
        </pc:sldMkLst>
        <pc:spChg chg="mod">
          <ac:chgData name="Kitazawa Masakiyo" userId="2bf3742da7ad8ecb" providerId="LiveId" clId="{455AED98-5784-4D20-8088-6234A1BDEEBB}" dt="2021-11-15T01:30:23.911" v="9278" actId="1035"/>
          <ac:spMkLst>
            <pc:docMk/>
            <pc:sldMk cId="3063463262" sldId="354"/>
            <ac:spMk id="4" creationId="{00000000-0000-0000-0000-000000000000}"/>
          </ac:spMkLst>
        </pc:spChg>
      </pc:sldChg>
      <pc:sldChg chg="addSp delSp modSp mod modAnim">
        <pc:chgData name="Kitazawa Masakiyo" userId="2bf3742da7ad8ecb" providerId="LiveId" clId="{455AED98-5784-4D20-8088-6234A1BDEEBB}" dt="2021-11-14T07:26:26.303" v="6144" actId="1076"/>
        <pc:sldMkLst>
          <pc:docMk/>
          <pc:sldMk cId="2801834554" sldId="356"/>
        </pc:sldMkLst>
        <pc:spChg chg="add mod">
          <ac:chgData name="Kitazawa Masakiyo" userId="2bf3742da7ad8ecb" providerId="LiveId" clId="{455AED98-5784-4D20-8088-6234A1BDEEBB}" dt="2021-11-13T12:49:04.122" v="1763" actId="1076"/>
          <ac:spMkLst>
            <pc:docMk/>
            <pc:sldMk cId="2801834554" sldId="356"/>
            <ac:spMk id="3" creationId="{AC43A1C0-2113-4510-93C3-6203867E322E}"/>
          </ac:spMkLst>
        </pc:spChg>
        <pc:spChg chg="mod">
          <ac:chgData name="Kitazawa Masakiyo" userId="2bf3742da7ad8ecb" providerId="LiveId" clId="{455AED98-5784-4D20-8088-6234A1BDEEBB}" dt="2021-11-14T07:26:17.645" v="6143" actId="1038"/>
          <ac:spMkLst>
            <pc:docMk/>
            <pc:sldMk cId="2801834554" sldId="356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26:17.645" v="6143" actId="1038"/>
          <ac:spMkLst>
            <pc:docMk/>
            <pc:sldMk cId="2801834554" sldId="356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26:17.645" v="6143" actId="1038"/>
          <ac:spMkLst>
            <pc:docMk/>
            <pc:sldMk cId="2801834554" sldId="356"/>
            <ac:spMk id="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26:26.303" v="6144" actId="1076"/>
          <ac:spMkLst>
            <pc:docMk/>
            <pc:sldMk cId="2801834554" sldId="356"/>
            <ac:spMk id="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26:17.645" v="6143" actId="1038"/>
          <ac:spMkLst>
            <pc:docMk/>
            <pc:sldMk cId="2801834554" sldId="356"/>
            <ac:spMk id="1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26:17.645" v="6143" actId="1038"/>
          <ac:spMkLst>
            <pc:docMk/>
            <pc:sldMk cId="2801834554" sldId="356"/>
            <ac:spMk id="1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26:17.645" v="6143" actId="1038"/>
          <ac:spMkLst>
            <pc:docMk/>
            <pc:sldMk cId="2801834554" sldId="356"/>
            <ac:spMk id="18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7:26:01.107" v="6138" actId="478"/>
          <ac:spMkLst>
            <pc:docMk/>
            <pc:sldMk cId="2801834554" sldId="356"/>
            <ac:spMk id="21" creationId="{00000000-0000-0000-0000-000000000000}"/>
          </ac:spMkLst>
        </pc:spChg>
        <pc:spChg chg="add mod ord">
          <ac:chgData name="Kitazawa Masakiyo" userId="2bf3742da7ad8ecb" providerId="LiveId" clId="{455AED98-5784-4D20-8088-6234A1BDEEBB}" dt="2021-11-14T07:25:57.417" v="6137" actId="167"/>
          <ac:spMkLst>
            <pc:docMk/>
            <pc:sldMk cId="2801834554" sldId="356"/>
            <ac:spMk id="22" creationId="{B75D1575-D80F-47AC-B12D-D051383B0506}"/>
          </ac:spMkLst>
        </pc:spChg>
        <pc:spChg chg="del mod topLvl">
          <ac:chgData name="Kitazawa Masakiyo" userId="2bf3742da7ad8ecb" providerId="LiveId" clId="{455AED98-5784-4D20-8088-6234A1BDEEBB}" dt="2021-11-13T00:49:07.038" v="1517" actId="21"/>
          <ac:spMkLst>
            <pc:docMk/>
            <pc:sldMk cId="2801834554" sldId="356"/>
            <ac:spMk id="23" creationId="{BEAEF74A-2D23-47C2-BE45-D863E6BBF22A}"/>
          </ac:spMkLst>
        </pc:spChg>
        <pc:grpChg chg="add mod">
          <ac:chgData name="Kitazawa Masakiyo" userId="2bf3742da7ad8ecb" providerId="LiveId" clId="{455AED98-5784-4D20-8088-6234A1BDEEBB}" dt="2021-11-13T12:49:04.122" v="1763" actId="1076"/>
          <ac:grpSpMkLst>
            <pc:docMk/>
            <pc:sldMk cId="2801834554" sldId="356"/>
            <ac:grpSpMk id="4" creationId="{745B215B-95FF-4E70-BE31-C7CBF7B6EB39}"/>
          </ac:grpSpMkLst>
        </pc:grpChg>
        <pc:grpChg chg="mod">
          <ac:chgData name="Kitazawa Masakiyo" userId="2bf3742da7ad8ecb" providerId="LiveId" clId="{455AED98-5784-4D20-8088-6234A1BDEEBB}" dt="2021-11-14T07:26:26.303" v="6144" actId="1076"/>
          <ac:grpSpMkLst>
            <pc:docMk/>
            <pc:sldMk cId="2801834554" sldId="356"/>
            <ac:grpSpMk id="12" creationId="{00000000-0000-0000-0000-000000000000}"/>
          </ac:grpSpMkLst>
        </pc:grpChg>
        <pc:grpChg chg="add del mod">
          <ac:chgData name="Kitazawa Masakiyo" userId="2bf3742da7ad8ecb" providerId="LiveId" clId="{455AED98-5784-4D20-8088-6234A1BDEEBB}" dt="2021-11-13T00:48:36.400" v="1513" actId="165"/>
          <ac:grpSpMkLst>
            <pc:docMk/>
            <pc:sldMk cId="2801834554" sldId="356"/>
            <ac:grpSpMk id="22" creationId="{7B4E4D82-398C-4B76-AF21-3846D8934960}"/>
          </ac:grpSpMkLst>
        </pc:grpChg>
        <pc:picChg chg="mod">
          <ac:chgData name="Kitazawa Masakiyo" userId="2bf3742da7ad8ecb" providerId="LiveId" clId="{455AED98-5784-4D20-8088-6234A1BDEEBB}" dt="2021-11-14T07:26:17.645" v="6143" actId="1038"/>
          <ac:picMkLst>
            <pc:docMk/>
            <pc:sldMk cId="2801834554" sldId="356"/>
            <ac:picMk id="14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7:26:17.645" v="6143" actId="1038"/>
          <ac:picMkLst>
            <pc:docMk/>
            <pc:sldMk cId="2801834554" sldId="356"/>
            <ac:picMk id="15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7:26:26.303" v="6144" actId="1076"/>
          <ac:picMkLst>
            <pc:docMk/>
            <pc:sldMk cId="2801834554" sldId="356"/>
            <ac:picMk id="19" creationId="{00000000-0000-0000-0000-000000000000}"/>
          </ac:picMkLst>
        </pc:picChg>
        <pc:picChg chg="ord">
          <ac:chgData name="Kitazawa Masakiyo" userId="2bf3742da7ad8ecb" providerId="LiveId" clId="{455AED98-5784-4D20-8088-6234A1BDEEBB}" dt="2021-11-14T07:26:05.997" v="6139" actId="167"/>
          <ac:picMkLst>
            <pc:docMk/>
            <pc:sldMk cId="2801834554" sldId="356"/>
            <ac:picMk id="20" creationId="{00000000-0000-0000-0000-000000000000}"/>
          </ac:picMkLst>
        </pc:picChg>
        <pc:picChg chg="mod topLvl">
          <ac:chgData name="Kitazawa Masakiyo" userId="2bf3742da7ad8ecb" providerId="LiveId" clId="{455AED98-5784-4D20-8088-6234A1BDEEBB}" dt="2021-11-13T12:49:04.122" v="1763" actId="1076"/>
          <ac:picMkLst>
            <pc:docMk/>
            <pc:sldMk cId="2801834554" sldId="356"/>
            <ac:picMk id="24" creationId="{5B0B93B8-1CA8-4057-BC74-3AB70BD2F4DA}"/>
          </ac:picMkLst>
        </pc:picChg>
      </pc:sldChg>
      <pc:sldChg chg="addSp delSp modSp del mod">
        <pc:chgData name="Kitazawa Masakiyo" userId="2bf3742da7ad8ecb" providerId="LiveId" clId="{455AED98-5784-4D20-8088-6234A1BDEEBB}" dt="2021-11-15T01:46:17.092" v="9280" actId="2696"/>
        <pc:sldMkLst>
          <pc:docMk/>
          <pc:sldMk cId="2425796088" sldId="357"/>
        </pc:sldMkLst>
        <pc:spChg chg="mod">
          <ac:chgData name="Kitazawa Masakiyo" userId="2bf3742da7ad8ecb" providerId="LiveId" clId="{455AED98-5784-4D20-8088-6234A1BDEEBB}" dt="2021-11-13T13:12:13.268" v="1910" actId="1076"/>
          <ac:spMkLst>
            <pc:docMk/>
            <pc:sldMk cId="2425796088" sldId="357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10:22.604" v="1902" actId="207"/>
          <ac:spMkLst>
            <pc:docMk/>
            <pc:sldMk cId="2425796088" sldId="357"/>
            <ac:spMk id="7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3:08:09.598" v="1840" actId="478"/>
          <ac:spMkLst>
            <pc:docMk/>
            <pc:sldMk cId="2425796088" sldId="357"/>
            <ac:spMk id="8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3:08:11.341" v="1841" actId="478"/>
          <ac:spMkLst>
            <pc:docMk/>
            <pc:sldMk cId="2425796088" sldId="357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12:13.268" v="1910" actId="1076"/>
          <ac:spMkLst>
            <pc:docMk/>
            <pc:sldMk cId="2425796088" sldId="357"/>
            <ac:spMk id="6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10:02.842" v="1873" actId="207"/>
          <ac:spMkLst>
            <pc:docMk/>
            <pc:sldMk cId="2425796088" sldId="357"/>
            <ac:spMk id="7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31:37.842" v="6243" actId="20577"/>
          <ac:spMkLst>
            <pc:docMk/>
            <pc:sldMk cId="2425796088" sldId="357"/>
            <ac:spMk id="74" creationId="{00000000-0000-0000-0000-000000000000}"/>
          </ac:spMkLst>
        </pc:spChg>
        <pc:picChg chg="add mod modCrop">
          <ac:chgData name="Kitazawa Masakiyo" userId="2bf3742da7ad8ecb" providerId="LiveId" clId="{455AED98-5784-4D20-8088-6234A1BDEEBB}" dt="2021-11-13T13:10:36.935" v="1904" actId="732"/>
          <ac:picMkLst>
            <pc:docMk/>
            <pc:sldMk cId="2425796088" sldId="357"/>
            <ac:picMk id="69" creationId="{8D691EBA-2128-4E1C-9390-0E4C0F8998C7}"/>
          </ac:picMkLst>
        </pc:picChg>
        <pc:picChg chg="add del">
          <ac:chgData name="Kitazawa Masakiyo" userId="2bf3742da7ad8ecb" providerId="LiveId" clId="{455AED98-5784-4D20-8088-6234A1BDEEBB}" dt="2021-11-13T13:09:09.857" v="1845" actId="21"/>
          <ac:picMkLst>
            <pc:docMk/>
            <pc:sldMk cId="2425796088" sldId="357"/>
            <ac:picMk id="75" creationId="{00000000-0000-0000-0000-000000000000}"/>
          </ac:picMkLst>
        </pc:picChg>
      </pc:sldChg>
      <pc:sldChg chg="del">
        <pc:chgData name="Kitazawa Masakiyo" userId="2bf3742da7ad8ecb" providerId="LiveId" clId="{455AED98-5784-4D20-8088-6234A1BDEEBB}" dt="2021-11-14T08:49:25.438" v="7622" actId="2696"/>
        <pc:sldMkLst>
          <pc:docMk/>
          <pc:sldMk cId="2149119140" sldId="358"/>
        </pc:sldMkLst>
      </pc:sldChg>
      <pc:sldChg chg="modSp mod">
        <pc:chgData name="Kitazawa Masakiyo" userId="2bf3742da7ad8ecb" providerId="LiveId" clId="{455AED98-5784-4D20-8088-6234A1BDEEBB}" dt="2021-11-15T01:00:32.564" v="8909" actId="20577"/>
        <pc:sldMkLst>
          <pc:docMk/>
          <pc:sldMk cId="2308853395" sldId="361"/>
        </pc:sldMkLst>
        <pc:spChg chg="mod">
          <ac:chgData name="Kitazawa Masakiyo" userId="2bf3742da7ad8ecb" providerId="LiveId" clId="{455AED98-5784-4D20-8088-6234A1BDEEBB}" dt="2021-11-14T09:05:56.343" v="7727" actId="2711"/>
          <ac:spMkLst>
            <pc:docMk/>
            <pc:sldMk cId="2308853395" sldId="361"/>
            <ac:spMk id="11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00:32.564" v="8909" actId="20577"/>
          <ac:spMkLst>
            <pc:docMk/>
            <pc:sldMk cId="2308853395" sldId="361"/>
            <ac:spMk id="1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7:42:05.321" v="6392" actId="14100"/>
          <ac:spMkLst>
            <pc:docMk/>
            <pc:sldMk cId="2308853395" sldId="361"/>
            <ac:spMk id="18" creationId="{00000000-0000-0000-0000-000000000000}"/>
          </ac:spMkLst>
        </pc:spChg>
      </pc:sldChg>
      <pc:sldChg chg="modSp del mod">
        <pc:chgData name="Kitazawa Masakiyo" userId="2bf3742da7ad8ecb" providerId="LiveId" clId="{455AED98-5784-4D20-8088-6234A1BDEEBB}" dt="2021-11-13T14:50:46.358" v="4268" actId="2696"/>
        <pc:sldMkLst>
          <pc:docMk/>
          <pc:sldMk cId="3354582969" sldId="362"/>
        </pc:sldMkLst>
        <pc:spChg chg="mod">
          <ac:chgData name="Kitazawa Masakiyo" userId="2bf3742da7ad8ecb" providerId="LiveId" clId="{455AED98-5784-4D20-8088-6234A1BDEEBB}" dt="2021-11-11T11:16:26.458" v="220" actId="20577"/>
          <ac:spMkLst>
            <pc:docMk/>
            <pc:sldMk cId="3354582969" sldId="362"/>
            <ac:spMk id="22" creationId="{00000000-0000-0000-0000-000000000000}"/>
          </ac:spMkLst>
        </pc:spChg>
      </pc:sldChg>
      <pc:sldChg chg="modSp">
        <pc:chgData name="Kitazawa Masakiyo" userId="2bf3742da7ad8ecb" providerId="LiveId" clId="{455AED98-5784-4D20-8088-6234A1BDEEBB}" dt="2021-11-13T13:07:00.207" v="1838" actId="20577"/>
        <pc:sldMkLst>
          <pc:docMk/>
          <pc:sldMk cId="222250177" sldId="363"/>
        </pc:sldMkLst>
        <pc:spChg chg="mod">
          <ac:chgData name="Kitazawa Masakiyo" userId="2bf3742da7ad8ecb" providerId="LiveId" clId="{455AED98-5784-4D20-8088-6234A1BDEEBB}" dt="2021-11-13T13:07:00.207" v="1838" actId="20577"/>
          <ac:spMkLst>
            <pc:docMk/>
            <pc:sldMk cId="222250177" sldId="363"/>
            <ac:spMk id="10" creationId="{00000000-0000-0000-0000-000000000000}"/>
          </ac:spMkLst>
        </pc:spChg>
      </pc:sldChg>
      <pc:sldChg chg="del">
        <pc:chgData name="Kitazawa Masakiyo" userId="2bf3742da7ad8ecb" providerId="LiveId" clId="{455AED98-5784-4D20-8088-6234A1BDEEBB}" dt="2021-11-13T00:59:59.854" v="1592" actId="2696"/>
        <pc:sldMkLst>
          <pc:docMk/>
          <pc:sldMk cId="3460113785" sldId="364"/>
        </pc:sldMkLst>
      </pc:sldChg>
      <pc:sldChg chg="delSp del mod">
        <pc:chgData name="Kitazawa Masakiyo" userId="2bf3742da7ad8ecb" providerId="LiveId" clId="{455AED98-5784-4D20-8088-6234A1BDEEBB}" dt="2021-11-13T14:50:56.844" v="4269" actId="2696"/>
        <pc:sldMkLst>
          <pc:docMk/>
          <pc:sldMk cId="585791903" sldId="365"/>
        </pc:sldMkLst>
        <pc:picChg chg="del">
          <ac:chgData name="Kitazawa Masakiyo" userId="2bf3742da7ad8ecb" providerId="LiveId" clId="{455AED98-5784-4D20-8088-6234A1BDEEBB}" dt="2021-11-13T14:10:37.441" v="3017" actId="21"/>
          <ac:picMkLst>
            <pc:docMk/>
            <pc:sldMk cId="585791903" sldId="365"/>
            <ac:picMk id="14" creationId="{00000000-0000-0000-0000-000000000000}"/>
          </ac:picMkLst>
        </pc:picChg>
      </pc:sldChg>
      <pc:sldChg chg="del">
        <pc:chgData name="Kitazawa Masakiyo" userId="2bf3742da7ad8ecb" providerId="LiveId" clId="{455AED98-5784-4D20-8088-6234A1BDEEBB}" dt="2021-11-11T11:15:39.076" v="177" actId="2696"/>
        <pc:sldMkLst>
          <pc:docMk/>
          <pc:sldMk cId="1872272689" sldId="366"/>
        </pc:sldMkLst>
      </pc:sldChg>
      <pc:sldChg chg="addSp delSp modSp mod modAnim">
        <pc:chgData name="Kitazawa Masakiyo" userId="2bf3742da7ad8ecb" providerId="LiveId" clId="{455AED98-5784-4D20-8088-6234A1BDEEBB}" dt="2021-11-15T00:13:09.626" v="8304" actId="1035"/>
        <pc:sldMkLst>
          <pc:docMk/>
          <pc:sldMk cId="905615769" sldId="367"/>
        </pc:sldMkLst>
        <pc:spChg chg="del">
          <ac:chgData name="Kitazawa Masakiyo" userId="2bf3742da7ad8ecb" providerId="LiveId" clId="{455AED98-5784-4D20-8088-6234A1BDEEBB}" dt="2021-11-13T13:49:59.496" v="2629" actId="478"/>
          <ac:spMkLst>
            <pc:docMk/>
            <pc:sldMk cId="905615769" sldId="367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8" creationId="{904C238C-F64A-41F9-A5D8-343F5886D6F0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9" creationId="{67E3011A-1A8D-4360-8292-0CE8D85DEE73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14" creationId="{623265BA-FE93-4A98-BB5A-7E0CF60C5F22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15" creationId="{87E41FEF-56F7-4BF3-94CF-03836F9176FD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17" creationId="{AC7F22AD-A054-4D27-9BD4-95D854A415AD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18" creationId="{E1698B16-822F-4C44-AAC6-4705A31AB6E2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20" creationId="{C27D5657-EFE1-4A61-A2CE-4083EDD2B0CC}"/>
          </ac:spMkLst>
        </pc:spChg>
        <pc:spChg chg="mod">
          <ac:chgData name="Kitazawa Masakiyo" userId="2bf3742da7ad8ecb" providerId="LiveId" clId="{455AED98-5784-4D20-8088-6234A1BDEEBB}" dt="2021-11-13T13:50:12.069" v="2631"/>
          <ac:spMkLst>
            <pc:docMk/>
            <pc:sldMk cId="905615769" sldId="367"/>
            <ac:spMk id="21" creationId="{67FC11B3-C018-462B-BBA4-A0660E0ED6F8}"/>
          </ac:spMkLst>
        </pc:spChg>
        <pc:spChg chg="add del mod">
          <ac:chgData name="Kitazawa Masakiyo" userId="2bf3742da7ad8ecb" providerId="LiveId" clId="{455AED98-5784-4D20-8088-6234A1BDEEBB}" dt="2021-11-13T13:50:24.297" v="2633" actId="478"/>
          <ac:spMkLst>
            <pc:docMk/>
            <pc:sldMk cId="905615769" sldId="367"/>
            <ac:spMk id="23" creationId="{44B5781E-3D00-47A5-A189-68E782C09F2E}"/>
          </ac:spMkLst>
        </pc:spChg>
        <pc:spChg chg="add del mod">
          <ac:chgData name="Kitazawa Masakiyo" userId="2bf3742da7ad8ecb" providerId="LiveId" clId="{455AED98-5784-4D20-8088-6234A1BDEEBB}" dt="2021-11-13T13:50:20.372" v="2632" actId="478"/>
          <ac:spMkLst>
            <pc:docMk/>
            <pc:sldMk cId="905615769" sldId="367"/>
            <ac:spMk id="24" creationId="{85FCC8B1-1570-47B1-89C4-349CE48F0E14}"/>
          </ac:spMkLst>
        </pc:spChg>
        <pc:spChg chg="add mod">
          <ac:chgData name="Kitazawa Masakiyo" userId="2bf3742da7ad8ecb" providerId="LiveId" clId="{455AED98-5784-4D20-8088-6234A1BDEEBB}" dt="2021-11-15T00:13:09.626" v="8304" actId="1035"/>
          <ac:spMkLst>
            <pc:docMk/>
            <pc:sldMk cId="905615769" sldId="367"/>
            <ac:spMk id="25" creationId="{FD42AE80-E8F7-4C68-8EE4-3C3538B04EF7}"/>
          </ac:spMkLst>
        </pc:spChg>
        <pc:grpChg chg="add mod">
          <ac:chgData name="Kitazawa Masakiyo" userId="2bf3742da7ad8ecb" providerId="LiveId" clId="{455AED98-5784-4D20-8088-6234A1BDEEBB}" dt="2021-11-13T13:50:12.069" v="2631"/>
          <ac:grpSpMkLst>
            <pc:docMk/>
            <pc:sldMk cId="905615769" sldId="367"/>
            <ac:grpSpMk id="7" creationId="{8F7D01F1-1752-462A-8946-852206BD1022}"/>
          </ac:grpSpMkLst>
        </pc:grpChg>
        <pc:grpChg chg="add mod">
          <ac:chgData name="Kitazawa Masakiyo" userId="2bf3742da7ad8ecb" providerId="LiveId" clId="{455AED98-5784-4D20-8088-6234A1BDEEBB}" dt="2021-11-13T13:50:12.069" v="2631"/>
          <ac:grpSpMkLst>
            <pc:docMk/>
            <pc:sldMk cId="905615769" sldId="367"/>
            <ac:grpSpMk id="13" creationId="{BD61D0E0-7541-4B47-B23B-082C9BDF1425}"/>
          </ac:grpSpMkLst>
        </pc:grpChg>
        <pc:grpChg chg="add mod">
          <ac:chgData name="Kitazawa Masakiyo" userId="2bf3742da7ad8ecb" providerId="LiveId" clId="{455AED98-5784-4D20-8088-6234A1BDEEBB}" dt="2021-11-13T13:50:12.069" v="2631"/>
          <ac:grpSpMkLst>
            <pc:docMk/>
            <pc:sldMk cId="905615769" sldId="367"/>
            <ac:grpSpMk id="16" creationId="{894A121C-5F75-42FC-BC2F-F1F366F9448B}"/>
          </ac:grpSpMkLst>
        </pc:grpChg>
        <pc:grpChg chg="add mod">
          <ac:chgData name="Kitazawa Masakiyo" userId="2bf3742da7ad8ecb" providerId="LiveId" clId="{455AED98-5784-4D20-8088-6234A1BDEEBB}" dt="2021-11-13T13:50:12.069" v="2631"/>
          <ac:grpSpMkLst>
            <pc:docMk/>
            <pc:sldMk cId="905615769" sldId="367"/>
            <ac:grpSpMk id="19" creationId="{18A9DAF2-F1DE-4E33-9E23-E86672671262}"/>
          </ac:grpSpMkLst>
        </pc:grpChg>
        <pc:picChg chg="del">
          <ac:chgData name="Kitazawa Masakiyo" userId="2bf3742da7ad8ecb" providerId="LiveId" clId="{455AED98-5784-4D20-8088-6234A1BDEEBB}" dt="2021-11-13T13:49:59.496" v="2629" actId="478"/>
          <ac:picMkLst>
            <pc:docMk/>
            <pc:sldMk cId="905615769" sldId="367"/>
            <ac:picMk id="4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3:49:59.496" v="2629" actId="478"/>
          <ac:picMkLst>
            <pc:docMk/>
            <pc:sldMk cId="905615769" sldId="367"/>
            <ac:picMk id="5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3T13:50:12.069" v="2631"/>
          <ac:picMkLst>
            <pc:docMk/>
            <pc:sldMk cId="905615769" sldId="367"/>
            <ac:picMk id="10" creationId="{A87AADB8-AA21-4E72-BF7B-4B4C2C4A0738}"/>
          </ac:picMkLst>
        </pc:picChg>
        <pc:picChg chg="add mod">
          <ac:chgData name="Kitazawa Masakiyo" userId="2bf3742da7ad8ecb" providerId="LiveId" clId="{455AED98-5784-4D20-8088-6234A1BDEEBB}" dt="2021-11-13T13:50:12.069" v="2631"/>
          <ac:picMkLst>
            <pc:docMk/>
            <pc:sldMk cId="905615769" sldId="367"/>
            <ac:picMk id="11" creationId="{995BBDC2-767A-4748-87AD-F731E47CD14D}"/>
          </ac:picMkLst>
        </pc:picChg>
        <pc:picChg chg="add mod">
          <ac:chgData name="Kitazawa Masakiyo" userId="2bf3742da7ad8ecb" providerId="LiveId" clId="{455AED98-5784-4D20-8088-6234A1BDEEBB}" dt="2021-11-13T13:50:12.069" v="2631"/>
          <ac:picMkLst>
            <pc:docMk/>
            <pc:sldMk cId="905615769" sldId="367"/>
            <ac:picMk id="12" creationId="{55FD6331-49FD-48B1-A3D7-B9DFCA812E64}"/>
          </ac:picMkLst>
        </pc:picChg>
        <pc:picChg chg="add mod">
          <ac:chgData name="Kitazawa Masakiyo" userId="2bf3742da7ad8ecb" providerId="LiveId" clId="{455AED98-5784-4D20-8088-6234A1BDEEBB}" dt="2021-11-13T13:50:12.069" v="2631"/>
          <ac:picMkLst>
            <pc:docMk/>
            <pc:sldMk cId="905615769" sldId="367"/>
            <ac:picMk id="22" creationId="{ED81397F-16BF-4879-980F-994B6220FAB7}"/>
          </ac:picMkLst>
        </pc:picChg>
        <pc:picChg chg="add del mod">
          <ac:chgData name="Kitazawa Masakiyo" userId="2bf3742da7ad8ecb" providerId="LiveId" clId="{455AED98-5784-4D20-8088-6234A1BDEEBB}" dt="2021-11-14T09:22:20.630" v="8077" actId="478"/>
          <ac:picMkLst>
            <pc:docMk/>
            <pc:sldMk cId="905615769" sldId="367"/>
            <ac:picMk id="23" creationId="{9C071CA4-B59A-4C8D-A658-1D026DF179C5}"/>
          </ac:picMkLst>
        </pc:picChg>
        <pc:picChg chg="add mod">
          <ac:chgData name="Kitazawa Masakiyo" userId="2bf3742da7ad8ecb" providerId="LiveId" clId="{455AED98-5784-4D20-8088-6234A1BDEEBB}" dt="2021-11-14T09:22:25.818" v="8078" actId="1076"/>
          <ac:picMkLst>
            <pc:docMk/>
            <pc:sldMk cId="905615769" sldId="367"/>
            <ac:picMk id="24" creationId="{871AF8D4-D82C-4E10-BE43-A0CAEB711E0D}"/>
          </ac:picMkLst>
        </pc:picChg>
        <pc:picChg chg="add mod">
          <ac:chgData name="Kitazawa Masakiyo" userId="2bf3742da7ad8ecb" providerId="LiveId" clId="{455AED98-5784-4D20-8088-6234A1BDEEBB}" dt="2021-11-14T09:22:25.818" v="8078" actId="1076"/>
          <ac:picMkLst>
            <pc:docMk/>
            <pc:sldMk cId="905615769" sldId="367"/>
            <ac:picMk id="26" creationId="{CD37E801-5A99-4B3A-A389-7C7803A87DFC}"/>
          </ac:picMkLst>
        </pc:picChg>
      </pc:sldChg>
      <pc:sldChg chg="del">
        <pc:chgData name="Kitazawa Masakiyo" userId="2bf3742da7ad8ecb" providerId="LiveId" clId="{455AED98-5784-4D20-8088-6234A1BDEEBB}" dt="2021-11-14T09:22:31.299" v="8079" actId="2696"/>
        <pc:sldMkLst>
          <pc:docMk/>
          <pc:sldMk cId="3876778476" sldId="368"/>
        </pc:sldMkLst>
      </pc:sldChg>
      <pc:sldChg chg="addSp modSp mod">
        <pc:chgData name="Kitazawa Masakiyo" userId="2bf3742da7ad8ecb" providerId="LiveId" clId="{455AED98-5784-4D20-8088-6234A1BDEEBB}" dt="2021-11-15T02:03:56.420" v="9323" actId="404"/>
        <pc:sldMkLst>
          <pc:docMk/>
          <pc:sldMk cId="493101605" sldId="369"/>
        </pc:sldMkLst>
        <pc:spChg chg="mod">
          <ac:chgData name="Kitazawa Masakiyo" userId="2bf3742da7ad8ecb" providerId="LiveId" clId="{455AED98-5784-4D20-8088-6234A1BDEEBB}" dt="2021-11-13T13:43:11.836" v="2567" actId="113"/>
          <ac:spMkLst>
            <pc:docMk/>
            <pc:sldMk cId="493101605" sldId="369"/>
            <ac:spMk id="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14:12.933" v="8324" actId="20577"/>
          <ac:spMkLst>
            <pc:docMk/>
            <pc:sldMk cId="493101605" sldId="369"/>
            <ac:spMk id="4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15:10.412" v="8339" actId="20577"/>
          <ac:spMkLst>
            <pc:docMk/>
            <pc:sldMk cId="493101605" sldId="369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25:31.841" v="8112" actId="1038"/>
          <ac:spMkLst>
            <pc:docMk/>
            <pc:sldMk cId="493101605" sldId="369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25:45.692" v="8121" actId="20577"/>
          <ac:spMkLst>
            <pc:docMk/>
            <pc:sldMk cId="493101605" sldId="369"/>
            <ac:spMk id="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25:31.841" v="8112" actId="1038"/>
          <ac:spMkLst>
            <pc:docMk/>
            <pc:sldMk cId="493101605" sldId="369"/>
            <ac:spMk id="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25:31.841" v="8112" actId="1038"/>
          <ac:spMkLst>
            <pc:docMk/>
            <pc:sldMk cId="493101605" sldId="369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2:03:56.420" v="9323" actId="404"/>
          <ac:spMkLst>
            <pc:docMk/>
            <pc:sldMk cId="493101605" sldId="369"/>
            <ac:spMk id="10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5T00:15:20.319" v="8341" actId="1076"/>
          <ac:spMkLst>
            <pc:docMk/>
            <pc:sldMk cId="493101605" sldId="369"/>
            <ac:spMk id="13" creationId="{B4FECCA4-9A16-40EC-9F44-6FC6095276AB}"/>
          </ac:spMkLst>
        </pc:spChg>
        <pc:picChg chg="mod modCrop">
          <ac:chgData name="Kitazawa Masakiyo" userId="2bf3742da7ad8ecb" providerId="LiveId" clId="{455AED98-5784-4D20-8088-6234A1BDEEBB}" dt="2021-11-15T00:15:20.319" v="8341" actId="1076"/>
          <ac:picMkLst>
            <pc:docMk/>
            <pc:sldMk cId="493101605" sldId="369"/>
            <ac:picMk id="11" creationId="{00000000-0000-0000-0000-000000000000}"/>
          </ac:picMkLst>
        </pc:picChg>
        <pc:picChg chg="add mod modCrop">
          <ac:chgData name="Kitazawa Masakiyo" userId="2bf3742da7ad8ecb" providerId="LiveId" clId="{455AED98-5784-4D20-8088-6234A1BDEEBB}" dt="2021-11-15T00:15:20.319" v="8341" actId="1076"/>
          <ac:picMkLst>
            <pc:docMk/>
            <pc:sldMk cId="493101605" sldId="369"/>
            <ac:picMk id="12" creationId="{6FB3FCF9-2E6B-41F7-99DD-8DBC9AB22F97}"/>
          </ac:picMkLst>
        </pc:picChg>
      </pc:sldChg>
      <pc:sldChg chg="addSp delSp modSp mod">
        <pc:chgData name="Kitazawa Masakiyo" userId="2bf3742da7ad8ecb" providerId="LiveId" clId="{455AED98-5784-4D20-8088-6234A1BDEEBB}" dt="2021-11-15T00:18:14.029" v="8366" actId="20577"/>
        <pc:sldMkLst>
          <pc:docMk/>
          <pc:sldMk cId="2527222925" sldId="370"/>
        </pc:sldMkLst>
        <pc:spChg chg="mod">
          <ac:chgData name="Kitazawa Masakiyo" userId="2bf3742da7ad8ecb" providerId="LiveId" clId="{455AED98-5784-4D20-8088-6234A1BDEEBB}" dt="2021-11-14T09:26:06.617" v="8123" actId="14100"/>
          <ac:spMkLst>
            <pc:docMk/>
            <pc:sldMk cId="2527222925" sldId="370"/>
            <ac:spMk id="3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5T00:18:14.029" v="8366" actId="20577"/>
          <ac:spMkLst>
            <pc:docMk/>
            <pc:sldMk cId="2527222925" sldId="370"/>
            <ac:spMk id="4" creationId="{68540334-89FF-413C-8A8E-2C46EB2502F2}"/>
          </ac:spMkLst>
        </pc:spChg>
        <pc:spChg chg="mod">
          <ac:chgData name="Kitazawa Masakiyo" userId="2bf3742da7ad8ecb" providerId="LiveId" clId="{455AED98-5784-4D20-8088-6234A1BDEEBB}" dt="2021-11-14T02:55:46.073" v="5450" actId="1035"/>
          <ac:spMkLst>
            <pc:docMk/>
            <pc:sldMk cId="2527222925" sldId="370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2:57:04.779" v="5462" actId="1076"/>
          <ac:spMkLst>
            <pc:docMk/>
            <pc:sldMk cId="2527222925" sldId="370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2:55:46.073" v="5450" actId="1035"/>
          <ac:spMkLst>
            <pc:docMk/>
            <pc:sldMk cId="2527222925" sldId="370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2:55:46.073" v="5450" actId="1035"/>
          <ac:spMkLst>
            <pc:docMk/>
            <pc:sldMk cId="2527222925" sldId="370"/>
            <ac:spMk id="11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2:55:46.073" v="5450" actId="1035"/>
          <ac:spMkLst>
            <pc:docMk/>
            <pc:sldMk cId="2527222925" sldId="370"/>
            <ac:spMk id="12" creationId="{00000000-0000-0000-0000-000000000000}"/>
          </ac:spMkLst>
        </pc:spChg>
        <pc:spChg chg="add del mod ord">
          <ac:chgData name="Kitazawa Masakiyo" userId="2bf3742da7ad8ecb" providerId="LiveId" clId="{455AED98-5784-4D20-8088-6234A1BDEEBB}" dt="2021-11-14T02:55:17.839" v="5427" actId="478"/>
          <ac:spMkLst>
            <pc:docMk/>
            <pc:sldMk cId="2527222925" sldId="370"/>
            <ac:spMk id="15" creationId="{7B602F04-105E-4838-9C2A-D1A17A1D88F3}"/>
          </ac:spMkLst>
        </pc:spChg>
        <pc:spChg chg="add mod ord">
          <ac:chgData name="Kitazawa Masakiyo" userId="2bf3742da7ad8ecb" providerId="LiveId" clId="{455AED98-5784-4D20-8088-6234A1BDEEBB}" dt="2021-11-14T02:57:26.050" v="5464" actId="1076"/>
          <ac:spMkLst>
            <pc:docMk/>
            <pc:sldMk cId="2527222925" sldId="370"/>
            <ac:spMk id="16" creationId="{8BE1296D-BC9E-4378-9B51-C51D1870F680}"/>
          </ac:spMkLst>
        </pc:spChg>
        <pc:spChg chg="add mod ord">
          <ac:chgData name="Kitazawa Masakiyo" userId="2bf3742da7ad8ecb" providerId="LiveId" clId="{455AED98-5784-4D20-8088-6234A1BDEEBB}" dt="2021-11-14T02:57:21.129" v="5463" actId="1076"/>
          <ac:spMkLst>
            <pc:docMk/>
            <pc:sldMk cId="2527222925" sldId="370"/>
            <ac:spMk id="18" creationId="{C48D18D2-7752-46B6-96D8-BF9F07E63C1B}"/>
          </ac:spMkLst>
        </pc:spChg>
        <pc:picChg chg="del">
          <ac:chgData name="Kitazawa Masakiyo" userId="2bf3742da7ad8ecb" providerId="LiveId" clId="{455AED98-5784-4D20-8088-6234A1BDEEBB}" dt="2021-11-14T02:53:25.025" v="5366" actId="478"/>
          <ac:picMkLst>
            <pc:docMk/>
            <pc:sldMk cId="2527222925" sldId="370"/>
            <ac:picMk id="4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2:55:46.073" v="5450" actId="1035"/>
          <ac:picMkLst>
            <pc:docMk/>
            <pc:sldMk cId="2527222925" sldId="370"/>
            <ac:picMk id="7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2:55:46.073" v="5450" actId="1035"/>
          <ac:picMkLst>
            <pc:docMk/>
            <pc:sldMk cId="2527222925" sldId="370"/>
            <ac:picMk id="8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2:55:46.073" v="5450" actId="1035"/>
          <ac:picMkLst>
            <pc:docMk/>
            <pc:sldMk cId="2527222925" sldId="370"/>
            <ac:picMk id="10" creationId="{00000000-0000-0000-0000-000000000000}"/>
          </ac:picMkLst>
        </pc:picChg>
        <pc:picChg chg="add mod ord">
          <ac:chgData name="Kitazawa Masakiyo" userId="2bf3742da7ad8ecb" providerId="LiveId" clId="{455AED98-5784-4D20-8088-6234A1BDEEBB}" dt="2021-11-14T02:56:17.751" v="5455" actId="14100"/>
          <ac:picMkLst>
            <pc:docMk/>
            <pc:sldMk cId="2527222925" sldId="370"/>
            <ac:picMk id="13" creationId="{3BD8762E-A613-45BC-ABDE-79820313FA39}"/>
          </ac:picMkLst>
        </pc:picChg>
        <pc:picChg chg="add mod ord">
          <ac:chgData name="Kitazawa Masakiyo" userId="2bf3742da7ad8ecb" providerId="LiveId" clId="{455AED98-5784-4D20-8088-6234A1BDEEBB}" dt="2021-11-14T02:56:23.495" v="5456" actId="14100"/>
          <ac:picMkLst>
            <pc:docMk/>
            <pc:sldMk cId="2527222925" sldId="370"/>
            <ac:picMk id="14" creationId="{8107497B-206A-4D38-9E50-1AF185138595}"/>
          </ac:picMkLst>
        </pc:picChg>
        <pc:picChg chg="add mod ord">
          <ac:chgData name="Kitazawa Masakiyo" userId="2bf3742da7ad8ecb" providerId="LiveId" clId="{455AED98-5784-4D20-8088-6234A1BDEEBB}" dt="2021-11-14T02:57:00.376" v="5461" actId="1076"/>
          <ac:picMkLst>
            <pc:docMk/>
            <pc:sldMk cId="2527222925" sldId="370"/>
            <ac:picMk id="17" creationId="{EA694A76-D2EA-4D3B-AB70-EB45C5A8B839}"/>
          </ac:picMkLst>
        </pc:picChg>
      </pc:sldChg>
      <pc:sldChg chg="del ord">
        <pc:chgData name="Kitazawa Masakiyo" userId="2bf3742da7ad8ecb" providerId="LiveId" clId="{455AED98-5784-4D20-8088-6234A1BDEEBB}" dt="2021-11-15T00:36:55.995" v="8568" actId="2696"/>
        <pc:sldMkLst>
          <pc:docMk/>
          <pc:sldMk cId="4197160641" sldId="372"/>
        </pc:sldMkLst>
      </pc:sldChg>
      <pc:sldChg chg="del">
        <pc:chgData name="Kitazawa Masakiyo" userId="2bf3742da7ad8ecb" providerId="LiveId" clId="{455AED98-5784-4D20-8088-6234A1BDEEBB}" dt="2021-11-11T11:26:50.910" v="573" actId="2696"/>
        <pc:sldMkLst>
          <pc:docMk/>
          <pc:sldMk cId="4033389422" sldId="373"/>
        </pc:sldMkLst>
      </pc:sldChg>
      <pc:sldChg chg="addSp delSp modSp mod modAnim">
        <pc:chgData name="Kitazawa Masakiyo" userId="2bf3742da7ad8ecb" providerId="LiveId" clId="{455AED98-5784-4D20-8088-6234A1BDEEBB}" dt="2021-11-15T02:16:06.029" v="9341" actId="20577"/>
        <pc:sldMkLst>
          <pc:docMk/>
          <pc:sldMk cId="2053791617" sldId="377"/>
        </pc:sldMkLst>
        <pc:spChg chg="mod">
          <ac:chgData name="Kitazawa Masakiyo" userId="2bf3742da7ad8ecb" providerId="LiveId" clId="{455AED98-5784-4D20-8088-6234A1BDEEBB}" dt="2021-11-14T09:08:48.436" v="7774" actId="14100"/>
          <ac:spMkLst>
            <pc:docMk/>
            <pc:sldMk cId="2053791617" sldId="377"/>
            <ac:spMk id="4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08:36.186" v="7759" actId="14100"/>
          <ac:spMkLst>
            <pc:docMk/>
            <pc:sldMk cId="2053791617" sldId="377"/>
            <ac:spMk id="7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4:02:06.293" v="2843" actId="478"/>
          <ac:spMkLst>
            <pc:docMk/>
            <pc:sldMk cId="2053791617" sldId="377"/>
            <ac:spMk id="8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9:18:49.995" v="8067" actId="1037"/>
          <ac:spMkLst>
            <pc:docMk/>
            <pc:sldMk cId="2053791617" sldId="377"/>
            <ac:spMk id="8" creationId="{B2417829-A218-4218-88EC-C3FC3590EB60}"/>
          </ac:spMkLst>
        </pc:spChg>
        <pc:spChg chg="mod">
          <ac:chgData name="Kitazawa Masakiyo" userId="2bf3742da7ad8ecb" providerId="LiveId" clId="{455AED98-5784-4D20-8088-6234A1BDEEBB}" dt="2021-11-15T01:03:28.471" v="8980" actId="404"/>
          <ac:spMkLst>
            <pc:docMk/>
            <pc:sldMk cId="2053791617" sldId="377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11:26.790" v="7902" actId="1076"/>
          <ac:spMkLst>
            <pc:docMk/>
            <pc:sldMk cId="2053791617" sldId="377"/>
            <ac:spMk id="11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9:11:26.790" v="7902" actId="1076"/>
          <ac:spMkLst>
            <pc:docMk/>
            <pc:sldMk cId="2053791617" sldId="377"/>
            <ac:spMk id="1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04:44.093" v="8983" actId="20577"/>
          <ac:spMkLst>
            <pc:docMk/>
            <pc:sldMk cId="2053791617" sldId="377"/>
            <ac:spMk id="13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5T02:16:06.029" v="9341" actId="20577"/>
          <ac:spMkLst>
            <pc:docMk/>
            <pc:sldMk cId="2053791617" sldId="377"/>
            <ac:spMk id="15" creationId="{2AA955A1-B909-4914-98E8-CF8A0FA63719}"/>
          </ac:spMkLst>
        </pc:spChg>
        <pc:spChg chg="add mod">
          <ac:chgData name="Kitazawa Masakiyo" userId="2bf3742da7ad8ecb" providerId="LiveId" clId="{455AED98-5784-4D20-8088-6234A1BDEEBB}" dt="2021-11-14T09:18:49.995" v="8067" actId="1037"/>
          <ac:spMkLst>
            <pc:docMk/>
            <pc:sldMk cId="2053791617" sldId="377"/>
            <ac:spMk id="16" creationId="{A81ABCE6-55AF-49C1-966C-939681C30A07}"/>
          </ac:spMkLst>
        </pc:spChg>
        <pc:spChg chg="mod">
          <ac:chgData name="Kitazawa Masakiyo" userId="2bf3742da7ad8ecb" providerId="LiveId" clId="{455AED98-5784-4D20-8088-6234A1BDEEBB}" dt="2021-11-14T09:20:10.049" v="8068"/>
          <ac:spMkLst>
            <pc:docMk/>
            <pc:sldMk cId="2053791617" sldId="377"/>
            <ac:spMk id="19" creationId="{121A6080-9E6C-4299-97A1-89FE25F84693}"/>
          </ac:spMkLst>
        </pc:spChg>
        <pc:spChg chg="mod">
          <ac:chgData name="Kitazawa Masakiyo" userId="2bf3742da7ad8ecb" providerId="LiveId" clId="{455AED98-5784-4D20-8088-6234A1BDEEBB}" dt="2021-11-14T09:21:01.740" v="8072" actId="1076"/>
          <ac:spMkLst>
            <pc:docMk/>
            <pc:sldMk cId="2053791617" sldId="377"/>
            <ac:spMk id="22" creationId="{2AE40532-00F4-4E5C-BF68-F27B5033520B}"/>
          </ac:spMkLst>
        </pc:spChg>
        <pc:grpChg chg="add del mod">
          <ac:chgData name="Kitazawa Masakiyo" userId="2bf3742da7ad8ecb" providerId="LiveId" clId="{455AED98-5784-4D20-8088-6234A1BDEEBB}" dt="2021-11-14T09:20:18.445" v="8069"/>
          <ac:grpSpMkLst>
            <pc:docMk/>
            <pc:sldMk cId="2053791617" sldId="377"/>
            <ac:grpSpMk id="17" creationId="{49D1ADF9-4222-47A0-BC89-43F721B17F39}"/>
          </ac:grpSpMkLst>
        </pc:grpChg>
        <pc:grpChg chg="add mod">
          <ac:chgData name="Kitazawa Masakiyo" userId="2bf3742da7ad8ecb" providerId="LiveId" clId="{455AED98-5784-4D20-8088-6234A1BDEEBB}" dt="2021-11-14T09:21:01.740" v="8072" actId="1076"/>
          <ac:grpSpMkLst>
            <pc:docMk/>
            <pc:sldMk cId="2053791617" sldId="377"/>
            <ac:grpSpMk id="20" creationId="{731B6D5A-1BF2-4D5E-8096-ED74426F006E}"/>
          </ac:grpSpMkLst>
        </pc:grpChg>
        <pc:picChg chg="add mod">
          <ac:chgData name="Kitazawa Masakiyo" userId="2bf3742da7ad8ecb" providerId="LiveId" clId="{455AED98-5784-4D20-8088-6234A1BDEEBB}" dt="2021-11-14T09:08:26.817" v="7758" actId="1035"/>
          <ac:picMkLst>
            <pc:docMk/>
            <pc:sldMk cId="2053791617" sldId="377"/>
            <ac:picMk id="5" creationId="{EC0DD879-1FAE-4B18-B78C-BD80E3283D13}"/>
          </ac:picMkLst>
        </pc:picChg>
        <pc:picChg chg="del">
          <ac:chgData name="Kitazawa Masakiyo" userId="2bf3742da7ad8ecb" providerId="LiveId" clId="{455AED98-5784-4D20-8088-6234A1BDEEBB}" dt="2021-11-14T09:08:23.001" v="7744"/>
          <ac:picMkLst>
            <pc:docMk/>
            <pc:sldMk cId="2053791617" sldId="377"/>
            <ac:picMk id="6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4T09:08:02.952" v="7732" actId="14100"/>
          <ac:picMkLst>
            <pc:docMk/>
            <pc:sldMk cId="2053791617" sldId="377"/>
            <ac:picMk id="14" creationId="{8172189C-0D02-4100-9FAC-9E0D28DC9373}"/>
          </ac:picMkLst>
        </pc:picChg>
        <pc:picChg chg="mod">
          <ac:chgData name="Kitazawa Masakiyo" userId="2bf3742da7ad8ecb" providerId="LiveId" clId="{455AED98-5784-4D20-8088-6234A1BDEEBB}" dt="2021-11-14T09:20:10.049" v="8068"/>
          <ac:picMkLst>
            <pc:docMk/>
            <pc:sldMk cId="2053791617" sldId="377"/>
            <ac:picMk id="18" creationId="{3AC5ACF5-A20F-483B-92FF-DC98729833EC}"/>
          </ac:picMkLst>
        </pc:picChg>
        <pc:picChg chg="mod">
          <ac:chgData name="Kitazawa Masakiyo" userId="2bf3742da7ad8ecb" providerId="LiveId" clId="{455AED98-5784-4D20-8088-6234A1BDEEBB}" dt="2021-11-14T09:21:01.740" v="8072" actId="1076"/>
          <ac:picMkLst>
            <pc:docMk/>
            <pc:sldMk cId="2053791617" sldId="377"/>
            <ac:picMk id="21" creationId="{85D3705E-AD28-4623-8A32-F601114BA984}"/>
          </ac:picMkLst>
        </pc:picChg>
      </pc:sldChg>
      <pc:sldChg chg="modSp mod ord">
        <pc:chgData name="Kitazawa Masakiyo" userId="2bf3742da7ad8ecb" providerId="LiveId" clId="{455AED98-5784-4D20-8088-6234A1BDEEBB}" dt="2021-11-14T03:24:58.781" v="5925" actId="1076"/>
        <pc:sldMkLst>
          <pc:docMk/>
          <pc:sldMk cId="3664318388" sldId="378"/>
        </pc:sldMkLst>
        <pc:spChg chg="mod">
          <ac:chgData name="Kitazawa Masakiyo" userId="2bf3742da7ad8ecb" providerId="LiveId" clId="{455AED98-5784-4D20-8088-6234A1BDEEBB}" dt="2021-11-13T14:07:08.301" v="2936" actId="14838"/>
          <ac:spMkLst>
            <pc:docMk/>
            <pc:sldMk cId="3664318388" sldId="378"/>
            <ac:spMk id="2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08:23.827" v="2975" actId="20577"/>
          <ac:spMkLst>
            <pc:docMk/>
            <pc:sldMk cId="3664318388" sldId="378"/>
            <ac:spMk id="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04:28.084" v="2856" actId="1076"/>
          <ac:spMkLst>
            <pc:docMk/>
            <pc:sldMk cId="3664318388" sldId="378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07:31.495" v="2940" actId="1076"/>
          <ac:spMkLst>
            <pc:docMk/>
            <pc:sldMk cId="3664318388" sldId="378"/>
            <ac:spMk id="7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4:04:57.011" v="2860" actId="1076"/>
          <ac:spMkLst>
            <pc:docMk/>
            <pc:sldMk cId="3664318388" sldId="378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3:19:42.889" v="5891" actId="1076"/>
          <ac:spMkLst>
            <pc:docMk/>
            <pc:sldMk cId="3664318388" sldId="378"/>
            <ac:spMk id="1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3:24:58.781" v="5925" actId="1076"/>
          <ac:spMkLst>
            <pc:docMk/>
            <pc:sldMk cId="3664318388" sldId="378"/>
            <ac:spMk id="14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3:19:48.657" v="5893" actId="14100"/>
          <ac:spMkLst>
            <pc:docMk/>
            <pc:sldMk cId="3664318388" sldId="378"/>
            <ac:spMk id="15" creationId="{00000000-0000-0000-0000-000000000000}"/>
          </ac:spMkLst>
        </pc:spChg>
        <pc:picChg chg="mod">
          <ac:chgData name="Kitazawa Masakiyo" userId="2bf3742da7ad8ecb" providerId="LiveId" clId="{455AED98-5784-4D20-8088-6234A1BDEEBB}" dt="2021-11-13T14:04:10.672" v="2853" actId="14100"/>
          <ac:picMkLst>
            <pc:docMk/>
            <pc:sldMk cId="3664318388" sldId="378"/>
            <ac:picMk id="4" creationId="{00000000-0000-0000-0000-000000000000}"/>
          </ac:picMkLst>
        </pc:picChg>
        <pc:picChg chg="mod modCrop">
          <ac:chgData name="Kitazawa Masakiyo" userId="2bf3742da7ad8ecb" providerId="LiveId" clId="{455AED98-5784-4D20-8088-6234A1BDEEBB}" dt="2021-11-13T14:07:27.226" v="2939" actId="14100"/>
          <ac:picMkLst>
            <pc:docMk/>
            <pc:sldMk cId="3664318388" sldId="378"/>
            <ac:picMk id="6" creationId="{00000000-0000-0000-0000-000000000000}"/>
          </ac:picMkLst>
        </pc:picChg>
        <pc:cxnChg chg="mod">
          <ac:chgData name="Kitazawa Masakiyo" userId="2bf3742da7ad8ecb" providerId="LiveId" clId="{455AED98-5784-4D20-8088-6234A1BDEEBB}" dt="2021-11-14T03:20:14.105" v="5895" actId="14100"/>
          <ac:cxnSpMkLst>
            <pc:docMk/>
            <pc:sldMk cId="3664318388" sldId="378"/>
            <ac:cxnSpMk id="10" creationId="{00000000-0000-0000-0000-000000000000}"/>
          </ac:cxnSpMkLst>
        </pc:cxnChg>
        <pc:cxnChg chg="mod">
          <ac:chgData name="Kitazawa Masakiyo" userId="2bf3742da7ad8ecb" providerId="LiveId" clId="{455AED98-5784-4D20-8088-6234A1BDEEBB}" dt="2021-11-14T03:20:31.265" v="5898" actId="14100"/>
          <ac:cxnSpMkLst>
            <pc:docMk/>
            <pc:sldMk cId="3664318388" sldId="378"/>
            <ac:cxnSpMk id="11" creationId="{00000000-0000-0000-0000-000000000000}"/>
          </ac:cxnSpMkLst>
        </pc:cxnChg>
      </pc:sldChg>
      <pc:sldChg chg="modSp mod">
        <pc:chgData name="Kitazawa Masakiyo" userId="2bf3742da7ad8ecb" providerId="LiveId" clId="{455AED98-5784-4D20-8088-6234A1BDEEBB}" dt="2021-11-15T00:28:22.762" v="8448" actId="1076"/>
        <pc:sldMkLst>
          <pc:docMk/>
          <pc:sldMk cId="1125116561" sldId="379"/>
        </pc:sldMkLst>
        <pc:spChg chg="mod">
          <ac:chgData name="Kitazawa Masakiyo" userId="2bf3742da7ad8ecb" providerId="LiveId" clId="{455AED98-5784-4D20-8088-6234A1BDEEBB}" dt="2021-11-15T00:28:12.252" v="8432" actId="20577"/>
          <ac:spMkLst>
            <pc:docMk/>
            <pc:sldMk cId="1125116561" sldId="379"/>
            <ac:spMk id="4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0:28:22.762" v="8448" actId="1076"/>
          <ac:spMkLst>
            <pc:docMk/>
            <pc:sldMk cId="1125116561" sldId="379"/>
            <ac:spMk id="5" creationId="{00000000-0000-0000-0000-000000000000}"/>
          </ac:spMkLst>
        </pc:spChg>
      </pc:sldChg>
      <pc:sldChg chg="addSp modSp mod">
        <pc:chgData name="Kitazawa Masakiyo" userId="2bf3742da7ad8ecb" providerId="LiveId" clId="{455AED98-5784-4D20-8088-6234A1BDEEBB}" dt="2021-11-14T09:30:20.405" v="8215" actId="1076"/>
        <pc:sldMkLst>
          <pc:docMk/>
          <pc:sldMk cId="3501518458" sldId="380"/>
        </pc:sldMkLst>
        <pc:spChg chg="add mod">
          <ac:chgData name="Kitazawa Masakiyo" userId="2bf3742da7ad8ecb" providerId="LiveId" clId="{455AED98-5784-4D20-8088-6234A1BDEEBB}" dt="2021-11-14T03:30:34.827" v="6130" actId="1076"/>
          <ac:spMkLst>
            <pc:docMk/>
            <pc:sldMk cId="3501518458" sldId="380"/>
            <ac:spMk id="3" creationId="{E6E7C1D0-A54D-4397-B657-2A78B2250B3B}"/>
          </ac:spMkLst>
        </pc:spChg>
        <pc:spChg chg="mod">
          <ac:chgData name="Kitazawa Masakiyo" userId="2bf3742da7ad8ecb" providerId="LiveId" clId="{455AED98-5784-4D20-8088-6234A1BDEEBB}" dt="2021-11-14T09:30:07.637" v="8212" actId="1076"/>
          <ac:spMkLst>
            <pc:docMk/>
            <pc:sldMk cId="3501518458" sldId="380"/>
            <ac:spMk id="10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3:30:30.844" v="6129" actId="1076"/>
          <ac:spMkLst>
            <pc:docMk/>
            <pc:sldMk cId="3501518458" sldId="380"/>
            <ac:spMk id="15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3:30:19.623" v="6126" actId="1076"/>
          <ac:spMkLst>
            <pc:docMk/>
            <pc:sldMk cId="3501518458" sldId="380"/>
            <ac:spMk id="17" creationId="{47809A53-E594-423F-B455-F725684DE892}"/>
          </ac:spMkLst>
        </pc:spChg>
        <pc:spChg chg="add mod ord">
          <ac:chgData name="Kitazawa Masakiyo" userId="2bf3742da7ad8ecb" providerId="LiveId" clId="{455AED98-5784-4D20-8088-6234A1BDEEBB}" dt="2021-11-14T03:30:38.453" v="6131" actId="14100"/>
          <ac:spMkLst>
            <pc:docMk/>
            <pc:sldMk cId="3501518458" sldId="380"/>
            <ac:spMk id="18" creationId="{68B0AC2E-A2C7-4CFF-B924-EFCBB19B8B3A}"/>
          </ac:spMkLst>
        </pc:spChg>
        <pc:spChg chg="add mod">
          <ac:chgData name="Kitazawa Masakiyo" userId="2bf3742da7ad8ecb" providerId="LiveId" clId="{455AED98-5784-4D20-8088-6234A1BDEEBB}" dt="2021-11-14T03:30:24.875" v="6128" actId="14100"/>
          <ac:spMkLst>
            <pc:docMk/>
            <pc:sldMk cId="3501518458" sldId="380"/>
            <ac:spMk id="19" creationId="{2899DDCB-D2EA-4A6D-9DDD-ADB84048AA1A}"/>
          </ac:spMkLst>
        </pc:spChg>
        <pc:picChg chg="mod">
          <ac:chgData name="Kitazawa Masakiyo" userId="2bf3742da7ad8ecb" providerId="LiveId" clId="{455AED98-5784-4D20-8088-6234A1BDEEBB}" dt="2021-11-14T09:30:20.405" v="8215" actId="1076"/>
          <ac:picMkLst>
            <pc:docMk/>
            <pc:sldMk cId="3501518458" sldId="380"/>
            <ac:picMk id="9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9:30:07.637" v="8212" actId="1076"/>
          <ac:picMkLst>
            <pc:docMk/>
            <pc:sldMk cId="3501518458" sldId="380"/>
            <ac:picMk id="11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9:30:07.637" v="8212" actId="1076"/>
          <ac:picMkLst>
            <pc:docMk/>
            <pc:sldMk cId="3501518458" sldId="380"/>
            <ac:picMk id="12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9:30:07.637" v="8212" actId="1076"/>
          <ac:picMkLst>
            <pc:docMk/>
            <pc:sldMk cId="3501518458" sldId="380"/>
            <ac:picMk id="13" creationId="{00000000-0000-0000-0000-000000000000}"/>
          </ac:picMkLst>
        </pc:picChg>
      </pc:sldChg>
      <pc:sldChg chg="addSp delSp modSp mod ord">
        <pc:chgData name="Kitazawa Masakiyo" userId="2bf3742da7ad8ecb" providerId="LiveId" clId="{455AED98-5784-4D20-8088-6234A1BDEEBB}" dt="2021-11-15T00:33:35.546" v="8457" actId="478"/>
        <pc:sldMkLst>
          <pc:docMk/>
          <pc:sldMk cId="2842452008" sldId="381"/>
        </pc:sldMkLst>
        <pc:spChg chg="add del mod">
          <ac:chgData name="Kitazawa Masakiyo" userId="2bf3742da7ad8ecb" providerId="LiveId" clId="{455AED98-5784-4D20-8088-6234A1BDEEBB}" dt="2021-11-15T00:33:35.546" v="8457" actId="478"/>
          <ac:spMkLst>
            <pc:docMk/>
            <pc:sldMk cId="2842452008" sldId="381"/>
            <ac:spMk id="3" creationId="{2FF90965-4C18-43D9-BD5F-84C494748F41}"/>
          </ac:spMkLst>
        </pc:spChg>
        <pc:spChg chg="add mod">
          <ac:chgData name="Kitazawa Masakiyo" userId="2bf3742da7ad8ecb" providerId="LiveId" clId="{455AED98-5784-4D20-8088-6234A1BDEEBB}" dt="2021-11-15T00:33:32.691" v="8456"/>
          <ac:spMkLst>
            <pc:docMk/>
            <pc:sldMk cId="2842452008" sldId="381"/>
            <ac:spMk id="8" creationId="{B6D1CD01-111D-4E90-B4FF-3B09E7948736}"/>
          </ac:spMkLst>
        </pc:spChg>
      </pc:sldChg>
      <pc:sldChg chg="addSp delSp modSp mod ord modAnim">
        <pc:chgData name="Kitazawa Masakiyo" userId="2bf3742da7ad8ecb" providerId="LiveId" clId="{455AED98-5784-4D20-8088-6234A1BDEEBB}" dt="2021-11-15T00:36:45.504" v="8567"/>
        <pc:sldMkLst>
          <pc:docMk/>
          <pc:sldMk cId="1066910580" sldId="382"/>
        </pc:sldMkLst>
        <pc:spChg chg="add mod ord">
          <ac:chgData name="Kitazawa Masakiyo" userId="2bf3742da7ad8ecb" providerId="LiveId" clId="{455AED98-5784-4D20-8088-6234A1BDEEBB}" dt="2021-11-15T00:36:35.509" v="8565" actId="164"/>
          <ac:spMkLst>
            <pc:docMk/>
            <pc:sldMk cId="1066910580" sldId="382"/>
            <ac:spMk id="3" creationId="{9E6B76FE-AF92-4BA8-9376-FD3C3FDEF698}"/>
          </ac:spMkLst>
        </pc:spChg>
        <pc:spChg chg="del">
          <ac:chgData name="Kitazawa Masakiyo" userId="2bf3742da7ad8ecb" providerId="LiveId" clId="{455AED98-5784-4D20-8088-6234A1BDEEBB}" dt="2021-11-13T13:54:07.114" v="2684" actId="478"/>
          <ac:spMkLst>
            <pc:docMk/>
            <pc:sldMk cId="1066910580" sldId="382"/>
            <ac:spMk id="14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3:21:33.515" v="5922"/>
          <ac:spMkLst>
            <pc:docMk/>
            <pc:sldMk cId="1066910580" sldId="382"/>
            <ac:spMk id="14" creationId="{E9A6E383-03EF-49D6-9318-09E741ACE067}"/>
          </ac:spMkLst>
        </pc:spChg>
        <pc:spChg chg="add mod">
          <ac:chgData name="Kitazawa Masakiyo" userId="2bf3742da7ad8ecb" providerId="LiveId" clId="{455AED98-5784-4D20-8088-6234A1BDEEBB}" dt="2021-11-13T13:54:28.012" v="2690" actId="1076"/>
          <ac:spMkLst>
            <pc:docMk/>
            <pc:sldMk cId="1066910580" sldId="382"/>
            <ac:spMk id="16" creationId="{0D56B087-CD24-4B9A-A5E9-6C631C67B3FB}"/>
          </ac:spMkLst>
        </pc:spChg>
        <pc:spChg chg="add mod">
          <ac:chgData name="Kitazawa Masakiyo" userId="2bf3742da7ad8ecb" providerId="LiveId" clId="{455AED98-5784-4D20-8088-6234A1BDEEBB}" dt="2021-11-15T00:36:35.509" v="8565" actId="164"/>
          <ac:spMkLst>
            <pc:docMk/>
            <pc:sldMk cId="1066910580" sldId="382"/>
            <ac:spMk id="17" creationId="{65864303-81ED-40FA-845C-32A027DBF2CB}"/>
          </ac:spMkLst>
        </pc:spChg>
        <pc:grpChg chg="add mod">
          <ac:chgData name="Kitazawa Masakiyo" userId="2bf3742da7ad8ecb" providerId="LiveId" clId="{455AED98-5784-4D20-8088-6234A1BDEEBB}" dt="2021-11-15T00:36:40.710" v="8566" actId="1076"/>
          <ac:grpSpMkLst>
            <pc:docMk/>
            <pc:sldMk cId="1066910580" sldId="382"/>
            <ac:grpSpMk id="13" creationId="{2B2E94EC-0A1F-4EC1-AE5C-036FF7A0B5AC}"/>
          </ac:grpSpMkLst>
        </pc:grpChg>
        <pc:picChg chg="del">
          <ac:chgData name="Kitazawa Masakiyo" userId="2bf3742da7ad8ecb" providerId="LiveId" clId="{455AED98-5784-4D20-8088-6234A1BDEEBB}" dt="2021-11-13T13:54:07.114" v="2684" actId="478"/>
          <ac:picMkLst>
            <pc:docMk/>
            <pc:sldMk cId="1066910580" sldId="382"/>
            <ac:picMk id="13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3T13:54:14.519" v="2686" actId="14100"/>
          <ac:picMkLst>
            <pc:docMk/>
            <pc:sldMk cId="1066910580" sldId="382"/>
            <ac:picMk id="15" creationId="{490569A2-FDB9-4379-A71A-6BECACF87F8C}"/>
          </ac:picMkLst>
        </pc:picChg>
      </pc:sldChg>
      <pc:sldChg chg="del ord">
        <pc:chgData name="Kitazawa Masakiyo" userId="2bf3742da7ad8ecb" providerId="LiveId" clId="{455AED98-5784-4D20-8088-6234A1BDEEBB}" dt="2021-11-15T00:36:55.995" v="8568" actId="2696"/>
        <pc:sldMkLst>
          <pc:docMk/>
          <pc:sldMk cId="2294403266" sldId="383"/>
        </pc:sldMkLst>
      </pc:sldChg>
      <pc:sldChg chg="addSp delSp modSp mod ord">
        <pc:chgData name="Kitazawa Masakiyo" userId="2bf3742da7ad8ecb" providerId="LiveId" clId="{455AED98-5784-4D20-8088-6234A1BDEEBB}" dt="2021-11-14T08:48:32.589" v="7621"/>
        <pc:sldMkLst>
          <pc:docMk/>
          <pc:sldMk cId="1125428769" sldId="384"/>
        </pc:sldMkLst>
        <pc:spChg chg="mod">
          <ac:chgData name="Kitazawa Masakiyo" userId="2bf3742da7ad8ecb" providerId="LiveId" clId="{455AED98-5784-4D20-8088-6234A1BDEEBB}" dt="2021-11-13T13:57:50.378" v="2812" actId="1076"/>
          <ac:spMkLst>
            <pc:docMk/>
            <pc:sldMk cId="1125428769" sldId="384"/>
            <ac:spMk id="3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3T13:57:59.316" v="2823" actId="20577"/>
          <ac:spMkLst>
            <pc:docMk/>
            <pc:sldMk cId="1125428769" sldId="384"/>
            <ac:spMk id="4" creationId="{00000000-0000-0000-0000-000000000000}"/>
          </ac:spMkLst>
        </pc:spChg>
        <pc:picChg chg="del">
          <ac:chgData name="Kitazawa Masakiyo" userId="2bf3742da7ad8ecb" providerId="LiveId" clId="{455AED98-5784-4D20-8088-6234A1BDEEBB}" dt="2021-11-13T13:57:14.841" v="2768" actId="478"/>
          <ac:picMkLst>
            <pc:docMk/>
            <pc:sldMk cId="1125428769" sldId="384"/>
            <ac:picMk id="6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3:57:12.835" v="2767" actId="478"/>
          <ac:picMkLst>
            <pc:docMk/>
            <pc:sldMk cId="1125428769" sldId="384"/>
            <ac:picMk id="7" creationId="{00000000-0000-0000-0000-000000000000}"/>
          </ac:picMkLst>
        </pc:picChg>
        <pc:picChg chg="add mod modCrop">
          <ac:chgData name="Kitazawa Masakiyo" userId="2bf3742da7ad8ecb" providerId="LiveId" clId="{455AED98-5784-4D20-8088-6234A1BDEEBB}" dt="2021-11-13T13:59:47.028" v="2834" actId="14100"/>
          <ac:picMkLst>
            <pc:docMk/>
            <pc:sldMk cId="1125428769" sldId="384"/>
            <ac:picMk id="8" creationId="{30E024B8-E2A3-4A6E-9279-2E4573636E0D}"/>
          </ac:picMkLst>
        </pc:picChg>
        <pc:picChg chg="add mod modCrop">
          <ac:chgData name="Kitazawa Masakiyo" userId="2bf3742da7ad8ecb" providerId="LiveId" clId="{455AED98-5784-4D20-8088-6234A1BDEEBB}" dt="2021-11-13T14:00:25.635" v="2839" actId="1076"/>
          <ac:picMkLst>
            <pc:docMk/>
            <pc:sldMk cId="1125428769" sldId="384"/>
            <ac:picMk id="9" creationId="{8BDDA9AD-955C-48EB-A4CD-2A6CDAF4CD7B}"/>
          </ac:picMkLst>
        </pc:picChg>
      </pc:sldChg>
      <pc:sldChg chg="addSp modSp mod modAnim">
        <pc:chgData name="Kitazawa Masakiyo" userId="2bf3742da7ad8ecb" providerId="LiveId" clId="{455AED98-5784-4D20-8088-6234A1BDEEBB}" dt="2021-11-14T09:02:54.395" v="7723" actId="1035"/>
        <pc:sldMkLst>
          <pc:docMk/>
          <pc:sldMk cId="2325391935" sldId="385"/>
        </pc:sldMkLst>
        <pc:spChg chg="mod">
          <ac:chgData name="Kitazawa Masakiyo" userId="2bf3742da7ad8ecb" providerId="LiveId" clId="{455AED98-5784-4D20-8088-6234A1BDEEBB}" dt="2021-11-14T07:26:49.069" v="6145" actId="2711"/>
          <ac:spMkLst>
            <pc:docMk/>
            <pc:sldMk cId="2325391935" sldId="385"/>
            <ac:spMk id="4" creationId="{19FCDE89-51FE-4E51-A33A-CF7B27A5094A}"/>
          </ac:spMkLst>
        </pc:spChg>
        <pc:spChg chg="mod">
          <ac:chgData name="Kitazawa Masakiyo" userId="2bf3742da7ad8ecb" providerId="LiveId" clId="{455AED98-5784-4D20-8088-6234A1BDEEBB}" dt="2021-11-11T10:58:04.501" v="1" actId="1076"/>
          <ac:spMkLst>
            <pc:docMk/>
            <pc:sldMk cId="2325391935" sldId="385"/>
            <ac:spMk id="5" creationId="{B5AE4D89-916B-46CF-B764-238664CF39EC}"/>
          </ac:spMkLst>
        </pc:spChg>
        <pc:spChg chg="mod">
          <ac:chgData name="Kitazawa Masakiyo" userId="2bf3742da7ad8ecb" providerId="LiveId" clId="{455AED98-5784-4D20-8088-6234A1BDEEBB}" dt="2021-11-14T07:26:52.734" v="6146" actId="2711"/>
          <ac:spMkLst>
            <pc:docMk/>
            <pc:sldMk cId="2325391935" sldId="385"/>
            <ac:spMk id="6" creationId="{2C776A5B-E568-4E85-A603-8AAB37B0E6F2}"/>
          </ac:spMkLst>
        </pc:spChg>
        <pc:spChg chg="mod">
          <ac:chgData name="Kitazawa Masakiyo" userId="2bf3742da7ad8ecb" providerId="LiveId" clId="{455AED98-5784-4D20-8088-6234A1BDEEBB}" dt="2021-11-14T01:25:28.233" v="4323" actId="113"/>
          <ac:spMkLst>
            <pc:docMk/>
            <pc:sldMk cId="2325391935" sldId="385"/>
            <ac:spMk id="7" creationId="{4E94EFB3-9F5C-4B57-95BD-B14F106A0B99}"/>
          </ac:spMkLst>
        </pc:spChg>
        <pc:spChg chg="mod">
          <ac:chgData name="Kitazawa Masakiyo" userId="2bf3742da7ad8ecb" providerId="LiveId" clId="{455AED98-5784-4D20-8088-6234A1BDEEBB}" dt="2021-11-14T07:26:57.280" v="6147" actId="2711"/>
          <ac:spMkLst>
            <pc:docMk/>
            <pc:sldMk cId="2325391935" sldId="385"/>
            <ac:spMk id="8" creationId="{1B984C05-8DC4-4027-8489-11A6E7AC3B6E}"/>
          </ac:spMkLst>
        </pc:spChg>
        <pc:spChg chg="mod">
          <ac:chgData name="Kitazawa Masakiyo" userId="2bf3742da7ad8ecb" providerId="LiveId" clId="{455AED98-5784-4D20-8088-6234A1BDEEBB}" dt="2021-11-11T11:00:21.334" v="81" actId="1076"/>
          <ac:spMkLst>
            <pc:docMk/>
            <pc:sldMk cId="2325391935" sldId="385"/>
            <ac:spMk id="9" creationId="{D2B8E555-0982-4456-BABE-8AEE5F1A87D8}"/>
          </ac:spMkLst>
        </pc:spChg>
        <pc:spChg chg="mod">
          <ac:chgData name="Kitazawa Masakiyo" userId="2bf3742da7ad8ecb" providerId="LiveId" clId="{455AED98-5784-4D20-8088-6234A1BDEEBB}" dt="2021-11-14T07:27:03.327" v="6149" actId="2711"/>
          <ac:spMkLst>
            <pc:docMk/>
            <pc:sldMk cId="2325391935" sldId="385"/>
            <ac:spMk id="10" creationId="{6381D537-905B-4919-85F7-19CAB645C1A7}"/>
          </ac:spMkLst>
        </pc:spChg>
        <pc:grpChg chg="add mod">
          <ac:chgData name="Kitazawa Masakiyo" userId="2bf3742da7ad8ecb" providerId="LiveId" clId="{455AED98-5784-4D20-8088-6234A1BDEEBB}" dt="2021-11-14T09:01:32.901" v="7698" actId="164"/>
          <ac:grpSpMkLst>
            <pc:docMk/>
            <pc:sldMk cId="2325391935" sldId="385"/>
            <ac:grpSpMk id="16" creationId="{C33EA107-0226-441D-A449-D1043E9E5FE8}"/>
          </ac:grpSpMkLst>
        </pc:grpChg>
        <pc:picChg chg="add mod ord modCrop">
          <ac:chgData name="Kitazawa Masakiyo" userId="2bf3742da7ad8ecb" providerId="LiveId" clId="{455AED98-5784-4D20-8088-6234A1BDEEBB}" dt="2021-11-14T09:02:35.611" v="7704" actId="167"/>
          <ac:picMkLst>
            <pc:docMk/>
            <pc:sldMk cId="2325391935" sldId="385"/>
            <ac:picMk id="11" creationId="{413C59D0-7229-40AD-97ED-7B0395473A83}"/>
          </ac:picMkLst>
        </pc:picChg>
        <pc:picChg chg="add mod ord modCrop">
          <ac:chgData name="Kitazawa Masakiyo" userId="2bf3742da7ad8ecb" providerId="LiveId" clId="{455AED98-5784-4D20-8088-6234A1BDEEBB}" dt="2021-11-14T09:02:49.936" v="7719" actId="1035"/>
          <ac:picMkLst>
            <pc:docMk/>
            <pc:sldMk cId="2325391935" sldId="385"/>
            <ac:picMk id="13" creationId="{4A08772A-5F27-43BB-A31A-6337630D54FD}"/>
          </ac:picMkLst>
        </pc:picChg>
        <pc:picChg chg="add mod ord modCrop">
          <ac:chgData name="Kitazawa Masakiyo" userId="2bf3742da7ad8ecb" providerId="LiveId" clId="{455AED98-5784-4D20-8088-6234A1BDEEBB}" dt="2021-11-14T09:02:54.395" v="7723" actId="1035"/>
          <ac:picMkLst>
            <pc:docMk/>
            <pc:sldMk cId="2325391935" sldId="385"/>
            <ac:picMk id="15" creationId="{66C3DF08-EA12-413E-892F-0FAF8807010E}"/>
          </ac:picMkLst>
        </pc:picChg>
      </pc:sldChg>
      <pc:sldChg chg="del">
        <pc:chgData name="Kitazawa Masakiyo" userId="2bf3742da7ad8ecb" providerId="LiveId" clId="{455AED98-5784-4D20-8088-6234A1BDEEBB}" dt="2021-11-13T03:13:43.917" v="1594" actId="2696"/>
        <pc:sldMkLst>
          <pc:docMk/>
          <pc:sldMk cId="1722200162" sldId="386"/>
        </pc:sldMkLst>
      </pc:sldChg>
      <pc:sldChg chg="addSp delSp modSp new mod">
        <pc:chgData name="Kitazawa Masakiyo" userId="2bf3742da7ad8ecb" providerId="LiveId" clId="{455AED98-5784-4D20-8088-6234A1BDEEBB}" dt="2021-11-15T00:29:32.649" v="8453" actId="20577"/>
        <pc:sldMkLst>
          <pc:docMk/>
          <pc:sldMk cId="4106575892" sldId="387"/>
        </pc:sldMkLst>
        <pc:spChg chg="mod">
          <ac:chgData name="Kitazawa Masakiyo" userId="2bf3742da7ad8ecb" providerId="LiveId" clId="{455AED98-5784-4D20-8088-6234A1BDEEBB}" dt="2021-11-13T14:14:15.125" v="3102" actId="113"/>
          <ac:spMkLst>
            <pc:docMk/>
            <pc:sldMk cId="4106575892" sldId="387"/>
            <ac:spMk id="2" creationId="{28FB2772-DEC8-4D3F-95F4-994242388224}"/>
          </ac:spMkLst>
        </pc:spChg>
        <pc:spChg chg="add mod">
          <ac:chgData name="Kitazawa Masakiyo" userId="2bf3742da7ad8ecb" providerId="LiveId" clId="{455AED98-5784-4D20-8088-6234A1BDEEBB}" dt="2021-11-13T14:17:32.661" v="3284" actId="1037"/>
          <ac:spMkLst>
            <pc:docMk/>
            <pc:sldMk cId="4106575892" sldId="387"/>
            <ac:spMk id="3" creationId="{72C07458-6D68-409F-B68C-C25723C36C84}"/>
          </ac:spMkLst>
        </pc:spChg>
        <pc:spChg chg="del">
          <ac:chgData name="Kitazawa Masakiyo" userId="2bf3742da7ad8ecb" providerId="LiveId" clId="{455AED98-5784-4D20-8088-6234A1BDEEBB}" dt="2021-11-11T11:22:09.360" v="414" actId="478"/>
          <ac:spMkLst>
            <pc:docMk/>
            <pc:sldMk cId="4106575892" sldId="387"/>
            <ac:spMk id="3" creationId="{F75806EE-B76D-44B9-B8AC-DA1C68A8F5A1}"/>
          </ac:spMkLst>
        </pc:spChg>
        <pc:spChg chg="add del mod">
          <ac:chgData name="Kitazawa Masakiyo" userId="2bf3742da7ad8ecb" providerId="LiveId" clId="{455AED98-5784-4D20-8088-6234A1BDEEBB}" dt="2021-11-13T14:21:20.273" v="3417" actId="478"/>
          <ac:spMkLst>
            <pc:docMk/>
            <pc:sldMk cId="4106575892" sldId="387"/>
            <ac:spMk id="4" creationId="{F2182D01-DAD0-4479-9DD5-1F01359A73A5}"/>
          </ac:spMkLst>
        </pc:spChg>
        <pc:spChg chg="add mod">
          <ac:chgData name="Kitazawa Masakiyo" userId="2bf3742da7ad8ecb" providerId="LiveId" clId="{455AED98-5784-4D20-8088-6234A1BDEEBB}" dt="2021-11-13T14:17:32.661" v="3284" actId="1037"/>
          <ac:spMkLst>
            <pc:docMk/>
            <pc:sldMk cId="4106575892" sldId="387"/>
            <ac:spMk id="5" creationId="{E200F2D5-1754-4C31-AB5C-B17209D64055}"/>
          </ac:spMkLst>
        </pc:spChg>
        <pc:spChg chg="add mod">
          <ac:chgData name="Kitazawa Masakiyo" userId="2bf3742da7ad8ecb" providerId="LiveId" clId="{455AED98-5784-4D20-8088-6234A1BDEEBB}" dt="2021-11-14T08:05:22.364" v="7096" actId="1035"/>
          <ac:spMkLst>
            <pc:docMk/>
            <pc:sldMk cId="4106575892" sldId="387"/>
            <ac:spMk id="6" creationId="{720A66E4-5D1A-4786-BC29-34F18B2F6F96}"/>
          </ac:spMkLst>
        </pc:spChg>
        <pc:spChg chg="add mod">
          <ac:chgData name="Kitazawa Masakiyo" userId="2bf3742da7ad8ecb" providerId="LiveId" clId="{455AED98-5784-4D20-8088-6234A1BDEEBB}" dt="2021-11-14T08:05:22.364" v="7096" actId="1035"/>
          <ac:spMkLst>
            <pc:docMk/>
            <pc:sldMk cId="4106575892" sldId="387"/>
            <ac:spMk id="10" creationId="{3371D28F-9F69-427A-8A79-50B66C4C5E66}"/>
          </ac:spMkLst>
        </pc:spChg>
        <pc:spChg chg="add mod">
          <ac:chgData name="Kitazawa Masakiyo" userId="2bf3742da7ad8ecb" providerId="LiveId" clId="{455AED98-5784-4D20-8088-6234A1BDEEBB}" dt="2021-11-13T14:24:03.442" v="3551" actId="1076"/>
          <ac:spMkLst>
            <pc:docMk/>
            <pc:sldMk cId="4106575892" sldId="387"/>
            <ac:spMk id="12" creationId="{36366782-C86A-4E64-A0D0-3912BEE8983F}"/>
          </ac:spMkLst>
        </pc:spChg>
        <pc:spChg chg="add mod">
          <ac:chgData name="Kitazawa Masakiyo" userId="2bf3742da7ad8ecb" providerId="LiveId" clId="{455AED98-5784-4D20-8088-6234A1BDEEBB}" dt="2021-11-15T00:29:32.649" v="8453" actId="20577"/>
          <ac:spMkLst>
            <pc:docMk/>
            <pc:sldMk cId="4106575892" sldId="387"/>
            <ac:spMk id="15" creationId="{07FD476C-86CB-4CA2-8A7C-2AE1B34B6728}"/>
          </ac:spMkLst>
        </pc:spChg>
        <pc:spChg chg="add mod">
          <ac:chgData name="Kitazawa Masakiyo" userId="2bf3742da7ad8ecb" providerId="LiveId" clId="{455AED98-5784-4D20-8088-6234A1BDEEBB}" dt="2021-11-14T08:05:22.364" v="7096" actId="1035"/>
          <ac:spMkLst>
            <pc:docMk/>
            <pc:sldMk cId="4106575892" sldId="387"/>
            <ac:spMk id="22" creationId="{8AB56CC6-0DED-47D0-90AC-45E89EACB9E9}"/>
          </ac:spMkLst>
        </pc:spChg>
        <pc:spChg chg="add mod">
          <ac:chgData name="Kitazawa Masakiyo" userId="2bf3742da7ad8ecb" providerId="LiveId" clId="{455AED98-5784-4D20-8088-6234A1BDEEBB}" dt="2021-11-13T14:17:38.980" v="3285" actId="1076"/>
          <ac:spMkLst>
            <pc:docMk/>
            <pc:sldMk cId="4106575892" sldId="387"/>
            <ac:spMk id="23" creationId="{171563A5-9863-49D1-AA0F-69210C87CEDF}"/>
          </ac:spMkLst>
        </pc:spChg>
        <pc:spChg chg="add mod">
          <ac:chgData name="Kitazawa Masakiyo" userId="2bf3742da7ad8ecb" providerId="LiveId" clId="{455AED98-5784-4D20-8088-6234A1BDEEBB}" dt="2021-11-14T08:05:14.655" v="7078" actId="1076"/>
          <ac:spMkLst>
            <pc:docMk/>
            <pc:sldMk cId="4106575892" sldId="387"/>
            <ac:spMk id="24" creationId="{C5461027-2B7A-4C9D-8712-44FFD4C0B19F}"/>
          </ac:spMkLst>
        </pc:spChg>
        <pc:picChg chg="add mod">
          <ac:chgData name="Kitazawa Masakiyo" userId="2bf3742da7ad8ecb" providerId="LiveId" clId="{455AED98-5784-4D20-8088-6234A1BDEEBB}" dt="2021-11-13T14:17:32.661" v="3284" actId="1037"/>
          <ac:picMkLst>
            <pc:docMk/>
            <pc:sldMk cId="4106575892" sldId="387"/>
            <ac:picMk id="7" creationId="{02A73AFD-2959-4F98-AD53-E004794F613E}"/>
          </ac:picMkLst>
        </pc:picChg>
        <pc:picChg chg="add mod">
          <ac:chgData name="Kitazawa Masakiyo" userId="2bf3742da7ad8ecb" providerId="LiveId" clId="{455AED98-5784-4D20-8088-6234A1BDEEBB}" dt="2021-11-14T08:05:22.364" v="7096" actId="1035"/>
          <ac:picMkLst>
            <pc:docMk/>
            <pc:sldMk cId="4106575892" sldId="387"/>
            <ac:picMk id="8" creationId="{5D8A6F8F-DCF3-4DC0-99DA-8292194F0FE7}"/>
          </ac:picMkLst>
        </pc:picChg>
        <pc:picChg chg="add mod">
          <ac:chgData name="Kitazawa Masakiyo" userId="2bf3742da7ad8ecb" providerId="LiveId" clId="{455AED98-5784-4D20-8088-6234A1BDEEBB}" dt="2021-11-14T09:30:43.255" v="8216" actId="1076"/>
          <ac:picMkLst>
            <pc:docMk/>
            <pc:sldMk cId="4106575892" sldId="387"/>
            <ac:picMk id="11" creationId="{63ACC3F3-1861-49CA-B56F-380B6673E402}"/>
          </ac:picMkLst>
        </pc:picChg>
        <pc:picChg chg="add mod">
          <ac:chgData name="Kitazawa Masakiyo" userId="2bf3742da7ad8ecb" providerId="LiveId" clId="{455AED98-5784-4D20-8088-6234A1BDEEBB}" dt="2021-11-14T09:30:43.255" v="8216" actId="1076"/>
          <ac:picMkLst>
            <pc:docMk/>
            <pc:sldMk cId="4106575892" sldId="387"/>
            <ac:picMk id="13" creationId="{280ED468-0EFB-48E8-927D-3DFC577EA7AC}"/>
          </ac:picMkLst>
        </pc:picChg>
        <pc:picChg chg="add mod">
          <ac:chgData name="Kitazawa Masakiyo" userId="2bf3742da7ad8ecb" providerId="LiveId" clId="{455AED98-5784-4D20-8088-6234A1BDEEBB}" dt="2021-11-13T14:24:26.702" v="3552" actId="1076"/>
          <ac:picMkLst>
            <pc:docMk/>
            <pc:sldMk cId="4106575892" sldId="387"/>
            <ac:picMk id="14" creationId="{CB55FAD0-E67A-48A6-B7C6-BE0C3B48FF35}"/>
          </ac:picMkLst>
        </pc:picChg>
        <pc:picChg chg="add del mod">
          <ac:chgData name="Kitazawa Masakiyo" userId="2bf3742da7ad8ecb" providerId="LiveId" clId="{455AED98-5784-4D20-8088-6234A1BDEEBB}" dt="2021-11-13T14:15:37.274" v="3137"/>
          <ac:picMkLst>
            <pc:docMk/>
            <pc:sldMk cId="4106575892" sldId="387"/>
            <ac:picMk id="17" creationId="{1B0BB00C-2D58-4178-BE13-CE17918404C2}"/>
          </ac:picMkLst>
        </pc:picChg>
        <pc:picChg chg="add del mod">
          <ac:chgData name="Kitazawa Masakiyo" userId="2bf3742da7ad8ecb" providerId="LiveId" clId="{455AED98-5784-4D20-8088-6234A1BDEEBB}" dt="2021-11-13T14:15:49.936" v="3149"/>
          <ac:picMkLst>
            <pc:docMk/>
            <pc:sldMk cId="4106575892" sldId="387"/>
            <ac:picMk id="19" creationId="{35A3D159-B1FF-49A2-B476-57B07DE9A813}"/>
          </ac:picMkLst>
        </pc:picChg>
        <pc:picChg chg="add mod">
          <ac:chgData name="Kitazawa Masakiyo" userId="2bf3742da7ad8ecb" providerId="LiveId" clId="{455AED98-5784-4D20-8088-6234A1BDEEBB}" dt="2021-11-14T08:05:22.364" v="7096" actId="1035"/>
          <ac:picMkLst>
            <pc:docMk/>
            <pc:sldMk cId="4106575892" sldId="387"/>
            <ac:picMk id="21" creationId="{1172B8FC-8297-48E6-AAF7-3B879E2F1B28}"/>
          </ac:picMkLst>
        </pc:picChg>
        <pc:picChg chg="add mod modCrop">
          <ac:chgData name="Kitazawa Masakiyo" userId="2bf3742da7ad8ecb" providerId="LiveId" clId="{455AED98-5784-4D20-8088-6234A1BDEEBB}" dt="2021-11-14T09:30:43.255" v="8216" actId="1076"/>
          <ac:picMkLst>
            <pc:docMk/>
            <pc:sldMk cId="4106575892" sldId="387"/>
            <ac:picMk id="25" creationId="{FFC402DB-7F0B-4BA3-B995-1112C961C960}"/>
          </ac:picMkLst>
        </pc:picChg>
        <pc:cxnChg chg="add mod">
          <ac:chgData name="Kitazawa Masakiyo" userId="2bf3742da7ad8ecb" providerId="LiveId" clId="{455AED98-5784-4D20-8088-6234A1BDEEBB}" dt="2021-11-14T08:05:22.364" v="7096" actId="1035"/>
          <ac:cxnSpMkLst>
            <pc:docMk/>
            <pc:sldMk cId="4106575892" sldId="387"/>
            <ac:cxnSpMk id="9" creationId="{3B77F3F6-0F55-49AD-B6AA-F1EB2B9846CF}"/>
          </ac:cxnSpMkLst>
        </pc:cxnChg>
      </pc:sldChg>
      <pc:sldChg chg="addSp delSp modSp new mod ord">
        <pc:chgData name="Kitazawa Masakiyo" userId="2bf3742da7ad8ecb" providerId="LiveId" clId="{455AED98-5784-4D20-8088-6234A1BDEEBB}" dt="2021-11-14T08:02:46.945" v="7069" actId="1038"/>
        <pc:sldMkLst>
          <pc:docMk/>
          <pc:sldMk cId="3484604092" sldId="388"/>
        </pc:sldMkLst>
        <pc:spChg chg="mod">
          <ac:chgData name="Kitazawa Masakiyo" userId="2bf3742da7ad8ecb" providerId="LiveId" clId="{455AED98-5784-4D20-8088-6234A1BDEEBB}" dt="2021-11-13T14:27:44.392" v="3721" actId="20577"/>
          <ac:spMkLst>
            <pc:docMk/>
            <pc:sldMk cId="3484604092" sldId="388"/>
            <ac:spMk id="2" creationId="{9565AE1A-71FB-4508-BE88-04CAF18CE556}"/>
          </ac:spMkLst>
        </pc:spChg>
        <pc:spChg chg="del">
          <ac:chgData name="Kitazawa Masakiyo" userId="2bf3742da7ad8ecb" providerId="LiveId" clId="{455AED98-5784-4D20-8088-6234A1BDEEBB}" dt="2021-11-12T13:45:19.933" v="812" actId="478"/>
          <ac:spMkLst>
            <pc:docMk/>
            <pc:sldMk cId="3484604092" sldId="388"/>
            <ac:spMk id="3" creationId="{65C6A350-069C-4D9A-ACF5-3F1B52A34AC2}"/>
          </ac:spMkLst>
        </pc:spChg>
        <pc:spChg chg="add mod">
          <ac:chgData name="Kitazawa Masakiyo" userId="2bf3742da7ad8ecb" providerId="LiveId" clId="{455AED98-5784-4D20-8088-6234A1BDEEBB}" dt="2021-11-13T14:27:53.573" v="3722" actId="1076"/>
          <ac:spMkLst>
            <pc:docMk/>
            <pc:sldMk cId="3484604092" sldId="388"/>
            <ac:spMk id="8" creationId="{7B1F4F01-DE94-4D54-AE32-9A04613BE334}"/>
          </ac:spMkLst>
        </pc:spChg>
        <pc:spChg chg="add del mod">
          <ac:chgData name="Kitazawa Masakiyo" userId="2bf3742da7ad8ecb" providerId="LiveId" clId="{455AED98-5784-4D20-8088-6234A1BDEEBB}" dt="2021-11-14T08:02:42.641" v="7064" actId="1037"/>
          <ac:spMkLst>
            <pc:docMk/>
            <pc:sldMk cId="3484604092" sldId="388"/>
            <ac:spMk id="9" creationId="{C93524D4-9A22-4F87-B647-F09F6E56DE82}"/>
          </ac:spMkLst>
        </pc:spChg>
        <pc:spChg chg="add del mod">
          <ac:chgData name="Kitazawa Masakiyo" userId="2bf3742da7ad8ecb" providerId="LiveId" clId="{455AED98-5784-4D20-8088-6234A1BDEEBB}" dt="2021-11-13T13:56:12.605" v="2766" actId="478"/>
          <ac:spMkLst>
            <pc:docMk/>
            <pc:sldMk cId="3484604092" sldId="388"/>
            <ac:spMk id="12" creationId="{2B67CB26-654D-47EC-A756-CAE1E2B86DEA}"/>
          </ac:spMkLst>
        </pc:spChg>
        <pc:spChg chg="add mod">
          <ac:chgData name="Kitazawa Masakiyo" userId="2bf3742da7ad8ecb" providerId="LiveId" clId="{455AED98-5784-4D20-8088-6234A1BDEEBB}" dt="2021-11-14T08:02:46.945" v="7069" actId="1038"/>
          <ac:spMkLst>
            <pc:docMk/>
            <pc:sldMk cId="3484604092" sldId="388"/>
            <ac:spMk id="12" creationId="{2EE5C173-8732-4112-BCCA-27B6028F6D8B}"/>
          </ac:spMkLst>
        </pc:spChg>
        <pc:spChg chg="add mod ord">
          <ac:chgData name="Kitazawa Masakiyo" userId="2bf3742da7ad8ecb" providerId="LiveId" clId="{455AED98-5784-4D20-8088-6234A1BDEEBB}" dt="2021-11-14T07:48:25.451" v="6512" actId="1076"/>
          <ac:spMkLst>
            <pc:docMk/>
            <pc:sldMk cId="3484604092" sldId="388"/>
            <ac:spMk id="13" creationId="{345AE4EC-B4B8-44C6-9EBF-02BD5117DC4C}"/>
          </ac:spMkLst>
        </pc:spChg>
        <pc:spChg chg="add mod">
          <ac:chgData name="Kitazawa Masakiyo" userId="2bf3742da7ad8ecb" providerId="LiveId" clId="{455AED98-5784-4D20-8088-6234A1BDEEBB}" dt="2021-11-14T07:49:08.216" v="6530" actId="1037"/>
          <ac:spMkLst>
            <pc:docMk/>
            <pc:sldMk cId="3484604092" sldId="388"/>
            <ac:spMk id="16" creationId="{6E5FE762-55EA-43BF-B904-AEFB3B6D890B}"/>
          </ac:spMkLst>
        </pc:spChg>
        <pc:picChg chg="add mod">
          <ac:chgData name="Kitazawa Masakiyo" userId="2bf3742da7ad8ecb" providerId="LiveId" clId="{455AED98-5784-4D20-8088-6234A1BDEEBB}" dt="2021-11-14T07:49:00.203" v="6519" actId="14861"/>
          <ac:picMkLst>
            <pc:docMk/>
            <pc:sldMk cId="3484604092" sldId="388"/>
            <ac:picMk id="4" creationId="{FF3396E0-BE11-4035-96D6-2D90D39EEA4E}"/>
          </ac:picMkLst>
        </pc:picChg>
        <pc:picChg chg="add del mod">
          <ac:chgData name="Kitazawa Masakiyo" userId="2bf3742da7ad8ecb" providerId="LiveId" clId="{455AED98-5784-4D20-8088-6234A1BDEEBB}" dt="2021-11-12T13:47:08.155" v="816" actId="22"/>
          <ac:picMkLst>
            <pc:docMk/>
            <pc:sldMk cId="3484604092" sldId="388"/>
            <ac:picMk id="5" creationId="{DC2A4E19-7288-478D-A7AB-B3D4B2E27BA7}"/>
          </ac:picMkLst>
        </pc:picChg>
        <pc:picChg chg="add del mod">
          <ac:chgData name="Kitazawa Masakiyo" userId="2bf3742da7ad8ecb" providerId="LiveId" clId="{455AED98-5784-4D20-8088-6234A1BDEEBB}" dt="2021-11-12T13:54:02.125" v="908" actId="21"/>
          <ac:picMkLst>
            <pc:docMk/>
            <pc:sldMk cId="3484604092" sldId="388"/>
            <ac:picMk id="7" creationId="{56456DE0-F642-4D89-A0C8-B634A17D2362}"/>
          </ac:picMkLst>
        </pc:picChg>
        <pc:picChg chg="add mod ord">
          <ac:chgData name="Kitazawa Masakiyo" userId="2bf3742da7ad8ecb" providerId="LiveId" clId="{455AED98-5784-4D20-8088-6234A1BDEEBB}" dt="2021-11-14T07:48:04.756" v="6494" actId="1038"/>
          <ac:picMkLst>
            <pc:docMk/>
            <pc:sldMk cId="3484604092" sldId="388"/>
            <ac:picMk id="11" creationId="{0DFB4156-83F6-4EA9-8D86-830375D93989}"/>
          </ac:picMkLst>
        </pc:picChg>
        <pc:picChg chg="add mod">
          <ac:chgData name="Kitazawa Masakiyo" userId="2bf3742da7ad8ecb" providerId="LiveId" clId="{455AED98-5784-4D20-8088-6234A1BDEEBB}" dt="2021-11-14T07:49:08.216" v="6530" actId="1037"/>
          <ac:picMkLst>
            <pc:docMk/>
            <pc:sldMk cId="3484604092" sldId="388"/>
            <ac:picMk id="15" creationId="{857A4496-063D-4C59-A4CF-C11EA89FB989}"/>
          </ac:picMkLst>
        </pc:picChg>
      </pc:sldChg>
      <pc:sldChg chg="addSp delSp modSp new mod ord modAnim">
        <pc:chgData name="Kitazawa Masakiyo" userId="2bf3742da7ad8ecb" providerId="LiveId" clId="{455AED98-5784-4D20-8088-6234A1BDEEBB}" dt="2021-11-15T01:18:54.973" v="9028" actId="166"/>
        <pc:sldMkLst>
          <pc:docMk/>
          <pc:sldMk cId="2829199645" sldId="389"/>
        </pc:sldMkLst>
        <pc:spChg chg="mod">
          <ac:chgData name="Kitazawa Masakiyo" userId="2bf3742da7ad8ecb" providerId="LiveId" clId="{455AED98-5784-4D20-8088-6234A1BDEEBB}" dt="2021-11-15T01:18:35.134" v="9026" actId="6549"/>
          <ac:spMkLst>
            <pc:docMk/>
            <pc:sldMk cId="2829199645" sldId="389"/>
            <ac:spMk id="2" creationId="{4FF0EC4A-4E9C-42D8-866B-2D7610836A30}"/>
          </ac:spMkLst>
        </pc:spChg>
        <pc:spChg chg="del">
          <ac:chgData name="Kitazawa Masakiyo" userId="2bf3742da7ad8ecb" providerId="LiveId" clId="{455AED98-5784-4D20-8088-6234A1BDEEBB}" dt="2021-11-12T14:02:46.473" v="1204" actId="478"/>
          <ac:spMkLst>
            <pc:docMk/>
            <pc:sldMk cId="2829199645" sldId="389"/>
            <ac:spMk id="3" creationId="{C7287270-614C-4897-ABFC-E114A3D23B0F}"/>
          </ac:spMkLst>
        </pc:spChg>
        <pc:spChg chg="add mod ord">
          <ac:chgData name="Kitazawa Masakiyo" userId="2bf3742da7ad8ecb" providerId="LiveId" clId="{455AED98-5784-4D20-8088-6234A1BDEEBB}" dt="2021-11-12T14:04:33.286" v="1216" actId="1076"/>
          <ac:spMkLst>
            <pc:docMk/>
            <pc:sldMk cId="2829199645" sldId="389"/>
            <ac:spMk id="4" creationId="{42BEFE61-744B-4A92-A227-49D8175723C3}"/>
          </ac:spMkLst>
        </pc:spChg>
        <pc:picChg chg="add mod">
          <ac:chgData name="Kitazawa Masakiyo" userId="2bf3742da7ad8ecb" providerId="LiveId" clId="{455AED98-5784-4D20-8088-6234A1BDEEBB}" dt="2021-11-12T14:03:08.183" v="1205"/>
          <ac:picMkLst>
            <pc:docMk/>
            <pc:sldMk cId="2829199645" sldId="389"/>
            <ac:picMk id="5" creationId="{8EA7122E-C9A1-42C1-B5AF-4A7CA730CAA0}"/>
          </ac:picMkLst>
        </pc:picChg>
        <pc:picChg chg="add mod">
          <ac:chgData name="Kitazawa Masakiyo" userId="2bf3742da7ad8ecb" providerId="LiveId" clId="{455AED98-5784-4D20-8088-6234A1BDEEBB}" dt="2021-11-12T14:03:08.183" v="1205"/>
          <ac:picMkLst>
            <pc:docMk/>
            <pc:sldMk cId="2829199645" sldId="389"/>
            <ac:picMk id="6" creationId="{EE3C6FD2-9F0D-4342-BB4F-6B05AB8201D8}"/>
          </ac:picMkLst>
        </pc:picChg>
        <pc:picChg chg="add mod">
          <ac:chgData name="Kitazawa Masakiyo" userId="2bf3742da7ad8ecb" providerId="LiveId" clId="{455AED98-5784-4D20-8088-6234A1BDEEBB}" dt="2021-11-12T14:03:08.183" v="1205"/>
          <ac:picMkLst>
            <pc:docMk/>
            <pc:sldMk cId="2829199645" sldId="389"/>
            <ac:picMk id="7" creationId="{A226D1E2-180D-4363-95A0-12DFEB88FEDB}"/>
          </ac:picMkLst>
        </pc:picChg>
        <pc:picChg chg="add mod ord">
          <ac:chgData name="Kitazawa Masakiyo" userId="2bf3742da7ad8ecb" providerId="LiveId" clId="{455AED98-5784-4D20-8088-6234A1BDEEBB}" dt="2021-11-15T01:18:54.973" v="9028" actId="166"/>
          <ac:picMkLst>
            <pc:docMk/>
            <pc:sldMk cId="2829199645" sldId="389"/>
            <ac:picMk id="8" creationId="{E67567A5-4BC6-43E8-B3CE-1409C31A9740}"/>
          </ac:picMkLst>
        </pc:picChg>
        <pc:picChg chg="add mod">
          <ac:chgData name="Kitazawa Masakiyo" userId="2bf3742da7ad8ecb" providerId="LiveId" clId="{455AED98-5784-4D20-8088-6234A1BDEEBB}" dt="2021-11-12T14:04:04.086" v="1210"/>
          <ac:picMkLst>
            <pc:docMk/>
            <pc:sldMk cId="2829199645" sldId="389"/>
            <ac:picMk id="9" creationId="{0E86AA1B-2E33-40E8-8E0F-1A752302A15E}"/>
          </ac:picMkLst>
        </pc:picChg>
        <pc:picChg chg="add mod ord">
          <ac:chgData name="Kitazawa Masakiyo" userId="2bf3742da7ad8ecb" providerId="LiveId" clId="{455AED98-5784-4D20-8088-6234A1BDEEBB}" dt="2021-11-15T01:18:54.973" v="9028" actId="166"/>
          <ac:picMkLst>
            <pc:docMk/>
            <pc:sldMk cId="2829199645" sldId="389"/>
            <ac:picMk id="10" creationId="{E968BD1E-6B41-46DB-BD38-D98E30D8D172}"/>
          </ac:picMkLst>
        </pc:picChg>
      </pc:sldChg>
      <pc:sldChg chg="addSp delSp modSp new mod ord modAnim">
        <pc:chgData name="Kitazawa Masakiyo" userId="2bf3742da7ad8ecb" providerId="LiveId" clId="{455AED98-5784-4D20-8088-6234A1BDEEBB}" dt="2021-11-15T01:29:06.190" v="9263" actId="20578"/>
        <pc:sldMkLst>
          <pc:docMk/>
          <pc:sldMk cId="378055748" sldId="390"/>
        </pc:sldMkLst>
        <pc:spChg chg="mod">
          <ac:chgData name="Kitazawa Masakiyo" userId="2bf3742da7ad8ecb" providerId="LiveId" clId="{455AED98-5784-4D20-8088-6234A1BDEEBB}" dt="2021-11-12T14:04:52.079" v="1258" actId="20577"/>
          <ac:spMkLst>
            <pc:docMk/>
            <pc:sldMk cId="378055748" sldId="390"/>
            <ac:spMk id="2" creationId="{7FDD5FFE-99C2-4BE2-B564-26A01D47ED2D}"/>
          </ac:spMkLst>
        </pc:spChg>
        <pc:spChg chg="del">
          <ac:chgData name="Kitazawa Masakiyo" userId="2bf3742da7ad8ecb" providerId="LiveId" clId="{455AED98-5784-4D20-8088-6234A1BDEEBB}" dt="2021-11-12T14:04:54.574" v="1259" actId="478"/>
          <ac:spMkLst>
            <pc:docMk/>
            <pc:sldMk cId="378055748" sldId="390"/>
            <ac:spMk id="3" creationId="{B265EEED-39E9-4D0A-880E-4D6F05137E6E}"/>
          </ac:spMkLst>
        </pc:spChg>
        <pc:spChg chg="add mod">
          <ac:chgData name="Kitazawa Masakiyo" userId="2bf3742da7ad8ecb" providerId="LiveId" clId="{455AED98-5784-4D20-8088-6234A1BDEEBB}" dt="2021-11-12T14:07:17.890" v="1335" actId="20577"/>
          <ac:spMkLst>
            <pc:docMk/>
            <pc:sldMk cId="378055748" sldId="390"/>
            <ac:spMk id="6" creationId="{295F4135-4211-4882-9547-942D0C1F9077}"/>
          </ac:spMkLst>
        </pc:spChg>
        <pc:spChg chg="add mod">
          <ac:chgData name="Kitazawa Masakiyo" userId="2bf3742da7ad8ecb" providerId="LiveId" clId="{455AED98-5784-4D20-8088-6234A1BDEEBB}" dt="2021-11-12T14:09:56.376" v="1413" actId="1076"/>
          <ac:spMkLst>
            <pc:docMk/>
            <pc:sldMk cId="378055748" sldId="390"/>
            <ac:spMk id="7" creationId="{6DC4ECA1-E8E9-4C3D-A611-3AA8FB2EBD62}"/>
          </ac:spMkLst>
        </pc:spChg>
        <pc:spChg chg="add mod">
          <ac:chgData name="Kitazawa Masakiyo" userId="2bf3742da7ad8ecb" providerId="LiveId" clId="{455AED98-5784-4D20-8088-6234A1BDEEBB}" dt="2021-11-12T14:10:21.726" v="1448" actId="20577"/>
          <ac:spMkLst>
            <pc:docMk/>
            <pc:sldMk cId="378055748" sldId="390"/>
            <ac:spMk id="8" creationId="{039E9CC4-E8CE-490A-8CEE-C3E05E4EF728}"/>
          </ac:spMkLst>
        </pc:spChg>
        <pc:spChg chg="add mod">
          <ac:chgData name="Kitazawa Masakiyo" userId="2bf3742da7ad8ecb" providerId="LiveId" clId="{455AED98-5784-4D20-8088-6234A1BDEEBB}" dt="2021-11-12T14:10:59.094" v="1496" actId="20577"/>
          <ac:spMkLst>
            <pc:docMk/>
            <pc:sldMk cId="378055748" sldId="390"/>
            <ac:spMk id="9" creationId="{2BF2DDCB-5D68-4E3D-8B59-AB0E02896605}"/>
          </ac:spMkLst>
        </pc:spChg>
        <pc:spChg chg="mod">
          <ac:chgData name="Kitazawa Masakiyo" userId="2bf3742da7ad8ecb" providerId="LiveId" clId="{455AED98-5784-4D20-8088-6234A1BDEEBB}" dt="2021-11-15T01:29:06.190" v="9263" actId="20578"/>
          <ac:spMkLst>
            <pc:docMk/>
            <pc:sldMk cId="378055748" sldId="390"/>
            <ac:spMk id="12" creationId="{5CE0ED90-5E61-453A-A818-0BC6E03DC364}"/>
          </ac:spMkLst>
        </pc:spChg>
        <pc:grpChg chg="mod">
          <ac:chgData name="Kitazawa Masakiyo" userId="2bf3742da7ad8ecb" providerId="LiveId" clId="{455AED98-5784-4D20-8088-6234A1BDEEBB}" dt="2021-11-15T01:26:54.136" v="9261" actId="1036"/>
          <ac:grpSpMkLst>
            <pc:docMk/>
            <pc:sldMk cId="378055748" sldId="390"/>
            <ac:grpSpMk id="17" creationId="{F78C0FA4-AD67-4B8D-A252-3FA4B74A4F5E}"/>
          </ac:grpSpMkLst>
        </pc:grpChg>
        <pc:picChg chg="add mod">
          <ac:chgData name="Kitazawa Masakiyo" userId="2bf3742da7ad8ecb" providerId="LiveId" clId="{455AED98-5784-4D20-8088-6234A1BDEEBB}" dt="2021-11-13T14:35:17.472" v="4022" actId="1076"/>
          <ac:picMkLst>
            <pc:docMk/>
            <pc:sldMk cId="378055748" sldId="390"/>
            <ac:picMk id="5" creationId="{90819B5E-F51F-4BD5-89AD-C37FA2CCEE26}"/>
          </ac:picMkLst>
        </pc:picChg>
      </pc:sldChg>
      <pc:sldChg chg="addSp modSp mod modAnim">
        <pc:chgData name="Kitazawa Masakiyo" userId="2bf3742da7ad8ecb" providerId="LiveId" clId="{455AED98-5784-4D20-8088-6234A1BDEEBB}" dt="2021-11-15T00:55:40.776" v="8894" actId="1076"/>
        <pc:sldMkLst>
          <pc:docMk/>
          <pc:sldMk cId="3362594436" sldId="391"/>
        </pc:sldMkLst>
        <pc:spChg chg="mod">
          <ac:chgData name="Kitazawa Masakiyo" userId="2bf3742da7ad8ecb" providerId="LiveId" clId="{455AED98-5784-4D20-8088-6234A1BDEEBB}" dt="2021-11-15T00:54:37.575" v="8817" actId="14100"/>
          <ac:spMkLst>
            <pc:docMk/>
            <pc:sldMk cId="3362594436" sldId="391"/>
            <ac:spMk id="17" creationId="{7C9E030B-613E-47BA-AF99-A274BBEF7FE8}"/>
          </ac:spMkLst>
        </pc:spChg>
        <pc:spChg chg="mod">
          <ac:chgData name="Kitazawa Masakiyo" userId="2bf3742da7ad8ecb" providerId="LiveId" clId="{455AED98-5784-4D20-8088-6234A1BDEEBB}" dt="2021-11-15T00:55:29.950" v="8893" actId="1076"/>
          <ac:spMkLst>
            <pc:docMk/>
            <pc:sldMk cId="3362594436" sldId="391"/>
            <ac:spMk id="18" creationId="{BCE82E0C-45B9-42D2-B3E2-2CCFCDE1FCA2}"/>
          </ac:spMkLst>
        </pc:spChg>
        <pc:grpChg chg="add mod">
          <ac:chgData name="Kitazawa Masakiyo" userId="2bf3742da7ad8ecb" providerId="LiveId" clId="{455AED98-5784-4D20-8088-6234A1BDEEBB}" dt="2021-11-15T00:55:40.776" v="8894" actId="1076"/>
          <ac:grpSpMkLst>
            <pc:docMk/>
            <pc:sldMk cId="3362594436" sldId="391"/>
            <ac:grpSpMk id="15" creationId="{E22BF1FF-F5CD-4C3A-BE8D-9539E545D79F}"/>
          </ac:grpSpMkLst>
        </pc:grpChg>
      </pc:sldChg>
      <pc:sldChg chg="addSp delSp modSp mod delAnim modAnim">
        <pc:chgData name="Kitazawa Masakiyo" userId="2bf3742da7ad8ecb" providerId="LiveId" clId="{455AED98-5784-4D20-8088-6234A1BDEEBB}" dt="2021-11-15T00:20:51.943" v="8417" actId="20577"/>
        <pc:sldMkLst>
          <pc:docMk/>
          <pc:sldMk cId="1653148969" sldId="405"/>
        </pc:sldMkLst>
        <pc:spChg chg="mod">
          <ac:chgData name="Kitazawa Masakiyo" userId="2bf3742da7ad8ecb" providerId="LiveId" clId="{455AED98-5784-4D20-8088-6234A1BDEEBB}" dt="2021-11-15T00:19:03.609" v="8392" actId="20577"/>
          <ac:spMkLst>
            <pc:docMk/>
            <pc:sldMk cId="1653148969" sldId="405"/>
            <ac:spMk id="2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2:58:39.259" v="5510" actId="478"/>
          <ac:spMkLst>
            <pc:docMk/>
            <pc:sldMk cId="1653148969" sldId="405"/>
            <ac:spMk id="3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9:28:51.152" v="8208" actId="14100"/>
          <ac:spMkLst>
            <pc:docMk/>
            <pc:sldMk cId="1653148969" sldId="405"/>
            <ac:spMk id="3" creationId="{C10A5668-DFB9-4ED2-B490-CE01C8C5B1A4}"/>
          </ac:spMkLst>
        </pc:spChg>
        <pc:spChg chg="mod">
          <ac:chgData name="Kitazawa Masakiyo" userId="2bf3742da7ad8ecb" providerId="LiveId" clId="{455AED98-5784-4D20-8088-6234A1BDEEBB}" dt="2021-11-14T08:04:16.207" v="7075" actId="2711"/>
          <ac:spMkLst>
            <pc:docMk/>
            <pc:sldMk cId="1653148969" sldId="405"/>
            <ac:spMk id="9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2:58:34.363" v="5509" actId="478"/>
          <ac:spMkLst>
            <pc:docMk/>
            <pc:sldMk cId="1653148969" sldId="405"/>
            <ac:spMk id="10" creationId="{D5795BD8-C445-4EA9-BA97-6FEB9CF83C4B}"/>
          </ac:spMkLst>
        </pc:spChg>
        <pc:spChg chg="mod">
          <ac:chgData name="Kitazawa Masakiyo" userId="2bf3742da7ad8ecb" providerId="LiveId" clId="{455AED98-5784-4D20-8088-6234A1BDEEBB}" dt="2021-11-14T03:01:08.916" v="5697" actId="20577"/>
          <ac:spMkLst>
            <pc:docMk/>
            <pc:sldMk cId="1653148969" sldId="405"/>
            <ac:spMk id="11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3:01:16.239" v="5699" actId="478"/>
          <ac:spMkLst>
            <pc:docMk/>
            <pc:sldMk cId="1653148969" sldId="405"/>
            <ac:spMk id="12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3:01:13.385" v="5698" actId="478"/>
          <ac:spMkLst>
            <pc:docMk/>
            <pc:sldMk cId="1653148969" sldId="405"/>
            <ac:spMk id="14" creationId="{00000000-0000-0000-0000-000000000000}"/>
          </ac:spMkLst>
        </pc:spChg>
        <pc:spChg chg="mod topLvl">
          <ac:chgData name="Kitazawa Masakiyo" userId="2bf3742da7ad8ecb" providerId="LiveId" clId="{455AED98-5784-4D20-8088-6234A1BDEEBB}" dt="2021-11-15T00:20:51.943" v="8417" actId="20577"/>
          <ac:spMkLst>
            <pc:docMk/>
            <pc:sldMk cId="1653148969" sldId="405"/>
            <ac:spMk id="15" creationId="{00000000-0000-0000-0000-000000000000}"/>
          </ac:spMkLst>
        </pc:spChg>
        <pc:spChg chg="mod topLvl">
          <ac:chgData name="Kitazawa Masakiyo" userId="2bf3742da7ad8ecb" providerId="LiveId" clId="{455AED98-5784-4D20-8088-6234A1BDEEBB}" dt="2021-11-14T09:28:47.671" v="8206" actId="14100"/>
          <ac:spMkLst>
            <pc:docMk/>
            <pc:sldMk cId="1653148969" sldId="405"/>
            <ac:spMk id="16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3:04:10.336" v="5771" actId="478"/>
          <ac:spMkLst>
            <pc:docMk/>
            <pc:sldMk cId="1653148969" sldId="405"/>
            <ac:spMk id="17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18" creationId="{310152B7-982F-4E6A-BDC9-F6B839C15D25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19" creationId="{3F3173DB-CEC5-4030-BFAF-E8722293950C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20" creationId="{8350567A-0EEE-4902-ADB5-CBA4AA92CDE3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21" creationId="{5E6C2CA9-A634-4875-84F6-E4410F8F3692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22" creationId="{8331C217-A11B-4850-9E07-F7849DFEA876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23" creationId="{8751D503-6014-486C-BD7F-20B1A3DC7351}"/>
          </ac:spMkLst>
        </pc:spChg>
        <pc:spChg chg="add mod">
          <ac:chgData name="Kitazawa Masakiyo" userId="2bf3742da7ad8ecb" providerId="LiveId" clId="{455AED98-5784-4D20-8088-6234A1BDEEBB}" dt="2021-11-14T09:27:34.562" v="8142" actId="1076"/>
          <ac:spMkLst>
            <pc:docMk/>
            <pc:sldMk cId="1653148969" sldId="405"/>
            <ac:spMk id="24" creationId="{326E89CC-8972-4839-9C5F-8A0F37C56C93}"/>
          </ac:spMkLst>
        </pc:spChg>
        <pc:spChg chg="add mod">
          <ac:chgData name="Kitazawa Masakiyo" userId="2bf3742da7ad8ecb" providerId="LiveId" clId="{455AED98-5784-4D20-8088-6234A1BDEEBB}" dt="2021-11-14T03:07:06.381" v="5842"/>
          <ac:spMkLst>
            <pc:docMk/>
            <pc:sldMk cId="1653148969" sldId="405"/>
            <ac:spMk id="29" creationId="{F5D91467-4AC3-444E-9BC4-46417D1E8B3B}"/>
          </ac:spMkLst>
        </pc:spChg>
        <pc:spChg chg="add mod">
          <ac:chgData name="Kitazawa Masakiyo" userId="2bf3742da7ad8ecb" providerId="LiveId" clId="{455AED98-5784-4D20-8088-6234A1BDEEBB}" dt="2021-11-14T09:28:13.951" v="8187" actId="1076"/>
          <ac:spMkLst>
            <pc:docMk/>
            <pc:sldMk cId="1653148969" sldId="405"/>
            <ac:spMk id="30" creationId="{9E891301-45AB-4FF5-84E8-C84BAE0D7085}"/>
          </ac:spMkLst>
        </pc:spChg>
        <pc:spChg chg="add mod">
          <ac:chgData name="Kitazawa Masakiyo" userId="2bf3742da7ad8ecb" providerId="LiveId" clId="{455AED98-5784-4D20-8088-6234A1BDEEBB}" dt="2021-11-14T09:28:07.928" v="8186" actId="1076"/>
          <ac:spMkLst>
            <pc:docMk/>
            <pc:sldMk cId="1653148969" sldId="405"/>
            <ac:spMk id="31" creationId="{2B0BC03D-46FC-47F3-BB57-7C80D2D2569D}"/>
          </ac:spMkLst>
        </pc:spChg>
        <pc:grpChg chg="del mod">
          <ac:chgData name="Kitazawa Masakiyo" userId="2bf3742da7ad8ecb" providerId="LiveId" clId="{455AED98-5784-4D20-8088-6234A1BDEEBB}" dt="2021-11-14T03:04:16.575" v="5773" actId="165"/>
          <ac:grpSpMkLst>
            <pc:docMk/>
            <pc:sldMk cId="1653148969" sldId="405"/>
            <ac:grpSpMk id="7" creationId="{00000000-0000-0000-0000-000000000000}"/>
          </ac:grpSpMkLst>
        </pc:grpChg>
        <pc:picChg chg="mod">
          <ac:chgData name="Kitazawa Masakiyo" userId="2bf3742da7ad8ecb" providerId="LiveId" clId="{455AED98-5784-4D20-8088-6234A1BDEEBB}" dt="2021-11-14T09:28:07.928" v="8186" actId="1076"/>
          <ac:picMkLst>
            <pc:docMk/>
            <pc:sldMk cId="1653148969" sldId="405"/>
            <ac:picMk id="4" creationId="{00000000-0000-0000-0000-000000000000}"/>
          </ac:picMkLst>
        </pc:picChg>
        <pc:picChg chg="mod topLvl">
          <ac:chgData name="Kitazawa Masakiyo" userId="2bf3742da7ad8ecb" providerId="LiveId" clId="{455AED98-5784-4D20-8088-6234A1BDEEBB}" dt="2021-11-14T09:28:26.715" v="8202" actId="1036"/>
          <ac:picMkLst>
            <pc:docMk/>
            <pc:sldMk cId="1653148969" sldId="405"/>
            <ac:picMk id="5" creationId="{00000000-0000-0000-0000-000000000000}"/>
          </ac:picMkLst>
        </pc:picChg>
        <pc:picChg chg="del mod topLvl">
          <ac:chgData name="Kitazawa Masakiyo" userId="2bf3742da7ad8ecb" providerId="LiveId" clId="{455AED98-5784-4D20-8088-6234A1BDEEBB}" dt="2021-11-14T03:05:02.882" v="5815"/>
          <ac:picMkLst>
            <pc:docMk/>
            <pc:sldMk cId="1653148969" sldId="405"/>
            <ac:picMk id="6" creationId="{00000000-0000-0000-0000-000000000000}"/>
          </ac:picMkLst>
        </pc:picChg>
        <pc:picChg chg="mod">
          <ac:chgData name="Kitazawa Masakiyo" userId="2bf3742da7ad8ecb" providerId="LiveId" clId="{455AED98-5784-4D20-8088-6234A1BDEEBB}" dt="2021-11-14T09:28:07.928" v="8186" actId="1076"/>
          <ac:picMkLst>
            <pc:docMk/>
            <pc:sldMk cId="1653148969" sldId="405"/>
            <ac:picMk id="8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4T09:28:26.715" v="8202" actId="1036"/>
          <ac:picMkLst>
            <pc:docMk/>
            <pc:sldMk cId="1653148969" sldId="405"/>
            <ac:picMk id="25" creationId="{15EB2D43-56E0-4B48-80BC-B2B34339C0C5}"/>
          </ac:picMkLst>
        </pc:picChg>
        <pc:picChg chg="add del mod">
          <ac:chgData name="Kitazawa Masakiyo" userId="2bf3742da7ad8ecb" providerId="LiveId" clId="{455AED98-5784-4D20-8088-6234A1BDEEBB}" dt="2021-11-14T03:05:26.956" v="5829"/>
          <ac:picMkLst>
            <pc:docMk/>
            <pc:sldMk cId="1653148969" sldId="405"/>
            <ac:picMk id="26" creationId="{387E08FB-2D8C-4D9E-A43C-C7DFAE914181}"/>
          </ac:picMkLst>
        </pc:picChg>
        <pc:picChg chg="add mod">
          <ac:chgData name="Kitazawa Masakiyo" userId="2bf3742da7ad8ecb" providerId="LiveId" clId="{455AED98-5784-4D20-8088-6234A1BDEEBB}" dt="2021-11-14T09:28:26.715" v="8202" actId="1036"/>
          <ac:picMkLst>
            <pc:docMk/>
            <pc:sldMk cId="1653148969" sldId="405"/>
            <ac:picMk id="28" creationId="{66E5770A-05F8-4714-A4C9-EC7B852E7475}"/>
          </ac:picMkLst>
        </pc:picChg>
      </pc:sldChg>
      <pc:sldChg chg="delSp modSp mod">
        <pc:chgData name="Kitazawa Masakiyo" userId="2bf3742da7ad8ecb" providerId="LiveId" clId="{455AED98-5784-4D20-8088-6234A1BDEEBB}" dt="2021-11-14T09:29:02.379" v="8209" actId="478"/>
        <pc:sldMkLst>
          <pc:docMk/>
          <pc:sldMk cId="3459667229" sldId="416"/>
        </pc:sldMkLst>
        <pc:spChg chg="mod">
          <ac:chgData name="Kitazawa Masakiyo" userId="2bf3742da7ad8ecb" providerId="LiveId" clId="{455AED98-5784-4D20-8088-6234A1BDEEBB}" dt="2021-11-14T03:08:45.203" v="5887" actId="6549"/>
          <ac:spMkLst>
            <pc:docMk/>
            <pc:sldMk cId="3459667229" sldId="416"/>
            <ac:spMk id="2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9:29:02.379" v="8209" actId="478"/>
          <ac:spMkLst>
            <pc:docMk/>
            <pc:sldMk cId="3459667229" sldId="416"/>
            <ac:spMk id="3" creationId="{00000000-0000-0000-0000-000000000000}"/>
          </ac:spMkLst>
        </pc:spChg>
      </pc:sldChg>
      <pc:sldChg chg="del">
        <pc:chgData name="Kitazawa Masakiyo" userId="2bf3742da7ad8ecb" providerId="LiveId" clId="{455AED98-5784-4D20-8088-6234A1BDEEBB}" dt="2021-11-13T13:49:45.019" v="2627"/>
        <pc:sldMkLst>
          <pc:docMk/>
          <pc:sldMk cId="14411340" sldId="421"/>
        </pc:sldMkLst>
      </pc:sldChg>
      <pc:sldChg chg="delSp add del mod delAnim">
        <pc:chgData name="Kitazawa Masakiyo" userId="2bf3742da7ad8ecb" providerId="LiveId" clId="{455AED98-5784-4D20-8088-6234A1BDEEBB}" dt="2021-11-13T13:51:59.564" v="2681" actId="2696"/>
        <pc:sldMkLst>
          <pc:docMk/>
          <pc:sldMk cId="1509124656" sldId="421"/>
        </pc:sldMkLst>
        <pc:spChg chg="del">
          <ac:chgData name="Kitazawa Masakiyo" userId="2bf3742da7ad8ecb" providerId="LiveId" clId="{455AED98-5784-4D20-8088-6234A1BDEEBB}" dt="2021-11-13T13:50:09.434" v="2630" actId="21"/>
          <ac:spMkLst>
            <pc:docMk/>
            <pc:sldMk cId="1509124656" sldId="421"/>
            <ac:spMk id="3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3:50:09.434" v="2630" actId="21"/>
          <ac:spMkLst>
            <pc:docMk/>
            <pc:sldMk cId="1509124656" sldId="421"/>
            <ac:spMk id="15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3T13:50:09.434" v="2630" actId="21"/>
          <ac:spMkLst>
            <pc:docMk/>
            <pc:sldMk cId="1509124656" sldId="421"/>
            <ac:spMk id="21" creationId="{791B5B9D-5B01-4D1C-A015-1EDF9FC07759}"/>
          </ac:spMkLst>
        </pc:spChg>
        <pc:grpChg chg="del">
          <ac:chgData name="Kitazawa Masakiyo" userId="2bf3742da7ad8ecb" providerId="LiveId" clId="{455AED98-5784-4D20-8088-6234A1BDEEBB}" dt="2021-11-13T13:50:09.434" v="2630" actId="21"/>
          <ac:grpSpMkLst>
            <pc:docMk/>
            <pc:sldMk cId="1509124656" sldId="421"/>
            <ac:grpSpMk id="4" creationId="{00000000-0000-0000-0000-000000000000}"/>
          </ac:grpSpMkLst>
        </pc:grpChg>
        <pc:grpChg chg="del">
          <ac:chgData name="Kitazawa Masakiyo" userId="2bf3742da7ad8ecb" providerId="LiveId" clId="{455AED98-5784-4D20-8088-6234A1BDEEBB}" dt="2021-11-13T13:50:09.434" v="2630" actId="21"/>
          <ac:grpSpMkLst>
            <pc:docMk/>
            <pc:sldMk cId="1509124656" sldId="421"/>
            <ac:grpSpMk id="16" creationId="{00000000-0000-0000-0000-000000000000}"/>
          </ac:grpSpMkLst>
        </pc:grpChg>
        <pc:grpChg chg="del">
          <ac:chgData name="Kitazawa Masakiyo" userId="2bf3742da7ad8ecb" providerId="LiveId" clId="{455AED98-5784-4D20-8088-6234A1BDEEBB}" dt="2021-11-13T13:50:09.434" v="2630" actId="21"/>
          <ac:grpSpMkLst>
            <pc:docMk/>
            <pc:sldMk cId="1509124656" sldId="421"/>
            <ac:grpSpMk id="17" creationId="{00000000-0000-0000-0000-000000000000}"/>
          </ac:grpSpMkLst>
        </pc:grpChg>
        <pc:grpChg chg="del">
          <ac:chgData name="Kitazawa Masakiyo" userId="2bf3742da7ad8ecb" providerId="LiveId" clId="{455AED98-5784-4D20-8088-6234A1BDEEBB}" dt="2021-11-13T13:50:09.434" v="2630" actId="21"/>
          <ac:grpSpMkLst>
            <pc:docMk/>
            <pc:sldMk cId="1509124656" sldId="421"/>
            <ac:grpSpMk id="26" creationId="{00000000-0000-0000-0000-000000000000}"/>
          </ac:grpSpMkLst>
        </pc:grpChg>
        <pc:picChg chg="del">
          <ac:chgData name="Kitazawa Masakiyo" userId="2bf3742da7ad8ecb" providerId="LiveId" clId="{455AED98-5784-4D20-8088-6234A1BDEEBB}" dt="2021-11-13T13:50:09.434" v="2630" actId="21"/>
          <ac:picMkLst>
            <pc:docMk/>
            <pc:sldMk cId="1509124656" sldId="421"/>
            <ac:picMk id="5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3:50:09.434" v="2630" actId="21"/>
          <ac:picMkLst>
            <pc:docMk/>
            <pc:sldMk cId="1509124656" sldId="421"/>
            <ac:picMk id="6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3:50:09.434" v="2630" actId="21"/>
          <ac:picMkLst>
            <pc:docMk/>
            <pc:sldMk cId="1509124656" sldId="421"/>
            <ac:picMk id="13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3T13:50:09.434" v="2630" actId="21"/>
          <ac:picMkLst>
            <pc:docMk/>
            <pc:sldMk cId="1509124656" sldId="421"/>
            <ac:picMk id="18" creationId="{00000000-0000-0000-0000-000000000000}"/>
          </ac:picMkLst>
        </pc:picChg>
      </pc:sldChg>
      <pc:sldChg chg="addSp modSp add del mod">
        <pc:chgData name="Kitazawa Masakiyo" userId="2bf3742da7ad8ecb" providerId="LiveId" clId="{455AED98-5784-4D20-8088-6234A1BDEEBB}" dt="2021-11-13T13:49:34.710" v="2626" actId="2696"/>
        <pc:sldMkLst>
          <pc:docMk/>
          <pc:sldMk cId="2651941482" sldId="421"/>
        </pc:sldMkLst>
        <pc:spChg chg="mod">
          <ac:chgData name="Kitazawa Masakiyo" userId="2bf3742da7ad8ecb" providerId="LiveId" clId="{455AED98-5784-4D20-8088-6234A1BDEEBB}" dt="2021-11-13T13:49:13.113" v="2625" actId="20577"/>
          <ac:spMkLst>
            <pc:docMk/>
            <pc:sldMk cId="2651941482" sldId="421"/>
            <ac:spMk id="2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3T13:49:01.795" v="2589"/>
          <ac:spMkLst>
            <pc:docMk/>
            <pc:sldMk cId="2651941482" sldId="421"/>
            <ac:spMk id="21" creationId="{791B5B9D-5B01-4D1C-A015-1EDF9FC07759}"/>
          </ac:spMkLst>
        </pc:spChg>
      </pc:sldChg>
      <pc:sldChg chg="addSp modSp mod">
        <pc:chgData name="Kitazawa Masakiyo" userId="2bf3742da7ad8ecb" providerId="LiveId" clId="{455AED98-5784-4D20-8088-6234A1BDEEBB}" dt="2021-11-14T07:32:57.772" v="6251" actId="113"/>
        <pc:sldMkLst>
          <pc:docMk/>
          <pc:sldMk cId="3450543633" sldId="510"/>
        </pc:sldMkLst>
        <pc:spChg chg="mod">
          <ac:chgData name="Kitazawa Masakiyo" userId="2bf3742da7ad8ecb" providerId="LiveId" clId="{455AED98-5784-4D20-8088-6234A1BDEEBB}" dt="2021-11-14T07:32:57.772" v="6251" actId="113"/>
          <ac:spMkLst>
            <pc:docMk/>
            <pc:sldMk cId="3450543633" sldId="510"/>
            <ac:spMk id="2" creationId="{8183D61F-859D-4889-A804-C55ACC0EB0D3}"/>
          </ac:spMkLst>
        </pc:spChg>
        <pc:spChg chg="mod">
          <ac:chgData name="Kitazawa Masakiyo" userId="2bf3742da7ad8ecb" providerId="LiveId" clId="{455AED98-5784-4D20-8088-6234A1BDEEBB}" dt="2021-11-14T07:30:22.315" v="6183" actId="2711"/>
          <ac:spMkLst>
            <pc:docMk/>
            <pc:sldMk cId="3450543633" sldId="510"/>
            <ac:spMk id="3" creationId="{FC358A88-8555-49CF-B1E0-EE037B9636DE}"/>
          </ac:spMkLst>
        </pc:spChg>
        <pc:spChg chg="mod">
          <ac:chgData name="Kitazawa Masakiyo" userId="2bf3742da7ad8ecb" providerId="LiveId" clId="{455AED98-5784-4D20-8088-6234A1BDEEBB}" dt="2021-11-14T01:41:42.993" v="4362" actId="1038"/>
          <ac:spMkLst>
            <pc:docMk/>
            <pc:sldMk cId="3450543633" sldId="510"/>
            <ac:spMk id="4" creationId="{7706D5B2-0969-4167-B0C6-B5602A9D147D}"/>
          </ac:spMkLst>
        </pc:spChg>
        <pc:spChg chg="mod">
          <ac:chgData name="Kitazawa Masakiyo" userId="2bf3742da7ad8ecb" providerId="LiveId" clId="{455AED98-5784-4D20-8088-6234A1BDEEBB}" dt="2021-11-14T07:30:44.236" v="6209" actId="1035"/>
          <ac:spMkLst>
            <pc:docMk/>
            <pc:sldMk cId="3450543633" sldId="510"/>
            <ac:spMk id="5" creationId="{37B642DC-2A18-4993-A8DA-3DFFD5431999}"/>
          </ac:spMkLst>
        </pc:spChg>
        <pc:spChg chg="mod">
          <ac:chgData name="Kitazawa Masakiyo" userId="2bf3742da7ad8ecb" providerId="LiveId" clId="{455AED98-5784-4D20-8088-6234A1BDEEBB}" dt="2021-11-14T07:30:50.847" v="6210" actId="20577"/>
          <ac:spMkLst>
            <pc:docMk/>
            <pc:sldMk cId="3450543633" sldId="510"/>
            <ac:spMk id="7" creationId="{6B3EE52F-CA5E-46E3-9B93-E533A9B4CCEE}"/>
          </ac:spMkLst>
        </pc:spChg>
        <pc:spChg chg="add mod">
          <ac:chgData name="Kitazawa Masakiyo" userId="2bf3742da7ad8ecb" providerId="LiveId" clId="{455AED98-5784-4D20-8088-6234A1BDEEBB}" dt="2021-11-14T01:41:42.993" v="4362" actId="1038"/>
          <ac:spMkLst>
            <pc:docMk/>
            <pc:sldMk cId="3450543633" sldId="510"/>
            <ac:spMk id="8" creationId="{C645DC8F-CA51-4954-8606-5283585D4A71}"/>
          </ac:spMkLst>
        </pc:spChg>
        <pc:spChg chg="mod">
          <ac:chgData name="Kitazawa Masakiyo" userId="2bf3742da7ad8ecb" providerId="LiveId" clId="{455AED98-5784-4D20-8088-6234A1BDEEBB}" dt="2021-11-14T07:30:44.236" v="6209" actId="1035"/>
          <ac:spMkLst>
            <pc:docMk/>
            <pc:sldMk cId="3450543633" sldId="510"/>
            <ac:spMk id="21" creationId="{BED54160-6AB7-4628-A5D6-4C1F0E9C032B}"/>
          </ac:spMkLst>
        </pc:spChg>
        <pc:spChg chg="mod">
          <ac:chgData name="Kitazawa Masakiyo" userId="2bf3742da7ad8ecb" providerId="LiveId" clId="{455AED98-5784-4D20-8088-6234A1BDEEBB}" dt="2021-11-14T07:30:44.236" v="6209" actId="1035"/>
          <ac:spMkLst>
            <pc:docMk/>
            <pc:sldMk cId="3450543633" sldId="510"/>
            <ac:spMk id="22" creationId="{13D85FEF-2901-462A-9C4C-D720F558401B}"/>
          </ac:spMkLst>
        </pc:spChg>
        <pc:spChg chg="mod">
          <ac:chgData name="Kitazawa Masakiyo" userId="2bf3742da7ad8ecb" providerId="LiveId" clId="{455AED98-5784-4D20-8088-6234A1BDEEBB}" dt="2021-11-14T07:30:44.236" v="6209" actId="1035"/>
          <ac:spMkLst>
            <pc:docMk/>
            <pc:sldMk cId="3450543633" sldId="510"/>
            <ac:spMk id="23" creationId="{F5D5CCA2-85D7-4324-81FA-5F347D954D63}"/>
          </ac:spMkLst>
        </pc:spChg>
        <pc:spChg chg="mod">
          <ac:chgData name="Kitazawa Masakiyo" userId="2bf3742da7ad8ecb" providerId="LiveId" clId="{455AED98-5784-4D20-8088-6234A1BDEEBB}" dt="2021-11-14T07:30:44.236" v="6209" actId="1035"/>
          <ac:spMkLst>
            <pc:docMk/>
            <pc:sldMk cId="3450543633" sldId="510"/>
            <ac:spMk id="24" creationId="{7F3F5C2B-A718-44D6-A85A-6637FFB11B3E}"/>
          </ac:spMkLst>
        </pc:spChg>
        <pc:spChg chg="mod">
          <ac:chgData name="Kitazawa Masakiyo" userId="2bf3742da7ad8ecb" providerId="LiveId" clId="{455AED98-5784-4D20-8088-6234A1BDEEBB}" dt="2021-11-14T07:30:27.533" v="6184" actId="2711"/>
          <ac:spMkLst>
            <pc:docMk/>
            <pc:sldMk cId="3450543633" sldId="510"/>
            <ac:spMk id="25" creationId="{EEB39C38-4A7D-4FB8-8DBB-F433F971D9B6}"/>
          </ac:spMkLst>
        </pc:spChg>
        <pc:picChg chg="mod">
          <ac:chgData name="Kitazawa Masakiyo" userId="2bf3742da7ad8ecb" providerId="LiveId" clId="{455AED98-5784-4D20-8088-6234A1BDEEBB}" dt="2021-11-14T01:41:42.993" v="4362" actId="1038"/>
          <ac:picMkLst>
            <pc:docMk/>
            <pc:sldMk cId="3450543633" sldId="510"/>
            <ac:picMk id="6" creationId="{B745AFA2-3D75-482D-A964-E931A54E09AD}"/>
          </ac:picMkLst>
        </pc:picChg>
        <pc:picChg chg="mod">
          <ac:chgData name="Kitazawa Masakiyo" userId="2bf3742da7ad8ecb" providerId="LiveId" clId="{455AED98-5784-4D20-8088-6234A1BDEEBB}" dt="2021-11-14T07:30:44.236" v="6209" actId="1035"/>
          <ac:picMkLst>
            <pc:docMk/>
            <pc:sldMk cId="3450543633" sldId="510"/>
            <ac:picMk id="20" creationId="{4D8D51E2-F783-4DF6-9446-DC8684C344C0}"/>
          </ac:picMkLst>
        </pc:picChg>
        <pc:picChg chg="mod">
          <ac:chgData name="Kitazawa Masakiyo" userId="2bf3742da7ad8ecb" providerId="LiveId" clId="{455AED98-5784-4D20-8088-6234A1BDEEBB}" dt="2021-11-14T01:41:42.993" v="4362" actId="1038"/>
          <ac:picMkLst>
            <pc:docMk/>
            <pc:sldMk cId="3450543633" sldId="510"/>
            <ac:picMk id="27" creationId="{88661E89-E854-4B68-BC7E-2E5491B88A2D}"/>
          </ac:picMkLst>
        </pc:picChg>
      </pc:sldChg>
      <pc:sldChg chg="modSp mod ord">
        <pc:chgData name="Kitazawa Masakiyo" userId="2bf3742da7ad8ecb" providerId="LiveId" clId="{455AED98-5784-4D20-8088-6234A1BDEEBB}" dt="2021-11-14T03:22:06.579" v="5924"/>
        <pc:sldMkLst>
          <pc:docMk/>
          <pc:sldMk cId="57038469" sldId="511"/>
        </pc:sldMkLst>
        <pc:spChg chg="mod">
          <ac:chgData name="Kitazawa Masakiyo" userId="2bf3742da7ad8ecb" providerId="LiveId" clId="{455AED98-5784-4D20-8088-6234A1BDEEBB}" dt="2021-11-13T13:55:57.069" v="2747" actId="6549"/>
          <ac:spMkLst>
            <pc:docMk/>
            <pc:sldMk cId="57038469" sldId="511"/>
            <ac:spMk id="2" creationId="{00000000-0000-0000-0000-000000000000}"/>
          </ac:spMkLst>
        </pc:spChg>
      </pc:sldChg>
      <pc:sldChg chg="del">
        <pc:chgData name="Kitazawa Masakiyo" userId="2bf3742da7ad8ecb" providerId="LiveId" clId="{455AED98-5784-4D20-8088-6234A1BDEEBB}" dt="2021-11-13T15:06:35.247" v="4272" actId="2696"/>
        <pc:sldMkLst>
          <pc:docMk/>
          <pc:sldMk cId="2342137663" sldId="512"/>
        </pc:sldMkLst>
      </pc:sldChg>
      <pc:sldChg chg="del ord">
        <pc:chgData name="Kitazawa Masakiyo" userId="2bf3742da7ad8ecb" providerId="LiveId" clId="{455AED98-5784-4D20-8088-6234A1BDEEBB}" dt="2021-11-13T15:07:18.470" v="4275" actId="2696"/>
        <pc:sldMkLst>
          <pc:docMk/>
          <pc:sldMk cId="4238693635" sldId="512"/>
        </pc:sldMkLst>
      </pc:sldChg>
      <pc:sldChg chg="ord">
        <pc:chgData name="Kitazawa Masakiyo" userId="2bf3742da7ad8ecb" providerId="LiveId" clId="{455AED98-5784-4D20-8088-6234A1BDEEBB}" dt="2021-11-14T02:33:39.973" v="4617"/>
        <pc:sldMkLst>
          <pc:docMk/>
          <pc:sldMk cId="322120834" sldId="513"/>
        </pc:sldMkLst>
      </pc:sldChg>
      <pc:sldChg chg="addSp modSp mod ord modAnim">
        <pc:chgData name="Kitazawa Masakiyo" userId="2bf3742da7ad8ecb" providerId="LiveId" clId="{455AED98-5784-4D20-8088-6234A1BDEEBB}" dt="2021-11-15T01:47:12.195" v="9296" actId="20577"/>
        <pc:sldMkLst>
          <pc:docMk/>
          <pc:sldMk cId="3937640532" sldId="514"/>
        </pc:sldMkLst>
        <pc:spChg chg="add mod ord">
          <ac:chgData name="Kitazawa Masakiyo" userId="2bf3742da7ad8ecb" providerId="LiveId" clId="{455AED98-5784-4D20-8088-6234A1BDEEBB}" dt="2021-11-15T01:47:12.195" v="9296" actId="20577"/>
          <ac:spMkLst>
            <pc:docMk/>
            <pc:sldMk cId="3937640532" sldId="514"/>
            <ac:spMk id="2" creationId="{BC54A10B-BB3E-403E-8A5A-64E4BEE842CF}"/>
          </ac:spMkLst>
        </pc:spChg>
        <pc:spChg chg="mod">
          <ac:chgData name="Kitazawa Masakiyo" userId="2bf3742da7ad8ecb" providerId="LiveId" clId="{455AED98-5784-4D20-8088-6234A1BDEEBB}" dt="2021-11-15T01:23:29.929" v="9246" actId="1035"/>
          <ac:spMkLst>
            <pc:docMk/>
            <pc:sldMk cId="3937640532" sldId="514"/>
            <ac:spMk id="5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23:29.929" v="9246" actId="1035"/>
          <ac:spMkLst>
            <pc:docMk/>
            <pc:sldMk cId="3937640532" sldId="514"/>
            <ac:spMk id="6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23:29.929" v="9246" actId="1035"/>
          <ac:spMkLst>
            <pc:docMk/>
            <pc:sldMk cId="3937640532" sldId="514"/>
            <ac:spMk id="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23:23.925" v="9236" actId="1035"/>
          <ac:spMkLst>
            <pc:docMk/>
            <pc:sldMk cId="3937640532" sldId="514"/>
            <ac:spMk id="9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23:23.925" v="9236" actId="1035"/>
          <ac:spMkLst>
            <pc:docMk/>
            <pc:sldMk cId="3937640532" sldId="514"/>
            <ac:spMk id="10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5T01:20:13.393" v="9029" actId="14838"/>
          <ac:spMkLst>
            <pc:docMk/>
            <pc:sldMk cId="3937640532" sldId="514"/>
            <ac:spMk id="19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5T01:22:45.780" v="9222" actId="164"/>
          <ac:spMkLst>
            <pc:docMk/>
            <pc:sldMk cId="3937640532" sldId="514"/>
            <ac:spMk id="20" creationId="{425BF580-925F-4AFE-8DBC-1CE11760B5F5}"/>
          </ac:spMkLst>
        </pc:spChg>
        <pc:grpChg chg="add mod">
          <ac:chgData name="Kitazawa Masakiyo" userId="2bf3742da7ad8ecb" providerId="LiveId" clId="{455AED98-5784-4D20-8088-6234A1BDEEBB}" dt="2021-11-15T01:23:23.925" v="9236" actId="1035"/>
          <ac:grpSpMkLst>
            <pc:docMk/>
            <pc:sldMk cId="3937640532" sldId="514"/>
            <ac:grpSpMk id="4" creationId="{738CD7B7-AD9E-4E2E-A0CF-2445C2C2B2F0}"/>
          </ac:grpSpMkLst>
        </pc:grpChg>
        <pc:grpChg chg="mod">
          <ac:chgData name="Kitazawa Masakiyo" userId="2bf3742da7ad8ecb" providerId="LiveId" clId="{455AED98-5784-4D20-8088-6234A1BDEEBB}" dt="2021-11-15T01:23:23.925" v="9236" actId="1035"/>
          <ac:grpSpMkLst>
            <pc:docMk/>
            <pc:sldMk cId="3937640532" sldId="514"/>
            <ac:grpSpMk id="14" creationId="{00000000-0000-0000-0000-000000000000}"/>
          </ac:grpSpMkLst>
        </pc:grpChg>
        <pc:grpChg chg="mod">
          <ac:chgData name="Kitazawa Masakiyo" userId="2bf3742da7ad8ecb" providerId="LiveId" clId="{455AED98-5784-4D20-8088-6234A1BDEEBB}" dt="2021-11-15T01:23:23.925" v="9236" actId="1035"/>
          <ac:grpSpMkLst>
            <pc:docMk/>
            <pc:sldMk cId="3937640532" sldId="514"/>
            <ac:grpSpMk id="17" creationId="{00000000-0000-0000-0000-000000000000}"/>
          </ac:grpSpMkLst>
        </pc:grpChg>
        <pc:picChg chg="mod">
          <ac:chgData name="Kitazawa Masakiyo" userId="2bf3742da7ad8ecb" providerId="LiveId" clId="{455AED98-5784-4D20-8088-6234A1BDEEBB}" dt="2021-11-15T01:23:23.925" v="9236" actId="1035"/>
          <ac:picMkLst>
            <pc:docMk/>
            <pc:sldMk cId="3937640532" sldId="514"/>
            <ac:picMk id="13" creationId="{00000000-0000-0000-0000-000000000000}"/>
          </ac:picMkLst>
        </pc:picChg>
      </pc:sldChg>
      <pc:sldChg chg="addSp delSp modSp new mod">
        <pc:chgData name="Kitazawa Masakiyo" userId="2bf3742da7ad8ecb" providerId="LiveId" clId="{455AED98-5784-4D20-8088-6234A1BDEEBB}" dt="2021-11-14T09:32:18.899" v="8269" actId="20577"/>
        <pc:sldMkLst>
          <pc:docMk/>
          <pc:sldMk cId="4082617860" sldId="515"/>
        </pc:sldMkLst>
        <pc:spChg chg="mod">
          <ac:chgData name="Kitazawa Masakiyo" userId="2bf3742da7ad8ecb" providerId="LiveId" clId="{455AED98-5784-4D20-8088-6234A1BDEEBB}" dt="2021-11-14T09:32:18.899" v="8269" actId="20577"/>
          <ac:spMkLst>
            <pc:docMk/>
            <pc:sldMk cId="4082617860" sldId="515"/>
            <ac:spMk id="2" creationId="{03D9647E-26FB-42F5-A5C3-2B016BA5A98F}"/>
          </ac:spMkLst>
        </pc:spChg>
        <pc:spChg chg="del">
          <ac:chgData name="Kitazawa Masakiyo" userId="2bf3742da7ad8ecb" providerId="LiveId" clId="{455AED98-5784-4D20-8088-6234A1BDEEBB}" dt="2021-11-13T14:25:35.735" v="3613" actId="478"/>
          <ac:spMkLst>
            <pc:docMk/>
            <pc:sldMk cId="4082617860" sldId="515"/>
            <ac:spMk id="3" creationId="{24D729A2-0999-4530-9A6C-710921ACE41D}"/>
          </ac:spMkLst>
        </pc:spChg>
        <pc:spChg chg="add del mod">
          <ac:chgData name="Kitazawa Masakiyo" userId="2bf3742da7ad8ecb" providerId="LiveId" clId="{455AED98-5784-4D20-8088-6234A1BDEEBB}" dt="2021-11-14T09:32:16.466" v="8268" actId="478"/>
          <ac:spMkLst>
            <pc:docMk/>
            <pc:sldMk cId="4082617860" sldId="515"/>
            <ac:spMk id="3" creationId="{45C2CF3B-88F0-4F36-9E9A-5C6C03B615EF}"/>
          </ac:spMkLst>
        </pc:spChg>
        <pc:spChg chg="add del mod">
          <ac:chgData name="Kitazawa Masakiyo" userId="2bf3742da7ad8ecb" providerId="LiveId" clId="{455AED98-5784-4D20-8088-6234A1BDEEBB}" dt="2021-11-14T08:05:57.295" v="7112" actId="478"/>
          <ac:spMkLst>
            <pc:docMk/>
            <pc:sldMk cId="4082617860" sldId="515"/>
            <ac:spMk id="4" creationId="{13503452-98C5-4C12-8471-F3C9577574D4}"/>
          </ac:spMkLst>
        </pc:spChg>
      </pc:sldChg>
      <pc:sldChg chg="delSp modSp mod ord delAnim">
        <pc:chgData name="Kitazawa Masakiyo" userId="2bf3742da7ad8ecb" providerId="LiveId" clId="{455AED98-5784-4D20-8088-6234A1BDEEBB}" dt="2021-11-14T03:22:06.579" v="5924"/>
        <pc:sldMkLst>
          <pc:docMk/>
          <pc:sldMk cId="4026589453" sldId="516"/>
        </pc:sldMkLst>
        <pc:spChg chg="mod">
          <ac:chgData name="Kitazawa Masakiyo" userId="2bf3742da7ad8ecb" providerId="LiveId" clId="{455AED98-5784-4D20-8088-6234A1BDEEBB}" dt="2021-11-13T14:28:09.351" v="3741" actId="6549"/>
          <ac:spMkLst>
            <pc:docMk/>
            <pc:sldMk cId="4026589453" sldId="516"/>
            <ac:spMk id="2" creationId="{4FF0EC4A-4E9C-42D8-866B-2D7610836A30}"/>
          </ac:spMkLst>
        </pc:spChg>
        <pc:picChg chg="del">
          <ac:chgData name="Kitazawa Masakiyo" userId="2bf3742da7ad8ecb" providerId="LiveId" clId="{455AED98-5784-4D20-8088-6234A1BDEEBB}" dt="2021-11-13T14:27:26.242" v="3718" actId="478"/>
          <ac:picMkLst>
            <pc:docMk/>
            <pc:sldMk cId="4026589453" sldId="516"/>
            <ac:picMk id="8" creationId="{E67567A5-4BC6-43E8-B3CE-1409C31A9740}"/>
          </ac:picMkLst>
        </pc:picChg>
        <pc:picChg chg="del">
          <ac:chgData name="Kitazawa Masakiyo" userId="2bf3742da7ad8ecb" providerId="LiveId" clId="{455AED98-5784-4D20-8088-6234A1BDEEBB}" dt="2021-11-13T14:27:23.117" v="3717" actId="478"/>
          <ac:picMkLst>
            <pc:docMk/>
            <pc:sldMk cId="4026589453" sldId="516"/>
            <ac:picMk id="10" creationId="{E968BD1E-6B41-46DB-BD38-D98E30D8D172}"/>
          </ac:picMkLst>
        </pc:picChg>
      </pc:sldChg>
      <pc:sldChg chg="addSp delSp modSp new mod ord">
        <pc:chgData name="Kitazawa Masakiyo" userId="2bf3742da7ad8ecb" providerId="LiveId" clId="{455AED98-5784-4D20-8088-6234A1BDEEBB}" dt="2021-11-14T08:48:05.053" v="7619" actId="1036"/>
        <pc:sldMkLst>
          <pc:docMk/>
          <pc:sldMk cId="951587777" sldId="517"/>
        </pc:sldMkLst>
        <pc:spChg chg="mod">
          <ac:chgData name="Kitazawa Masakiyo" userId="2bf3742da7ad8ecb" providerId="LiveId" clId="{455AED98-5784-4D20-8088-6234A1BDEEBB}" dt="2021-11-13T14:28:27.989" v="3765" actId="20577"/>
          <ac:spMkLst>
            <pc:docMk/>
            <pc:sldMk cId="951587777" sldId="517"/>
            <ac:spMk id="2" creationId="{7813CD36-8C18-426F-B574-21F27ABCDC99}"/>
          </ac:spMkLst>
        </pc:spChg>
        <pc:spChg chg="del">
          <ac:chgData name="Kitazawa Masakiyo" userId="2bf3742da7ad8ecb" providerId="LiveId" clId="{455AED98-5784-4D20-8088-6234A1BDEEBB}" dt="2021-11-14T07:49:43.173" v="6531" actId="478"/>
          <ac:spMkLst>
            <pc:docMk/>
            <pc:sldMk cId="951587777" sldId="517"/>
            <ac:spMk id="3" creationId="{56E41752-CA14-4737-88A2-F2EDCCF3560E}"/>
          </ac:spMkLst>
        </pc:spChg>
        <pc:spChg chg="del">
          <ac:chgData name="Kitazawa Masakiyo" userId="2bf3742da7ad8ecb" providerId="LiveId" clId="{455AED98-5784-4D20-8088-6234A1BDEEBB}" dt="2021-11-14T07:44:14.536" v="6408" actId="478"/>
          <ac:spMkLst>
            <pc:docMk/>
            <pc:sldMk cId="951587777" sldId="517"/>
            <ac:spMk id="4" creationId="{CFFFF2A8-E2EA-4082-90B3-C756A6F3FB22}"/>
          </ac:spMkLst>
        </pc:spChg>
        <pc:spChg chg="add mod">
          <ac:chgData name="Kitazawa Masakiyo" userId="2bf3742da7ad8ecb" providerId="LiveId" clId="{455AED98-5784-4D20-8088-6234A1BDEEBB}" dt="2021-11-14T08:48:05.053" v="7619" actId="1036"/>
          <ac:spMkLst>
            <pc:docMk/>
            <pc:sldMk cId="951587777" sldId="517"/>
            <ac:spMk id="5" creationId="{1C374DD4-917A-468B-9418-B4D02F8123A0}"/>
          </ac:spMkLst>
        </pc:spChg>
        <pc:spChg chg="add del mod">
          <ac:chgData name="Kitazawa Masakiyo" userId="2bf3742da7ad8ecb" providerId="LiveId" clId="{455AED98-5784-4D20-8088-6234A1BDEEBB}" dt="2021-11-14T07:53:07.504" v="6804" actId="478"/>
          <ac:spMkLst>
            <pc:docMk/>
            <pc:sldMk cId="951587777" sldId="517"/>
            <ac:spMk id="6" creationId="{57B47249-5838-4891-9CEF-A7B1238CEC65}"/>
          </ac:spMkLst>
        </pc:spChg>
        <pc:spChg chg="add mod">
          <ac:chgData name="Kitazawa Masakiyo" userId="2bf3742da7ad8ecb" providerId="LiveId" clId="{455AED98-5784-4D20-8088-6234A1BDEEBB}" dt="2021-11-14T08:48:05.053" v="7619" actId="1036"/>
          <ac:spMkLst>
            <pc:docMk/>
            <pc:sldMk cId="951587777" sldId="517"/>
            <ac:spMk id="7" creationId="{9DE168F8-BE48-4B96-8EA6-5EFAE05078F6}"/>
          </ac:spMkLst>
        </pc:spChg>
        <pc:spChg chg="add mod">
          <ac:chgData name="Kitazawa Masakiyo" userId="2bf3742da7ad8ecb" providerId="LiveId" clId="{455AED98-5784-4D20-8088-6234A1BDEEBB}" dt="2021-11-14T08:48:05.053" v="7619" actId="1036"/>
          <ac:spMkLst>
            <pc:docMk/>
            <pc:sldMk cId="951587777" sldId="517"/>
            <ac:spMk id="8" creationId="{0CDBACE2-D1A7-4F49-871F-AF38F7EAA145}"/>
          </ac:spMkLst>
        </pc:spChg>
        <pc:spChg chg="add mod">
          <ac:chgData name="Kitazawa Masakiyo" userId="2bf3742da7ad8ecb" providerId="LiveId" clId="{455AED98-5784-4D20-8088-6234A1BDEEBB}" dt="2021-11-14T08:43:30.964" v="7347" actId="20577"/>
          <ac:spMkLst>
            <pc:docMk/>
            <pc:sldMk cId="951587777" sldId="517"/>
            <ac:spMk id="9" creationId="{D2EB8940-FE02-4076-98A3-1A01BC418EC9}"/>
          </ac:spMkLst>
        </pc:spChg>
        <pc:spChg chg="add mod">
          <ac:chgData name="Kitazawa Masakiyo" userId="2bf3742da7ad8ecb" providerId="LiveId" clId="{455AED98-5784-4D20-8088-6234A1BDEEBB}" dt="2021-11-14T08:48:05.053" v="7619" actId="1036"/>
          <ac:spMkLst>
            <pc:docMk/>
            <pc:sldMk cId="951587777" sldId="517"/>
            <ac:spMk id="10" creationId="{26AD709B-4840-40EE-8BB9-587651ED12C1}"/>
          </ac:spMkLst>
        </pc:spChg>
        <pc:spChg chg="add mod ord">
          <ac:chgData name="Kitazawa Masakiyo" userId="2bf3742da7ad8ecb" providerId="LiveId" clId="{455AED98-5784-4D20-8088-6234A1BDEEBB}" dt="2021-11-14T07:58:14.245" v="6945" actId="14100"/>
          <ac:spMkLst>
            <pc:docMk/>
            <pc:sldMk cId="951587777" sldId="517"/>
            <ac:spMk id="11" creationId="{5F6E67C5-2C5B-4033-BF59-AD0B77E359EA}"/>
          </ac:spMkLst>
        </pc:spChg>
        <pc:spChg chg="add mod">
          <ac:chgData name="Kitazawa Masakiyo" userId="2bf3742da7ad8ecb" providerId="LiveId" clId="{455AED98-5784-4D20-8088-6234A1BDEEBB}" dt="2021-11-14T07:58:09.184" v="6944" actId="1076"/>
          <ac:spMkLst>
            <pc:docMk/>
            <pc:sldMk cId="951587777" sldId="517"/>
            <ac:spMk id="12" creationId="{A7849E7D-8985-4B55-8C66-7D43F0BD1557}"/>
          </ac:spMkLst>
        </pc:spChg>
        <pc:spChg chg="add mod">
          <ac:chgData name="Kitazawa Masakiyo" userId="2bf3742da7ad8ecb" providerId="LiveId" clId="{455AED98-5784-4D20-8088-6234A1BDEEBB}" dt="2021-11-14T08:48:05.053" v="7619" actId="1036"/>
          <ac:spMkLst>
            <pc:docMk/>
            <pc:sldMk cId="951587777" sldId="517"/>
            <ac:spMk id="13" creationId="{B8721EAE-EBBF-4FD5-B98B-03E2A85DD7C4}"/>
          </ac:spMkLst>
        </pc:spChg>
        <pc:spChg chg="add mod">
          <ac:chgData name="Kitazawa Masakiyo" userId="2bf3742da7ad8ecb" providerId="LiveId" clId="{455AED98-5784-4D20-8088-6234A1BDEEBB}" dt="2021-11-14T08:48:05.053" v="7619" actId="1036"/>
          <ac:spMkLst>
            <pc:docMk/>
            <pc:sldMk cId="951587777" sldId="517"/>
            <ac:spMk id="14" creationId="{08F43B5B-C72E-4BB4-A6C5-9318BE6BEB28}"/>
          </ac:spMkLst>
        </pc:spChg>
      </pc:sldChg>
      <pc:sldChg chg="addSp delSp modSp mod">
        <pc:chgData name="Kitazawa Masakiyo" userId="2bf3742da7ad8ecb" providerId="LiveId" clId="{455AED98-5784-4D20-8088-6234A1BDEEBB}" dt="2021-11-15T00:57:05.740" v="8903" actId="1076"/>
        <pc:sldMkLst>
          <pc:docMk/>
          <pc:sldMk cId="2355986519" sldId="518"/>
        </pc:sldMkLst>
        <pc:spChg chg="mod">
          <ac:chgData name="Kitazawa Masakiyo" userId="2bf3742da7ad8ecb" providerId="LiveId" clId="{455AED98-5784-4D20-8088-6234A1BDEEBB}" dt="2021-11-14T02:34:39.367" v="4699" actId="6549"/>
          <ac:spMkLst>
            <pc:docMk/>
            <pc:sldMk cId="2355986519" sldId="518"/>
            <ac:spMk id="2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5T00:57:05.740" v="8903" actId="1076"/>
          <ac:spMkLst>
            <pc:docMk/>
            <pc:sldMk cId="2355986519" sldId="518"/>
            <ac:spMk id="3" creationId="{A176B614-8C1B-49E7-8F2A-76AA027DB008}"/>
          </ac:spMkLst>
        </pc:spChg>
        <pc:spChg chg="add mod ord">
          <ac:chgData name="Kitazawa Masakiyo" userId="2bf3742da7ad8ecb" providerId="LiveId" clId="{455AED98-5784-4D20-8088-6234A1BDEEBB}" dt="2021-11-14T07:41:02.418" v="6342" actId="14100"/>
          <ac:spMkLst>
            <pc:docMk/>
            <pc:sldMk cId="2355986519" sldId="518"/>
            <ac:spMk id="4" creationId="{CA78A9CC-2567-434A-AA98-8395C2CA1A18}"/>
          </ac:spMkLst>
        </pc:spChg>
        <pc:spChg chg="del">
          <ac:chgData name="Kitazawa Masakiyo" userId="2bf3742da7ad8ecb" providerId="LiveId" clId="{455AED98-5784-4D20-8088-6234A1BDEEBB}" dt="2021-11-14T02:35:28.317" v="4750" actId="478"/>
          <ac:spMkLst>
            <pc:docMk/>
            <pc:sldMk cId="2355986519" sldId="518"/>
            <ac:spMk id="5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2:35:28.317" v="4750" actId="478"/>
          <ac:spMkLst>
            <pc:docMk/>
            <pc:sldMk cId="2355986519" sldId="518"/>
            <ac:spMk id="6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2:35:31.735" v="4751" actId="478"/>
          <ac:spMkLst>
            <pc:docMk/>
            <pc:sldMk cId="2355986519" sldId="518"/>
            <ac:spMk id="8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2:35:31.735" v="4751" actId="478"/>
          <ac:spMkLst>
            <pc:docMk/>
            <pc:sldMk cId="2355986519" sldId="518"/>
            <ac:spMk id="10" creationId="{00000000-0000-0000-0000-000000000000}"/>
          </ac:spMkLst>
        </pc:spChg>
        <pc:spChg chg="del">
          <ac:chgData name="Kitazawa Masakiyo" userId="2bf3742da7ad8ecb" providerId="LiveId" clId="{455AED98-5784-4D20-8088-6234A1BDEEBB}" dt="2021-11-14T02:34:52.221" v="4701" actId="478"/>
          <ac:spMkLst>
            <pc:docMk/>
            <pc:sldMk cId="2355986519" sldId="518"/>
            <ac:spMk id="11" creationId="{00000000-0000-0000-0000-000000000000}"/>
          </ac:spMkLst>
        </pc:spChg>
        <pc:spChg chg="add mod">
          <ac:chgData name="Kitazawa Masakiyo" userId="2bf3742da7ad8ecb" providerId="LiveId" clId="{455AED98-5784-4D20-8088-6234A1BDEEBB}" dt="2021-11-14T07:35:42.865" v="6265" actId="1035"/>
          <ac:spMkLst>
            <pc:docMk/>
            <pc:sldMk cId="2355986519" sldId="518"/>
            <ac:spMk id="12" creationId="{4A050B42-C7E5-4FF9-8C50-A2D3984BA318}"/>
          </ac:spMkLst>
        </pc:spChg>
        <pc:spChg chg="del">
          <ac:chgData name="Kitazawa Masakiyo" userId="2bf3742da7ad8ecb" providerId="LiveId" clId="{455AED98-5784-4D20-8088-6234A1BDEEBB}" dt="2021-11-14T02:39:47.462" v="5066" actId="478"/>
          <ac:spMkLst>
            <pc:docMk/>
            <pc:sldMk cId="2355986519" sldId="518"/>
            <ac:spMk id="13" creationId="{00000000-0000-0000-0000-000000000000}"/>
          </ac:spMkLst>
        </pc:spChg>
        <pc:spChg chg="add del">
          <ac:chgData name="Kitazawa Masakiyo" userId="2bf3742da7ad8ecb" providerId="LiveId" clId="{455AED98-5784-4D20-8088-6234A1BDEEBB}" dt="2021-11-14T02:41:33.374" v="5130" actId="478"/>
          <ac:spMkLst>
            <pc:docMk/>
            <pc:sldMk cId="2355986519" sldId="518"/>
            <ac:spMk id="14" creationId="{177F31F6-3E88-437C-9D50-3C322A206364}"/>
          </ac:spMkLst>
        </pc:spChg>
        <pc:spChg chg="mod">
          <ac:chgData name="Kitazawa Masakiyo" userId="2bf3742da7ad8ecb" providerId="LiveId" clId="{455AED98-5784-4D20-8088-6234A1BDEEBB}" dt="2021-11-14T07:39:59.113" v="6334" actId="1038"/>
          <ac:spMkLst>
            <pc:docMk/>
            <pc:sldMk cId="2355986519" sldId="518"/>
            <ac:spMk id="15" creationId="{00000000-0000-0000-0000-000000000000}"/>
          </ac:spMkLst>
        </pc:spChg>
        <pc:spChg chg="add mod ord">
          <ac:chgData name="Kitazawa Masakiyo" userId="2bf3742da7ad8ecb" providerId="LiveId" clId="{455AED98-5784-4D20-8088-6234A1BDEEBB}" dt="2021-11-15T00:56:50.062" v="8901" actId="1076"/>
          <ac:spMkLst>
            <pc:docMk/>
            <pc:sldMk cId="2355986519" sldId="518"/>
            <ac:spMk id="16" creationId="{9A55FB26-B913-46DE-9154-2B7C28E598F6}"/>
          </ac:spMkLst>
        </pc:spChg>
        <pc:spChg chg="add mod ord">
          <ac:chgData name="Kitazawa Masakiyo" userId="2bf3742da7ad8ecb" providerId="LiveId" clId="{455AED98-5784-4D20-8088-6234A1BDEEBB}" dt="2021-11-14T07:38:47.301" v="6288" actId="167"/>
          <ac:spMkLst>
            <pc:docMk/>
            <pc:sldMk cId="2355986519" sldId="518"/>
            <ac:spMk id="17" creationId="{1108DB99-7A21-4BF8-AD7B-712BC0FAF4BD}"/>
          </ac:spMkLst>
        </pc:spChg>
        <pc:spChg chg="mod">
          <ac:chgData name="Kitazawa Masakiyo" userId="2bf3742da7ad8ecb" providerId="LiveId" clId="{455AED98-5784-4D20-8088-6234A1BDEEBB}" dt="2021-11-14T07:39:59.113" v="6334" actId="1038"/>
          <ac:spMkLst>
            <pc:docMk/>
            <pc:sldMk cId="2355986519" sldId="518"/>
            <ac:spMk id="18" creationId="{00000000-0000-0000-0000-000000000000}"/>
          </ac:spMkLst>
        </pc:spChg>
        <pc:spChg chg="mod">
          <ac:chgData name="Kitazawa Masakiyo" userId="2bf3742da7ad8ecb" providerId="LiveId" clId="{455AED98-5784-4D20-8088-6234A1BDEEBB}" dt="2021-11-14T02:42:22.429" v="5131"/>
          <ac:spMkLst>
            <pc:docMk/>
            <pc:sldMk cId="2355986519" sldId="518"/>
            <ac:spMk id="20" creationId="{3204037D-BBEC-42D7-BBF5-FDEC3B39B1AE}"/>
          </ac:spMkLst>
        </pc:spChg>
        <pc:spChg chg="mod">
          <ac:chgData name="Kitazawa Masakiyo" userId="2bf3742da7ad8ecb" providerId="LiveId" clId="{455AED98-5784-4D20-8088-6234A1BDEEBB}" dt="2021-11-14T02:42:22.429" v="5131"/>
          <ac:spMkLst>
            <pc:docMk/>
            <pc:sldMk cId="2355986519" sldId="518"/>
            <ac:spMk id="21" creationId="{24A98266-55F6-4BAB-A2EF-A82E7B4E5CF5}"/>
          </ac:spMkLst>
        </pc:spChg>
        <pc:spChg chg="mod">
          <ac:chgData name="Kitazawa Masakiyo" userId="2bf3742da7ad8ecb" providerId="LiveId" clId="{455AED98-5784-4D20-8088-6234A1BDEEBB}" dt="2021-11-14T02:42:42.473" v="5141" actId="14100"/>
          <ac:spMkLst>
            <pc:docMk/>
            <pc:sldMk cId="2355986519" sldId="518"/>
            <ac:spMk id="23" creationId="{14A23945-2DFD-4B14-97FB-DADB565C1042}"/>
          </ac:spMkLst>
        </pc:spChg>
        <pc:spChg chg="mod">
          <ac:chgData name="Kitazawa Masakiyo" userId="2bf3742da7ad8ecb" providerId="LiveId" clId="{455AED98-5784-4D20-8088-6234A1BDEEBB}" dt="2021-11-14T02:42:25.794" v="5135"/>
          <ac:spMkLst>
            <pc:docMk/>
            <pc:sldMk cId="2355986519" sldId="518"/>
            <ac:spMk id="24" creationId="{23D59AEA-162F-4A71-9715-9FE5B0F68E5D}"/>
          </ac:spMkLst>
        </pc:spChg>
        <pc:spChg chg="mod">
          <ac:chgData name="Kitazawa Masakiyo" userId="2bf3742da7ad8ecb" providerId="LiveId" clId="{455AED98-5784-4D20-8088-6234A1BDEEBB}" dt="2021-11-14T02:43:19.705" v="5155"/>
          <ac:spMkLst>
            <pc:docMk/>
            <pc:sldMk cId="2355986519" sldId="518"/>
            <ac:spMk id="26" creationId="{F1F9BEC6-AC73-45F0-A077-DF2BDE46A899}"/>
          </ac:spMkLst>
        </pc:spChg>
        <pc:spChg chg="mod">
          <ac:chgData name="Kitazawa Masakiyo" userId="2bf3742da7ad8ecb" providerId="LiveId" clId="{455AED98-5784-4D20-8088-6234A1BDEEBB}" dt="2021-11-14T02:43:19.705" v="5155"/>
          <ac:spMkLst>
            <pc:docMk/>
            <pc:sldMk cId="2355986519" sldId="518"/>
            <ac:spMk id="27" creationId="{EA851686-C33C-4AA4-892D-0B4F3BC1D689}"/>
          </ac:spMkLst>
        </pc:spChg>
        <pc:spChg chg="mod">
          <ac:chgData name="Kitazawa Masakiyo" userId="2bf3742da7ad8ecb" providerId="LiveId" clId="{455AED98-5784-4D20-8088-6234A1BDEEBB}" dt="2021-11-14T02:43:24.211" v="5159"/>
          <ac:spMkLst>
            <pc:docMk/>
            <pc:sldMk cId="2355986519" sldId="518"/>
            <ac:spMk id="29" creationId="{ACF02605-81F1-4B7D-9EED-765CFC5019CE}"/>
          </ac:spMkLst>
        </pc:spChg>
        <pc:spChg chg="mod">
          <ac:chgData name="Kitazawa Masakiyo" userId="2bf3742da7ad8ecb" providerId="LiveId" clId="{455AED98-5784-4D20-8088-6234A1BDEEBB}" dt="2021-11-14T02:43:24.211" v="5159"/>
          <ac:spMkLst>
            <pc:docMk/>
            <pc:sldMk cId="2355986519" sldId="518"/>
            <ac:spMk id="30" creationId="{AA90BF87-BB6D-49DE-AD2E-33E032B43694}"/>
          </ac:spMkLst>
        </pc:spChg>
        <pc:spChg chg="mod">
          <ac:chgData name="Kitazawa Masakiyo" userId="2bf3742da7ad8ecb" providerId="LiveId" clId="{455AED98-5784-4D20-8088-6234A1BDEEBB}" dt="2021-11-14T02:43:47.682" v="5170"/>
          <ac:spMkLst>
            <pc:docMk/>
            <pc:sldMk cId="2355986519" sldId="518"/>
            <ac:spMk id="32" creationId="{79C0C549-8B02-47AC-A7D5-A5572884E268}"/>
          </ac:spMkLst>
        </pc:spChg>
        <pc:spChg chg="add mod ord">
          <ac:chgData name="Kitazawa Masakiyo" userId="2bf3742da7ad8ecb" providerId="LiveId" clId="{455AED98-5784-4D20-8088-6234A1BDEEBB}" dt="2021-11-14T07:40:32.504" v="6340" actId="14100"/>
          <ac:spMkLst>
            <pc:docMk/>
            <pc:sldMk cId="2355986519" sldId="518"/>
            <ac:spMk id="32" creationId="{8895CAD6-6EB7-4A1A-9CFB-061C6B3F381E}"/>
          </ac:spMkLst>
        </pc:spChg>
        <pc:spChg chg="mod">
          <ac:chgData name="Kitazawa Masakiyo" userId="2bf3742da7ad8ecb" providerId="LiveId" clId="{455AED98-5784-4D20-8088-6234A1BDEEBB}" dt="2021-11-14T02:43:47.682" v="5170"/>
          <ac:spMkLst>
            <pc:docMk/>
            <pc:sldMk cId="2355986519" sldId="518"/>
            <ac:spMk id="33" creationId="{A5932BA7-FCD1-4098-95EF-1F5CEFD2FEE2}"/>
          </ac:spMkLst>
        </pc:spChg>
        <pc:spChg chg="mod">
          <ac:chgData name="Kitazawa Masakiyo" userId="2bf3742da7ad8ecb" providerId="LiveId" clId="{455AED98-5784-4D20-8088-6234A1BDEEBB}" dt="2021-11-14T02:43:50.450" v="5172"/>
          <ac:spMkLst>
            <pc:docMk/>
            <pc:sldMk cId="2355986519" sldId="518"/>
            <ac:spMk id="35" creationId="{0A8EAE8B-A43A-4F78-AEC8-EB929C4921B1}"/>
          </ac:spMkLst>
        </pc:spChg>
        <pc:spChg chg="mod">
          <ac:chgData name="Kitazawa Masakiyo" userId="2bf3742da7ad8ecb" providerId="LiveId" clId="{455AED98-5784-4D20-8088-6234A1BDEEBB}" dt="2021-11-14T02:43:50.450" v="5172"/>
          <ac:spMkLst>
            <pc:docMk/>
            <pc:sldMk cId="2355986519" sldId="518"/>
            <ac:spMk id="36" creationId="{7719BFD2-2C64-4C32-BD53-82E62BA164DE}"/>
          </ac:spMkLst>
        </pc:spChg>
        <pc:spChg chg="add mod">
          <ac:chgData name="Kitazawa Masakiyo" userId="2bf3742da7ad8ecb" providerId="LiveId" clId="{455AED98-5784-4D20-8088-6234A1BDEEBB}" dt="2021-11-14T07:35:42.865" v="6265" actId="1035"/>
          <ac:spMkLst>
            <pc:docMk/>
            <pc:sldMk cId="2355986519" sldId="518"/>
            <ac:spMk id="37" creationId="{84DCFAF0-299C-44D9-A371-FE393F6FB430}"/>
          </ac:spMkLst>
        </pc:spChg>
        <pc:spChg chg="add mod">
          <ac:chgData name="Kitazawa Masakiyo" userId="2bf3742da7ad8ecb" providerId="LiveId" clId="{455AED98-5784-4D20-8088-6234A1BDEEBB}" dt="2021-11-14T07:35:42.865" v="6265" actId="1035"/>
          <ac:spMkLst>
            <pc:docMk/>
            <pc:sldMk cId="2355986519" sldId="518"/>
            <ac:spMk id="38" creationId="{5D1D7598-795F-4132-8531-6F6ECBC67B98}"/>
          </ac:spMkLst>
        </pc:spChg>
        <pc:spChg chg="add mod">
          <ac:chgData name="Kitazawa Masakiyo" userId="2bf3742da7ad8ecb" providerId="LiveId" clId="{455AED98-5784-4D20-8088-6234A1BDEEBB}" dt="2021-11-14T07:35:42.865" v="6265" actId="1035"/>
          <ac:spMkLst>
            <pc:docMk/>
            <pc:sldMk cId="2355986519" sldId="518"/>
            <ac:spMk id="39" creationId="{41F30B6D-BEAA-4861-B124-D40262EEF8E2}"/>
          </ac:spMkLst>
        </pc:spChg>
        <pc:spChg chg="add mod">
          <ac:chgData name="Kitazawa Masakiyo" userId="2bf3742da7ad8ecb" providerId="LiveId" clId="{455AED98-5784-4D20-8088-6234A1BDEEBB}" dt="2021-11-14T07:35:42.865" v="6265" actId="1035"/>
          <ac:spMkLst>
            <pc:docMk/>
            <pc:sldMk cId="2355986519" sldId="518"/>
            <ac:spMk id="42" creationId="{3F7EABFD-0B0C-4EE2-AC25-6904873A63C3}"/>
          </ac:spMkLst>
        </pc:spChg>
        <pc:spChg chg="add mod">
          <ac:chgData name="Kitazawa Masakiyo" userId="2bf3742da7ad8ecb" providerId="LiveId" clId="{455AED98-5784-4D20-8088-6234A1BDEEBB}" dt="2021-11-14T07:40:28.025" v="6339" actId="1035"/>
          <ac:spMkLst>
            <pc:docMk/>
            <pc:sldMk cId="2355986519" sldId="518"/>
            <ac:spMk id="50" creationId="{6140C093-6FC9-4092-B207-1436BA61F8F2}"/>
          </ac:spMkLst>
        </pc:spChg>
        <pc:spChg chg="add mod">
          <ac:chgData name="Kitazawa Masakiyo" userId="2bf3742da7ad8ecb" providerId="LiveId" clId="{455AED98-5784-4D20-8088-6234A1BDEEBB}" dt="2021-11-14T07:39:53.916" v="6298" actId="1076"/>
          <ac:spMkLst>
            <pc:docMk/>
            <pc:sldMk cId="2355986519" sldId="518"/>
            <ac:spMk id="51" creationId="{2BD93539-D2E5-45CF-938A-C7966C90C0B7}"/>
          </ac:spMkLst>
        </pc:spChg>
        <pc:grpChg chg="add del mod">
          <ac:chgData name="Kitazawa Masakiyo" userId="2bf3742da7ad8ecb" providerId="LiveId" clId="{455AED98-5784-4D20-8088-6234A1BDEEBB}" dt="2021-11-14T02:42:25.794" v="5134"/>
          <ac:grpSpMkLst>
            <pc:docMk/>
            <pc:sldMk cId="2355986519" sldId="518"/>
            <ac:grpSpMk id="19" creationId="{9A68E4C0-1FFF-4C4D-8814-7030F2DB54C5}"/>
          </ac:grpSpMkLst>
        </pc:grpChg>
        <pc:grpChg chg="add mod">
          <ac:chgData name="Kitazawa Masakiyo" userId="2bf3742da7ad8ecb" providerId="LiveId" clId="{455AED98-5784-4D20-8088-6234A1BDEEBB}" dt="2021-11-14T07:35:42.865" v="6265" actId="1035"/>
          <ac:grpSpMkLst>
            <pc:docMk/>
            <pc:sldMk cId="2355986519" sldId="518"/>
            <ac:grpSpMk id="22" creationId="{9BD26073-73BE-48DE-8380-B597BBD16366}"/>
          </ac:grpSpMkLst>
        </pc:grpChg>
        <pc:grpChg chg="add del mod">
          <ac:chgData name="Kitazawa Masakiyo" userId="2bf3742da7ad8ecb" providerId="LiveId" clId="{455AED98-5784-4D20-8088-6234A1BDEEBB}" dt="2021-11-14T02:43:24.208" v="5158"/>
          <ac:grpSpMkLst>
            <pc:docMk/>
            <pc:sldMk cId="2355986519" sldId="518"/>
            <ac:grpSpMk id="25" creationId="{A0D93F50-9C5B-4C08-85BD-C331B489B574}"/>
          </ac:grpSpMkLst>
        </pc:grpChg>
        <pc:grpChg chg="add mod">
          <ac:chgData name="Kitazawa Masakiyo" userId="2bf3742da7ad8ecb" providerId="LiveId" clId="{455AED98-5784-4D20-8088-6234A1BDEEBB}" dt="2021-11-14T07:35:42.865" v="6265" actId="1035"/>
          <ac:grpSpMkLst>
            <pc:docMk/>
            <pc:sldMk cId="2355986519" sldId="518"/>
            <ac:grpSpMk id="28" creationId="{22415846-4528-4C76-BBC8-6E0C2D8D9B3D}"/>
          </ac:grpSpMkLst>
        </pc:grpChg>
        <pc:grpChg chg="add del mod">
          <ac:chgData name="Kitazawa Masakiyo" userId="2bf3742da7ad8ecb" providerId="LiveId" clId="{455AED98-5784-4D20-8088-6234A1BDEEBB}" dt="2021-11-14T02:43:50.449" v="5171"/>
          <ac:grpSpMkLst>
            <pc:docMk/>
            <pc:sldMk cId="2355986519" sldId="518"/>
            <ac:grpSpMk id="31" creationId="{D80BD21C-6569-474C-BFB7-0983E98BBBD4}"/>
          </ac:grpSpMkLst>
        </pc:grpChg>
        <pc:grpChg chg="add mod">
          <ac:chgData name="Kitazawa Masakiyo" userId="2bf3742da7ad8ecb" providerId="LiveId" clId="{455AED98-5784-4D20-8088-6234A1BDEEBB}" dt="2021-11-14T07:35:42.865" v="6265" actId="1035"/>
          <ac:grpSpMkLst>
            <pc:docMk/>
            <pc:sldMk cId="2355986519" sldId="518"/>
            <ac:grpSpMk id="34" creationId="{8CFEFF4D-D86D-4F10-9601-3F0DFFD74DFB}"/>
          </ac:grpSpMkLst>
        </pc:grpChg>
        <pc:picChg chg="del">
          <ac:chgData name="Kitazawa Masakiyo" userId="2bf3742da7ad8ecb" providerId="LiveId" clId="{455AED98-5784-4D20-8088-6234A1BDEEBB}" dt="2021-11-14T02:34:48.355" v="4700" actId="478"/>
          <ac:picMkLst>
            <pc:docMk/>
            <pc:sldMk cId="2355986519" sldId="518"/>
            <ac:picMk id="4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4T02:35:28.317" v="4750" actId="478"/>
          <ac:picMkLst>
            <pc:docMk/>
            <pc:sldMk cId="2355986519" sldId="518"/>
            <ac:picMk id="7" creationId="{00000000-0000-0000-0000-000000000000}"/>
          </ac:picMkLst>
        </pc:picChg>
        <pc:picChg chg="del">
          <ac:chgData name="Kitazawa Masakiyo" userId="2bf3742da7ad8ecb" providerId="LiveId" clId="{455AED98-5784-4D20-8088-6234A1BDEEBB}" dt="2021-11-14T02:35:31.735" v="4751" actId="478"/>
          <ac:picMkLst>
            <pc:docMk/>
            <pc:sldMk cId="2355986519" sldId="518"/>
            <ac:picMk id="9" creationId="{00000000-0000-0000-0000-000000000000}"/>
          </ac:picMkLst>
        </pc:picChg>
        <pc:picChg chg="add mod">
          <ac:chgData name="Kitazawa Masakiyo" userId="2bf3742da7ad8ecb" providerId="LiveId" clId="{455AED98-5784-4D20-8088-6234A1BDEEBB}" dt="2021-11-15T00:57:01.328" v="8902" actId="1076"/>
          <ac:picMkLst>
            <pc:docMk/>
            <pc:sldMk cId="2355986519" sldId="518"/>
            <ac:picMk id="31" creationId="{BE4BF6BF-58FA-420F-B982-DD5F33239624}"/>
          </ac:picMkLst>
        </pc:picChg>
        <pc:picChg chg="add del mod">
          <ac:chgData name="Kitazawa Masakiyo" userId="2bf3742da7ad8ecb" providerId="LiveId" clId="{455AED98-5784-4D20-8088-6234A1BDEEBB}" dt="2021-11-14T02:45:28.321" v="5236" actId="478"/>
          <ac:picMkLst>
            <pc:docMk/>
            <pc:sldMk cId="2355986519" sldId="518"/>
            <ac:picMk id="41" creationId="{13BC8CD5-D02B-49FF-A44A-F10149D28FDE}"/>
          </ac:picMkLst>
        </pc:picChg>
        <pc:picChg chg="add del mod">
          <ac:chgData name="Kitazawa Masakiyo" userId="2bf3742da7ad8ecb" providerId="LiveId" clId="{455AED98-5784-4D20-8088-6234A1BDEEBB}" dt="2021-11-14T02:46:21.233" v="5270"/>
          <ac:picMkLst>
            <pc:docMk/>
            <pc:sldMk cId="2355986519" sldId="518"/>
            <ac:picMk id="44" creationId="{D04C9C2B-672A-4D75-89C5-0B4B78AE68B1}"/>
          </ac:picMkLst>
        </pc:picChg>
        <pc:picChg chg="add mod">
          <ac:chgData name="Kitazawa Masakiyo" userId="2bf3742da7ad8ecb" providerId="LiveId" clId="{455AED98-5784-4D20-8088-6234A1BDEEBB}" dt="2021-11-14T07:35:42.865" v="6265" actId="1035"/>
          <ac:picMkLst>
            <pc:docMk/>
            <pc:sldMk cId="2355986519" sldId="518"/>
            <ac:picMk id="46" creationId="{B7AA9F0B-2E2F-4BB3-A553-A247181A24A3}"/>
          </ac:picMkLst>
        </pc:picChg>
        <pc:picChg chg="add del mod">
          <ac:chgData name="Kitazawa Masakiyo" userId="2bf3742da7ad8ecb" providerId="LiveId" clId="{455AED98-5784-4D20-8088-6234A1BDEEBB}" dt="2021-11-14T02:46:38.572" v="5287"/>
          <ac:picMkLst>
            <pc:docMk/>
            <pc:sldMk cId="2355986519" sldId="518"/>
            <ac:picMk id="47" creationId="{FCB7F960-C3C7-43D2-991B-0D1F4BE927C2}"/>
          </ac:picMkLst>
        </pc:picChg>
        <pc:picChg chg="add mod">
          <ac:chgData name="Kitazawa Masakiyo" userId="2bf3742da7ad8ecb" providerId="LiveId" clId="{455AED98-5784-4D20-8088-6234A1BDEEBB}" dt="2021-11-14T07:35:42.865" v="6265" actId="1035"/>
          <ac:picMkLst>
            <pc:docMk/>
            <pc:sldMk cId="2355986519" sldId="518"/>
            <ac:picMk id="49" creationId="{913186FE-49E0-4CB1-9F48-9A2084D2BA7B}"/>
          </ac:picMkLst>
        </pc:picChg>
        <pc:picChg chg="add mod ord">
          <ac:chgData name="Kitazawa Masakiyo" userId="2bf3742da7ad8ecb" providerId="LiveId" clId="{455AED98-5784-4D20-8088-6234A1BDEEBB}" dt="2021-11-15T00:56:41.985" v="8900" actId="1076"/>
          <ac:picMkLst>
            <pc:docMk/>
            <pc:sldMk cId="2355986519" sldId="518"/>
            <ac:picMk id="52" creationId="{ED50E109-8859-4DDE-9440-7D7E21EA6038}"/>
          </ac:picMkLst>
        </pc:picChg>
      </pc:sldChg>
      <pc:sldChg chg="addSp delSp modSp new mod">
        <pc:chgData name="Kitazawa Masakiyo" userId="2bf3742da7ad8ecb" providerId="LiveId" clId="{455AED98-5784-4D20-8088-6234A1BDEEBB}" dt="2021-11-14T08:02:15.703" v="7059" actId="1038"/>
        <pc:sldMkLst>
          <pc:docMk/>
          <pc:sldMk cId="4067325255" sldId="519"/>
        </pc:sldMkLst>
        <pc:spChg chg="mod">
          <ac:chgData name="Kitazawa Masakiyo" userId="2bf3742da7ad8ecb" providerId="LiveId" clId="{455AED98-5784-4D20-8088-6234A1BDEEBB}" dt="2021-11-14T07:44:31.082" v="6440" actId="20577"/>
          <ac:spMkLst>
            <pc:docMk/>
            <pc:sldMk cId="4067325255" sldId="519"/>
            <ac:spMk id="2" creationId="{382A5AEE-4DE7-4BD7-B738-7EF97A3C25AD}"/>
          </ac:spMkLst>
        </pc:spChg>
        <pc:spChg chg="del">
          <ac:chgData name="Kitazawa Masakiyo" userId="2bf3742da7ad8ecb" providerId="LiveId" clId="{455AED98-5784-4D20-8088-6234A1BDEEBB}" dt="2021-11-14T07:44:19.451" v="6410" actId="478"/>
          <ac:spMkLst>
            <pc:docMk/>
            <pc:sldMk cId="4067325255" sldId="519"/>
            <ac:spMk id="3" creationId="{92D88B9A-847F-4EA1-AAFE-CC55F52E19E7}"/>
          </ac:spMkLst>
        </pc:spChg>
        <pc:spChg chg="add mod">
          <ac:chgData name="Kitazawa Masakiyo" userId="2bf3742da7ad8ecb" providerId="LiveId" clId="{455AED98-5784-4D20-8088-6234A1BDEEBB}" dt="2021-11-14T07:45:24.404" v="6446" actId="2711"/>
          <ac:spMkLst>
            <pc:docMk/>
            <pc:sldMk cId="4067325255" sldId="519"/>
            <ac:spMk id="4" creationId="{9D642150-F394-4F3C-A16C-7D19C99E89A8}"/>
          </ac:spMkLst>
        </pc:spChg>
        <pc:spChg chg="add mod">
          <ac:chgData name="Kitazawa Masakiyo" userId="2bf3742da7ad8ecb" providerId="LiveId" clId="{455AED98-5784-4D20-8088-6234A1BDEEBB}" dt="2021-11-14T08:02:15.703" v="7059" actId="1038"/>
          <ac:spMkLst>
            <pc:docMk/>
            <pc:sldMk cId="4067325255" sldId="519"/>
            <ac:spMk id="5" creationId="{4EBF8EE7-5C28-442B-A011-3BDC5E144AF1}"/>
          </ac:spMkLst>
        </pc:spChg>
      </pc:sldChg>
      <pc:sldChg chg="addSp delSp modSp mod delAnim modAnim">
        <pc:chgData name="Kitazawa Masakiyo" userId="2bf3742da7ad8ecb" providerId="LiveId" clId="{455AED98-5784-4D20-8088-6234A1BDEEBB}" dt="2021-11-15T01:11:57.521" v="8988"/>
        <pc:sldMkLst>
          <pc:docMk/>
          <pc:sldMk cId="797488290" sldId="520"/>
        </pc:sldMkLst>
        <pc:spChg chg="add del">
          <ac:chgData name="Kitazawa Masakiyo" userId="2bf3742da7ad8ecb" providerId="LiveId" clId="{455AED98-5784-4D20-8088-6234A1BDEEBB}" dt="2021-11-14T08:12:49.702" v="7246" actId="22"/>
          <ac:spMkLst>
            <pc:docMk/>
            <pc:sldMk cId="797488290" sldId="520"/>
            <ac:spMk id="9" creationId="{052F85D8-7D53-464C-900E-0E462DBE149A}"/>
          </ac:spMkLst>
        </pc:spChg>
        <pc:graphicFrameChg chg="modGraphic">
          <ac:chgData name="Kitazawa Masakiyo" userId="2bf3742da7ad8ecb" providerId="LiveId" clId="{455AED98-5784-4D20-8088-6234A1BDEEBB}" dt="2021-11-15T01:11:50.003" v="8986" actId="20577"/>
          <ac:graphicFrameMkLst>
            <pc:docMk/>
            <pc:sldMk cId="797488290" sldId="520"/>
            <ac:graphicFrameMk id="4" creationId="{00000000-0000-0000-0000-000000000000}"/>
          </ac:graphicFrameMkLst>
        </pc:graphicFrameChg>
        <pc:picChg chg="del mod">
          <ac:chgData name="Kitazawa Masakiyo" userId="2bf3742da7ad8ecb" providerId="LiveId" clId="{455AED98-5784-4D20-8088-6234A1BDEEBB}" dt="2021-11-14T08:13:00.625" v="7250" actId="478"/>
          <ac:picMkLst>
            <pc:docMk/>
            <pc:sldMk cId="797488290" sldId="520"/>
            <ac:picMk id="8" creationId="{1D05C4D2-4C74-4E30-8108-C9B1D1E865E7}"/>
          </ac:picMkLst>
        </pc:picChg>
        <pc:picChg chg="add mod">
          <ac:chgData name="Kitazawa Masakiyo" userId="2bf3742da7ad8ecb" providerId="LiveId" clId="{455AED98-5784-4D20-8088-6234A1BDEEBB}" dt="2021-11-15T01:11:53.450" v="8987"/>
          <ac:picMkLst>
            <pc:docMk/>
            <pc:sldMk cId="797488290" sldId="520"/>
            <ac:picMk id="9" creationId="{1474E8E6-5B32-4281-9603-DB5F2F18E4C6}"/>
          </ac:picMkLst>
        </pc:picChg>
        <pc:picChg chg="add del mod">
          <ac:chgData name="Kitazawa Masakiyo" userId="2bf3742da7ad8ecb" providerId="LiveId" clId="{455AED98-5784-4D20-8088-6234A1BDEEBB}" dt="2021-11-15T01:11:46.779" v="8984" actId="21"/>
          <ac:picMkLst>
            <pc:docMk/>
            <pc:sldMk cId="797488290" sldId="520"/>
            <ac:picMk id="11" creationId="{54154CF6-1973-49C8-9815-239DBE8B5802}"/>
          </ac:picMkLst>
        </pc:picChg>
      </pc:sldChg>
      <pc:sldChg chg="add del">
        <pc:chgData name="Kitazawa Masakiyo" userId="2bf3742da7ad8ecb" providerId="LiveId" clId="{455AED98-5784-4D20-8088-6234A1BDEEBB}" dt="2021-11-15T01:00:07.648" v="8905" actId="2696"/>
        <pc:sldMkLst>
          <pc:docMk/>
          <pc:sldMk cId="1488012181" sldId="523"/>
        </pc:sldMkLst>
      </pc:sldChg>
      <pc:sldChg chg="modSp mod">
        <pc:chgData name="Kitazawa Masakiyo" userId="2bf3742da7ad8ecb" providerId="LiveId" clId="{455AED98-5784-4D20-8088-6234A1BDEEBB}" dt="2021-11-15T01:29:37.691" v="9265" actId="404"/>
        <pc:sldMkLst>
          <pc:docMk/>
          <pc:sldMk cId="976062058" sldId="524"/>
        </pc:sldMkLst>
        <pc:spChg chg="mod">
          <ac:chgData name="Kitazawa Masakiyo" userId="2bf3742da7ad8ecb" providerId="LiveId" clId="{455AED98-5784-4D20-8088-6234A1BDEEBB}" dt="2021-11-15T01:29:37.691" v="9265" actId="404"/>
          <ac:spMkLst>
            <pc:docMk/>
            <pc:sldMk cId="976062058" sldId="524"/>
            <ac:spMk id="4" creationId="{40576038-7D9F-4A25-B6EC-41CB30248931}"/>
          </ac:spMkLst>
        </pc:spChg>
      </pc:sldChg>
      <pc:sldChg chg="modSp mod">
        <pc:chgData name="Kitazawa Masakiyo" userId="2bf3742da7ad8ecb" providerId="LiveId" clId="{455AED98-5784-4D20-8088-6234A1BDEEBB}" dt="2021-11-15T01:29:51.781" v="9267" actId="404"/>
        <pc:sldMkLst>
          <pc:docMk/>
          <pc:sldMk cId="4195301087" sldId="525"/>
        </pc:sldMkLst>
        <pc:spChg chg="mod">
          <ac:chgData name="Kitazawa Masakiyo" userId="2bf3742da7ad8ecb" providerId="LiveId" clId="{455AED98-5784-4D20-8088-6234A1BDEEBB}" dt="2021-11-15T01:29:51.781" v="9267" actId="404"/>
          <ac:spMkLst>
            <pc:docMk/>
            <pc:sldMk cId="4195301087" sldId="525"/>
            <ac:spMk id="4" creationId="{A9C5DE77-EE17-4C5A-85B8-EE6017D76E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E4A1-A423-4034-B244-016059E73080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1B1B6-2165-4B22-AA87-83FCDAD2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58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9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7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4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74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8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7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02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145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5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19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08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06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59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7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06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6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20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326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46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1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69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54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459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47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104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25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48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226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94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78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9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4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7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29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97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116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23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44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812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6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59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2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90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825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7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0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1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8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43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HGP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63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142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fif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32.jpeg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2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8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emf"/><Relationship Id="rId7" Type="http://schemas.openxmlformats.org/officeDocument/2006/relationships/image" Target="../media/image81.jp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7.png"/><Relationship Id="rId9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30.png"/><Relationship Id="rId7" Type="http://schemas.openxmlformats.org/officeDocument/2006/relationships/image" Target="../media/image97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1CE4741-2BD2-417D-9930-2BBB3E860BBB}"/>
              </a:ext>
            </a:extLst>
          </p:cNvPr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AABBC58-46CA-4B73-BAE7-B92B6E70A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76B5D96-A0D9-4896-B8E8-214861980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07662" y="2065769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エネルギー運動量テンソル</a:t>
            </a:r>
            <a:br>
              <a:rPr lang="en-US" altLang="ja-JP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で探る素粒子の世界</a:t>
            </a:r>
            <a:endParaRPr kumimoji="1" lang="ja-JP" altLang="en-US" sz="8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5079" y="4429241"/>
            <a:ext cx="6858000" cy="618523"/>
          </a:xfrm>
        </p:spPr>
        <p:txBody>
          <a:bodyPr>
            <a:noAutofit/>
          </a:bodyPr>
          <a:lstStyle/>
          <a:p>
            <a:r>
              <a:rPr lang="ja-JP" altLang="en-US" sz="3200" b="1" dirty="0"/>
              <a:t>北沢正清</a:t>
            </a:r>
            <a:endParaRPr lang="en-US" altLang="ja-JP" sz="3200" b="1" dirty="0"/>
          </a:p>
          <a:p>
            <a:r>
              <a:rPr lang="en-US" altLang="ja-JP" sz="2800" dirty="0"/>
              <a:t>(</a:t>
            </a:r>
            <a:r>
              <a:rPr lang="ja-JP" altLang="en-US" sz="2800" dirty="0"/>
              <a:t>原子核理論研究室</a:t>
            </a:r>
            <a:r>
              <a:rPr lang="en-US" altLang="ja-JP" sz="2800" dirty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7350" y="6256692"/>
            <a:ext cx="596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大阪大学　物理学輪講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, 2022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年</a:t>
            </a:r>
            <a:r>
              <a:rPr lang="en-US" altLang="ja-JP" sz="1600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月</a:t>
            </a:r>
            <a:r>
              <a:rPr lang="en-US" altLang="ja-JP" sz="1600" dirty="0">
                <a:solidFill>
                  <a:prstClr val="white"/>
                </a:solidFill>
                <a:latin typeface="+mj-ea"/>
                <a:ea typeface="+mj-ea"/>
              </a:rPr>
              <a:t>21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8225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3D61F-859D-4889-A804-C55ACC0E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ja-JP" altLang="en-US" b="1" dirty="0"/>
              <a:t>格子</a:t>
            </a:r>
            <a:r>
              <a:rPr lang="en-US" altLang="ja-JP" b="1" dirty="0"/>
              <a:t>QCD</a:t>
            </a:r>
            <a:r>
              <a:rPr lang="ja-JP" altLang="en-US" b="1" dirty="0"/>
              <a:t>第一原理数値計算</a:t>
            </a:r>
            <a:endParaRPr kumimoji="1" lang="ja-JP" altLang="en-US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45AFA2-3D75-482D-A964-E931A54E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6" y="4620923"/>
            <a:ext cx="2950817" cy="20296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3EE52F-CA5E-46E3-9B93-E533A9B4CCEE}"/>
              </a:ext>
            </a:extLst>
          </p:cNvPr>
          <p:cNvSpPr txBox="1"/>
          <p:nvPr/>
        </p:nvSpPr>
        <p:spPr>
          <a:xfrm rot="16200000">
            <a:off x="2961386" y="5687917"/>
            <a:ext cx="166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PACS-CS (’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pic>
        <p:nvPicPr>
          <p:cNvPr id="20" name="Picture 76" descr="lattice">
            <a:extLst>
              <a:ext uri="{FF2B5EF4-FFF2-40B4-BE49-F238E27FC236}">
                <a16:creationId xmlns:a16="http://schemas.microsoft.com/office/drawing/2014/main" id="{4D8D51E2-F783-4DF6-9446-DC8684C3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664026" y="1112298"/>
            <a:ext cx="3153217" cy="30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円/楕円 9">
            <a:extLst>
              <a:ext uri="{FF2B5EF4-FFF2-40B4-BE49-F238E27FC236}">
                <a16:creationId xmlns:a16="http://schemas.microsoft.com/office/drawing/2014/main" id="{BED54160-6AB7-4628-A5D6-4C1F0E9C032B}"/>
              </a:ext>
            </a:extLst>
          </p:cNvPr>
          <p:cNvSpPr/>
          <p:nvPr/>
        </p:nvSpPr>
        <p:spPr>
          <a:xfrm>
            <a:off x="1095523" y="1564617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円/楕円 10">
            <a:extLst>
              <a:ext uri="{FF2B5EF4-FFF2-40B4-BE49-F238E27FC236}">
                <a16:creationId xmlns:a16="http://schemas.microsoft.com/office/drawing/2014/main" id="{13D85FEF-2901-462A-9C4C-D720F558401B}"/>
              </a:ext>
            </a:extLst>
          </p:cNvPr>
          <p:cNvSpPr/>
          <p:nvPr/>
        </p:nvSpPr>
        <p:spPr>
          <a:xfrm>
            <a:off x="1634431" y="1788019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円/楕円 11">
            <a:extLst>
              <a:ext uri="{FF2B5EF4-FFF2-40B4-BE49-F238E27FC236}">
                <a16:creationId xmlns:a16="http://schemas.microsoft.com/office/drawing/2014/main" id="{F5D5CCA2-85D7-4324-81FA-5F347D954D63}"/>
              </a:ext>
            </a:extLst>
          </p:cNvPr>
          <p:cNvSpPr/>
          <p:nvPr/>
        </p:nvSpPr>
        <p:spPr>
          <a:xfrm>
            <a:off x="1947602" y="2258527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円/楕円 12">
            <a:extLst>
              <a:ext uri="{FF2B5EF4-FFF2-40B4-BE49-F238E27FC236}">
                <a16:creationId xmlns:a16="http://schemas.microsoft.com/office/drawing/2014/main" id="{7F3F5C2B-A718-44D6-A85A-6637FFB11B3E}"/>
              </a:ext>
            </a:extLst>
          </p:cNvPr>
          <p:cNvSpPr/>
          <p:nvPr/>
        </p:nvSpPr>
        <p:spPr>
          <a:xfrm>
            <a:off x="1366482" y="2294337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358A88-8555-49CF-B1E0-EE037B9636DE}"/>
              </a:ext>
            </a:extLst>
          </p:cNvPr>
          <p:cNvSpPr txBox="1"/>
          <p:nvPr/>
        </p:nvSpPr>
        <p:spPr>
          <a:xfrm>
            <a:off x="547360" y="4134944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>
                <a:latin typeface="+mj-ea"/>
                <a:ea typeface="+mj-ea"/>
              </a:rPr>
              <a:t>ハドロンの質量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B642DC-2A18-4993-A8DA-3DFFD5431999}"/>
              </a:ext>
            </a:extLst>
          </p:cNvPr>
          <p:cNvSpPr txBox="1"/>
          <p:nvPr/>
        </p:nvSpPr>
        <p:spPr>
          <a:xfrm>
            <a:off x="4896340" y="4847707"/>
            <a:ext cx="387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QCD</a:t>
            </a:r>
            <a:r>
              <a:rPr kumimoji="1" lang="ja-JP" altLang="en-US" sz="2800" dirty="0"/>
              <a:t>の非摂動的性質を</a:t>
            </a:r>
            <a:r>
              <a:rPr lang="ja-JP" altLang="en-US" sz="2800" dirty="0"/>
              <a:t>定量的に</a:t>
            </a:r>
            <a:r>
              <a:rPr kumimoji="1" lang="ja-JP" altLang="en-US" sz="2800" dirty="0"/>
              <a:t>調べる</a:t>
            </a:r>
            <a:r>
              <a:rPr kumimoji="1" lang="en-US" altLang="ja-JP" sz="2800" dirty="0"/>
              <a:t> </a:t>
            </a:r>
          </a:p>
          <a:p>
            <a:r>
              <a:rPr kumimoji="1" lang="ja-JP" altLang="en-US" sz="2800" b="1" dirty="0">
                <a:latin typeface="+mj-ea"/>
                <a:ea typeface="+mj-ea"/>
              </a:rPr>
              <a:t>現状唯一の手段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pic>
        <p:nvPicPr>
          <p:cNvPr id="16" name="図 15" descr="水の中にあるプール&#10;&#10;低い精度で自動的に生成された説明">
            <a:extLst>
              <a:ext uri="{FF2B5EF4-FFF2-40B4-BE49-F238E27FC236}">
                <a16:creationId xmlns:a16="http://schemas.microsoft.com/office/drawing/2014/main" id="{CE75FEAA-1F42-4602-966D-775B4100AF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6220" r="12278" b="27314"/>
          <a:stretch/>
        </p:blipFill>
        <p:spPr>
          <a:xfrm>
            <a:off x="4685688" y="1317795"/>
            <a:ext cx="4088794" cy="2638966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AB3B2EF-C0F3-4EC6-AC10-3846BDC6E5B2}"/>
              </a:ext>
            </a:extLst>
          </p:cNvPr>
          <p:cNvCxnSpPr/>
          <p:nvPr/>
        </p:nvCxnSpPr>
        <p:spPr>
          <a:xfrm>
            <a:off x="3739019" y="1458219"/>
            <a:ext cx="1405990" cy="1040723"/>
          </a:xfrm>
          <a:prstGeom prst="line">
            <a:avLst/>
          </a:prstGeom>
          <a:ln w="12700">
            <a:headEnd type="non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121DE75-0F2C-4668-9CA1-F24C49F84E36}"/>
              </a:ext>
            </a:extLst>
          </p:cNvPr>
          <p:cNvCxnSpPr>
            <a:cxnSpLocks/>
          </p:cNvCxnSpPr>
          <p:nvPr/>
        </p:nvCxnSpPr>
        <p:spPr>
          <a:xfrm flipV="1">
            <a:off x="2567836" y="2681273"/>
            <a:ext cx="2577173" cy="1325564"/>
          </a:xfrm>
          <a:prstGeom prst="line">
            <a:avLst/>
          </a:prstGeom>
          <a:ln w="12700">
            <a:headEnd type="non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直方体 12">
            <a:extLst>
              <a:ext uri="{FF2B5EF4-FFF2-40B4-BE49-F238E27FC236}">
                <a16:creationId xmlns:a16="http://schemas.microsoft.com/office/drawing/2014/main" id="{CF1DB7F2-D7DC-4B56-B292-3D9C1B5320BC}"/>
              </a:ext>
            </a:extLst>
          </p:cNvPr>
          <p:cNvSpPr/>
          <p:nvPr/>
        </p:nvSpPr>
        <p:spPr>
          <a:xfrm rot="1584999">
            <a:off x="5064941" y="2503932"/>
            <a:ext cx="173673" cy="163234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17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50EEE-6A54-48B3-8EA4-89404845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クォーク閉じ込めの直感的説明</a:t>
            </a:r>
            <a:br>
              <a:rPr kumimoji="1" lang="en-US" altLang="ja-JP" dirty="0"/>
            </a:br>
            <a:r>
              <a:rPr kumimoji="1" lang="ja-JP" altLang="en-US" dirty="0"/>
              <a:t>フラックスチューブ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916F21-10BF-47C6-8023-3AEA23EED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6" t="11190" r="13462" b="10485"/>
          <a:stretch/>
        </p:blipFill>
        <p:spPr>
          <a:xfrm>
            <a:off x="675739" y="2319217"/>
            <a:ext cx="3248297" cy="2420983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D09F9A2A-C00E-478F-AD91-4EDFAA22A131}"/>
              </a:ext>
            </a:extLst>
          </p:cNvPr>
          <p:cNvSpPr/>
          <p:nvPr/>
        </p:nvSpPr>
        <p:spPr>
          <a:xfrm>
            <a:off x="1149301" y="3324937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58B64D7-C5B0-4600-9D9E-C543F4217BAA}"/>
              </a:ext>
            </a:extLst>
          </p:cNvPr>
          <p:cNvSpPr/>
          <p:nvPr/>
        </p:nvSpPr>
        <p:spPr>
          <a:xfrm>
            <a:off x="3065735" y="3341000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9A3E68-7C36-4A28-B3A6-618E7E9D7038}"/>
              </a:ext>
            </a:extLst>
          </p:cNvPr>
          <p:cNvSpPr txBox="1"/>
          <p:nvPr/>
        </p:nvSpPr>
        <p:spPr>
          <a:xfrm>
            <a:off x="1459282" y="158552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電磁気学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632F58-A15D-43E1-A07D-10F7C3D63A99}"/>
              </a:ext>
            </a:extLst>
          </p:cNvPr>
          <p:cNvSpPr txBox="1"/>
          <p:nvPr/>
        </p:nvSpPr>
        <p:spPr>
          <a:xfrm>
            <a:off x="861031" y="5041642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力線が自由に広がる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A30AE6-77B7-4130-9D02-E8F3B38EBEB1}"/>
              </a:ext>
            </a:extLst>
          </p:cNvPr>
          <p:cNvSpPr txBox="1"/>
          <p:nvPr/>
        </p:nvSpPr>
        <p:spPr>
          <a:xfrm>
            <a:off x="5962258" y="1585525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QCD</a:t>
            </a:r>
            <a:endParaRPr kumimoji="1" lang="ja-JP" altLang="en-US" sz="28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90234EE-1D82-43E9-8A69-06448EC0A623}"/>
              </a:ext>
            </a:extLst>
          </p:cNvPr>
          <p:cNvCxnSpPr>
            <a:cxnSpLocks/>
          </p:cNvCxnSpPr>
          <p:nvPr/>
        </p:nvCxnSpPr>
        <p:spPr>
          <a:xfrm flipV="1">
            <a:off x="5292247" y="3504937"/>
            <a:ext cx="2235895" cy="2351"/>
          </a:xfrm>
          <a:prstGeom prst="line">
            <a:avLst/>
          </a:prstGeom>
          <a:ln w="19050">
            <a:solidFill>
              <a:srgbClr val="FFFF00"/>
            </a:solidFill>
            <a:headEnd type="none" w="lg" len="lg"/>
            <a:tailEnd type="none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0A7B20-3399-451E-915C-CB742F50F728}"/>
              </a:ext>
            </a:extLst>
          </p:cNvPr>
          <p:cNvSpPr/>
          <p:nvPr/>
        </p:nvSpPr>
        <p:spPr>
          <a:xfrm>
            <a:off x="5292247" y="3376811"/>
            <a:ext cx="2235895" cy="74194"/>
          </a:xfrm>
          <a:custGeom>
            <a:avLst/>
            <a:gdLst>
              <a:gd name="connsiteX0" fmla="*/ 0 w 1910219"/>
              <a:gd name="connsiteY0" fmla="*/ 169111 h 169111"/>
              <a:gd name="connsiteX1" fmla="*/ 983293 w 1910219"/>
              <a:gd name="connsiteY1" fmla="*/ 9 h 169111"/>
              <a:gd name="connsiteX2" fmla="*/ 1910219 w 1910219"/>
              <a:gd name="connsiteY2" fmla="*/ 162848 h 1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19" h="169111">
                <a:moveTo>
                  <a:pt x="0" y="169111"/>
                </a:moveTo>
                <a:cubicBezTo>
                  <a:pt x="332461" y="85082"/>
                  <a:pt x="664923" y="1053"/>
                  <a:pt x="983293" y="9"/>
                </a:cubicBezTo>
                <a:cubicBezTo>
                  <a:pt x="1301663" y="-1035"/>
                  <a:pt x="1605941" y="80906"/>
                  <a:pt x="1910219" y="162848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5E76C128-97FA-44A1-B71B-ACD17AE456A4}"/>
              </a:ext>
            </a:extLst>
          </p:cNvPr>
          <p:cNvSpPr/>
          <p:nvPr/>
        </p:nvSpPr>
        <p:spPr>
          <a:xfrm>
            <a:off x="5295305" y="3240104"/>
            <a:ext cx="2232837" cy="169111"/>
          </a:xfrm>
          <a:custGeom>
            <a:avLst/>
            <a:gdLst>
              <a:gd name="connsiteX0" fmla="*/ 0 w 1910219"/>
              <a:gd name="connsiteY0" fmla="*/ 169111 h 169111"/>
              <a:gd name="connsiteX1" fmla="*/ 983293 w 1910219"/>
              <a:gd name="connsiteY1" fmla="*/ 9 h 169111"/>
              <a:gd name="connsiteX2" fmla="*/ 1910219 w 1910219"/>
              <a:gd name="connsiteY2" fmla="*/ 162848 h 1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19" h="169111">
                <a:moveTo>
                  <a:pt x="0" y="169111"/>
                </a:moveTo>
                <a:cubicBezTo>
                  <a:pt x="332461" y="85082"/>
                  <a:pt x="664923" y="1053"/>
                  <a:pt x="983293" y="9"/>
                </a:cubicBezTo>
                <a:cubicBezTo>
                  <a:pt x="1301663" y="-1035"/>
                  <a:pt x="1605941" y="80906"/>
                  <a:pt x="1910219" y="162848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EA631E8-2D4C-43F5-ABAF-50BB502D8038}"/>
              </a:ext>
            </a:extLst>
          </p:cNvPr>
          <p:cNvGrpSpPr/>
          <p:nvPr/>
        </p:nvGrpSpPr>
        <p:grpSpPr>
          <a:xfrm rot="10800000">
            <a:off x="5306860" y="3549079"/>
            <a:ext cx="2221281" cy="203832"/>
            <a:chOff x="5444647" y="3392504"/>
            <a:chExt cx="1913277" cy="203832"/>
          </a:xfrm>
        </p:grpSpPr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E9209687-426C-41CE-9E3C-7637D4ABE872}"/>
                </a:ext>
              </a:extLst>
            </p:cNvPr>
            <p:cNvSpPr/>
            <p:nvPr/>
          </p:nvSpPr>
          <p:spPr>
            <a:xfrm>
              <a:off x="5444647" y="3529211"/>
              <a:ext cx="1910219" cy="67125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F56ADDCE-BEF2-46D7-972A-65A03DC1D2AE}"/>
                </a:ext>
              </a:extLst>
            </p:cNvPr>
            <p:cNvSpPr/>
            <p:nvPr/>
          </p:nvSpPr>
          <p:spPr>
            <a:xfrm>
              <a:off x="5447705" y="3392504"/>
              <a:ext cx="1910219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楕円 9">
            <a:extLst>
              <a:ext uri="{FF2B5EF4-FFF2-40B4-BE49-F238E27FC236}">
                <a16:creationId xmlns:a16="http://schemas.microsoft.com/office/drawing/2014/main" id="{E0BDAEA7-8C37-4C57-BC2F-B975972B4CC2}"/>
              </a:ext>
            </a:extLst>
          </p:cNvPr>
          <p:cNvSpPr/>
          <p:nvPr/>
        </p:nvSpPr>
        <p:spPr>
          <a:xfrm>
            <a:off x="5120470" y="3324937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5D3465A-53C8-4B72-BC1C-B096D3D73CA7}"/>
              </a:ext>
            </a:extLst>
          </p:cNvPr>
          <p:cNvSpPr/>
          <p:nvPr/>
        </p:nvSpPr>
        <p:spPr>
          <a:xfrm>
            <a:off x="7344591" y="3324937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C9FB10-B706-4682-BA7B-47D02B1E7627}"/>
              </a:ext>
            </a:extLst>
          </p:cNvPr>
          <p:cNvSpPr txBox="1"/>
          <p:nvPr/>
        </p:nvSpPr>
        <p:spPr>
          <a:xfrm>
            <a:off x="4068848" y="4939653"/>
            <a:ext cx="4682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QCD</a:t>
            </a:r>
            <a:r>
              <a:rPr lang="ja-JP" altLang="en-US" sz="2400" dirty="0"/>
              <a:t>真空はカラー場を排斥したがる</a:t>
            </a:r>
            <a:endParaRPr lang="en-US" altLang="ja-JP" sz="2400" dirty="0"/>
          </a:p>
          <a:p>
            <a:pPr algn="ctr"/>
            <a:r>
              <a:rPr lang="ja-JP" altLang="en-US" sz="2400" dirty="0"/>
              <a:t>力線が直線状の領域に集約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CBEEA5-A640-434E-90F4-40968DDB0AE2}"/>
              </a:ext>
            </a:extLst>
          </p:cNvPr>
          <p:cNvSpPr txBox="1"/>
          <p:nvPr/>
        </p:nvSpPr>
        <p:spPr>
          <a:xfrm>
            <a:off x="4702034" y="5933521"/>
            <a:ext cx="34163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+mj-ea"/>
                <a:ea typeface="+mj-ea"/>
              </a:rPr>
              <a:t>フラックスチューブ</a:t>
            </a:r>
          </a:p>
        </p:txBody>
      </p:sp>
    </p:spTree>
    <p:extLst>
      <p:ext uri="{BB962C8B-B14F-4D97-AF65-F5344CB8AC3E}">
        <p14:creationId xmlns:p14="http://schemas.microsoft.com/office/powerpoint/2010/main" val="135739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8">
            <a:extLst>
              <a:ext uri="{FF2B5EF4-FFF2-40B4-BE49-F238E27FC236}">
                <a16:creationId xmlns:a16="http://schemas.microsoft.com/office/drawing/2014/main" id="{FABD84F5-9CFA-4D9A-B84F-E6049A3F18AE}"/>
              </a:ext>
            </a:extLst>
          </p:cNvPr>
          <p:cNvSpPr/>
          <p:nvPr/>
        </p:nvSpPr>
        <p:spPr>
          <a:xfrm>
            <a:off x="95795" y="1205936"/>
            <a:ext cx="8952412" cy="2263109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84A920-2BE0-4505-ABDE-172EC7CE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ja-JP" altLang="en-US" dirty="0"/>
              <a:t>フラックスチューブの性質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0C79781-09C4-4537-B923-BABA3A17CED3}"/>
              </a:ext>
            </a:extLst>
          </p:cNvPr>
          <p:cNvCxnSpPr>
            <a:cxnSpLocks/>
          </p:cNvCxnSpPr>
          <p:nvPr/>
        </p:nvCxnSpPr>
        <p:spPr>
          <a:xfrm flipV="1">
            <a:off x="2775468" y="2372820"/>
            <a:ext cx="2235895" cy="2351"/>
          </a:xfrm>
          <a:prstGeom prst="line">
            <a:avLst/>
          </a:prstGeom>
          <a:ln w="19050">
            <a:solidFill>
              <a:srgbClr val="FFFF00"/>
            </a:solidFill>
            <a:headEnd type="none" w="lg" len="lg"/>
            <a:tailEnd type="none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0E5EFDC-7AD9-4F24-8796-38C5FEA3BAE6}"/>
              </a:ext>
            </a:extLst>
          </p:cNvPr>
          <p:cNvSpPr/>
          <p:nvPr/>
        </p:nvSpPr>
        <p:spPr>
          <a:xfrm>
            <a:off x="2775468" y="2244694"/>
            <a:ext cx="2235895" cy="74194"/>
          </a:xfrm>
          <a:custGeom>
            <a:avLst/>
            <a:gdLst>
              <a:gd name="connsiteX0" fmla="*/ 0 w 1910219"/>
              <a:gd name="connsiteY0" fmla="*/ 169111 h 169111"/>
              <a:gd name="connsiteX1" fmla="*/ 983293 w 1910219"/>
              <a:gd name="connsiteY1" fmla="*/ 9 h 169111"/>
              <a:gd name="connsiteX2" fmla="*/ 1910219 w 1910219"/>
              <a:gd name="connsiteY2" fmla="*/ 162848 h 1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19" h="169111">
                <a:moveTo>
                  <a:pt x="0" y="169111"/>
                </a:moveTo>
                <a:cubicBezTo>
                  <a:pt x="332461" y="85082"/>
                  <a:pt x="664923" y="1053"/>
                  <a:pt x="983293" y="9"/>
                </a:cubicBezTo>
                <a:cubicBezTo>
                  <a:pt x="1301663" y="-1035"/>
                  <a:pt x="1605941" y="80906"/>
                  <a:pt x="1910219" y="162848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B69915A-9F64-4DA3-9680-CAF78BE0108E}"/>
              </a:ext>
            </a:extLst>
          </p:cNvPr>
          <p:cNvSpPr/>
          <p:nvPr/>
        </p:nvSpPr>
        <p:spPr>
          <a:xfrm>
            <a:off x="2778526" y="2107987"/>
            <a:ext cx="2232837" cy="169111"/>
          </a:xfrm>
          <a:custGeom>
            <a:avLst/>
            <a:gdLst>
              <a:gd name="connsiteX0" fmla="*/ 0 w 1910219"/>
              <a:gd name="connsiteY0" fmla="*/ 169111 h 169111"/>
              <a:gd name="connsiteX1" fmla="*/ 983293 w 1910219"/>
              <a:gd name="connsiteY1" fmla="*/ 9 h 169111"/>
              <a:gd name="connsiteX2" fmla="*/ 1910219 w 1910219"/>
              <a:gd name="connsiteY2" fmla="*/ 162848 h 1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19" h="169111">
                <a:moveTo>
                  <a:pt x="0" y="169111"/>
                </a:moveTo>
                <a:cubicBezTo>
                  <a:pt x="332461" y="85082"/>
                  <a:pt x="664923" y="1053"/>
                  <a:pt x="983293" y="9"/>
                </a:cubicBezTo>
                <a:cubicBezTo>
                  <a:pt x="1301663" y="-1035"/>
                  <a:pt x="1605941" y="80906"/>
                  <a:pt x="1910219" y="162848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620B0F3-D8DA-4E93-8548-0106F0B53075}"/>
              </a:ext>
            </a:extLst>
          </p:cNvPr>
          <p:cNvGrpSpPr/>
          <p:nvPr/>
        </p:nvGrpSpPr>
        <p:grpSpPr>
          <a:xfrm rot="10800000">
            <a:off x="2790081" y="2416962"/>
            <a:ext cx="2221281" cy="203832"/>
            <a:chOff x="5444647" y="3392504"/>
            <a:chExt cx="1913277" cy="203832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88B0E43-1D11-4CA7-A30D-EB006FA6E318}"/>
                </a:ext>
              </a:extLst>
            </p:cNvPr>
            <p:cNvSpPr/>
            <p:nvPr/>
          </p:nvSpPr>
          <p:spPr>
            <a:xfrm>
              <a:off x="5444647" y="3529211"/>
              <a:ext cx="1910219" cy="67125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12E82EF-62FF-46B3-9EFB-32AA3218E253}"/>
                </a:ext>
              </a:extLst>
            </p:cNvPr>
            <p:cNvSpPr/>
            <p:nvPr/>
          </p:nvSpPr>
          <p:spPr>
            <a:xfrm>
              <a:off x="5447705" y="3392504"/>
              <a:ext cx="1910219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570FA8FE-9FDD-4D52-AEB0-73240223AF3E}"/>
              </a:ext>
            </a:extLst>
          </p:cNvPr>
          <p:cNvSpPr/>
          <p:nvPr/>
        </p:nvSpPr>
        <p:spPr>
          <a:xfrm>
            <a:off x="2603691" y="2192820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AC84109-471F-4E53-B0E3-FD4F46D0CC7A}"/>
              </a:ext>
            </a:extLst>
          </p:cNvPr>
          <p:cNvSpPr/>
          <p:nvPr/>
        </p:nvSpPr>
        <p:spPr>
          <a:xfrm>
            <a:off x="4827812" y="2192820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0DB9AF-ED49-498B-8C5F-16A07AC4100A}"/>
              </a:ext>
            </a:extLst>
          </p:cNvPr>
          <p:cNvSpPr txBox="1"/>
          <p:nvPr/>
        </p:nvSpPr>
        <p:spPr>
          <a:xfrm>
            <a:off x="263393" y="1458219"/>
            <a:ext cx="861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単位長さ当たりのエネルギーは、チューブの長さに依らず概ね一定</a:t>
            </a:r>
            <a:endParaRPr kumimoji="1" lang="ja-JP" altLang="en-US" sz="24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6F9B871-F7A9-498F-8A55-7388BFC3D736}"/>
              </a:ext>
            </a:extLst>
          </p:cNvPr>
          <p:cNvGrpSpPr/>
          <p:nvPr/>
        </p:nvGrpSpPr>
        <p:grpSpPr>
          <a:xfrm>
            <a:off x="574766" y="2116138"/>
            <a:ext cx="1432028" cy="512807"/>
            <a:chOff x="300633" y="2516400"/>
            <a:chExt cx="2235895" cy="512807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593DFC5-381B-4EE8-A2AE-26893DC6F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3" y="2781233"/>
              <a:ext cx="2235895" cy="2351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lg" len="lg"/>
              <a:tailEnd type="none" w="lg" len="lg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904627B-0E39-4B66-8C08-D447418A6417}"/>
                </a:ext>
              </a:extLst>
            </p:cNvPr>
            <p:cNvSpPr/>
            <p:nvPr/>
          </p:nvSpPr>
          <p:spPr>
            <a:xfrm>
              <a:off x="300633" y="2653107"/>
              <a:ext cx="2235895" cy="74194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50F3B61-1EF8-4EBB-90C8-841E0D79357C}"/>
                </a:ext>
              </a:extLst>
            </p:cNvPr>
            <p:cNvSpPr/>
            <p:nvPr/>
          </p:nvSpPr>
          <p:spPr>
            <a:xfrm>
              <a:off x="303691" y="2516400"/>
              <a:ext cx="2232837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E801FD19-15AC-47D6-B47F-3B4083FE8560}"/>
                </a:ext>
              </a:extLst>
            </p:cNvPr>
            <p:cNvGrpSpPr/>
            <p:nvPr/>
          </p:nvGrpSpPr>
          <p:grpSpPr>
            <a:xfrm rot="10800000">
              <a:off x="315246" y="2825375"/>
              <a:ext cx="2221281" cy="203832"/>
              <a:chOff x="5444647" y="3392504"/>
              <a:chExt cx="1913277" cy="203832"/>
            </a:xfrm>
          </p:grpSpPr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676D72D1-AC14-4B26-92BD-40956B7272E7}"/>
                  </a:ext>
                </a:extLst>
              </p:cNvPr>
              <p:cNvSpPr/>
              <p:nvPr/>
            </p:nvSpPr>
            <p:spPr>
              <a:xfrm>
                <a:off x="5444647" y="3529211"/>
                <a:ext cx="1910219" cy="67125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22315D00-C409-4AC7-A3CD-695518462A7F}"/>
                  </a:ext>
                </a:extLst>
              </p:cNvPr>
              <p:cNvSpPr/>
              <p:nvPr/>
            </p:nvSpPr>
            <p:spPr>
              <a:xfrm>
                <a:off x="5447705" y="3392504"/>
                <a:ext cx="1910219" cy="169111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" name="楕円 17">
            <a:extLst>
              <a:ext uri="{FF2B5EF4-FFF2-40B4-BE49-F238E27FC236}">
                <a16:creationId xmlns:a16="http://schemas.microsoft.com/office/drawing/2014/main" id="{DBA68F87-2CA7-4D2B-8301-1461D022815B}"/>
              </a:ext>
            </a:extLst>
          </p:cNvPr>
          <p:cNvSpPr/>
          <p:nvPr/>
        </p:nvSpPr>
        <p:spPr>
          <a:xfrm>
            <a:off x="389493" y="2192542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9FCCA09-5CFD-48BA-B9D4-80A891A34D7A}"/>
              </a:ext>
            </a:extLst>
          </p:cNvPr>
          <p:cNvSpPr/>
          <p:nvPr/>
        </p:nvSpPr>
        <p:spPr>
          <a:xfrm>
            <a:off x="1811856" y="2192542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A28B510-1FCB-4F3B-B756-89C6FB42D0F0}"/>
              </a:ext>
            </a:extLst>
          </p:cNvPr>
          <p:cNvGrpSpPr/>
          <p:nvPr/>
        </p:nvGrpSpPr>
        <p:grpSpPr>
          <a:xfrm>
            <a:off x="5809625" y="2107987"/>
            <a:ext cx="3020866" cy="512807"/>
            <a:chOff x="300633" y="2516400"/>
            <a:chExt cx="2235895" cy="512807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65EA1D9-B663-4A4D-A57B-311EBF79E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3" y="2781233"/>
              <a:ext cx="2235895" cy="2351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lg" len="lg"/>
              <a:tailEnd type="none" w="lg" len="lg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C67B62B-8595-4077-B729-E5583B403F41}"/>
                </a:ext>
              </a:extLst>
            </p:cNvPr>
            <p:cNvSpPr/>
            <p:nvPr/>
          </p:nvSpPr>
          <p:spPr>
            <a:xfrm>
              <a:off x="300633" y="2653107"/>
              <a:ext cx="2235895" cy="74194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3659ACB8-9EE5-497F-8686-4F29A1FB452B}"/>
                </a:ext>
              </a:extLst>
            </p:cNvPr>
            <p:cNvSpPr/>
            <p:nvPr/>
          </p:nvSpPr>
          <p:spPr>
            <a:xfrm>
              <a:off x="303691" y="2516400"/>
              <a:ext cx="2232837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7BD242A-7883-4058-A000-EEC776FBA957}"/>
                </a:ext>
              </a:extLst>
            </p:cNvPr>
            <p:cNvGrpSpPr/>
            <p:nvPr/>
          </p:nvGrpSpPr>
          <p:grpSpPr>
            <a:xfrm rot="10800000">
              <a:off x="315246" y="2825375"/>
              <a:ext cx="2221281" cy="203832"/>
              <a:chOff x="5444647" y="3392504"/>
              <a:chExt cx="1913277" cy="203832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701CB8FD-42CE-48EA-AA84-87E96E2482D9}"/>
                  </a:ext>
                </a:extLst>
              </p:cNvPr>
              <p:cNvSpPr/>
              <p:nvPr/>
            </p:nvSpPr>
            <p:spPr>
              <a:xfrm>
                <a:off x="5444647" y="3529211"/>
                <a:ext cx="1910219" cy="67125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6444A83-A543-4FC0-9E36-23F5B5E28550}"/>
                  </a:ext>
                </a:extLst>
              </p:cNvPr>
              <p:cNvSpPr/>
              <p:nvPr/>
            </p:nvSpPr>
            <p:spPr>
              <a:xfrm>
                <a:off x="5447705" y="3392504"/>
                <a:ext cx="1910219" cy="169111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11CB3C80-39A6-454D-B351-7EFF1182BD73}"/>
              </a:ext>
            </a:extLst>
          </p:cNvPr>
          <p:cNvSpPr/>
          <p:nvPr/>
        </p:nvSpPr>
        <p:spPr>
          <a:xfrm>
            <a:off x="5624352" y="2184391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22090554-4364-4241-BE3F-4C9819139020}"/>
              </a:ext>
            </a:extLst>
          </p:cNvPr>
          <p:cNvSpPr/>
          <p:nvPr/>
        </p:nvSpPr>
        <p:spPr>
          <a:xfrm>
            <a:off x="8614264" y="2184391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099CC4F-35B8-40D1-94CD-D8855334D873}"/>
              </a:ext>
            </a:extLst>
          </p:cNvPr>
          <p:cNvCxnSpPr/>
          <p:nvPr/>
        </p:nvCxnSpPr>
        <p:spPr>
          <a:xfrm>
            <a:off x="2775468" y="2899952"/>
            <a:ext cx="22323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632BE241-E5A2-48A5-9EF3-FA2BFF07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83" y="3800081"/>
            <a:ext cx="3444276" cy="265137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758031-6866-4B43-AE4E-704100D91B08}"/>
              </a:ext>
            </a:extLst>
          </p:cNvPr>
          <p:cNvSpPr txBox="1"/>
          <p:nvPr/>
        </p:nvSpPr>
        <p:spPr>
          <a:xfrm>
            <a:off x="305626" y="3816177"/>
            <a:ext cx="470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>
                <a:latin typeface="+mj-ea"/>
                <a:ea typeface="+mj-ea"/>
              </a:rPr>
              <a:t>クォーク間ポテンシャル</a:t>
            </a: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R&#10;\end{align*}&lt;/body&gt;&#10;  &lt;fcolor&gt;FFFFFFFF&lt;/fcolor&gt;&#10;  &lt;bcolor&gt;FFFFFFFF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7976C7B-BE41-42A5-A71E-BA4CCD955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42" y="2980362"/>
            <a:ext cx="188383" cy="183092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V(R)\sim \frac \alpha R + \sigma R&#10;\end{align*}&lt;/body&gt;&#10;  &lt;fcolor&gt;FFFFFFFF&lt;/fcolor&gt;&#10;  &lt;bcolor&gt;FFFFFFFF&lt;/bcolor&gt;&#10;  &lt;transparent&gt;True&lt;/transparent&gt;&#10;  &lt;resolution&gt;1800&lt;/resolution&gt;&#10;  &lt;imageh&gt;451&lt;/imageh&gt;&#10;  &lt;imagew&gt;179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C3344D13-CB1F-43DB-8E88-7717F9BB5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4380329"/>
            <a:ext cx="2441454" cy="61240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B0A87B6-07A9-44BB-9EDA-A92404F1E109}"/>
              </a:ext>
            </a:extLst>
          </p:cNvPr>
          <p:cNvSpPr txBox="1"/>
          <p:nvPr/>
        </p:nvSpPr>
        <p:spPr>
          <a:xfrm>
            <a:off x="1187995" y="5421259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格子数値計算による結果</a:t>
            </a: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54DA723A-D011-4BA3-86E3-79DD17F1B897}"/>
              </a:ext>
            </a:extLst>
          </p:cNvPr>
          <p:cNvSpPr/>
          <p:nvPr/>
        </p:nvSpPr>
        <p:spPr>
          <a:xfrm>
            <a:off x="4597052" y="5456148"/>
            <a:ext cx="520018" cy="39188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BAE8D28-FCCF-43FD-A7AC-3AADFA421AAC}"/>
              </a:ext>
            </a:extLst>
          </p:cNvPr>
          <p:cNvSpPr txBox="1"/>
          <p:nvPr/>
        </p:nvSpPr>
        <p:spPr>
          <a:xfrm>
            <a:off x="1187995" y="6046153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チューブ形成の</a:t>
            </a:r>
            <a:r>
              <a:rPr kumimoji="1" lang="en-US" altLang="ja-JP" sz="2400" dirty="0"/>
              <a:t>”</a:t>
            </a:r>
            <a:r>
              <a:rPr kumimoji="1" lang="ja-JP" altLang="en-US" sz="2400" dirty="0"/>
              <a:t>証拠</a:t>
            </a:r>
            <a:r>
              <a:rPr kumimoji="1" lang="en-US" altLang="ja-JP" sz="2400" dirty="0"/>
              <a:t>”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C2AB147-25E7-4B31-90BA-1862ACD507A4}"/>
              </a:ext>
            </a:extLst>
          </p:cNvPr>
          <p:cNvSpPr txBox="1"/>
          <p:nvPr/>
        </p:nvSpPr>
        <p:spPr>
          <a:xfrm>
            <a:off x="2871990" y="49104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弦張力項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E998F98-30F4-43D4-9D09-215BCEDDFBBB}"/>
              </a:ext>
            </a:extLst>
          </p:cNvPr>
          <p:cNvCxnSpPr/>
          <p:nvPr/>
        </p:nvCxnSpPr>
        <p:spPr>
          <a:xfrm>
            <a:off x="3056351" y="4905067"/>
            <a:ext cx="582460" cy="0"/>
          </a:xfrm>
          <a:prstGeom prst="line">
            <a:avLst/>
          </a:prstGeom>
          <a:ln w="19050">
            <a:headEnd type="non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5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8">
            <a:extLst>
              <a:ext uri="{FF2B5EF4-FFF2-40B4-BE49-F238E27FC236}">
                <a16:creationId xmlns:a16="http://schemas.microsoft.com/office/drawing/2014/main" id="{FABD84F5-9CFA-4D9A-B84F-E6049A3F18AE}"/>
              </a:ext>
            </a:extLst>
          </p:cNvPr>
          <p:cNvSpPr/>
          <p:nvPr/>
        </p:nvSpPr>
        <p:spPr>
          <a:xfrm>
            <a:off x="95795" y="1205936"/>
            <a:ext cx="8952412" cy="2263109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84A920-2BE0-4505-ABDE-172EC7CE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ja-JP" altLang="en-US" dirty="0"/>
              <a:t>フラックスチューブの性質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0C79781-09C4-4537-B923-BABA3A17CED3}"/>
              </a:ext>
            </a:extLst>
          </p:cNvPr>
          <p:cNvCxnSpPr>
            <a:cxnSpLocks/>
          </p:cNvCxnSpPr>
          <p:nvPr/>
        </p:nvCxnSpPr>
        <p:spPr>
          <a:xfrm flipV="1">
            <a:off x="2775468" y="2372820"/>
            <a:ext cx="2235895" cy="2351"/>
          </a:xfrm>
          <a:prstGeom prst="line">
            <a:avLst/>
          </a:prstGeom>
          <a:ln w="19050">
            <a:solidFill>
              <a:srgbClr val="FFFF00"/>
            </a:solidFill>
            <a:headEnd type="none" w="lg" len="lg"/>
            <a:tailEnd type="none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0E5EFDC-7AD9-4F24-8796-38C5FEA3BAE6}"/>
              </a:ext>
            </a:extLst>
          </p:cNvPr>
          <p:cNvSpPr/>
          <p:nvPr/>
        </p:nvSpPr>
        <p:spPr>
          <a:xfrm>
            <a:off x="2775468" y="2244694"/>
            <a:ext cx="2235895" cy="74194"/>
          </a:xfrm>
          <a:custGeom>
            <a:avLst/>
            <a:gdLst>
              <a:gd name="connsiteX0" fmla="*/ 0 w 1910219"/>
              <a:gd name="connsiteY0" fmla="*/ 169111 h 169111"/>
              <a:gd name="connsiteX1" fmla="*/ 983293 w 1910219"/>
              <a:gd name="connsiteY1" fmla="*/ 9 h 169111"/>
              <a:gd name="connsiteX2" fmla="*/ 1910219 w 1910219"/>
              <a:gd name="connsiteY2" fmla="*/ 162848 h 1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19" h="169111">
                <a:moveTo>
                  <a:pt x="0" y="169111"/>
                </a:moveTo>
                <a:cubicBezTo>
                  <a:pt x="332461" y="85082"/>
                  <a:pt x="664923" y="1053"/>
                  <a:pt x="983293" y="9"/>
                </a:cubicBezTo>
                <a:cubicBezTo>
                  <a:pt x="1301663" y="-1035"/>
                  <a:pt x="1605941" y="80906"/>
                  <a:pt x="1910219" y="162848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B69915A-9F64-4DA3-9680-CAF78BE0108E}"/>
              </a:ext>
            </a:extLst>
          </p:cNvPr>
          <p:cNvSpPr/>
          <p:nvPr/>
        </p:nvSpPr>
        <p:spPr>
          <a:xfrm>
            <a:off x="2778526" y="2107987"/>
            <a:ext cx="2232837" cy="169111"/>
          </a:xfrm>
          <a:custGeom>
            <a:avLst/>
            <a:gdLst>
              <a:gd name="connsiteX0" fmla="*/ 0 w 1910219"/>
              <a:gd name="connsiteY0" fmla="*/ 169111 h 169111"/>
              <a:gd name="connsiteX1" fmla="*/ 983293 w 1910219"/>
              <a:gd name="connsiteY1" fmla="*/ 9 h 169111"/>
              <a:gd name="connsiteX2" fmla="*/ 1910219 w 1910219"/>
              <a:gd name="connsiteY2" fmla="*/ 162848 h 1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19" h="169111">
                <a:moveTo>
                  <a:pt x="0" y="169111"/>
                </a:moveTo>
                <a:cubicBezTo>
                  <a:pt x="332461" y="85082"/>
                  <a:pt x="664923" y="1053"/>
                  <a:pt x="983293" y="9"/>
                </a:cubicBezTo>
                <a:cubicBezTo>
                  <a:pt x="1301663" y="-1035"/>
                  <a:pt x="1605941" y="80906"/>
                  <a:pt x="1910219" y="162848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620B0F3-D8DA-4E93-8548-0106F0B53075}"/>
              </a:ext>
            </a:extLst>
          </p:cNvPr>
          <p:cNvGrpSpPr/>
          <p:nvPr/>
        </p:nvGrpSpPr>
        <p:grpSpPr>
          <a:xfrm rot="10800000">
            <a:off x="2790081" y="2416962"/>
            <a:ext cx="2221281" cy="203832"/>
            <a:chOff x="5444647" y="3392504"/>
            <a:chExt cx="1913277" cy="203832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88B0E43-1D11-4CA7-A30D-EB006FA6E318}"/>
                </a:ext>
              </a:extLst>
            </p:cNvPr>
            <p:cNvSpPr/>
            <p:nvPr/>
          </p:nvSpPr>
          <p:spPr>
            <a:xfrm>
              <a:off x="5444647" y="3529211"/>
              <a:ext cx="1910219" cy="67125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12E82EF-62FF-46B3-9EFB-32AA3218E253}"/>
                </a:ext>
              </a:extLst>
            </p:cNvPr>
            <p:cNvSpPr/>
            <p:nvPr/>
          </p:nvSpPr>
          <p:spPr>
            <a:xfrm>
              <a:off x="5447705" y="3392504"/>
              <a:ext cx="1910219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570FA8FE-9FDD-4D52-AEB0-73240223AF3E}"/>
              </a:ext>
            </a:extLst>
          </p:cNvPr>
          <p:cNvSpPr/>
          <p:nvPr/>
        </p:nvSpPr>
        <p:spPr>
          <a:xfrm>
            <a:off x="2603691" y="2192820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AC84109-471F-4E53-B0E3-FD4F46D0CC7A}"/>
              </a:ext>
            </a:extLst>
          </p:cNvPr>
          <p:cNvSpPr/>
          <p:nvPr/>
        </p:nvSpPr>
        <p:spPr>
          <a:xfrm>
            <a:off x="4827812" y="2192820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0DB9AF-ED49-498B-8C5F-16A07AC4100A}"/>
              </a:ext>
            </a:extLst>
          </p:cNvPr>
          <p:cNvSpPr txBox="1"/>
          <p:nvPr/>
        </p:nvSpPr>
        <p:spPr>
          <a:xfrm>
            <a:off x="263393" y="1458219"/>
            <a:ext cx="861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単位長さ当たりのエネルギーは、チューブの長さに依らず概ね一定</a:t>
            </a:r>
            <a:endParaRPr kumimoji="1" lang="ja-JP" altLang="en-US" sz="24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6F9B871-F7A9-498F-8A55-7388BFC3D736}"/>
              </a:ext>
            </a:extLst>
          </p:cNvPr>
          <p:cNvGrpSpPr/>
          <p:nvPr/>
        </p:nvGrpSpPr>
        <p:grpSpPr>
          <a:xfrm>
            <a:off x="574766" y="2116138"/>
            <a:ext cx="1432028" cy="512807"/>
            <a:chOff x="300633" y="2516400"/>
            <a:chExt cx="2235895" cy="512807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593DFC5-381B-4EE8-A2AE-26893DC6F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3" y="2781233"/>
              <a:ext cx="2235895" cy="2351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lg" len="lg"/>
              <a:tailEnd type="none" w="lg" len="lg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904627B-0E39-4B66-8C08-D447418A6417}"/>
                </a:ext>
              </a:extLst>
            </p:cNvPr>
            <p:cNvSpPr/>
            <p:nvPr/>
          </p:nvSpPr>
          <p:spPr>
            <a:xfrm>
              <a:off x="300633" y="2653107"/>
              <a:ext cx="2235895" cy="74194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50F3B61-1EF8-4EBB-90C8-841E0D79357C}"/>
                </a:ext>
              </a:extLst>
            </p:cNvPr>
            <p:cNvSpPr/>
            <p:nvPr/>
          </p:nvSpPr>
          <p:spPr>
            <a:xfrm>
              <a:off x="303691" y="2516400"/>
              <a:ext cx="2232837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E801FD19-15AC-47D6-B47F-3B4083FE8560}"/>
                </a:ext>
              </a:extLst>
            </p:cNvPr>
            <p:cNvGrpSpPr/>
            <p:nvPr/>
          </p:nvGrpSpPr>
          <p:grpSpPr>
            <a:xfrm rot="10800000">
              <a:off x="315246" y="2825375"/>
              <a:ext cx="2221281" cy="203832"/>
              <a:chOff x="5444647" y="3392504"/>
              <a:chExt cx="1913277" cy="203832"/>
            </a:xfrm>
          </p:grpSpPr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676D72D1-AC14-4B26-92BD-40956B7272E7}"/>
                  </a:ext>
                </a:extLst>
              </p:cNvPr>
              <p:cNvSpPr/>
              <p:nvPr/>
            </p:nvSpPr>
            <p:spPr>
              <a:xfrm>
                <a:off x="5444647" y="3529211"/>
                <a:ext cx="1910219" cy="67125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22315D00-C409-4AC7-A3CD-695518462A7F}"/>
                  </a:ext>
                </a:extLst>
              </p:cNvPr>
              <p:cNvSpPr/>
              <p:nvPr/>
            </p:nvSpPr>
            <p:spPr>
              <a:xfrm>
                <a:off x="5447705" y="3392504"/>
                <a:ext cx="1910219" cy="169111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" name="楕円 17">
            <a:extLst>
              <a:ext uri="{FF2B5EF4-FFF2-40B4-BE49-F238E27FC236}">
                <a16:creationId xmlns:a16="http://schemas.microsoft.com/office/drawing/2014/main" id="{DBA68F87-2CA7-4D2B-8301-1461D022815B}"/>
              </a:ext>
            </a:extLst>
          </p:cNvPr>
          <p:cNvSpPr/>
          <p:nvPr/>
        </p:nvSpPr>
        <p:spPr>
          <a:xfrm>
            <a:off x="389493" y="2192542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9FCCA09-5CFD-48BA-B9D4-80A891A34D7A}"/>
              </a:ext>
            </a:extLst>
          </p:cNvPr>
          <p:cNvSpPr/>
          <p:nvPr/>
        </p:nvSpPr>
        <p:spPr>
          <a:xfrm>
            <a:off x="1811856" y="2192542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A28B510-1FCB-4F3B-B756-89C6FB42D0F0}"/>
              </a:ext>
            </a:extLst>
          </p:cNvPr>
          <p:cNvGrpSpPr/>
          <p:nvPr/>
        </p:nvGrpSpPr>
        <p:grpSpPr>
          <a:xfrm>
            <a:off x="5809625" y="2107987"/>
            <a:ext cx="3020866" cy="512807"/>
            <a:chOff x="300633" y="2516400"/>
            <a:chExt cx="2235895" cy="512807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65EA1D9-B663-4A4D-A57B-311EBF79E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3" y="2781233"/>
              <a:ext cx="2235895" cy="2351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lg" len="lg"/>
              <a:tailEnd type="none" w="lg" len="lg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C67B62B-8595-4077-B729-E5583B403F41}"/>
                </a:ext>
              </a:extLst>
            </p:cNvPr>
            <p:cNvSpPr/>
            <p:nvPr/>
          </p:nvSpPr>
          <p:spPr>
            <a:xfrm>
              <a:off x="300633" y="2653107"/>
              <a:ext cx="2235895" cy="74194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3659ACB8-9EE5-497F-8686-4F29A1FB452B}"/>
                </a:ext>
              </a:extLst>
            </p:cNvPr>
            <p:cNvSpPr/>
            <p:nvPr/>
          </p:nvSpPr>
          <p:spPr>
            <a:xfrm>
              <a:off x="303691" y="2516400"/>
              <a:ext cx="2232837" cy="169111"/>
            </a:xfrm>
            <a:custGeom>
              <a:avLst/>
              <a:gdLst>
                <a:gd name="connsiteX0" fmla="*/ 0 w 1910219"/>
                <a:gd name="connsiteY0" fmla="*/ 169111 h 169111"/>
                <a:gd name="connsiteX1" fmla="*/ 983293 w 1910219"/>
                <a:gd name="connsiteY1" fmla="*/ 9 h 169111"/>
                <a:gd name="connsiteX2" fmla="*/ 1910219 w 1910219"/>
                <a:gd name="connsiteY2" fmla="*/ 162848 h 1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219" h="169111">
                  <a:moveTo>
                    <a:pt x="0" y="169111"/>
                  </a:moveTo>
                  <a:cubicBezTo>
                    <a:pt x="332461" y="85082"/>
                    <a:pt x="664923" y="1053"/>
                    <a:pt x="983293" y="9"/>
                  </a:cubicBezTo>
                  <a:cubicBezTo>
                    <a:pt x="1301663" y="-1035"/>
                    <a:pt x="1605941" y="80906"/>
                    <a:pt x="1910219" y="162848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7BD242A-7883-4058-A000-EEC776FBA957}"/>
                </a:ext>
              </a:extLst>
            </p:cNvPr>
            <p:cNvGrpSpPr/>
            <p:nvPr/>
          </p:nvGrpSpPr>
          <p:grpSpPr>
            <a:xfrm rot="10800000">
              <a:off x="315246" y="2825375"/>
              <a:ext cx="2221281" cy="203832"/>
              <a:chOff x="5444647" y="3392504"/>
              <a:chExt cx="1913277" cy="203832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701CB8FD-42CE-48EA-AA84-87E96E2482D9}"/>
                  </a:ext>
                </a:extLst>
              </p:cNvPr>
              <p:cNvSpPr/>
              <p:nvPr/>
            </p:nvSpPr>
            <p:spPr>
              <a:xfrm>
                <a:off x="5444647" y="3529211"/>
                <a:ext cx="1910219" cy="67125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6444A83-A543-4FC0-9E36-23F5B5E28550}"/>
                  </a:ext>
                </a:extLst>
              </p:cNvPr>
              <p:cNvSpPr/>
              <p:nvPr/>
            </p:nvSpPr>
            <p:spPr>
              <a:xfrm>
                <a:off x="5447705" y="3392504"/>
                <a:ext cx="1910219" cy="169111"/>
              </a:xfrm>
              <a:custGeom>
                <a:avLst/>
                <a:gdLst>
                  <a:gd name="connsiteX0" fmla="*/ 0 w 1910219"/>
                  <a:gd name="connsiteY0" fmla="*/ 169111 h 169111"/>
                  <a:gd name="connsiteX1" fmla="*/ 983293 w 1910219"/>
                  <a:gd name="connsiteY1" fmla="*/ 9 h 169111"/>
                  <a:gd name="connsiteX2" fmla="*/ 1910219 w 1910219"/>
                  <a:gd name="connsiteY2" fmla="*/ 162848 h 1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0219" h="169111">
                    <a:moveTo>
                      <a:pt x="0" y="169111"/>
                    </a:moveTo>
                    <a:cubicBezTo>
                      <a:pt x="332461" y="85082"/>
                      <a:pt x="664923" y="1053"/>
                      <a:pt x="983293" y="9"/>
                    </a:cubicBezTo>
                    <a:cubicBezTo>
                      <a:pt x="1301663" y="-1035"/>
                      <a:pt x="1605941" y="80906"/>
                      <a:pt x="1910219" y="162848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11CB3C80-39A6-454D-B351-7EFF1182BD73}"/>
              </a:ext>
            </a:extLst>
          </p:cNvPr>
          <p:cNvSpPr/>
          <p:nvPr/>
        </p:nvSpPr>
        <p:spPr>
          <a:xfrm>
            <a:off x="5624352" y="2184391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22090554-4364-4241-BE3F-4C9819139020}"/>
              </a:ext>
            </a:extLst>
          </p:cNvPr>
          <p:cNvSpPr/>
          <p:nvPr/>
        </p:nvSpPr>
        <p:spPr>
          <a:xfrm>
            <a:off x="8614264" y="2184391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099CC4F-35B8-40D1-94CD-D8855334D873}"/>
              </a:ext>
            </a:extLst>
          </p:cNvPr>
          <p:cNvCxnSpPr/>
          <p:nvPr/>
        </p:nvCxnSpPr>
        <p:spPr>
          <a:xfrm>
            <a:off x="2775468" y="2899952"/>
            <a:ext cx="22323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R&#10;\end{align*}&lt;/body&gt;&#10;  &lt;fcolor&gt;FFFFFFFF&lt;/fcolor&gt;&#10;  &lt;bcolor&gt;FFFFFFFF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7976C7B-BE41-42A5-A71E-BA4CCD95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42" y="2980362"/>
            <a:ext cx="188383" cy="183092"/>
          </a:xfrm>
          <a:prstGeom prst="rect">
            <a:avLst/>
          </a:prstGeom>
        </p:spPr>
      </p:pic>
      <p:sp>
        <p:nvSpPr>
          <p:cNvPr id="40" name="角丸四角形 8">
            <a:extLst>
              <a:ext uri="{FF2B5EF4-FFF2-40B4-BE49-F238E27FC236}">
                <a16:creationId xmlns:a16="http://schemas.microsoft.com/office/drawing/2014/main" id="{769D3295-7004-40D5-BC26-81FF276D1654}"/>
              </a:ext>
            </a:extLst>
          </p:cNvPr>
          <p:cNvSpPr/>
          <p:nvPr/>
        </p:nvSpPr>
        <p:spPr>
          <a:xfrm>
            <a:off x="479475" y="4303303"/>
            <a:ext cx="7632767" cy="2241066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F5783E39-0D90-40BA-9D70-2B7B3F2E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61" y="4318108"/>
            <a:ext cx="60163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</a:rPr>
              <a:t>クォークを無理矢理取り出そうと引っ張ると</a:t>
            </a:r>
            <a:r>
              <a:rPr lang="en-US" altLang="ja-JP" sz="2400" dirty="0">
                <a:latin typeface="Arial" panose="020B0604020202020204" pitchFamily="34" charset="0"/>
              </a:rPr>
              <a:t>…</a:t>
            </a:r>
          </a:p>
          <a:p>
            <a:pPr algn="ctr"/>
            <a:r>
              <a:rPr lang="ja-JP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チューブが伸びてエネルギーが増え続ける</a:t>
            </a:r>
            <a:endParaRPr lang="en-US" altLang="ja-JP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7" name="Group 75">
            <a:extLst>
              <a:ext uri="{FF2B5EF4-FFF2-40B4-BE49-F238E27FC236}">
                <a16:creationId xmlns:a16="http://schemas.microsoft.com/office/drawing/2014/main" id="{CE012970-CF43-4D3D-92CB-257A0733FF18}"/>
              </a:ext>
            </a:extLst>
          </p:cNvPr>
          <p:cNvGrpSpPr>
            <a:grpSpLocks/>
          </p:cNvGrpSpPr>
          <p:nvPr/>
        </p:nvGrpSpPr>
        <p:grpSpPr bwMode="auto">
          <a:xfrm>
            <a:off x="1394540" y="5159225"/>
            <a:ext cx="5545137" cy="731837"/>
            <a:chOff x="793" y="3468"/>
            <a:chExt cx="3493" cy="461"/>
          </a:xfrm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309320AC-E8D4-44B5-88DA-C607F6D88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657"/>
              <a:ext cx="409" cy="2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Oval 72">
              <a:extLst>
                <a:ext uri="{FF2B5EF4-FFF2-40B4-BE49-F238E27FC236}">
                  <a16:creationId xmlns:a16="http://schemas.microsoft.com/office/drawing/2014/main" id="{D378CBB5-18FA-45DD-B3CA-1E4C392A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521"/>
              <a:ext cx="454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52012E9D-5749-465C-939F-C798F954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3468"/>
              <a:ext cx="611" cy="416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604D92EA-D7CB-4D9F-9FD8-2D67EFCC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475"/>
              <a:ext cx="454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6F5FE509-0A20-4288-ACFB-34796A72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352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2D6759A0-FD5C-4447-AB4F-66BEEC6BD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657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48653C2D-F6ED-4EAF-BAED-9E66331D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702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265F238-E45F-4281-82E8-9645E91A3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52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FAF70F2-B316-47CD-8460-694F9C9E2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657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B88C67-8C38-465D-BCDD-C6D18F98A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702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Line 58">
              <a:extLst>
                <a:ext uri="{FF2B5EF4-FFF2-40B4-BE49-F238E27FC236}">
                  <a16:creationId xmlns:a16="http://schemas.microsoft.com/office/drawing/2014/main" id="{C9AC69A0-2350-4E56-9235-F89E70383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3747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0C86D3B6-1DF0-4DC3-A13D-8C8136DC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567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59AD0EF0-CEE2-4B39-84D6-1893AC85C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703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C5A0D992-0227-406D-85F5-487116DC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3748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Oval 64">
              <a:extLst>
                <a:ext uri="{FF2B5EF4-FFF2-40B4-BE49-F238E27FC236}">
                  <a16:creationId xmlns:a16="http://schemas.microsoft.com/office/drawing/2014/main" id="{98312327-CF3D-49EB-9065-13379A3C7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748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Oval 65" descr="右上がり対角線 (太)">
              <a:extLst>
                <a:ext uri="{FF2B5EF4-FFF2-40B4-BE49-F238E27FC236}">
                  <a16:creationId xmlns:a16="http://schemas.microsoft.com/office/drawing/2014/main" id="{91D0245D-3570-467C-B2DE-ADB01F720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702"/>
              <a:ext cx="136" cy="136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1B7F30F9-D372-4B94-86C2-2D4A8895E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3793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Oval 74">
              <a:extLst>
                <a:ext uri="{FF2B5EF4-FFF2-40B4-BE49-F238E27FC236}">
                  <a16:creationId xmlns:a16="http://schemas.microsoft.com/office/drawing/2014/main" id="{F7757427-FD74-49AA-91D9-06400801A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657"/>
              <a:ext cx="499" cy="22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6" name="Text Box 67">
            <a:extLst>
              <a:ext uri="{FF2B5EF4-FFF2-40B4-BE49-F238E27FC236}">
                <a16:creationId xmlns:a16="http://schemas.microsoft.com/office/drawing/2014/main" id="{3F7C4111-DE65-4BA6-A4B0-B98582AB3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42" y="6039155"/>
            <a:ext cx="6922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</a:rPr>
              <a:t>クォーク・反クォーク対を生成し、核子とメソンになる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C4B4FAD-533E-4748-BE5D-884E58DAEE88}"/>
              </a:ext>
            </a:extLst>
          </p:cNvPr>
          <p:cNvSpPr txBox="1"/>
          <p:nvPr/>
        </p:nvSpPr>
        <p:spPr>
          <a:xfrm>
            <a:off x="301432" y="3709528"/>
            <a:ext cx="462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>
                <a:latin typeface="+mj-ea"/>
                <a:ea typeface="+mj-ea"/>
              </a:rPr>
              <a:t>クォーク閉じ込めの説明</a:t>
            </a:r>
          </a:p>
        </p:txBody>
      </p:sp>
    </p:spTree>
    <p:extLst>
      <p:ext uri="{BB962C8B-B14F-4D97-AF65-F5344CB8AC3E}">
        <p14:creationId xmlns:p14="http://schemas.microsoft.com/office/powerpoint/2010/main" val="272952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013E12-1C1F-4968-AEA3-AF976E0C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</a:t>
            </a:r>
            <a:r>
              <a:rPr kumimoji="1" lang="ja-JP" altLang="en-US" dirty="0"/>
              <a:t>の真空状態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C6CCC9B-CAC7-4DE0-BC75-D2F1E5C1CBC5}"/>
              </a:ext>
            </a:extLst>
          </p:cNvPr>
          <p:cNvSpPr/>
          <p:nvPr/>
        </p:nvSpPr>
        <p:spPr>
          <a:xfrm rot="17978310">
            <a:off x="3378823" y="3221384"/>
            <a:ext cx="1843183" cy="859186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C318A8-E976-4047-8207-58C6F35BEB02}"/>
              </a:ext>
            </a:extLst>
          </p:cNvPr>
          <p:cNvSpPr txBox="1"/>
          <p:nvPr/>
        </p:nvSpPr>
        <p:spPr>
          <a:xfrm>
            <a:off x="1041149" y="1458219"/>
            <a:ext cx="7027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+mn-ea"/>
              </a:rPr>
              <a:t>我々の真空は、クォークの「凝縮」で埋め尽くされている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A3805CB-A4C6-497B-A277-46FD446C2743}"/>
              </a:ext>
            </a:extLst>
          </p:cNvPr>
          <p:cNvSpPr>
            <a:spLocks noChangeAspect="1"/>
          </p:cNvSpPr>
          <p:nvPr/>
        </p:nvSpPr>
        <p:spPr>
          <a:xfrm>
            <a:off x="3867504" y="3952357"/>
            <a:ext cx="324000" cy="3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9FA8966-AB0B-4D40-9319-502A91C2A77F}"/>
              </a:ext>
            </a:extLst>
          </p:cNvPr>
          <p:cNvSpPr>
            <a:spLocks noChangeAspect="1"/>
          </p:cNvSpPr>
          <p:nvPr/>
        </p:nvSpPr>
        <p:spPr>
          <a:xfrm>
            <a:off x="4409999" y="2982681"/>
            <a:ext cx="324000" cy="3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827EC6-77AB-4F1C-952A-6A11DE5A45F0}"/>
              </a:ext>
            </a:extLst>
          </p:cNvPr>
          <p:cNvSpPr txBox="1"/>
          <p:nvPr/>
        </p:nvSpPr>
        <p:spPr>
          <a:xfrm>
            <a:off x="4955948" y="27298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クォーク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0F867B-EAEE-48DA-9D76-23BEFD8A6888}"/>
              </a:ext>
            </a:extLst>
          </p:cNvPr>
          <p:cNvSpPr txBox="1"/>
          <p:nvPr/>
        </p:nvSpPr>
        <p:spPr>
          <a:xfrm>
            <a:off x="2280368" y="387857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反クォーク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E464B39-B0B4-4A29-9425-503ED7C53DDF}"/>
              </a:ext>
            </a:extLst>
          </p:cNvPr>
          <p:cNvCxnSpPr/>
          <p:nvPr/>
        </p:nvCxnSpPr>
        <p:spPr>
          <a:xfrm flipV="1">
            <a:off x="4731180" y="3094429"/>
            <a:ext cx="1337094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A17AA93-2759-438B-ADEE-E3EA9BB9099A}"/>
              </a:ext>
            </a:extLst>
          </p:cNvPr>
          <p:cNvCxnSpPr/>
          <p:nvPr/>
        </p:nvCxnSpPr>
        <p:spPr>
          <a:xfrm flipV="1">
            <a:off x="2375254" y="4235569"/>
            <a:ext cx="15594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33615-3177-49E1-A049-029667C1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</a:t>
            </a:r>
            <a:r>
              <a:rPr kumimoji="1" lang="ja-JP" altLang="en-US" dirty="0"/>
              <a:t>の真空状態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7FBED8A-5DB2-4BB8-BDCF-78076CF1C129}"/>
              </a:ext>
            </a:extLst>
          </p:cNvPr>
          <p:cNvSpPr/>
          <p:nvPr/>
        </p:nvSpPr>
        <p:spPr>
          <a:xfrm rot="17978310">
            <a:off x="3378823" y="3221384"/>
            <a:ext cx="1843183" cy="859186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32A9D48-BCD6-43DF-A6D8-5AF09421E5F2}"/>
              </a:ext>
            </a:extLst>
          </p:cNvPr>
          <p:cNvSpPr>
            <a:spLocks noChangeAspect="1"/>
          </p:cNvSpPr>
          <p:nvPr/>
        </p:nvSpPr>
        <p:spPr>
          <a:xfrm>
            <a:off x="3867504" y="3952357"/>
            <a:ext cx="324000" cy="3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7721FA-9E36-4F8F-9D77-67923387DBD4}"/>
              </a:ext>
            </a:extLst>
          </p:cNvPr>
          <p:cNvSpPr>
            <a:spLocks noChangeAspect="1"/>
          </p:cNvSpPr>
          <p:nvPr/>
        </p:nvSpPr>
        <p:spPr>
          <a:xfrm>
            <a:off x="4409999" y="2982681"/>
            <a:ext cx="324000" cy="3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C5573E-5046-4543-A737-067AD0179A55}"/>
              </a:ext>
            </a:extLst>
          </p:cNvPr>
          <p:cNvSpPr txBox="1"/>
          <p:nvPr/>
        </p:nvSpPr>
        <p:spPr>
          <a:xfrm>
            <a:off x="4955948" y="27298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クォーク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996FBB-C861-4319-B5E8-1C7B211CF742}"/>
              </a:ext>
            </a:extLst>
          </p:cNvPr>
          <p:cNvSpPr txBox="1"/>
          <p:nvPr/>
        </p:nvSpPr>
        <p:spPr>
          <a:xfrm>
            <a:off x="2280368" y="387857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反クォーク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A586B32-986D-4E4D-B002-DADF9DE8E418}"/>
              </a:ext>
            </a:extLst>
          </p:cNvPr>
          <p:cNvCxnSpPr/>
          <p:nvPr/>
        </p:nvCxnSpPr>
        <p:spPr>
          <a:xfrm flipV="1">
            <a:off x="4731180" y="3094429"/>
            <a:ext cx="1337094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32486C2-8F6A-4668-9661-69CDB6C75970}"/>
              </a:ext>
            </a:extLst>
          </p:cNvPr>
          <p:cNvCxnSpPr/>
          <p:nvPr/>
        </p:nvCxnSpPr>
        <p:spPr>
          <a:xfrm flipV="1">
            <a:off x="2375254" y="4235569"/>
            <a:ext cx="15594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8D62648-5F23-4B97-8F7B-178048A0A93C}"/>
              </a:ext>
            </a:extLst>
          </p:cNvPr>
          <p:cNvGrpSpPr/>
          <p:nvPr/>
        </p:nvGrpSpPr>
        <p:grpSpPr>
          <a:xfrm rot="2601659">
            <a:off x="594524" y="1862190"/>
            <a:ext cx="866495" cy="1843183"/>
            <a:chOff x="717653" y="3141075"/>
            <a:chExt cx="866495" cy="1843183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9689253B-563D-4D03-931C-836E6044802B}"/>
                </a:ext>
              </a:extLst>
            </p:cNvPr>
            <p:cNvSpPr/>
            <p:nvPr/>
          </p:nvSpPr>
          <p:spPr>
            <a:xfrm rot="17978310">
              <a:off x="228972" y="3633074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6F98CACA-BDDE-4B50-9C03-EFEB70364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653" y="4364047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3A75884-4CC4-435D-B83C-6C5A7C9BED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0148" y="3394371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F7E9D72-4F73-41E7-ADD0-7F6DADAB96CB}"/>
              </a:ext>
            </a:extLst>
          </p:cNvPr>
          <p:cNvGrpSpPr/>
          <p:nvPr/>
        </p:nvGrpSpPr>
        <p:grpSpPr>
          <a:xfrm>
            <a:off x="6823018" y="4989951"/>
            <a:ext cx="866495" cy="1843183"/>
            <a:chOff x="5304330" y="3707302"/>
            <a:chExt cx="866495" cy="1843183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6929C4F-9B27-424B-B557-E09F1A3E0AD2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D00A2702-3662-40C1-8DF2-6612E29B9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2FF4CB5-9F6D-4D59-9A7E-AA21F07A2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E2DE4B2-9D9B-414E-B199-C1DD7B435B90}"/>
              </a:ext>
            </a:extLst>
          </p:cNvPr>
          <p:cNvGrpSpPr/>
          <p:nvPr/>
        </p:nvGrpSpPr>
        <p:grpSpPr>
          <a:xfrm rot="7690859">
            <a:off x="2294434" y="4483656"/>
            <a:ext cx="866495" cy="1843183"/>
            <a:chOff x="5304330" y="3707302"/>
            <a:chExt cx="866495" cy="1843183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58A82492-0635-47AB-8C23-55BD94871694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C378FEB-6DB6-48D7-A3E7-49718D732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B88F797D-B299-43F9-8211-9CC20BFEC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BB0A7C5-A64F-4129-AADE-28CC94142210}"/>
              </a:ext>
            </a:extLst>
          </p:cNvPr>
          <p:cNvGrpSpPr/>
          <p:nvPr/>
        </p:nvGrpSpPr>
        <p:grpSpPr>
          <a:xfrm rot="15448200">
            <a:off x="8158033" y="3454589"/>
            <a:ext cx="866495" cy="1843183"/>
            <a:chOff x="5304330" y="3707302"/>
            <a:chExt cx="866495" cy="1843183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2F6F567F-7B99-4D5E-A0AD-B23D718ED435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3BF4F681-0F2F-4F27-A7EE-0F640D964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1994D9F-7A75-4921-9211-47648BC2F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8177DB6-4A38-4C08-A6CB-01C02A044F5F}"/>
              </a:ext>
            </a:extLst>
          </p:cNvPr>
          <p:cNvGrpSpPr/>
          <p:nvPr/>
        </p:nvGrpSpPr>
        <p:grpSpPr>
          <a:xfrm rot="8439204">
            <a:off x="6389511" y="2041251"/>
            <a:ext cx="866495" cy="1843183"/>
            <a:chOff x="5304330" y="3707302"/>
            <a:chExt cx="866495" cy="1843183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1341214-3BA1-4119-A7B9-51683F186D58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E53E2D71-5DAB-4CBC-959C-9C9044210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815797CD-55F4-4BAB-BD9F-66C1F2A8D7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6BFDE27-BBFF-48BE-BF7B-7B4625DE63D7}"/>
              </a:ext>
            </a:extLst>
          </p:cNvPr>
          <p:cNvGrpSpPr/>
          <p:nvPr/>
        </p:nvGrpSpPr>
        <p:grpSpPr>
          <a:xfrm rot="19047489">
            <a:off x="775589" y="3513139"/>
            <a:ext cx="866495" cy="1843183"/>
            <a:chOff x="5304330" y="3707302"/>
            <a:chExt cx="866495" cy="1843183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160A8730-7557-4E46-9ADA-4679D3B3A0D1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DE2B4BE6-1290-45AC-8007-C722342B9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E44769EC-A064-4BE2-A84A-795E117285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3B575D9-C66E-441C-8069-CDEE2812CCF9}"/>
              </a:ext>
            </a:extLst>
          </p:cNvPr>
          <p:cNvGrpSpPr/>
          <p:nvPr/>
        </p:nvGrpSpPr>
        <p:grpSpPr>
          <a:xfrm rot="13580332">
            <a:off x="7564498" y="2020983"/>
            <a:ext cx="866495" cy="1843183"/>
            <a:chOff x="5304330" y="3707302"/>
            <a:chExt cx="866495" cy="1843183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781F8068-2C6F-4268-9CDE-94410A6E6D31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19CF2E56-8C45-4F04-B0A4-F13302D94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8AEC1C15-98B3-4DB7-9A57-9579B96BE2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31B108C-CF5E-4C2F-94AD-3A411E3D3E8D}"/>
              </a:ext>
            </a:extLst>
          </p:cNvPr>
          <p:cNvGrpSpPr/>
          <p:nvPr/>
        </p:nvGrpSpPr>
        <p:grpSpPr>
          <a:xfrm rot="3916217">
            <a:off x="5865715" y="4746462"/>
            <a:ext cx="866495" cy="1843183"/>
            <a:chOff x="5304330" y="3707302"/>
            <a:chExt cx="866495" cy="1843183"/>
          </a:xfrm>
        </p:grpSpPr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6C175CA2-2449-4134-875A-3E9B43FE1C0C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1C9480F9-63E8-4AD9-BA5E-A71D30CA7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C1BE099-3B7A-41A9-AF7F-9AD820B5A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F9E46AD-2721-43E1-B096-00CDA59C2B0F}"/>
              </a:ext>
            </a:extLst>
          </p:cNvPr>
          <p:cNvGrpSpPr/>
          <p:nvPr/>
        </p:nvGrpSpPr>
        <p:grpSpPr>
          <a:xfrm rot="6634626">
            <a:off x="4771365" y="3185417"/>
            <a:ext cx="866495" cy="1843183"/>
            <a:chOff x="5304330" y="3707302"/>
            <a:chExt cx="866495" cy="1843183"/>
          </a:xfrm>
        </p:grpSpPr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DB738422-F1E2-4908-9B53-C52F07321238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75E22C5A-6590-4512-8B27-023E88112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90FCB3BE-8B97-40B4-A9F0-515D76423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093D706-B2DA-4B38-A396-D537166426A4}"/>
              </a:ext>
            </a:extLst>
          </p:cNvPr>
          <p:cNvGrpSpPr/>
          <p:nvPr/>
        </p:nvGrpSpPr>
        <p:grpSpPr>
          <a:xfrm rot="14776934">
            <a:off x="3530936" y="4493571"/>
            <a:ext cx="866495" cy="1843183"/>
            <a:chOff x="5304330" y="3707302"/>
            <a:chExt cx="866495" cy="1843183"/>
          </a:xfrm>
        </p:grpSpPr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AFAABD96-D9DF-4012-92DB-F39354630061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1130420E-2DB7-456B-8884-3481A3714D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34178436-9A06-4FE8-861E-5990F75DC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F052529-6544-4806-8B63-05D8F357CF20}"/>
              </a:ext>
            </a:extLst>
          </p:cNvPr>
          <p:cNvGrpSpPr/>
          <p:nvPr/>
        </p:nvGrpSpPr>
        <p:grpSpPr>
          <a:xfrm rot="4189185">
            <a:off x="870108" y="4724167"/>
            <a:ext cx="866495" cy="1843183"/>
            <a:chOff x="5304330" y="3707302"/>
            <a:chExt cx="866495" cy="184318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72F49CAC-CC6E-4A13-B38C-1C152B246385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5EDAC511-F398-4E32-B57B-E29D34522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88E7C4C4-1792-4287-AF12-6422E2FD6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D8CB81CE-D60C-47D1-AFCF-0912FFEB6F5F}"/>
              </a:ext>
            </a:extLst>
          </p:cNvPr>
          <p:cNvGrpSpPr/>
          <p:nvPr/>
        </p:nvGrpSpPr>
        <p:grpSpPr>
          <a:xfrm>
            <a:off x="5456730" y="3859702"/>
            <a:ext cx="866495" cy="1843183"/>
            <a:chOff x="5304330" y="3707302"/>
            <a:chExt cx="866495" cy="1843183"/>
          </a:xfrm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1E3B48E8-2CFE-4251-A72C-2996A5DE757E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9B85B9C5-171D-4F62-8210-DA83BAFF0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924360D5-7A03-4360-BED6-718986E71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9" name="Picture 2" descr="「南部陽一郎」の画像検索結果">
            <a:extLst>
              <a:ext uri="{FF2B5EF4-FFF2-40B4-BE49-F238E27FC236}">
                <a16:creationId xmlns:a16="http://schemas.microsoft.com/office/drawing/2014/main" id="{F3B85350-5659-4F43-AF03-0E872AB3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0" y="5211586"/>
            <a:ext cx="1326665" cy="15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C260489-FEE3-4842-94E7-ADDC8F217F93}"/>
              </a:ext>
            </a:extLst>
          </p:cNvPr>
          <p:cNvSpPr txBox="1"/>
          <p:nvPr/>
        </p:nvSpPr>
        <p:spPr>
          <a:xfrm>
            <a:off x="1401901" y="6300645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ffectLst>
                  <a:glow rad="177800">
                    <a:srgbClr val="1C6C8E"/>
                  </a:glow>
                </a:effectLst>
                <a:latin typeface="+mj-ea"/>
                <a:ea typeface="+mj-ea"/>
              </a:rPr>
              <a:t>カイラル対称性の自発的破れ（南部陽一郎）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C1CB848-2CD8-4C23-B9A2-1A56DC0C3ACF}"/>
              </a:ext>
            </a:extLst>
          </p:cNvPr>
          <p:cNvSpPr txBox="1"/>
          <p:nvPr/>
        </p:nvSpPr>
        <p:spPr>
          <a:xfrm>
            <a:off x="1041149" y="1458219"/>
            <a:ext cx="7027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+mn-ea"/>
              </a:rPr>
              <a:t>我々の真空は、クォークの「凝縮」で埋め尽くされている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6F5E762B-5F1B-4124-B4E6-A72029709F8A}"/>
              </a:ext>
            </a:extLst>
          </p:cNvPr>
          <p:cNvGrpSpPr/>
          <p:nvPr/>
        </p:nvGrpSpPr>
        <p:grpSpPr>
          <a:xfrm rot="13685975">
            <a:off x="2708816" y="1693313"/>
            <a:ext cx="866495" cy="1843183"/>
            <a:chOff x="5304330" y="3707302"/>
            <a:chExt cx="866495" cy="1843183"/>
          </a:xfrm>
        </p:grpSpPr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970A23FB-09B8-4A32-B714-611596E174C4}"/>
                </a:ext>
              </a:extLst>
            </p:cNvPr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18C90F63-0D81-49CF-AC9D-EB61268BE0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19091C92-08CA-4E44-AC96-2A9F29322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7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超高温・超高密度物質の物性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970C914-8F9C-4668-A652-D5EB74B6B79F}"/>
              </a:ext>
            </a:extLst>
          </p:cNvPr>
          <p:cNvGrpSpPr/>
          <p:nvPr/>
        </p:nvGrpSpPr>
        <p:grpSpPr>
          <a:xfrm>
            <a:off x="1044521" y="1349635"/>
            <a:ext cx="7054958" cy="1611086"/>
            <a:chOff x="1044521" y="1349635"/>
            <a:chExt cx="7054958" cy="1611086"/>
          </a:xfrm>
        </p:grpSpPr>
        <p:sp>
          <p:nvSpPr>
            <p:cNvPr id="15" name="角丸四角形 8">
              <a:extLst>
                <a:ext uri="{FF2B5EF4-FFF2-40B4-BE49-F238E27FC236}">
                  <a16:creationId xmlns:a16="http://schemas.microsoft.com/office/drawing/2014/main" id="{5DF18BE6-4E18-4EC8-ABC1-AA33A8A68BCF}"/>
                </a:ext>
              </a:extLst>
            </p:cNvPr>
            <p:cNvSpPr/>
            <p:nvPr/>
          </p:nvSpPr>
          <p:spPr>
            <a:xfrm>
              <a:off x="1044521" y="1349635"/>
              <a:ext cx="7054958" cy="1611086"/>
            </a:xfrm>
            <a:prstGeom prst="roundRect">
              <a:avLst>
                <a:gd name="adj" fmla="val 8617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&amp;gt;10^{12} ~{\rm K},~&#10;\rho &amp;gt; 10^{15} ~{\rm g/cm}^3&#10;\end{align*}&lt;/body&gt;&#10;  &lt;fcolor&gt;FFFFFFFF&lt;/fcolor&gt;&#10;  &lt;bcolor&gt;FFFFFFFF&lt;/bcolor&gt;&#10;  &lt;transparent&gt;True&lt;/transparent&gt;&#10;  &lt;resolution&gt;1800&lt;/resolution&gt;&#10;  &lt;imageh&gt;301&lt;/imageh&gt;&#10;  &lt;imagew&gt;3100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085" y="2056127"/>
              <a:ext cx="5829827" cy="56605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325231" y="1481586"/>
              <a:ext cx="4493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+mj-ea"/>
                  <a:ea typeface="+mj-ea"/>
                </a:rPr>
                <a:t>どのくらい高温？高密度？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72739" y="3167578"/>
            <a:ext cx="7478779" cy="3330730"/>
            <a:chOff x="872739" y="3167578"/>
            <a:chExt cx="7478779" cy="3330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72739" y="3744731"/>
                  <a:ext cx="33685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2800" b="1" dirty="0">
                      <a:latin typeface="+mj-ea"/>
                      <a:ea typeface="+mj-ea"/>
                    </a:rPr>
                    <a:t>初期宇宙 </a:t>
                  </a:r>
                  <a:r>
                    <a:rPr lang="en-US" altLang="ja-JP" sz="2400" dirty="0">
                      <a:latin typeface="Century" panose="020406040505050203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altLang="ja-JP" sz="2400" dirty="0">
                      <a:latin typeface="Century" panose="02040604050505020304" pitchFamily="18" charset="0"/>
                    </a:rPr>
                    <a:t>)</a:t>
                  </a:r>
                  <a:endParaRPr lang="en-US" altLang="ja-JP" sz="2800" dirty="0">
                    <a:latin typeface="Century" panose="020406040505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739" y="3744731"/>
                  <a:ext cx="3368550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627" t="-11628" r="-542" b="-313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3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>
              <a:off x="919110" y="4272967"/>
              <a:ext cx="3275808" cy="222534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427" y="4272967"/>
              <a:ext cx="3344091" cy="222534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150849" y="3744731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+mj-ea"/>
                  <a:ea typeface="+mj-ea"/>
                </a:rPr>
                <a:t>中性子星の中心部</a:t>
              </a:r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rho &amp;gt; 10^{15} ~{\rm g/cm}^3&#10;\end{align*}&lt;/body&gt;&#10;  &lt;fcolor&gt;FFFFFFFF&lt;/fcolor&gt;&#10;  &lt;bcolor&gt;FFFFFFFF&lt;/bcolor&gt;&#10;  &lt;transparent&gt;True&lt;/transparent&gt;&#10;  &lt;resolution&gt;1800&lt;/resolution&gt;&#10;  &lt;imageh&gt;301&lt;/imageh&gt;&#10;  &lt;imagew&gt;1655&lt;/imagew&gt;&#10;  &lt;scale&gt;50&lt;/scale&gt;&#10;  &lt;cursor&gt;1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924" y="6082452"/>
              <a:ext cx="2031095" cy="369401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amp;gt;10^{12} ~{\rm K}\simeq 100 ~{\rm MeV}&#10;\end{align*}&lt;/body&gt;&#10;  &lt;fcolor&gt;FFFFFFFF&lt;/fcolor&gt;&#10;  &lt;bcolor&gt;FFFFFFFF&lt;/bcolor&gt;&#10;  &lt;transparent&gt;True&lt;/transparent&gt;&#10;  &lt;resolution&gt;1800&lt;/resolution&gt;&#10;  &lt;imageh&gt;228&lt;/imageh&gt;&#10;  &lt;imagew&gt;2552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4" y="6142162"/>
              <a:ext cx="3131938" cy="27981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043374" y="3167578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+mj-ea"/>
                  <a:ea typeface="+mj-ea"/>
                </a:rPr>
                <a:t>どこでできるの？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2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素粒子階層の相転移現象</a:t>
            </a:r>
          </a:p>
        </p:txBody>
      </p:sp>
      <p:sp>
        <p:nvSpPr>
          <p:cNvPr id="193" name="角丸四角形 192"/>
          <p:cNvSpPr/>
          <p:nvPr/>
        </p:nvSpPr>
        <p:spPr>
          <a:xfrm>
            <a:off x="492919" y="2149459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4" name="円/楕円 3"/>
          <p:cNvSpPr>
            <a:spLocks noChangeAspect="1"/>
          </p:cNvSpPr>
          <p:nvPr/>
        </p:nvSpPr>
        <p:spPr>
          <a:xfrm>
            <a:off x="1004455" y="2704121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236498" y="15001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9E4FF"/>
                </a:solidFill>
                <a:latin typeface="+mn-ea"/>
              </a:rPr>
              <a:t>真空</a:t>
            </a:r>
          </a:p>
        </p:txBody>
      </p:sp>
      <p:sp>
        <p:nvSpPr>
          <p:cNvPr id="196" name="円/楕円 9"/>
          <p:cNvSpPr/>
          <p:nvPr/>
        </p:nvSpPr>
        <p:spPr>
          <a:xfrm>
            <a:off x="1212142" y="2800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7" name="円/楕円 10"/>
          <p:cNvSpPr/>
          <p:nvPr/>
        </p:nvSpPr>
        <p:spPr>
          <a:xfrm>
            <a:off x="1212142" y="296719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8" name="円/楕円 11"/>
          <p:cNvSpPr/>
          <p:nvPr/>
        </p:nvSpPr>
        <p:spPr>
          <a:xfrm>
            <a:off x="1078742" y="28411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9" name="円/楕円 14"/>
          <p:cNvSpPr>
            <a:spLocks/>
          </p:cNvSpPr>
          <p:nvPr/>
        </p:nvSpPr>
        <p:spPr>
          <a:xfrm rot="20482384">
            <a:off x="1920296" y="343183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0" name="円/楕円 15"/>
          <p:cNvSpPr/>
          <p:nvPr/>
        </p:nvSpPr>
        <p:spPr>
          <a:xfrm>
            <a:off x="2031309" y="36464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1" name="円/楕円 16"/>
          <p:cNvSpPr/>
          <p:nvPr/>
        </p:nvSpPr>
        <p:spPr>
          <a:xfrm>
            <a:off x="2001983" y="351352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1659568" y="2487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E8B54D">
                    <a:lumMod val="50000"/>
                  </a:srgbClr>
                </a:solidFill>
                <a:latin typeface="Calibri Light"/>
                <a:ea typeface="HG明朝B"/>
              </a:rPr>
              <a:t>バリオン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781873" y="36461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E8B54D">
                    <a:lumMod val="50000"/>
                  </a:srgbClr>
                </a:solidFill>
                <a:latin typeface="Calibri Light"/>
                <a:ea typeface="HG明朝B"/>
              </a:rPr>
              <a:t>メソン</a:t>
            </a:r>
          </a:p>
        </p:txBody>
      </p:sp>
      <p:cxnSp>
        <p:nvCxnSpPr>
          <p:cNvPr id="204" name="直線コネクタ 203"/>
          <p:cNvCxnSpPr/>
          <p:nvPr/>
        </p:nvCxnSpPr>
        <p:spPr>
          <a:xfrm flipH="1">
            <a:off x="1764399" y="2827699"/>
            <a:ext cx="83381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05" name="直線矢印コネクタ 204"/>
          <p:cNvCxnSpPr>
            <a:endCxn id="194" idx="6"/>
          </p:cNvCxnSpPr>
          <p:nvPr/>
        </p:nvCxnSpPr>
        <p:spPr>
          <a:xfrm flipH="1">
            <a:off x="1436455" y="2827699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06" name="直線コネクタ 205"/>
          <p:cNvCxnSpPr/>
          <p:nvPr/>
        </p:nvCxnSpPr>
        <p:spPr>
          <a:xfrm flipH="1">
            <a:off x="804198" y="4007851"/>
            <a:ext cx="83381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07" name="直線矢印コネクタ 206"/>
          <p:cNvCxnSpPr/>
          <p:nvPr/>
        </p:nvCxnSpPr>
        <p:spPr>
          <a:xfrm flipV="1">
            <a:off x="1629051" y="3736795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6903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素粒子階層の相転移現象</a:t>
            </a:r>
          </a:p>
        </p:txBody>
      </p:sp>
      <p:sp>
        <p:nvSpPr>
          <p:cNvPr id="193" name="角丸四角形 192"/>
          <p:cNvSpPr/>
          <p:nvPr/>
        </p:nvSpPr>
        <p:spPr>
          <a:xfrm>
            <a:off x="492919" y="2149459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4" name="円/楕円 3"/>
          <p:cNvSpPr>
            <a:spLocks noChangeAspect="1"/>
          </p:cNvSpPr>
          <p:nvPr/>
        </p:nvSpPr>
        <p:spPr>
          <a:xfrm>
            <a:off x="1004455" y="2704121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236498" y="15001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9E4FF"/>
                </a:solidFill>
                <a:latin typeface="+mn-ea"/>
              </a:rPr>
              <a:t>真空</a:t>
            </a:r>
          </a:p>
        </p:txBody>
      </p:sp>
      <p:sp>
        <p:nvSpPr>
          <p:cNvPr id="196" name="円/楕円 9"/>
          <p:cNvSpPr/>
          <p:nvPr/>
        </p:nvSpPr>
        <p:spPr>
          <a:xfrm>
            <a:off x="1212142" y="2800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7" name="円/楕円 10"/>
          <p:cNvSpPr/>
          <p:nvPr/>
        </p:nvSpPr>
        <p:spPr>
          <a:xfrm>
            <a:off x="1212142" y="296719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8" name="円/楕円 11"/>
          <p:cNvSpPr/>
          <p:nvPr/>
        </p:nvSpPr>
        <p:spPr>
          <a:xfrm>
            <a:off x="1078742" y="28411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9" name="円/楕円 14"/>
          <p:cNvSpPr>
            <a:spLocks/>
          </p:cNvSpPr>
          <p:nvPr/>
        </p:nvSpPr>
        <p:spPr>
          <a:xfrm rot="20482384">
            <a:off x="1920296" y="343183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0" name="円/楕円 15"/>
          <p:cNvSpPr/>
          <p:nvPr/>
        </p:nvSpPr>
        <p:spPr>
          <a:xfrm>
            <a:off x="2031309" y="36464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1" name="円/楕円 16"/>
          <p:cNvSpPr/>
          <p:nvPr/>
        </p:nvSpPr>
        <p:spPr>
          <a:xfrm>
            <a:off x="2001983" y="351352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1659568" y="2487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E8B54D">
                    <a:lumMod val="50000"/>
                  </a:srgbClr>
                </a:solidFill>
                <a:latin typeface="Calibri Light"/>
                <a:ea typeface="HG明朝B"/>
              </a:rPr>
              <a:t>バリオン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781873" y="36461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E8B54D">
                    <a:lumMod val="50000"/>
                  </a:srgbClr>
                </a:solidFill>
                <a:latin typeface="Calibri Light"/>
                <a:ea typeface="HG明朝B"/>
              </a:rPr>
              <a:t>メソン</a:t>
            </a:r>
          </a:p>
        </p:txBody>
      </p:sp>
      <p:cxnSp>
        <p:nvCxnSpPr>
          <p:cNvPr id="204" name="直線コネクタ 203"/>
          <p:cNvCxnSpPr/>
          <p:nvPr/>
        </p:nvCxnSpPr>
        <p:spPr>
          <a:xfrm flipH="1">
            <a:off x="1764399" y="2827699"/>
            <a:ext cx="83381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05" name="直線矢印コネクタ 204"/>
          <p:cNvCxnSpPr>
            <a:endCxn id="194" idx="6"/>
          </p:cNvCxnSpPr>
          <p:nvPr/>
        </p:nvCxnSpPr>
        <p:spPr>
          <a:xfrm flipH="1">
            <a:off x="1436455" y="2827699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06" name="直線コネクタ 205"/>
          <p:cNvCxnSpPr/>
          <p:nvPr/>
        </p:nvCxnSpPr>
        <p:spPr>
          <a:xfrm flipH="1">
            <a:off x="804198" y="4007851"/>
            <a:ext cx="83381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07" name="直線矢印コネクタ 206"/>
          <p:cNvCxnSpPr/>
          <p:nvPr/>
        </p:nvCxnSpPr>
        <p:spPr>
          <a:xfrm flipV="1">
            <a:off x="1629051" y="3736795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208" name="テキスト ボックス 207"/>
          <p:cNvSpPr txBox="1"/>
          <p:nvPr/>
        </p:nvSpPr>
        <p:spPr>
          <a:xfrm>
            <a:off x="3545911" y="1531670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CCCC"/>
                </a:solidFill>
                <a:latin typeface="+mn-ea"/>
              </a:rPr>
              <a:t>温度を上げていくと</a:t>
            </a:r>
            <a:r>
              <a:rPr lang="en-US" altLang="ja-JP" sz="2800" dirty="0">
                <a:solidFill>
                  <a:srgbClr val="FFCCCC"/>
                </a:solidFill>
                <a:latin typeface="+mn-ea"/>
              </a:rPr>
              <a:t> … </a:t>
            </a:r>
            <a:endParaRPr lang="ja-JP" altLang="en-US" sz="2800" dirty="0">
              <a:solidFill>
                <a:srgbClr val="FFCCCC"/>
              </a:solidFill>
              <a:latin typeface="+mn-ea"/>
            </a:endParaRPr>
          </a:p>
        </p:txBody>
      </p:sp>
      <p:sp>
        <p:nvSpPr>
          <p:cNvPr id="209" name="角丸四角形 208"/>
          <p:cNvSpPr/>
          <p:nvPr/>
        </p:nvSpPr>
        <p:spPr>
          <a:xfrm>
            <a:off x="3356568" y="2149459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0" name="角丸四角形 209"/>
          <p:cNvSpPr/>
          <p:nvPr/>
        </p:nvSpPr>
        <p:spPr>
          <a:xfrm>
            <a:off x="6220218" y="2149459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1" name="円/楕円 17"/>
          <p:cNvSpPr>
            <a:spLocks noChangeAspect="1"/>
          </p:cNvSpPr>
          <p:nvPr/>
        </p:nvSpPr>
        <p:spPr>
          <a:xfrm>
            <a:off x="4026132" y="253371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2" name="円/楕円 19"/>
          <p:cNvSpPr/>
          <p:nvPr/>
        </p:nvSpPr>
        <p:spPr>
          <a:xfrm>
            <a:off x="4378534" y="36702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3" name="円/楕円 21"/>
          <p:cNvSpPr>
            <a:spLocks/>
          </p:cNvSpPr>
          <p:nvPr/>
        </p:nvSpPr>
        <p:spPr>
          <a:xfrm rot="1228704">
            <a:off x="3777723" y="321805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4" name="円/楕円 23"/>
          <p:cNvSpPr/>
          <p:nvPr/>
        </p:nvSpPr>
        <p:spPr>
          <a:xfrm>
            <a:off x="5245198" y="422122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5" name="円/楕円 24"/>
          <p:cNvSpPr>
            <a:spLocks noChangeAspect="1"/>
          </p:cNvSpPr>
          <p:nvPr/>
        </p:nvSpPr>
        <p:spPr>
          <a:xfrm>
            <a:off x="7321636" y="262069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6" name="円/楕円 28"/>
          <p:cNvSpPr>
            <a:spLocks/>
          </p:cNvSpPr>
          <p:nvPr/>
        </p:nvSpPr>
        <p:spPr>
          <a:xfrm rot="17174715">
            <a:off x="7601005" y="340577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7" name="円/楕円 31"/>
          <p:cNvSpPr>
            <a:spLocks noChangeAspect="1"/>
          </p:cNvSpPr>
          <p:nvPr/>
        </p:nvSpPr>
        <p:spPr>
          <a:xfrm>
            <a:off x="4333319" y="358385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8" name="円/楕円 32"/>
          <p:cNvSpPr/>
          <p:nvPr/>
        </p:nvSpPr>
        <p:spPr>
          <a:xfrm>
            <a:off x="4290308" y="277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9" name="円/楕円 34"/>
          <p:cNvSpPr/>
          <p:nvPr/>
        </p:nvSpPr>
        <p:spPr>
          <a:xfrm>
            <a:off x="4085004" y="27469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0" name="円/楕円 35"/>
          <p:cNvSpPr>
            <a:spLocks/>
          </p:cNvSpPr>
          <p:nvPr/>
        </p:nvSpPr>
        <p:spPr>
          <a:xfrm rot="5085779">
            <a:off x="4703969" y="258516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1" name="円/楕円 38"/>
          <p:cNvSpPr>
            <a:spLocks/>
          </p:cNvSpPr>
          <p:nvPr/>
        </p:nvSpPr>
        <p:spPr>
          <a:xfrm rot="18258488">
            <a:off x="4697821" y="320128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2" name="円/楕円 39"/>
          <p:cNvSpPr>
            <a:spLocks/>
          </p:cNvSpPr>
          <p:nvPr/>
        </p:nvSpPr>
        <p:spPr>
          <a:xfrm rot="7329639">
            <a:off x="3880263" y="38399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3" name="円/楕円 40"/>
          <p:cNvSpPr>
            <a:spLocks/>
          </p:cNvSpPr>
          <p:nvPr/>
        </p:nvSpPr>
        <p:spPr>
          <a:xfrm rot="612483">
            <a:off x="5184736" y="305667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4" name="円/楕円 41"/>
          <p:cNvSpPr>
            <a:spLocks/>
          </p:cNvSpPr>
          <p:nvPr/>
        </p:nvSpPr>
        <p:spPr>
          <a:xfrm rot="17901955">
            <a:off x="5100240" y="39847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5" name="円/楕円 42"/>
          <p:cNvSpPr>
            <a:spLocks/>
          </p:cNvSpPr>
          <p:nvPr/>
        </p:nvSpPr>
        <p:spPr>
          <a:xfrm rot="3041351">
            <a:off x="5040797" y="337104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6" name="円/楕円 43"/>
          <p:cNvSpPr>
            <a:spLocks/>
          </p:cNvSpPr>
          <p:nvPr/>
        </p:nvSpPr>
        <p:spPr>
          <a:xfrm rot="18258488">
            <a:off x="3583416" y="264440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7" name="円/楕円 44"/>
          <p:cNvSpPr>
            <a:spLocks/>
          </p:cNvSpPr>
          <p:nvPr/>
        </p:nvSpPr>
        <p:spPr>
          <a:xfrm rot="18258488">
            <a:off x="4222665" y="301561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8" name="円/楕円 45"/>
          <p:cNvSpPr>
            <a:spLocks/>
          </p:cNvSpPr>
          <p:nvPr/>
        </p:nvSpPr>
        <p:spPr>
          <a:xfrm rot="18944790">
            <a:off x="5183850" y="242816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9" name="円/楕円 46"/>
          <p:cNvSpPr>
            <a:spLocks/>
          </p:cNvSpPr>
          <p:nvPr/>
        </p:nvSpPr>
        <p:spPr>
          <a:xfrm rot="5190448">
            <a:off x="4388708" y="410964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0" name="円/楕円 48"/>
          <p:cNvSpPr/>
          <p:nvPr/>
        </p:nvSpPr>
        <p:spPr>
          <a:xfrm>
            <a:off x="4404132" y="429942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1" name="円/楕円 49"/>
          <p:cNvSpPr/>
          <p:nvPr/>
        </p:nvSpPr>
        <p:spPr>
          <a:xfrm>
            <a:off x="5141609" y="40630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2" name="円/楕円 51"/>
          <p:cNvSpPr/>
          <p:nvPr/>
        </p:nvSpPr>
        <p:spPr>
          <a:xfrm>
            <a:off x="4557382" y="36702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3" name="円/楕円 52"/>
          <p:cNvSpPr/>
          <p:nvPr/>
        </p:nvSpPr>
        <p:spPr>
          <a:xfrm>
            <a:off x="4276775" y="258537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4" name="円/楕円 53"/>
          <p:cNvSpPr/>
          <p:nvPr/>
        </p:nvSpPr>
        <p:spPr>
          <a:xfrm>
            <a:off x="4527066" y="390050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5" name="円/楕円 20"/>
          <p:cNvSpPr/>
          <p:nvPr/>
        </p:nvSpPr>
        <p:spPr>
          <a:xfrm>
            <a:off x="4121587" y="40116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6" name="円/楕円 18"/>
          <p:cNvSpPr/>
          <p:nvPr/>
        </p:nvSpPr>
        <p:spPr>
          <a:xfrm>
            <a:off x="3785300" y="27560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7" name="円/楕円 33"/>
          <p:cNvSpPr/>
          <p:nvPr/>
        </p:nvSpPr>
        <p:spPr>
          <a:xfrm>
            <a:off x="3887456" y="328821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8" name="円/楕円 50"/>
          <p:cNvSpPr/>
          <p:nvPr/>
        </p:nvSpPr>
        <p:spPr>
          <a:xfrm>
            <a:off x="4726052" y="27712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9" name="円/楕円 54"/>
          <p:cNvSpPr/>
          <p:nvPr/>
        </p:nvSpPr>
        <p:spPr>
          <a:xfrm>
            <a:off x="4847898" y="34345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0" name="円/楕円 55"/>
          <p:cNvSpPr/>
          <p:nvPr/>
        </p:nvSpPr>
        <p:spPr>
          <a:xfrm>
            <a:off x="4300947" y="305448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1" name="円/楕円 57"/>
          <p:cNvSpPr/>
          <p:nvPr/>
        </p:nvSpPr>
        <p:spPr>
          <a:xfrm>
            <a:off x="5373789" y="321101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2" name="円/楕円 58"/>
          <p:cNvSpPr/>
          <p:nvPr/>
        </p:nvSpPr>
        <p:spPr>
          <a:xfrm>
            <a:off x="5226610" y="25224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3" name="円/楕円 59"/>
          <p:cNvSpPr/>
          <p:nvPr/>
        </p:nvSpPr>
        <p:spPr>
          <a:xfrm>
            <a:off x="5065989" y="34654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4" name="円/楕円 66"/>
          <p:cNvSpPr/>
          <p:nvPr/>
        </p:nvSpPr>
        <p:spPr>
          <a:xfrm>
            <a:off x="4737874" y="331327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5" name="円/楕円 67"/>
          <p:cNvSpPr/>
          <p:nvPr/>
        </p:nvSpPr>
        <p:spPr>
          <a:xfrm>
            <a:off x="3889483" y="4038060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6" name="円/楕円 68"/>
          <p:cNvSpPr/>
          <p:nvPr/>
        </p:nvSpPr>
        <p:spPr>
          <a:xfrm>
            <a:off x="3875990" y="344416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7" name="円/楕円 69"/>
          <p:cNvSpPr/>
          <p:nvPr/>
        </p:nvSpPr>
        <p:spPr>
          <a:xfrm>
            <a:off x="3597493" y="285472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8" name="円/楕円 70"/>
          <p:cNvSpPr/>
          <p:nvPr/>
        </p:nvSpPr>
        <p:spPr>
          <a:xfrm>
            <a:off x="5209904" y="353686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9" name="円/楕円 71"/>
          <p:cNvSpPr/>
          <p:nvPr/>
        </p:nvSpPr>
        <p:spPr>
          <a:xfrm>
            <a:off x="4314051" y="325759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0" name="円/楕円 72"/>
          <p:cNvSpPr/>
          <p:nvPr/>
        </p:nvSpPr>
        <p:spPr>
          <a:xfrm>
            <a:off x="5184268" y="323931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1" name="円/楕円 73"/>
          <p:cNvSpPr/>
          <p:nvPr/>
        </p:nvSpPr>
        <p:spPr>
          <a:xfrm>
            <a:off x="4884237" y="2672010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2" name="円/楕円 74"/>
          <p:cNvSpPr/>
          <p:nvPr/>
        </p:nvSpPr>
        <p:spPr>
          <a:xfrm>
            <a:off x="5373789" y="2525952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3" name="円/楕円 75"/>
          <p:cNvSpPr/>
          <p:nvPr/>
        </p:nvSpPr>
        <p:spPr>
          <a:xfrm>
            <a:off x="4573678" y="417626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4" name="円/楕円 80"/>
          <p:cNvSpPr>
            <a:spLocks noChangeAspect="1"/>
          </p:cNvSpPr>
          <p:nvPr/>
        </p:nvSpPr>
        <p:spPr>
          <a:xfrm>
            <a:off x="6295827" y="256881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5" name="円/楕円 81"/>
          <p:cNvSpPr>
            <a:spLocks noChangeAspect="1"/>
          </p:cNvSpPr>
          <p:nvPr/>
        </p:nvSpPr>
        <p:spPr>
          <a:xfrm>
            <a:off x="7259234" y="3611811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6" name="円/楕円 82"/>
          <p:cNvSpPr>
            <a:spLocks noChangeAspect="1"/>
          </p:cNvSpPr>
          <p:nvPr/>
        </p:nvSpPr>
        <p:spPr>
          <a:xfrm>
            <a:off x="8105070" y="3428190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7" name="円/楕円 83"/>
          <p:cNvSpPr>
            <a:spLocks/>
          </p:cNvSpPr>
          <p:nvPr/>
        </p:nvSpPr>
        <p:spPr>
          <a:xfrm rot="3236454">
            <a:off x="7763889" y="320970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8" name="円/楕円 84"/>
          <p:cNvSpPr>
            <a:spLocks/>
          </p:cNvSpPr>
          <p:nvPr/>
        </p:nvSpPr>
        <p:spPr>
          <a:xfrm rot="20603844">
            <a:off x="7905805" y="376772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9" name="円/楕円 85"/>
          <p:cNvSpPr>
            <a:spLocks/>
          </p:cNvSpPr>
          <p:nvPr/>
        </p:nvSpPr>
        <p:spPr>
          <a:xfrm rot="1137787">
            <a:off x="6356846" y="29424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0" name="円/楕円 86"/>
          <p:cNvSpPr>
            <a:spLocks/>
          </p:cNvSpPr>
          <p:nvPr/>
        </p:nvSpPr>
        <p:spPr>
          <a:xfrm>
            <a:off x="8142372" y="405379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1" name="円/楕円 87"/>
          <p:cNvSpPr>
            <a:spLocks/>
          </p:cNvSpPr>
          <p:nvPr/>
        </p:nvSpPr>
        <p:spPr>
          <a:xfrm rot="5400000">
            <a:off x="7020578" y="284762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2" name="円/楕円 88"/>
          <p:cNvSpPr>
            <a:spLocks/>
          </p:cNvSpPr>
          <p:nvPr/>
        </p:nvSpPr>
        <p:spPr>
          <a:xfrm rot="17174715">
            <a:off x="6493120" y="317660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3" name="円/楕円 89"/>
          <p:cNvSpPr>
            <a:spLocks/>
          </p:cNvSpPr>
          <p:nvPr/>
        </p:nvSpPr>
        <p:spPr>
          <a:xfrm rot="3236454">
            <a:off x="7024355" y="311231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4" name="円/楕円 90"/>
          <p:cNvSpPr>
            <a:spLocks/>
          </p:cNvSpPr>
          <p:nvPr/>
        </p:nvSpPr>
        <p:spPr>
          <a:xfrm rot="20603844">
            <a:off x="6797920" y="348140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5" name="円/楕円 91"/>
          <p:cNvSpPr>
            <a:spLocks/>
          </p:cNvSpPr>
          <p:nvPr/>
        </p:nvSpPr>
        <p:spPr>
          <a:xfrm rot="1137787">
            <a:off x="7325604" y="298556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6" name="円/楕円 92"/>
          <p:cNvSpPr>
            <a:spLocks/>
          </p:cNvSpPr>
          <p:nvPr/>
        </p:nvSpPr>
        <p:spPr>
          <a:xfrm>
            <a:off x="6707290" y="252248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7" name="円/楕円 93"/>
          <p:cNvSpPr>
            <a:spLocks/>
          </p:cNvSpPr>
          <p:nvPr/>
        </p:nvSpPr>
        <p:spPr>
          <a:xfrm rot="5400000">
            <a:off x="6504872" y="228777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8" name="円/楕円 94"/>
          <p:cNvSpPr>
            <a:spLocks/>
          </p:cNvSpPr>
          <p:nvPr/>
        </p:nvSpPr>
        <p:spPr>
          <a:xfrm rot="17174715">
            <a:off x="7392149" y="229688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9" name="円/楕円 95"/>
          <p:cNvSpPr>
            <a:spLocks/>
          </p:cNvSpPr>
          <p:nvPr/>
        </p:nvSpPr>
        <p:spPr>
          <a:xfrm rot="3236454">
            <a:off x="8089678" y="228219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0" name="円/楕円 96"/>
          <p:cNvSpPr>
            <a:spLocks/>
          </p:cNvSpPr>
          <p:nvPr/>
        </p:nvSpPr>
        <p:spPr>
          <a:xfrm rot="20603844">
            <a:off x="7696542" y="25432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1" name="円/楕円 97"/>
          <p:cNvSpPr>
            <a:spLocks/>
          </p:cNvSpPr>
          <p:nvPr/>
        </p:nvSpPr>
        <p:spPr>
          <a:xfrm rot="1137787">
            <a:off x="8195531" y="25245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2" name="円/楕円 98"/>
          <p:cNvSpPr>
            <a:spLocks/>
          </p:cNvSpPr>
          <p:nvPr/>
        </p:nvSpPr>
        <p:spPr>
          <a:xfrm>
            <a:off x="6654731" y="287289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3" name="円/楕円 99"/>
          <p:cNvSpPr>
            <a:spLocks/>
          </p:cNvSpPr>
          <p:nvPr/>
        </p:nvSpPr>
        <p:spPr>
          <a:xfrm rot="5400000">
            <a:off x="8109413" y="30002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4" name="円/楕円 100"/>
          <p:cNvSpPr>
            <a:spLocks/>
          </p:cNvSpPr>
          <p:nvPr/>
        </p:nvSpPr>
        <p:spPr>
          <a:xfrm rot="17174715">
            <a:off x="6339315" y="376270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5" name="円/楕円 101"/>
          <p:cNvSpPr>
            <a:spLocks/>
          </p:cNvSpPr>
          <p:nvPr/>
        </p:nvSpPr>
        <p:spPr>
          <a:xfrm rot="3236454">
            <a:off x="6492206" y="34699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6" name="円/楕円 102"/>
          <p:cNvSpPr>
            <a:spLocks/>
          </p:cNvSpPr>
          <p:nvPr/>
        </p:nvSpPr>
        <p:spPr>
          <a:xfrm rot="20603844">
            <a:off x="7081405" y="343183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7" name="円/楕円 103"/>
          <p:cNvSpPr>
            <a:spLocks/>
          </p:cNvSpPr>
          <p:nvPr/>
        </p:nvSpPr>
        <p:spPr>
          <a:xfrm rot="1137787">
            <a:off x="7882961" y="411772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8" name="円/楕円 104"/>
          <p:cNvSpPr>
            <a:spLocks/>
          </p:cNvSpPr>
          <p:nvPr/>
        </p:nvSpPr>
        <p:spPr>
          <a:xfrm>
            <a:off x="6638040" y="372500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9" name="円/楕円 105"/>
          <p:cNvSpPr>
            <a:spLocks/>
          </p:cNvSpPr>
          <p:nvPr/>
        </p:nvSpPr>
        <p:spPr>
          <a:xfrm rot="5400000">
            <a:off x="6745691" y="401293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0" name="円/楕円 106"/>
          <p:cNvSpPr>
            <a:spLocks/>
          </p:cNvSpPr>
          <p:nvPr/>
        </p:nvSpPr>
        <p:spPr>
          <a:xfrm rot="17174715">
            <a:off x="7187014" y="395634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1" name="円/楕円 107"/>
          <p:cNvSpPr>
            <a:spLocks/>
          </p:cNvSpPr>
          <p:nvPr/>
        </p:nvSpPr>
        <p:spPr>
          <a:xfrm rot="3236454">
            <a:off x="6936853" y="374710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2" name="円/楕円 108"/>
          <p:cNvSpPr>
            <a:spLocks/>
          </p:cNvSpPr>
          <p:nvPr/>
        </p:nvSpPr>
        <p:spPr>
          <a:xfrm rot="20603844">
            <a:off x="7824592" y="285103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3" name="円/楕円 109"/>
          <p:cNvSpPr>
            <a:spLocks/>
          </p:cNvSpPr>
          <p:nvPr/>
        </p:nvSpPr>
        <p:spPr>
          <a:xfrm rot="1137787">
            <a:off x="7348461" y="32523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4" name="円/楕円 110"/>
          <p:cNvSpPr>
            <a:spLocks/>
          </p:cNvSpPr>
          <p:nvPr/>
        </p:nvSpPr>
        <p:spPr>
          <a:xfrm>
            <a:off x="7574629" y="299194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5" name="円/楕円 111"/>
          <p:cNvSpPr>
            <a:spLocks/>
          </p:cNvSpPr>
          <p:nvPr/>
        </p:nvSpPr>
        <p:spPr>
          <a:xfrm rot="5400000">
            <a:off x="7264444" y="420688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6" name="円/楕円 112"/>
          <p:cNvSpPr>
            <a:spLocks/>
          </p:cNvSpPr>
          <p:nvPr/>
        </p:nvSpPr>
        <p:spPr>
          <a:xfrm rot="17174715">
            <a:off x="8008256" y="2741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7" name="円/楕円 113"/>
          <p:cNvSpPr>
            <a:spLocks/>
          </p:cNvSpPr>
          <p:nvPr/>
        </p:nvSpPr>
        <p:spPr>
          <a:xfrm rot="3236454">
            <a:off x="7665138" y="364286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8" name="円/楕円 114"/>
          <p:cNvSpPr>
            <a:spLocks/>
          </p:cNvSpPr>
          <p:nvPr/>
        </p:nvSpPr>
        <p:spPr>
          <a:xfrm rot="20603844">
            <a:off x="6992807" y="416446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9" name="円/楕円 115"/>
          <p:cNvSpPr>
            <a:spLocks/>
          </p:cNvSpPr>
          <p:nvPr/>
        </p:nvSpPr>
        <p:spPr>
          <a:xfrm rot="1137787">
            <a:off x="6788568" y="3121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0" name="円/楕円 116"/>
          <p:cNvSpPr>
            <a:spLocks/>
          </p:cNvSpPr>
          <p:nvPr/>
        </p:nvSpPr>
        <p:spPr>
          <a:xfrm>
            <a:off x="7919757" y="342014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1" name="円/楕円 117"/>
          <p:cNvSpPr>
            <a:spLocks/>
          </p:cNvSpPr>
          <p:nvPr/>
        </p:nvSpPr>
        <p:spPr>
          <a:xfrm rot="5400000">
            <a:off x="8206164" y="376095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2" name="円/楕円 118"/>
          <p:cNvSpPr>
            <a:spLocks noChangeAspect="1"/>
          </p:cNvSpPr>
          <p:nvPr/>
        </p:nvSpPr>
        <p:spPr>
          <a:xfrm>
            <a:off x="7485508" y="39686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3" name="円/楕円 119"/>
          <p:cNvSpPr>
            <a:spLocks noChangeAspect="1"/>
          </p:cNvSpPr>
          <p:nvPr/>
        </p:nvSpPr>
        <p:spPr>
          <a:xfrm>
            <a:off x="7667139" y="224151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4" name="円/楕円 120"/>
          <p:cNvSpPr>
            <a:spLocks noChangeAspect="1"/>
          </p:cNvSpPr>
          <p:nvPr/>
        </p:nvSpPr>
        <p:spPr>
          <a:xfrm>
            <a:off x="6350040" y="407957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5" name="円/楕円 124"/>
          <p:cNvSpPr/>
          <p:nvPr/>
        </p:nvSpPr>
        <p:spPr>
          <a:xfrm>
            <a:off x="6530891" y="2446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6" name="円/楕円 125"/>
          <p:cNvSpPr/>
          <p:nvPr/>
        </p:nvSpPr>
        <p:spPr>
          <a:xfrm>
            <a:off x="7342274" y="29301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7" name="円/楕円 126"/>
          <p:cNvSpPr/>
          <p:nvPr/>
        </p:nvSpPr>
        <p:spPr>
          <a:xfrm>
            <a:off x="7996717" y="39103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8" name="円/楕円 127"/>
          <p:cNvSpPr/>
          <p:nvPr/>
        </p:nvSpPr>
        <p:spPr>
          <a:xfrm>
            <a:off x="6581649" y="30828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9" name="円/楕円 128"/>
          <p:cNvSpPr/>
          <p:nvPr/>
        </p:nvSpPr>
        <p:spPr>
          <a:xfrm>
            <a:off x="6454244" y="27797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0" name="円/楕円 129"/>
          <p:cNvSpPr/>
          <p:nvPr/>
        </p:nvSpPr>
        <p:spPr>
          <a:xfrm>
            <a:off x="6777636" y="29702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1" name="円/楕円 130"/>
          <p:cNvSpPr/>
          <p:nvPr/>
        </p:nvSpPr>
        <p:spPr>
          <a:xfrm>
            <a:off x="8173488" y="317192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2" name="円/楕円 131"/>
          <p:cNvSpPr/>
          <p:nvPr/>
        </p:nvSpPr>
        <p:spPr>
          <a:xfrm>
            <a:off x="6567084" y="428426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3" name="円/楕円 132"/>
          <p:cNvSpPr/>
          <p:nvPr/>
        </p:nvSpPr>
        <p:spPr>
          <a:xfrm>
            <a:off x="6739883" y="250799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4" name="円/楕円 133"/>
          <p:cNvSpPr/>
          <p:nvPr/>
        </p:nvSpPr>
        <p:spPr>
          <a:xfrm>
            <a:off x="6459433" y="419826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5" name="円/楕円 134"/>
          <p:cNvSpPr/>
          <p:nvPr/>
        </p:nvSpPr>
        <p:spPr>
          <a:xfrm>
            <a:off x="6764799" y="384650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6" name="円/楕円 135"/>
          <p:cNvSpPr/>
          <p:nvPr/>
        </p:nvSpPr>
        <p:spPr>
          <a:xfrm>
            <a:off x="6574505" y="372016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7" name="円/楕円 136"/>
          <p:cNvSpPr/>
          <p:nvPr/>
        </p:nvSpPr>
        <p:spPr>
          <a:xfrm>
            <a:off x="7794633" y="23792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8" name="円/楕円 137"/>
          <p:cNvSpPr/>
          <p:nvPr/>
        </p:nvSpPr>
        <p:spPr>
          <a:xfrm>
            <a:off x="8025069" y="35326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9" name="円/楕円 138"/>
          <p:cNvSpPr/>
          <p:nvPr/>
        </p:nvSpPr>
        <p:spPr>
          <a:xfrm>
            <a:off x="7191800" y="36576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0" name="円/楕円 139"/>
          <p:cNvSpPr/>
          <p:nvPr/>
        </p:nvSpPr>
        <p:spPr>
          <a:xfrm>
            <a:off x="7501743" y="39080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1" name="円/楕円 140"/>
          <p:cNvSpPr/>
          <p:nvPr/>
        </p:nvSpPr>
        <p:spPr>
          <a:xfrm>
            <a:off x="6867499" y="33469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2" name="円/楕円 141"/>
          <p:cNvSpPr/>
          <p:nvPr/>
        </p:nvSpPr>
        <p:spPr>
          <a:xfrm>
            <a:off x="8110899" y="293393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3" name="円/楕円 142"/>
          <p:cNvSpPr/>
          <p:nvPr/>
        </p:nvSpPr>
        <p:spPr>
          <a:xfrm>
            <a:off x="7089686" y="414919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4" name="円/楕円 143"/>
          <p:cNvSpPr/>
          <p:nvPr/>
        </p:nvSpPr>
        <p:spPr>
          <a:xfrm>
            <a:off x="7585258" y="351915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5" name="円/楕円 144"/>
          <p:cNvSpPr/>
          <p:nvPr/>
        </p:nvSpPr>
        <p:spPr>
          <a:xfrm>
            <a:off x="7241926" y="332046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6" name="円/楕円 145"/>
          <p:cNvSpPr/>
          <p:nvPr/>
        </p:nvSpPr>
        <p:spPr>
          <a:xfrm>
            <a:off x="6650588" y="278316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7" name="円/楕円 146"/>
          <p:cNvSpPr/>
          <p:nvPr/>
        </p:nvSpPr>
        <p:spPr>
          <a:xfrm>
            <a:off x="7659847" y="309718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8" name="円/楕円 147"/>
          <p:cNvSpPr/>
          <p:nvPr/>
        </p:nvSpPr>
        <p:spPr>
          <a:xfrm>
            <a:off x="6625865" y="411701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9" name="円/楕円 148"/>
          <p:cNvSpPr/>
          <p:nvPr/>
        </p:nvSpPr>
        <p:spPr>
          <a:xfrm>
            <a:off x="7604019" y="41995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0" name="円/楕円 149"/>
          <p:cNvSpPr/>
          <p:nvPr/>
        </p:nvSpPr>
        <p:spPr>
          <a:xfrm>
            <a:off x="7327074" y="37734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1" name="円/楕円 150"/>
          <p:cNvSpPr/>
          <p:nvPr/>
        </p:nvSpPr>
        <p:spPr>
          <a:xfrm>
            <a:off x="6561864" y="3326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2" name="円/楕円 151"/>
          <p:cNvSpPr/>
          <p:nvPr/>
        </p:nvSpPr>
        <p:spPr>
          <a:xfrm>
            <a:off x="7869081" y="31409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3" name="円/楕円 152"/>
          <p:cNvSpPr/>
          <p:nvPr/>
        </p:nvSpPr>
        <p:spPr>
          <a:xfrm>
            <a:off x="7349629" y="43377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4" name="円/楕円 153"/>
          <p:cNvSpPr/>
          <p:nvPr/>
        </p:nvSpPr>
        <p:spPr>
          <a:xfrm>
            <a:off x="7449491" y="37071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5" name="円/楕円 154"/>
          <p:cNvSpPr/>
          <p:nvPr/>
        </p:nvSpPr>
        <p:spPr>
          <a:xfrm>
            <a:off x="8269388" y="36609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6" name="円/楕円 155"/>
          <p:cNvSpPr/>
          <p:nvPr/>
        </p:nvSpPr>
        <p:spPr>
          <a:xfrm>
            <a:off x="7736615" y="3814956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7" name="円/楕円 156"/>
          <p:cNvSpPr/>
          <p:nvPr/>
        </p:nvSpPr>
        <p:spPr>
          <a:xfrm>
            <a:off x="8416148" y="353947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8" name="円/楕円 157"/>
          <p:cNvSpPr/>
          <p:nvPr/>
        </p:nvSpPr>
        <p:spPr>
          <a:xfrm>
            <a:off x="7747588" y="4072454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9" name="円/楕円 158"/>
          <p:cNvSpPr/>
          <p:nvPr/>
        </p:nvSpPr>
        <p:spPr>
          <a:xfrm>
            <a:off x="7191668" y="432902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0" name="円/楕円 159"/>
          <p:cNvSpPr/>
          <p:nvPr/>
        </p:nvSpPr>
        <p:spPr>
          <a:xfrm>
            <a:off x="6942731" y="361331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1" name="円/楕円 160"/>
          <p:cNvSpPr/>
          <p:nvPr/>
        </p:nvSpPr>
        <p:spPr>
          <a:xfrm>
            <a:off x="6913623" y="405379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2" name="円/楕円 161"/>
          <p:cNvSpPr/>
          <p:nvPr/>
        </p:nvSpPr>
        <p:spPr>
          <a:xfrm>
            <a:off x="7415604" y="24017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3" name="円/楕円 162"/>
          <p:cNvSpPr/>
          <p:nvPr/>
        </p:nvSpPr>
        <p:spPr>
          <a:xfrm>
            <a:off x="7552328" y="27615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4" name="円/楕円 163"/>
          <p:cNvSpPr/>
          <p:nvPr/>
        </p:nvSpPr>
        <p:spPr>
          <a:xfrm>
            <a:off x="8342483" y="2593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5" name="円/楕円 164"/>
          <p:cNvSpPr/>
          <p:nvPr/>
        </p:nvSpPr>
        <p:spPr>
          <a:xfrm>
            <a:off x="6998660" y="300881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6" name="円/楕円 165"/>
          <p:cNvSpPr/>
          <p:nvPr/>
        </p:nvSpPr>
        <p:spPr>
          <a:xfrm>
            <a:off x="8253413" y="23641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7" name="円/楕円 166"/>
          <p:cNvSpPr/>
          <p:nvPr/>
        </p:nvSpPr>
        <p:spPr>
          <a:xfrm>
            <a:off x="6439953" y="315942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8" name="円/楕円 167"/>
          <p:cNvSpPr/>
          <p:nvPr/>
        </p:nvSpPr>
        <p:spPr>
          <a:xfrm>
            <a:off x="6853999" y="260203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9" name="円/楕円 168"/>
          <p:cNvSpPr/>
          <p:nvPr/>
        </p:nvSpPr>
        <p:spPr>
          <a:xfrm>
            <a:off x="7170680" y="303504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0" name="円/楕円 169"/>
          <p:cNvSpPr/>
          <p:nvPr/>
        </p:nvSpPr>
        <p:spPr>
          <a:xfrm>
            <a:off x="7514626" y="247997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1" name="円/楕円 170"/>
          <p:cNvSpPr/>
          <p:nvPr/>
        </p:nvSpPr>
        <p:spPr>
          <a:xfrm>
            <a:off x="7971540" y="432902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2" name="円/楕円 171"/>
          <p:cNvSpPr/>
          <p:nvPr/>
        </p:nvSpPr>
        <p:spPr>
          <a:xfrm>
            <a:off x="7902250" y="294043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3" name="円/楕円 172"/>
          <p:cNvSpPr/>
          <p:nvPr/>
        </p:nvSpPr>
        <p:spPr>
          <a:xfrm>
            <a:off x="7928978" y="417922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4" name="円/楕円 173"/>
          <p:cNvSpPr/>
          <p:nvPr/>
        </p:nvSpPr>
        <p:spPr>
          <a:xfrm>
            <a:off x="7800914" y="33226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5" name="円/楕円 174"/>
          <p:cNvSpPr/>
          <p:nvPr/>
        </p:nvSpPr>
        <p:spPr>
          <a:xfrm>
            <a:off x="8218482" y="39312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6" name="円/楕円 175"/>
          <p:cNvSpPr/>
          <p:nvPr/>
        </p:nvSpPr>
        <p:spPr>
          <a:xfrm>
            <a:off x="8246235" y="40989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7" name="円/楕円 176"/>
          <p:cNvSpPr/>
          <p:nvPr/>
        </p:nvSpPr>
        <p:spPr>
          <a:xfrm>
            <a:off x="7653942" y="39796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8" name="円/楕円 177"/>
          <p:cNvSpPr/>
          <p:nvPr/>
        </p:nvSpPr>
        <p:spPr>
          <a:xfrm>
            <a:off x="7793916" y="423561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9" name="円/楕円 178"/>
          <p:cNvSpPr/>
          <p:nvPr/>
        </p:nvSpPr>
        <p:spPr>
          <a:xfrm>
            <a:off x="7399831" y="3539351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0" name="円/楕円 179"/>
          <p:cNvSpPr/>
          <p:nvPr/>
        </p:nvSpPr>
        <p:spPr>
          <a:xfrm>
            <a:off x="7114274" y="385317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1" name="円/楕円 180"/>
          <p:cNvSpPr/>
          <p:nvPr/>
        </p:nvSpPr>
        <p:spPr>
          <a:xfrm>
            <a:off x="7335588" y="402603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2" name="円/楕円 181"/>
          <p:cNvSpPr/>
          <p:nvPr/>
        </p:nvSpPr>
        <p:spPr>
          <a:xfrm>
            <a:off x="7430809" y="4237564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3" name="円/楕円 182"/>
          <p:cNvSpPr/>
          <p:nvPr/>
        </p:nvSpPr>
        <p:spPr>
          <a:xfrm>
            <a:off x="8269846" y="423998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4" name="円/楕円 183"/>
          <p:cNvSpPr/>
          <p:nvPr/>
        </p:nvSpPr>
        <p:spPr>
          <a:xfrm>
            <a:off x="8379299" y="388093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5" name="円/楕円 184"/>
          <p:cNvSpPr/>
          <p:nvPr/>
        </p:nvSpPr>
        <p:spPr>
          <a:xfrm>
            <a:off x="7237536" y="35000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6" name="円/楕円 185"/>
          <p:cNvSpPr/>
          <p:nvPr/>
        </p:nvSpPr>
        <p:spPr>
          <a:xfrm>
            <a:off x="6517972" y="40154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7" name="円/楕円 186"/>
          <p:cNvSpPr/>
          <p:nvPr/>
        </p:nvSpPr>
        <p:spPr>
          <a:xfrm>
            <a:off x="6568408" y="354647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8" name="円/楕円 187"/>
          <p:cNvSpPr/>
          <p:nvPr/>
        </p:nvSpPr>
        <p:spPr>
          <a:xfrm>
            <a:off x="7007629" y="434456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9" name="円/楕円 188"/>
          <p:cNvSpPr/>
          <p:nvPr/>
        </p:nvSpPr>
        <p:spPr>
          <a:xfrm>
            <a:off x="7781319" y="26662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0" name="円/楕円 189"/>
          <p:cNvSpPr/>
          <p:nvPr/>
        </p:nvSpPr>
        <p:spPr>
          <a:xfrm>
            <a:off x="6934770" y="38028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1" name="円/楕円 190"/>
          <p:cNvSpPr/>
          <p:nvPr/>
        </p:nvSpPr>
        <p:spPr>
          <a:xfrm>
            <a:off x="6918962" y="3171344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2" name="円/楕円 191"/>
          <p:cNvSpPr/>
          <p:nvPr/>
        </p:nvSpPr>
        <p:spPr>
          <a:xfrm>
            <a:off x="7926202" y="276046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3" name="円/楕円 192"/>
          <p:cNvSpPr/>
          <p:nvPr/>
        </p:nvSpPr>
        <p:spPr>
          <a:xfrm>
            <a:off x="7863508" y="350516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4" name="円/楕円 193"/>
          <p:cNvSpPr/>
          <p:nvPr/>
        </p:nvSpPr>
        <p:spPr>
          <a:xfrm>
            <a:off x="6396786" y="3856602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5" name="円/楕円 194"/>
          <p:cNvSpPr/>
          <p:nvPr/>
        </p:nvSpPr>
        <p:spPr>
          <a:xfrm>
            <a:off x="6879356" y="422839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6" name="円/楕円 195"/>
          <p:cNvSpPr/>
          <p:nvPr/>
        </p:nvSpPr>
        <p:spPr>
          <a:xfrm>
            <a:off x="6708168" y="333498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7" name="円/楕円 196"/>
          <p:cNvSpPr/>
          <p:nvPr/>
        </p:nvSpPr>
        <p:spPr>
          <a:xfrm>
            <a:off x="7471609" y="30967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8" name="円/楕円 197"/>
          <p:cNvSpPr/>
          <p:nvPr/>
        </p:nvSpPr>
        <p:spPr>
          <a:xfrm>
            <a:off x="8272870" y="30925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9" name="円/楕円 198"/>
          <p:cNvSpPr/>
          <p:nvPr/>
        </p:nvSpPr>
        <p:spPr>
          <a:xfrm>
            <a:off x="7247885" y="41518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0" name="円/楕円 199"/>
          <p:cNvSpPr/>
          <p:nvPr/>
        </p:nvSpPr>
        <p:spPr>
          <a:xfrm>
            <a:off x="7438359" y="32353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1" name="円/楕円 200"/>
          <p:cNvSpPr/>
          <p:nvPr/>
        </p:nvSpPr>
        <p:spPr>
          <a:xfrm>
            <a:off x="7941374" y="238081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2" name="円/楕円 201"/>
          <p:cNvSpPr/>
          <p:nvPr/>
        </p:nvSpPr>
        <p:spPr>
          <a:xfrm>
            <a:off x="7882258" y="25584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3" name="円/楕円 202"/>
          <p:cNvSpPr/>
          <p:nvPr/>
        </p:nvSpPr>
        <p:spPr>
          <a:xfrm>
            <a:off x="7503821" y="290409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4" name="円/楕円 203"/>
          <p:cNvSpPr/>
          <p:nvPr/>
        </p:nvSpPr>
        <p:spPr>
          <a:xfrm>
            <a:off x="7406533" y="2684216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5" name="円/楕円 204"/>
          <p:cNvSpPr/>
          <p:nvPr/>
        </p:nvSpPr>
        <p:spPr>
          <a:xfrm>
            <a:off x="8117426" y="247724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6" name="円/楕円 205"/>
          <p:cNvSpPr/>
          <p:nvPr/>
        </p:nvSpPr>
        <p:spPr>
          <a:xfrm>
            <a:off x="7082533" y="331114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7" name="円/楕円 206"/>
          <p:cNvSpPr/>
          <p:nvPr/>
        </p:nvSpPr>
        <p:spPr>
          <a:xfrm>
            <a:off x="8234399" y="275514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8" name="円/楕円 207"/>
          <p:cNvSpPr/>
          <p:nvPr/>
        </p:nvSpPr>
        <p:spPr>
          <a:xfrm>
            <a:off x="6745933" y="400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5990598" y="4657810"/>
            <a:ext cx="2917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</a:rPr>
              <a:t>クォーク・グルーオン・</a:t>
            </a:r>
            <a:endParaRPr kumimoji="1" lang="en-US" altLang="ja-JP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</a:rPr>
              <a:t>プラズマ（ＱＧＰ）</a:t>
            </a: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1093581" y="5724457"/>
            <a:ext cx="70070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FF00"/>
                </a:solidFill>
              </a:rPr>
              <a:t>ハドロンを構成するクォークが溶け出す相転移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量子色力学（ＱＣＤ）が</a:t>
            </a:r>
            <a:r>
              <a:rPr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記述する</a:t>
            </a:r>
            <a:r>
              <a:rPr kumimoji="1"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物性現象</a:t>
            </a:r>
          </a:p>
        </p:txBody>
      </p:sp>
    </p:spTree>
    <p:extLst>
      <p:ext uri="{BB962C8B-B14F-4D97-AF65-F5344CB8AC3E}">
        <p14:creationId xmlns:p14="http://schemas.microsoft.com/office/powerpoint/2010/main" val="269640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図 1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374" y="1351150"/>
            <a:ext cx="7675529" cy="4743099"/>
          </a:xfrm>
          <a:prstGeom prst="rect">
            <a:avLst/>
          </a:prstGeom>
        </p:spPr>
      </p:pic>
      <p:sp>
        <p:nvSpPr>
          <p:cNvPr id="93" name="円弧 92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sp>
        <p:nvSpPr>
          <p:cNvPr id="171" name="円/楕円 654"/>
          <p:cNvSpPr/>
          <p:nvPr/>
        </p:nvSpPr>
        <p:spPr>
          <a:xfrm>
            <a:off x="2662610" y="5168776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2" name="円/楕円 655"/>
          <p:cNvSpPr/>
          <p:nvPr/>
        </p:nvSpPr>
        <p:spPr>
          <a:xfrm>
            <a:off x="2843585" y="53656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3" name="円/楕円 656"/>
          <p:cNvSpPr/>
          <p:nvPr/>
        </p:nvSpPr>
        <p:spPr>
          <a:xfrm>
            <a:off x="2727697" y="53291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4" name="円/楕円 657"/>
          <p:cNvSpPr/>
          <p:nvPr/>
        </p:nvSpPr>
        <p:spPr>
          <a:xfrm>
            <a:off x="2821360" y="52338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5" name="円/楕円 659"/>
          <p:cNvSpPr/>
          <p:nvPr/>
        </p:nvSpPr>
        <p:spPr>
          <a:xfrm>
            <a:off x="2064122" y="503552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6" name="円/楕円 666"/>
          <p:cNvSpPr/>
          <p:nvPr/>
        </p:nvSpPr>
        <p:spPr>
          <a:xfrm>
            <a:off x="3586535" y="4846514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7" name="円/楕円 667"/>
          <p:cNvSpPr/>
          <p:nvPr/>
        </p:nvSpPr>
        <p:spPr>
          <a:xfrm>
            <a:off x="3788147" y="523386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8" name="円/楕円 668"/>
          <p:cNvSpPr/>
          <p:nvPr/>
        </p:nvSpPr>
        <p:spPr>
          <a:xfrm>
            <a:off x="4185022" y="5040189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9" name="円/楕円 681"/>
          <p:cNvSpPr/>
          <p:nvPr/>
        </p:nvSpPr>
        <p:spPr>
          <a:xfrm>
            <a:off x="3919910" y="52989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0" name="円/楕円 685"/>
          <p:cNvSpPr/>
          <p:nvPr/>
        </p:nvSpPr>
        <p:spPr>
          <a:xfrm>
            <a:off x="3719885" y="5040189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1" name="円/楕円 689"/>
          <p:cNvSpPr/>
          <p:nvPr/>
        </p:nvSpPr>
        <p:spPr>
          <a:xfrm>
            <a:off x="2114922" y="509902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2" name="円/楕円 700"/>
          <p:cNvSpPr/>
          <p:nvPr/>
        </p:nvSpPr>
        <p:spPr>
          <a:xfrm>
            <a:off x="4383460" y="51052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3" name="円/楕円 701"/>
          <p:cNvSpPr/>
          <p:nvPr/>
        </p:nvSpPr>
        <p:spPr>
          <a:xfrm>
            <a:off x="4250110" y="516877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4" name="円/楕円 703"/>
          <p:cNvSpPr/>
          <p:nvPr/>
        </p:nvSpPr>
        <p:spPr>
          <a:xfrm>
            <a:off x="3986585" y="542753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5" name="円/楕円 704"/>
          <p:cNvSpPr/>
          <p:nvPr/>
        </p:nvSpPr>
        <p:spPr>
          <a:xfrm>
            <a:off x="3851647" y="5427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6" name="円/楕円 705"/>
          <p:cNvSpPr/>
          <p:nvPr/>
        </p:nvSpPr>
        <p:spPr>
          <a:xfrm>
            <a:off x="2218110" y="510696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7" name="円/楕円 706"/>
          <p:cNvSpPr/>
          <p:nvPr/>
        </p:nvSpPr>
        <p:spPr>
          <a:xfrm>
            <a:off x="3656385" y="491160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8" name="円/楕円 707"/>
          <p:cNvSpPr/>
          <p:nvPr/>
        </p:nvSpPr>
        <p:spPr>
          <a:xfrm>
            <a:off x="3788147" y="4956051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9" name="円/楕円 837"/>
          <p:cNvSpPr/>
          <p:nvPr/>
        </p:nvSpPr>
        <p:spPr>
          <a:xfrm>
            <a:off x="4339010" y="523386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0" name="円/楕円 664"/>
          <p:cNvSpPr>
            <a:spLocks noChangeArrowheads="1"/>
          </p:cNvSpPr>
          <p:nvPr/>
        </p:nvSpPr>
        <p:spPr bwMode="auto">
          <a:xfrm rot="-4990811">
            <a:off x="2199853" y="397329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1" name="円/楕円 665"/>
          <p:cNvSpPr>
            <a:spLocks noChangeArrowheads="1"/>
          </p:cNvSpPr>
          <p:nvPr/>
        </p:nvSpPr>
        <p:spPr bwMode="auto">
          <a:xfrm rot="5190236">
            <a:off x="2727698" y="3940051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2" name="円/楕円 687"/>
          <p:cNvSpPr/>
          <p:nvPr/>
        </p:nvSpPr>
        <p:spPr>
          <a:xfrm>
            <a:off x="2313360" y="400107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3" name="円/楕円 691"/>
          <p:cNvSpPr/>
          <p:nvPr/>
        </p:nvSpPr>
        <p:spPr>
          <a:xfrm>
            <a:off x="2821360" y="39400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4" name="円/楕円 708"/>
          <p:cNvSpPr/>
          <p:nvPr/>
        </p:nvSpPr>
        <p:spPr>
          <a:xfrm>
            <a:off x="2662610" y="439248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5" name="円/楕円 732"/>
          <p:cNvSpPr/>
          <p:nvPr/>
        </p:nvSpPr>
        <p:spPr>
          <a:xfrm>
            <a:off x="2837235" y="404641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6" name="円/楕円 735"/>
          <p:cNvSpPr/>
          <p:nvPr/>
        </p:nvSpPr>
        <p:spPr>
          <a:xfrm>
            <a:off x="2268910" y="409156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7" name="円/楕円 736"/>
          <p:cNvSpPr/>
          <p:nvPr/>
        </p:nvSpPr>
        <p:spPr>
          <a:xfrm>
            <a:off x="2592760" y="4497264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8" name="円/楕円 847"/>
          <p:cNvSpPr/>
          <p:nvPr/>
        </p:nvSpPr>
        <p:spPr>
          <a:xfrm>
            <a:off x="3719885" y="4200401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9" name="円/楕円 848"/>
          <p:cNvSpPr/>
          <p:nvPr/>
        </p:nvSpPr>
        <p:spPr>
          <a:xfrm>
            <a:off x="3919910" y="42654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0" name="円/楕円 849"/>
          <p:cNvSpPr/>
          <p:nvPr/>
        </p:nvSpPr>
        <p:spPr>
          <a:xfrm>
            <a:off x="3788147" y="4330576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1" name="円/楕円 850"/>
          <p:cNvSpPr/>
          <p:nvPr/>
        </p:nvSpPr>
        <p:spPr>
          <a:xfrm>
            <a:off x="3875460" y="4392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2" name="円/楕円 851"/>
          <p:cNvSpPr/>
          <p:nvPr/>
        </p:nvSpPr>
        <p:spPr>
          <a:xfrm>
            <a:off x="3256335" y="4005139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3" name="円/楕円 852"/>
          <p:cNvSpPr/>
          <p:nvPr/>
        </p:nvSpPr>
        <p:spPr>
          <a:xfrm>
            <a:off x="3308722" y="4070226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4" name="円/楕円 853"/>
          <p:cNvSpPr/>
          <p:nvPr/>
        </p:nvSpPr>
        <p:spPr>
          <a:xfrm>
            <a:off x="3410322" y="407975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pic>
        <p:nvPicPr>
          <p:cNvPr id="9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3034" cy="261795"/>
          </a:xfrm>
          <a:prstGeom prst="rect">
            <a:avLst/>
          </a:prstGeom>
        </p:spPr>
      </p:pic>
      <p:sp>
        <p:nvSpPr>
          <p:cNvPr id="96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1851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　　密度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latin typeface="HGｺﾞｼｯｸE" pitchFamily="49" charset="-128"/>
                <a:ea typeface="HGｺﾞｼｯｸE" pitchFamily="49" charset="-128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バリオン化学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ポテンシャル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下矢印 101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下矢印 127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6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48" name="直線矢印コネクタ 147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49" name="直線コネクタ 148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4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6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7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8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2290" cy="1998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ＱＣＤの相図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3970" cap="flat" cmpd="sng" algn="ctr">
            <a:solidFill>
              <a:srgbClr val="6F6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5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6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9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0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1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3970" cap="flat" cmpd="sng" algn="ctr">
            <a:solidFill>
              <a:srgbClr val="6F6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3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4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5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6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7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8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9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0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1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2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3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4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5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6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7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8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9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0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1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2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3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4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5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6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7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8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9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0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1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2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3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4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5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6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7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  <a:ln w="13970" cap="flat" cmpd="sng" algn="ctr">
            <a:solidFill>
              <a:srgbClr val="6F6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49" name="下矢印 48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  <a:ln w="13970" cap="flat" cmpd="sng" algn="ctr">
            <a:solidFill>
              <a:srgbClr val="E8B5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50" name="下矢印 49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  <a:ln w="13970" cap="flat" cmpd="sng" algn="ctr">
            <a:solidFill>
              <a:srgbClr val="E8B5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51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2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3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4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5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6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7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8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9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0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1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2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3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4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5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6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7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8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9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0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1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2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3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4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5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6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7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8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9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0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1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2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3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4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5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6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9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79792" cy="259807"/>
          </a:xfrm>
          <a:prstGeom prst="rect">
            <a:avLst/>
          </a:prstGeom>
        </p:spPr>
      </p:pic>
      <p:grpSp>
        <p:nvGrpSpPr>
          <p:cNvPr id="88" name="グループ化 87"/>
          <p:cNvGrpSpPr/>
          <p:nvPr/>
        </p:nvGrpSpPr>
        <p:grpSpPr>
          <a:xfrm>
            <a:off x="138517" y="1102980"/>
            <a:ext cx="2978829" cy="2023595"/>
            <a:chOff x="138517" y="1102980"/>
            <a:chExt cx="2978829" cy="2023595"/>
          </a:xfrm>
        </p:grpSpPr>
        <p:pic>
          <p:nvPicPr>
            <p:cNvPr id="206" name="Picture 23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138517" y="1102980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テキスト ボックス 89"/>
            <p:cNvSpPr txBox="1"/>
            <p:nvPr/>
          </p:nvSpPr>
          <p:spPr>
            <a:xfrm>
              <a:off x="903998" y="241884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初期宇宙</a:t>
              </a:r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7141443" y="4611121"/>
            <a:ext cx="1883203" cy="2057037"/>
            <a:chOff x="7141443" y="4611121"/>
            <a:chExt cx="1883203" cy="2057037"/>
          </a:xfrm>
        </p:grpSpPr>
        <p:pic>
          <p:nvPicPr>
            <p:cNvPr id="207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7141443" y="4611121"/>
              <a:ext cx="1883203" cy="2057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テキスト ボックス 207"/>
            <p:cNvSpPr txBox="1"/>
            <p:nvPr/>
          </p:nvSpPr>
          <p:spPr>
            <a:xfrm>
              <a:off x="7437023" y="4757762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中性子星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7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>
            <a:extLst>
              <a:ext uri="{FF2B5EF4-FFF2-40B4-BE49-F238E27FC236}">
                <a16:creationId xmlns:a16="http://schemas.microsoft.com/office/drawing/2014/main" id="{E50AFE78-E6D4-4E9E-BB5E-E824F0C2BF09}"/>
              </a:ext>
            </a:extLst>
          </p:cNvPr>
          <p:cNvSpPr>
            <a:spLocks noChangeAspect="1"/>
          </p:cNvSpPr>
          <p:nvPr/>
        </p:nvSpPr>
        <p:spPr>
          <a:xfrm>
            <a:off x="132830" y="1449908"/>
            <a:ext cx="2582142" cy="2582916"/>
          </a:xfrm>
          <a:prstGeom prst="ellipse">
            <a:avLst/>
          </a:prstGeom>
          <a:gradFill flip="none" rotWithShape="1">
            <a:gsLst>
              <a:gs pos="18000">
                <a:srgbClr val="FFFF00">
                  <a:alpha val="17000"/>
                </a:srgbClr>
              </a:gs>
              <a:gs pos="100000">
                <a:srgbClr val="5A7B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14FDEE8-71E5-408F-B2B1-286A357E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ものは何からできている？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99C4EE3-ADE5-4CAC-AA81-39FDBBDD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4972" y="2690600"/>
            <a:ext cx="97201" cy="867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A81BBA-C818-4D88-B94C-9B257FB453C7}"/>
              </a:ext>
            </a:extLst>
          </p:cNvPr>
          <p:cNvSpPr txBox="1"/>
          <p:nvPr/>
        </p:nvSpPr>
        <p:spPr>
          <a:xfrm>
            <a:off x="291482" y="129537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原子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BA316CE-8C9C-4602-A3FD-50AB6B6ED309}"/>
              </a:ext>
            </a:extLst>
          </p:cNvPr>
          <p:cNvCxnSpPr/>
          <p:nvPr/>
        </p:nvCxnSpPr>
        <p:spPr>
          <a:xfrm flipV="1">
            <a:off x="275292" y="4231421"/>
            <a:ext cx="2196094" cy="13124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0^{-10} {\rm m}&#10;\end{align*}&lt;/body&gt;&#10;  &lt;fcolor&gt;FFFFFFFF&lt;/fcolor&gt;&#10;  &lt;bcolor&gt;FFFFFFFF&lt;/bcolor&gt;&#10;  &lt;transparent&gt;True&lt;/transparent&gt;&#10;  &lt;resolution&gt;1800&lt;/resolution&gt;&#10;  &lt;imageh&gt;220&lt;/imageh&gt;&#10;  &lt;imagew&gt;79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5DFE0C57-E52E-4AE2-BBB7-3C4DB7650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8" y="4311951"/>
            <a:ext cx="1046759" cy="29003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472181BD-293C-493C-BF41-834EE2E63446}"/>
              </a:ext>
            </a:extLst>
          </p:cNvPr>
          <p:cNvSpPr>
            <a:spLocks noChangeAspect="1"/>
          </p:cNvSpPr>
          <p:nvPr/>
        </p:nvSpPr>
        <p:spPr>
          <a:xfrm>
            <a:off x="2033682" y="1894016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00D669-2986-4158-B1A8-C682A538EE56}"/>
              </a:ext>
            </a:extLst>
          </p:cNvPr>
          <p:cNvSpPr txBox="1"/>
          <p:nvPr/>
        </p:nvSpPr>
        <p:spPr>
          <a:xfrm>
            <a:off x="2064683" y="14830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電子</a:t>
            </a:r>
            <a:endParaRPr kumimoji="1" lang="ja-JP" altLang="en-US" sz="24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BCA19B6-1024-4642-B14A-6402E621D74C}"/>
              </a:ext>
            </a:extLst>
          </p:cNvPr>
          <p:cNvGrpSpPr/>
          <p:nvPr/>
        </p:nvGrpSpPr>
        <p:grpSpPr>
          <a:xfrm>
            <a:off x="1418342" y="1214169"/>
            <a:ext cx="4121201" cy="2893795"/>
            <a:chOff x="1418342" y="1214169"/>
            <a:chExt cx="4121201" cy="2893795"/>
          </a:xfrm>
        </p:grpSpPr>
        <p:sp>
          <p:nvSpPr>
            <p:cNvPr id="87" name="台形 86">
              <a:extLst>
                <a:ext uri="{FF2B5EF4-FFF2-40B4-BE49-F238E27FC236}">
                  <a16:creationId xmlns:a16="http://schemas.microsoft.com/office/drawing/2014/main" id="{143659BF-3D4F-47F9-AA0D-1612DCB8E197}"/>
                </a:ext>
              </a:extLst>
            </p:cNvPr>
            <p:cNvSpPr/>
            <p:nvPr/>
          </p:nvSpPr>
          <p:spPr>
            <a:xfrm rot="16018994">
              <a:off x="1984794" y="1223703"/>
              <a:ext cx="1739012" cy="2871916"/>
            </a:xfrm>
            <a:prstGeom prst="trapezoid">
              <a:avLst>
                <a:gd name="adj" fmla="val 48446"/>
              </a:avLst>
            </a:prstGeom>
            <a:gradFill flip="none" rotWithShape="1">
              <a:gsLst>
                <a:gs pos="15000">
                  <a:sysClr val="window" lastClr="FFFFFF">
                    <a:lumMod val="85000"/>
                    <a:alpha val="3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1"/>
              <a:tileRect/>
            </a:gradFill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985DC67-6650-4CBA-B60C-1993C93C10DC}"/>
                </a:ext>
              </a:extLst>
            </p:cNvPr>
            <p:cNvGrpSpPr/>
            <p:nvPr/>
          </p:nvGrpSpPr>
          <p:grpSpPr>
            <a:xfrm>
              <a:off x="3438026" y="1214169"/>
              <a:ext cx="2101517" cy="2893795"/>
              <a:chOff x="3438026" y="1214169"/>
              <a:chExt cx="2101517" cy="2893795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45D094D-7CAF-4FB3-874F-2752D33663D2}"/>
                  </a:ext>
                </a:extLst>
              </p:cNvPr>
              <p:cNvSpPr txBox="1"/>
              <p:nvPr/>
            </p:nvSpPr>
            <p:spPr>
              <a:xfrm>
                <a:off x="3438026" y="1214169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latin typeface="游ゴシック" panose="020F0502020204030204"/>
                    <a:ea typeface="游ゴシック" panose="020B0400000000000000" pitchFamily="50" charset="-128"/>
                  </a:rPr>
                  <a:t>原子核</a:t>
                </a:r>
              </a:p>
            </p:txBody>
          </p: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C73DB5E4-EE81-44C2-970A-E2F1FE4E52F2}"/>
                  </a:ext>
                </a:extLst>
              </p:cNvPr>
              <p:cNvGrpSpPr/>
              <p:nvPr/>
            </p:nvGrpSpPr>
            <p:grpSpPr>
              <a:xfrm>
                <a:off x="4504226" y="2403941"/>
                <a:ext cx="914400" cy="914400"/>
                <a:chOff x="4197531" y="1602377"/>
                <a:chExt cx="914400" cy="914400"/>
              </a:xfrm>
            </p:grpSpPr>
            <p:sp>
              <p:nvSpPr>
                <p:cNvPr id="50" name="楕円 49">
                  <a:extLst>
                    <a:ext uri="{FF2B5EF4-FFF2-40B4-BE49-F238E27FC236}">
                      <a16:creationId xmlns:a16="http://schemas.microsoft.com/office/drawing/2014/main" id="{FDD196BA-5DF6-483F-BA08-8002E4B35459}"/>
                    </a:ext>
                  </a:extLst>
                </p:cNvPr>
                <p:cNvSpPr/>
                <p:nvPr/>
              </p:nvSpPr>
              <p:spPr>
                <a:xfrm>
                  <a:off x="4197531" y="1602377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FF000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1" name="楕円 50">
                  <a:extLst>
                    <a:ext uri="{FF2B5EF4-FFF2-40B4-BE49-F238E27FC236}">
                      <a16:creationId xmlns:a16="http://schemas.microsoft.com/office/drawing/2014/main" id="{F9C4B426-1D3F-4080-82EF-E1F6EE35D7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5790" y="1790636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6285A444-7FC3-4A52-9F81-E7B57F514431}"/>
                  </a:ext>
                </a:extLst>
              </p:cNvPr>
              <p:cNvGrpSpPr/>
              <p:nvPr/>
            </p:nvGrpSpPr>
            <p:grpSpPr>
              <a:xfrm>
                <a:off x="3730133" y="2491156"/>
                <a:ext cx="914400" cy="914400"/>
                <a:chOff x="4197531" y="2705036"/>
                <a:chExt cx="914400" cy="914400"/>
              </a:xfrm>
            </p:grpSpPr>
            <p:sp>
              <p:nvSpPr>
                <p:cNvPr id="54" name="楕円 53">
                  <a:extLst>
                    <a:ext uri="{FF2B5EF4-FFF2-40B4-BE49-F238E27FC236}">
                      <a16:creationId xmlns:a16="http://schemas.microsoft.com/office/drawing/2014/main" id="{FF62481C-414E-4540-B5B3-28DF3EB97C8E}"/>
                    </a:ext>
                  </a:extLst>
                </p:cNvPr>
                <p:cNvSpPr/>
                <p:nvPr/>
              </p:nvSpPr>
              <p:spPr>
                <a:xfrm>
                  <a:off x="4197531" y="2705036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0070C0"/>
                    </a:gs>
                    <a:gs pos="100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5" name="楕円 54">
                  <a:extLst>
                    <a:ext uri="{FF2B5EF4-FFF2-40B4-BE49-F238E27FC236}">
                      <a16:creationId xmlns:a16="http://schemas.microsoft.com/office/drawing/2014/main" id="{FF1FD5DE-9A60-4E5D-934D-8DB5C6EA45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5790" y="2893295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68C44085-BECD-42D5-8128-6797427E0481}"/>
                  </a:ext>
                </a:extLst>
              </p:cNvPr>
              <p:cNvGrpSpPr/>
              <p:nvPr/>
            </p:nvGrpSpPr>
            <p:grpSpPr>
              <a:xfrm>
                <a:off x="4306423" y="2576964"/>
                <a:ext cx="914400" cy="914400"/>
                <a:chOff x="4197531" y="2705036"/>
                <a:chExt cx="914400" cy="914400"/>
              </a:xfrm>
            </p:grpSpPr>
            <p:sp>
              <p:nvSpPr>
                <p:cNvPr id="57" name="楕円 56">
                  <a:extLst>
                    <a:ext uri="{FF2B5EF4-FFF2-40B4-BE49-F238E27FC236}">
                      <a16:creationId xmlns:a16="http://schemas.microsoft.com/office/drawing/2014/main" id="{2568276F-C60B-4450-BAC9-B981A46B6391}"/>
                    </a:ext>
                  </a:extLst>
                </p:cNvPr>
                <p:cNvSpPr/>
                <p:nvPr/>
              </p:nvSpPr>
              <p:spPr>
                <a:xfrm>
                  <a:off x="4197531" y="2705036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0070C0"/>
                    </a:gs>
                    <a:gs pos="100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8" name="楕円 57">
                  <a:extLst>
                    <a:ext uri="{FF2B5EF4-FFF2-40B4-BE49-F238E27FC236}">
                      <a16:creationId xmlns:a16="http://schemas.microsoft.com/office/drawing/2014/main" id="{3725E4F0-49FD-4331-B46D-CDD1582D92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5790" y="2893295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BCBC8423-D021-49BE-8015-7489B88FF9AE}"/>
                  </a:ext>
                </a:extLst>
              </p:cNvPr>
              <p:cNvGrpSpPr/>
              <p:nvPr/>
            </p:nvGrpSpPr>
            <p:grpSpPr>
              <a:xfrm>
                <a:off x="3816520" y="1709239"/>
                <a:ext cx="914400" cy="914400"/>
                <a:chOff x="5500999" y="1602377"/>
                <a:chExt cx="914400" cy="914400"/>
              </a:xfrm>
            </p:grpSpPr>
            <p:sp>
              <p:nvSpPr>
                <p:cNvPr id="60" name="楕円 59">
                  <a:extLst>
                    <a:ext uri="{FF2B5EF4-FFF2-40B4-BE49-F238E27FC236}">
                      <a16:creationId xmlns:a16="http://schemas.microsoft.com/office/drawing/2014/main" id="{81B2F07C-0FBE-4ECA-9AC5-D73078FD443E}"/>
                    </a:ext>
                  </a:extLst>
                </p:cNvPr>
                <p:cNvSpPr/>
                <p:nvPr/>
              </p:nvSpPr>
              <p:spPr>
                <a:xfrm>
                  <a:off x="5500999" y="1602377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FF000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1" name="楕円 60">
                  <a:extLst>
                    <a:ext uri="{FF2B5EF4-FFF2-40B4-BE49-F238E27FC236}">
                      <a16:creationId xmlns:a16="http://schemas.microsoft.com/office/drawing/2014/main" id="{F968EA38-33D7-4669-9465-5A3A79A77F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89258" y="1790636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B020F885-FCF6-468A-8836-217B4B345A92}"/>
                  </a:ext>
                </a:extLst>
              </p:cNvPr>
              <p:cNvGrpSpPr/>
              <p:nvPr/>
            </p:nvGrpSpPr>
            <p:grpSpPr>
              <a:xfrm>
                <a:off x="3545774" y="2073529"/>
                <a:ext cx="914400" cy="914400"/>
                <a:chOff x="5500999" y="2705036"/>
                <a:chExt cx="914400" cy="914400"/>
              </a:xfrm>
            </p:grpSpPr>
            <p:sp>
              <p:nvSpPr>
                <p:cNvPr id="63" name="楕円 62">
                  <a:extLst>
                    <a:ext uri="{FF2B5EF4-FFF2-40B4-BE49-F238E27FC236}">
                      <a16:creationId xmlns:a16="http://schemas.microsoft.com/office/drawing/2014/main" id="{39AE8A18-EE81-4240-BF07-C59FB45F8E68}"/>
                    </a:ext>
                  </a:extLst>
                </p:cNvPr>
                <p:cNvSpPr/>
                <p:nvPr/>
              </p:nvSpPr>
              <p:spPr>
                <a:xfrm>
                  <a:off x="5500999" y="2705036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0070C0"/>
                    </a:gs>
                    <a:gs pos="100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4" name="楕円 63">
                  <a:extLst>
                    <a:ext uri="{FF2B5EF4-FFF2-40B4-BE49-F238E27FC236}">
                      <a16:creationId xmlns:a16="http://schemas.microsoft.com/office/drawing/2014/main" id="{9146143D-091C-4800-92FF-D65DE392C8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89258" y="2893295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A2ED3104-5FCA-4F46-A8BB-2B589697A9C0}"/>
                  </a:ext>
                </a:extLst>
              </p:cNvPr>
              <p:cNvGrpSpPr/>
              <p:nvPr/>
            </p:nvGrpSpPr>
            <p:grpSpPr>
              <a:xfrm>
                <a:off x="4258596" y="1651900"/>
                <a:ext cx="914400" cy="914400"/>
                <a:chOff x="4197531" y="2705036"/>
                <a:chExt cx="914400" cy="914400"/>
              </a:xfrm>
            </p:grpSpPr>
            <p:sp>
              <p:nvSpPr>
                <p:cNvPr id="66" name="楕円 65">
                  <a:extLst>
                    <a:ext uri="{FF2B5EF4-FFF2-40B4-BE49-F238E27FC236}">
                      <a16:creationId xmlns:a16="http://schemas.microsoft.com/office/drawing/2014/main" id="{D09013F3-8D15-44FE-829F-55CD0C875BDE}"/>
                    </a:ext>
                  </a:extLst>
                </p:cNvPr>
                <p:cNvSpPr/>
                <p:nvPr/>
              </p:nvSpPr>
              <p:spPr>
                <a:xfrm>
                  <a:off x="4197531" y="2705036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0070C0"/>
                    </a:gs>
                    <a:gs pos="100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7" name="楕円 66">
                  <a:extLst>
                    <a:ext uri="{FF2B5EF4-FFF2-40B4-BE49-F238E27FC236}">
                      <a16:creationId xmlns:a16="http://schemas.microsoft.com/office/drawing/2014/main" id="{3AA6B59F-5B53-4941-A5AD-FEB144ADD0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5790" y="2893295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36588C88-CC3B-41C2-915E-627BD94EEEBF}"/>
                  </a:ext>
                </a:extLst>
              </p:cNvPr>
              <p:cNvGrpSpPr/>
              <p:nvPr/>
            </p:nvGrpSpPr>
            <p:grpSpPr>
              <a:xfrm>
                <a:off x="3904563" y="2608403"/>
                <a:ext cx="914400" cy="914400"/>
                <a:chOff x="5500999" y="1602377"/>
                <a:chExt cx="914400" cy="914400"/>
              </a:xfrm>
            </p:grpSpPr>
            <p:sp>
              <p:nvSpPr>
                <p:cNvPr id="69" name="楕円 68">
                  <a:extLst>
                    <a:ext uri="{FF2B5EF4-FFF2-40B4-BE49-F238E27FC236}">
                      <a16:creationId xmlns:a16="http://schemas.microsoft.com/office/drawing/2014/main" id="{A04843BF-23C6-4249-843E-7F7CAA862750}"/>
                    </a:ext>
                  </a:extLst>
                </p:cNvPr>
                <p:cNvSpPr/>
                <p:nvPr/>
              </p:nvSpPr>
              <p:spPr>
                <a:xfrm>
                  <a:off x="5500999" y="1602377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FF000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0" name="楕円 69">
                  <a:extLst>
                    <a:ext uri="{FF2B5EF4-FFF2-40B4-BE49-F238E27FC236}">
                      <a16:creationId xmlns:a16="http://schemas.microsoft.com/office/drawing/2014/main" id="{38310779-BD46-4861-846D-5154F8F73A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89258" y="1790636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554D4B90-FB73-473E-83A4-BCC2C229A89A}"/>
                  </a:ext>
                </a:extLst>
              </p:cNvPr>
              <p:cNvGrpSpPr/>
              <p:nvPr/>
            </p:nvGrpSpPr>
            <p:grpSpPr>
              <a:xfrm>
                <a:off x="4625143" y="2033956"/>
                <a:ext cx="914400" cy="914400"/>
                <a:chOff x="5500999" y="2705036"/>
                <a:chExt cx="914400" cy="914400"/>
              </a:xfrm>
            </p:grpSpPr>
            <p:sp>
              <p:nvSpPr>
                <p:cNvPr id="72" name="楕円 71">
                  <a:extLst>
                    <a:ext uri="{FF2B5EF4-FFF2-40B4-BE49-F238E27FC236}">
                      <a16:creationId xmlns:a16="http://schemas.microsoft.com/office/drawing/2014/main" id="{C453EC1F-5A92-4E0C-A42A-DCB8DB39BC74}"/>
                    </a:ext>
                  </a:extLst>
                </p:cNvPr>
                <p:cNvSpPr/>
                <p:nvPr/>
              </p:nvSpPr>
              <p:spPr>
                <a:xfrm>
                  <a:off x="5500999" y="2705036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0070C0"/>
                    </a:gs>
                    <a:gs pos="100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3" name="楕円 72">
                  <a:extLst>
                    <a:ext uri="{FF2B5EF4-FFF2-40B4-BE49-F238E27FC236}">
                      <a16:creationId xmlns:a16="http://schemas.microsoft.com/office/drawing/2014/main" id="{4484F889-3B60-4410-B047-A24C3B880B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89258" y="2893295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1DCC76D6-2D18-45E1-930E-F11BB11673AF}"/>
                  </a:ext>
                </a:extLst>
              </p:cNvPr>
              <p:cNvGrpSpPr/>
              <p:nvPr/>
            </p:nvGrpSpPr>
            <p:grpSpPr>
              <a:xfrm>
                <a:off x="4072142" y="2033956"/>
                <a:ext cx="914400" cy="914400"/>
                <a:chOff x="4197531" y="1602377"/>
                <a:chExt cx="914400" cy="914400"/>
              </a:xfrm>
            </p:grpSpPr>
            <p:sp>
              <p:nvSpPr>
                <p:cNvPr id="75" name="楕円 74">
                  <a:extLst>
                    <a:ext uri="{FF2B5EF4-FFF2-40B4-BE49-F238E27FC236}">
                      <a16:creationId xmlns:a16="http://schemas.microsoft.com/office/drawing/2014/main" id="{6E237D25-5218-4CE5-9EDC-4117ACAF73D5}"/>
                    </a:ext>
                  </a:extLst>
                </p:cNvPr>
                <p:cNvSpPr/>
                <p:nvPr/>
              </p:nvSpPr>
              <p:spPr>
                <a:xfrm>
                  <a:off x="4197531" y="1602377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FF000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6" name="楕円 75">
                  <a:extLst>
                    <a:ext uri="{FF2B5EF4-FFF2-40B4-BE49-F238E27FC236}">
                      <a16:creationId xmlns:a16="http://schemas.microsoft.com/office/drawing/2014/main" id="{8596F9C4-7919-4060-8935-8BD118C120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85790" y="1790636"/>
                  <a:ext cx="268941" cy="268941"/>
                </a:xfrm>
                <a:prstGeom prst="ellipse">
                  <a:avLst/>
                </a:prstGeom>
                <a:solidFill>
                  <a:sysClr val="window" lastClr="FFFFFF">
                    <a:alpha val="8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cxnSp>
            <p:nvCxnSpPr>
              <p:cNvPr id="94" name="直線矢印コネクタ 93">
                <a:extLst>
                  <a:ext uri="{FF2B5EF4-FFF2-40B4-BE49-F238E27FC236}">
                    <a16:creationId xmlns:a16="http://schemas.microsoft.com/office/drawing/2014/main" id="{3BB0A267-5E05-4D33-95B3-E31F4DC6E1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1656" y="3703712"/>
                <a:ext cx="1670028" cy="215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0^{-14} {\rm m}&#10;\end{align*}&lt;/body&gt;&#10;  &lt;fcolor&gt;FFFFFFFF&lt;/fcolor&gt;&#10;  &lt;bcolor&gt;FFFFFFFF&lt;/bcolor&gt;&#10;  &lt;transparent&gt;True&lt;/transparent&gt;&#10;  &lt;resolution&gt;1800&lt;/resolution&gt;&#10;  &lt;imageh&gt;221&lt;/imageh&gt;&#10;  &lt;imagew&gt;794&lt;/imagew&gt;&#10;  &lt;scale&gt;50&lt;/scale&gt;&#10;  &lt;cursor&gt;23&lt;/cursor&gt;&#10;&lt;/TeXTeX&gt;">
                <a:extLst>
                  <a:ext uri="{FF2B5EF4-FFF2-40B4-BE49-F238E27FC236}">
                    <a16:creationId xmlns:a16="http://schemas.microsoft.com/office/drawing/2014/main" id="{DDC8204A-88E7-481A-9969-0C8CEFB55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9140" y="3816611"/>
                <a:ext cx="1046759" cy="291353"/>
              </a:xfrm>
              <a:prstGeom prst="rect">
                <a:avLst/>
              </a:prstGeom>
            </p:spPr>
          </p:pic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067A02E-CF7C-49F7-AFF8-F5BCCFD28166}"/>
              </a:ext>
            </a:extLst>
          </p:cNvPr>
          <p:cNvGrpSpPr/>
          <p:nvPr/>
        </p:nvGrpSpPr>
        <p:grpSpPr>
          <a:xfrm>
            <a:off x="6380796" y="2853156"/>
            <a:ext cx="2317466" cy="3026832"/>
            <a:chOff x="6380796" y="2853156"/>
            <a:chExt cx="2317466" cy="3026832"/>
          </a:xfrm>
        </p:grpSpPr>
        <p:sp>
          <p:nvSpPr>
            <p:cNvPr id="93" name="台形 92">
              <a:extLst>
                <a:ext uri="{FF2B5EF4-FFF2-40B4-BE49-F238E27FC236}">
                  <a16:creationId xmlns:a16="http://schemas.microsoft.com/office/drawing/2014/main" id="{319692B4-F525-4309-9DAA-01C234D2C58E}"/>
                </a:ext>
              </a:extLst>
            </p:cNvPr>
            <p:cNvSpPr/>
            <p:nvPr/>
          </p:nvSpPr>
          <p:spPr>
            <a:xfrm rot="19461888">
              <a:off x="6380796" y="2853156"/>
              <a:ext cx="1691306" cy="1680826"/>
            </a:xfrm>
            <a:prstGeom prst="trapezoid">
              <a:avLst>
                <a:gd name="adj" fmla="val 33964"/>
              </a:avLst>
            </a:prstGeom>
            <a:gradFill flip="none" rotWithShape="1">
              <a:gsLst>
                <a:gs pos="15000">
                  <a:sysClr val="window" lastClr="FFFFFF">
                    <a:lumMod val="85000"/>
                    <a:alpha val="3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1"/>
              <a:tileRect/>
            </a:gradFill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E607DCB-1783-4F58-BE7A-8BC7776A8FC0}"/>
                </a:ext>
              </a:extLst>
            </p:cNvPr>
            <p:cNvSpPr/>
            <p:nvPr/>
          </p:nvSpPr>
          <p:spPr>
            <a:xfrm>
              <a:off x="6934262" y="3644092"/>
              <a:ext cx="1764000" cy="1764000"/>
            </a:xfrm>
            <a:prstGeom prst="ellipse">
              <a:avLst/>
            </a:prstGeom>
            <a:gradFill flip="none" rotWithShape="1">
              <a:gsLst>
                <a:gs pos="15000">
                  <a:srgbClr val="CCFFFF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30800322-09A1-434D-836E-AEEAB0867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5220" y="4000665"/>
              <a:ext cx="324717" cy="324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B9264E24-10B5-492A-AF0D-EDE12E001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5358" y="4456968"/>
              <a:ext cx="324717" cy="32471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6C8D8137-3BE5-4AFA-BFB9-5516683B0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6658" y="5506397"/>
              <a:ext cx="1657452" cy="22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10^{-15} {\rm m}&#10;\end{align*}&lt;/body&gt;&#10;  &lt;fcolor&gt;FFFFFFFF&lt;/fcolor&gt;&#10;  &lt;bcolor&gt;FFFFFFFF&lt;/bcolor&gt;&#10;  &lt;transparent&gt;True&lt;/transparent&gt;&#10;  &lt;resolution&gt;1800&lt;/resolution&gt;&#10;  &lt;imageh&gt;220&lt;/imageh&gt;&#10;  &lt;imagew&gt;794&lt;/imagew&gt;&#10;  &lt;scale&gt;50&lt;/scale&gt;&#10;  &lt;cursor&gt;23&lt;/cursor&gt;&#10;&lt;/TeXTeX&gt;">
              <a:extLst>
                <a:ext uri="{FF2B5EF4-FFF2-40B4-BE49-F238E27FC236}">
                  <a16:creationId xmlns:a16="http://schemas.microsoft.com/office/drawing/2014/main" id="{563FCDD7-9205-4D43-875A-87546AF21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778" y="5589953"/>
              <a:ext cx="1046759" cy="290035"/>
            </a:xfrm>
            <a:prstGeom prst="rect">
              <a:avLst/>
            </a:prstGeom>
          </p:spPr>
        </p:pic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9176DC96-9B8D-4915-8259-3652E3162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931" y="4605809"/>
              <a:ext cx="324717" cy="3247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E600E7-95BF-412F-BA33-BC88CE2A7185}"/>
              </a:ext>
            </a:extLst>
          </p:cNvPr>
          <p:cNvSpPr txBox="1"/>
          <p:nvPr/>
        </p:nvSpPr>
        <p:spPr>
          <a:xfrm>
            <a:off x="1737917" y="5147481"/>
            <a:ext cx="4836993" cy="139612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+mj-ea"/>
                <a:ea typeface="+mj-ea"/>
              </a:rPr>
              <a:t>クォーク</a:t>
            </a:r>
            <a:endParaRPr lang="en-US" altLang="ja-JP" sz="2800" b="1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物質の最小単位の一つ「素粒子」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単独で観測</a:t>
            </a:r>
            <a:r>
              <a:rPr lang="ja-JP" altLang="en-US" sz="2400" dirty="0"/>
              <a:t>されたことはない</a:t>
            </a:r>
            <a:endParaRPr kumimoji="1" lang="ja-JP" altLang="en-US" sz="24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E34782B-6CA7-4ECB-8AC1-2FD4A729A4AB}"/>
              </a:ext>
            </a:extLst>
          </p:cNvPr>
          <p:cNvGrpSpPr/>
          <p:nvPr/>
        </p:nvGrpSpPr>
        <p:grpSpPr>
          <a:xfrm>
            <a:off x="5301158" y="4458537"/>
            <a:ext cx="2110657" cy="1041423"/>
            <a:chOff x="5301158" y="4458537"/>
            <a:chExt cx="2110657" cy="1041423"/>
          </a:xfrm>
        </p:grpSpPr>
        <p:sp>
          <p:nvSpPr>
            <p:cNvPr id="110" name="台形 109">
              <a:extLst>
                <a:ext uri="{FF2B5EF4-FFF2-40B4-BE49-F238E27FC236}">
                  <a16:creationId xmlns:a16="http://schemas.microsoft.com/office/drawing/2014/main" id="{A0D819AF-D245-434F-8ECA-20A95691AEA0}"/>
                </a:ext>
              </a:extLst>
            </p:cNvPr>
            <p:cNvSpPr/>
            <p:nvPr/>
          </p:nvSpPr>
          <p:spPr>
            <a:xfrm rot="4827916">
              <a:off x="6124151" y="4065375"/>
              <a:ext cx="894501" cy="1680826"/>
            </a:xfrm>
            <a:prstGeom prst="trapezoid">
              <a:avLst>
                <a:gd name="adj" fmla="val 33964"/>
              </a:avLst>
            </a:prstGeom>
            <a:gradFill flip="none" rotWithShape="1">
              <a:gsLst>
                <a:gs pos="15000">
                  <a:sysClr val="window" lastClr="FFFFFF">
                    <a:lumMod val="85000"/>
                    <a:alpha val="3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1"/>
              <a:tileRect/>
            </a:gradFill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D2D6A8A0-C9BA-4F14-B4DB-A32E0B2A9FBA}"/>
                </a:ext>
              </a:extLst>
            </p:cNvPr>
            <p:cNvGrpSpPr/>
            <p:nvPr/>
          </p:nvGrpSpPr>
          <p:grpSpPr>
            <a:xfrm>
              <a:off x="5301158" y="4585560"/>
              <a:ext cx="914400" cy="914400"/>
              <a:chOff x="5500999" y="2705036"/>
              <a:chExt cx="914400" cy="914400"/>
            </a:xfrm>
          </p:grpSpPr>
          <p:sp>
            <p:nvSpPr>
              <p:cNvPr id="108" name="楕円 107">
                <a:extLst>
                  <a:ext uri="{FF2B5EF4-FFF2-40B4-BE49-F238E27FC236}">
                    <a16:creationId xmlns:a16="http://schemas.microsoft.com/office/drawing/2014/main" id="{316A0F7F-CCA9-4015-96D8-5571E38C6395}"/>
                  </a:ext>
                </a:extLst>
              </p:cNvPr>
              <p:cNvSpPr/>
              <p:nvPr/>
            </p:nvSpPr>
            <p:spPr>
              <a:xfrm>
                <a:off x="5500999" y="270503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34000">
                    <a:srgbClr val="00B050"/>
                  </a:gs>
                  <a:gs pos="100000">
                    <a:srgbClr val="92D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9" name="楕円 108">
                <a:extLst>
                  <a:ext uri="{FF2B5EF4-FFF2-40B4-BE49-F238E27FC236}">
                    <a16:creationId xmlns:a16="http://schemas.microsoft.com/office/drawing/2014/main" id="{CDF4C287-7175-45BB-AFD6-49B1A3906A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9258" y="2893295"/>
                <a:ext cx="268941" cy="268941"/>
              </a:xfrm>
              <a:prstGeom prst="ellipse">
                <a:avLst/>
              </a:prstGeom>
              <a:solidFill>
                <a:sysClr val="window" lastClr="FFFFFF">
                  <a:alpha val="8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B0995B2-3FA9-452C-B2E8-544F17DC8321}"/>
              </a:ext>
            </a:extLst>
          </p:cNvPr>
          <p:cNvGrpSpPr/>
          <p:nvPr/>
        </p:nvGrpSpPr>
        <p:grpSpPr>
          <a:xfrm>
            <a:off x="5752111" y="1203055"/>
            <a:ext cx="2568602" cy="2146031"/>
            <a:chOff x="5752111" y="1203055"/>
            <a:chExt cx="2568602" cy="2146031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0777C9F-A1F6-4114-9146-882E3956A33A}"/>
                </a:ext>
              </a:extLst>
            </p:cNvPr>
            <p:cNvSpPr txBox="1"/>
            <p:nvPr/>
          </p:nvSpPr>
          <p:spPr>
            <a:xfrm>
              <a:off x="5752111" y="1203055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>
                  <a:latin typeface="游ゴシック" panose="020F0502020204030204"/>
                  <a:ea typeface="游ゴシック" panose="020B0400000000000000" pitchFamily="50" charset="-128"/>
                </a:rPr>
                <a:t>核子</a:t>
              </a:r>
            </a:p>
          </p:txBody>
        </p:sp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54892560-7B00-4230-9148-C434A67174BF}"/>
                </a:ext>
              </a:extLst>
            </p:cNvPr>
            <p:cNvGrpSpPr/>
            <p:nvPr/>
          </p:nvGrpSpPr>
          <p:grpSpPr>
            <a:xfrm>
              <a:off x="6434648" y="1771221"/>
              <a:ext cx="648000" cy="648000"/>
              <a:chOff x="4197531" y="1602377"/>
              <a:chExt cx="914400" cy="914400"/>
            </a:xfrm>
          </p:grpSpPr>
          <p:sp>
            <p:nvSpPr>
              <p:cNvPr id="78" name="楕円 77">
                <a:extLst>
                  <a:ext uri="{FF2B5EF4-FFF2-40B4-BE49-F238E27FC236}">
                    <a16:creationId xmlns:a16="http://schemas.microsoft.com/office/drawing/2014/main" id="{C3D6F2F8-856F-4F5E-B089-D9A929787C7B}"/>
                  </a:ext>
                </a:extLst>
              </p:cNvPr>
              <p:cNvSpPr/>
              <p:nvPr/>
            </p:nvSpPr>
            <p:spPr>
              <a:xfrm>
                <a:off x="4197531" y="1602377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FF0000"/>
                  </a:gs>
                  <a:gs pos="100000">
                    <a:srgbClr val="FF3399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9" name="楕円 78">
                <a:extLst>
                  <a:ext uri="{FF2B5EF4-FFF2-40B4-BE49-F238E27FC236}">
                    <a16:creationId xmlns:a16="http://schemas.microsoft.com/office/drawing/2014/main" id="{9C9F28E9-E02B-4734-BFDB-3C42ED0591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5790" y="1790636"/>
                <a:ext cx="268941" cy="268941"/>
              </a:xfrm>
              <a:prstGeom prst="ellipse">
                <a:avLst/>
              </a:prstGeom>
              <a:solidFill>
                <a:sysClr val="window" lastClr="FFFFFF">
                  <a:alpha val="8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4575CE94-3B8C-4F38-849C-83561228A73F}"/>
                </a:ext>
              </a:extLst>
            </p:cNvPr>
            <p:cNvGrpSpPr/>
            <p:nvPr/>
          </p:nvGrpSpPr>
          <p:grpSpPr>
            <a:xfrm>
              <a:off x="6434648" y="2701086"/>
              <a:ext cx="648000" cy="648000"/>
              <a:chOff x="5500999" y="2705036"/>
              <a:chExt cx="914400" cy="914400"/>
            </a:xfrm>
          </p:grpSpPr>
          <p:sp>
            <p:nvSpPr>
              <p:cNvPr id="81" name="楕円 80">
                <a:extLst>
                  <a:ext uri="{FF2B5EF4-FFF2-40B4-BE49-F238E27FC236}">
                    <a16:creationId xmlns:a16="http://schemas.microsoft.com/office/drawing/2014/main" id="{51990849-C96C-45C1-AA0A-2499F5FA8C58}"/>
                  </a:ext>
                </a:extLst>
              </p:cNvPr>
              <p:cNvSpPr/>
              <p:nvPr/>
            </p:nvSpPr>
            <p:spPr>
              <a:xfrm>
                <a:off x="5500999" y="270503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0070C0"/>
                  </a:gs>
                  <a:gs pos="100000">
                    <a:srgbClr val="00B0F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2" name="楕円 81">
                <a:extLst>
                  <a:ext uri="{FF2B5EF4-FFF2-40B4-BE49-F238E27FC236}">
                    <a16:creationId xmlns:a16="http://schemas.microsoft.com/office/drawing/2014/main" id="{B9838F35-8CC0-40EF-8E48-60BA541669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9258" y="2893295"/>
                <a:ext cx="268941" cy="268941"/>
              </a:xfrm>
              <a:prstGeom prst="ellipse">
                <a:avLst/>
              </a:prstGeom>
              <a:solidFill>
                <a:sysClr val="window" lastClr="FFFFFF">
                  <a:alpha val="8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5C229629-9840-46AE-9FB4-419FA48AC962}"/>
                </a:ext>
              </a:extLst>
            </p:cNvPr>
            <p:cNvSpPr txBox="1"/>
            <p:nvPr/>
          </p:nvSpPr>
          <p:spPr>
            <a:xfrm>
              <a:off x="7207908" y="1878855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/>
                <a:t>陽子</a:t>
              </a:r>
            </a:p>
          </p:txBody>
        </p:sp>
        <p:sp>
          <p:nvSpPr>
            <p:cNvPr id="84" name="左中かっこ 83">
              <a:extLst>
                <a:ext uri="{FF2B5EF4-FFF2-40B4-BE49-F238E27FC236}">
                  <a16:creationId xmlns:a16="http://schemas.microsoft.com/office/drawing/2014/main" id="{CA0E7EA3-91DB-49E5-AED2-FA8A562E15C6}"/>
                </a:ext>
              </a:extLst>
            </p:cNvPr>
            <p:cNvSpPr/>
            <p:nvPr/>
          </p:nvSpPr>
          <p:spPr>
            <a:xfrm>
              <a:off x="5865942" y="1771220"/>
              <a:ext cx="368969" cy="1572365"/>
            </a:xfrm>
            <a:prstGeom prst="leftBrace">
              <a:avLst>
                <a:gd name="adj1" fmla="val 3007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549C1532-6F2C-4D36-844C-873A8C2BF46C}"/>
                </a:ext>
              </a:extLst>
            </p:cNvPr>
            <p:cNvSpPr txBox="1"/>
            <p:nvPr/>
          </p:nvSpPr>
          <p:spPr>
            <a:xfrm>
              <a:off x="7207908" y="2814229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/>
                <a:t>中性子</a:t>
              </a:r>
            </a:p>
          </p:txBody>
        </p:sp>
      </p:grpSp>
      <p:sp>
        <p:nvSpPr>
          <p:cNvPr id="86" name="楕円 85">
            <a:extLst>
              <a:ext uri="{FF2B5EF4-FFF2-40B4-BE49-F238E27FC236}">
                <a16:creationId xmlns:a16="http://schemas.microsoft.com/office/drawing/2014/main" id="{0B637231-FF0E-40BF-9618-65B7B2FB7C6C}"/>
              </a:ext>
            </a:extLst>
          </p:cNvPr>
          <p:cNvSpPr>
            <a:spLocks noChangeAspect="1"/>
          </p:cNvSpPr>
          <p:nvPr/>
        </p:nvSpPr>
        <p:spPr>
          <a:xfrm>
            <a:off x="7248564" y="4601986"/>
            <a:ext cx="324717" cy="32471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3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相転移の次数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821" y="1845627"/>
            <a:ext cx="7675529" cy="4743099"/>
          </a:xfrm>
          <a:prstGeom prst="rect">
            <a:avLst/>
          </a:prstGeom>
        </p:spPr>
      </p:pic>
      <p:sp>
        <p:nvSpPr>
          <p:cNvPr id="19" name="円弧 18"/>
          <p:cNvSpPr/>
          <p:nvPr/>
        </p:nvSpPr>
        <p:spPr>
          <a:xfrm>
            <a:off x="-2209781" y="3918591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テキスト ボックス 282"/>
          <p:cNvSpPr txBox="1">
            <a:spLocks noChangeArrowheads="1"/>
          </p:cNvSpPr>
          <p:nvPr/>
        </p:nvSpPr>
        <p:spPr bwMode="auto">
          <a:xfrm rot="16200000">
            <a:off x="141818" y="193251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541928" y="3918591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直線コネクタ 23"/>
          <p:cNvCxnSpPr/>
          <p:nvPr/>
        </p:nvCxnSpPr>
        <p:spPr>
          <a:xfrm>
            <a:off x="527119" y="6113697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2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1" y="6227733"/>
            <a:ext cx="163034" cy="26179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2" y="3605326"/>
            <a:ext cx="279792" cy="259807"/>
          </a:xfrm>
          <a:prstGeom prst="rect">
            <a:avLst/>
          </a:prstGeom>
        </p:spPr>
      </p:pic>
      <p:sp>
        <p:nvSpPr>
          <p:cNvPr id="27" name="テキスト ボックス 283"/>
          <p:cNvSpPr txBox="1">
            <a:spLocks noChangeArrowheads="1"/>
          </p:cNvSpPr>
          <p:nvPr/>
        </p:nvSpPr>
        <p:spPr bwMode="auto">
          <a:xfrm>
            <a:off x="5024764" y="6223490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化学ポテンシャル</a:t>
            </a:r>
            <a:endParaRPr lang="en-US" altLang="ja-JP" sz="2000" dirty="0">
              <a:solidFill>
                <a:prstClr val="white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06457" y="6118866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9" name="直線コネクタ 28"/>
          <p:cNvCxnSpPr/>
          <p:nvPr/>
        </p:nvCxnSpPr>
        <p:spPr>
          <a:xfrm>
            <a:off x="3893714" y="6008767"/>
            <a:ext cx="0" cy="407532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3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82" y="6166901"/>
            <a:ext cx="282290" cy="199852"/>
          </a:xfrm>
          <a:prstGeom prst="rect">
            <a:avLst/>
          </a:prstGeom>
        </p:spPr>
      </p:pic>
      <p:sp>
        <p:nvSpPr>
          <p:cNvPr id="31" name="円/楕円 654"/>
          <p:cNvSpPr/>
          <p:nvPr/>
        </p:nvSpPr>
        <p:spPr>
          <a:xfrm>
            <a:off x="1570057" y="5663253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655"/>
          <p:cNvSpPr/>
          <p:nvPr/>
        </p:nvSpPr>
        <p:spPr>
          <a:xfrm>
            <a:off x="1751032" y="586010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656"/>
          <p:cNvSpPr/>
          <p:nvPr/>
        </p:nvSpPr>
        <p:spPr>
          <a:xfrm>
            <a:off x="1635144" y="582359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657"/>
          <p:cNvSpPr/>
          <p:nvPr/>
        </p:nvSpPr>
        <p:spPr>
          <a:xfrm>
            <a:off x="1728807" y="572834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659"/>
          <p:cNvSpPr/>
          <p:nvPr/>
        </p:nvSpPr>
        <p:spPr>
          <a:xfrm>
            <a:off x="971569" y="553000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666"/>
          <p:cNvSpPr/>
          <p:nvPr/>
        </p:nvSpPr>
        <p:spPr>
          <a:xfrm>
            <a:off x="2493982" y="5340991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667"/>
          <p:cNvSpPr/>
          <p:nvPr/>
        </p:nvSpPr>
        <p:spPr>
          <a:xfrm>
            <a:off x="2695594" y="5728341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668"/>
          <p:cNvSpPr/>
          <p:nvPr/>
        </p:nvSpPr>
        <p:spPr>
          <a:xfrm>
            <a:off x="3092469" y="5534666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681"/>
          <p:cNvSpPr/>
          <p:nvPr/>
        </p:nvSpPr>
        <p:spPr>
          <a:xfrm>
            <a:off x="2827357" y="579342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685"/>
          <p:cNvSpPr/>
          <p:nvPr/>
        </p:nvSpPr>
        <p:spPr>
          <a:xfrm>
            <a:off x="2627332" y="5534666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689"/>
          <p:cNvSpPr/>
          <p:nvPr/>
        </p:nvSpPr>
        <p:spPr>
          <a:xfrm>
            <a:off x="1022369" y="559350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700"/>
          <p:cNvSpPr/>
          <p:nvPr/>
        </p:nvSpPr>
        <p:spPr>
          <a:xfrm>
            <a:off x="3290907" y="5599753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701"/>
          <p:cNvSpPr/>
          <p:nvPr/>
        </p:nvSpPr>
        <p:spPr>
          <a:xfrm>
            <a:off x="3157557" y="566325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703"/>
          <p:cNvSpPr/>
          <p:nvPr/>
        </p:nvSpPr>
        <p:spPr>
          <a:xfrm>
            <a:off x="2894032" y="592201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704"/>
          <p:cNvSpPr/>
          <p:nvPr/>
        </p:nvSpPr>
        <p:spPr>
          <a:xfrm>
            <a:off x="2759094" y="592201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705"/>
          <p:cNvSpPr/>
          <p:nvPr/>
        </p:nvSpPr>
        <p:spPr>
          <a:xfrm>
            <a:off x="1125557" y="560144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706"/>
          <p:cNvSpPr/>
          <p:nvPr/>
        </p:nvSpPr>
        <p:spPr>
          <a:xfrm>
            <a:off x="2563832" y="5406078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707"/>
          <p:cNvSpPr/>
          <p:nvPr/>
        </p:nvSpPr>
        <p:spPr>
          <a:xfrm>
            <a:off x="2695594" y="5450528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837"/>
          <p:cNvSpPr/>
          <p:nvPr/>
        </p:nvSpPr>
        <p:spPr>
          <a:xfrm>
            <a:off x="3246457" y="5728341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664"/>
          <p:cNvSpPr>
            <a:spLocks noChangeArrowheads="1"/>
          </p:cNvSpPr>
          <p:nvPr/>
        </p:nvSpPr>
        <p:spPr bwMode="auto">
          <a:xfrm rot="16609189">
            <a:off x="1107300" y="4467774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665"/>
          <p:cNvSpPr>
            <a:spLocks noChangeArrowheads="1"/>
          </p:cNvSpPr>
          <p:nvPr/>
        </p:nvSpPr>
        <p:spPr bwMode="auto">
          <a:xfrm rot="5190236">
            <a:off x="1635145" y="4434528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687"/>
          <p:cNvSpPr/>
          <p:nvPr/>
        </p:nvSpPr>
        <p:spPr>
          <a:xfrm>
            <a:off x="1220807" y="4495555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691"/>
          <p:cNvSpPr/>
          <p:nvPr/>
        </p:nvSpPr>
        <p:spPr>
          <a:xfrm>
            <a:off x="1728807" y="4434528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708"/>
          <p:cNvSpPr/>
          <p:nvPr/>
        </p:nvSpPr>
        <p:spPr>
          <a:xfrm>
            <a:off x="1570057" y="48869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732"/>
          <p:cNvSpPr/>
          <p:nvPr/>
        </p:nvSpPr>
        <p:spPr>
          <a:xfrm>
            <a:off x="1744682" y="454089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735"/>
          <p:cNvSpPr/>
          <p:nvPr/>
        </p:nvSpPr>
        <p:spPr>
          <a:xfrm>
            <a:off x="1176357" y="4586042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736"/>
          <p:cNvSpPr/>
          <p:nvPr/>
        </p:nvSpPr>
        <p:spPr>
          <a:xfrm>
            <a:off x="1500207" y="49917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847"/>
          <p:cNvSpPr/>
          <p:nvPr/>
        </p:nvSpPr>
        <p:spPr>
          <a:xfrm>
            <a:off x="2627332" y="4694878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848"/>
          <p:cNvSpPr/>
          <p:nvPr/>
        </p:nvSpPr>
        <p:spPr>
          <a:xfrm>
            <a:off x="2827357" y="475996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849"/>
          <p:cNvSpPr/>
          <p:nvPr/>
        </p:nvSpPr>
        <p:spPr>
          <a:xfrm>
            <a:off x="2695594" y="4825053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850"/>
          <p:cNvSpPr/>
          <p:nvPr/>
        </p:nvSpPr>
        <p:spPr>
          <a:xfrm>
            <a:off x="2782907" y="488696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851"/>
          <p:cNvSpPr/>
          <p:nvPr/>
        </p:nvSpPr>
        <p:spPr>
          <a:xfrm>
            <a:off x="2163782" y="4499616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852"/>
          <p:cNvSpPr/>
          <p:nvPr/>
        </p:nvSpPr>
        <p:spPr>
          <a:xfrm>
            <a:off x="2216169" y="4564703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853"/>
          <p:cNvSpPr/>
          <p:nvPr/>
        </p:nvSpPr>
        <p:spPr>
          <a:xfrm>
            <a:off x="2317769" y="45742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103183" y="4787573"/>
            <a:ext cx="1654175" cy="7207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864407" y="3854230"/>
            <a:ext cx="2009654" cy="2251586"/>
            <a:chOff x="2864407" y="3854230"/>
            <a:chExt cx="2009654" cy="2251586"/>
          </a:xfrm>
        </p:grpSpPr>
        <p:sp>
          <p:nvSpPr>
            <p:cNvPr id="66" name="フリーフォーム 65"/>
            <p:cNvSpPr/>
            <p:nvPr/>
          </p:nvSpPr>
          <p:spPr>
            <a:xfrm>
              <a:off x="2864407" y="4462995"/>
              <a:ext cx="1038387" cy="1642821"/>
            </a:xfrm>
            <a:custGeom>
              <a:avLst/>
              <a:gdLst>
                <a:gd name="connsiteX0" fmla="*/ 1038387 w 1038387"/>
                <a:gd name="connsiteY0" fmla="*/ 1642821 h 1642821"/>
                <a:gd name="connsiteX1" fmla="*/ 968644 w 1038387"/>
                <a:gd name="connsiteY1" fmla="*/ 1162373 h 1642821"/>
                <a:gd name="connsiteX2" fmla="*/ 743919 w 1038387"/>
                <a:gd name="connsiteY2" fmla="*/ 712922 h 1642821"/>
                <a:gd name="connsiteX3" fmla="*/ 379709 w 1038387"/>
                <a:gd name="connsiteY3" fmla="*/ 294468 h 1642821"/>
                <a:gd name="connsiteX4" fmla="*/ 0 w 1038387"/>
                <a:gd name="connsiteY4" fmla="*/ 0 h 164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387" h="1642821">
                  <a:moveTo>
                    <a:pt x="1038387" y="1642821"/>
                  </a:moveTo>
                  <a:cubicBezTo>
                    <a:pt x="1028054" y="1480088"/>
                    <a:pt x="1017722" y="1317356"/>
                    <a:pt x="968644" y="1162373"/>
                  </a:cubicBezTo>
                  <a:cubicBezTo>
                    <a:pt x="919566" y="1007390"/>
                    <a:pt x="842075" y="857573"/>
                    <a:pt x="743919" y="712922"/>
                  </a:cubicBezTo>
                  <a:cubicBezTo>
                    <a:pt x="645763" y="568271"/>
                    <a:pt x="503695" y="413288"/>
                    <a:pt x="379709" y="294468"/>
                  </a:cubicBezTo>
                  <a:cubicBezTo>
                    <a:pt x="255723" y="175648"/>
                    <a:pt x="127861" y="87824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oval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Palatino Linotype"/>
                <a:ea typeface="HGS明朝E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894032" y="3854230"/>
              <a:ext cx="1980029" cy="400110"/>
            </a:xfrm>
            <a:prstGeom prst="wedgeRectCallout">
              <a:avLst>
                <a:gd name="adj1" fmla="val -45561"/>
                <a:gd name="adj2" fmla="val 87678"/>
              </a:avLst>
            </a:prstGeom>
            <a:blipFill>
              <a:blip r:embed="rId6"/>
              <a:tile tx="0" ty="0" sx="100000" sy="100000" flip="none" algn="tl"/>
            </a:blipFill>
            <a:ln w="190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000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S明朝E"/>
                  <a:ea typeface="HGS明朝E"/>
                </a:rPr>
                <a:t>ＱＣＤ臨界点？</a:t>
              </a:r>
            </a:p>
          </p:txBody>
        </p:sp>
      </p:grpSp>
      <p:pic>
        <p:nvPicPr>
          <p:cNvPr id="71" name="図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155" y="1270655"/>
            <a:ext cx="3274323" cy="35634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88487" y="6385171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</a:rPr>
              <a:t>10</a:t>
            </a:r>
            <a:r>
              <a:rPr kumimoji="1" lang="en-US" altLang="ja-JP" sz="2400" baseline="30000" dirty="0">
                <a:latin typeface="Century" panose="02040604050505020304" pitchFamily="18" charset="0"/>
              </a:rPr>
              <a:t>15</a:t>
            </a:r>
            <a:r>
              <a:rPr kumimoji="1" lang="en-US" altLang="ja-JP" sz="2400" dirty="0">
                <a:latin typeface="Century" panose="02040604050505020304" pitchFamily="18" charset="0"/>
              </a:rPr>
              <a:t>g/cm</a:t>
            </a:r>
            <a:r>
              <a:rPr kumimoji="1" lang="en-US" altLang="ja-JP" sz="2400" baseline="30000" dirty="0">
                <a:latin typeface="Century" panose="02040604050505020304" pitchFamily="18" charset="0"/>
              </a:rPr>
              <a:t>3</a:t>
            </a:r>
            <a:endParaRPr kumimoji="1" lang="ja-JP" altLang="en-US" sz="2400" baseline="30000" dirty="0">
              <a:latin typeface="Century" panose="02040604050505020304" pitchFamily="18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 rot="16200000">
            <a:off x="-1027503" y="3680597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entury" panose="02040604050505020304" pitchFamily="18" charset="0"/>
              </a:rPr>
              <a:t>1.5</a:t>
            </a:r>
            <a:r>
              <a:rPr lang="ja-JP" altLang="en-US" sz="2400" b="1" dirty="0">
                <a:latin typeface="Century" panose="02040604050505020304" pitchFamily="18" charset="0"/>
              </a:rPr>
              <a:t>兆</a:t>
            </a:r>
            <a:r>
              <a:rPr kumimoji="1" lang="en-US" altLang="ja-JP" sz="2400" b="1" dirty="0">
                <a:latin typeface="Century" panose="02040604050505020304" pitchFamily="18" charset="0"/>
              </a:rPr>
              <a:t>K</a:t>
            </a:r>
            <a:r>
              <a:rPr kumimoji="1" lang="ja-JP" altLang="en-US" sz="2400" b="1" dirty="0">
                <a:latin typeface="Century" panose="02040604050505020304" pitchFamily="18" charset="0"/>
              </a:rPr>
              <a:t>～</a:t>
            </a:r>
            <a:r>
              <a:rPr kumimoji="1" lang="en-US" altLang="ja-JP" sz="2400" b="1" dirty="0">
                <a:latin typeface="Century" panose="02040604050505020304" pitchFamily="18" charset="0"/>
              </a:rPr>
              <a:t>150MeV</a:t>
            </a:r>
            <a:endParaRPr kumimoji="1" lang="ja-JP" altLang="en-US" sz="2400" b="1" baseline="30000" dirty="0">
              <a:latin typeface="Century" panose="02040604050505020304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 flipH="1" flipV="1">
            <a:off x="-1327924" y="4079722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5" name="テキスト ボックス 4"/>
          <p:cNvSpPr txBox="1"/>
          <p:nvPr/>
        </p:nvSpPr>
        <p:spPr>
          <a:xfrm rot="3302957">
            <a:off x="2367490" y="5250683"/>
            <a:ext cx="1675334" cy="40011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449022"/>
              </a:avLst>
            </a:prstTxWarp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effectLst>
                  <a:glow rad="63500">
                    <a:srgbClr val="99CCFF"/>
                  </a:glow>
                </a:effectLst>
                <a:latin typeface="+mj-ea"/>
                <a:ea typeface="+mj-ea"/>
              </a:rPr>
              <a:t>一次相転移</a:t>
            </a:r>
            <a:endParaRPr kumimoji="1" lang="ja-JP" altLang="en-US" sz="2000" b="1" dirty="0">
              <a:solidFill>
                <a:schemeClr val="bg1"/>
              </a:solidFill>
              <a:effectLst>
                <a:glow rad="63500">
                  <a:srgbClr val="99CCFF"/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561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相転移の次数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821" y="1845627"/>
            <a:ext cx="7675529" cy="4743099"/>
          </a:xfrm>
          <a:prstGeom prst="rect">
            <a:avLst/>
          </a:prstGeom>
        </p:spPr>
      </p:pic>
      <p:sp>
        <p:nvSpPr>
          <p:cNvPr id="19" name="円弧 18"/>
          <p:cNvSpPr/>
          <p:nvPr/>
        </p:nvSpPr>
        <p:spPr>
          <a:xfrm>
            <a:off x="-2209781" y="3918591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テキスト ボックス 282"/>
          <p:cNvSpPr txBox="1">
            <a:spLocks noChangeArrowheads="1"/>
          </p:cNvSpPr>
          <p:nvPr/>
        </p:nvSpPr>
        <p:spPr bwMode="auto">
          <a:xfrm rot="16200000">
            <a:off x="141818" y="193251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541928" y="3918591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直線コネクタ 23"/>
          <p:cNvCxnSpPr/>
          <p:nvPr/>
        </p:nvCxnSpPr>
        <p:spPr>
          <a:xfrm>
            <a:off x="527119" y="6113697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2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1" y="6227733"/>
            <a:ext cx="163034" cy="26179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2" y="3605326"/>
            <a:ext cx="279792" cy="259807"/>
          </a:xfrm>
          <a:prstGeom prst="rect">
            <a:avLst/>
          </a:prstGeom>
        </p:spPr>
      </p:pic>
      <p:sp>
        <p:nvSpPr>
          <p:cNvPr id="27" name="テキスト ボックス 283"/>
          <p:cNvSpPr txBox="1">
            <a:spLocks noChangeArrowheads="1"/>
          </p:cNvSpPr>
          <p:nvPr/>
        </p:nvSpPr>
        <p:spPr bwMode="auto">
          <a:xfrm>
            <a:off x="5024764" y="6223490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化学ポテンシャル</a:t>
            </a:r>
            <a:endParaRPr lang="en-US" altLang="ja-JP" sz="2000" dirty="0">
              <a:solidFill>
                <a:prstClr val="white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06457" y="6118866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9" name="直線コネクタ 28"/>
          <p:cNvCxnSpPr/>
          <p:nvPr/>
        </p:nvCxnSpPr>
        <p:spPr>
          <a:xfrm>
            <a:off x="3893714" y="6008767"/>
            <a:ext cx="0" cy="407532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3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82" y="6166901"/>
            <a:ext cx="282290" cy="199852"/>
          </a:xfrm>
          <a:prstGeom prst="rect">
            <a:avLst/>
          </a:prstGeom>
        </p:spPr>
      </p:pic>
      <p:sp>
        <p:nvSpPr>
          <p:cNvPr id="31" name="円/楕円 654"/>
          <p:cNvSpPr/>
          <p:nvPr/>
        </p:nvSpPr>
        <p:spPr>
          <a:xfrm>
            <a:off x="1570057" y="5663253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655"/>
          <p:cNvSpPr/>
          <p:nvPr/>
        </p:nvSpPr>
        <p:spPr>
          <a:xfrm>
            <a:off x="1751032" y="586010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656"/>
          <p:cNvSpPr/>
          <p:nvPr/>
        </p:nvSpPr>
        <p:spPr>
          <a:xfrm>
            <a:off x="1635144" y="582359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657"/>
          <p:cNvSpPr/>
          <p:nvPr/>
        </p:nvSpPr>
        <p:spPr>
          <a:xfrm>
            <a:off x="1728807" y="572834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659"/>
          <p:cNvSpPr/>
          <p:nvPr/>
        </p:nvSpPr>
        <p:spPr>
          <a:xfrm>
            <a:off x="971569" y="553000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666"/>
          <p:cNvSpPr/>
          <p:nvPr/>
        </p:nvSpPr>
        <p:spPr>
          <a:xfrm>
            <a:off x="2493982" y="5340991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667"/>
          <p:cNvSpPr/>
          <p:nvPr/>
        </p:nvSpPr>
        <p:spPr>
          <a:xfrm>
            <a:off x="2695594" y="5728341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668"/>
          <p:cNvSpPr/>
          <p:nvPr/>
        </p:nvSpPr>
        <p:spPr>
          <a:xfrm>
            <a:off x="3092469" y="5534666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681"/>
          <p:cNvSpPr/>
          <p:nvPr/>
        </p:nvSpPr>
        <p:spPr>
          <a:xfrm>
            <a:off x="2827357" y="579342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685"/>
          <p:cNvSpPr/>
          <p:nvPr/>
        </p:nvSpPr>
        <p:spPr>
          <a:xfrm>
            <a:off x="2627332" y="5534666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689"/>
          <p:cNvSpPr/>
          <p:nvPr/>
        </p:nvSpPr>
        <p:spPr>
          <a:xfrm>
            <a:off x="1022369" y="559350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700"/>
          <p:cNvSpPr/>
          <p:nvPr/>
        </p:nvSpPr>
        <p:spPr>
          <a:xfrm>
            <a:off x="3290907" y="5599753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701"/>
          <p:cNvSpPr/>
          <p:nvPr/>
        </p:nvSpPr>
        <p:spPr>
          <a:xfrm>
            <a:off x="3157557" y="566325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703"/>
          <p:cNvSpPr/>
          <p:nvPr/>
        </p:nvSpPr>
        <p:spPr>
          <a:xfrm>
            <a:off x="2894032" y="592201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704"/>
          <p:cNvSpPr/>
          <p:nvPr/>
        </p:nvSpPr>
        <p:spPr>
          <a:xfrm>
            <a:off x="2759094" y="592201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705"/>
          <p:cNvSpPr/>
          <p:nvPr/>
        </p:nvSpPr>
        <p:spPr>
          <a:xfrm>
            <a:off x="1125557" y="560144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706"/>
          <p:cNvSpPr/>
          <p:nvPr/>
        </p:nvSpPr>
        <p:spPr>
          <a:xfrm>
            <a:off x="2563832" y="5406078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707"/>
          <p:cNvSpPr/>
          <p:nvPr/>
        </p:nvSpPr>
        <p:spPr>
          <a:xfrm>
            <a:off x="2695594" y="5450528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837"/>
          <p:cNvSpPr/>
          <p:nvPr/>
        </p:nvSpPr>
        <p:spPr>
          <a:xfrm>
            <a:off x="3246457" y="5728341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664"/>
          <p:cNvSpPr>
            <a:spLocks noChangeArrowheads="1"/>
          </p:cNvSpPr>
          <p:nvPr/>
        </p:nvSpPr>
        <p:spPr bwMode="auto">
          <a:xfrm rot="16609189">
            <a:off x="1107300" y="4467774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665"/>
          <p:cNvSpPr>
            <a:spLocks noChangeArrowheads="1"/>
          </p:cNvSpPr>
          <p:nvPr/>
        </p:nvSpPr>
        <p:spPr bwMode="auto">
          <a:xfrm rot="5190236">
            <a:off x="1635145" y="4434528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687"/>
          <p:cNvSpPr/>
          <p:nvPr/>
        </p:nvSpPr>
        <p:spPr>
          <a:xfrm>
            <a:off x="1220807" y="4495555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691"/>
          <p:cNvSpPr/>
          <p:nvPr/>
        </p:nvSpPr>
        <p:spPr>
          <a:xfrm>
            <a:off x="1728807" y="4434528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708"/>
          <p:cNvSpPr/>
          <p:nvPr/>
        </p:nvSpPr>
        <p:spPr>
          <a:xfrm>
            <a:off x="1570057" y="48869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732"/>
          <p:cNvSpPr/>
          <p:nvPr/>
        </p:nvSpPr>
        <p:spPr>
          <a:xfrm>
            <a:off x="1744682" y="454089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735"/>
          <p:cNvSpPr/>
          <p:nvPr/>
        </p:nvSpPr>
        <p:spPr>
          <a:xfrm>
            <a:off x="1176357" y="4586042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736"/>
          <p:cNvSpPr/>
          <p:nvPr/>
        </p:nvSpPr>
        <p:spPr>
          <a:xfrm>
            <a:off x="1500207" y="49917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847"/>
          <p:cNvSpPr/>
          <p:nvPr/>
        </p:nvSpPr>
        <p:spPr>
          <a:xfrm>
            <a:off x="2627332" y="4694878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848"/>
          <p:cNvSpPr/>
          <p:nvPr/>
        </p:nvSpPr>
        <p:spPr>
          <a:xfrm>
            <a:off x="2827357" y="475996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849"/>
          <p:cNvSpPr/>
          <p:nvPr/>
        </p:nvSpPr>
        <p:spPr>
          <a:xfrm>
            <a:off x="2695594" y="4825053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850"/>
          <p:cNvSpPr/>
          <p:nvPr/>
        </p:nvSpPr>
        <p:spPr>
          <a:xfrm>
            <a:off x="2782907" y="488696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851"/>
          <p:cNvSpPr/>
          <p:nvPr/>
        </p:nvSpPr>
        <p:spPr>
          <a:xfrm>
            <a:off x="2163782" y="4499616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852"/>
          <p:cNvSpPr/>
          <p:nvPr/>
        </p:nvSpPr>
        <p:spPr>
          <a:xfrm>
            <a:off x="2216169" y="4564703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853"/>
          <p:cNvSpPr/>
          <p:nvPr/>
        </p:nvSpPr>
        <p:spPr>
          <a:xfrm>
            <a:off x="2317769" y="45742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103183" y="4787573"/>
            <a:ext cx="1654175" cy="7207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864407" y="3854230"/>
            <a:ext cx="2009654" cy="1930874"/>
            <a:chOff x="2864407" y="3854230"/>
            <a:chExt cx="2009654" cy="1930874"/>
          </a:xfrm>
        </p:grpSpPr>
        <p:sp>
          <p:nvSpPr>
            <p:cNvPr id="66" name="フリーフォーム 65"/>
            <p:cNvSpPr/>
            <p:nvPr/>
          </p:nvSpPr>
          <p:spPr>
            <a:xfrm>
              <a:off x="2864407" y="4462995"/>
              <a:ext cx="1012649" cy="1322109"/>
            </a:xfrm>
            <a:custGeom>
              <a:avLst/>
              <a:gdLst>
                <a:gd name="connsiteX0" fmla="*/ 1038387 w 1038387"/>
                <a:gd name="connsiteY0" fmla="*/ 1642821 h 1642821"/>
                <a:gd name="connsiteX1" fmla="*/ 968644 w 1038387"/>
                <a:gd name="connsiteY1" fmla="*/ 1162373 h 1642821"/>
                <a:gd name="connsiteX2" fmla="*/ 743919 w 1038387"/>
                <a:gd name="connsiteY2" fmla="*/ 712922 h 1642821"/>
                <a:gd name="connsiteX3" fmla="*/ 379709 w 1038387"/>
                <a:gd name="connsiteY3" fmla="*/ 294468 h 1642821"/>
                <a:gd name="connsiteX4" fmla="*/ 0 w 1038387"/>
                <a:gd name="connsiteY4" fmla="*/ 0 h 1642821"/>
                <a:gd name="connsiteX0" fmla="*/ 1038387 w 1038387"/>
                <a:gd name="connsiteY0" fmla="*/ 1642821 h 1642821"/>
                <a:gd name="connsiteX1" fmla="*/ 1012649 w 1038387"/>
                <a:gd name="connsiteY1" fmla="*/ 1322109 h 1642821"/>
                <a:gd name="connsiteX2" fmla="*/ 968644 w 1038387"/>
                <a:gd name="connsiteY2" fmla="*/ 1162373 h 1642821"/>
                <a:gd name="connsiteX3" fmla="*/ 743919 w 1038387"/>
                <a:gd name="connsiteY3" fmla="*/ 712922 h 1642821"/>
                <a:gd name="connsiteX4" fmla="*/ 379709 w 1038387"/>
                <a:gd name="connsiteY4" fmla="*/ 294468 h 1642821"/>
                <a:gd name="connsiteX5" fmla="*/ 0 w 1038387"/>
                <a:gd name="connsiteY5" fmla="*/ 0 h 1642821"/>
                <a:gd name="connsiteX0" fmla="*/ 1012649 w 1012649"/>
                <a:gd name="connsiteY0" fmla="*/ 1322109 h 1322109"/>
                <a:gd name="connsiteX1" fmla="*/ 968644 w 1012649"/>
                <a:gd name="connsiteY1" fmla="*/ 1162373 h 1322109"/>
                <a:gd name="connsiteX2" fmla="*/ 743919 w 1012649"/>
                <a:gd name="connsiteY2" fmla="*/ 712922 h 1322109"/>
                <a:gd name="connsiteX3" fmla="*/ 379709 w 1012649"/>
                <a:gd name="connsiteY3" fmla="*/ 294468 h 1322109"/>
                <a:gd name="connsiteX4" fmla="*/ 0 w 1012649"/>
                <a:gd name="connsiteY4" fmla="*/ 0 h 132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649" h="1322109">
                  <a:moveTo>
                    <a:pt x="1012649" y="1322109"/>
                  </a:moveTo>
                  <a:cubicBezTo>
                    <a:pt x="1001025" y="1242034"/>
                    <a:pt x="1013432" y="1263904"/>
                    <a:pt x="968644" y="1162373"/>
                  </a:cubicBezTo>
                  <a:cubicBezTo>
                    <a:pt x="923856" y="1060842"/>
                    <a:pt x="842075" y="857573"/>
                    <a:pt x="743919" y="712922"/>
                  </a:cubicBezTo>
                  <a:cubicBezTo>
                    <a:pt x="645763" y="568271"/>
                    <a:pt x="503695" y="413288"/>
                    <a:pt x="379709" y="294468"/>
                  </a:cubicBezTo>
                  <a:cubicBezTo>
                    <a:pt x="255723" y="175648"/>
                    <a:pt x="127861" y="87824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oval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Palatino Linotype"/>
                <a:ea typeface="HGS明朝E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894032" y="3854230"/>
              <a:ext cx="1980029" cy="400110"/>
            </a:xfrm>
            <a:prstGeom prst="wedgeRectCallout">
              <a:avLst>
                <a:gd name="adj1" fmla="val -45561"/>
                <a:gd name="adj2" fmla="val 87678"/>
              </a:avLst>
            </a:prstGeom>
            <a:blipFill>
              <a:blip r:embed="rId6"/>
              <a:tile tx="0" ty="0" sx="100000" sy="100000" flip="none" algn="tl"/>
            </a:blipFill>
            <a:ln w="190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000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S明朝E"/>
                  <a:ea typeface="HGS明朝E"/>
                </a:rPr>
                <a:t>ＱＣＤ臨界点？</a:t>
              </a:r>
            </a:p>
          </p:txBody>
        </p:sp>
      </p:grpSp>
      <p:pic>
        <p:nvPicPr>
          <p:cNvPr id="71" name="図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155" y="1270655"/>
            <a:ext cx="3274323" cy="3563454"/>
          </a:xfrm>
          <a:prstGeom prst="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3797461" y="4577487"/>
            <a:ext cx="1723549" cy="1255398"/>
            <a:chOff x="4251387" y="4695522"/>
            <a:chExt cx="1723549" cy="1255398"/>
          </a:xfrm>
        </p:grpSpPr>
        <p:sp>
          <p:nvSpPr>
            <p:cNvPr id="70" name="楕円 69"/>
            <p:cNvSpPr>
              <a:spLocks noChangeAspect="1"/>
            </p:cNvSpPr>
            <p:nvPr/>
          </p:nvSpPr>
          <p:spPr>
            <a:xfrm>
              <a:off x="4251387" y="5806920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4251387" y="4695522"/>
              <a:ext cx="1723549" cy="677108"/>
            </a:xfrm>
            <a:prstGeom prst="wedgeRectCallout">
              <a:avLst>
                <a:gd name="adj1" fmla="val -42744"/>
                <a:gd name="adj2" fmla="val 91647"/>
              </a:avLst>
            </a:prstGeom>
            <a:blipFill>
              <a:blip r:embed="rId6"/>
              <a:tile tx="0" ty="0" sx="100000" sy="100000" flip="none" algn="tl"/>
            </a:blipFill>
            <a:ln w="190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GS明朝E"/>
                  <a:ea typeface="HGS明朝E"/>
                </a:rPr>
                <a:t>第２臨界点</a:t>
              </a:r>
              <a:r>
                <a:rPr lang="ja-JP" altLang="en-US" sz="2000" kern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S明朝E"/>
                  <a:ea typeface="HGS明朝E"/>
                </a:rPr>
                <a:t>？</a:t>
              </a:r>
              <a:endParaRPr lang="en-US" altLang="ja-JP" sz="2000" kern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ea"/>
                  <a:ea typeface="+mj-ea"/>
                </a:rPr>
                <a:t>MK+</a:t>
              </a:r>
              <a:r>
                <a:rPr kumimoji="1" lang="en-US" altLang="ja-JP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ea"/>
                  <a:ea typeface="+mj-ea"/>
                </a:rPr>
                <a:t> (</a:t>
              </a:r>
              <a:r>
                <a:rPr kumimoji="1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j-ea"/>
                  <a:ea typeface="+mj-ea"/>
                </a:rPr>
                <a:t>2002)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188487" y="6385171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</a:rPr>
              <a:t>10</a:t>
            </a:r>
            <a:r>
              <a:rPr kumimoji="1" lang="en-US" altLang="ja-JP" sz="2400" baseline="30000" dirty="0">
                <a:latin typeface="Century" panose="02040604050505020304" pitchFamily="18" charset="0"/>
              </a:rPr>
              <a:t>15</a:t>
            </a:r>
            <a:r>
              <a:rPr kumimoji="1" lang="en-US" altLang="ja-JP" sz="2400" dirty="0">
                <a:latin typeface="Century" panose="02040604050505020304" pitchFamily="18" charset="0"/>
              </a:rPr>
              <a:t>g/cm</a:t>
            </a:r>
            <a:r>
              <a:rPr kumimoji="1" lang="en-US" altLang="ja-JP" sz="2400" baseline="30000" dirty="0">
                <a:latin typeface="Century" panose="02040604050505020304" pitchFamily="18" charset="0"/>
              </a:rPr>
              <a:t>3</a:t>
            </a:r>
            <a:endParaRPr kumimoji="1" lang="ja-JP" altLang="en-US" sz="2400" baseline="30000" dirty="0">
              <a:latin typeface="Century" panose="02040604050505020304" pitchFamily="18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 rot="16200000">
            <a:off x="-1027503" y="3680597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entury" panose="02040604050505020304" pitchFamily="18" charset="0"/>
              </a:rPr>
              <a:t>1.5</a:t>
            </a:r>
            <a:r>
              <a:rPr lang="ja-JP" altLang="en-US" sz="2400" b="1" dirty="0">
                <a:latin typeface="Century" panose="02040604050505020304" pitchFamily="18" charset="0"/>
              </a:rPr>
              <a:t>兆</a:t>
            </a:r>
            <a:r>
              <a:rPr kumimoji="1" lang="en-US" altLang="ja-JP" sz="2400" b="1" dirty="0">
                <a:latin typeface="Century" panose="02040604050505020304" pitchFamily="18" charset="0"/>
              </a:rPr>
              <a:t>K</a:t>
            </a:r>
            <a:r>
              <a:rPr kumimoji="1" lang="ja-JP" altLang="en-US" sz="2400" b="1" dirty="0">
                <a:latin typeface="Century" panose="02040604050505020304" pitchFamily="18" charset="0"/>
              </a:rPr>
              <a:t>～</a:t>
            </a:r>
            <a:r>
              <a:rPr kumimoji="1" lang="en-US" altLang="ja-JP" sz="2400" b="1" dirty="0">
                <a:latin typeface="Century" panose="02040604050505020304" pitchFamily="18" charset="0"/>
              </a:rPr>
              <a:t>150MeV</a:t>
            </a:r>
            <a:endParaRPr kumimoji="1" lang="ja-JP" altLang="en-US" sz="2400" b="1" baseline="30000" dirty="0">
              <a:latin typeface="Century" panose="02040604050505020304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 flipH="1" flipV="1">
            <a:off x="-1327924" y="4079722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5744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00B2D4-4832-411B-B3B8-4C69C63A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相対論的重イオン衝突実験</a:t>
            </a:r>
          </a:p>
        </p:txBody>
      </p:sp>
      <p:sp>
        <p:nvSpPr>
          <p:cNvPr id="118" name="コンテンツ プレースホルダー 2">
            <a:extLst>
              <a:ext uri="{FF2B5EF4-FFF2-40B4-BE49-F238E27FC236}">
                <a16:creationId xmlns:a16="http://schemas.microsoft.com/office/drawing/2014/main" id="{45165E45-A642-4662-9BD7-53D92D6FEC69}"/>
              </a:ext>
            </a:extLst>
          </p:cNvPr>
          <p:cNvSpPr txBox="1">
            <a:spLocks/>
          </p:cNvSpPr>
          <p:nvPr/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93A2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1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pic>
        <p:nvPicPr>
          <p:cNvPr id="119" name="Picture 2" descr="http://legacy.kek.jp/newskek/2002/marapr/photo/CERN-MonBlanc.jpg">
            <a:extLst>
              <a:ext uri="{FF2B5EF4-FFF2-40B4-BE49-F238E27FC236}">
                <a16:creationId xmlns:a16="http://schemas.microsoft.com/office/drawing/2014/main" id="{BA60B7D4-22CA-4752-99F4-D06072A0F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F54D904F-D2EB-429D-877A-E1758552A91E}"/>
              </a:ext>
            </a:extLst>
          </p:cNvPr>
          <p:cNvGrpSpPr/>
          <p:nvPr/>
        </p:nvGrpSpPr>
        <p:grpSpPr>
          <a:xfrm>
            <a:off x="349132" y="1632061"/>
            <a:ext cx="3823855" cy="2449487"/>
            <a:chOff x="349132" y="1632061"/>
            <a:chExt cx="3823855" cy="2449487"/>
          </a:xfrm>
        </p:grpSpPr>
        <p:sp>
          <p:nvSpPr>
            <p:cNvPr id="121" name="角丸四角形 5">
              <a:extLst>
                <a:ext uri="{FF2B5EF4-FFF2-40B4-BE49-F238E27FC236}">
                  <a16:creationId xmlns:a16="http://schemas.microsoft.com/office/drawing/2014/main" id="{D52564C8-7900-41B5-A308-1A76B5E13EBF}"/>
                </a:ext>
              </a:extLst>
            </p:cNvPr>
            <p:cNvSpPr/>
            <p:nvPr/>
          </p:nvSpPr>
          <p:spPr>
            <a:xfrm>
              <a:off x="349132" y="1632061"/>
              <a:ext cx="3823855" cy="2449487"/>
            </a:xfrm>
            <a:prstGeom prst="roundRect">
              <a:avLst/>
            </a:prstGeom>
            <a:solidFill>
              <a:srgbClr val="6F6A7A">
                <a:lumMod val="40000"/>
                <a:lumOff val="60000"/>
              </a:srgbClr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FDB6D494-31FA-4746-B475-130AF7918CD2}"/>
                </a:ext>
              </a:extLst>
            </p:cNvPr>
            <p:cNvSpPr txBox="1"/>
            <p:nvPr/>
          </p:nvSpPr>
          <p:spPr>
            <a:xfrm>
              <a:off x="556951" y="1759520"/>
              <a:ext cx="198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6F6A7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新粒子探索</a:t>
              </a:r>
            </a:p>
          </p:txBody>
        </p:sp>
        <p:sp>
          <p:nvSpPr>
            <p:cNvPr id="123" name="円/楕円 7">
              <a:extLst>
                <a:ext uri="{FF2B5EF4-FFF2-40B4-BE49-F238E27FC236}">
                  <a16:creationId xmlns:a16="http://schemas.microsoft.com/office/drawing/2014/main" id="{FFACCC13-819B-4B71-BC5D-3127EDBCE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22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93A299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24" name="円/楕円 9">
              <a:extLst>
                <a:ext uri="{FF2B5EF4-FFF2-40B4-BE49-F238E27FC236}">
                  <a16:creationId xmlns:a16="http://schemas.microsoft.com/office/drawing/2014/main" id="{46448046-BF0E-4DFA-85C5-44C8441F0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306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93A299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4D2EB72B-9189-4BD0-B834-79CC41ACA7D8}"/>
                </a:ext>
              </a:extLst>
            </p:cNvPr>
            <p:cNvCxnSpPr/>
            <p:nvPr/>
          </p:nvCxnSpPr>
          <p:spPr>
            <a:xfrm>
              <a:off x="1130531" y="2904374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26" name="直線矢印コネクタ 125">
              <a:extLst>
                <a:ext uri="{FF2B5EF4-FFF2-40B4-BE49-F238E27FC236}">
                  <a16:creationId xmlns:a16="http://schemas.microsoft.com/office/drawing/2014/main" id="{FD3814BD-F922-4846-8E02-760D4BB10E6E}"/>
                </a:ext>
              </a:extLst>
            </p:cNvPr>
            <p:cNvCxnSpPr/>
            <p:nvPr/>
          </p:nvCxnSpPr>
          <p:spPr>
            <a:xfrm flipH="1">
              <a:off x="2438400" y="2904374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DEEE3BC3-B5FB-4406-9F2E-C3853EE4D586}"/>
                </a:ext>
              </a:extLst>
            </p:cNvPr>
            <p:cNvSpPr txBox="1"/>
            <p:nvPr/>
          </p:nvSpPr>
          <p:spPr>
            <a:xfrm>
              <a:off x="556951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 Light"/>
                  <a:ea typeface="HG明朝B"/>
                </a:rPr>
                <a:t>陽子</a:t>
              </a: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71C4B187-537F-4E4F-A790-48B5708F21AD}"/>
                </a:ext>
              </a:extLst>
            </p:cNvPr>
            <p:cNvSpPr txBox="1"/>
            <p:nvPr/>
          </p:nvSpPr>
          <p:spPr>
            <a:xfrm>
              <a:off x="3074954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 Light"/>
                  <a:ea typeface="HG明朝B"/>
                </a:rPr>
                <a:t>陽子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F063B013-A1A6-4097-94D4-BF705BC51980}"/>
              </a:ext>
            </a:extLst>
          </p:cNvPr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/>
                <a:ea typeface="HG明朝B"/>
              </a:rPr>
              <a:t>LHC – Large Hadron Collider</a:t>
            </a:r>
            <a:endParaRPr lang="ja-JP" altLang="en-US" sz="2400" dirty="0">
              <a:solidFill>
                <a:prstClr val="white"/>
              </a:solidFill>
              <a:latin typeface="Calibri Light"/>
              <a:ea typeface="HG明朝B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DB318087-B681-4463-9A76-5D8570BDF541}"/>
              </a:ext>
            </a:extLst>
          </p:cNvPr>
          <p:cNvGrpSpPr/>
          <p:nvPr/>
        </p:nvGrpSpPr>
        <p:grpSpPr>
          <a:xfrm>
            <a:off x="5098470" y="3829386"/>
            <a:ext cx="3920839" cy="2449487"/>
            <a:chOff x="5098470" y="3829386"/>
            <a:chExt cx="3920839" cy="2449487"/>
          </a:xfrm>
        </p:grpSpPr>
        <p:sp>
          <p:nvSpPr>
            <p:cNvPr id="131" name="角丸四角形 15">
              <a:extLst>
                <a:ext uri="{FF2B5EF4-FFF2-40B4-BE49-F238E27FC236}">
                  <a16:creationId xmlns:a16="http://schemas.microsoft.com/office/drawing/2014/main" id="{CD3C5F03-B72C-402E-BBE6-30E90B4C99C7}"/>
                </a:ext>
              </a:extLst>
            </p:cNvPr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251D0308-CFAC-43D3-B767-966A31C63C46}"/>
                </a:ext>
              </a:extLst>
            </p:cNvPr>
            <p:cNvSpPr txBox="1"/>
            <p:nvPr/>
          </p:nvSpPr>
          <p:spPr>
            <a:xfrm>
              <a:off x="6103794" y="3982610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初期宇宙の生成</a:t>
              </a:r>
            </a:p>
          </p:txBody>
        </p:sp>
        <p:sp>
          <p:nvSpPr>
            <p:cNvPr id="133" name="円/楕円 58">
              <a:extLst>
                <a:ext uri="{FF2B5EF4-FFF2-40B4-BE49-F238E27FC236}">
                  <a16:creationId xmlns:a16="http://schemas.microsoft.com/office/drawing/2014/main" id="{6B150BD4-B6E2-4F1D-8388-7D6A776FC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4" name="円/楕円 59">
              <a:extLst>
                <a:ext uri="{FF2B5EF4-FFF2-40B4-BE49-F238E27FC236}">
                  <a16:creationId xmlns:a16="http://schemas.microsoft.com/office/drawing/2014/main" id="{48EBD6FB-AC80-4DE4-878F-AEF19DCB4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5" name="円/楕円 60">
              <a:extLst>
                <a:ext uri="{FF2B5EF4-FFF2-40B4-BE49-F238E27FC236}">
                  <a16:creationId xmlns:a16="http://schemas.microsoft.com/office/drawing/2014/main" id="{B0040480-C7B3-4678-91BE-214DA64971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6" name="円/楕円 61">
              <a:extLst>
                <a:ext uri="{FF2B5EF4-FFF2-40B4-BE49-F238E27FC236}">
                  <a16:creationId xmlns:a16="http://schemas.microsoft.com/office/drawing/2014/main" id="{E6ABC6DC-EDA3-4A33-ABDE-25AF6DA4B7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7" name="円/楕円 62">
              <a:extLst>
                <a:ext uri="{FF2B5EF4-FFF2-40B4-BE49-F238E27FC236}">
                  <a16:creationId xmlns:a16="http://schemas.microsoft.com/office/drawing/2014/main" id="{48827351-E2BF-45A9-98B2-DE2C57B1D7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8" name="円/楕円 63">
              <a:extLst>
                <a:ext uri="{FF2B5EF4-FFF2-40B4-BE49-F238E27FC236}">
                  <a16:creationId xmlns:a16="http://schemas.microsoft.com/office/drawing/2014/main" id="{BD75A570-1E66-4EA5-A627-4E7403514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9" name="円/楕円 64">
              <a:extLst>
                <a:ext uri="{FF2B5EF4-FFF2-40B4-BE49-F238E27FC236}">
                  <a16:creationId xmlns:a16="http://schemas.microsoft.com/office/drawing/2014/main" id="{C56055D5-1A55-4862-9D74-020FA8AC8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0" name="円/楕円 65">
              <a:extLst>
                <a:ext uri="{FF2B5EF4-FFF2-40B4-BE49-F238E27FC236}">
                  <a16:creationId xmlns:a16="http://schemas.microsoft.com/office/drawing/2014/main" id="{01BDF3E2-7153-4EA1-8CCF-C7581CAF4F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1" name="円/楕円 66">
              <a:extLst>
                <a:ext uri="{FF2B5EF4-FFF2-40B4-BE49-F238E27FC236}">
                  <a16:creationId xmlns:a16="http://schemas.microsoft.com/office/drawing/2014/main" id="{46D0B559-5B02-4DF7-9F72-5A18B943A8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2" name="円/楕円 67">
              <a:extLst>
                <a:ext uri="{FF2B5EF4-FFF2-40B4-BE49-F238E27FC236}">
                  <a16:creationId xmlns:a16="http://schemas.microsoft.com/office/drawing/2014/main" id="{6BA8ED17-372A-414B-9719-90FF18952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3" name="円/楕円 68">
              <a:extLst>
                <a:ext uri="{FF2B5EF4-FFF2-40B4-BE49-F238E27FC236}">
                  <a16:creationId xmlns:a16="http://schemas.microsoft.com/office/drawing/2014/main" id="{6CB158C6-C1A1-45E2-883D-D4023DECB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4" name="円/楕円 69">
              <a:extLst>
                <a:ext uri="{FF2B5EF4-FFF2-40B4-BE49-F238E27FC236}">
                  <a16:creationId xmlns:a16="http://schemas.microsoft.com/office/drawing/2014/main" id="{65778ECC-E1F8-49EC-B003-11877D323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5" name="円/楕円 70">
              <a:extLst>
                <a:ext uri="{FF2B5EF4-FFF2-40B4-BE49-F238E27FC236}">
                  <a16:creationId xmlns:a16="http://schemas.microsoft.com/office/drawing/2014/main" id="{BACEBF5C-89F1-4CC7-A8E6-64B6AEFF27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6" name="円/楕円 71">
              <a:extLst>
                <a:ext uri="{FF2B5EF4-FFF2-40B4-BE49-F238E27FC236}">
                  <a16:creationId xmlns:a16="http://schemas.microsoft.com/office/drawing/2014/main" id="{73464787-9042-474F-A4C3-FA9F63D54A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7" name="円/楕円 72">
              <a:extLst>
                <a:ext uri="{FF2B5EF4-FFF2-40B4-BE49-F238E27FC236}">
                  <a16:creationId xmlns:a16="http://schemas.microsoft.com/office/drawing/2014/main" id="{362E2A5C-9E2E-44EA-A597-8855360E7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8" name="円/楕円 73">
              <a:extLst>
                <a:ext uri="{FF2B5EF4-FFF2-40B4-BE49-F238E27FC236}">
                  <a16:creationId xmlns:a16="http://schemas.microsoft.com/office/drawing/2014/main" id="{71F1AD05-A57D-4F06-9920-34FECA421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49" name="円/楕円 74">
              <a:extLst>
                <a:ext uri="{FF2B5EF4-FFF2-40B4-BE49-F238E27FC236}">
                  <a16:creationId xmlns:a16="http://schemas.microsoft.com/office/drawing/2014/main" id="{CB375F60-DDA0-4B75-83B4-D8CAF0EE0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0" name="円/楕円 76">
              <a:extLst>
                <a:ext uri="{FF2B5EF4-FFF2-40B4-BE49-F238E27FC236}">
                  <a16:creationId xmlns:a16="http://schemas.microsoft.com/office/drawing/2014/main" id="{D20E368A-A814-45E0-8389-7982C4D45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1" name="円/楕円 77">
              <a:extLst>
                <a:ext uri="{FF2B5EF4-FFF2-40B4-BE49-F238E27FC236}">
                  <a16:creationId xmlns:a16="http://schemas.microsoft.com/office/drawing/2014/main" id="{3E3534F5-9339-47DD-8A88-C5FBE67C5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2" name="円/楕円 78">
              <a:extLst>
                <a:ext uri="{FF2B5EF4-FFF2-40B4-BE49-F238E27FC236}">
                  <a16:creationId xmlns:a16="http://schemas.microsoft.com/office/drawing/2014/main" id="{AAF6BF86-D566-4F48-B9B1-7C163B993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3" name="円/楕円 79">
              <a:extLst>
                <a:ext uri="{FF2B5EF4-FFF2-40B4-BE49-F238E27FC236}">
                  <a16:creationId xmlns:a16="http://schemas.microsoft.com/office/drawing/2014/main" id="{E147B674-67AA-44EE-BD6E-58D55E9F64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4" name="円/楕円 80">
              <a:extLst>
                <a:ext uri="{FF2B5EF4-FFF2-40B4-BE49-F238E27FC236}">
                  <a16:creationId xmlns:a16="http://schemas.microsoft.com/office/drawing/2014/main" id="{9A6D9814-3E4A-4FFF-917D-70CE4AEB2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5" name="円/楕円 81">
              <a:extLst>
                <a:ext uri="{FF2B5EF4-FFF2-40B4-BE49-F238E27FC236}">
                  <a16:creationId xmlns:a16="http://schemas.microsoft.com/office/drawing/2014/main" id="{E5C80102-F27C-433F-988A-D9FC844C7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6" name="円/楕円 82">
              <a:extLst>
                <a:ext uri="{FF2B5EF4-FFF2-40B4-BE49-F238E27FC236}">
                  <a16:creationId xmlns:a16="http://schemas.microsoft.com/office/drawing/2014/main" id="{09F0EC45-CCFC-4606-B403-9C3312F7F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7" name="円/楕円 83">
              <a:extLst>
                <a:ext uri="{FF2B5EF4-FFF2-40B4-BE49-F238E27FC236}">
                  <a16:creationId xmlns:a16="http://schemas.microsoft.com/office/drawing/2014/main" id="{71A1885F-3BBB-4004-81C1-0CBF49B4A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8" name="円/楕円 84">
              <a:extLst>
                <a:ext uri="{FF2B5EF4-FFF2-40B4-BE49-F238E27FC236}">
                  <a16:creationId xmlns:a16="http://schemas.microsoft.com/office/drawing/2014/main" id="{68022062-B2F9-40BF-9CA6-21EBA8ED9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9" name="円/楕円 85">
              <a:extLst>
                <a:ext uri="{FF2B5EF4-FFF2-40B4-BE49-F238E27FC236}">
                  <a16:creationId xmlns:a16="http://schemas.microsoft.com/office/drawing/2014/main" id="{7F7713F0-70DF-4CC2-A71B-2D8F626A5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0" name="円/楕円 86">
              <a:extLst>
                <a:ext uri="{FF2B5EF4-FFF2-40B4-BE49-F238E27FC236}">
                  <a16:creationId xmlns:a16="http://schemas.microsoft.com/office/drawing/2014/main" id="{96C68173-93E6-413A-B3C6-1D7D867AE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1" name="円/楕円 87">
              <a:extLst>
                <a:ext uri="{FF2B5EF4-FFF2-40B4-BE49-F238E27FC236}">
                  <a16:creationId xmlns:a16="http://schemas.microsoft.com/office/drawing/2014/main" id="{74DB2B01-4B6E-4FA9-8F56-1E0B34E7A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2" name="円/楕円 88">
              <a:extLst>
                <a:ext uri="{FF2B5EF4-FFF2-40B4-BE49-F238E27FC236}">
                  <a16:creationId xmlns:a16="http://schemas.microsoft.com/office/drawing/2014/main" id="{9FFA9178-F7AF-4CE8-B347-E60D270FD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3" name="円/楕円 89">
              <a:extLst>
                <a:ext uri="{FF2B5EF4-FFF2-40B4-BE49-F238E27FC236}">
                  <a16:creationId xmlns:a16="http://schemas.microsoft.com/office/drawing/2014/main" id="{F05B190F-B6DC-483F-A4F6-1DB42980E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4" name="円/楕円 90">
              <a:extLst>
                <a:ext uri="{FF2B5EF4-FFF2-40B4-BE49-F238E27FC236}">
                  <a16:creationId xmlns:a16="http://schemas.microsoft.com/office/drawing/2014/main" id="{17B92212-3916-4ED2-8C38-C5406E9B8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5" name="円/楕円 91">
              <a:extLst>
                <a:ext uri="{FF2B5EF4-FFF2-40B4-BE49-F238E27FC236}">
                  <a16:creationId xmlns:a16="http://schemas.microsoft.com/office/drawing/2014/main" id="{8FDC9F43-138D-445F-99FD-4113D29BC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6" name="円/楕円 92">
              <a:extLst>
                <a:ext uri="{FF2B5EF4-FFF2-40B4-BE49-F238E27FC236}">
                  <a16:creationId xmlns:a16="http://schemas.microsoft.com/office/drawing/2014/main" id="{6514836A-535A-449A-9E3C-43CDA6ECF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7" name="円/楕円 93">
              <a:extLst>
                <a:ext uri="{FF2B5EF4-FFF2-40B4-BE49-F238E27FC236}">
                  <a16:creationId xmlns:a16="http://schemas.microsoft.com/office/drawing/2014/main" id="{5D71DEF6-8805-4015-9AD4-DCF9DAD33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8" name="円/楕円 94">
              <a:extLst>
                <a:ext uri="{FF2B5EF4-FFF2-40B4-BE49-F238E27FC236}">
                  <a16:creationId xmlns:a16="http://schemas.microsoft.com/office/drawing/2014/main" id="{A195DFC7-CB97-408F-BC81-E72BE9F7E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9" name="円/楕円 95">
              <a:extLst>
                <a:ext uri="{FF2B5EF4-FFF2-40B4-BE49-F238E27FC236}">
                  <a16:creationId xmlns:a16="http://schemas.microsoft.com/office/drawing/2014/main" id="{1B209EDE-0374-4CF6-BEA3-4AC03F36E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0" name="円/楕円 96">
              <a:extLst>
                <a:ext uri="{FF2B5EF4-FFF2-40B4-BE49-F238E27FC236}">
                  <a16:creationId xmlns:a16="http://schemas.microsoft.com/office/drawing/2014/main" id="{738C1F28-717E-4150-B3B2-C871A71B6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1" name="右矢印 55">
              <a:extLst>
                <a:ext uri="{FF2B5EF4-FFF2-40B4-BE49-F238E27FC236}">
                  <a16:creationId xmlns:a16="http://schemas.microsoft.com/office/drawing/2014/main" id="{5DF27032-38EC-41FE-A5D9-6F2588FCB5C8}"/>
                </a:ext>
              </a:extLst>
            </p:cNvPr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2" name="右矢印 56">
              <a:extLst>
                <a:ext uri="{FF2B5EF4-FFF2-40B4-BE49-F238E27FC236}">
                  <a16:creationId xmlns:a16="http://schemas.microsoft.com/office/drawing/2014/main" id="{55816A5B-0F7C-4FB5-93F6-67734D5158BC}"/>
                </a:ext>
              </a:extLst>
            </p:cNvPr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3" name="円/楕円 98">
              <a:extLst>
                <a:ext uri="{FF2B5EF4-FFF2-40B4-BE49-F238E27FC236}">
                  <a16:creationId xmlns:a16="http://schemas.microsoft.com/office/drawing/2014/main" id="{617BC174-4EAD-4220-A2BA-2BBC254A6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4" name="円/楕円 99">
              <a:extLst>
                <a:ext uri="{FF2B5EF4-FFF2-40B4-BE49-F238E27FC236}">
                  <a16:creationId xmlns:a16="http://schemas.microsoft.com/office/drawing/2014/main" id="{E7A9BBC9-154D-4975-B89A-C2E19556E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5" name="円/楕円 100">
              <a:extLst>
                <a:ext uri="{FF2B5EF4-FFF2-40B4-BE49-F238E27FC236}">
                  <a16:creationId xmlns:a16="http://schemas.microsoft.com/office/drawing/2014/main" id="{02BCB0CE-517F-4945-9642-9C3F31937C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6" name="円/楕円 101">
              <a:extLst>
                <a:ext uri="{FF2B5EF4-FFF2-40B4-BE49-F238E27FC236}">
                  <a16:creationId xmlns:a16="http://schemas.microsoft.com/office/drawing/2014/main" id="{BD57BE33-C12F-4690-99CB-86C3FE7B2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7" name="円/楕円 102">
              <a:extLst>
                <a:ext uri="{FF2B5EF4-FFF2-40B4-BE49-F238E27FC236}">
                  <a16:creationId xmlns:a16="http://schemas.microsoft.com/office/drawing/2014/main" id="{15F9555E-3430-4528-A00F-830E6DE274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8" name="円/楕円 103">
              <a:extLst>
                <a:ext uri="{FF2B5EF4-FFF2-40B4-BE49-F238E27FC236}">
                  <a16:creationId xmlns:a16="http://schemas.microsoft.com/office/drawing/2014/main" id="{FF939228-008B-4B80-885E-10E766B01A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9" name="円/楕円 104">
              <a:extLst>
                <a:ext uri="{FF2B5EF4-FFF2-40B4-BE49-F238E27FC236}">
                  <a16:creationId xmlns:a16="http://schemas.microsoft.com/office/drawing/2014/main" id="{D81EAEB3-2337-40DD-95C6-0CF275728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0" name="円/楕円 105">
              <a:extLst>
                <a:ext uri="{FF2B5EF4-FFF2-40B4-BE49-F238E27FC236}">
                  <a16:creationId xmlns:a16="http://schemas.microsoft.com/office/drawing/2014/main" id="{7E4EA998-2C78-4247-8B89-02ECEDF490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1" name="円/楕円 106">
              <a:extLst>
                <a:ext uri="{FF2B5EF4-FFF2-40B4-BE49-F238E27FC236}">
                  <a16:creationId xmlns:a16="http://schemas.microsoft.com/office/drawing/2014/main" id="{E5597832-7EE3-4A74-8CBC-758698B847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2" name="円/楕円 107">
              <a:extLst>
                <a:ext uri="{FF2B5EF4-FFF2-40B4-BE49-F238E27FC236}">
                  <a16:creationId xmlns:a16="http://schemas.microsoft.com/office/drawing/2014/main" id="{0BDEF40F-0742-4985-AE30-3BD1EDECF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3" name="円/楕円 108">
              <a:extLst>
                <a:ext uri="{FF2B5EF4-FFF2-40B4-BE49-F238E27FC236}">
                  <a16:creationId xmlns:a16="http://schemas.microsoft.com/office/drawing/2014/main" id="{5253446E-BF70-4136-A407-CFF63A7A7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4" name="円/楕円 109">
              <a:extLst>
                <a:ext uri="{FF2B5EF4-FFF2-40B4-BE49-F238E27FC236}">
                  <a16:creationId xmlns:a16="http://schemas.microsoft.com/office/drawing/2014/main" id="{DA37DAB8-5875-4D10-BDBF-8DCFC22B06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5" name="円/楕円 110">
              <a:extLst>
                <a:ext uri="{FF2B5EF4-FFF2-40B4-BE49-F238E27FC236}">
                  <a16:creationId xmlns:a16="http://schemas.microsoft.com/office/drawing/2014/main" id="{11D876E8-1081-4A3F-9969-F42F11953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6" name="円/楕円 111">
              <a:extLst>
                <a:ext uri="{FF2B5EF4-FFF2-40B4-BE49-F238E27FC236}">
                  <a16:creationId xmlns:a16="http://schemas.microsoft.com/office/drawing/2014/main" id="{3D84C70A-DACC-462B-AA59-494C1FABE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7" name="円/楕円 112">
              <a:extLst>
                <a:ext uri="{FF2B5EF4-FFF2-40B4-BE49-F238E27FC236}">
                  <a16:creationId xmlns:a16="http://schemas.microsoft.com/office/drawing/2014/main" id="{D8C07733-B86B-42E8-BBF6-E25DAF20D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8" name="円/楕円 113">
              <a:extLst>
                <a:ext uri="{FF2B5EF4-FFF2-40B4-BE49-F238E27FC236}">
                  <a16:creationId xmlns:a16="http://schemas.microsoft.com/office/drawing/2014/main" id="{E65E5468-8FC3-4B1C-A9F0-E19B0C32C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9" name="円/楕円 114">
              <a:extLst>
                <a:ext uri="{FF2B5EF4-FFF2-40B4-BE49-F238E27FC236}">
                  <a16:creationId xmlns:a16="http://schemas.microsoft.com/office/drawing/2014/main" id="{08FFBB9A-0491-46F9-A612-6854F70F0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0" name="円/楕円 115">
              <a:extLst>
                <a:ext uri="{FF2B5EF4-FFF2-40B4-BE49-F238E27FC236}">
                  <a16:creationId xmlns:a16="http://schemas.microsoft.com/office/drawing/2014/main" id="{9F3480E5-25BF-46DB-BFD4-212EE6A88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1" name="円/楕円 116">
              <a:extLst>
                <a:ext uri="{FF2B5EF4-FFF2-40B4-BE49-F238E27FC236}">
                  <a16:creationId xmlns:a16="http://schemas.microsoft.com/office/drawing/2014/main" id="{B0ACFFE1-90F1-4C59-BA46-358CD08D5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2" name="円/楕円 117">
              <a:extLst>
                <a:ext uri="{FF2B5EF4-FFF2-40B4-BE49-F238E27FC236}">
                  <a16:creationId xmlns:a16="http://schemas.microsoft.com/office/drawing/2014/main" id="{3038710F-12EA-4F52-9E4C-DC2B7DB40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3" name="円/楕円 118">
              <a:extLst>
                <a:ext uri="{FF2B5EF4-FFF2-40B4-BE49-F238E27FC236}">
                  <a16:creationId xmlns:a16="http://schemas.microsoft.com/office/drawing/2014/main" id="{7DFA0493-3AC1-411F-B240-1D7E24EB0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4" name="円/楕円 119">
              <a:extLst>
                <a:ext uri="{FF2B5EF4-FFF2-40B4-BE49-F238E27FC236}">
                  <a16:creationId xmlns:a16="http://schemas.microsoft.com/office/drawing/2014/main" id="{48DAE956-A829-49A1-A0CE-BFD33ED9A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5" name="円/楕円 120">
              <a:extLst>
                <a:ext uri="{FF2B5EF4-FFF2-40B4-BE49-F238E27FC236}">
                  <a16:creationId xmlns:a16="http://schemas.microsoft.com/office/drawing/2014/main" id="{D248A7A0-C1D2-45DA-8CF2-E07A34E0C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6" name="円/楕円 121">
              <a:extLst>
                <a:ext uri="{FF2B5EF4-FFF2-40B4-BE49-F238E27FC236}">
                  <a16:creationId xmlns:a16="http://schemas.microsoft.com/office/drawing/2014/main" id="{C6AF0020-7052-4FFF-A179-4E648984B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7" name="円/楕円 122">
              <a:extLst>
                <a:ext uri="{FF2B5EF4-FFF2-40B4-BE49-F238E27FC236}">
                  <a16:creationId xmlns:a16="http://schemas.microsoft.com/office/drawing/2014/main" id="{D2F6C699-9A65-49D7-9A4B-FFBE91E6C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8" name="円/楕円 123">
              <a:extLst>
                <a:ext uri="{FF2B5EF4-FFF2-40B4-BE49-F238E27FC236}">
                  <a16:creationId xmlns:a16="http://schemas.microsoft.com/office/drawing/2014/main" id="{0F6D1F6C-BA95-46E0-BD71-27FF90E47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9" name="円/楕円 124">
              <a:extLst>
                <a:ext uri="{FF2B5EF4-FFF2-40B4-BE49-F238E27FC236}">
                  <a16:creationId xmlns:a16="http://schemas.microsoft.com/office/drawing/2014/main" id="{ED8F6762-7A67-4781-A0CF-45288E0B8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0" name="円/楕円 125">
              <a:extLst>
                <a:ext uri="{FF2B5EF4-FFF2-40B4-BE49-F238E27FC236}">
                  <a16:creationId xmlns:a16="http://schemas.microsoft.com/office/drawing/2014/main" id="{8FD1F2C5-67A6-497C-8462-1D14D7AEE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1" name="円/楕円 126">
              <a:extLst>
                <a:ext uri="{FF2B5EF4-FFF2-40B4-BE49-F238E27FC236}">
                  <a16:creationId xmlns:a16="http://schemas.microsoft.com/office/drawing/2014/main" id="{ED8ACDF8-E024-4475-B16E-D7DEBBBAE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2" name="円/楕円 127">
              <a:extLst>
                <a:ext uri="{FF2B5EF4-FFF2-40B4-BE49-F238E27FC236}">
                  <a16:creationId xmlns:a16="http://schemas.microsoft.com/office/drawing/2014/main" id="{0D610204-8F03-40FC-8CAC-E99FEAB2F8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3" name="円/楕円 128">
              <a:extLst>
                <a:ext uri="{FF2B5EF4-FFF2-40B4-BE49-F238E27FC236}">
                  <a16:creationId xmlns:a16="http://schemas.microsoft.com/office/drawing/2014/main" id="{C7552BA0-7DB8-4121-AB91-23986D2BC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4" name="円/楕円 129">
              <a:extLst>
                <a:ext uri="{FF2B5EF4-FFF2-40B4-BE49-F238E27FC236}">
                  <a16:creationId xmlns:a16="http://schemas.microsoft.com/office/drawing/2014/main" id="{226FF121-31BF-4D28-AF6F-9FF416FAF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5" name="円/楕円 130">
              <a:extLst>
                <a:ext uri="{FF2B5EF4-FFF2-40B4-BE49-F238E27FC236}">
                  <a16:creationId xmlns:a16="http://schemas.microsoft.com/office/drawing/2014/main" id="{203AB8CE-ACD6-4D3E-831E-C766F57A5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6" name="円/楕円 131">
              <a:extLst>
                <a:ext uri="{FF2B5EF4-FFF2-40B4-BE49-F238E27FC236}">
                  <a16:creationId xmlns:a16="http://schemas.microsoft.com/office/drawing/2014/main" id="{5A46AE5A-74A6-40D1-A278-5165988EC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7" name="円/楕円 132">
              <a:extLst>
                <a:ext uri="{FF2B5EF4-FFF2-40B4-BE49-F238E27FC236}">
                  <a16:creationId xmlns:a16="http://schemas.microsoft.com/office/drawing/2014/main" id="{8BEF2074-C76A-4677-BB6A-FFAC51AE5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8" name="円/楕円 133">
              <a:extLst>
                <a:ext uri="{FF2B5EF4-FFF2-40B4-BE49-F238E27FC236}">
                  <a16:creationId xmlns:a16="http://schemas.microsoft.com/office/drawing/2014/main" id="{553A8A79-43DE-4675-9CA4-D1A8305164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9" name="円/楕円 134">
              <a:extLst>
                <a:ext uri="{FF2B5EF4-FFF2-40B4-BE49-F238E27FC236}">
                  <a16:creationId xmlns:a16="http://schemas.microsoft.com/office/drawing/2014/main" id="{37FDFA40-27A2-463C-AF93-03EB8E1C1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0" name="円/楕円 135">
              <a:extLst>
                <a:ext uri="{FF2B5EF4-FFF2-40B4-BE49-F238E27FC236}">
                  <a16:creationId xmlns:a16="http://schemas.microsoft.com/office/drawing/2014/main" id="{A14A38FD-3625-4513-B700-334BD789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1" name="円/楕円 136">
              <a:extLst>
                <a:ext uri="{FF2B5EF4-FFF2-40B4-BE49-F238E27FC236}">
                  <a16:creationId xmlns:a16="http://schemas.microsoft.com/office/drawing/2014/main" id="{EAD5C08B-02E8-4242-A6FC-AB6A664F9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2" name="円/楕円 137">
              <a:extLst>
                <a:ext uri="{FF2B5EF4-FFF2-40B4-BE49-F238E27FC236}">
                  <a16:creationId xmlns:a16="http://schemas.microsoft.com/office/drawing/2014/main" id="{C5413966-36E6-4DC9-9EF4-B8AA84CD1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3" name="円/楕円 138">
              <a:extLst>
                <a:ext uri="{FF2B5EF4-FFF2-40B4-BE49-F238E27FC236}">
                  <a16:creationId xmlns:a16="http://schemas.microsoft.com/office/drawing/2014/main" id="{1FE777A2-2C5B-440B-B772-A454A1284C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4" name="円/楕円 139">
              <a:extLst>
                <a:ext uri="{FF2B5EF4-FFF2-40B4-BE49-F238E27FC236}">
                  <a16:creationId xmlns:a16="http://schemas.microsoft.com/office/drawing/2014/main" id="{52CED3DC-E408-4E5C-8BA5-D0FD48B96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5" name="円/楕円 140">
              <a:extLst>
                <a:ext uri="{FF2B5EF4-FFF2-40B4-BE49-F238E27FC236}">
                  <a16:creationId xmlns:a16="http://schemas.microsoft.com/office/drawing/2014/main" id="{FB2332D9-112E-49F1-8CAF-E4D28993B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6" name="円/楕円 141">
              <a:extLst>
                <a:ext uri="{FF2B5EF4-FFF2-40B4-BE49-F238E27FC236}">
                  <a16:creationId xmlns:a16="http://schemas.microsoft.com/office/drawing/2014/main" id="{CF0D64E2-BB15-45FA-B435-AAF1F8AB0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7" name="円/楕円 142">
              <a:extLst>
                <a:ext uri="{FF2B5EF4-FFF2-40B4-BE49-F238E27FC236}">
                  <a16:creationId xmlns:a16="http://schemas.microsoft.com/office/drawing/2014/main" id="{F2D1ECA3-B444-469C-93E4-CFE01EC11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8" name="円/楕円 143">
              <a:extLst>
                <a:ext uri="{FF2B5EF4-FFF2-40B4-BE49-F238E27FC236}">
                  <a16:creationId xmlns:a16="http://schemas.microsoft.com/office/drawing/2014/main" id="{E5A40E92-8226-4A91-BB1E-A7F06E17F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9" name="円/楕円 144">
              <a:extLst>
                <a:ext uri="{FF2B5EF4-FFF2-40B4-BE49-F238E27FC236}">
                  <a16:creationId xmlns:a16="http://schemas.microsoft.com/office/drawing/2014/main" id="{52F32476-3ECF-48FC-8071-186B030DB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0" name="円/楕円 145">
              <a:extLst>
                <a:ext uri="{FF2B5EF4-FFF2-40B4-BE49-F238E27FC236}">
                  <a16:creationId xmlns:a16="http://schemas.microsoft.com/office/drawing/2014/main" id="{726781D5-184B-483F-B2DF-81AE162FB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1" name="円/楕円 146">
              <a:extLst>
                <a:ext uri="{FF2B5EF4-FFF2-40B4-BE49-F238E27FC236}">
                  <a16:creationId xmlns:a16="http://schemas.microsoft.com/office/drawing/2014/main" id="{643ED0F4-C279-46C4-B64E-1DE764D0C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2" name="円/楕円 147">
              <a:extLst>
                <a:ext uri="{FF2B5EF4-FFF2-40B4-BE49-F238E27FC236}">
                  <a16:creationId xmlns:a16="http://schemas.microsoft.com/office/drawing/2014/main" id="{3BDADD0E-22E8-4692-A07C-340E9744E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3" name="円/楕円 148">
              <a:extLst>
                <a:ext uri="{FF2B5EF4-FFF2-40B4-BE49-F238E27FC236}">
                  <a16:creationId xmlns:a16="http://schemas.microsoft.com/office/drawing/2014/main" id="{6A67F843-00FC-43AC-9066-B0B45BC9EE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4" name="円/楕円 149">
              <a:extLst>
                <a:ext uri="{FF2B5EF4-FFF2-40B4-BE49-F238E27FC236}">
                  <a16:creationId xmlns:a16="http://schemas.microsoft.com/office/drawing/2014/main" id="{4ADF9DBE-6954-4708-BF46-017A21076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5" name="円/楕円 150">
              <a:extLst>
                <a:ext uri="{FF2B5EF4-FFF2-40B4-BE49-F238E27FC236}">
                  <a16:creationId xmlns:a16="http://schemas.microsoft.com/office/drawing/2014/main" id="{6497AE2F-05DF-4F4F-9086-677D9BD8C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6" name="円/楕円 151">
              <a:extLst>
                <a:ext uri="{FF2B5EF4-FFF2-40B4-BE49-F238E27FC236}">
                  <a16:creationId xmlns:a16="http://schemas.microsoft.com/office/drawing/2014/main" id="{CC820010-05AA-485F-BAD2-CB633F78A2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7" name="円/楕円 152">
              <a:extLst>
                <a:ext uri="{FF2B5EF4-FFF2-40B4-BE49-F238E27FC236}">
                  <a16:creationId xmlns:a16="http://schemas.microsoft.com/office/drawing/2014/main" id="{1E03BD82-FF54-478A-88C7-172E12B21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8" name="円/楕円 153">
              <a:extLst>
                <a:ext uri="{FF2B5EF4-FFF2-40B4-BE49-F238E27FC236}">
                  <a16:creationId xmlns:a16="http://schemas.microsoft.com/office/drawing/2014/main" id="{40B3B18A-7884-419D-A822-D3F8B13B6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9" name="円/楕円 154">
              <a:extLst>
                <a:ext uri="{FF2B5EF4-FFF2-40B4-BE49-F238E27FC236}">
                  <a16:creationId xmlns:a16="http://schemas.microsoft.com/office/drawing/2014/main" id="{A2085419-10A7-4AC4-ACDF-1C5CA30D1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30" name="円/楕円 155">
              <a:extLst>
                <a:ext uri="{FF2B5EF4-FFF2-40B4-BE49-F238E27FC236}">
                  <a16:creationId xmlns:a16="http://schemas.microsoft.com/office/drawing/2014/main" id="{35C86C9F-9F3C-445C-B359-282022B226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sp>
        <p:nvSpPr>
          <p:cNvPr id="231" name="角丸四角形吹き出し 115">
            <a:extLst>
              <a:ext uri="{FF2B5EF4-FFF2-40B4-BE49-F238E27FC236}">
                <a16:creationId xmlns:a16="http://schemas.microsoft.com/office/drawing/2014/main" id="{C48C2F9A-5359-4EDC-B1ED-0BB161A2AD9A}"/>
              </a:ext>
            </a:extLst>
          </p:cNvPr>
          <p:cNvSpPr/>
          <p:nvPr/>
        </p:nvSpPr>
        <p:spPr>
          <a:xfrm>
            <a:off x="4790895" y="5803132"/>
            <a:ext cx="2479966" cy="1010158"/>
          </a:xfrm>
          <a:prstGeom prst="wedgeRoundRectCallout">
            <a:avLst>
              <a:gd name="adj1" fmla="val 39761"/>
              <a:gd name="adj2" fmla="val -77965"/>
              <a:gd name="adj3" fmla="val 16667"/>
            </a:avLst>
          </a:prstGeom>
          <a:solidFill>
            <a:srgbClr val="CB4B30">
              <a:shade val="75000"/>
              <a:satMod val="130000"/>
            </a:srgbClr>
          </a:solidFill>
          <a:ln w="9525" cap="flat" cmpd="sng" algn="ctr">
            <a:solidFill>
              <a:srgbClr val="CB4B30"/>
            </a:solidFill>
            <a:prstDash val="solid"/>
          </a:ln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rgbClr val="CB4B30">
                <a:shade val="35000"/>
                <a:satMod val="13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rPr>
              <a:t>６兆度を超える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rPr>
              <a:t>高温物質</a:t>
            </a:r>
          </a:p>
        </p:txBody>
      </p:sp>
    </p:spTree>
    <p:extLst>
      <p:ext uri="{BB962C8B-B14F-4D97-AF65-F5344CB8AC3E}">
        <p14:creationId xmlns:p14="http://schemas.microsoft.com/office/powerpoint/2010/main" val="17744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18279-EBFD-4CF2-BEDC-17091B36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相対論的重イオン衝突実験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0E304F2-2581-4218-A306-C87EAE3AE653}"/>
              </a:ext>
            </a:extLst>
          </p:cNvPr>
          <p:cNvSpPr txBox="1">
            <a:spLocks/>
          </p:cNvSpPr>
          <p:nvPr/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93A2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1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pic>
        <p:nvPicPr>
          <p:cNvPr id="5" name="Picture 2" descr="http://legacy.kek.jp/newskek/2002/marapr/photo/CERN-MonBlanc.jpg">
            <a:extLst>
              <a:ext uri="{FF2B5EF4-FFF2-40B4-BE49-F238E27FC236}">
                <a16:creationId xmlns:a16="http://schemas.microsoft.com/office/drawing/2014/main" id="{EDD8765E-1349-4426-8285-F718FBF6F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E0D9691-E2E8-477D-B4BF-AB9F0BFA0B4E}"/>
              </a:ext>
            </a:extLst>
          </p:cNvPr>
          <p:cNvGrpSpPr/>
          <p:nvPr/>
        </p:nvGrpSpPr>
        <p:grpSpPr>
          <a:xfrm>
            <a:off x="349132" y="1632061"/>
            <a:ext cx="3823855" cy="2449487"/>
            <a:chOff x="349132" y="1632061"/>
            <a:chExt cx="3823855" cy="2449487"/>
          </a:xfrm>
        </p:grpSpPr>
        <p:sp>
          <p:nvSpPr>
            <p:cNvPr id="7" name="角丸四角形 5">
              <a:extLst>
                <a:ext uri="{FF2B5EF4-FFF2-40B4-BE49-F238E27FC236}">
                  <a16:creationId xmlns:a16="http://schemas.microsoft.com/office/drawing/2014/main" id="{7AF67ECF-1BDD-49E7-A598-6D374F7AB793}"/>
                </a:ext>
              </a:extLst>
            </p:cNvPr>
            <p:cNvSpPr/>
            <p:nvPr/>
          </p:nvSpPr>
          <p:spPr>
            <a:xfrm>
              <a:off x="349132" y="1632061"/>
              <a:ext cx="3823855" cy="2449487"/>
            </a:xfrm>
            <a:prstGeom prst="roundRect">
              <a:avLst/>
            </a:prstGeom>
            <a:solidFill>
              <a:srgbClr val="6F6A7A">
                <a:lumMod val="40000"/>
                <a:lumOff val="60000"/>
              </a:srgbClr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D518FF8-7919-484B-B42F-C77586F3A4DF}"/>
                </a:ext>
              </a:extLst>
            </p:cNvPr>
            <p:cNvSpPr txBox="1"/>
            <p:nvPr/>
          </p:nvSpPr>
          <p:spPr>
            <a:xfrm>
              <a:off x="556951" y="1759520"/>
              <a:ext cx="198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6F6A7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新粒子探索</a:t>
              </a:r>
            </a:p>
          </p:txBody>
        </p:sp>
        <p:sp>
          <p:nvSpPr>
            <p:cNvPr id="9" name="円/楕円 7">
              <a:extLst>
                <a:ext uri="{FF2B5EF4-FFF2-40B4-BE49-F238E27FC236}">
                  <a16:creationId xmlns:a16="http://schemas.microsoft.com/office/drawing/2014/main" id="{B1DF521A-7C6C-4D33-8ACA-0975776F5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22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93A299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82D3AB7C-B5C4-496B-9A3F-417EA35DC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306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93A299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CCBEDC40-5534-4AC0-ABE3-3A20FBABC9CF}"/>
                </a:ext>
              </a:extLst>
            </p:cNvPr>
            <p:cNvCxnSpPr/>
            <p:nvPr/>
          </p:nvCxnSpPr>
          <p:spPr>
            <a:xfrm>
              <a:off x="1130531" y="2904374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5AC35F12-DA32-4958-9FA5-27698B2EA537}"/>
                </a:ext>
              </a:extLst>
            </p:cNvPr>
            <p:cNvCxnSpPr/>
            <p:nvPr/>
          </p:nvCxnSpPr>
          <p:spPr>
            <a:xfrm flipH="1">
              <a:off x="2438400" y="2904374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E4271EE-49A9-4F4A-8524-B5DF9A0B2697}"/>
                </a:ext>
              </a:extLst>
            </p:cNvPr>
            <p:cNvSpPr txBox="1"/>
            <p:nvPr/>
          </p:nvSpPr>
          <p:spPr>
            <a:xfrm>
              <a:off x="556951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 Light"/>
                  <a:ea typeface="HG明朝B"/>
                </a:rPr>
                <a:t>陽子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673BCEE-1AE1-4451-9B1E-9CEAB730B954}"/>
                </a:ext>
              </a:extLst>
            </p:cNvPr>
            <p:cNvSpPr txBox="1"/>
            <p:nvPr/>
          </p:nvSpPr>
          <p:spPr>
            <a:xfrm>
              <a:off x="3074954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 Light"/>
                  <a:ea typeface="HG明朝B"/>
                </a:rPr>
                <a:t>陽子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E73D74-182C-474F-85C0-41050F1A72CF}"/>
              </a:ext>
            </a:extLst>
          </p:cNvPr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/>
                <a:ea typeface="HG明朝B"/>
              </a:rPr>
              <a:t>LHC – Large Hadron Collider</a:t>
            </a:r>
            <a:endParaRPr lang="ja-JP" altLang="en-US" sz="2400" dirty="0">
              <a:solidFill>
                <a:prstClr val="white"/>
              </a:solidFill>
              <a:latin typeface="Calibri Light"/>
              <a:ea typeface="HG明朝B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5398187-17CD-4453-A6A2-5E5932DB16DE}"/>
              </a:ext>
            </a:extLst>
          </p:cNvPr>
          <p:cNvGrpSpPr/>
          <p:nvPr/>
        </p:nvGrpSpPr>
        <p:grpSpPr>
          <a:xfrm>
            <a:off x="5098470" y="3829386"/>
            <a:ext cx="3920839" cy="2449487"/>
            <a:chOff x="5098470" y="3829386"/>
            <a:chExt cx="3920839" cy="2449487"/>
          </a:xfrm>
        </p:grpSpPr>
        <p:sp>
          <p:nvSpPr>
            <p:cNvPr id="17" name="角丸四角形 15">
              <a:extLst>
                <a:ext uri="{FF2B5EF4-FFF2-40B4-BE49-F238E27FC236}">
                  <a16:creationId xmlns:a16="http://schemas.microsoft.com/office/drawing/2014/main" id="{02260D06-C24C-4C68-9FA1-273AF41E4AA6}"/>
                </a:ext>
              </a:extLst>
            </p:cNvPr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6154EF0-A40E-4A6A-81EC-A1CDB42D1901}"/>
                </a:ext>
              </a:extLst>
            </p:cNvPr>
            <p:cNvSpPr txBox="1"/>
            <p:nvPr/>
          </p:nvSpPr>
          <p:spPr>
            <a:xfrm>
              <a:off x="6103794" y="3982610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初期宇宙の生成</a:t>
              </a:r>
            </a:p>
          </p:txBody>
        </p:sp>
        <p:sp>
          <p:nvSpPr>
            <p:cNvPr id="19" name="円/楕円 58">
              <a:extLst>
                <a:ext uri="{FF2B5EF4-FFF2-40B4-BE49-F238E27FC236}">
                  <a16:creationId xmlns:a16="http://schemas.microsoft.com/office/drawing/2014/main" id="{94983CBB-C94C-47E9-B50E-2A860F4921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" name="円/楕円 59">
              <a:extLst>
                <a:ext uri="{FF2B5EF4-FFF2-40B4-BE49-F238E27FC236}">
                  <a16:creationId xmlns:a16="http://schemas.microsoft.com/office/drawing/2014/main" id="{B85E4B82-50E4-4456-BE29-8CB764E20D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" name="円/楕円 60">
              <a:extLst>
                <a:ext uri="{FF2B5EF4-FFF2-40B4-BE49-F238E27FC236}">
                  <a16:creationId xmlns:a16="http://schemas.microsoft.com/office/drawing/2014/main" id="{0703067A-4091-4C9E-B9E9-B01DF6B0F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" name="円/楕円 61">
              <a:extLst>
                <a:ext uri="{FF2B5EF4-FFF2-40B4-BE49-F238E27FC236}">
                  <a16:creationId xmlns:a16="http://schemas.microsoft.com/office/drawing/2014/main" id="{DDB9913C-510D-4473-9E54-E930E6B105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3" name="円/楕円 62">
              <a:extLst>
                <a:ext uri="{FF2B5EF4-FFF2-40B4-BE49-F238E27FC236}">
                  <a16:creationId xmlns:a16="http://schemas.microsoft.com/office/drawing/2014/main" id="{BC917706-F230-424B-853E-42F5B65FF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4" name="円/楕円 63">
              <a:extLst>
                <a:ext uri="{FF2B5EF4-FFF2-40B4-BE49-F238E27FC236}">
                  <a16:creationId xmlns:a16="http://schemas.microsoft.com/office/drawing/2014/main" id="{7AA9E46D-35FA-40CD-BAF2-C14FBEBB1B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5" name="円/楕円 64">
              <a:extLst>
                <a:ext uri="{FF2B5EF4-FFF2-40B4-BE49-F238E27FC236}">
                  <a16:creationId xmlns:a16="http://schemas.microsoft.com/office/drawing/2014/main" id="{E42E6A33-A43B-4621-A558-D8806B8F5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6" name="円/楕円 65">
              <a:extLst>
                <a:ext uri="{FF2B5EF4-FFF2-40B4-BE49-F238E27FC236}">
                  <a16:creationId xmlns:a16="http://schemas.microsoft.com/office/drawing/2014/main" id="{977843EB-C543-4DEA-8A44-402BCFC6C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7" name="円/楕円 66">
              <a:extLst>
                <a:ext uri="{FF2B5EF4-FFF2-40B4-BE49-F238E27FC236}">
                  <a16:creationId xmlns:a16="http://schemas.microsoft.com/office/drawing/2014/main" id="{BBA15762-7573-484E-AD41-A511039F4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8" name="円/楕円 67">
              <a:extLst>
                <a:ext uri="{FF2B5EF4-FFF2-40B4-BE49-F238E27FC236}">
                  <a16:creationId xmlns:a16="http://schemas.microsoft.com/office/drawing/2014/main" id="{E7B439F7-9B15-4CE0-8CAB-C5A3B6450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9" name="円/楕円 68">
              <a:extLst>
                <a:ext uri="{FF2B5EF4-FFF2-40B4-BE49-F238E27FC236}">
                  <a16:creationId xmlns:a16="http://schemas.microsoft.com/office/drawing/2014/main" id="{BD510CAD-CB94-4695-BA9C-514EA1C6D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0" name="円/楕円 69">
              <a:extLst>
                <a:ext uri="{FF2B5EF4-FFF2-40B4-BE49-F238E27FC236}">
                  <a16:creationId xmlns:a16="http://schemas.microsoft.com/office/drawing/2014/main" id="{1A01EFBF-43C2-44CC-A6AC-89ED3D68D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1" name="円/楕円 70">
              <a:extLst>
                <a:ext uri="{FF2B5EF4-FFF2-40B4-BE49-F238E27FC236}">
                  <a16:creationId xmlns:a16="http://schemas.microsoft.com/office/drawing/2014/main" id="{8B3B9E83-E178-4612-9F23-E89B31DCE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2" name="円/楕円 71">
              <a:extLst>
                <a:ext uri="{FF2B5EF4-FFF2-40B4-BE49-F238E27FC236}">
                  <a16:creationId xmlns:a16="http://schemas.microsoft.com/office/drawing/2014/main" id="{1F2752E6-F793-4945-818F-270874ABC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3" name="円/楕円 72">
              <a:extLst>
                <a:ext uri="{FF2B5EF4-FFF2-40B4-BE49-F238E27FC236}">
                  <a16:creationId xmlns:a16="http://schemas.microsoft.com/office/drawing/2014/main" id="{868AABDC-89BE-45EF-A218-AC7B75B48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4" name="円/楕円 73">
              <a:extLst>
                <a:ext uri="{FF2B5EF4-FFF2-40B4-BE49-F238E27FC236}">
                  <a16:creationId xmlns:a16="http://schemas.microsoft.com/office/drawing/2014/main" id="{F5F59849-83FF-4B8E-A234-19590FC88A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5" name="円/楕円 74">
              <a:extLst>
                <a:ext uri="{FF2B5EF4-FFF2-40B4-BE49-F238E27FC236}">
                  <a16:creationId xmlns:a16="http://schemas.microsoft.com/office/drawing/2014/main" id="{75B61900-2220-4865-B184-CE11D026C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6" name="円/楕円 76">
              <a:extLst>
                <a:ext uri="{FF2B5EF4-FFF2-40B4-BE49-F238E27FC236}">
                  <a16:creationId xmlns:a16="http://schemas.microsoft.com/office/drawing/2014/main" id="{B2FD76CE-00EA-4876-8601-2109CFD39D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7" name="円/楕円 77">
              <a:extLst>
                <a:ext uri="{FF2B5EF4-FFF2-40B4-BE49-F238E27FC236}">
                  <a16:creationId xmlns:a16="http://schemas.microsoft.com/office/drawing/2014/main" id="{844E75C0-FDF2-4677-8D14-B133634E9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8" name="円/楕円 78">
              <a:extLst>
                <a:ext uri="{FF2B5EF4-FFF2-40B4-BE49-F238E27FC236}">
                  <a16:creationId xmlns:a16="http://schemas.microsoft.com/office/drawing/2014/main" id="{EDC1478B-D149-4AC6-B96A-1060EBF09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9" name="円/楕円 79">
              <a:extLst>
                <a:ext uri="{FF2B5EF4-FFF2-40B4-BE49-F238E27FC236}">
                  <a16:creationId xmlns:a16="http://schemas.microsoft.com/office/drawing/2014/main" id="{702134EC-3AE0-4B99-98EF-4BBD3A42F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0" name="円/楕円 80">
              <a:extLst>
                <a:ext uri="{FF2B5EF4-FFF2-40B4-BE49-F238E27FC236}">
                  <a16:creationId xmlns:a16="http://schemas.microsoft.com/office/drawing/2014/main" id="{A7099C76-1D6C-42F5-AF2B-50C843CCE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1" name="円/楕円 81">
              <a:extLst>
                <a:ext uri="{FF2B5EF4-FFF2-40B4-BE49-F238E27FC236}">
                  <a16:creationId xmlns:a16="http://schemas.microsoft.com/office/drawing/2014/main" id="{9A371EDA-1691-463E-867C-1046FF2BC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2" name="円/楕円 82">
              <a:extLst>
                <a:ext uri="{FF2B5EF4-FFF2-40B4-BE49-F238E27FC236}">
                  <a16:creationId xmlns:a16="http://schemas.microsoft.com/office/drawing/2014/main" id="{9BF9506A-761B-4726-AC76-AC192AB15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3" name="円/楕円 83">
              <a:extLst>
                <a:ext uri="{FF2B5EF4-FFF2-40B4-BE49-F238E27FC236}">
                  <a16:creationId xmlns:a16="http://schemas.microsoft.com/office/drawing/2014/main" id="{8C54442E-D848-4A38-9DDF-A2A3EB8C3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4" name="円/楕円 84">
              <a:extLst>
                <a:ext uri="{FF2B5EF4-FFF2-40B4-BE49-F238E27FC236}">
                  <a16:creationId xmlns:a16="http://schemas.microsoft.com/office/drawing/2014/main" id="{98DE2803-78FA-4D1A-B18A-876958D4E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5" name="円/楕円 85">
              <a:extLst>
                <a:ext uri="{FF2B5EF4-FFF2-40B4-BE49-F238E27FC236}">
                  <a16:creationId xmlns:a16="http://schemas.microsoft.com/office/drawing/2014/main" id="{BAD4586C-3003-42C0-8D2A-9AAFF8267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6" name="円/楕円 86">
              <a:extLst>
                <a:ext uri="{FF2B5EF4-FFF2-40B4-BE49-F238E27FC236}">
                  <a16:creationId xmlns:a16="http://schemas.microsoft.com/office/drawing/2014/main" id="{9EC317B0-CBEB-4BEA-A274-A5E0CD5EF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7" name="円/楕円 87">
              <a:extLst>
                <a:ext uri="{FF2B5EF4-FFF2-40B4-BE49-F238E27FC236}">
                  <a16:creationId xmlns:a16="http://schemas.microsoft.com/office/drawing/2014/main" id="{2408BAB6-6C05-4375-B77A-CEAC1CC81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8" name="円/楕円 88">
              <a:extLst>
                <a:ext uri="{FF2B5EF4-FFF2-40B4-BE49-F238E27FC236}">
                  <a16:creationId xmlns:a16="http://schemas.microsoft.com/office/drawing/2014/main" id="{7A2416B2-8FF9-4981-B166-5C3AE24BE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9" name="円/楕円 89">
              <a:extLst>
                <a:ext uri="{FF2B5EF4-FFF2-40B4-BE49-F238E27FC236}">
                  <a16:creationId xmlns:a16="http://schemas.microsoft.com/office/drawing/2014/main" id="{0D7E6B78-24BF-46AE-B5E0-49D1C7068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0" name="円/楕円 90">
              <a:extLst>
                <a:ext uri="{FF2B5EF4-FFF2-40B4-BE49-F238E27FC236}">
                  <a16:creationId xmlns:a16="http://schemas.microsoft.com/office/drawing/2014/main" id="{5F911D70-C8E5-4B36-887B-439ACACE4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1" name="円/楕円 91">
              <a:extLst>
                <a:ext uri="{FF2B5EF4-FFF2-40B4-BE49-F238E27FC236}">
                  <a16:creationId xmlns:a16="http://schemas.microsoft.com/office/drawing/2014/main" id="{F399FA89-195B-4A8C-8DC8-F6B6E3B910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2" name="円/楕円 92">
              <a:extLst>
                <a:ext uri="{FF2B5EF4-FFF2-40B4-BE49-F238E27FC236}">
                  <a16:creationId xmlns:a16="http://schemas.microsoft.com/office/drawing/2014/main" id="{3B5245E9-79E7-4A6E-BDDC-65E649ABB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3" name="円/楕円 93">
              <a:extLst>
                <a:ext uri="{FF2B5EF4-FFF2-40B4-BE49-F238E27FC236}">
                  <a16:creationId xmlns:a16="http://schemas.microsoft.com/office/drawing/2014/main" id="{1C0E42FE-6157-468B-8A46-02B981C12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4" name="円/楕円 94">
              <a:extLst>
                <a:ext uri="{FF2B5EF4-FFF2-40B4-BE49-F238E27FC236}">
                  <a16:creationId xmlns:a16="http://schemas.microsoft.com/office/drawing/2014/main" id="{F312C8D1-87AC-4635-B17C-B852423ED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5" name="円/楕円 95">
              <a:extLst>
                <a:ext uri="{FF2B5EF4-FFF2-40B4-BE49-F238E27FC236}">
                  <a16:creationId xmlns:a16="http://schemas.microsoft.com/office/drawing/2014/main" id="{96AD415B-D8A7-44E7-8DD7-73F8E0326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6" name="円/楕円 96">
              <a:extLst>
                <a:ext uri="{FF2B5EF4-FFF2-40B4-BE49-F238E27FC236}">
                  <a16:creationId xmlns:a16="http://schemas.microsoft.com/office/drawing/2014/main" id="{14A2320C-7EBE-4417-B75A-E55E5451B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7" name="右矢印 55">
              <a:extLst>
                <a:ext uri="{FF2B5EF4-FFF2-40B4-BE49-F238E27FC236}">
                  <a16:creationId xmlns:a16="http://schemas.microsoft.com/office/drawing/2014/main" id="{722BB38A-4D52-4EA5-82D5-432081CF839A}"/>
                </a:ext>
              </a:extLst>
            </p:cNvPr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8" name="右矢印 56">
              <a:extLst>
                <a:ext uri="{FF2B5EF4-FFF2-40B4-BE49-F238E27FC236}">
                  <a16:creationId xmlns:a16="http://schemas.microsoft.com/office/drawing/2014/main" id="{8DF459E9-2BE2-45F1-B890-BBD1E56A9AE1}"/>
                </a:ext>
              </a:extLst>
            </p:cNvPr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9" name="円/楕円 98">
              <a:extLst>
                <a:ext uri="{FF2B5EF4-FFF2-40B4-BE49-F238E27FC236}">
                  <a16:creationId xmlns:a16="http://schemas.microsoft.com/office/drawing/2014/main" id="{97D53F31-D9C9-473C-94CC-7705107D2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0" name="円/楕円 99">
              <a:extLst>
                <a:ext uri="{FF2B5EF4-FFF2-40B4-BE49-F238E27FC236}">
                  <a16:creationId xmlns:a16="http://schemas.microsoft.com/office/drawing/2014/main" id="{FA5C17F0-0FE2-4268-BDF8-4D0D12400F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1" name="円/楕円 100">
              <a:extLst>
                <a:ext uri="{FF2B5EF4-FFF2-40B4-BE49-F238E27FC236}">
                  <a16:creationId xmlns:a16="http://schemas.microsoft.com/office/drawing/2014/main" id="{790E8AD6-9871-4AC8-9959-E0E5C7D5B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2" name="円/楕円 101">
              <a:extLst>
                <a:ext uri="{FF2B5EF4-FFF2-40B4-BE49-F238E27FC236}">
                  <a16:creationId xmlns:a16="http://schemas.microsoft.com/office/drawing/2014/main" id="{BC6C81EA-A611-4D53-BA2B-C10C5068D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3" name="円/楕円 102">
              <a:extLst>
                <a:ext uri="{FF2B5EF4-FFF2-40B4-BE49-F238E27FC236}">
                  <a16:creationId xmlns:a16="http://schemas.microsoft.com/office/drawing/2014/main" id="{EB9DB872-D775-40E1-B9EF-0737D32FB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4" name="円/楕円 103">
              <a:extLst>
                <a:ext uri="{FF2B5EF4-FFF2-40B4-BE49-F238E27FC236}">
                  <a16:creationId xmlns:a16="http://schemas.microsoft.com/office/drawing/2014/main" id="{3AE17ACD-D330-4DF2-9714-790649283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5" name="円/楕円 104">
              <a:extLst>
                <a:ext uri="{FF2B5EF4-FFF2-40B4-BE49-F238E27FC236}">
                  <a16:creationId xmlns:a16="http://schemas.microsoft.com/office/drawing/2014/main" id="{B38754B9-2C4D-4B79-AD53-4B7101BF7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6" name="円/楕円 105">
              <a:extLst>
                <a:ext uri="{FF2B5EF4-FFF2-40B4-BE49-F238E27FC236}">
                  <a16:creationId xmlns:a16="http://schemas.microsoft.com/office/drawing/2014/main" id="{BD205496-111C-491F-BAFD-1A18E3C92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7" name="円/楕円 106">
              <a:extLst>
                <a:ext uri="{FF2B5EF4-FFF2-40B4-BE49-F238E27FC236}">
                  <a16:creationId xmlns:a16="http://schemas.microsoft.com/office/drawing/2014/main" id="{33C2B879-6A31-4CEC-AB5D-E8F6C58CB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8" name="円/楕円 107">
              <a:extLst>
                <a:ext uri="{FF2B5EF4-FFF2-40B4-BE49-F238E27FC236}">
                  <a16:creationId xmlns:a16="http://schemas.microsoft.com/office/drawing/2014/main" id="{D9B570CB-8F20-4BAC-AE7E-66BE02D2F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9" name="円/楕円 108">
              <a:extLst>
                <a:ext uri="{FF2B5EF4-FFF2-40B4-BE49-F238E27FC236}">
                  <a16:creationId xmlns:a16="http://schemas.microsoft.com/office/drawing/2014/main" id="{7A6B47EE-EDBC-411B-8C24-758769739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0" name="円/楕円 109">
              <a:extLst>
                <a:ext uri="{FF2B5EF4-FFF2-40B4-BE49-F238E27FC236}">
                  <a16:creationId xmlns:a16="http://schemas.microsoft.com/office/drawing/2014/main" id="{54417B21-15D8-42E8-896E-DD3D81960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1" name="円/楕円 110">
              <a:extLst>
                <a:ext uri="{FF2B5EF4-FFF2-40B4-BE49-F238E27FC236}">
                  <a16:creationId xmlns:a16="http://schemas.microsoft.com/office/drawing/2014/main" id="{81F68297-6332-4AB6-82BF-EAAE2F53E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2" name="円/楕円 111">
              <a:extLst>
                <a:ext uri="{FF2B5EF4-FFF2-40B4-BE49-F238E27FC236}">
                  <a16:creationId xmlns:a16="http://schemas.microsoft.com/office/drawing/2014/main" id="{ADCDAAED-9459-4E74-9604-43C26AFE84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3" name="円/楕円 112">
              <a:extLst>
                <a:ext uri="{FF2B5EF4-FFF2-40B4-BE49-F238E27FC236}">
                  <a16:creationId xmlns:a16="http://schemas.microsoft.com/office/drawing/2014/main" id="{59E61E5A-AA99-4D6B-A0C1-D841FCCA1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4" name="円/楕円 113">
              <a:extLst>
                <a:ext uri="{FF2B5EF4-FFF2-40B4-BE49-F238E27FC236}">
                  <a16:creationId xmlns:a16="http://schemas.microsoft.com/office/drawing/2014/main" id="{9E8854CD-FD5E-4EE4-9A3B-BF1EBA3C98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5" name="円/楕円 114">
              <a:extLst>
                <a:ext uri="{FF2B5EF4-FFF2-40B4-BE49-F238E27FC236}">
                  <a16:creationId xmlns:a16="http://schemas.microsoft.com/office/drawing/2014/main" id="{6E5A5017-C6C1-42FF-9855-BD88116F8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6" name="円/楕円 115">
              <a:extLst>
                <a:ext uri="{FF2B5EF4-FFF2-40B4-BE49-F238E27FC236}">
                  <a16:creationId xmlns:a16="http://schemas.microsoft.com/office/drawing/2014/main" id="{EE981E12-1F08-4AEB-B29A-17342EE75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7" name="円/楕円 116">
              <a:extLst>
                <a:ext uri="{FF2B5EF4-FFF2-40B4-BE49-F238E27FC236}">
                  <a16:creationId xmlns:a16="http://schemas.microsoft.com/office/drawing/2014/main" id="{3B1F8334-C2B6-42F0-8DA4-F8FC6B34C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8" name="円/楕円 117">
              <a:extLst>
                <a:ext uri="{FF2B5EF4-FFF2-40B4-BE49-F238E27FC236}">
                  <a16:creationId xmlns:a16="http://schemas.microsoft.com/office/drawing/2014/main" id="{5CBD7B8D-D874-438F-BD7E-60EC66C5D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9" name="円/楕円 118">
              <a:extLst>
                <a:ext uri="{FF2B5EF4-FFF2-40B4-BE49-F238E27FC236}">
                  <a16:creationId xmlns:a16="http://schemas.microsoft.com/office/drawing/2014/main" id="{56972151-A431-4C73-B426-E1167B600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0" name="円/楕円 119">
              <a:extLst>
                <a:ext uri="{FF2B5EF4-FFF2-40B4-BE49-F238E27FC236}">
                  <a16:creationId xmlns:a16="http://schemas.microsoft.com/office/drawing/2014/main" id="{5DB48438-095F-4EB7-9221-7C8C2DECEA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1" name="円/楕円 120">
              <a:extLst>
                <a:ext uri="{FF2B5EF4-FFF2-40B4-BE49-F238E27FC236}">
                  <a16:creationId xmlns:a16="http://schemas.microsoft.com/office/drawing/2014/main" id="{34C51BAC-9E28-424A-8C36-B670D6226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2" name="円/楕円 121">
              <a:extLst>
                <a:ext uri="{FF2B5EF4-FFF2-40B4-BE49-F238E27FC236}">
                  <a16:creationId xmlns:a16="http://schemas.microsoft.com/office/drawing/2014/main" id="{076DB630-1028-49C6-9B37-23B6AC8C5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3" name="円/楕円 122">
              <a:extLst>
                <a:ext uri="{FF2B5EF4-FFF2-40B4-BE49-F238E27FC236}">
                  <a16:creationId xmlns:a16="http://schemas.microsoft.com/office/drawing/2014/main" id="{626169E3-7D89-4218-91CF-D05D2DFC1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4" name="円/楕円 123">
              <a:extLst>
                <a:ext uri="{FF2B5EF4-FFF2-40B4-BE49-F238E27FC236}">
                  <a16:creationId xmlns:a16="http://schemas.microsoft.com/office/drawing/2014/main" id="{4BED39F3-461F-4AF3-80F7-944177E6F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5" name="円/楕円 124">
              <a:extLst>
                <a:ext uri="{FF2B5EF4-FFF2-40B4-BE49-F238E27FC236}">
                  <a16:creationId xmlns:a16="http://schemas.microsoft.com/office/drawing/2014/main" id="{85EE0AC4-5DAB-499E-908B-5882E8F8C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6" name="円/楕円 125">
              <a:extLst>
                <a:ext uri="{FF2B5EF4-FFF2-40B4-BE49-F238E27FC236}">
                  <a16:creationId xmlns:a16="http://schemas.microsoft.com/office/drawing/2014/main" id="{7A5E1E85-4D12-492D-8C19-EA4352DA8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7" name="円/楕円 126">
              <a:extLst>
                <a:ext uri="{FF2B5EF4-FFF2-40B4-BE49-F238E27FC236}">
                  <a16:creationId xmlns:a16="http://schemas.microsoft.com/office/drawing/2014/main" id="{6300705C-59BD-450C-ABD8-F63218BD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8" name="円/楕円 127">
              <a:extLst>
                <a:ext uri="{FF2B5EF4-FFF2-40B4-BE49-F238E27FC236}">
                  <a16:creationId xmlns:a16="http://schemas.microsoft.com/office/drawing/2014/main" id="{DB3842A8-B524-49CA-8024-35DF56C1D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9" name="円/楕円 128">
              <a:extLst>
                <a:ext uri="{FF2B5EF4-FFF2-40B4-BE49-F238E27FC236}">
                  <a16:creationId xmlns:a16="http://schemas.microsoft.com/office/drawing/2014/main" id="{267438A6-9622-4225-85C5-A5695A8C8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0" name="円/楕円 129">
              <a:extLst>
                <a:ext uri="{FF2B5EF4-FFF2-40B4-BE49-F238E27FC236}">
                  <a16:creationId xmlns:a16="http://schemas.microsoft.com/office/drawing/2014/main" id="{A31B733B-9E17-4265-96FC-5FA938BEF3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1" name="円/楕円 130">
              <a:extLst>
                <a:ext uri="{FF2B5EF4-FFF2-40B4-BE49-F238E27FC236}">
                  <a16:creationId xmlns:a16="http://schemas.microsoft.com/office/drawing/2014/main" id="{E16C6D5B-FCD3-4FC2-B7B9-4AA0D4A4E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2" name="円/楕円 131">
              <a:extLst>
                <a:ext uri="{FF2B5EF4-FFF2-40B4-BE49-F238E27FC236}">
                  <a16:creationId xmlns:a16="http://schemas.microsoft.com/office/drawing/2014/main" id="{F1DD1C8F-F949-4165-973B-EF87CDF13A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3" name="円/楕円 132">
              <a:extLst>
                <a:ext uri="{FF2B5EF4-FFF2-40B4-BE49-F238E27FC236}">
                  <a16:creationId xmlns:a16="http://schemas.microsoft.com/office/drawing/2014/main" id="{EACC0E80-A621-43B8-8212-283455F9D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4" name="円/楕円 133">
              <a:extLst>
                <a:ext uri="{FF2B5EF4-FFF2-40B4-BE49-F238E27FC236}">
                  <a16:creationId xmlns:a16="http://schemas.microsoft.com/office/drawing/2014/main" id="{A07B1ECA-E84E-45F1-9867-8C35A208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5" name="円/楕円 134">
              <a:extLst>
                <a:ext uri="{FF2B5EF4-FFF2-40B4-BE49-F238E27FC236}">
                  <a16:creationId xmlns:a16="http://schemas.microsoft.com/office/drawing/2014/main" id="{33FC31F7-AB40-4692-934F-7E01F9E1AA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6" name="円/楕円 135">
              <a:extLst>
                <a:ext uri="{FF2B5EF4-FFF2-40B4-BE49-F238E27FC236}">
                  <a16:creationId xmlns:a16="http://schemas.microsoft.com/office/drawing/2014/main" id="{7C474F86-0E29-4DC5-B21E-B0B0C99C5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7" name="円/楕円 136">
              <a:extLst>
                <a:ext uri="{FF2B5EF4-FFF2-40B4-BE49-F238E27FC236}">
                  <a16:creationId xmlns:a16="http://schemas.microsoft.com/office/drawing/2014/main" id="{99771E47-E6DF-4AA5-8FB6-D267D09EF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8" name="円/楕円 137">
              <a:extLst>
                <a:ext uri="{FF2B5EF4-FFF2-40B4-BE49-F238E27FC236}">
                  <a16:creationId xmlns:a16="http://schemas.microsoft.com/office/drawing/2014/main" id="{B57EEA78-76DD-4472-8475-4C2DC7675A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9" name="円/楕円 138">
              <a:extLst>
                <a:ext uri="{FF2B5EF4-FFF2-40B4-BE49-F238E27FC236}">
                  <a16:creationId xmlns:a16="http://schemas.microsoft.com/office/drawing/2014/main" id="{CAFE0B65-650E-4AA9-B9E3-B2E771BC7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0" name="円/楕円 139">
              <a:extLst>
                <a:ext uri="{FF2B5EF4-FFF2-40B4-BE49-F238E27FC236}">
                  <a16:creationId xmlns:a16="http://schemas.microsoft.com/office/drawing/2014/main" id="{396923E0-C558-49DA-A878-8282F577A3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1" name="円/楕円 140">
              <a:extLst>
                <a:ext uri="{FF2B5EF4-FFF2-40B4-BE49-F238E27FC236}">
                  <a16:creationId xmlns:a16="http://schemas.microsoft.com/office/drawing/2014/main" id="{B75CD3A3-449E-4ECE-B7A0-BB8836FB3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2" name="円/楕円 141">
              <a:extLst>
                <a:ext uri="{FF2B5EF4-FFF2-40B4-BE49-F238E27FC236}">
                  <a16:creationId xmlns:a16="http://schemas.microsoft.com/office/drawing/2014/main" id="{FC199A19-8DA3-4834-95C1-C0A2F303D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3" name="円/楕円 142">
              <a:extLst>
                <a:ext uri="{FF2B5EF4-FFF2-40B4-BE49-F238E27FC236}">
                  <a16:creationId xmlns:a16="http://schemas.microsoft.com/office/drawing/2014/main" id="{1BB8F8A3-88E3-48F8-82D6-357A929E37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4" name="円/楕円 143">
              <a:extLst>
                <a:ext uri="{FF2B5EF4-FFF2-40B4-BE49-F238E27FC236}">
                  <a16:creationId xmlns:a16="http://schemas.microsoft.com/office/drawing/2014/main" id="{7AF2A06B-32AC-4440-AE43-4FEF88B0AF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5" name="円/楕円 144">
              <a:extLst>
                <a:ext uri="{FF2B5EF4-FFF2-40B4-BE49-F238E27FC236}">
                  <a16:creationId xmlns:a16="http://schemas.microsoft.com/office/drawing/2014/main" id="{E329340C-6B86-438F-AAF3-6A558A4F0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6" name="円/楕円 145">
              <a:extLst>
                <a:ext uri="{FF2B5EF4-FFF2-40B4-BE49-F238E27FC236}">
                  <a16:creationId xmlns:a16="http://schemas.microsoft.com/office/drawing/2014/main" id="{62AE904C-E7BB-4D2D-BCCB-ED44BF6A32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7" name="円/楕円 146">
              <a:extLst>
                <a:ext uri="{FF2B5EF4-FFF2-40B4-BE49-F238E27FC236}">
                  <a16:creationId xmlns:a16="http://schemas.microsoft.com/office/drawing/2014/main" id="{05BDC880-A3A5-4A65-9035-376BB3B69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8" name="円/楕円 147">
              <a:extLst>
                <a:ext uri="{FF2B5EF4-FFF2-40B4-BE49-F238E27FC236}">
                  <a16:creationId xmlns:a16="http://schemas.microsoft.com/office/drawing/2014/main" id="{CF9B36E9-C751-4B63-A8FA-8FA692D07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9" name="円/楕円 148">
              <a:extLst>
                <a:ext uri="{FF2B5EF4-FFF2-40B4-BE49-F238E27FC236}">
                  <a16:creationId xmlns:a16="http://schemas.microsoft.com/office/drawing/2014/main" id="{CD735818-3BC2-4BA6-B2FF-788BB2900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0" name="円/楕円 149">
              <a:extLst>
                <a:ext uri="{FF2B5EF4-FFF2-40B4-BE49-F238E27FC236}">
                  <a16:creationId xmlns:a16="http://schemas.microsoft.com/office/drawing/2014/main" id="{9E80D071-1BE8-486D-8EF0-A37D4EDFD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1" name="円/楕円 150">
              <a:extLst>
                <a:ext uri="{FF2B5EF4-FFF2-40B4-BE49-F238E27FC236}">
                  <a16:creationId xmlns:a16="http://schemas.microsoft.com/office/drawing/2014/main" id="{0F4942A3-6098-4CB8-A212-5F30B2779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2" name="円/楕円 151">
              <a:extLst>
                <a:ext uri="{FF2B5EF4-FFF2-40B4-BE49-F238E27FC236}">
                  <a16:creationId xmlns:a16="http://schemas.microsoft.com/office/drawing/2014/main" id="{D6D43FCB-6B79-476B-A331-D38E7E1D2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3" name="円/楕円 152">
              <a:extLst>
                <a:ext uri="{FF2B5EF4-FFF2-40B4-BE49-F238E27FC236}">
                  <a16:creationId xmlns:a16="http://schemas.microsoft.com/office/drawing/2014/main" id="{ADF0051D-D9C9-403D-BF35-C44F6F0B4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4" name="円/楕円 153">
              <a:extLst>
                <a:ext uri="{FF2B5EF4-FFF2-40B4-BE49-F238E27FC236}">
                  <a16:creationId xmlns:a16="http://schemas.microsoft.com/office/drawing/2014/main" id="{5D127F1D-AEB5-4C62-81D2-959A1BAFB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5" name="円/楕円 154">
              <a:extLst>
                <a:ext uri="{FF2B5EF4-FFF2-40B4-BE49-F238E27FC236}">
                  <a16:creationId xmlns:a16="http://schemas.microsoft.com/office/drawing/2014/main" id="{6228F1EE-4EE1-4E3D-A640-BD66D6D46C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6" name="円/楕円 155">
              <a:extLst>
                <a:ext uri="{FF2B5EF4-FFF2-40B4-BE49-F238E27FC236}">
                  <a16:creationId xmlns:a16="http://schemas.microsoft.com/office/drawing/2014/main" id="{D6E991FA-4AC4-4474-A739-9AEB6B0D6E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sp>
        <p:nvSpPr>
          <p:cNvPr id="117" name="角丸四角形吹き出し 115">
            <a:extLst>
              <a:ext uri="{FF2B5EF4-FFF2-40B4-BE49-F238E27FC236}">
                <a16:creationId xmlns:a16="http://schemas.microsoft.com/office/drawing/2014/main" id="{08618793-2C27-4B9B-B287-14D58BE62D70}"/>
              </a:ext>
            </a:extLst>
          </p:cNvPr>
          <p:cNvSpPr/>
          <p:nvPr/>
        </p:nvSpPr>
        <p:spPr>
          <a:xfrm>
            <a:off x="4790895" y="5803132"/>
            <a:ext cx="2479966" cy="1010158"/>
          </a:xfrm>
          <a:prstGeom prst="wedgeRoundRectCallout">
            <a:avLst>
              <a:gd name="adj1" fmla="val 39761"/>
              <a:gd name="adj2" fmla="val -77965"/>
              <a:gd name="adj3" fmla="val 16667"/>
            </a:avLst>
          </a:prstGeom>
          <a:solidFill>
            <a:srgbClr val="CB4B30">
              <a:shade val="75000"/>
              <a:satMod val="130000"/>
            </a:srgbClr>
          </a:solidFill>
          <a:ln w="9525" cap="flat" cmpd="sng" algn="ctr">
            <a:solidFill>
              <a:srgbClr val="CB4B30"/>
            </a:solidFill>
            <a:prstDash val="solid"/>
          </a:ln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rgbClr val="CB4B30">
                <a:shade val="35000"/>
                <a:satMod val="13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rPr>
              <a:t>６兆度を超える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rPr>
              <a:t>高温物質</a:t>
            </a:r>
          </a:p>
        </p:txBody>
      </p:sp>
      <p:pic>
        <p:nvPicPr>
          <p:cNvPr id="118" name="Picture 3" descr="H:\tex\paris01\cartoon.jpg">
            <a:extLst>
              <a:ext uri="{FF2B5EF4-FFF2-40B4-BE49-F238E27FC236}">
                <a16:creationId xmlns:a16="http://schemas.microsoft.com/office/drawing/2014/main" id="{7034B6AD-5393-483C-ACFA-C7B43664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6018"/>
            <a:ext cx="8928992" cy="16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5" descr="ev2_front1">
            <a:extLst>
              <a:ext uri="{FF2B5EF4-FFF2-40B4-BE49-F238E27FC236}">
                <a16:creationId xmlns:a16="http://schemas.microsoft.com/office/drawing/2014/main" id="{B069AFA3-8E46-4E43-AADA-446747C0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5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490FD774-5FBA-411F-9A74-723A087FAEDB}"/>
              </a:ext>
            </a:extLst>
          </p:cNvPr>
          <p:cNvSpPr txBox="1"/>
          <p:nvPr/>
        </p:nvSpPr>
        <p:spPr>
          <a:xfrm>
            <a:off x="5320175" y="192515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white"/>
                </a:solidFill>
                <a:latin typeface="Calibri Light"/>
                <a:ea typeface="HG明朝B"/>
              </a:rPr>
              <a:t>小さなビッグバン</a:t>
            </a:r>
          </a:p>
        </p:txBody>
      </p:sp>
    </p:spTree>
    <p:extLst>
      <p:ext uri="{BB962C8B-B14F-4D97-AF65-F5344CB8AC3E}">
        <p14:creationId xmlns:p14="http://schemas.microsoft.com/office/powerpoint/2010/main" val="38110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7CA2A-F139-48F9-8AE8-5C3D339F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58" descr="RHIC">
            <a:extLst>
              <a:ext uri="{FF2B5EF4-FFF2-40B4-BE49-F238E27FC236}">
                <a16:creationId xmlns:a16="http://schemas.microsoft.com/office/drawing/2014/main" id="{1EC35AB0-2C10-4276-ABE2-F9C6F3C45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6096"/>
          <a:stretch/>
        </p:blipFill>
        <p:spPr bwMode="auto">
          <a:xfrm>
            <a:off x="323528" y="1412776"/>
            <a:ext cx="4094329" cy="29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D63043F-6A66-4F03-8D78-21728CB6F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4859156" y="1412776"/>
            <a:ext cx="3961316" cy="29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F7E589-13CD-4E25-BA6A-767597517C47}"/>
              </a:ext>
            </a:extLst>
          </p:cNvPr>
          <p:cNvSpPr txBox="1"/>
          <p:nvPr/>
        </p:nvSpPr>
        <p:spPr>
          <a:xfrm>
            <a:off x="387941" y="4318018"/>
            <a:ext cx="217880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/>
                <a:ea typeface="HGPｺﾞｼｯｸE"/>
              </a:rPr>
              <a:t>ＲＨＩＣ</a:t>
            </a:r>
            <a:endParaRPr lang="en-US" altLang="ja-JP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/>
              <a:ea typeface="HGPｺﾞｼｯｸE"/>
            </a:endParaRPr>
          </a:p>
          <a:p>
            <a:r>
              <a:rPr lang="ja-JP" altLang="en-US" sz="2400" dirty="0">
                <a:solidFill>
                  <a:prstClr val="white"/>
                </a:solidFill>
                <a:latin typeface="Calibri Light"/>
                <a:ea typeface="HG明朝B"/>
              </a:rPr>
              <a:t>アメリカ</a:t>
            </a:r>
            <a:endParaRPr lang="en-US" altLang="ja-JP" sz="2400" dirty="0">
              <a:solidFill>
                <a:prstClr val="white"/>
              </a:solidFill>
              <a:latin typeface="Calibri Light"/>
              <a:ea typeface="HG明朝B"/>
            </a:endParaRPr>
          </a:p>
          <a:p>
            <a:r>
              <a:rPr lang="en-US" altLang="ja-JP" sz="2400" dirty="0">
                <a:solidFill>
                  <a:prstClr val="white"/>
                </a:solidFill>
                <a:latin typeface="Calibri Light"/>
                <a:ea typeface="HG明朝B"/>
              </a:rPr>
              <a:t>2000</a:t>
            </a:r>
            <a:r>
              <a:rPr lang="ja-JP" altLang="en-US" sz="2400" dirty="0">
                <a:solidFill>
                  <a:prstClr val="white"/>
                </a:solidFill>
                <a:latin typeface="Calibri Light"/>
                <a:ea typeface="HG明朝B"/>
              </a:rPr>
              <a:t>年～</a:t>
            </a:r>
            <a:endParaRPr lang="en-US" altLang="ja-JP" sz="2400" dirty="0">
              <a:solidFill>
                <a:prstClr val="white"/>
              </a:solidFill>
              <a:latin typeface="Calibri Light"/>
              <a:ea typeface="HG明朝B"/>
            </a:endParaRPr>
          </a:p>
          <a:p>
            <a:r>
              <a:rPr lang="ja-JP" altLang="en-US" sz="2400" dirty="0">
                <a:solidFill>
                  <a:prstClr val="white"/>
                </a:solidFill>
                <a:latin typeface="Calibri Light"/>
                <a:ea typeface="HG明朝B"/>
              </a:rPr>
              <a:t>全長</a:t>
            </a:r>
            <a:r>
              <a:rPr lang="en-US" altLang="ja-JP" sz="2400" dirty="0">
                <a:solidFill>
                  <a:prstClr val="white"/>
                </a:solidFill>
                <a:latin typeface="Calibri Light"/>
                <a:ea typeface="HG明朝B"/>
              </a:rPr>
              <a:t>6km</a:t>
            </a:r>
          </a:p>
          <a:p>
            <a:r>
              <a:rPr lang="ja-JP" altLang="en-US" sz="2400" dirty="0">
                <a:solidFill>
                  <a:srgbClr val="FFFF00"/>
                </a:solidFill>
                <a:latin typeface="Calibri Light"/>
                <a:ea typeface="HG明朝B"/>
              </a:rPr>
              <a:t>光速の</a:t>
            </a:r>
            <a:r>
              <a:rPr lang="en-US" altLang="ja-JP" sz="2400" dirty="0">
                <a:solidFill>
                  <a:srgbClr val="FFFF00"/>
                </a:solidFill>
                <a:latin typeface="Calibri Light"/>
                <a:ea typeface="HG明朝B"/>
              </a:rPr>
              <a:t>99.996%</a:t>
            </a:r>
          </a:p>
          <a:p>
            <a:r>
              <a:rPr lang="ja-JP" altLang="en-US" sz="2400" dirty="0">
                <a:solidFill>
                  <a:srgbClr val="FFFF00"/>
                </a:solidFill>
                <a:latin typeface="Calibri Light"/>
                <a:ea typeface="HG明朝B"/>
              </a:rPr>
              <a:t>約</a:t>
            </a:r>
            <a:r>
              <a:rPr lang="en-US" altLang="ja-JP" sz="2400" dirty="0">
                <a:solidFill>
                  <a:srgbClr val="FFFF00"/>
                </a:solidFill>
                <a:latin typeface="Calibri Light"/>
                <a:ea typeface="HG明朝B"/>
              </a:rPr>
              <a:t>4</a:t>
            </a:r>
            <a:r>
              <a:rPr lang="ja-JP" altLang="en-US" sz="2400" dirty="0">
                <a:solidFill>
                  <a:srgbClr val="FFFF00"/>
                </a:solidFill>
                <a:latin typeface="Calibri Light"/>
                <a:ea typeface="HG明朝B"/>
              </a:rPr>
              <a:t>兆度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8E0DDF-76E2-494C-A55D-5C17DE72AF33}"/>
              </a:ext>
            </a:extLst>
          </p:cNvPr>
          <p:cNvSpPr txBox="1"/>
          <p:nvPr/>
        </p:nvSpPr>
        <p:spPr>
          <a:xfrm>
            <a:off x="6084168" y="4318018"/>
            <a:ext cx="264694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/>
                <a:ea typeface="HGPｺﾞｼｯｸE"/>
              </a:rPr>
              <a:t>ＬＨＣ</a:t>
            </a:r>
            <a:endParaRPr lang="en-US" altLang="ja-JP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/>
              <a:ea typeface="HGPｺﾞｼｯｸE"/>
            </a:endParaRPr>
          </a:p>
          <a:p>
            <a:pPr algn="r"/>
            <a:r>
              <a:rPr lang="ja-JP" altLang="en-US" sz="2400" dirty="0">
                <a:solidFill>
                  <a:prstClr val="white"/>
                </a:solidFill>
                <a:latin typeface="Calibri Light"/>
                <a:ea typeface="HG明朝B"/>
              </a:rPr>
              <a:t>スイス・フランス</a:t>
            </a:r>
            <a:endParaRPr lang="en-US" altLang="ja-JP" sz="2400" dirty="0">
              <a:solidFill>
                <a:prstClr val="white"/>
              </a:solidFill>
              <a:latin typeface="Calibri Light"/>
              <a:ea typeface="HG明朝B"/>
            </a:endParaRPr>
          </a:p>
          <a:p>
            <a:pPr algn="r"/>
            <a:r>
              <a:rPr lang="en-US" altLang="ja-JP" sz="2400" dirty="0">
                <a:solidFill>
                  <a:prstClr val="white"/>
                </a:solidFill>
                <a:latin typeface="Calibri Light"/>
                <a:ea typeface="HG明朝B"/>
              </a:rPr>
              <a:t>2010</a:t>
            </a:r>
            <a:r>
              <a:rPr lang="ja-JP" altLang="en-US" sz="2400" dirty="0">
                <a:solidFill>
                  <a:prstClr val="white"/>
                </a:solidFill>
                <a:latin typeface="Calibri Light"/>
                <a:ea typeface="HG明朝B"/>
              </a:rPr>
              <a:t>年～</a:t>
            </a:r>
            <a:endParaRPr lang="en-US" altLang="ja-JP" sz="2400" dirty="0">
              <a:solidFill>
                <a:prstClr val="white"/>
              </a:solidFill>
              <a:latin typeface="Calibri Light"/>
              <a:ea typeface="HG明朝B"/>
            </a:endParaRPr>
          </a:p>
          <a:p>
            <a:pPr algn="r"/>
            <a:r>
              <a:rPr lang="ja-JP" altLang="en-US" sz="2400" dirty="0">
                <a:solidFill>
                  <a:prstClr val="white"/>
                </a:solidFill>
                <a:latin typeface="Calibri Light"/>
                <a:ea typeface="HG明朝B"/>
              </a:rPr>
              <a:t>全長</a:t>
            </a:r>
            <a:r>
              <a:rPr lang="en-US" altLang="ja-JP" sz="2400" dirty="0">
                <a:solidFill>
                  <a:prstClr val="white"/>
                </a:solidFill>
                <a:latin typeface="Calibri Light"/>
                <a:ea typeface="HG明朝B"/>
              </a:rPr>
              <a:t>30km</a:t>
            </a:r>
          </a:p>
          <a:p>
            <a:pPr algn="r"/>
            <a:r>
              <a:rPr lang="ja-JP" altLang="en-US" sz="2400" dirty="0">
                <a:solidFill>
                  <a:srgbClr val="FFFF00"/>
                </a:solidFill>
                <a:latin typeface="Calibri Light"/>
                <a:ea typeface="HG明朝B"/>
              </a:rPr>
              <a:t>光速の</a:t>
            </a:r>
            <a:r>
              <a:rPr lang="en-US" altLang="ja-JP" sz="2400" dirty="0">
                <a:solidFill>
                  <a:srgbClr val="FFFF00"/>
                </a:solidFill>
                <a:latin typeface="Calibri Light"/>
                <a:ea typeface="HG明朝B"/>
              </a:rPr>
              <a:t>99.9999%</a:t>
            </a:r>
          </a:p>
          <a:p>
            <a:pPr algn="r"/>
            <a:r>
              <a:rPr lang="ja-JP" altLang="en-US" sz="2400" dirty="0">
                <a:solidFill>
                  <a:srgbClr val="FFFF00"/>
                </a:solidFill>
                <a:latin typeface="Calibri Light"/>
                <a:ea typeface="HG明朝B"/>
              </a:rPr>
              <a:t>約</a:t>
            </a:r>
            <a:r>
              <a:rPr lang="en-US" altLang="ja-JP" sz="2400" dirty="0">
                <a:solidFill>
                  <a:srgbClr val="FFFF00"/>
                </a:solidFill>
                <a:latin typeface="Calibri Light"/>
                <a:ea typeface="HG明朝B"/>
              </a:rPr>
              <a:t>8</a:t>
            </a:r>
            <a:r>
              <a:rPr lang="ja-JP" altLang="en-US" sz="2400" dirty="0">
                <a:solidFill>
                  <a:srgbClr val="FFFF00"/>
                </a:solidFill>
                <a:latin typeface="Calibri Light"/>
                <a:ea typeface="HG明朝B"/>
              </a:rPr>
              <a:t>兆度</a:t>
            </a:r>
          </a:p>
        </p:txBody>
      </p:sp>
    </p:spTree>
    <p:extLst>
      <p:ext uri="{BB962C8B-B14F-4D97-AF65-F5344CB8AC3E}">
        <p14:creationId xmlns:p14="http://schemas.microsoft.com/office/powerpoint/2010/main" val="82844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689" y="-2807854"/>
            <a:ext cx="11315700" cy="12259376"/>
          </a:xfrm>
          <a:prstGeom prst="rect">
            <a:avLst/>
          </a:prstGeom>
          <a:scene3d>
            <a:camera prst="perspectiveRelaxedModerately" fov="5400000">
              <a:rot lat="17390632" lon="0" rev="0"/>
            </a:camera>
            <a:lightRig rig="freezing" dir="t"/>
          </a:scene3d>
          <a:sp3d prstMaterial="clear"/>
        </p:spPr>
      </p:pic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B75D1575-D80F-47AC-B12D-D051383B0506}"/>
              </a:ext>
            </a:extLst>
          </p:cNvPr>
          <p:cNvSpPr/>
          <p:nvPr/>
        </p:nvSpPr>
        <p:spPr>
          <a:xfrm>
            <a:off x="476424" y="1621171"/>
            <a:ext cx="8186351" cy="2486748"/>
          </a:xfrm>
          <a:prstGeom prst="roundRect">
            <a:avLst>
              <a:gd name="adj" fmla="val 8617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宇宙最高密度の一次相転移</a:t>
            </a:r>
            <a:br>
              <a:rPr lang="en-US" altLang="ja-JP" dirty="0"/>
            </a:br>
            <a:r>
              <a:rPr lang="ja-JP" altLang="en-US" sz="3600" dirty="0"/>
              <a:t>＝物質による真空の破壊</a:t>
            </a:r>
            <a:endParaRPr kumimoji="1" lang="ja-JP" altLang="en-US" sz="5400" dirty="0"/>
          </a:p>
        </p:txBody>
      </p:sp>
      <p:pic>
        <p:nvPicPr>
          <p:cNvPr id="14" name="Picture 2" descr="http://livedoor.blogimg.jp/siesta410/imgs/6/d/6dd14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3" y="1887137"/>
            <a:ext cx="2247300" cy="16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14134" y="356948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1g/cm</a:t>
            </a:r>
            <a:r>
              <a:rPr kumimoji="1" lang="en-US" altLang="ja-JP" sz="2400" baseline="300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2400" baseline="30000" dirty="0">
              <a:effectLst>
                <a:glow rad="228600">
                  <a:srgbClr val="0F3F55">
                    <a:alpha val="40000"/>
                  </a:srgb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172" y="1916561"/>
            <a:ext cx="1822534" cy="16586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80157" y="18665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核物質の</a:t>
            </a:r>
            <a:endParaRPr lang="en-US" altLang="ja-JP" sz="2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kumimoji="1" lang="ja-JP" altLang="en-US" sz="2400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液気相転移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1503" y="3575250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en-US" altLang="ja-JP" sz="2400" baseline="300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14</a:t>
            </a:r>
            <a:r>
              <a:rPr kumimoji="1" lang="en-US" altLang="ja-JP" sz="24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g/cm</a:t>
            </a:r>
            <a:r>
              <a:rPr kumimoji="1" lang="en-US" altLang="ja-JP" sz="2400" baseline="300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2400" baseline="30000" dirty="0">
              <a:effectLst>
                <a:glow rad="228600">
                  <a:srgbClr val="0F3F55">
                    <a:alpha val="40000"/>
                  </a:srgb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1085" y="25150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水の沸騰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105296" y="1916561"/>
            <a:ext cx="1890852" cy="1658689"/>
          </a:xfrm>
          <a:prstGeom prst="rect">
            <a:avLst/>
          </a:prstGeom>
          <a:solidFill>
            <a:schemeClr val="accent1">
              <a:lumMod val="50000"/>
              <a:alpha val="41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真空の</a:t>
            </a:r>
            <a:endParaRPr lang="en-US" altLang="ja-JP" sz="2400" dirty="0"/>
          </a:p>
          <a:p>
            <a:pPr algn="ctr"/>
            <a:r>
              <a:rPr lang="ja-JP" altLang="en-US" sz="2400" dirty="0"/>
              <a:t>相転移</a:t>
            </a:r>
            <a:endParaRPr lang="en-US" altLang="ja-JP" sz="2400" dirty="0"/>
          </a:p>
          <a:p>
            <a:pPr algn="ctr"/>
            <a:r>
              <a:rPr kumimoji="1" lang="ja-JP" altLang="en-US" sz="2000" dirty="0"/>
              <a:t>（カイラル転移）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11348" y="3579477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en-US" altLang="ja-JP" sz="2400" baseline="300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kumimoji="1" lang="en-US" altLang="ja-JP" sz="24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g/cm</a:t>
            </a:r>
            <a:r>
              <a:rPr kumimoji="1" lang="en-US" altLang="ja-JP" sz="2400" baseline="30000" dirty="0">
                <a:effectLst>
                  <a:glow rad="228600">
                    <a:srgbClr val="0F3F55">
                      <a:alpha val="40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2400" baseline="30000" dirty="0">
              <a:effectLst>
                <a:glow rad="228600">
                  <a:srgbClr val="0F3F55">
                    <a:alpha val="40000"/>
                  </a:srgb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7214809" y="4031152"/>
            <a:ext cx="1723549" cy="2657092"/>
            <a:chOff x="7332359" y="1958773"/>
            <a:chExt cx="1723549" cy="2657092"/>
          </a:xfrm>
        </p:grpSpPr>
        <p:pic>
          <p:nvPicPr>
            <p:cNvPr id="19" name="Picture 2" descr="「南部陽一郎」の画像検索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789" y="1958773"/>
              <a:ext cx="1588690" cy="1857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332359" y="3784868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南部理論の</a:t>
              </a:r>
              <a:endParaRPr kumimoji="1" lang="en-US" altLang="ja-JP" sz="2400" dirty="0"/>
            </a:p>
            <a:p>
              <a:pPr algn="ctr"/>
              <a:r>
                <a:rPr kumimoji="1" lang="ja-JP" altLang="en-US" sz="2400" dirty="0"/>
                <a:t>直接的検証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45B215B-95FF-4E70-BE31-C7CBF7B6EB39}"/>
              </a:ext>
            </a:extLst>
          </p:cNvPr>
          <p:cNvGrpSpPr/>
          <p:nvPr/>
        </p:nvGrpSpPr>
        <p:grpSpPr>
          <a:xfrm>
            <a:off x="542251" y="4458920"/>
            <a:ext cx="5528209" cy="2405736"/>
            <a:chOff x="542251" y="4458920"/>
            <a:chExt cx="5528209" cy="2405736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5B0B93B8-1CA8-4057-BC74-3AB70BD2F4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" t="6375" r="2263" b="43673"/>
            <a:stretch/>
          </p:blipFill>
          <p:spPr bwMode="auto">
            <a:xfrm>
              <a:off x="542251" y="4458920"/>
              <a:ext cx="5528209" cy="240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C43A1C0-2113-4510-93C3-6203867E322E}"/>
                </a:ext>
              </a:extLst>
            </p:cNvPr>
            <p:cNvSpPr txBox="1"/>
            <p:nvPr/>
          </p:nvSpPr>
          <p:spPr>
            <a:xfrm rot="1201614">
              <a:off x="3761522" y="6083018"/>
              <a:ext cx="1620957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日本物理学会誌</a:t>
              </a:r>
              <a:endParaRPr kumimoji="1" lang="en-US" altLang="ja-JP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ja-JP" sz="1600" dirty="0">
                  <a:solidFill>
                    <a:schemeClr val="tx1"/>
                  </a:solidFill>
                </a:rPr>
                <a:t>2021</a:t>
              </a:r>
              <a:r>
                <a:rPr lang="ja-JP" altLang="en-US" sz="1600" dirty="0">
                  <a:solidFill>
                    <a:schemeClr val="tx1"/>
                  </a:solidFill>
                </a:rPr>
                <a:t>年</a:t>
              </a:r>
              <a:r>
                <a:rPr lang="en-US" altLang="ja-JP" sz="1600" dirty="0">
                  <a:solidFill>
                    <a:schemeClr val="tx1"/>
                  </a:solidFill>
                </a:rPr>
                <a:t>8</a:t>
              </a:r>
              <a:r>
                <a:rPr lang="ja-JP" altLang="en-US" sz="1600" dirty="0">
                  <a:solidFill>
                    <a:schemeClr val="tx1"/>
                  </a:solidFill>
                </a:rPr>
                <a:t>月号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陽子の構造をどう理解する？</a:t>
            </a:r>
          </a:p>
        </p:txBody>
      </p:sp>
      <p:pic>
        <p:nvPicPr>
          <p:cNvPr id="4" name="図 3" descr="台の上に置かれた歯ブラシ&#10;&#10;中程度の精度で自動的に生成された説明">
            <a:extLst>
              <a:ext uri="{FF2B5EF4-FFF2-40B4-BE49-F238E27FC236}">
                <a16:creationId xmlns:a16="http://schemas.microsoft.com/office/drawing/2014/main" id="{1E0D7452-285A-40EB-ADC5-A77C4EEE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43" y="1137231"/>
            <a:ext cx="3455577" cy="34555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CC16B-0317-46B1-8A15-66A01796AB9D}"/>
              </a:ext>
            </a:extLst>
          </p:cNvPr>
          <p:cNvSpPr txBox="1"/>
          <p:nvPr/>
        </p:nvSpPr>
        <p:spPr>
          <a:xfrm>
            <a:off x="315647" y="1258677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例：陽子</a:t>
            </a:r>
            <a:r>
              <a:rPr lang="en-US" altLang="ja-JP" sz="2800" b="1" dirty="0">
                <a:latin typeface="+mj-ea"/>
                <a:ea typeface="+mj-ea"/>
              </a:rPr>
              <a:t>-</a:t>
            </a:r>
            <a:r>
              <a:rPr lang="ja-JP" altLang="en-US" sz="2800" b="1" dirty="0">
                <a:latin typeface="+mj-ea"/>
                <a:ea typeface="+mj-ea"/>
              </a:rPr>
              <a:t>電子散乱実験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22CAC1E-A364-4454-945A-122F9032D9CB}"/>
              </a:ext>
            </a:extLst>
          </p:cNvPr>
          <p:cNvGrpSpPr/>
          <p:nvPr/>
        </p:nvGrpSpPr>
        <p:grpSpPr>
          <a:xfrm>
            <a:off x="451530" y="1811382"/>
            <a:ext cx="3823855" cy="1428206"/>
            <a:chOff x="349132" y="2321790"/>
            <a:chExt cx="3823855" cy="1428206"/>
          </a:xfrm>
        </p:grpSpPr>
        <p:sp>
          <p:nvSpPr>
            <p:cNvPr id="7" name="角丸四角形 5">
              <a:extLst>
                <a:ext uri="{FF2B5EF4-FFF2-40B4-BE49-F238E27FC236}">
                  <a16:creationId xmlns:a16="http://schemas.microsoft.com/office/drawing/2014/main" id="{CD01474C-DEC9-4C0D-BC54-B44BAADFA70C}"/>
                </a:ext>
              </a:extLst>
            </p:cNvPr>
            <p:cNvSpPr/>
            <p:nvPr/>
          </p:nvSpPr>
          <p:spPr>
            <a:xfrm>
              <a:off x="349132" y="2321790"/>
              <a:ext cx="3823855" cy="1428206"/>
            </a:xfrm>
            <a:prstGeom prst="roundRect">
              <a:avLst/>
            </a:prstGeom>
            <a:solidFill>
              <a:srgbClr val="B9B7C1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" name="円/楕円 7">
              <a:extLst>
                <a:ext uri="{FF2B5EF4-FFF2-40B4-BE49-F238E27FC236}">
                  <a16:creationId xmlns:a16="http://schemas.microsoft.com/office/drawing/2014/main" id="{1C50B32C-8F1A-4DE7-A0B0-E7DC0A86C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871" y="2845991"/>
              <a:ext cx="108000" cy="108000"/>
            </a:xfrm>
            <a:prstGeom prst="ellipse">
              <a:avLst/>
            </a:prstGeom>
            <a:solidFill>
              <a:srgbClr val="FFFF00"/>
            </a:solidFill>
            <a:ln w="13970" cap="flat" cmpd="sng" algn="ctr">
              <a:noFill/>
              <a:prstDash val="solid"/>
            </a:ln>
            <a:effectLst>
              <a:glow rad="38100">
                <a:srgbClr val="93A299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BF69294E-5B2C-44DA-8E19-C78AE84FC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6327" y="2796374"/>
              <a:ext cx="216000" cy="216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93A299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51F59FAE-CB91-4D3A-AC63-0987FA1FCCCD}"/>
                </a:ext>
              </a:extLst>
            </p:cNvPr>
            <p:cNvCxnSpPr/>
            <p:nvPr/>
          </p:nvCxnSpPr>
          <p:spPr>
            <a:xfrm>
              <a:off x="1130531" y="2904374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9E9DBFE6-CF5A-41DF-ADE3-4E0765397441}"/>
                </a:ext>
              </a:extLst>
            </p:cNvPr>
            <p:cNvCxnSpPr/>
            <p:nvPr/>
          </p:nvCxnSpPr>
          <p:spPr>
            <a:xfrm flipH="1">
              <a:off x="2438400" y="2904374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1A9ACF9-0E77-4762-9D02-C3D4201FE5C2}"/>
                </a:ext>
              </a:extLst>
            </p:cNvPr>
            <p:cNvSpPr txBox="1"/>
            <p:nvPr/>
          </p:nvSpPr>
          <p:spPr>
            <a:xfrm>
              <a:off x="537761" y="303294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/>
                  <a:ea typeface="HG明朝B"/>
                </a:rPr>
                <a:t>電子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F300D52-2495-40E6-A76E-CE58C1ECC6A9}"/>
                </a:ext>
              </a:extLst>
            </p:cNvPr>
            <p:cNvSpPr txBox="1"/>
            <p:nvPr/>
          </p:nvSpPr>
          <p:spPr>
            <a:xfrm>
              <a:off x="3094217" y="304363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kern="0" dirty="0">
                  <a:solidFill>
                    <a:srgbClr val="FF0000"/>
                  </a:solidFill>
                  <a:latin typeface="Calibri Light"/>
                  <a:ea typeface="HG明朝B"/>
                </a:rPr>
                <a:t>陽子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HG明朝B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3CAE2-ACDD-437B-9F22-B037BCDD8907}"/>
              </a:ext>
            </a:extLst>
          </p:cNvPr>
          <p:cNvSpPr txBox="1"/>
          <p:nvPr/>
        </p:nvSpPr>
        <p:spPr>
          <a:xfrm>
            <a:off x="5398718" y="1161147"/>
            <a:ext cx="2693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https://scitechdaily.com/</a:t>
            </a:r>
            <a:endParaRPr lang="ja-JP" altLang="en-US" dirty="0"/>
          </a:p>
        </p:txBody>
      </p:sp>
      <p:pic>
        <p:nvPicPr>
          <p:cNvPr id="18" name="図 17" descr="グラフ&#10;&#10;自動的に生成された説明">
            <a:extLst>
              <a:ext uri="{FF2B5EF4-FFF2-40B4-BE49-F238E27FC236}">
                <a16:creationId xmlns:a16="http://schemas.microsoft.com/office/drawing/2014/main" id="{180B3781-EF26-4425-9D34-1DA2C669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80" y="4823303"/>
            <a:ext cx="4204740" cy="17470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E9EBAB0-D810-432F-A68D-06A2C8B051F3}"/>
              </a:ext>
            </a:extLst>
          </p:cNvPr>
          <p:cNvSpPr txBox="1"/>
          <p:nvPr/>
        </p:nvSpPr>
        <p:spPr>
          <a:xfrm>
            <a:off x="620235" y="3309644"/>
            <a:ext cx="348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電子散乱</a:t>
            </a:r>
            <a:endParaRPr kumimoji="1" lang="en-US" altLang="ja-JP" sz="2400" dirty="0"/>
          </a:p>
          <a:p>
            <a:r>
              <a:rPr lang="en-US" altLang="ja-JP" sz="2400" dirty="0">
                <a:sym typeface="Wingdings" panose="05000000000000000000" pitchFamily="2" charset="2"/>
              </a:rPr>
              <a:t></a:t>
            </a:r>
            <a:r>
              <a:rPr lang="ja-JP" altLang="en-US" sz="2400" dirty="0"/>
              <a:t>陽子内部の</a:t>
            </a:r>
            <a:r>
              <a:rPr lang="ja-JP" altLang="en-US" sz="2400" b="1" dirty="0">
                <a:solidFill>
                  <a:srgbClr val="FFFF00"/>
                </a:solidFill>
              </a:rPr>
              <a:t>電荷分布</a:t>
            </a:r>
            <a:endParaRPr lang="en-US" altLang="ja-JP" sz="2400" b="1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4B0AB4-6F76-49BD-83EA-5CAA2DE36AB4}"/>
              </a:ext>
            </a:extLst>
          </p:cNvPr>
          <p:cNvSpPr txBox="1"/>
          <p:nvPr/>
        </p:nvSpPr>
        <p:spPr>
          <a:xfrm>
            <a:off x="318391" y="4701381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近年の話題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F690257-C2D1-4338-94FE-ED901A41F3DF}"/>
              </a:ext>
            </a:extLst>
          </p:cNvPr>
          <p:cNvSpPr txBox="1"/>
          <p:nvPr/>
        </p:nvSpPr>
        <p:spPr>
          <a:xfrm>
            <a:off x="566483" y="5206831"/>
            <a:ext cx="4024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陽子の荷電半径の測定値が実験によって大きく異なる。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2ECDB4-C30F-415B-BCD4-8D8AB07E3220}"/>
              </a:ext>
            </a:extLst>
          </p:cNvPr>
          <p:cNvSpPr txBox="1"/>
          <p:nvPr/>
        </p:nvSpPr>
        <p:spPr>
          <a:xfrm>
            <a:off x="566483" y="6181460"/>
            <a:ext cx="3886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他の量は？</a:t>
            </a:r>
            <a:r>
              <a:rPr lang="ja-JP" altLang="en-US" sz="2800" dirty="0"/>
              <a:t>例：質量分布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115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圧力分布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20952"/>
          <a:stretch/>
        </p:blipFill>
        <p:spPr>
          <a:xfrm>
            <a:off x="2005281" y="1571684"/>
            <a:ext cx="2470925" cy="24575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9686" y="25327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地球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B7DB214-FC97-44F6-A466-6479CBD5A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01" y="1560393"/>
            <a:ext cx="3271710" cy="24453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94C555-52A0-43F7-99C6-899BF916EA55}"/>
              </a:ext>
            </a:extLst>
          </p:cNvPr>
          <p:cNvSpPr txBox="1"/>
          <p:nvPr/>
        </p:nvSpPr>
        <p:spPr>
          <a:xfrm rot="16200000">
            <a:off x="7219150" y="2492285"/>
            <a:ext cx="2734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/>
              <a:t>https://staff.aist.go.jp/r-morijiri/</a:t>
            </a:r>
          </a:p>
          <a:p>
            <a:r>
              <a:rPr lang="en-US" altLang="ja-JP" sz="1050" dirty="0"/>
              <a:t>MyHome2016/</a:t>
            </a:r>
            <a:r>
              <a:rPr lang="en-US" altLang="ja-JP" sz="1050" dirty="0" err="1"/>
              <a:t>bakusou</a:t>
            </a:r>
            <a:r>
              <a:rPr lang="en-US" altLang="ja-JP" sz="1050" dirty="0"/>
              <a:t>/center/chikyu.html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4245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圧力分布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20952"/>
          <a:stretch/>
        </p:blipFill>
        <p:spPr>
          <a:xfrm>
            <a:off x="2005281" y="1571684"/>
            <a:ext cx="2470925" cy="24575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9686" y="25327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地球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686" y="50758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陽子</a:t>
            </a:r>
          </a:p>
        </p:txBody>
      </p:sp>
      <p:sp>
        <p:nvSpPr>
          <p:cNvPr id="9" name="円/楕円 3"/>
          <p:cNvSpPr>
            <a:spLocks noChangeAspect="1"/>
          </p:cNvSpPr>
          <p:nvPr/>
        </p:nvSpPr>
        <p:spPr>
          <a:xfrm>
            <a:off x="2492568" y="4672689"/>
            <a:ext cx="1411707" cy="1411707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157294" y="4893414"/>
            <a:ext cx="360000" cy="360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248135" y="5443358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717702" y="517807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90569A2-FDB9-4379-A71A-6BECACF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19" y="4074949"/>
            <a:ext cx="2680790" cy="25756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56B087-CD24-4B9A-A5E9-6C631C67B3FB}"/>
              </a:ext>
            </a:extLst>
          </p:cNvPr>
          <p:cNvSpPr txBox="1"/>
          <p:nvPr/>
        </p:nvSpPr>
        <p:spPr>
          <a:xfrm rot="16200000">
            <a:off x="7381599" y="5330305"/>
            <a:ext cx="2023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Burkert+, Nature </a:t>
            </a:r>
          </a:p>
          <a:p>
            <a:r>
              <a:rPr lang="en-US" altLang="ja-JP" sz="2000" dirty="0"/>
              <a:t>557, 396 (2018)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6D3EF56-CC21-468E-BBE9-036E13D98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01" y="1560393"/>
            <a:ext cx="3271710" cy="2445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1FA3651-9F40-4C01-B4CF-129393F4DD65}"/>
                  </a:ext>
                </a:extLst>
              </p:cNvPr>
              <p:cNvSpPr txBox="1"/>
              <p:nvPr/>
            </p:nvSpPr>
            <p:spPr>
              <a:xfrm rot="16200000">
                <a:off x="3932157" y="5212525"/>
                <a:ext cx="2153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/>
                  <a:t>圧力の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sz="2400" dirty="0"/>
                  <a:t>依存性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1FA3651-9F40-4C01-B4CF-129393F4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32157" y="5212525"/>
                <a:ext cx="2153475" cy="461665"/>
              </a:xfrm>
              <a:prstGeom prst="rect">
                <a:avLst/>
              </a:prstGeom>
              <a:blipFill>
                <a:blip r:embed="rId5"/>
                <a:stretch>
                  <a:fillRect l="-15789" t="-3672" r="-23684" b="-3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B061BE-B438-47A2-829C-B639BE049309}"/>
              </a:ext>
            </a:extLst>
          </p:cNvPr>
          <p:cNvSpPr txBox="1"/>
          <p:nvPr/>
        </p:nvSpPr>
        <p:spPr>
          <a:xfrm rot="16200000">
            <a:off x="7219150" y="2492285"/>
            <a:ext cx="2734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/>
              <a:t>https://staff.aist.go.jp/r-morijiri/</a:t>
            </a:r>
          </a:p>
          <a:p>
            <a:r>
              <a:rPr lang="en-US" altLang="ja-JP" sz="1050" dirty="0"/>
              <a:t>MyHome2016/</a:t>
            </a:r>
            <a:r>
              <a:rPr lang="en-US" altLang="ja-JP" sz="1050" dirty="0" err="1"/>
              <a:t>bakusou</a:t>
            </a:r>
            <a:r>
              <a:rPr lang="en-US" altLang="ja-JP" sz="1050" dirty="0"/>
              <a:t>/center/chikyu.html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66910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矢印: 右 34">
            <a:extLst>
              <a:ext uri="{FF2B5EF4-FFF2-40B4-BE49-F238E27FC236}">
                <a16:creationId xmlns:a16="http://schemas.microsoft.com/office/drawing/2014/main" id="{1D503810-488A-4208-8711-DECF42C82833}"/>
              </a:ext>
            </a:extLst>
          </p:cNvPr>
          <p:cNvSpPr/>
          <p:nvPr/>
        </p:nvSpPr>
        <p:spPr>
          <a:xfrm rot="1329363">
            <a:off x="7608150" y="4410864"/>
            <a:ext cx="834392" cy="307964"/>
          </a:xfrm>
          <a:prstGeom prst="rightArrow">
            <a:avLst>
              <a:gd name="adj1" fmla="val 50000"/>
              <a:gd name="adj2" fmla="val 70502"/>
            </a:avLst>
          </a:prstGeom>
          <a:gradFill>
            <a:gsLst>
              <a:gs pos="0">
                <a:srgbClr val="00B0F0">
                  <a:alpha val="57000"/>
                </a:srgbClr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EDA9638E-5383-4938-BB23-3876F7429301}"/>
              </a:ext>
            </a:extLst>
          </p:cNvPr>
          <p:cNvSpPr/>
          <p:nvPr/>
        </p:nvSpPr>
        <p:spPr>
          <a:xfrm rot="21245388">
            <a:off x="7729765" y="3955304"/>
            <a:ext cx="834392" cy="402527"/>
          </a:xfrm>
          <a:prstGeom prst="rightArrow">
            <a:avLst>
              <a:gd name="adj1" fmla="val 50000"/>
              <a:gd name="adj2" fmla="val 70502"/>
            </a:avLst>
          </a:prstGeom>
          <a:gradFill flip="none" rotWithShape="1">
            <a:gsLst>
              <a:gs pos="0">
                <a:srgbClr val="FF0000">
                  <a:alpha val="6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角丸四角形 5">
            <a:extLst>
              <a:ext uri="{FF2B5EF4-FFF2-40B4-BE49-F238E27FC236}">
                <a16:creationId xmlns:a16="http://schemas.microsoft.com/office/drawing/2014/main" id="{BD74A34F-F683-4688-9C02-6DD5717A4775}"/>
              </a:ext>
            </a:extLst>
          </p:cNvPr>
          <p:cNvSpPr/>
          <p:nvPr/>
        </p:nvSpPr>
        <p:spPr>
          <a:xfrm>
            <a:off x="977071" y="5674202"/>
            <a:ext cx="7189857" cy="9721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Freeform 488">
            <a:extLst>
              <a:ext uri="{FF2B5EF4-FFF2-40B4-BE49-F238E27FC236}">
                <a16:creationId xmlns:a16="http://schemas.microsoft.com/office/drawing/2014/main" id="{C415B8B0-E629-4A09-8CB2-A8965B8F4244}"/>
              </a:ext>
            </a:extLst>
          </p:cNvPr>
          <p:cNvSpPr>
            <a:spLocks/>
          </p:cNvSpPr>
          <p:nvPr/>
        </p:nvSpPr>
        <p:spPr bwMode="auto">
          <a:xfrm rot="20453560">
            <a:off x="7371496" y="3874161"/>
            <a:ext cx="1084679" cy="97088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Freeform 488">
            <a:extLst>
              <a:ext uri="{FF2B5EF4-FFF2-40B4-BE49-F238E27FC236}">
                <a16:creationId xmlns:a16="http://schemas.microsoft.com/office/drawing/2014/main" id="{11FA67F9-4FB9-4CE9-9FCE-743DC26FBC7E}"/>
              </a:ext>
            </a:extLst>
          </p:cNvPr>
          <p:cNvSpPr>
            <a:spLocks/>
          </p:cNvSpPr>
          <p:nvPr/>
        </p:nvSpPr>
        <p:spPr bwMode="auto">
          <a:xfrm rot="20453560">
            <a:off x="7417038" y="1844897"/>
            <a:ext cx="1084679" cy="97088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C8F18941-250D-489D-80A7-5F50AE2F08A0}"/>
              </a:ext>
            </a:extLst>
          </p:cNvPr>
          <p:cNvSpPr/>
          <p:nvPr/>
        </p:nvSpPr>
        <p:spPr>
          <a:xfrm rot="21245388">
            <a:off x="7779388" y="1929148"/>
            <a:ext cx="834392" cy="402527"/>
          </a:xfrm>
          <a:prstGeom prst="rightArrow">
            <a:avLst>
              <a:gd name="adj1" fmla="val 50000"/>
              <a:gd name="adj2" fmla="val 70502"/>
            </a:avLst>
          </a:prstGeom>
          <a:gradFill flip="none" rotWithShape="1">
            <a:gsLst>
              <a:gs pos="0">
                <a:srgbClr val="FF0000">
                  <a:alpha val="6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陽子構造探索実験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1EE012-0654-44E1-95B1-2B34DB7D14BE}"/>
              </a:ext>
            </a:extLst>
          </p:cNvPr>
          <p:cNvSpPr txBox="1"/>
          <p:nvPr/>
        </p:nvSpPr>
        <p:spPr>
          <a:xfrm>
            <a:off x="306049" y="1277948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光子散乱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21" name="Freeform 488">
            <a:extLst>
              <a:ext uri="{FF2B5EF4-FFF2-40B4-BE49-F238E27FC236}">
                <a16:creationId xmlns:a16="http://schemas.microsoft.com/office/drawing/2014/main" id="{C642D00E-F5EE-42DF-91BB-04FC081CA485}"/>
              </a:ext>
            </a:extLst>
          </p:cNvPr>
          <p:cNvSpPr>
            <a:spLocks/>
          </p:cNvSpPr>
          <p:nvPr/>
        </p:nvSpPr>
        <p:spPr bwMode="auto">
          <a:xfrm rot="727340">
            <a:off x="5576112" y="1835314"/>
            <a:ext cx="1781980" cy="191621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EDD8CFC-CFED-4DF9-88AD-047B41D10CCB}"/>
              </a:ext>
            </a:extLst>
          </p:cNvPr>
          <p:cNvSpPr/>
          <p:nvPr/>
        </p:nvSpPr>
        <p:spPr>
          <a:xfrm rot="724970">
            <a:off x="5853814" y="2081326"/>
            <a:ext cx="851194" cy="260512"/>
          </a:xfrm>
          <a:prstGeom prst="rightArrow">
            <a:avLst>
              <a:gd name="adj1" fmla="val 50000"/>
              <a:gd name="adj2" fmla="val 82688"/>
            </a:avLst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CFFEF1-5358-4D1F-AC08-7064ABF9E349}"/>
              </a:ext>
            </a:extLst>
          </p:cNvPr>
          <p:cNvSpPr txBox="1"/>
          <p:nvPr/>
        </p:nvSpPr>
        <p:spPr>
          <a:xfrm>
            <a:off x="519301" y="1821292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光子を当てて反応を調べる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553F641-F1CC-487F-950C-334BFF8422C5}"/>
                  </a:ext>
                </a:extLst>
              </p:cNvPr>
              <p:cNvSpPr txBox="1"/>
              <p:nvPr/>
            </p:nvSpPr>
            <p:spPr>
              <a:xfrm>
                <a:off x="1069672" y="2312477"/>
                <a:ext cx="4461927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電流ベクトル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の性質が分かる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553F641-F1CC-487F-950C-334BFF84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72" y="2312477"/>
                <a:ext cx="4461927" cy="491417"/>
              </a:xfrm>
              <a:prstGeom prst="rect">
                <a:avLst/>
              </a:prstGeom>
              <a:blipFill>
                <a:blip r:embed="rId2"/>
                <a:stretch>
                  <a:fillRect l="-2049" t="-13580" r="-1639" b="-172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003F8D-1E52-47CC-8B2F-E748B530B657}"/>
              </a:ext>
            </a:extLst>
          </p:cNvPr>
          <p:cNvSpPr txBox="1"/>
          <p:nvPr/>
        </p:nvSpPr>
        <p:spPr>
          <a:xfrm>
            <a:off x="306049" y="3297176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重力子散乱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0AC81293-FD88-4F2E-B24C-60A5E473C933}"/>
              </a:ext>
            </a:extLst>
          </p:cNvPr>
          <p:cNvSpPr/>
          <p:nvPr/>
        </p:nvSpPr>
        <p:spPr>
          <a:xfrm rot="1329363">
            <a:off x="7653692" y="2381601"/>
            <a:ext cx="834392" cy="307964"/>
          </a:xfrm>
          <a:prstGeom prst="rightArrow">
            <a:avLst>
              <a:gd name="adj1" fmla="val 50000"/>
              <a:gd name="adj2" fmla="val 70502"/>
            </a:avLst>
          </a:prstGeom>
          <a:gradFill>
            <a:gsLst>
              <a:gs pos="0">
                <a:srgbClr val="00B0F0">
                  <a:alpha val="57000"/>
                </a:srgbClr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0A3F73-7D7B-4179-8E1B-73C829CFDBA0}"/>
              </a:ext>
            </a:extLst>
          </p:cNvPr>
          <p:cNvGrpSpPr/>
          <p:nvPr/>
        </p:nvGrpSpPr>
        <p:grpSpPr>
          <a:xfrm>
            <a:off x="7220081" y="1887584"/>
            <a:ext cx="648000" cy="648000"/>
            <a:chOff x="4197531" y="1602377"/>
            <a:chExt cx="914400" cy="91440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B6EC6EBF-2625-4670-998E-47D524D653CC}"/>
                </a:ext>
              </a:extLst>
            </p:cNvPr>
            <p:cNvSpPr/>
            <p:nvPr/>
          </p:nvSpPr>
          <p:spPr>
            <a:xfrm>
              <a:off x="4197531" y="1602377"/>
              <a:ext cx="914400" cy="914400"/>
            </a:xfrm>
            <a:prstGeom prst="ellipse">
              <a:avLst/>
            </a:prstGeom>
            <a:gradFill flip="none" rotWithShape="1">
              <a:gsLst>
                <a:gs pos="15000">
                  <a:srgbClr val="FF0000"/>
                </a:gs>
                <a:gs pos="100000">
                  <a:srgbClr val="FF3399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C2E701BD-EAD4-4C9F-9585-38615B2F4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790" y="1790636"/>
              <a:ext cx="268941" cy="268941"/>
            </a:xfrm>
            <a:prstGeom prst="ellipse">
              <a:avLst/>
            </a:pr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0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gamma&#10;\end{align*}&lt;/body&gt;&#10;  &lt;fcolor&gt;FFFFFFFF&lt;/fcolor&gt;&#10;  &lt;bcolor&gt;FFFFFFFF&lt;/bcolor&gt;&#10;  &lt;transparent&gt;True&lt;/transparent&gt;&#10;  &lt;resolution&gt;1800&lt;/resolution&gt;&#10;  &lt;imageh&gt;160&lt;/imageh&gt;&#10;  &lt;imagew&gt;129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B4284BF-2D93-429F-B6A8-844B30D9B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53" y="1356991"/>
            <a:ext cx="234165" cy="290437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8C729BAD-E277-4C1E-B8E3-63A5249366F0}"/>
              </a:ext>
            </a:extLst>
          </p:cNvPr>
          <p:cNvSpPr/>
          <p:nvPr/>
        </p:nvSpPr>
        <p:spPr>
          <a:xfrm>
            <a:off x="666069" y="2325348"/>
            <a:ext cx="452846" cy="45285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Freeform 488">
            <a:extLst>
              <a:ext uri="{FF2B5EF4-FFF2-40B4-BE49-F238E27FC236}">
                <a16:creationId xmlns:a16="http://schemas.microsoft.com/office/drawing/2014/main" id="{D3EEB1C9-C606-4741-B148-92DDF7120C36}"/>
              </a:ext>
            </a:extLst>
          </p:cNvPr>
          <p:cNvSpPr>
            <a:spLocks/>
          </p:cNvSpPr>
          <p:nvPr/>
        </p:nvSpPr>
        <p:spPr bwMode="auto">
          <a:xfrm rot="727340">
            <a:off x="5532144" y="3864578"/>
            <a:ext cx="1781980" cy="191621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3A3E7C99-491D-45F5-B639-31640F6A51CB}"/>
              </a:ext>
            </a:extLst>
          </p:cNvPr>
          <p:cNvSpPr/>
          <p:nvPr/>
        </p:nvSpPr>
        <p:spPr>
          <a:xfrm rot="724970">
            <a:off x="5809846" y="4110590"/>
            <a:ext cx="851194" cy="260512"/>
          </a:xfrm>
          <a:prstGeom prst="rightArrow">
            <a:avLst>
              <a:gd name="adj1" fmla="val 50000"/>
              <a:gd name="adj2" fmla="val 826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F3B9556E-A201-4E05-A378-0396143DF76D}"/>
              </a:ext>
            </a:extLst>
          </p:cNvPr>
          <p:cNvGrpSpPr/>
          <p:nvPr/>
        </p:nvGrpSpPr>
        <p:grpSpPr>
          <a:xfrm>
            <a:off x="7176113" y="3916848"/>
            <a:ext cx="648000" cy="648000"/>
            <a:chOff x="4197531" y="1602377"/>
            <a:chExt cx="914400" cy="914400"/>
          </a:xfrm>
        </p:grpSpPr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DDF4EFF6-AE42-485F-ACFD-7BD8592AA32C}"/>
                </a:ext>
              </a:extLst>
            </p:cNvPr>
            <p:cNvSpPr/>
            <p:nvPr/>
          </p:nvSpPr>
          <p:spPr>
            <a:xfrm>
              <a:off x="4197531" y="1602377"/>
              <a:ext cx="914400" cy="914400"/>
            </a:xfrm>
            <a:prstGeom prst="ellipse">
              <a:avLst/>
            </a:prstGeom>
            <a:gradFill flip="none" rotWithShape="1">
              <a:gsLst>
                <a:gs pos="15000">
                  <a:srgbClr val="FF0000"/>
                </a:gs>
                <a:gs pos="100000">
                  <a:srgbClr val="FF3399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31414775-2A85-4B9A-9315-C74645039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790" y="1790636"/>
              <a:ext cx="268941" cy="268941"/>
            </a:xfrm>
            <a:prstGeom prst="ellipse">
              <a:avLst/>
            </a:pr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42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g&#10;\end{align*}&lt;/body&gt;&#10;  &lt;fcolor&gt;FFFFFFFF&lt;/fcolor&gt;&#10;  &lt;bcolor&gt;FFFFFFFF&lt;/bcolor&gt;&#10;  &lt;transparent&gt;True&lt;/transparent&gt;&#10;  &lt;resolution&gt;1800&lt;/resolution&gt;&#10;  &lt;imageh&gt;159&lt;/imageh&gt;&#10;  &lt;imagew&gt;11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FACCD9-AE03-4D05-81D3-777FFD70F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13" y="3283441"/>
            <a:ext cx="205121" cy="288622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6492F9F-ADF9-4249-BCCE-BEFA57862748}"/>
              </a:ext>
            </a:extLst>
          </p:cNvPr>
          <p:cNvSpPr txBox="1"/>
          <p:nvPr/>
        </p:nvSpPr>
        <p:spPr>
          <a:xfrm>
            <a:off x="514816" y="3887105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FF00"/>
                </a:solidFill>
              </a:rPr>
              <a:t>重力子</a:t>
            </a:r>
            <a:r>
              <a:rPr kumimoji="1" lang="ja-JP" altLang="en-US" sz="2400" dirty="0"/>
              <a:t>を当てて反応を調べる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F026A10-6FD6-403A-9A70-1C5D21AB26A8}"/>
                  </a:ext>
                </a:extLst>
              </p:cNvPr>
              <p:cNvSpPr txBox="1"/>
              <p:nvPr/>
            </p:nvSpPr>
            <p:spPr>
              <a:xfrm>
                <a:off x="1065187" y="4378290"/>
                <a:ext cx="4160113" cy="98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solidFill>
                      <a:srgbClr val="FFFF00"/>
                    </a:solidFill>
                  </a:rPr>
                  <a:t>エネルギー運動量テンソル</a:t>
                </a:r>
                <a:endParaRPr lang="en-US" altLang="ja-JP" sz="2800" b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/>
                  <a:t>の性質が分かる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F026A10-6FD6-403A-9A70-1C5D21AB2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87" y="4378290"/>
                <a:ext cx="4160113" cy="988797"/>
              </a:xfrm>
              <a:prstGeom prst="rect">
                <a:avLst/>
              </a:prstGeom>
              <a:blipFill>
                <a:blip r:embed="rId5"/>
                <a:stretch>
                  <a:fillRect l="-3079" t="-8642" r="-2493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矢印: 右 44">
            <a:extLst>
              <a:ext uri="{FF2B5EF4-FFF2-40B4-BE49-F238E27FC236}">
                <a16:creationId xmlns:a16="http://schemas.microsoft.com/office/drawing/2014/main" id="{FCED32F3-6785-4EEF-ABAF-54A01100DBA9}"/>
              </a:ext>
            </a:extLst>
          </p:cNvPr>
          <p:cNvSpPr/>
          <p:nvPr/>
        </p:nvSpPr>
        <p:spPr>
          <a:xfrm>
            <a:off x="661584" y="4391161"/>
            <a:ext cx="452846" cy="45285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656678-B79F-42D0-8BA3-5388808419C0}"/>
                  </a:ext>
                </a:extLst>
              </p:cNvPr>
              <p:cNvSpPr txBox="1"/>
              <p:nvPr/>
            </p:nvSpPr>
            <p:spPr>
              <a:xfrm>
                <a:off x="1243016" y="5890336"/>
                <a:ext cx="6581097" cy="558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b="1" dirty="0"/>
                  <a:t>陽子内部の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𝝁𝝂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b="1" dirty="0"/>
                  <a:t>の構造＝重力形状因子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656678-B79F-42D0-8BA3-538880841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6" y="5890336"/>
                <a:ext cx="6581097" cy="558166"/>
              </a:xfrm>
              <a:prstGeom prst="rect">
                <a:avLst/>
              </a:prstGeom>
              <a:blipFill>
                <a:blip r:embed="rId6"/>
                <a:stretch>
                  <a:fillRect l="-1668" t="-14130" r="-1483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51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5C58B-34EC-4448-AF40-548FC7D8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素粒子標準模型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ED37A0-B22C-4EA0-BD71-4E76B6FF3D52}"/>
              </a:ext>
            </a:extLst>
          </p:cNvPr>
          <p:cNvSpPr txBox="1"/>
          <p:nvPr/>
        </p:nvSpPr>
        <p:spPr>
          <a:xfrm>
            <a:off x="1370647" y="1859340"/>
            <a:ext cx="17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b="1" dirty="0"/>
              <a:t>重力</a:t>
            </a:r>
            <a:endParaRPr kumimoji="1" lang="en-US" altLang="ja-JP" sz="2400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b="1" dirty="0"/>
              <a:t>電磁気力</a:t>
            </a:r>
            <a:endParaRPr lang="en-US" altLang="ja-JP" sz="2400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b="1" dirty="0"/>
              <a:t>弱い力</a:t>
            </a:r>
            <a:endParaRPr lang="en-US" altLang="ja-JP" sz="2400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b="1" dirty="0"/>
              <a:t>強い力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BBFDE-793C-4A27-A183-9C8E20C5AB8D}"/>
              </a:ext>
            </a:extLst>
          </p:cNvPr>
          <p:cNvSpPr txBox="1"/>
          <p:nvPr/>
        </p:nvSpPr>
        <p:spPr>
          <a:xfrm>
            <a:off x="628650" y="1318607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>
                <a:latin typeface="+mj-ea"/>
                <a:ea typeface="+mj-ea"/>
              </a:rPr>
              <a:t>自然界に存在する４つの力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2D40A5-5B52-41B1-9AFA-3DA712CEF622}"/>
              </a:ext>
            </a:extLst>
          </p:cNvPr>
          <p:cNvSpPr txBox="1"/>
          <p:nvPr/>
        </p:nvSpPr>
        <p:spPr>
          <a:xfrm>
            <a:off x="3163872" y="2967335"/>
            <a:ext cx="250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量子色力学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(QCD)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BBFA73-DF29-4329-AEF9-47F98A8F177C}"/>
              </a:ext>
            </a:extLst>
          </p:cNvPr>
          <p:cNvSpPr txBox="1"/>
          <p:nvPr/>
        </p:nvSpPr>
        <p:spPr>
          <a:xfrm>
            <a:off x="3512597" y="240416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電弱統一理論</a:t>
            </a:r>
            <a:endParaRPr kumimoji="1" lang="ja-JP" altLang="en-US" sz="2400" dirty="0"/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D2A36A11-70A2-4EEA-B1B0-4910F61DC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543" y="3597158"/>
            <a:ext cx="4170914" cy="312818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D2B3D7-CBA8-4E04-B8FD-982996E32F28}"/>
              </a:ext>
            </a:extLst>
          </p:cNvPr>
          <p:cNvSpPr txBox="1"/>
          <p:nvPr/>
        </p:nvSpPr>
        <p:spPr>
          <a:xfrm>
            <a:off x="6022173" y="240416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+mj-ea"/>
                <a:ea typeface="+mj-ea"/>
              </a:rPr>
              <a:t>素粒子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2400" b="1" dirty="0">
                <a:latin typeface="+mj-ea"/>
                <a:ea typeface="+mj-ea"/>
              </a:rPr>
              <a:t>標準模型</a:t>
            </a:r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772B2DB6-D91D-40BD-B194-2DE14FD5CE6E}"/>
              </a:ext>
            </a:extLst>
          </p:cNvPr>
          <p:cNvSpPr/>
          <p:nvPr/>
        </p:nvSpPr>
        <p:spPr>
          <a:xfrm rot="10800000">
            <a:off x="3256941" y="2353323"/>
            <a:ext cx="255656" cy="614011"/>
          </a:xfrm>
          <a:prstGeom prst="leftBrace">
            <a:avLst>
              <a:gd name="adj1" fmla="val 23032"/>
              <a:gd name="adj2" fmla="val 50000"/>
            </a:avLst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7ECCD9F-9750-419E-9BF0-5D58F2C362E1}"/>
              </a:ext>
            </a:extLst>
          </p:cNvPr>
          <p:cNvSpPr/>
          <p:nvPr/>
        </p:nvSpPr>
        <p:spPr>
          <a:xfrm>
            <a:off x="1257913" y="2262524"/>
            <a:ext cx="6444641" cy="116647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3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エネルギー運動量テンソル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F7D01F1-1752-462A-8946-852206BD1022}"/>
              </a:ext>
            </a:extLst>
          </p:cNvPr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04C238C-F64A-41F9-A5D8-343F5886D6F0}"/>
                </a:ext>
              </a:extLst>
            </p:cNvPr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orbel"/>
                  <a:ea typeface="HGPｺﾞｼｯｸM"/>
                  <a:cs typeface="+mn-cs"/>
                </a:rPr>
                <a:t>stress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9" name="角丸四角形 27">
              <a:extLst>
                <a:ext uri="{FF2B5EF4-FFF2-40B4-BE49-F238E27FC236}">
                  <a16:creationId xmlns:a16="http://schemas.microsoft.com/office/drawing/2014/main" id="{67E3011A-1A8D-4360-8292-0CE8D85DEE73}"/>
                </a:ext>
              </a:extLst>
            </p:cNvPr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A87AADB8-AA21-4E72-BF7B-4B4C2C4A0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95BBDC2-767A-4748-87AD-F731E47C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>
            <a:extLst>
              <a:ext uri="{FF2B5EF4-FFF2-40B4-BE49-F238E27FC236}">
                <a16:creationId xmlns:a16="http://schemas.microsoft.com/office/drawing/2014/main" id="{55FD6331-49FD-48B1-A3D7-B9DFCA812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D61D0E0-7541-4B47-B23B-082C9BDF1425}"/>
              </a:ext>
            </a:extLst>
          </p:cNvPr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23265BA-FE93-4A98-BB5A-7E0CF60C5F22}"/>
                </a:ext>
              </a:extLst>
            </p:cNvPr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  <a:ea typeface="HGPｺﾞｼｯｸM"/>
                  <a:cs typeface="+mn-cs"/>
                </a:rPr>
                <a:t>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15" name="角丸四角形 10">
              <a:extLst>
                <a:ext uri="{FF2B5EF4-FFF2-40B4-BE49-F238E27FC236}">
                  <a16:creationId xmlns:a16="http://schemas.microsoft.com/office/drawing/2014/main" id="{87E41FEF-56F7-4BF3-94CF-03836F9176FD}"/>
                </a:ext>
              </a:extLst>
            </p:cNvPr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94A121C-5F75-42FC-BC2F-F1F366F9448B}"/>
              </a:ext>
            </a:extLst>
          </p:cNvPr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C7F22AD-A054-4D27-9BD4-95D854A415AD}"/>
                </a:ext>
              </a:extLst>
            </p:cNvPr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Corbel"/>
                  <a:ea typeface="HGPｺﾞｼｯｸM"/>
                  <a:cs typeface="+mn-cs"/>
                </a:rPr>
                <a:t>momentum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18" name="角丸四角形 11">
              <a:extLst>
                <a:ext uri="{FF2B5EF4-FFF2-40B4-BE49-F238E27FC236}">
                  <a16:creationId xmlns:a16="http://schemas.microsoft.com/office/drawing/2014/main" id="{E1698B16-822F-4C44-AAC6-4705A31AB6E2}"/>
                </a:ext>
              </a:extLst>
            </p:cNvPr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8A9DAF2-F1DE-4E33-9E23-E86672671262}"/>
              </a:ext>
            </a:extLst>
          </p:cNvPr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27D5657-EFE1-4A61-A2CE-4083EDD2B0CC}"/>
                </a:ext>
              </a:extLst>
            </p:cNvPr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Corbel"/>
                  <a:ea typeface="HGPｺﾞｼｯｸM"/>
                  <a:cs typeface="+mn-cs"/>
                </a:rPr>
                <a:t>pressure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21" name="角丸四角形 13">
              <a:extLst>
                <a:ext uri="{FF2B5EF4-FFF2-40B4-BE49-F238E27FC236}">
                  <a16:creationId xmlns:a16="http://schemas.microsoft.com/office/drawing/2014/main" id="{67FC11B3-C018-462B-BBA4-A0660E0ED6F8}"/>
                </a:ext>
              </a:extLst>
            </p:cNvPr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D81397F-16BF-4879-980F-994B6220F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42AE80-E8F7-4C68-8EE4-3C3538B04EF7}"/>
              </a:ext>
            </a:extLst>
          </p:cNvPr>
          <p:cNvSpPr txBox="1"/>
          <p:nvPr/>
        </p:nvSpPr>
        <p:spPr>
          <a:xfrm>
            <a:off x="1602025" y="4978391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物理学で最も基本的な物理量の一つ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全ての成分が重要な物理量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871AF8D4-D82C-4E10-BE43-A0CAEB711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53" y="6146846"/>
            <a:ext cx="3533626" cy="422699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CD37E801-5A99-4B3A-A389-7C7803A87D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98" y="6160721"/>
            <a:ext cx="606481" cy="40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056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矢印: 右 20">
            <a:extLst>
              <a:ext uri="{FF2B5EF4-FFF2-40B4-BE49-F238E27FC236}">
                <a16:creationId xmlns:a16="http://schemas.microsoft.com/office/drawing/2014/main" id="{4A4DD03D-F7B1-4E3F-94B1-EB53A93592C9}"/>
              </a:ext>
            </a:extLst>
          </p:cNvPr>
          <p:cNvSpPr/>
          <p:nvPr/>
        </p:nvSpPr>
        <p:spPr>
          <a:xfrm rot="306640">
            <a:off x="2172456" y="2619448"/>
            <a:ext cx="834392" cy="402527"/>
          </a:xfrm>
          <a:prstGeom prst="rightArrow">
            <a:avLst>
              <a:gd name="adj1" fmla="val 50000"/>
              <a:gd name="adj2" fmla="val 70502"/>
            </a:avLst>
          </a:prstGeom>
          <a:gradFill flip="none" rotWithShape="1">
            <a:gsLst>
              <a:gs pos="0">
                <a:srgbClr val="FF0000">
                  <a:alpha val="6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8A70BEF1-13A3-490E-BA3A-3D6FE04FCAB8}"/>
              </a:ext>
            </a:extLst>
          </p:cNvPr>
          <p:cNvSpPr/>
          <p:nvPr/>
        </p:nvSpPr>
        <p:spPr>
          <a:xfrm rot="1990615">
            <a:off x="2000229" y="2974415"/>
            <a:ext cx="834392" cy="307964"/>
          </a:xfrm>
          <a:prstGeom prst="rightArrow">
            <a:avLst>
              <a:gd name="adj1" fmla="val 50000"/>
              <a:gd name="adj2" fmla="val 70502"/>
            </a:avLst>
          </a:prstGeom>
          <a:gradFill>
            <a:gsLst>
              <a:gs pos="0">
                <a:srgbClr val="00B0F0">
                  <a:alpha val="57000"/>
                </a:srgbClr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Freeform 488">
            <a:extLst>
              <a:ext uri="{FF2B5EF4-FFF2-40B4-BE49-F238E27FC236}">
                <a16:creationId xmlns:a16="http://schemas.microsoft.com/office/drawing/2014/main" id="{9001BA1B-8909-4F41-9548-D03B768390DD}"/>
              </a:ext>
            </a:extLst>
          </p:cNvPr>
          <p:cNvSpPr>
            <a:spLocks/>
          </p:cNvSpPr>
          <p:nvPr/>
        </p:nvSpPr>
        <p:spPr bwMode="auto">
          <a:xfrm rot="20522272">
            <a:off x="1874434" y="2309070"/>
            <a:ext cx="1781980" cy="191621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陽子の重力形状因子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9A6839D-9EC8-4C84-9F38-23DCF2DDD5F6}"/>
              </a:ext>
            </a:extLst>
          </p:cNvPr>
          <p:cNvSpPr txBox="1"/>
          <p:nvPr/>
        </p:nvSpPr>
        <p:spPr>
          <a:xfrm>
            <a:off x="306049" y="124390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深仮想コンプトン散乱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36" name="Freeform 488">
            <a:extLst>
              <a:ext uri="{FF2B5EF4-FFF2-40B4-BE49-F238E27FC236}">
                <a16:creationId xmlns:a16="http://schemas.microsoft.com/office/drawing/2014/main" id="{7952FFEB-EA6F-4457-AB36-38F1E6F53008}"/>
              </a:ext>
            </a:extLst>
          </p:cNvPr>
          <p:cNvSpPr>
            <a:spLocks/>
          </p:cNvSpPr>
          <p:nvPr/>
        </p:nvSpPr>
        <p:spPr bwMode="auto">
          <a:xfrm rot="727340">
            <a:off x="306301" y="2412157"/>
            <a:ext cx="1781980" cy="191621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EE3AD23C-4F34-410B-AA3F-EC37FF021546}"/>
              </a:ext>
            </a:extLst>
          </p:cNvPr>
          <p:cNvSpPr/>
          <p:nvPr/>
        </p:nvSpPr>
        <p:spPr>
          <a:xfrm rot="1046355">
            <a:off x="680053" y="1988444"/>
            <a:ext cx="851194" cy="260512"/>
          </a:xfrm>
          <a:prstGeom prst="rightArrow">
            <a:avLst>
              <a:gd name="adj1" fmla="val 50000"/>
              <a:gd name="adj2" fmla="val 82688"/>
            </a:avLst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375EC5A-EC88-4779-B534-4232108F754D}"/>
              </a:ext>
            </a:extLst>
          </p:cNvPr>
          <p:cNvGrpSpPr/>
          <p:nvPr/>
        </p:nvGrpSpPr>
        <p:grpSpPr>
          <a:xfrm>
            <a:off x="1664972" y="2382325"/>
            <a:ext cx="648000" cy="648000"/>
            <a:chOff x="4197531" y="1602377"/>
            <a:chExt cx="914400" cy="914400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A9B316C6-FDD7-4A7C-9A8C-7F52FD6BDDC4}"/>
                </a:ext>
              </a:extLst>
            </p:cNvPr>
            <p:cNvSpPr/>
            <p:nvPr/>
          </p:nvSpPr>
          <p:spPr>
            <a:xfrm>
              <a:off x="4197531" y="1602377"/>
              <a:ext cx="914400" cy="914400"/>
            </a:xfrm>
            <a:prstGeom prst="ellipse">
              <a:avLst/>
            </a:prstGeom>
            <a:gradFill flip="none" rotWithShape="1">
              <a:gsLst>
                <a:gs pos="15000">
                  <a:srgbClr val="FF0000"/>
                </a:gs>
                <a:gs pos="100000">
                  <a:srgbClr val="FF3399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22A842CF-70E7-44D8-BB3B-077C22B8B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790" y="1790636"/>
              <a:ext cx="268941" cy="268941"/>
            </a:xfrm>
            <a:prstGeom prst="ellipse">
              <a:avLst/>
            </a:pr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54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gamma&#10;\end{align*}&lt;/body&gt;&#10;  &lt;fcolor&gt;FFFFFFFF&lt;/fcolor&gt;&#10;  &lt;bcolor&gt;FFFFFFFF&lt;/bcolor&gt;&#10;  &lt;transparent&gt;True&lt;/transparent&gt;&#10;  &lt;resolution&gt;1800&lt;/resolution&gt;&#10;  &lt;imageh&gt;160&lt;/imageh&gt;&#10;  &lt;imagew&gt;129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5845CB4-E17B-447C-90A4-5B987C31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" y="2684149"/>
            <a:ext cx="234165" cy="290437"/>
          </a:xfrm>
          <a:prstGeom prst="rect">
            <a:avLst/>
          </a:prstGeom>
        </p:spPr>
      </p:pic>
      <p:sp>
        <p:nvSpPr>
          <p:cNvPr id="56" name="矢印: 右 55">
            <a:extLst>
              <a:ext uri="{FF2B5EF4-FFF2-40B4-BE49-F238E27FC236}">
                <a16:creationId xmlns:a16="http://schemas.microsoft.com/office/drawing/2014/main" id="{87873634-AF79-4E7D-9E85-61787335993E}"/>
              </a:ext>
            </a:extLst>
          </p:cNvPr>
          <p:cNvSpPr/>
          <p:nvPr/>
        </p:nvSpPr>
        <p:spPr>
          <a:xfrm rot="20226592">
            <a:off x="2329025" y="1922414"/>
            <a:ext cx="851194" cy="260512"/>
          </a:xfrm>
          <a:prstGeom prst="rightArrow">
            <a:avLst>
              <a:gd name="adj1" fmla="val 50000"/>
              <a:gd name="adj2" fmla="val 82688"/>
            </a:avLst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gamma&#10;\end{align*}&lt;/body&gt;&#10;  &lt;fcolor&gt;FFFFFFFF&lt;/fcolor&gt;&#10;  &lt;bcolor&gt;FFFFFFFF&lt;/bcolor&gt;&#10;  &lt;transparent&gt;True&lt;/transparent&gt;&#10;  &lt;resolution&gt;1800&lt;/resolution&gt;&#10;  &lt;imageh&gt;160&lt;/imageh&gt;&#10;  &lt;imagew&gt;129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A65344C7-7DAE-4EF2-964A-4925E4EA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58" y="2370518"/>
            <a:ext cx="234165" cy="29043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98A04D-3927-4E06-9C85-782F2BEDE6E3}"/>
              </a:ext>
            </a:extLst>
          </p:cNvPr>
          <p:cNvSpPr txBox="1"/>
          <p:nvPr/>
        </p:nvSpPr>
        <p:spPr>
          <a:xfrm>
            <a:off x="4239745" y="1737997"/>
            <a:ext cx="423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光子を入射し、反応後に光子が放出される過程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899C4D7-4D12-42D1-9C3B-A0E89A51E46A}"/>
                  </a:ext>
                </a:extLst>
              </p:cNvPr>
              <p:cNvSpPr txBox="1"/>
              <p:nvPr/>
            </p:nvSpPr>
            <p:spPr>
              <a:xfrm>
                <a:off x="4766866" y="2639082"/>
                <a:ext cx="4160113" cy="98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solidFill>
                      <a:srgbClr val="FFFF00"/>
                    </a:solidFill>
                  </a:rPr>
                  <a:t>エネルギー運動量テンソル</a:t>
                </a:r>
                <a:endParaRPr lang="en-US" altLang="ja-JP" sz="2800" b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/>
                  <a:t>の性質が分かる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899C4D7-4D12-42D1-9C3B-A0E89A51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66" y="2639082"/>
                <a:ext cx="4160113" cy="988797"/>
              </a:xfrm>
              <a:prstGeom prst="rect">
                <a:avLst/>
              </a:prstGeom>
              <a:blipFill>
                <a:blip r:embed="rId3"/>
                <a:stretch>
                  <a:fillRect l="-3079" t="-9259" r="-2493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矢印: 右 58">
            <a:extLst>
              <a:ext uri="{FF2B5EF4-FFF2-40B4-BE49-F238E27FC236}">
                <a16:creationId xmlns:a16="http://schemas.microsoft.com/office/drawing/2014/main" id="{E7E17601-5BA4-45DF-BD25-516B882D3A24}"/>
              </a:ext>
            </a:extLst>
          </p:cNvPr>
          <p:cNvSpPr/>
          <p:nvPr/>
        </p:nvSpPr>
        <p:spPr>
          <a:xfrm>
            <a:off x="4363263" y="2651953"/>
            <a:ext cx="452846" cy="45285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29F94E3F-8DCF-41D6-88D7-9A7C97E84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8" y="3996572"/>
            <a:ext cx="2680790" cy="257564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3AA57B6-4016-4FDC-B047-E18634426D98}"/>
              </a:ext>
            </a:extLst>
          </p:cNvPr>
          <p:cNvSpPr txBox="1"/>
          <p:nvPr/>
        </p:nvSpPr>
        <p:spPr>
          <a:xfrm rot="16200000">
            <a:off x="2789458" y="5251928"/>
            <a:ext cx="2023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Burkert+, Nature </a:t>
            </a:r>
          </a:p>
          <a:p>
            <a:r>
              <a:rPr lang="en-US" altLang="ja-JP" sz="2000" dirty="0"/>
              <a:t>557, 396 (2018)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DAD587-30B4-4965-8FF1-419D910D3661}"/>
              </a:ext>
            </a:extLst>
          </p:cNvPr>
          <p:cNvSpPr txBox="1"/>
          <p:nvPr/>
        </p:nvSpPr>
        <p:spPr>
          <a:xfrm>
            <a:off x="4884632" y="5005705"/>
            <a:ext cx="404234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米国</a:t>
            </a:r>
            <a:r>
              <a:rPr kumimoji="1" lang="en-US" altLang="ja-JP" sz="2400" dirty="0"/>
              <a:t>Brookhaven</a:t>
            </a:r>
            <a:r>
              <a:rPr kumimoji="1" lang="ja-JP" altLang="en-US" sz="2400" dirty="0"/>
              <a:t>国立研究所の</a:t>
            </a:r>
            <a:r>
              <a:rPr lang="ja-JP" altLang="en-US" sz="2400" dirty="0"/>
              <a:t>次期計画</a:t>
            </a:r>
            <a:r>
              <a:rPr lang="en-US" altLang="ja-JP" sz="2400" dirty="0"/>
              <a:t>EIC</a:t>
            </a:r>
            <a:r>
              <a:rPr lang="ja-JP" altLang="en-US" sz="2400" dirty="0"/>
              <a:t> </a:t>
            </a:r>
            <a:r>
              <a:rPr lang="en-US" altLang="ja-JP" sz="2400" dirty="0"/>
              <a:t>(electron-ion collider)</a:t>
            </a:r>
            <a:r>
              <a:rPr lang="ja-JP" altLang="en-US" sz="2400" dirty="0"/>
              <a:t>の重要課題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1294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応力：面に働く力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65583" y="144771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圧力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応力：面に働く力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65583" y="144771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圧力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力と面ベクトルは平行とは限らない</a:t>
            </a: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4925911" y="520871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応力テンソル</a:t>
            </a: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866674" y="2145976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793649" y="2145976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01513" y="2145976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471229" y="214874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49931" y="2387277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480831" y="26890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46912" y="2531739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362812" y="2747639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578712" y="2963539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794612" y="3154039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10512" y="3369939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27999" y="3612826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28478" y="2842867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15464" y="3186836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689474" y="280402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96938" y="52485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熱力学系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840532" y="5538930"/>
            <a:ext cx="113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Landau</a:t>
            </a:r>
          </a:p>
          <a:p>
            <a:r>
              <a:rPr lang="en-US" altLang="ja-JP" sz="2400" dirty="0" err="1"/>
              <a:t>Lifshitz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888600" y="32262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弾性体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82789" y="21459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流体</a:t>
            </a:r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1234708" y="1244238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/>
                <a:t>遠隔作用</a:t>
              </a:r>
              <a:endParaRPr kumimoji="1" lang="ja-JP" altLang="en-US" sz="3200" b="1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1234707" y="4079124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近接作用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/>
                  <a:t>格子上での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kumimoji="1" lang="ja-JP" altLang="en-US" b="0" baseline="-25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52518" y="1532703"/>
                <a:ext cx="6530442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ja-JP" altLang="en-US" sz="2800" b="1" dirty="0">
                    <a:latin typeface="+mj-ea"/>
                    <a:ea typeface="+mj-ea"/>
                  </a:rPr>
                  <a:t>従来、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ja-JP" altLang="en-US" sz="2800" b="1" dirty="0">
                    <a:latin typeface="+mj-ea"/>
                    <a:ea typeface="+mj-ea"/>
                  </a:rPr>
                  <a:t>の測定は極めて困難 </a:t>
                </a:r>
                <a:r>
                  <a:rPr lang="en-US" altLang="ja-JP" sz="2000" b="1" dirty="0">
                    <a:latin typeface="+mj-ea"/>
                    <a:ea typeface="+mj-ea"/>
                  </a:rPr>
                  <a:t>(~2014)</a:t>
                </a:r>
                <a:endParaRPr kumimoji="1" lang="ja-JP" altLang="en-US" sz="28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8" y="1532703"/>
                <a:ext cx="6530442" cy="557910"/>
              </a:xfrm>
              <a:prstGeom prst="rect">
                <a:avLst/>
              </a:prstGeom>
              <a:blipFill>
                <a:blip r:embed="rId3"/>
                <a:stretch>
                  <a:fillRect l="-1587" t="-9783" r="-187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52518" y="2982847"/>
            <a:ext cx="6652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err="1">
                <a:latin typeface="+mj-ea"/>
                <a:ea typeface="+mj-ea"/>
              </a:rPr>
              <a:t>SFtX</a:t>
            </a:r>
            <a:r>
              <a:rPr lang="ja-JP" altLang="en-US" sz="2800" b="1" dirty="0">
                <a:latin typeface="+mj-ea"/>
                <a:ea typeface="+mj-ea"/>
              </a:rPr>
              <a:t>法による困難の突破！</a:t>
            </a:r>
            <a:r>
              <a:rPr lang="en-US" altLang="ja-JP" sz="2000" b="1" dirty="0">
                <a:latin typeface="+mj-ea"/>
                <a:ea typeface="+mj-ea"/>
              </a:rPr>
              <a:t>(2010~2014)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2606" y="3658880"/>
            <a:ext cx="5230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グラディエントフローによる場の粗視化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微小時間展開による演算子の定義</a:t>
            </a:r>
            <a:endParaRPr lang="en-US" altLang="ja-JP" sz="2400" dirty="0"/>
          </a:p>
          <a:p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数値計算の遂行</a:t>
            </a:r>
            <a:endParaRPr kumimoji="1" lang="ja-JP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3981" y="4399657"/>
            <a:ext cx="443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/>
              <a:t>Luscher</a:t>
            </a:r>
            <a:r>
              <a:rPr kumimoji="1" lang="en-US" altLang="ja-JP" sz="1600" dirty="0"/>
              <a:t>, 2010; </a:t>
            </a:r>
            <a:r>
              <a:rPr lang="en-US" altLang="ja-JP" sz="1600" dirty="0" err="1"/>
              <a:t>Luscher</a:t>
            </a:r>
            <a:r>
              <a:rPr lang="en-US" altLang="ja-JP" sz="1600" dirty="0"/>
              <a:t>, Weisz, 2011; </a:t>
            </a:r>
            <a:r>
              <a:rPr kumimoji="1" lang="en-US" altLang="ja-JP" sz="1600" dirty="0"/>
              <a:t>Suzuki, 2013</a:t>
            </a:r>
          </a:p>
        </p:txBody>
      </p:sp>
      <p:sp>
        <p:nvSpPr>
          <p:cNvPr id="9" name="下矢印 8"/>
          <p:cNvSpPr/>
          <p:nvPr/>
        </p:nvSpPr>
        <p:spPr>
          <a:xfrm>
            <a:off x="1687047" y="2231776"/>
            <a:ext cx="2360023" cy="46155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07801" y="5172938"/>
            <a:ext cx="2722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FF00"/>
                </a:solidFill>
              </a:rPr>
              <a:t>FlowQCD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, 2014~; </a:t>
            </a:r>
          </a:p>
          <a:p>
            <a:r>
              <a:rPr lang="en-US" altLang="ja-JP" sz="2400" b="1" dirty="0">
                <a:solidFill>
                  <a:srgbClr val="FFFF00"/>
                </a:solidFill>
              </a:rPr>
              <a:t>WHOT-QCD, 2017~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r="60686"/>
          <a:stretch/>
        </p:blipFill>
        <p:spPr>
          <a:xfrm>
            <a:off x="7220946" y="2795446"/>
            <a:ext cx="1395067" cy="15696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FB3FCF9-2E6B-41F7-99DD-8DBC9AB22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49"/>
          <a:stretch/>
        </p:blipFill>
        <p:spPr>
          <a:xfrm>
            <a:off x="7110242" y="4629436"/>
            <a:ext cx="1612868" cy="1569659"/>
          </a:xfrm>
          <a:prstGeom prst="rect">
            <a:avLst/>
          </a:prstGeom>
        </p:spPr>
      </p:pic>
      <p:sp>
        <p:nvSpPr>
          <p:cNvPr id="13" name="下矢印 8">
            <a:extLst>
              <a:ext uri="{FF2B5EF4-FFF2-40B4-BE49-F238E27FC236}">
                <a16:creationId xmlns:a16="http://schemas.microsoft.com/office/drawing/2014/main" id="{B4FECCA4-9A16-40EC-9F44-6FC6095276AB}"/>
              </a:ext>
            </a:extLst>
          </p:cNvPr>
          <p:cNvSpPr/>
          <p:nvPr/>
        </p:nvSpPr>
        <p:spPr>
          <a:xfrm>
            <a:off x="7219142" y="4360654"/>
            <a:ext cx="1395067" cy="26878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101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80460" y="5450477"/>
            <a:ext cx="6487883" cy="1333503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クォーク・反クォーク</a:t>
            </a:r>
            <a:r>
              <a:rPr lang="ja-JP" altLang="en-US" dirty="0"/>
              <a:t>系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58843" y="1326229"/>
            <a:ext cx="2725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+mj-ea"/>
                <a:ea typeface="+mj-ea"/>
              </a:rPr>
              <a:t>格子</a:t>
            </a:r>
            <a:r>
              <a:rPr kumimoji="1" lang="en-US" altLang="ja-JP" sz="2400" b="1" dirty="0">
                <a:latin typeface="+mj-ea"/>
                <a:ea typeface="+mj-ea"/>
              </a:rPr>
              <a:t>QCD</a:t>
            </a:r>
            <a:r>
              <a:rPr kumimoji="1" lang="ja-JP" altLang="en-US" sz="2400" b="1" dirty="0">
                <a:latin typeface="+mj-ea"/>
                <a:ea typeface="+mj-ea"/>
              </a:rPr>
              <a:t>数値計算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r>
              <a:rPr kumimoji="1" lang="en-US" altLang="ja-JP" sz="2400" dirty="0"/>
              <a:t>SU(3) Yang-Mills</a:t>
            </a:r>
            <a:endParaRPr lang="en-US" altLang="ja-JP" sz="2400" dirty="0"/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0129" y="5526956"/>
            <a:ext cx="625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クォーク・反クォーク系の力線構造の可視化に初めて成功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力の微視的伝達機構が可視化される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41452" y="498502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線の長さ＝場の強さ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3950" y="2828186"/>
            <a:ext cx="2374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PLB, 2019</a:t>
            </a:r>
            <a:endParaRPr kumimoji="1" lang="ja-JP" altLang="en-US" sz="2000" dirty="0"/>
          </a:p>
        </p:txBody>
      </p:sp>
      <p:sp>
        <p:nvSpPr>
          <p:cNvPr id="10" name="右矢印 15">
            <a:extLst>
              <a:ext uri="{FF2B5EF4-FFF2-40B4-BE49-F238E27FC236}">
                <a16:creationId xmlns:a16="http://schemas.microsoft.com/office/drawing/2014/main" id="{F4B52D6E-F8F5-4FF6-9995-D38B74DD70D6}"/>
              </a:ext>
            </a:extLst>
          </p:cNvPr>
          <p:cNvSpPr/>
          <p:nvPr/>
        </p:nvSpPr>
        <p:spPr>
          <a:xfrm rot="10800000" flipH="1">
            <a:off x="7673476" y="3663215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右矢印 16">
            <a:extLst>
              <a:ext uri="{FF2B5EF4-FFF2-40B4-BE49-F238E27FC236}">
                <a16:creationId xmlns:a16="http://schemas.microsoft.com/office/drawing/2014/main" id="{6A93D3CD-393B-43F7-BDC7-8079E387384C}"/>
              </a:ext>
            </a:extLst>
          </p:cNvPr>
          <p:cNvSpPr/>
          <p:nvPr/>
        </p:nvSpPr>
        <p:spPr>
          <a:xfrm rot="16200000" flipH="1">
            <a:off x="6577198" y="403090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平行四辺形 11">
            <a:extLst>
              <a:ext uri="{FF2B5EF4-FFF2-40B4-BE49-F238E27FC236}">
                <a16:creationId xmlns:a16="http://schemas.microsoft.com/office/drawing/2014/main" id="{5639D025-03C6-4CA0-9EF6-0BC5AD230E55}"/>
              </a:ext>
            </a:extLst>
          </p:cNvPr>
          <p:cNvSpPr/>
          <p:nvPr/>
        </p:nvSpPr>
        <p:spPr>
          <a:xfrm>
            <a:off x="6326756" y="3769277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右矢印 18">
            <a:extLst>
              <a:ext uri="{FF2B5EF4-FFF2-40B4-BE49-F238E27FC236}">
                <a16:creationId xmlns:a16="http://schemas.microsoft.com/office/drawing/2014/main" id="{02097BF2-668A-4C98-9CE1-8F8F90AD8C9A}"/>
              </a:ext>
            </a:extLst>
          </p:cNvPr>
          <p:cNvSpPr/>
          <p:nvPr/>
        </p:nvSpPr>
        <p:spPr>
          <a:xfrm rot="5400000" flipH="1" flipV="1">
            <a:off x="6577198" y="3431808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16FE991A-46D3-4C73-8607-084A8C2B99F0}"/>
              </a:ext>
            </a:extLst>
          </p:cNvPr>
          <p:cNvSpPr/>
          <p:nvPr/>
        </p:nvSpPr>
        <p:spPr>
          <a:xfrm rot="16200000" flipH="1">
            <a:off x="7725038" y="3711745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20">
            <a:extLst>
              <a:ext uri="{FF2B5EF4-FFF2-40B4-BE49-F238E27FC236}">
                <a16:creationId xmlns:a16="http://schemas.microsoft.com/office/drawing/2014/main" id="{24B02EA1-7430-4D2F-BC8E-9771B95C2B49}"/>
              </a:ext>
            </a:extLst>
          </p:cNvPr>
          <p:cNvSpPr/>
          <p:nvPr/>
        </p:nvSpPr>
        <p:spPr>
          <a:xfrm flipH="1">
            <a:off x="8272568" y="365942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DEA832-41F4-4D29-854B-639FA62064C8}"/>
              </a:ext>
            </a:extLst>
          </p:cNvPr>
          <p:cNvSpPr txBox="1"/>
          <p:nvPr/>
        </p:nvSpPr>
        <p:spPr>
          <a:xfrm>
            <a:off x="6333763" y="44768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引力的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60816EA-5FA6-4BBC-A226-4932AB0FC86B}"/>
              </a:ext>
            </a:extLst>
          </p:cNvPr>
          <p:cNvSpPr txBox="1"/>
          <p:nvPr/>
        </p:nvSpPr>
        <p:spPr>
          <a:xfrm>
            <a:off x="7666861" y="44768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斥力的</a:t>
            </a:r>
          </a:p>
        </p:txBody>
      </p:sp>
    </p:spTree>
    <p:extLst>
      <p:ext uri="{BB962C8B-B14F-4D97-AF65-F5344CB8AC3E}">
        <p14:creationId xmlns:p14="http://schemas.microsoft.com/office/powerpoint/2010/main" val="221519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DB31A-CADE-4777-85C6-F1F63AA2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1457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板書</a:t>
            </a:r>
          </a:p>
        </p:txBody>
      </p:sp>
    </p:spTree>
    <p:extLst>
      <p:ext uri="{BB962C8B-B14F-4D97-AF65-F5344CB8AC3E}">
        <p14:creationId xmlns:p14="http://schemas.microsoft.com/office/powerpoint/2010/main" val="1423924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電磁気学：</a:t>
            </a:r>
            <a:r>
              <a:rPr lang="en-US" altLang="ja-JP" dirty="0"/>
              <a:t>Maxwell</a:t>
            </a:r>
            <a:r>
              <a:rPr lang="ja-JP" altLang="en-US" dirty="0"/>
              <a:t>応力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737265" y="3987215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7092642" y="3987215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443210" y="3987215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793201" y="3987215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138530" y="3987215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489098" y="3987215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220675" y="396590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978125" y="498924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403843" y="5442902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44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solidFill>
                  <a:prstClr val="white"/>
                </a:solidFill>
                <a:ea typeface="メイリオ" panose="020B0604030504040204" pitchFamily="50" charset="-128"/>
              </a:rPr>
              <a:t>場に平行方向</a:t>
            </a: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: </a:t>
            </a:r>
            <a:r>
              <a:rPr lang="ja-JP" altLang="en-US" sz="2400" dirty="0">
                <a:solidFill>
                  <a:srgbClr val="FF7C80"/>
                </a:solidFill>
                <a:ea typeface="メイリオ" panose="020B0604030504040204" pitchFamily="50" charset="-128"/>
              </a:rPr>
              <a:t>引力的</a:t>
            </a:r>
            <a:endParaRPr lang="en-US" altLang="ja-JP" sz="2400" dirty="0">
              <a:solidFill>
                <a:srgbClr val="FF7C80"/>
              </a:solidFill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solidFill>
                  <a:prstClr val="white"/>
                </a:solidFill>
                <a:ea typeface="メイリオ" panose="020B0604030504040204" pitchFamily="50" charset="-128"/>
              </a:rPr>
              <a:t>場に垂直方向</a:t>
            </a: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: </a:t>
            </a:r>
            <a:r>
              <a:rPr lang="ja-JP" altLang="en-US" sz="2400" dirty="0">
                <a:solidFill>
                  <a:srgbClr val="00B0F0"/>
                </a:solidFill>
                <a:ea typeface="メイリオ" panose="020B0604030504040204" pitchFamily="50" charset="-128"/>
              </a:rPr>
              <a:t>斥力的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727683" y="4727620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978125" y="4390151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455405" y="549143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002935" y="543911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97162" y="4208157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7C80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引力的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72901" y="5918805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斥力的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622198" y="3385624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10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3" y="1397259"/>
            <a:ext cx="5800056" cy="393842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0" y="5450477"/>
            <a:ext cx="6444343" cy="1333503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</a:t>
            </a:r>
            <a:r>
              <a:rPr kumimoji="1" lang="ja-JP" altLang="en-US" dirty="0"/>
              <a:t>応力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0129" y="5526956"/>
            <a:ext cx="576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電気力線の向き＝引力的な矢印の向き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空間の「歪み」の可視化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力の微視的伝達機構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引力的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斥力的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448594" y="1397258"/>
            <a:ext cx="95795" cy="393842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44228" y="297451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線の長さ＝場の強さ</a:t>
            </a:r>
          </a:p>
        </p:txBody>
      </p:sp>
    </p:spTree>
    <p:extLst>
      <p:ext uri="{BB962C8B-B14F-4D97-AF65-F5344CB8AC3E}">
        <p14:creationId xmlns:p14="http://schemas.microsoft.com/office/powerpoint/2010/main" val="3696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8">
            <a:extLst>
              <a:ext uri="{FF2B5EF4-FFF2-40B4-BE49-F238E27FC236}">
                <a16:creationId xmlns:a16="http://schemas.microsoft.com/office/drawing/2014/main" id="{E7F83703-B1CD-4CA5-83F5-A056CDB3801D}"/>
              </a:ext>
            </a:extLst>
          </p:cNvPr>
          <p:cNvSpPr/>
          <p:nvPr/>
        </p:nvSpPr>
        <p:spPr>
          <a:xfrm>
            <a:off x="360727" y="5059011"/>
            <a:ext cx="4532010" cy="1427646"/>
          </a:xfrm>
          <a:prstGeom prst="roundRect">
            <a:avLst>
              <a:gd name="adj" fmla="val 12817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量子色力学</a:t>
            </a:r>
            <a:br>
              <a:rPr lang="en-US" altLang="ja-JP" dirty="0"/>
            </a:br>
            <a:r>
              <a:rPr lang="en-US" altLang="ja-JP" sz="3600" dirty="0">
                <a:solidFill>
                  <a:srgbClr val="FFFF00"/>
                </a:solidFill>
              </a:rPr>
              <a:t>Q</a:t>
            </a:r>
            <a:r>
              <a:rPr lang="en-US" altLang="ja-JP" sz="3600" dirty="0"/>
              <a:t>uantum </a:t>
            </a:r>
            <a:r>
              <a:rPr lang="en-US" altLang="ja-JP" sz="3600" dirty="0" err="1">
                <a:solidFill>
                  <a:srgbClr val="FFFF00"/>
                </a:solidFill>
              </a:rPr>
              <a:t>C</a:t>
            </a:r>
            <a:r>
              <a:rPr lang="en-US" altLang="ja-JP" sz="3600" dirty="0" err="1"/>
              <a:t>hromo</a:t>
            </a:r>
            <a:r>
              <a:rPr lang="en-US" altLang="ja-JP" sz="3600" dirty="0" err="1">
                <a:solidFill>
                  <a:srgbClr val="FFFF00"/>
                </a:solidFill>
              </a:rPr>
              <a:t>D</a:t>
            </a:r>
            <a:r>
              <a:rPr lang="en-US" altLang="ja-JP" sz="3600" dirty="0" err="1"/>
              <a:t>ynamics</a:t>
            </a:r>
            <a:r>
              <a:rPr lang="en-US" altLang="ja-JP" sz="3600" dirty="0"/>
              <a:t> (</a:t>
            </a:r>
            <a:r>
              <a:rPr lang="en-US" altLang="ja-JP" sz="3600" dirty="0">
                <a:solidFill>
                  <a:srgbClr val="FFFF00"/>
                </a:solidFill>
              </a:rPr>
              <a:t>QCD</a:t>
            </a:r>
            <a:r>
              <a:rPr lang="en-US" altLang="ja-JP" sz="3600" dirty="0"/>
              <a:t>)</a:t>
            </a:r>
            <a:endParaRPr kumimoji="1" lang="ja-JP" altLang="en-US" sz="3200" dirty="0"/>
          </a:p>
        </p:txBody>
      </p:sp>
      <p:grpSp>
        <p:nvGrpSpPr>
          <p:cNvPr id="5" name="グループ化 4"/>
          <p:cNvGrpSpPr/>
          <p:nvPr/>
        </p:nvGrpSpPr>
        <p:grpSpPr>
          <a:xfrm rot="21540000">
            <a:off x="686548" y="1796169"/>
            <a:ext cx="7560840" cy="1348988"/>
            <a:chOff x="971600" y="2296036"/>
            <a:chExt cx="7560840" cy="1348988"/>
          </a:xfrm>
        </p:grpSpPr>
        <p:sp>
          <p:nvSpPr>
            <p:cNvPr id="6" name="正方形/長方形 5"/>
            <p:cNvSpPr/>
            <p:nvPr/>
          </p:nvSpPr>
          <p:spPr>
            <a:xfrm>
              <a:off x="971600" y="2296036"/>
              <a:ext cx="7560840" cy="134898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000000&lt;/fcolor&gt;&#10;  &lt;bcolor&gt;FFFFFFFF&lt;/bcolor&gt;&#10;  &lt;transparent&gt;True&lt;/transparent&gt;&#10;  &lt;resolution&gt;1800&lt;/resolution&gt;&#10;  &lt;imageh&gt;505&lt;/imageh&gt;&#10;  &lt;imagew&gt;3322&lt;/imagew&gt;&#10;  &lt;scale&gt;50&lt;/scale&gt;&#10;  &lt;cursor&gt;10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525" y="2454231"/>
              <a:ext cx="6885959" cy="1046777"/>
            </a:xfrm>
            <a:prstGeom prst="rect">
              <a:avLst/>
            </a:prstGeom>
            <a:effectLst>
              <a:outerShdw blurRad="127000" sx="102000" sy="102000" algn="ctr" rotWithShape="0">
                <a:schemeClr val="tx1">
                  <a:alpha val="60000"/>
                </a:schemeClr>
              </a:outerShdw>
            </a:effectLst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111" r="12032"/>
          <a:stretch/>
        </p:blipFill>
        <p:spPr>
          <a:xfrm>
            <a:off x="6568368" y="3391656"/>
            <a:ext cx="1786855" cy="19273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50737"/>
          <a:stretch/>
        </p:blipFill>
        <p:spPr>
          <a:xfrm>
            <a:off x="7729755" y="5195026"/>
            <a:ext cx="1401935" cy="129163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60727" y="3863160"/>
            <a:ext cx="486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/>
              <a:t>クォーク：物質場、カラー電荷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/>
              <a:t>グルーオン：クォーク間の力を媒介</a:t>
            </a:r>
            <a:endParaRPr kumimoji="1" lang="en-US" altLang="ja-JP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8432" y="514138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+mj-ea"/>
                <a:ea typeface="+mj-ea"/>
              </a:rPr>
              <a:t>参考：量子電磁気学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876" y="5605882"/>
            <a:ext cx="4532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/>
              <a:t>電子：物質場、電磁的電荷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/>
              <a:t>光子：荷電粒子間の力を媒介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06020" y="33184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クォーク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07797" y="456894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グルーオン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23843" y="33382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クォーク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61795" y="6126966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グルーオン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727" y="337434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登場人物</a:t>
            </a:r>
          </a:p>
        </p:txBody>
      </p:sp>
    </p:spTree>
    <p:extLst>
      <p:ext uri="{BB962C8B-B14F-4D97-AF65-F5344CB8AC3E}">
        <p14:creationId xmlns:p14="http://schemas.microsoft.com/office/powerpoint/2010/main" val="4085492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80460" y="5450477"/>
            <a:ext cx="6487883" cy="1333503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クォーク・反クォーク</a:t>
            </a:r>
            <a:r>
              <a:rPr lang="ja-JP" altLang="en-US" dirty="0"/>
              <a:t>系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78586" y="1432092"/>
            <a:ext cx="27045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+mj-ea"/>
                <a:ea typeface="+mj-ea"/>
              </a:rPr>
              <a:t>格子</a:t>
            </a:r>
            <a:r>
              <a:rPr kumimoji="1" lang="en-US" altLang="ja-JP" sz="2400" b="1" dirty="0">
                <a:latin typeface="+mj-ea"/>
                <a:ea typeface="+mj-ea"/>
              </a:rPr>
              <a:t>QCD</a:t>
            </a:r>
            <a:r>
              <a:rPr kumimoji="1" lang="ja-JP" altLang="en-US" sz="2400" b="1" dirty="0">
                <a:latin typeface="+mj-ea"/>
                <a:ea typeface="+mj-ea"/>
              </a:rPr>
              <a:t>数値計算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r>
              <a:rPr kumimoji="1" lang="en-US" altLang="ja-JP" sz="2400" dirty="0"/>
              <a:t>SU(3) Yang-Mills</a:t>
            </a:r>
            <a:endParaRPr lang="en-US" altLang="ja-JP" sz="2400" dirty="0"/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0129" y="5526956"/>
            <a:ext cx="625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クォーク・反クォーク系の力線構造の可視化に初めて成功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力の微視的伝達機構が可視化される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89345" y="477751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線の長さ＝場の強さ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78586" y="3571794"/>
            <a:ext cx="1242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endParaRPr kumimoji="1" lang="en-US" altLang="ja-JP" sz="2000" dirty="0"/>
          </a:p>
          <a:p>
            <a:r>
              <a:rPr kumimoji="1" lang="en-US" altLang="ja-JP" sz="2000" dirty="0"/>
              <a:t>PLB, 2019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3835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/>
              <a:t>Yang-Mills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107469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107469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4168" y="1563265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+mj-ea"/>
                <a:ea typeface="+mj-ea"/>
              </a:rPr>
              <a:t>クォーク・反クォーク系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30669" y="156769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+mj-ea"/>
                <a:ea typeface="+mj-ea"/>
              </a:rPr>
              <a:t>電磁気学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1184" y="5495748"/>
            <a:ext cx="750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クォーク・反クォーク系では、力の伝達構造がチューブ状に絞られる＝</a:t>
            </a:r>
            <a:r>
              <a:rPr kumimoji="1" lang="en-US" altLang="ja-JP" sz="2400" dirty="0"/>
              <a:t>flux tube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4846" y="6457890"/>
            <a:ext cx="2374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/>
              <a:t>FlowQCD</a:t>
            </a:r>
            <a:r>
              <a:rPr lang="en-US" altLang="ja-JP" sz="2000" dirty="0"/>
              <a:t>, PLB, 2019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544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03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/>
                  <a:t>格子上での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kumimoji="1" lang="ja-JP" altLang="en-US" b="0" baseline="-25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52518" y="1532703"/>
                <a:ext cx="6530442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ja-JP" altLang="en-US" sz="2800" b="1" dirty="0">
                    <a:latin typeface="+mj-ea"/>
                    <a:ea typeface="+mj-ea"/>
                  </a:rPr>
                  <a:t>従来、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ja-JP" altLang="en-US" sz="2800" b="1" dirty="0">
                    <a:latin typeface="+mj-ea"/>
                    <a:ea typeface="+mj-ea"/>
                  </a:rPr>
                  <a:t>の測定は極めて困難 </a:t>
                </a:r>
                <a:r>
                  <a:rPr lang="en-US" altLang="ja-JP" sz="2000" b="1" dirty="0">
                    <a:latin typeface="+mj-ea"/>
                    <a:ea typeface="+mj-ea"/>
                  </a:rPr>
                  <a:t>(~2014)</a:t>
                </a:r>
                <a:endParaRPr kumimoji="1" lang="ja-JP" altLang="en-US" sz="28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8" y="1532703"/>
                <a:ext cx="6530442" cy="557910"/>
              </a:xfrm>
              <a:prstGeom prst="rect">
                <a:avLst/>
              </a:prstGeom>
              <a:blipFill>
                <a:blip r:embed="rId3"/>
                <a:stretch>
                  <a:fillRect l="-1587" t="-9783" r="-187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52518" y="2982847"/>
            <a:ext cx="6652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err="1">
                <a:latin typeface="+mj-ea"/>
                <a:ea typeface="+mj-ea"/>
              </a:rPr>
              <a:t>SFtX</a:t>
            </a:r>
            <a:r>
              <a:rPr lang="ja-JP" altLang="en-US" sz="2800" b="1" dirty="0">
                <a:latin typeface="+mj-ea"/>
                <a:ea typeface="+mj-ea"/>
              </a:rPr>
              <a:t>法による困難の突破！</a:t>
            </a:r>
            <a:r>
              <a:rPr lang="en-US" altLang="ja-JP" sz="2000" b="1" dirty="0">
                <a:latin typeface="+mj-ea"/>
                <a:ea typeface="+mj-ea"/>
              </a:rPr>
              <a:t>(2010~2014)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2606" y="3658880"/>
            <a:ext cx="5230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グラディエントフローによる場の粗視化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微小時間展開による演算子の定義</a:t>
            </a:r>
            <a:endParaRPr lang="en-US" altLang="ja-JP" sz="2400" dirty="0"/>
          </a:p>
          <a:p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数値計算の遂行</a:t>
            </a:r>
            <a:endParaRPr kumimoji="1" lang="ja-JP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3981" y="4399657"/>
            <a:ext cx="443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/>
              <a:t>Luscher</a:t>
            </a:r>
            <a:r>
              <a:rPr kumimoji="1" lang="en-US" altLang="ja-JP" sz="1600" dirty="0"/>
              <a:t>, 2010; </a:t>
            </a:r>
            <a:r>
              <a:rPr lang="en-US" altLang="ja-JP" sz="1600" dirty="0" err="1"/>
              <a:t>Luscher</a:t>
            </a:r>
            <a:r>
              <a:rPr lang="en-US" altLang="ja-JP" sz="1600" dirty="0"/>
              <a:t>, Weisz, 2011; </a:t>
            </a:r>
            <a:r>
              <a:rPr kumimoji="1" lang="en-US" altLang="ja-JP" sz="1600" dirty="0"/>
              <a:t>Suzuki, 2013</a:t>
            </a:r>
          </a:p>
        </p:txBody>
      </p:sp>
      <p:sp>
        <p:nvSpPr>
          <p:cNvPr id="9" name="下矢印 8"/>
          <p:cNvSpPr/>
          <p:nvPr/>
        </p:nvSpPr>
        <p:spPr>
          <a:xfrm>
            <a:off x="1687047" y="2231776"/>
            <a:ext cx="2360023" cy="46155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07801" y="5172938"/>
            <a:ext cx="2722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FF00"/>
                </a:solidFill>
              </a:rPr>
              <a:t>FlowQCD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, 2014~; </a:t>
            </a:r>
          </a:p>
          <a:p>
            <a:r>
              <a:rPr lang="en-US" altLang="ja-JP" sz="2400" b="1" dirty="0">
                <a:solidFill>
                  <a:srgbClr val="FFFF00"/>
                </a:solidFill>
              </a:rPr>
              <a:t>WHOT-QCD, 2017~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r="60686"/>
          <a:stretch/>
        </p:blipFill>
        <p:spPr>
          <a:xfrm>
            <a:off x="7220946" y="2795446"/>
            <a:ext cx="1395067" cy="15696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FB3FCF9-2E6B-41F7-99DD-8DBC9AB22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49"/>
          <a:stretch/>
        </p:blipFill>
        <p:spPr>
          <a:xfrm>
            <a:off x="7110242" y="4629436"/>
            <a:ext cx="1612868" cy="1569659"/>
          </a:xfrm>
          <a:prstGeom prst="rect">
            <a:avLst/>
          </a:prstGeom>
        </p:spPr>
      </p:pic>
      <p:sp>
        <p:nvSpPr>
          <p:cNvPr id="13" name="下矢印 8">
            <a:extLst>
              <a:ext uri="{FF2B5EF4-FFF2-40B4-BE49-F238E27FC236}">
                <a16:creationId xmlns:a16="http://schemas.microsoft.com/office/drawing/2014/main" id="{B4FECCA4-9A16-40EC-9F44-6FC6095276AB}"/>
              </a:ext>
            </a:extLst>
          </p:cNvPr>
          <p:cNvSpPr/>
          <p:nvPr/>
        </p:nvSpPr>
        <p:spPr>
          <a:xfrm>
            <a:off x="7219142" y="4360654"/>
            <a:ext cx="1395067" cy="26878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810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47585" t="43012" r="17478" b="23856"/>
          <a:stretch/>
        </p:blipFill>
        <p:spPr>
          <a:xfrm>
            <a:off x="147397" y="1254501"/>
            <a:ext cx="4382450" cy="23377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Gradient Flow = </a:t>
            </a:r>
            <a:r>
              <a:rPr lang="ja-JP" altLang="en-US" dirty="0"/>
              <a:t>粗視化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733" y="1237083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Original Data</a:t>
            </a:r>
            <a:endParaRPr kumimoji="1" lang="ja-JP" altLang="en-US" sz="3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35038" y="1237083"/>
            <a:ext cx="4633889" cy="2355172"/>
            <a:chOff x="4335038" y="1237083"/>
            <a:chExt cx="4633889" cy="235517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9" t="23111" r="14445" b="47474"/>
            <a:stretch/>
          </p:blipFill>
          <p:spPr>
            <a:xfrm>
              <a:off x="4811077" y="1254501"/>
              <a:ext cx="4157850" cy="2337754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001" y="1290642"/>
              <a:ext cx="878477" cy="87847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939760" y="1237083"/>
              <a:ext cx="214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err="1">
                  <a:solidFill>
                    <a:srgbClr val="2DC9D7"/>
                  </a:solidFill>
                </a:rPr>
                <a:t>RunKeeper</a:t>
              </a:r>
              <a:endParaRPr kumimoji="1" lang="ja-JP" altLang="en-US" sz="3200" b="1" dirty="0">
                <a:solidFill>
                  <a:srgbClr val="2DC9D7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4335038" y="1573564"/>
              <a:ext cx="585305" cy="167204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47396" y="3909400"/>
            <a:ext cx="5878753" cy="2364400"/>
            <a:chOff x="147396" y="3909400"/>
            <a:chExt cx="5878753" cy="2364400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147396" y="3909400"/>
              <a:ext cx="5878753" cy="2364400"/>
            </a:xfrm>
            <a:prstGeom prst="wedgeRoundRectCallout">
              <a:avLst>
                <a:gd name="adj1" fmla="val -21157"/>
                <a:gd name="adj2" fmla="val -66412"/>
                <a:gd name="adj3" fmla="val 16667"/>
              </a:avLst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40605" y="4061576"/>
              <a:ext cx="4673074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/>
                <a:t>第</a:t>
              </a:r>
              <a:r>
                <a:rPr lang="en-US" altLang="ja-JP" sz="3200" b="1" dirty="0"/>
                <a:t>39</a:t>
              </a:r>
              <a:r>
                <a:rPr lang="ja-JP" altLang="en-US" sz="3200" b="1" dirty="0"/>
                <a:t>回篠山</a:t>
              </a:r>
              <a:r>
                <a:rPr lang="en-US" altLang="ja-JP" sz="3200" b="1" dirty="0"/>
                <a:t>ABC</a:t>
              </a:r>
              <a:r>
                <a:rPr lang="ja-JP" altLang="en-US" sz="3200" b="1" dirty="0"/>
                <a:t>マラソン</a:t>
              </a:r>
              <a:endParaRPr lang="en-US" altLang="ja-JP" sz="3200" b="1" dirty="0"/>
            </a:p>
            <a:p>
              <a:r>
                <a:rPr kumimoji="1" lang="en-US" altLang="ja-JP" sz="2800" dirty="0"/>
                <a:t>2019</a:t>
              </a:r>
              <a:r>
                <a:rPr kumimoji="1" lang="ja-JP" altLang="en-US" sz="2800" dirty="0"/>
                <a:t>年</a:t>
              </a:r>
              <a:r>
                <a:rPr kumimoji="1" lang="en-US" altLang="ja-JP" sz="2800" dirty="0"/>
                <a:t>3</a:t>
              </a:r>
              <a:r>
                <a:rPr kumimoji="1" lang="ja-JP" altLang="en-US" sz="2800" dirty="0"/>
                <a:t>月</a:t>
              </a:r>
              <a:r>
                <a:rPr kumimoji="1" lang="en-US" altLang="ja-JP" sz="2800" dirty="0"/>
                <a:t>3</a:t>
              </a:r>
              <a:r>
                <a:rPr kumimoji="1" lang="ja-JP" altLang="en-US" sz="2800" dirty="0"/>
                <a:t>日</a:t>
              </a:r>
              <a:r>
                <a:rPr kumimoji="1" lang="en-US" altLang="ja-JP" sz="2800" dirty="0"/>
                <a:t>(</a:t>
              </a:r>
              <a:r>
                <a:rPr kumimoji="1" lang="ja-JP" altLang="en-US" sz="2800" dirty="0"/>
                <a:t>日</a:t>
              </a:r>
              <a:r>
                <a:rPr kumimoji="1" lang="en-US" altLang="ja-JP" sz="2800" dirty="0"/>
                <a:t>)</a:t>
              </a:r>
            </a:p>
            <a:p>
              <a:r>
                <a:rPr lang="ja-JP" altLang="en-US" sz="2800" dirty="0"/>
                <a:t>於：兵庫県篠山市</a:t>
              </a:r>
              <a:endParaRPr kumimoji="1" lang="en-US" altLang="ja-JP" sz="2800" dirty="0"/>
            </a:p>
            <a:p>
              <a:r>
                <a:rPr lang="ja-JP" altLang="en-US" sz="2800" dirty="0"/>
                <a:t>記録：</a:t>
              </a:r>
              <a:r>
                <a:rPr lang="en-US" altLang="ja-JP" sz="2800" dirty="0"/>
                <a:t>3:42.45</a:t>
              </a:r>
              <a:endParaRPr kumimoji="1" lang="ja-JP" altLang="en-US" sz="2800" dirty="0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948" b="70885"/>
            <a:stretch/>
          </p:blipFill>
          <p:spPr>
            <a:xfrm>
              <a:off x="3695700" y="4628409"/>
              <a:ext cx="1861483" cy="1310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6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47585" t="43012" r="17478" b="23856"/>
          <a:stretch/>
        </p:blipFill>
        <p:spPr>
          <a:xfrm>
            <a:off x="147397" y="1254501"/>
            <a:ext cx="4382450" cy="23377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Gradient Flow = </a:t>
            </a:r>
            <a:r>
              <a:rPr lang="ja-JP" altLang="en-US" dirty="0"/>
              <a:t>粗視化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335038" y="1237083"/>
            <a:ext cx="4633889" cy="2355172"/>
            <a:chOff x="4335038" y="1237083"/>
            <a:chExt cx="4633889" cy="235517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9" t="23111" r="14445" b="47474"/>
            <a:stretch/>
          </p:blipFill>
          <p:spPr>
            <a:xfrm>
              <a:off x="4811077" y="1254501"/>
              <a:ext cx="4157850" cy="2337754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001" y="1290642"/>
              <a:ext cx="878477" cy="87847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939760" y="1237083"/>
              <a:ext cx="214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err="1">
                  <a:solidFill>
                    <a:srgbClr val="2DC9D7"/>
                  </a:solidFill>
                </a:rPr>
                <a:t>RunKeeper</a:t>
              </a:r>
              <a:endParaRPr kumimoji="1" lang="ja-JP" altLang="en-US" sz="3200" b="1" dirty="0">
                <a:solidFill>
                  <a:srgbClr val="2DC9D7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4335038" y="1573564"/>
              <a:ext cx="585305" cy="167204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45224" y="3874310"/>
            <a:ext cx="6028716" cy="11013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053" y="40927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Calibri" panose="020F0502020204030204"/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6396133" y="3668292"/>
            <a:ext cx="2443067" cy="1194174"/>
          </a:xfrm>
          <a:prstGeom prst="wedgeRoundRectCallout">
            <a:avLst>
              <a:gd name="adj1" fmla="val -64321"/>
              <a:gd name="adj2" fmla="val 22112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7797803" y="3778287"/>
            <a:ext cx="0" cy="9412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0" name="フリーフォーム 19"/>
          <p:cNvSpPr/>
          <p:nvPr/>
        </p:nvSpPr>
        <p:spPr>
          <a:xfrm>
            <a:off x="7091732" y="4020307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6952670" y="4548855"/>
            <a:ext cx="181332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6406603" y="3771544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Gaussian</a:t>
            </a:r>
            <a:endParaRPr lang="ja-JP" altLang="en-US" sz="2400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28957" y="4042741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FFFFFF&lt;/fcolor&gt;&#10;  &lt;bcolor&gt;FFFFFFFF&lt;/bcolor&gt;&#10;  &lt;transparent&gt;True&lt;/transparent&gt;&#10;  &lt;resolution&gt;1800&lt;/resolution&gt;&#10;  &lt;imageh&gt;587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7" y="4060671"/>
            <a:ext cx="4847167" cy="62124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45224" y="4951991"/>
            <a:ext cx="7667450" cy="1300468"/>
            <a:chOff x="245224" y="4951991"/>
            <a:chExt cx="7667450" cy="1300468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45224" y="5151097"/>
              <a:ext cx="6028716" cy="11013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24929" y="538521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latin typeface="Calibri" panose="020F0502020204030204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406603" y="4951991"/>
              <a:ext cx="1506071" cy="573741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85" y="5090662"/>
              <a:ext cx="1091858" cy="294553"/>
            </a:xfrm>
            <a:prstGeom prst="rect">
              <a:avLst/>
            </a:prstGeom>
          </p:spPr>
        </p:pic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FFFFFF&lt;/fcolor&gt;&#10;  &lt;bcolor&gt;FFFFFFFF&lt;/bcolor&gt;&#10;  &lt;transparent&gt;True&lt;/transparent&gt;&#10;  &lt;resolution&gt;1800&lt;/resolution&gt;&#10;  &lt;imageh&gt;546&lt;/imageh&gt;&#10;  &lt;imagew&gt;2282&lt;/imagew&gt;&#10;  &lt;scale&gt;50&lt;/scale&gt;&#10;  &lt;cursor&gt;5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77" y="5385215"/>
              <a:ext cx="2415116" cy="577850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FFFFFF&lt;/fcolor&gt;&#10;  &lt;bcolor&gt;FFFFFFFF&lt;/bcolor&gt;&#10;  &lt;transparent&gt;True&lt;/transparent&gt;&#10;  &lt;resolution&gt;1800&lt;/resolution&gt;&#10;  &lt;imageh&gt;250&lt;/imageh&gt;&#10;  &lt;imagew&gt;1388&lt;/imagew&gt;&#10;  &lt;scale&gt;50&lt;/scale&gt;&#10;  &lt;cursor&gt;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84" y="5576617"/>
              <a:ext cx="1468967" cy="264583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508251" y="5636600"/>
            <a:ext cx="3557372" cy="1156085"/>
            <a:chOff x="5508251" y="5636600"/>
            <a:chExt cx="3557372" cy="1156085"/>
          </a:xfrm>
        </p:grpSpPr>
        <p:sp>
          <p:nvSpPr>
            <p:cNvPr id="28" name="角丸四角形 27"/>
            <p:cNvSpPr/>
            <p:nvPr/>
          </p:nvSpPr>
          <p:spPr>
            <a:xfrm>
              <a:off x="5508251" y="5636600"/>
              <a:ext cx="3557372" cy="1156085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0&lt;/imageh&gt;&#10;  &lt;imagew&gt;2268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975" y="6305135"/>
              <a:ext cx="3281762" cy="36174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6214903" y="5769936"/>
              <a:ext cx="2271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/>
                <a:t>Gradient Flow</a:t>
              </a:r>
              <a:endParaRPr kumimoji="1" lang="ja-JP" altLang="en-US" sz="2800" dirty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835733" y="1237083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Original Data</a:t>
            </a:r>
            <a:endParaRPr kumimoji="1" lang="ja-JP" altLang="en-US" sz="3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BD8762E-A613-45BC-ABDE-79820313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1" y="1748570"/>
            <a:ext cx="3913594" cy="29335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107497B-206A-4D38-9E50-1AF185138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9" y="1748568"/>
            <a:ext cx="4002255" cy="293357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E1296D-BC9E-4378-9B51-C51D1870F680}"/>
              </a:ext>
            </a:extLst>
          </p:cNvPr>
          <p:cNvSpPr txBox="1"/>
          <p:nvPr/>
        </p:nvSpPr>
        <p:spPr>
          <a:xfrm>
            <a:off x="6729353" y="3376459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ea typeface="HGｺﾞｼｯｸM" panose="020B0609000000000000" pitchFamily="49" charset="-128"/>
              </a:rPr>
              <a:t>□</a:t>
            </a:r>
            <a:r>
              <a:rPr lang="en-US" altLang="ja-JP" sz="2400" b="1" dirty="0">
                <a:solidFill>
                  <a:srgbClr val="0000FF"/>
                </a:solidFill>
                <a:ea typeface="HGｺﾞｼｯｸM" panose="020B0609000000000000" pitchFamily="49" charset="-128"/>
              </a:rPr>
              <a:t>: 2-loop</a:t>
            </a:r>
            <a:endParaRPr lang="en-US" altLang="ja-JP" sz="2400" b="1" dirty="0">
              <a:solidFill>
                <a:srgbClr val="FF0000"/>
              </a:solidFill>
              <a:ea typeface="HGｺﾞｼｯｸM" panose="020B0609000000000000" pitchFamily="49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ea typeface="HGｺﾞｼｯｸM" panose="020B0609000000000000" pitchFamily="49" charset="-128"/>
              </a:rPr>
              <a:t>△</a:t>
            </a:r>
            <a:r>
              <a:rPr lang="en-US" altLang="ja-JP" sz="2400" b="1" dirty="0">
                <a:solidFill>
                  <a:prstClr val="black"/>
                </a:solidFill>
                <a:ea typeface="HGｺﾞｼｯｸM" panose="020B0609000000000000" pitchFamily="49" charset="-128"/>
              </a:rPr>
              <a:t>: Flow2016</a:t>
            </a:r>
            <a:endParaRPr lang="ja-JP" altLang="en-US" sz="2400" b="1" dirty="0">
              <a:solidFill>
                <a:prstClr val="black"/>
              </a:solidFill>
              <a:ea typeface="HGｺﾞｼｯｸM" panose="020B0609000000000000" pitchFamily="49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694A76-D2EA-4D3B-AB70-EB45C5A8B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714869" y="1355231"/>
            <a:ext cx="2214154" cy="1191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8D18D2-7752-46B6-96D8-BF9F07E63C1B}"/>
              </a:ext>
            </a:extLst>
          </p:cNvPr>
          <p:cNvSpPr txBox="1"/>
          <p:nvPr/>
        </p:nvSpPr>
        <p:spPr>
          <a:xfrm>
            <a:off x="1233673" y="3358599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ea typeface="HGｺﾞｼｯｸM" panose="020B0609000000000000" pitchFamily="49" charset="-128"/>
              </a:rPr>
              <a:t>□</a:t>
            </a:r>
            <a:r>
              <a:rPr lang="en-US" altLang="ja-JP" sz="2400" b="1" dirty="0">
                <a:solidFill>
                  <a:srgbClr val="0000FF"/>
                </a:solidFill>
                <a:ea typeface="HGｺﾞｼｯｸM" panose="020B0609000000000000" pitchFamily="49" charset="-128"/>
              </a:rPr>
              <a:t>: 3-loop</a:t>
            </a:r>
            <a:endParaRPr lang="en-US" altLang="ja-JP" sz="2400" b="1" dirty="0">
              <a:solidFill>
                <a:srgbClr val="FF0000"/>
              </a:solidFill>
              <a:ea typeface="HGｺﾞｼｯｸM" panose="020B0609000000000000" pitchFamily="49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ea typeface="HGｺﾞｼｯｸM" panose="020B0609000000000000" pitchFamily="49" charset="-128"/>
              </a:rPr>
              <a:t>△</a:t>
            </a:r>
            <a:r>
              <a:rPr lang="en-US" altLang="ja-JP" sz="2400" b="1" dirty="0">
                <a:solidFill>
                  <a:prstClr val="black"/>
                </a:solidFill>
                <a:ea typeface="HGｺﾞｼｯｸM" panose="020B0609000000000000" pitchFamily="49" charset="-128"/>
              </a:rPr>
              <a:t>: Flow2016</a:t>
            </a:r>
            <a:endParaRPr lang="ja-JP" altLang="en-US" sz="2400" b="1" dirty="0">
              <a:solidFill>
                <a:prstClr val="black"/>
              </a:solidFill>
              <a:ea typeface="HGｺﾞｼｯｸM" panose="020B0609000000000000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929023" y="4626121"/>
            <a:ext cx="3983457" cy="212031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18577" y="4640597"/>
            <a:ext cx="3983457" cy="212031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熱力学量の解析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5201" y="477845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+mj-ea"/>
                <a:ea typeface="+mj-ea"/>
              </a:rPr>
              <a:t>熱力学関係式</a:t>
            </a:r>
            <a:r>
              <a:rPr lang="ja-JP" altLang="en-US" sz="2400" b="1" dirty="0">
                <a:latin typeface="+mj-ea"/>
                <a:ea typeface="+mj-ea"/>
              </a:rPr>
              <a:t>による測定</a:t>
            </a:r>
            <a:endParaRPr lang="en-US" altLang="ja-JP" sz="24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17787" y="1034350"/>
            <a:ext cx="3726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2014; 2016;</a:t>
            </a:r>
            <a:r>
              <a:rPr kumimoji="1" lang="fi-FI" altLang="ja-JP" sz="2000" dirty="0"/>
              <a:t> </a:t>
            </a:r>
          </a:p>
          <a:p>
            <a:pPr algn="r"/>
            <a:r>
              <a:rPr kumimoji="1" lang="fi-FI" altLang="ja-JP" sz="2000" dirty="0"/>
              <a:t>Iritani, MK, Suzuki, Takaura, 2019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10" y="5987738"/>
            <a:ext cx="2310419" cy="59346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10" y="5240122"/>
            <a:ext cx="1465688" cy="6267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065116" y="4778457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+mj-ea"/>
                <a:ea typeface="+mj-ea"/>
              </a:rPr>
              <a:t>我々の方法</a:t>
            </a:r>
            <a:r>
              <a:rPr lang="en-US" altLang="ja-JP" sz="2400" b="1" dirty="0">
                <a:latin typeface="+mj-ea"/>
                <a:ea typeface="+mj-ea"/>
              </a:rPr>
              <a:t>: EMT</a:t>
            </a:r>
            <a:r>
              <a:rPr lang="ja-JP" altLang="en-US" sz="2400" b="1" dirty="0">
                <a:latin typeface="+mj-ea"/>
                <a:ea typeface="+mj-ea"/>
              </a:rPr>
              <a:t>の期待値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06" y="5346550"/>
            <a:ext cx="1531893" cy="1082702"/>
          </a:xfrm>
          <a:prstGeom prst="rect">
            <a:avLst/>
          </a:prstGeom>
        </p:spPr>
      </p:pic>
      <p:sp>
        <p:nvSpPr>
          <p:cNvPr id="3" name="左右矢印 2"/>
          <p:cNvSpPr/>
          <p:nvPr/>
        </p:nvSpPr>
        <p:spPr>
          <a:xfrm>
            <a:off x="3956976" y="5394952"/>
            <a:ext cx="1245326" cy="819581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540334-89FF-413C-8A8E-2C46EB2502F2}"/>
              </a:ext>
            </a:extLst>
          </p:cNvPr>
          <p:cNvSpPr txBox="1"/>
          <p:nvPr/>
        </p:nvSpPr>
        <p:spPr>
          <a:xfrm>
            <a:off x="460829" y="1297459"/>
            <a:ext cx="196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SU(3) YM</a:t>
            </a:r>
            <a:r>
              <a:rPr kumimoji="1" lang="ja-JP" altLang="en-US" sz="2400" dirty="0"/>
              <a:t>理論</a:t>
            </a:r>
          </a:p>
        </p:txBody>
      </p:sp>
    </p:spTree>
    <p:extLst>
      <p:ext uri="{BB962C8B-B14F-4D97-AF65-F5344CB8AC3E}">
        <p14:creationId xmlns:p14="http://schemas.microsoft.com/office/powerpoint/2010/main" val="2527222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双対超伝導描像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10375" y="2555829"/>
            <a:ext cx="204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QCD</a:t>
            </a:r>
            <a:r>
              <a:rPr kumimoji="1" lang="ja-JP" altLang="en-US" sz="3600" b="1" dirty="0"/>
              <a:t>真空</a:t>
            </a:r>
            <a:endParaRPr kumimoji="1" lang="ja-JP" altLang="en-US" sz="3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07005" y="2555829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/>
              <a:t>超伝導体</a:t>
            </a:r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Nambu</a:t>
            </a:r>
            <a:r>
              <a:rPr kumimoji="1" lang="en-US" altLang="ja-JP" sz="2000" dirty="0"/>
              <a:t>, 1970</a:t>
            </a:r>
          </a:p>
          <a:p>
            <a:r>
              <a:rPr lang="en-US" altLang="ja-JP" sz="2000" dirty="0"/>
              <a:t>Nielsen, </a:t>
            </a:r>
            <a:r>
              <a:rPr lang="en-US" altLang="ja-JP" sz="2000" dirty="0" err="1"/>
              <a:t>Olesen</a:t>
            </a:r>
            <a:r>
              <a:rPr lang="en-US" altLang="ja-JP" sz="2000" dirty="0"/>
              <a:t>, 1973</a:t>
            </a:r>
          </a:p>
          <a:p>
            <a:r>
              <a:rPr kumimoji="1" lang="en-US" altLang="ja-JP" sz="2000" dirty="0"/>
              <a:t>t ‘</a:t>
            </a:r>
            <a:r>
              <a:rPr kumimoji="1" lang="en-US" altLang="ja-JP" sz="2000" dirty="0" err="1"/>
              <a:t>Hooft</a:t>
            </a:r>
            <a:r>
              <a:rPr kumimoji="1" lang="en-US" altLang="ja-JP" sz="2000" dirty="0"/>
              <a:t>, 1981</a:t>
            </a:r>
          </a:p>
          <a:p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Anti-quark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Flux Tube</a:t>
            </a:r>
            <a:endParaRPr kumimoji="1" lang="ja-JP" altLang="en-US" sz="2800" dirty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Monopole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Magnetic Vortex</a:t>
            </a:r>
            <a:endParaRPr kumimoji="1" lang="ja-JP" altLang="en-US" sz="2800" dirty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>
                <a:solidFill>
                  <a:srgbClr val="FFFF00"/>
                </a:solidFill>
              </a:rPr>
              <a:t>B)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8">
            <a:extLst>
              <a:ext uri="{FF2B5EF4-FFF2-40B4-BE49-F238E27FC236}">
                <a16:creationId xmlns:a16="http://schemas.microsoft.com/office/drawing/2014/main" id="{52BE281D-B46B-4485-9BBB-0C6F85C319DC}"/>
              </a:ext>
            </a:extLst>
          </p:cNvPr>
          <p:cNvSpPr/>
          <p:nvPr/>
        </p:nvSpPr>
        <p:spPr>
          <a:xfrm>
            <a:off x="488183" y="2134855"/>
            <a:ext cx="7632767" cy="2241066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クォークの閉じ込め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68479" y="1621653"/>
            <a:ext cx="739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>
                <a:latin typeface="Arial" panose="020B0604020202020204" pitchFamily="34" charset="0"/>
              </a:rPr>
              <a:t>クォークとグルーオンは、単独で観測されることはない。</a:t>
            </a:r>
            <a:endParaRPr lang="ja-JP" altLang="en-US" sz="2400" dirty="0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839294" y="2245171"/>
            <a:ext cx="5109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</a:rPr>
              <a:t>無理矢理取り出そうと引っ張ると</a:t>
            </a:r>
            <a:r>
              <a:rPr lang="en-US" altLang="ja-JP" sz="24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403248" y="2990777"/>
            <a:ext cx="5545137" cy="731837"/>
            <a:chOff x="793" y="3468"/>
            <a:chExt cx="3493" cy="461"/>
          </a:xfrm>
        </p:grpSpPr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3560" y="3657"/>
              <a:ext cx="409" cy="2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72"/>
            <p:cNvSpPr>
              <a:spLocks noChangeArrowheads="1"/>
            </p:cNvSpPr>
            <p:nvPr/>
          </p:nvSpPr>
          <p:spPr bwMode="auto">
            <a:xfrm>
              <a:off x="3061" y="3521"/>
              <a:ext cx="454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1694" y="3468"/>
              <a:ext cx="611" cy="416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Oval 49"/>
            <p:cNvSpPr>
              <a:spLocks noChangeArrowheads="1"/>
            </p:cNvSpPr>
            <p:nvPr/>
          </p:nvSpPr>
          <p:spPr bwMode="auto">
            <a:xfrm>
              <a:off x="793" y="3475"/>
              <a:ext cx="454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50"/>
            <p:cNvSpPr>
              <a:spLocks noChangeArrowheads="1"/>
            </p:cNvSpPr>
            <p:nvPr/>
          </p:nvSpPr>
          <p:spPr bwMode="auto">
            <a:xfrm>
              <a:off x="930" y="352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51"/>
            <p:cNvSpPr>
              <a:spLocks noChangeArrowheads="1"/>
            </p:cNvSpPr>
            <p:nvPr/>
          </p:nvSpPr>
          <p:spPr bwMode="auto">
            <a:xfrm>
              <a:off x="1066" y="3657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52"/>
            <p:cNvSpPr>
              <a:spLocks noChangeArrowheads="1"/>
            </p:cNvSpPr>
            <p:nvPr/>
          </p:nvSpPr>
          <p:spPr bwMode="auto">
            <a:xfrm>
              <a:off x="884" y="3702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54"/>
            <p:cNvSpPr>
              <a:spLocks noChangeArrowheads="1"/>
            </p:cNvSpPr>
            <p:nvPr/>
          </p:nvSpPr>
          <p:spPr bwMode="auto">
            <a:xfrm>
              <a:off x="1837" y="352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auto">
            <a:xfrm>
              <a:off x="2109" y="3657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auto">
            <a:xfrm>
              <a:off x="1791" y="3702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Line 58"/>
            <p:cNvSpPr>
              <a:spLocks noChangeShapeType="1"/>
            </p:cNvSpPr>
            <p:nvPr/>
          </p:nvSpPr>
          <p:spPr bwMode="auto">
            <a:xfrm>
              <a:off x="2245" y="3747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3198" y="3567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3334" y="3703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3152" y="3748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3787" y="3748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65" descr="右上がり対角線 (太)"/>
            <p:cNvSpPr>
              <a:spLocks noChangeArrowheads="1"/>
            </p:cNvSpPr>
            <p:nvPr/>
          </p:nvSpPr>
          <p:spPr bwMode="auto">
            <a:xfrm>
              <a:off x="3606" y="3702"/>
              <a:ext cx="136" cy="136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3923" y="3793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auto">
            <a:xfrm>
              <a:off x="3288" y="3657"/>
              <a:ext cx="499" cy="22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" name="Text Box 67"/>
          <p:cNvSpPr txBox="1">
            <a:spLocks noChangeArrowheads="1"/>
          </p:cNvSpPr>
          <p:nvPr/>
        </p:nvSpPr>
        <p:spPr bwMode="auto">
          <a:xfrm>
            <a:off x="1023050" y="3870707"/>
            <a:ext cx="6922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</a:rPr>
              <a:t>クォーク・反クォーク対を生成し、核子と中間子になる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F0566FA-2DB0-4A56-8347-B3A3BF1A04E4}"/>
              </a:ext>
            </a:extLst>
          </p:cNvPr>
          <p:cNvGrpSpPr/>
          <p:nvPr/>
        </p:nvGrpSpPr>
        <p:grpSpPr>
          <a:xfrm>
            <a:off x="2098171" y="4659862"/>
            <a:ext cx="6480679" cy="2001288"/>
            <a:chOff x="2098171" y="4659862"/>
            <a:chExt cx="6480679" cy="2001288"/>
          </a:xfrm>
        </p:grpSpPr>
        <p:sp>
          <p:nvSpPr>
            <p:cNvPr id="42" name="角丸四角形 8">
              <a:extLst>
                <a:ext uri="{FF2B5EF4-FFF2-40B4-BE49-F238E27FC236}">
                  <a16:creationId xmlns:a16="http://schemas.microsoft.com/office/drawing/2014/main" id="{92F5744E-C901-4FDE-A098-3C8B8BE3F131}"/>
                </a:ext>
              </a:extLst>
            </p:cNvPr>
            <p:cNvSpPr/>
            <p:nvPr/>
          </p:nvSpPr>
          <p:spPr>
            <a:xfrm>
              <a:off x="3104029" y="4659862"/>
              <a:ext cx="5474821" cy="2001288"/>
            </a:xfrm>
            <a:prstGeom prst="roundRect">
              <a:avLst>
                <a:gd name="adj" fmla="val 15661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67053" y="4786159"/>
              <a:ext cx="510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我々の身の回りの物理の基本自由度</a:t>
              </a:r>
            </a:p>
          </p:txBody>
        </p:sp>
        <p:sp>
          <p:nvSpPr>
            <p:cNvPr id="31" name="右矢印 30"/>
            <p:cNvSpPr/>
            <p:nvPr/>
          </p:nvSpPr>
          <p:spPr>
            <a:xfrm>
              <a:off x="2098171" y="4935198"/>
              <a:ext cx="903152" cy="1046418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Oval 49"/>
            <p:cNvSpPr>
              <a:spLocks noChangeArrowheads="1"/>
            </p:cNvSpPr>
            <p:nvPr/>
          </p:nvSpPr>
          <p:spPr bwMode="auto">
            <a:xfrm>
              <a:off x="3601411" y="5277432"/>
              <a:ext cx="720725" cy="6477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50"/>
            <p:cNvSpPr>
              <a:spLocks noChangeArrowheads="1"/>
            </p:cNvSpPr>
            <p:nvPr/>
          </p:nvSpPr>
          <p:spPr bwMode="auto">
            <a:xfrm>
              <a:off x="3818898" y="5350457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51"/>
            <p:cNvSpPr>
              <a:spLocks noChangeArrowheads="1"/>
            </p:cNvSpPr>
            <p:nvPr/>
          </p:nvSpPr>
          <p:spPr bwMode="auto">
            <a:xfrm>
              <a:off x="4034798" y="5566357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Oval 52"/>
            <p:cNvSpPr>
              <a:spLocks noChangeArrowheads="1"/>
            </p:cNvSpPr>
            <p:nvPr/>
          </p:nvSpPr>
          <p:spPr bwMode="auto">
            <a:xfrm>
              <a:off x="3745873" y="5637795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73"/>
            <p:cNvSpPr>
              <a:spLocks noChangeArrowheads="1"/>
            </p:cNvSpPr>
            <p:nvPr/>
          </p:nvSpPr>
          <p:spPr bwMode="auto">
            <a:xfrm>
              <a:off x="3620038" y="6014885"/>
              <a:ext cx="649287" cy="4318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3980401" y="615934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Oval 65" descr="右上がり対角線 (太)"/>
            <p:cNvSpPr>
              <a:spLocks noChangeArrowheads="1"/>
            </p:cNvSpPr>
            <p:nvPr/>
          </p:nvSpPr>
          <p:spPr bwMode="auto">
            <a:xfrm>
              <a:off x="3693063" y="6086323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440274" y="538227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バリオン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436702" y="5985525"/>
              <a:ext cx="2050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中間子 </a:t>
              </a:r>
              <a:r>
                <a:rPr kumimoji="1" lang="en-US" altLang="ja-JP" sz="2400" dirty="0"/>
                <a:t>(</a:t>
              </a:r>
              <a:r>
                <a:rPr lang="ja-JP" altLang="en-US" sz="2400" dirty="0"/>
                <a:t>メソン</a:t>
              </a:r>
              <a:r>
                <a:rPr lang="en-US" altLang="ja-JP" sz="2400" dirty="0"/>
                <a:t>)</a:t>
              </a:r>
              <a:endParaRPr kumimoji="1" lang="ja-JP" altLang="en-US" sz="2400" dirty="0"/>
            </a:p>
          </p:txBody>
        </p:sp>
        <p:sp>
          <p:nvSpPr>
            <p:cNvPr id="28" name="右中かっこ 27"/>
            <p:cNvSpPr/>
            <p:nvPr/>
          </p:nvSpPr>
          <p:spPr>
            <a:xfrm>
              <a:off x="6768908" y="5337739"/>
              <a:ext cx="303011" cy="1103855"/>
            </a:xfrm>
            <a:prstGeom prst="rightBrace">
              <a:avLst>
                <a:gd name="adj1" fmla="val 3119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100916" y="565806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ハドロン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4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6">
            <a:extLst>
              <a:ext uri="{FF2B5EF4-FFF2-40B4-BE49-F238E27FC236}">
                <a16:creationId xmlns:a16="http://schemas.microsoft.com/office/drawing/2014/main" id="{68B0AC2E-A2C7-4CFF-B924-EFCBB19B8B3A}"/>
              </a:ext>
            </a:extLst>
          </p:cNvPr>
          <p:cNvSpPr/>
          <p:nvPr/>
        </p:nvSpPr>
        <p:spPr>
          <a:xfrm>
            <a:off x="352168" y="5750518"/>
            <a:ext cx="8248135" cy="929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応力テンソルの比較</a:t>
            </a:r>
            <a:br>
              <a:rPr kumimoji="1" lang="en-US" altLang="ja-JP" dirty="0"/>
            </a:br>
            <a:r>
              <a:rPr lang="ja-JP" altLang="en-US" sz="3200" dirty="0"/>
              <a:t>中間平面上の各チャンネルの振る舞い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954234" y="2049876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480605" y="2049876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1041320" y="2133436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6235" y="14814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格子数値解析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81" y="2049876"/>
            <a:ext cx="4074256" cy="3205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122095" y="1971385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角丸四角形 9"/>
          <p:cNvSpPr/>
          <p:nvPr/>
        </p:nvSpPr>
        <p:spPr>
          <a:xfrm>
            <a:off x="5286103" y="2062173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93" y="2122476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93" y="2446557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93" y="2783880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テキスト ボックス 13"/>
          <p:cNvSpPr txBox="1"/>
          <p:nvPr/>
        </p:nvSpPr>
        <p:spPr>
          <a:xfrm>
            <a:off x="5521235" y="148145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双対超伝導模型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458" y="5877036"/>
            <a:ext cx="373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b="1" dirty="0"/>
              <a:t>双対超伝導模型の結果：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86103" y="5231353"/>
            <a:ext cx="370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Yanagihara</a:t>
            </a:r>
            <a:r>
              <a:rPr kumimoji="1" lang="en-US" altLang="ja-JP" sz="2400" dirty="0"/>
              <a:t>, MK, PTEP 2019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7809A53-E594-423F-B455-F725684DE892}"/>
              </a:ext>
            </a:extLst>
          </p:cNvPr>
          <p:cNvSpPr txBox="1"/>
          <p:nvPr/>
        </p:nvSpPr>
        <p:spPr>
          <a:xfrm>
            <a:off x="4685449" y="5877036"/>
            <a:ext cx="391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縮退・分離構造を定性的に説明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定量的には再現不可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E7C1D0-A54D-4397-B657-2A78B2250B3B}"/>
              </a:ext>
            </a:extLst>
          </p:cNvPr>
          <p:cNvSpPr txBox="1"/>
          <p:nvPr/>
        </p:nvSpPr>
        <p:spPr>
          <a:xfrm>
            <a:off x="821682" y="6251139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(Abelian-Higgs</a:t>
            </a:r>
            <a:r>
              <a:rPr kumimoji="1" lang="ja-JP" altLang="en-US" sz="2000" dirty="0"/>
              <a:t>模型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899DDCB-D2EA-4A6D-9DDD-ADB84048AA1A}"/>
              </a:ext>
            </a:extLst>
          </p:cNvPr>
          <p:cNvSpPr/>
          <p:nvPr/>
        </p:nvSpPr>
        <p:spPr>
          <a:xfrm>
            <a:off x="4234181" y="5946774"/>
            <a:ext cx="451268" cy="5684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518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28FB2772-DEC8-4D3F-95F4-994242388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/>
                  <a:t>局所系における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kumimoji="1" lang="ja-JP" altLang="en-US" dirty="0"/>
                  <a:t>の量子効果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28FB2772-DEC8-4D3F-95F4-994242388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 6">
            <a:extLst>
              <a:ext uri="{FF2B5EF4-FFF2-40B4-BE49-F238E27FC236}">
                <a16:creationId xmlns:a16="http://schemas.microsoft.com/office/drawing/2014/main" id="{72C07458-6D68-409F-B68C-C25723C36C84}"/>
              </a:ext>
            </a:extLst>
          </p:cNvPr>
          <p:cNvSpPr/>
          <p:nvPr/>
        </p:nvSpPr>
        <p:spPr>
          <a:xfrm>
            <a:off x="254447" y="1566105"/>
            <a:ext cx="3842084" cy="163570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200F2D5-1754-4C31-AB5C-B17209D64055}"/>
                  </a:ext>
                </a:extLst>
              </p:cNvPr>
              <p:cNvSpPr txBox="1"/>
              <p:nvPr/>
            </p:nvSpPr>
            <p:spPr>
              <a:xfrm>
                <a:off x="1286495" y="1694014"/>
                <a:ext cx="1777987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Theory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200F2D5-1754-4C31-AB5C-B17209D64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95" y="1694014"/>
                <a:ext cx="1777987" cy="531812"/>
              </a:xfrm>
              <a:prstGeom prst="rect">
                <a:avLst/>
              </a:prstGeom>
              <a:blipFill>
                <a:blip r:embed="rId3"/>
                <a:stretch>
                  <a:fillRect t="-9195" r="-616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0A66E4-5D1A-4786-BC29-34F18B2F6F96}"/>
              </a:ext>
            </a:extLst>
          </p:cNvPr>
          <p:cNvSpPr txBox="1"/>
          <p:nvPr/>
        </p:nvSpPr>
        <p:spPr>
          <a:xfrm>
            <a:off x="4671226" y="1722469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/>
              <a:t>ソリトン解（</a:t>
            </a:r>
            <a:r>
              <a:rPr kumimoji="1" lang="en-US" altLang="ja-JP" sz="2800" b="1" dirty="0"/>
              <a:t>kink</a:t>
            </a:r>
            <a:r>
              <a:rPr kumimoji="1" lang="ja-JP" altLang="en-US" sz="2800" b="1" dirty="0"/>
              <a:t>）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}&#10;\pagestyle{empty}&#10;&lt;/preamble&gt;&#10;  &lt;body&gt;\begin{align*} &#10;{\cal L} = \frac12 (\partial_\mu \phi)^2 - \frac\lambda4\Big(\phi^2 - \frac{m^2}\lambda 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3249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02A73AFD-2959-4F98-AD53-E004794F6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5" y="2350388"/>
            <a:ext cx="3438525" cy="5778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\phi(x) = \frac{m}{\sqrt{\lambda}} \tanh \frac{mx}{\sqrt2}&#10;\end{align*}&lt;/body&gt;&#10;  &lt;fcolor&gt;FFFFFFFF&lt;/fcolor&gt;&#10;  &lt;bcolor&gt;FF000000&lt;/bcolor&gt;&#10;  &lt;transparent&gt;True&lt;/transparent&gt;&#10;  &lt;resolution&gt;1800&lt;/resolution&gt;&#10;  &lt;imageh&gt;509&lt;/imageh&gt;&#10;  &lt;imagew&gt;2191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5D8A6F8F-DCF3-4DC0-99DA-8292194F0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98" y="2872532"/>
            <a:ext cx="1701856" cy="39536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B77F3F6-0F55-49AD-B6AA-F1EB2B9846CF}"/>
              </a:ext>
            </a:extLst>
          </p:cNvPr>
          <p:cNvCxnSpPr>
            <a:cxnSpLocks/>
          </p:cNvCxnSpPr>
          <p:nvPr/>
        </p:nvCxnSpPr>
        <p:spPr>
          <a:xfrm>
            <a:off x="7008835" y="2753393"/>
            <a:ext cx="17018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371D28F-9F69-427A-8A79-50B66C4C5E66}"/>
              </a:ext>
            </a:extLst>
          </p:cNvPr>
          <p:cNvSpPr/>
          <p:nvPr/>
        </p:nvSpPr>
        <p:spPr>
          <a:xfrm>
            <a:off x="7008835" y="2288171"/>
            <a:ext cx="1701856" cy="944550"/>
          </a:xfrm>
          <a:custGeom>
            <a:avLst/>
            <a:gdLst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99937 w 2454442"/>
              <a:gd name="connsiteY3" fmla="*/ 144379 h 1018674"/>
              <a:gd name="connsiteX4" fmla="*/ 2454442 w 2454442"/>
              <a:gd name="connsiteY4" fmla="*/ 0 h 10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1018674">
                <a:moveTo>
                  <a:pt x="0" y="1018674"/>
                </a:moveTo>
                <a:cubicBezTo>
                  <a:pt x="340226" y="1005974"/>
                  <a:pt x="680452" y="1025358"/>
                  <a:pt x="866273" y="906379"/>
                </a:cubicBezTo>
                <a:cubicBezTo>
                  <a:pt x="1052094" y="787400"/>
                  <a:pt x="1009315" y="624306"/>
                  <a:pt x="1114926" y="497306"/>
                </a:cubicBezTo>
                <a:cubicBezTo>
                  <a:pt x="1220537" y="370306"/>
                  <a:pt x="1276684" y="227263"/>
                  <a:pt x="1499937" y="144379"/>
                </a:cubicBezTo>
                <a:cubicBezTo>
                  <a:pt x="1723190" y="61495"/>
                  <a:pt x="2060742" y="46790"/>
                  <a:pt x="2454442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&#10;&#10;中程度の精度で自動的に生成された説明">
            <a:extLst>
              <a:ext uri="{FF2B5EF4-FFF2-40B4-BE49-F238E27FC236}">
                <a16:creationId xmlns:a16="http://schemas.microsoft.com/office/drawing/2014/main" id="{63ACC3F3-1861-49CA-B56F-380B6673E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22" y="4545367"/>
            <a:ext cx="2792595" cy="1861730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6366782-C86A-4E64-A0D0-3912BEE8983F}"/>
                  </a:ext>
                </a:extLst>
              </p:cNvPr>
              <p:cNvSpPr txBox="1"/>
              <p:nvPr/>
            </p:nvSpPr>
            <p:spPr>
              <a:xfrm>
                <a:off x="254447" y="3757897"/>
                <a:ext cx="6800516" cy="586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gradFill flip="none" rotWithShape="1">
                              <a:gsLst>
                                <a:gs pos="28000">
                                  <a:prstClr val="white">
                                    <a:lumMod val="93000"/>
                                  </a:prstClr>
                                </a:gs>
                                <a:gs pos="0">
                                  <a:prstClr val="black">
                                    <a:lumMod val="25000"/>
                                    <a:lumOff val="75000"/>
                                  </a:prstClr>
                                </a:gs>
                                <a:gs pos="100000">
                                  <a:srgbClr val="94D7E4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4800000" scaled="0"/>
                              <a:tileRect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gradFill flip="none" rotWithShape="1">
                                  <a:gsLst>
                                    <a:gs pos="28000">
                                      <a:prstClr val="white">
                                        <a:lumMod val="93000"/>
                                      </a:prstClr>
                                    </a:gs>
                                    <a:gs pos="0">
                                      <a:prstClr val="black">
                                        <a:lumMod val="25000"/>
                                        <a:lumOff val="75000"/>
                                      </a:prstClr>
                                    </a:gs>
                                    <a:gs pos="100000">
                                      <a:srgbClr val="94D7E4">
                                        <a:lumMod val="0"/>
                                        <a:lumOff val="100000"/>
                                      </a:srgbClr>
                                    </a:gs>
                                  </a:gsLst>
                                  <a:lin ang="4800000" scaled="0"/>
                                  <a:tileRect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gradFill flip="none" rotWithShape="1">
                                  <a:gsLst>
                                    <a:gs pos="28000">
                                      <a:prstClr val="white">
                                        <a:lumMod val="93000"/>
                                      </a:prstClr>
                                    </a:gs>
                                    <a:gs pos="0">
                                      <a:prstClr val="black">
                                        <a:lumMod val="25000"/>
                                        <a:lumOff val="75000"/>
                                      </a:prstClr>
                                    </a:gs>
                                    <a:gs pos="100000">
                                      <a:srgbClr val="94D7E4">
                                        <a:lumMod val="0"/>
                                        <a:lumOff val="100000"/>
                                      </a:srgbClr>
                                    </a:gs>
                                  </a:gsLst>
                                  <a:lin ang="4800000" scaled="0"/>
                                  <a:tileRect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gradFill flip="none" rotWithShape="1">
                                  <a:gsLst>
                                    <a:gs pos="28000">
                                      <a:prstClr val="white">
                                        <a:lumMod val="93000"/>
                                      </a:prstClr>
                                    </a:gs>
                                    <a:gs pos="0">
                                      <a:prstClr val="black">
                                        <a:lumMod val="25000"/>
                                        <a:lumOff val="75000"/>
                                      </a:prstClr>
                                    </a:gs>
                                    <a:gs pos="100000">
                                      <a:srgbClr val="94D7E4">
                                        <a:lumMod val="0"/>
                                        <a:lumOff val="100000"/>
                                      </a:srgbClr>
                                    </a:gs>
                                  </a:gsLst>
                                  <a:lin ang="4800000" scaled="0"/>
                                  <a:tileRect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𝜇𝜈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gradFill flip="none" rotWithShape="1">
                              <a:gsLst>
                                <a:gs pos="28000">
                                  <a:prstClr val="white">
                                    <a:lumMod val="93000"/>
                                  </a:prstClr>
                                </a:gs>
                                <a:gs pos="0">
                                  <a:prstClr val="black">
                                    <a:lumMod val="25000"/>
                                    <a:lumOff val="75000"/>
                                  </a:prstClr>
                                </a:gs>
                                <a:gs pos="100000">
                                  <a:srgbClr val="94D7E4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4800000" scaled="0"/>
                              <a:tileRect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(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gradFill flip="none" rotWithShape="1">
                              <a:gsLst>
                                <a:gs pos="28000">
                                  <a:prstClr val="white">
                                    <a:lumMod val="93000"/>
                                  </a:prstClr>
                                </a:gs>
                                <a:gs pos="0">
                                  <a:prstClr val="black">
                                    <a:lumMod val="25000"/>
                                    <a:lumOff val="75000"/>
                                  </a:prstClr>
                                </a:gs>
                                <a:gs pos="100000">
                                  <a:srgbClr val="94D7E4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4800000" scaled="0"/>
                              <a:tileRect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gradFill flip="none" rotWithShape="1">
                              <a:gsLst>
                                <a:gs pos="28000">
                                  <a:prstClr val="white">
                                    <a:lumMod val="93000"/>
                                  </a:prstClr>
                                </a:gs>
                                <a:gs pos="0">
                                  <a:prstClr val="black">
                                    <a:lumMod val="25000"/>
                                    <a:lumOff val="75000"/>
                                  </a:prstClr>
                                </a:gs>
                                <a:gs pos="100000">
                                  <a:srgbClr val="94D7E4">
                                    <a:lumMod val="0"/>
                                    <a:lumOff val="100000"/>
                                  </a:srgbClr>
                                </a:gs>
                              </a:gsLst>
                              <a:lin ang="4800000" scaled="0"/>
                              <a:tileRect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)</m:t>
                        </m:r>
                      </m:e>
                    </m:d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gradFill flip="none" rotWithShape="1">
                          <a:gsLst>
                            <a:gs pos="28000">
                              <a:prstClr val="white">
                                <a:lumMod val="93000"/>
                              </a:prstClr>
                            </a:gs>
                            <a:gs pos="0">
                              <a:prstClr val="black">
                                <a:lumMod val="25000"/>
                                <a:lumOff val="75000"/>
                              </a:prstClr>
                            </a:gs>
                            <a:gs pos="100000">
                              <a:srgbClr val="94D7E4">
                                <a:lumMod val="0"/>
                                <a:lumOff val="100000"/>
                              </a:srgbClr>
                            </a:gs>
                          </a:gsLst>
                          <a:lin ang="4800000" scaled="0"/>
                          <a:tileRect/>
                        </a:gra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</m:oMath>
                </a14:m>
                <a:r>
                  <a:rPr kumimoji="1" lang="ja-JP" altLang="en-US" sz="2800" b="1" dirty="0"/>
                  <a:t>の量子効果</a:t>
                </a:r>
                <a:r>
                  <a:rPr lang="ja-JP" altLang="en-US" sz="2800" b="1" dirty="0"/>
                  <a:t>の</a:t>
                </a:r>
                <a:r>
                  <a:rPr lang="en-US" altLang="ja-JP" sz="2800" b="1" dirty="0"/>
                  <a:t>1-loop</a:t>
                </a:r>
                <a:r>
                  <a:rPr lang="ja-JP" altLang="en-US" sz="2800" b="1" dirty="0"/>
                  <a:t>解析</a:t>
                </a:r>
                <a:r>
                  <a:rPr lang="en-US" altLang="ja-JP" sz="2800" b="1" dirty="0"/>
                  <a:t>(d=1+1)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6366782-C86A-4E64-A0D0-3912BEE89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7" y="3757897"/>
                <a:ext cx="6800516" cy="586764"/>
              </a:xfrm>
              <a:prstGeom prst="rect">
                <a:avLst/>
              </a:prstGeom>
              <a:blipFill>
                <a:blip r:embed="rId7"/>
                <a:stretch>
                  <a:fillRect t="-10309" r="-1076" b="-226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T_{00}(x)&#10;\end{align*}&lt;/body&gt;&#10;  &lt;fcolor&gt;FFFFFFFF&lt;/fcolor&gt;&#10;  &lt;bcolor&gt;FF000000&lt;/bcolor&gt;&#10;  &lt;transparent&gt;True&lt;/transparent&gt;&#10;  &lt;resolution&gt;1800&lt;/resolution&gt;&#10;  &lt;imageh&gt;250&lt;/imageh&gt;&#10;  &lt;imagew&gt;661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80ED468-0EFB-48E8-927D-3DFC577EA7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1783" y="5170206"/>
            <a:ext cx="1098966" cy="41564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x T_{11}(x)=0&#10;\end{align*}&lt;/body&gt;&#10;  &lt;fcolor&gt;FFFFFFFF&lt;/fcolor&gt;&#10;  &lt;bcolor&gt;FF000000&lt;/bcolor&gt;&#10;  &lt;transparent&gt;True&lt;/transparent&gt;&#10;  &lt;resolution&gt;1800&lt;/resolution&gt;&#10;  &lt;imageh&gt;250&lt;/imageh&gt;&#10;  &lt;imagew&gt;1386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CB55FAD0-E67A-48A6-B7C6-BE0C3B48FF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80" y="5840923"/>
            <a:ext cx="2148249" cy="38749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FD476C-86CB-4CA2-8A7C-2AE1B34B6728}"/>
              </a:ext>
            </a:extLst>
          </p:cNvPr>
          <p:cNvSpPr txBox="1"/>
          <p:nvPr/>
        </p:nvSpPr>
        <p:spPr>
          <a:xfrm>
            <a:off x="593722" y="4563821"/>
            <a:ext cx="374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集団座標法による定式化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解析解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運動量保存則の確認</a:t>
            </a:r>
            <a:endParaRPr kumimoji="1" lang="ja-JP" altLang="en-US" sz="24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172B8FC-8297-48E6-AAF7-3B879E2F1B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52" y="2894086"/>
            <a:ext cx="131233" cy="11747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B56CC6-0DED-47D0-90AC-45E89EACB9E9}"/>
              </a:ext>
            </a:extLst>
          </p:cNvPr>
          <p:cNvSpPr txBox="1"/>
          <p:nvPr/>
        </p:nvSpPr>
        <p:spPr>
          <a:xfrm>
            <a:off x="4951564" y="22456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古典解（安定）</a:t>
            </a:r>
            <a:endParaRPr kumimoji="1" lang="ja-JP" altLang="en-US" sz="2400" dirty="0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171563A5-9863-49D1-AA0F-69210C87CEDF}"/>
              </a:ext>
            </a:extLst>
          </p:cNvPr>
          <p:cNvSpPr/>
          <p:nvPr/>
        </p:nvSpPr>
        <p:spPr>
          <a:xfrm>
            <a:off x="4213896" y="1815369"/>
            <a:ext cx="467130" cy="12418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461027-2B7A-4C9D-8712-44FFD4C0B19F}"/>
              </a:ext>
            </a:extLst>
          </p:cNvPr>
          <p:cNvSpPr txBox="1"/>
          <p:nvPr/>
        </p:nvSpPr>
        <p:spPr>
          <a:xfrm>
            <a:off x="6807054" y="111378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Ito, MK, in prep.</a:t>
            </a:r>
            <a:endParaRPr kumimoji="1" lang="ja-JP" altLang="en-US" sz="2400" dirty="0"/>
          </a:p>
        </p:txBody>
      </p:sp>
      <p:pic>
        <p:nvPicPr>
          <p:cNvPr id="25" name="図 24" descr="グラフ&#10;&#10;中程度の精度で自動的に生成された説明">
            <a:extLst>
              <a:ext uri="{FF2B5EF4-FFF2-40B4-BE49-F238E27FC236}">
                <a16:creationId xmlns:a16="http://schemas.microsoft.com/office/drawing/2014/main" id="{FFC402DB-7F0B-4BA3-B995-1112C961C9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9" t="13369" r="10476" b="72759"/>
          <a:stretch/>
        </p:blipFill>
        <p:spPr>
          <a:xfrm>
            <a:off x="6980803" y="4638561"/>
            <a:ext cx="1361920" cy="58676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06575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1C694-B4F2-4828-BB89-E3B712C1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有限温度相転移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2F1F9E-0B4C-46D3-9D8A-8902C59550C4}"/>
              </a:ext>
            </a:extLst>
          </p:cNvPr>
          <p:cNvSpPr txBox="1"/>
          <p:nvPr/>
        </p:nvSpPr>
        <p:spPr>
          <a:xfrm>
            <a:off x="965884" y="1196609"/>
            <a:ext cx="721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超高温でクォークが閉じ込めから解放されると？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6476F6-4F28-4FAB-990C-6AAF41BD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699657"/>
            <a:ext cx="4379281" cy="31617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321866-EEAC-4C6D-97F5-6C3A48C29CC5}"/>
              </a:ext>
            </a:extLst>
          </p:cNvPr>
          <p:cNvSpPr txBox="1"/>
          <p:nvPr/>
        </p:nvSpPr>
        <p:spPr>
          <a:xfrm>
            <a:off x="1164672" y="1807105"/>
            <a:ext cx="2313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真空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（現在の宇宙）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A4147E-0EE4-4473-976F-9E52509B6907}"/>
              </a:ext>
            </a:extLst>
          </p:cNvPr>
          <p:cNvSpPr txBox="1"/>
          <p:nvPr/>
        </p:nvSpPr>
        <p:spPr>
          <a:xfrm>
            <a:off x="5846329" y="1811535"/>
            <a:ext cx="1989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/>
              <a:t>高温状態</a:t>
            </a:r>
            <a:endParaRPr lang="en-US" altLang="ja-JP" sz="2800" b="1" dirty="0"/>
          </a:p>
          <a:p>
            <a:pPr algn="ctr"/>
            <a:r>
              <a:rPr kumimoji="1" lang="ja-JP" altLang="en-US" sz="2800" b="1" dirty="0"/>
              <a:t>（初期宇宙）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E4CBA2-6908-47B8-86A6-CB577353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4" y="2704971"/>
            <a:ext cx="4095583" cy="3162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83B68E-A297-4641-8256-667399F53825}"/>
                  </a:ext>
                </a:extLst>
              </p:cNvPr>
              <p:cNvSpPr txBox="1"/>
              <p:nvPr/>
            </p:nvSpPr>
            <p:spPr>
              <a:xfrm>
                <a:off x="7271853" y="5894073"/>
                <a:ext cx="1935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=1.42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83B68E-A297-4641-8256-667399F53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853" y="5894073"/>
                <a:ext cx="19354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5F85F9-B39C-4634-8223-6CD71C5F97B5}"/>
              </a:ext>
            </a:extLst>
          </p:cNvPr>
          <p:cNvSpPr txBox="1"/>
          <p:nvPr/>
        </p:nvSpPr>
        <p:spPr>
          <a:xfrm>
            <a:off x="628650" y="6071065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高温ではチューブ構造が解離する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E102B1-A867-4191-B0AD-92A5B97E1566}"/>
              </a:ext>
            </a:extLst>
          </p:cNvPr>
          <p:cNvSpPr txBox="1"/>
          <p:nvPr/>
        </p:nvSpPr>
        <p:spPr>
          <a:xfrm rot="21227567">
            <a:off x="5500537" y="4550340"/>
            <a:ext cx="2270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Preliminary</a:t>
            </a:r>
          </a:p>
          <a:p>
            <a:r>
              <a:rPr lang="en-US" altLang="ja-JP" sz="2000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</a:t>
            </a:r>
            <a:r>
              <a:rPr lang="en-US" altLang="ja-JP" sz="2000" dirty="0" err="1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FlowQCD</a:t>
            </a:r>
            <a:r>
              <a:rPr lang="en-US" altLang="ja-JP" sz="2000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, in prep.)</a:t>
            </a:r>
            <a:endParaRPr kumimoji="1" lang="ja-JP" altLang="en-US" sz="2000" dirty="0"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723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D7C6E1-7D50-495A-89A7-F5ED19F1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単一クォーク周辺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5B1E86-C763-4BAF-91D1-8E93E94D843F}"/>
              </a:ext>
            </a:extLst>
          </p:cNvPr>
          <p:cNvSpPr txBox="1"/>
          <p:nvPr/>
        </p:nvSpPr>
        <p:spPr>
          <a:xfrm>
            <a:off x="6232062" y="1533248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5" name="右矢印 8">
            <a:extLst>
              <a:ext uri="{FF2B5EF4-FFF2-40B4-BE49-F238E27FC236}">
                <a16:creationId xmlns:a16="http://schemas.microsoft.com/office/drawing/2014/main" id="{AEF9085A-6DAC-435A-A910-A4AB2B6D7326}"/>
              </a:ext>
            </a:extLst>
          </p:cNvPr>
          <p:cNvSpPr/>
          <p:nvPr/>
        </p:nvSpPr>
        <p:spPr>
          <a:xfrm rot="10800000" flipH="1">
            <a:off x="7736889" y="558765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右矢印 9">
            <a:extLst>
              <a:ext uri="{FF2B5EF4-FFF2-40B4-BE49-F238E27FC236}">
                <a16:creationId xmlns:a16="http://schemas.microsoft.com/office/drawing/2014/main" id="{EA4D39B7-C04E-4CC3-86BA-B79B6A551E21}"/>
              </a:ext>
            </a:extLst>
          </p:cNvPr>
          <p:cNvSpPr/>
          <p:nvPr/>
        </p:nvSpPr>
        <p:spPr>
          <a:xfrm rot="16200000" flipH="1">
            <a:off x="6640611" y="595534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平行四辺形 6">
            <a:extLst>
              <a:ext uri="{FF2B5EF4-FFF2-40B4-BE49-F238E27FC236}">
                <a16:creationId xmlns:a16="http://schemas.microsoft.com/office/drawing/2014/main" id="{A7A3B074-67A3-4D92-9C73-B441CAD4C2C2}"/>
              </a:ext>
            </a:extLst>
          </p:cNvPr>
          <p:cNvSpPr/>
          <p:nvPr/>
        </p:nvSpPr>
        <p:spPr>
          <a:xfrm>
            <a:off x="6390169" y="5693719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矢印 11">
            <a:extLst>
              <a:ext uri="{FF2B5EF4-FFF2-40B4-BE49-F238E27FC236}">
                <a16:creationId xmlns:a16="http://schemas.microsoft.com/office/drawing/2014/main" id="{F7561265-5D1B-4CAA-818B-802891168636}"/>
              </a:ext>
            </a:extLst>
          </p:cNvPr>
          <p:cNvSpPr/>
          <p:nvPr/>
        </p:nvSpPr>
        <p:spPr>
          <a:xfrm rot="5400000" flipH="1" flipV="1">
            <a:off x="6640611" y="535625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平行四辺形 8">
            <a:extLst>
              <a:ext uri="{FF2B5EF4-FFF2-40B4-BE49-F238E27FC236}">
                <a16:creationId xmlns:a16="http://schemas.microsoft.com/office/drawing/2014/main" id="{19A4709E-5C89-4E04-8C3A-2DABC1A41F74}"/>
              </a:ext>
            </a:extLst>
          </p:cNvPr>
          <p:cNvSpPr/>
          <p:nvPr/>
        </p:nvSpPr>
        <p:spPr>
          <a:xfrm rot="16200000" flipH="1">
            <a:off x="7788451" y="5636187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13">
            <a:extLst>
              <a:ext uri="{FF2B5EF4-FFF2-40B4-BE49-F238E27FC236}">
                <a16:creationId xmlns:a16="http://schemas.microsoft.com/office/drawing/2014/main" id="{4D3FA00F-B0A5-4676-A147-954EF33CB44A}"/>
              </a:ext>
            </a:extLst>
          </p:cNvPr>
          <p:cNvSpPr/>
          <p:nvPr/>
        </p:nvSpPr>
        <p:spPr>
          <a:xfrm flipH="1">
            <a:off x="8335981" y="5583865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FB119F-A984-4432-BE2A-4D47EDDC9833}"/>
              </a:ext>
            </a:extLst>
          </p:cNvPr>
          <p:cNvSpPr txBox="1"/>
          <p:nvPr/>
        </p:nvSpPr>
        <p:spPr>
          <a:xfrm>
            <a:off x="6449095" y="6354606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7F90D6-613A-4317-AE9E-39B63BE7F58C}"/>
              </a:ext>
            </a:extLst>
          </p:cNvPr>
          <p:cNvSpPr txBox="1"/>
          <p:nvPr/>
        </p:nvSpPr>
        <p:spPr>
          <a:xfrm>
            <a:off x="7782193" y="6354606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8E00FF8-A6C6-4876-ACA7-B4B2AA18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2056468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67DB57A-EF30-4289-BA4F-612CAA782251}"/>
                  </a:ext>
                </a:extLst>
              </p:cNvPr>
              <p:cNvSpPr txBox="1"/>
              <p:nvPr/>
            </p:nvSpPr>
            <p:spPr>
              <a:xfrm>
                <a:off x="597225" y="5427981"/>
                <a:ext cx="5621988" cy="12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遠距離での減衰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熱遮蔽効果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結合定数の変化</a:t>
                </a:r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b="0" dirty="0"/>
                  <a:t>チャンネル間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分離</m:t>
                    </m:r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67DB57A-EF30-4289-BA4F-612CAA782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25" y="5427981"/>
                <a:ext cx="5621988" cy="1261820"/>
              </a:xfrm>
              <a:prstGeom prst="rect">
                <a:avLst/>
              </a:prstGeom>
              <a:blipFill>
                <a:blip r:embed="rId3"/>
                <a:stretch>
                  <a:fillRect l="-1518" t="-5797" b="-82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E5920C0A-03A0-4B0C-9515-C791C844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860736"/>
            <a:ext cx="2464460" cy="194091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B8D60F6-3468-454A-B3CC-8B5B4CC6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2056468"/>
            <a:ext cx="3183898" cy="297209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D3C415-73AA-4C24-A95F-A2B118C52005}"/>
              </a:ext>
            </a:extLst>
          </p:cNvPr>
          <p:cNvSpPr txBox="1"/>
          <p:nvPr/>
        </p:nvSpPr>
        <p:spPr>
          <a:xfrm>
            <a:off x="5442858" y="1123502"/>
            <a:ext cx="362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Yanagihara, MK, et al, 2020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4532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D7C6E1-7D50-495A-89A7-F5ED19F1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単一クォーク周辺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5B1E86-C763-4BAF-91D1-8E93E94D843F}"/>
              </a:ext>
            </a:extLst>
          </p:cNvPr>
          <p:cNvSpPr txBox="1"/>
          <p:nvPr/>
        </p:nvSpPr>
        <p:spPr>
          <a:xfrm>
            <a:off x="6232062" y="1533248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8E00FF8-A6C6-4876-ACA7-B4B2AA18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2056468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67DB57A-EF30-4289-BA4F-612CAA782251}"/>
                  </a:ext>
                </a:extLst>
              </p:cNvPr>
              <p:cNvSpPr txBox="1"/>
              <p:nvPr/>
            </p:nvSpPr>
            <p:spPr>
              <a:xfrm>
                <a:off x="597225" y="5427981"/>
                <a:ext cx="5621988" cy="12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遠距離での減衰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熱遮蔽効果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結合定数の変化</a:t>
                </a:r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b="0" dirty="0"/>
                  <a:t>チャンネル間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分離</m:t>
                    </m:r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67DB57A-EF30-4289-BA4F-612CAA782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25" y="5427981"/>
                <a:ext cx="5621988" cy="1261820"/>
              </a:xfrm>
              <a:prstGeom prst="rect">
                <a:avLst/>
              </a:prstGeom>
              <a:blipFill>
                <a:blip r:embed="rId3"/>
                <a:stretch>
                  <a:fillRect l="-1518" t="-5797" b="-82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E5920C0A-03A0-4B0C-9515-C791C844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860736"/>
            <a:ext cx="2464460" cy="194091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D3C415-73AA-4C24-A95F-A2B118C52005}"/>
              </a:ext>
            </a:extLst>
          </p:cNvPr>
          <p:cNvSpPr txBox="1"/>
          <p:nvPr/>
        </p:nvSpPr>
        <p:spPr>
          <a:xfrm>
            <a:off x="5442858" y="1123502"/>
            <a:ext cx="362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Yanagihara, MK, et al, 2020</a:t>
            </a:r>
            <a:endParaRPr kumimoji="1" lang="ja-JP" altLang="en-US" sz="24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E245B8A-CC5F-461A-B8DD-766904AAA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004" y="2455885"/>
            <a:ext cx="3655924" cy="2572679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2BE912E-A48B-4453-B7A5-1CDF3BFD516D}"/>
              </a:ext>
            </a:extLst>
          </p:cNvPr>
          <p:cNvGrpSpPr/>
          <p:nvPr/>
        </p:nvGrpSpPr>
        <p:grpSpPr>
          <a:xfrm>
            <a:off x="6362522" y="2507676"/>
            <a:ext cx="2800267" cy="1234548"/>
            <a:chOff x="1787236" y="2200460"/>
            <a:chExt cx="2800267" cy="1234548"/>
          </a:xfrm>
        </p:grpSpPr>
        <p:sp>
          <p:nvSpPr>
            <p:cNvPr id="20" name="フリーフォーム 4">
              <a:extLst>
                <a:ext uri="{FF2B5EF4-FFF2-40B4-BE49-F238E27FC236}">
                  <a16:creationId xmlns:a16="http://schemas.microsoft.com/office/drawing/2014/main" id="{D9D20F2C-EFEB-42DD-ACCB-9567CE1621A1}"/>
                </a:ext>
              </a:extLst>
            </p:cNvPr>
            <p:cNvSpPr/>
            <p:nvPr/>
          </p:nvSpPr>
          <p:spPr>
            <a:xfrm>
              <a:off x="1787236" y="2591666"/>
              <a:ext cx="920338" cy="54626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17">
              <a:extLst>
                <a:ext uri="{FF2B5EF4-FFF2-40B4-BE49-F238E27FC236}">
                  <a16:creationId xmlns:a16="http://schemas.microsoft.com/office/drawing/2014/main" id="{2959F7AE-838A-47F7-9AB3-31E0D7FEB02A}"/>
                </a:ext>
              </a:extLst>
            </p:cNvPr>
            <p:cNvSpPr/>
            <p:nvPr/>
          </p:nvSpPr>
          <p:spPr>
            <a:xfrm flipV="1">
              <a:off x="3521032" y="2840853"/>
              <a:ext cx="592769" cy="59415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576D3E6-F0B3-4E7D-AD06-A5A1B2425251}"/>
                </a:ext>
              </a:extLst>
            </p:cNvPr>
            <p:cNvSpPr txBox="1"/>
            <p:nvPr/>
          </p:nvSpPr>
          <p:spPr>
            <a:xfrm>
              <a:off x="2057400" y="2200460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Increase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042598A-18FB-42CB-8EF7-7C5418AE8BA5}"/>
                </a:ext>
              </a:extLst>
            </p:cNvPr>
            <p:cNvSpPr txBox="1"/>
            <p:nvPr/>
          </p:nvSpPr>
          <p:spPr>
            <a:xfrm>
              <a:off x="3240659" y="2403133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suppress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4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69A27A53-1B57-4450-87C7-125E80E36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6863" y="3428205"/>
            <a:ext cx="1639614" cy="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DF630E6-114F-428E-8164-29E30936C981}"/>
              </a:ext>
            </a:extLst>
          </p:cNvPr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88BBF20-AE4B-4627-A2C1-1F600F633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7290927-FE3A-400F-8468-C5B345E62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6424" y="1624600"/>
            <a:ext cx="726993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エネルギー</a:t>
            </a:r>
            <a:r>
              <a:rPr kumimoji="1" lang="ja-JP" altLang="en-US" sz="2800" dirty="0">
                <a:effectLst>
                  <a:glow rad="190500">
                    <a:srgbClr val="114761"/>
                  </a:glow>
                </a:effectLst>
              </a:rPr>
              <a:t>運動量テンソルは</a:t>
            </a:r>
            <a:endParaRPr kumimoji="1" lang="en-US" altLang="ja-JP" sz="28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物理学で最も基本的で重要な物理量の一つ。</a:t>
            </a:r>
            <a:endParaRPr kumimoji="1" lang="en-US" altLang="ja-JP" sz="28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endParaRPr lang="en-US" altLang="ja-JP" sz="36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格子</a:t>
            </a:r>
            <a:r>
              <a:rPr lang="en-US" altLang="ja-JP" sz="2800" dirty="0">
                <a:effectLst>
                  <a:glow rad="190500">
                    <a:srgbClr val="114761"/>
                  </a:glow>
                </a:effectLst>
              </a:rPr>
              <a:t>QCD</a:t>
            </a:r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数値シミュレーション上での</a:t>
            </a:r>
            <a:endParaRPr lang="en-US" altLang="ja-JP" sz="28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エネルギー運動量テンソルの精密測定が、</a:t>
            </a:r>
            <a:endParaRPr lang="en-US" altLang="ja-JP" sz="28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近年ついに実現に至った。</a:t>
            </a:r>
            <a:endParaRPr lang="en-US" altLang="ja-JP" sz="28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endParaRPr lang="en-US" altLang="ja-JP" sz="36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r>
              <a:rPr lang="ja-JP" altLang="en-US" sz="2800" dirty="0">
                <a:effectLst>
                  <a:glow rad="190500">
                    <a:srgbClr val="114761"/>
                  </a:glow>
                </a:effectLst>
              </a:rPr>
              <a:t>今後、様々な系の解析への応用が期待される。</a:t>
            </a:r>
            <a:endParaRPr lang="en-US" altLang="ja-JP" sz="2800" dirty="0">
              <a:effectLst>
                <a:glow rad="190500">
                  <a:srgbClr val="114761"/>
                </a:glow>
              </a:effectLst>
            </a:endParaRPr>
          </a:p>
          <a:p>
            <a:pPr algn="ctr"/>
            <a:r>
              <a:rPr kumimoji="1" lang="ja-JP" altLang="en-US" sz="2800" dirty="0">
                <a:effectLst>
                  <a:glow rad="190500">
                    <a:srgbClr val="114761"/>
                  </a:glow>
                </a:effectLst>
              </a:rPr>
              <a:t>例：陽子重力形状因子、クォーク閉じ込め</a:t>
            </a:r>
            <a:endParaRPr kumimoji="1" lang="en-US" altLang="ja-JP" sz="2800" dirty="0">
              <a:effectLst>
                <a:glow rad="190500">
                  <a:srgbClr val="11476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463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098A0-EDDE-4185-B7CA-4F2DEA63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宿題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6DCD885-D2BD-4716-BF23-154CAD3B4EFC}"/>
                  </a:ext>
                </a:extLst>
              </p:cNvPr>
              <p:cNvSpPr txBox="1"/>
              <p:nvPr/>
            </p:nvSpPr>
            <p:spPr>
              <a:xfrm>
                <a:off x="628651" y="1458219"/>
                <a:ext cx="769860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問１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電荷と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ja-JP" altLang="en-US" sz="2400" dirty="0"/>
                  <a:t>がそれぞれ座標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に置かれている。</a:t>
                </a:r>
                <a:endParaRPr kumimoji="1" lang="en-US" altLang="ja-JP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sz="2400" dirty="0"/>
                  <a:t>この系の力線を図示せよ（大雑把で良い）。</a:t>
                </a:r>
                <a:endParaRPr lang="en-US" altLang="ja-JP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sz="2400" dirty="0"/>
                  <a:t>この系のマックスウェル応力を求めよ。</a:t>
                </a:r>
                <a:endParaRPr lang="en-US" altLang="ja-JP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sz="2400" dirty="0"/>
                  <a:t>二つの電荷の中間平面（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ja-JP" altLang="en-US" sz="2400" dirty="0"/>
                  <a:t>平面上）に働く全応力を計算し、その結果がクーロン力に等しいことを示せ。</a:t>
                </a:r>
                <a:endParaRPr lang="en-US" altLang="ja-JP" sz="2400" dirty="0"/>
              </a:p>
              <a:p>
                <a:endParaRPr lang="en-US" altLang="ja-JP" sz="2400" dirty="0"/>
              </a:p>
              <a:p>
                <a:r>
                  <a:rPr lang="ja-JP" altLang="en-US" sz="2400" dirty="0"/>
                  <a:t>問２</a:t>
                </a:r>
                <a:endParaRPr lang="en-US" altLang="ja-JP" sz="2400" dirty="0"/>
              </a:p>
              <a:p>
                <a:r>
                  <a:rPr lang="ja-JP" altLang="en-US" sz="2400" dirty="0"/>
                  <a:t>本輪講の感想を書いてください。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6DCD885-D2BD-4716-BF23-154CAD3B4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1458219"/>
                <a:ext cx="7698604" cy="3416320"/>
              </a:xfrm>
              <a:prstGeom prst="rect">
                <a:avLst/>
              </a:prstGeom>
              <a:blipFill>
                <a:blip r:embed="rId2"/>
                <a:stretch>
                  <a:fillRect l="-1267" t="-2139" r="-713" b="-2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27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8">
            <a:extLst>
              <a:ext uri="{FF2B5EF4-FFF2-40B4-BE49-F238E27FC236}">
                <a16:creationId xmlns:a16="http://schemas.microsoft.com/office/drawing/2014/main" id="{CC414050-1BB5-4D4F-80F5-7298AB9641EA}"/>
              </a:ext>
            </a:extLst>
          </p:cNvPr>
          <p:cNvSpPr/>
          <p:nvPr/>
        </p:nvSpPr>
        <p:spPr>
          <a:xfrm>
            <a:off x="288099" y="1205936"/>
            <a:ext cx="8567801" cy="2684300"/>
          </a:xfrm>
          <a:prstGeom prst="roundRect">
            <a:avLst>
              <a:gd name="adj" fmla="val 12817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3DB02B-9A14-49A0-BB08-3E4501FF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ja-JP" altLang="en-US" dirty="0"/>
              <a:t>標準模型の作り方１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57B441-86BB-498B-BC4D-EB5FBB4E5790}"/>
              </a:ext>
            </a:extLst>
          </p:cNvPr>
          <p:cNvSpPr txBox="1"/>
          <p:nvPr/>
        </p:nvSpPr>
        <p:spPr>
          <a:xfrm>
            <a:off x="451530" y="1268869"/>
            <a:ext cx="486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>
                <a:latin typeface="+mj-ea"/>
                <a:ea typeface="+mj-ea"/>
              </a:rPr>
              <a:t>電磁気学（</a:t>
            </a:r>
            <a:r>
              <a:rPr kumimoji="1" lang="en-US" altLang="ja-JP" sz="2800" b="1" dirty="0">
                <a:latin typeface="+mj-ea"/>
                <a:ea typeface="+mj-ea"/>
              </a:rPr>
              <a:t>Maxwell</a:t>
            </a:r>
            <a:r>
              <a:rPr kumimoji="1" lang="ja-JP" altLang="en-US" sz="2800" b="1" dirty="0">
                <a:latin typeface="+mj-ea"/>
                <a:ea typeface="+mj-ea"/>
              </a:rPr>
              <a:t>理論）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28BE17-05CF-493B-AE31-21E805CA78D0}"/>
              </a:ext>
            </a:extLst>
          </p:cNvPr>
          <p:cNvSpPr txBox="1"/>
          <p:nvPr/>
        </p:nvSpPr>
        <p:spPr>
          <a:xfrm>
            <a:off x="885954" y="192794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ゲージ場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A_\mu(x) = (\Phi(x)/c , \bm{A}(x))&#10;\end{align*}&lt;/body&gt;&#10;  &lt;fcolor&gt;FFFFFFFF&lt;/fcolor&gt;&#10;  &lt;bcolor&gt;FFFFFFFF&lt;/bcolor&gt;&#10;  &lt;transparent&gt;True&lt;/transparent&gt;&#10;  &lt;resolution&gt;1800&lt;/resolution&gt;&#10;  &lt;imageh&gt;261&lt;/imageh&gt;&#10;  &lt;imagew&gt;256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FD07FD41-E645-4BD6-BE75-3AB5040C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83" y="2020663"/>
            <a:ext cx="2710392" cy="27622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C632B7D-8DFB-42A4-802C-42645C53EEF6}"/>
              </a:ext>
            </a:extLst>
          </p:cNvPr>
          <p:cNvSpPr txBox="1"/>
          <p:nvPr/>
        </p:nvSpPr>
        <p:spPr>
          <a:xfrm>
            <a:off x="885954" y="260418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ゲージ変換</a:t>
            </a: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A_\mu(x) \longrightarrow&#10;A_\mu(x) + \partial_\mu \chi(x)&#10;\end{align*}&lt;/body&gt;&#10;  &lt;fcolor&gt;FFFFFFFF&lt;/fcolor&gt;&#10;  &lt;bcolor&gt;FFFFFFFF&lt;/bcolor&gt;&#10;  &lt;transparent&gt;True&lt;/transparent&gt;&#10;  &lt;resolution&gt;1800&lt;/resolution&gt;&#10;  &lt;imageh&gt;261&lt;/imageh&gt;&#10;  &lt;imagew&gt;2881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42A8CD28-D2D4-4C8D-BA82-2BD72DE26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23" y="2696905"/>
            <a:ext cx="3049057" cy="27622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71AC41-251D-4649-BC07-313D698AA35A}"/>
              </a:ext>
            </a:extLst>
          </p:cNvPr>
          <p:cNvSpPr txBox="1"/>
          <p:nvPr/>
        </p:nvSpPr>
        <p:spPr>
          <a:xfrm>
            <a:off x="2048006" y="3258741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Maxwell</a:t>
            </a:r>
            <a:r>
              <a:rPr kumimoji="1" lang="ja-JP" altLang="en-US" sz="2400" dirty="0"/>
              <a:t>理論はゲージ変換の下で不変</a:t>
            </a: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bm{E} &amp;amp;= -\nabla \Phi - \partial_t \bm{A}&#10;\\&#10;\bm{B} &amp;amp;= \nabla \times \bm{A}&#10;\end{align*}&lt;/body&gt;&#10;  &lt;fcolor&gt;FFFFFFFF&lt;/fcolor&gt;&#10;  &lt;bcolor&gt;FFFFFFFF&lt;/bcolor&gt;&#10;  &lt;transparent&gt;True&lt;/transparent&gt;&#10;  &lt;resolution&gt;1800&lt;/resolution&gt;&#10;  &lt;imageh&gt;630&lt;/imageh&gt;&#10;  &lt;imagew&gt;1863&lt;/imagew&gt;&#10;  &lt;scale&gt;50&lt;/scale&gt;&#10;  &lt;cursor&gt;92&lt;/cursor&gt;&#10;&lt;/TeXTeX&gt;">
            <a:extLst>
              <a:ext uri="{FF2B5EF4-FFF2-40B4-BE49-F238E27FC236}">
                <a16:creationId xmlns:a16="http://schemas.microsoft.com/office/drawing/2014/main" id="{82A92516-3E4B-4EAA-81C4-172F6A633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38" y="1792089"/>
            <a:ext cx="1971675" cy="666751"/>
          </a:xfrm>
          <a:prstGeom prst="rect">
            <a:avLst/>
          </a:prstGeom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637BF29-F62A-4AAC-9B30-8BB5DC3FA0C3}"/>
              </a:ext>
            </a:extLst>
          </p:cNvPr>
          <p:cNvSpPr/>
          <p:nvPr/>
        </p:nvSpPr>
        <p:spPr>
          <a:xfrm>
            <a:off x="5855478" y="1659700"/>
            <a:ext cx="2436751" cy="96773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61C051A-DAA6-4BAB-8D3E-2E8D63C1649E}"/>
              </a:ext>
            </a:extLst>
          </p:cNvPr>
          <p:cNvGrpSpPr/>
          <p:nvPr/>
        </p:nvGrpSpPr>
        <p:grpSpPr>
          <a:xfrm>
            <a:off x="457794" y="4123713"/>
            <a:ext cx="6824350" cy="2347763"/>
            <a:chOff x="457794" y="4123713"/>
            <a:chExt cx="6824350" cy="2347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87FC3F1F-904F-4292-B5B7-2EAB491B6775}"/>
                    </a:ext>
                  </a:extLst>
                </p:cNvPr>
                <p:cNvSpPr txBox="1"/>
                <p:nvPr/>
              </p:nvSpPr>
              <p:spPr>
                <a:xfrm>
                  <a:off x="710307" y="5190399"/>
                  <a:ext cx="48424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0" dirty="0"/>
                    <a:t>ゲージ</a:t>
                  </a:r>
                  <a14:m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自由度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400" dirty="0"/>
                    <a:t>を行列にしてみる：</a:t>
                  </a:r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87FC3F1F-904F-4292-B5B7-2EAB491B6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07" y="5190399"/>
                  <a:ext cx="484247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015" t="-15789" r="-1385" b="-236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B65DC15D-01A8-4BB2-926C-546F3BBACC9C}"/>
                    </a:ext>
                  </a:extLst>
                </p:cNvPr>
                <p:cNvSpPr txBox="1"/>
                <p:nvPr/>
              </p:nvSpPr>
              <p:spPr>
                <a:xfrm>
                  <a:off x="3477320" y="5640479"/>
                  <a:ext cx="380482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ja-JP" altLang="en-US" sz="2400" dirty="0"/>
                    <a:t>行列：弱い相互作用</a:t>
                  </a:r>
                  <a:endParaRPr kumimoji="1" lang="en-US" altLang="ja-JP" sz="24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ja-JP" altLang="en-US" sz="2400" dirty="0"/>
                    <a:t>行列：強い相互作用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B65DC15D-01A8-4BB2-926C-546F3BBAC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320" y="5640479"/>
                  <a:ext cx="3804824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2080" t="-8759" r="-1440" b="-131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4DFE9B7-C9BD-4D64-B0F7-E0FAA9FE548E}"/>
                </a:ext>
              </a:extLst>
            </p:cNvPr>
            <p:cNvSpPr txBox="1"/>
            <p:nvPr/>
          </p:nvSpPr>
          <p:spPr>
            <a:xfrm>
              <a:off x="457794" y="4123713"/>
              <a:ext cx="3762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ja-JP" altLang="en-US" sz="2800" b="1" dirty="0">
                  <a:latin typeface="+mj-ea"/>
                  <a:ea typeface="+mj-ea"/>
                </a:rPr>
                <a:t>標準模型にするには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BD4B114-302E-49AB-AA28-5C3482C74D23}"/>
                </a:ext>
              </a:extLst>
            </p:cNvPr>
            <p:cNvSpPr txBox="1"/>
            <p:nvPr/>
          </p:nvSpPr>
          <p:spPr>
            <a:xfrm>
              <a:off x="710307" y="4709648"/>
              <a:ext cx="3284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（非常に大雑把に言うと）</a:t>
              </a:r>
            </a:p>
          </p:txBody>
        </p:sp>
        <p:sp>
          <p:nvSpPr>
            <p:cNvPr id="36" name="左中かっこ 35">
              <a:extLst>
                <a:ext uri="{FF2B5EF4-FFF2-40B4-BE49-F238E27FC236}">
                  <a16:creationId xmlns:a16="http://schemas.microsoft.com/office/drawing/2014/main" id="{BAFF9531-3302-42DF-A1D2-E6BBE2162650}"/>
                </a:ext>
              </a:extLst>
            </p:cNvPr>
            <p:cNvSpPr/>
            <p:nvPr/>
          </p:nvSpPr>
          <p:spPr>
            <a:xfrm>
              <a:off x="3109092" y="5748973"/>
              <a:ext cx="255656" cy="614011"/>
            </a:xfrm>
            <a:prstGeom prst="leftBrace">
              <a:avLst>
                <a:gd name="adj1" fmla="val 23032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矢印: 右 36">
              <a:extLst>
                <a:ext uri="{FF2B5EF4-FFF2-40B4-BE49-F238E27FC236}">
                  <a16:creationId xmlns:a16="http://schemas.microsoft.com/office/drawing/2014/main" id="{0E0045EC-0177-4A8C-8E90-6AF2B184FB58}"/>
                </a:ext>
              </a:extLst>
            </p:cNvPr>
            <p:cNvSpPr/>
            <p:nvPr/>
          </p:nvSpPr>
          <p:spPr>
            <a:xfrm>
              <a:off x="2486774" y="5781467"/>
              <a:ext cx="519830" cy="551145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1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27FA064-F7C6-4340-8762-E5EF65306F5E}"/>
              </a:ext>
            </a:extLst>
          </p:cNvPr>
          <p:cNvGrpSpPr/>
          <p:nvPr/>
        </p:nvGrpSpPr>
        <p:grpSpPr>
          <a:xfrm>
            <a:off x="4707999" y="5561556"/>
            <a:ext cx="4214615" cy="1183344"/>
            <a:chOff x="4707999" y="5561556"/>
            <a:chExt cx="4214615" cy="1183344"/>
          </a:xfrm>
        </p:grpSpPr>
        <p:sp>
          <p:nvSpPr>
            <p:cNvPr id="27" name="角丸四角形 8">
              <a:extLst>
                <a:ext uri="{FF2B5EF4-FFF2-40B4-BE49-F238E27FC236}">
                  <a16:creationId xmlns:a16="http://schemas.microsoft.com/office/drawing/2014/main" id="{D1EBC98C-7A20-4519-834A-219D0DECD782}"/>
                </a:ext>
              </a:extLst>
            </p:cNvPr>
            <p:cNvSpPr/>
            <p:nvPr/>
          </p:nvSpPr>
          <p:spPr>
            <a:xfrm>
              <a:off x="4707999" y="5561556"/>
              <a:ext cx="4214615" cy="1183344"/>
            </a:xfrm>
            <a:prstGeom prst="roundRect">
              <a:avLst>
                <a:gd name="adj" fmla="val 15661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871298D-3C9C-4BE1-BDE2-91D6DFB8B815}"/>
                </a:ext>
              </a:extLst>
            </p:cNvPr>
            <p:cNvGrpSpPr/>
            <p:nvPr/>
          </p:nvGrpSpPr>
          <p:grpSpPr>
            <a:xfrm>
              <a:off x="4842508" y="5708399"/>
              <a:ext cx="3956989" cy="830997"/>
              <a:chOff x="4842508" y="5708399"/>
              <a:chExt cx="3956989" cy="830997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2FCD215-0CBC-4774-A2EA-745495E589BE}"/>
                  </a:ext>
                </a:extLst>
              </p:cNvPr>
              <p:cNvSpPr txBox="1"/>
              <p:nvPr/>
            </p:nvSpPr>
            <p:spPr>
              <a:xfrm>
                <a:off x="5362338" y="5708399"/>
                <a:ext cx="34371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電磁気学が自然に現れる</a:t>
                </a:r>
                <a:endParaRPr kumimoji="1" lang="en-US" altLang="ja-JP" sz="2400" dirty="0"/>
              </a:p>
              <a:p>
                <a:r>
                  <a:rPr lang="ja-JP" altLang="en-US" sz="2400" dirty="0"/>
                  <a:t>（</a:t>
                </a:r>
                <a:r>
                  <a:rPr lang="en-US" altLang="ja-JP" sz="2400" dirty="0"/>
                  <a:t>U(1)</a:t>
                </a:r>
                <a:r>
                  <a:rPr lang="ja-JP" altLang="en-US" sz="2400" dirty="0"/>
                  <a:t>ゲージ理論）</a:t>
                </a:r>
                <a:endParaRPr kumimoji="1" lang="ja-JP" altLang="en-US" sz="2400" dirty="0"/>
              </a:p>
            </p:txBody>
          </p:sp>
          <p:sp>
            <p:nvSpPr>
              <p:cNvPr id="26" name="矢印: 右 25">
                <a:extLst>
                  <a:ext uri="{FF2B5EF4-FFF2-40B4-BE49-F238E27FC236}">
                    <a16:creationId xmlns:a16="http://schemas.microsoft.com/office/drawing/2014/main" id="{4F0F66AD-01C6-478D-B228-4E536EF65273}"/>
                  </a:ext>
                </a:extLst>
              </p:cNvPr>
              <p:cNvSpPr/>
              <p:nvPr/>
            </p:nvSpPr>
            <p:spPr>
              <a:xfrm>
                <a:off x="4842508" y="5879192"/>
                <a:ext cx="519830" cy="551145"/>
              </a:xfrm>
              <a:prstGeom prst="right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3168DB4D-E5D4-4E78-87BB-CC1900517C08}"/>
              </a:ext>
            </a:extLst>
          </p:cNvPr>
          <p:cNvSpPr/>
          <p:nvPr/>
        </p:nvSpPr>
        <p:spPr>
          <a:xfrm>
            <a:off x="288099" y="1205937"/>
            <a:ext cx="7139835" cy="1321414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2F3D5F-7C1A-4355-828C-410130F8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標準模型の作り方２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48D79D-BE57-4625-80D7-C7551B33E741}"/>
              </a:ext>
            </a:extLst>
          </p:cNvPr>
          <p:cNvSpPr txBox="1"/>
          <p:nvPr/>
        </p:nvSpPr>
        <p:spPr>
          <a:xfrm>
            <a:off x="451530" y="1268869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量子力学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psi(x) \longrightarrow&#10;\psi(x) e^{i\theta}&#10;\end{align*}&lt;/body&gt;&#10;  &lt;fcolor&gt;FFFFFFFF&lt;/fcolor&gt;&#10;  &lt;bcolor&gt;FFFFFFFF&lt;/bcolor&gt;&#10;  &lt;transparent&gt;True&lt;/transparent&gt;&#10;  &lt;resolution&gt;1800&lt;/resolution&gt;&#10;  &lt;imageh&gt;288&lt;/imageh&gt;&#10;  &lt;imagew&gt;1821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475D8AF6-27A3-4F6C-BE5E-4E074BF6C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58" y="1972066"/>
            <a:ext cx="1927225" cy="304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59A282-2593-4925-972F-D78AC44DBD35}"/>
              </a:ext>
            </a:extLst>
          </p:cNvPr>
          <p:cNvSpPr txBox="1"/>
          <p:nvPr/>
        </p:nvSpPr>
        <p:spPr>
          <a:xfrm>
            <a:off x="753910" y="1906160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波動関数の位相変換</a:t>
            </a:r>
            <a:r>
              <a:rPr lang="ja-JP" altLang="en-US" sz="2400" dirty="0"/>
              <a:t>の自由度</a:t>
            </a:r>
            <a:r>
              <a:rPr kumimoji="1" lang="ja-JP" altLang="en-US" sz="2400" dirty="0"/>
              <a:t>：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psi(x) \longrightarrow&#10;\psi(x) e^{i\theta(x)}&#10;\end{align*}&lt;/body&gt;&#10;  &lt;fcolor&gt;FFFFFFFF&lt;/fcolor&gt;&#10;  &lt;bcolor&gt;FFFFFFFF&lt;/bcolor&gt;&#10;  &lt;transparent&gt;True&lt;/transparent&gt;&#10;  &lt;resolution&gt;1800&lt;/resolution&gt;&#10;  &lt;imageh&gt;297&lt;/imageh&gt;&#10;  &lt;imagew&gt;2082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F153D837-2D4E-4681-8818-D4D54CE2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13" y="2900918"/>
            <a:ext cx="2203450" cy="3143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6A9C50-6396-4706-9425-A4EE297DF376}"/>
              </a:ext>
            </a:extLst>
          </p:cNvPr>
          <p:cNvSpPr txBox="1"/>
          <p:nvPr/>
        </p:nvSpPr>
        <p:spPr>
          <a:xfrm>
            <a:off x="449755" y="2838207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latin typeface="+mj-ea"/>
                <a:ea typeface="+mj-ea"/>
              </a:rPr>
              <a:t>座標依存の位相変換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B2BF74-085F-41BB-90AE-A0DC768055A2}"/>
              </a:ext>
            </a:extLst>
          </p:cNvPr>
          <p:cNvSpPr txBox="1"/>
          <p:nvPr/>
        </p:nvSpPr>
        <p:spPr>
          <a:xfrm>
            <a:off x="753910" y="3403816"/>
            <a:ext cx="4214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量子力学は不変に保たれない。</a:t>
            </a:r>
            <a:endParaRPr kumimoji="1" lang="en-US" altLang="ja-JP" sz="2400" dirty="0"/>
          </a:p>
          <a:p>
            <a:r>
              <a:rPr kumimoji="1" lang="ja-JP" altLang="en-US" sz="2400" dirty="0"/>
              <a:t>しかし</a:t>
            </a:r>
            <a:r>
              <a:rPr lang="ja-JP" altLang="en-US" sz="2400" dirty="0"/>
              <a:t>空間微分を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と再定義すると不変になる。</a:t>
            </a:r>
            <a:endParaRPr kumimoji="1" lang="en-US" altLang="ja-JP" sz="2400" dirty="0"/>
          </a:p>
          <a:p>
            <a:r>
              <a:rPr lang="ja-JP" altLang="en-US" sz="2400" dirty="0"/>
              <a:t>ここで、</a:t>
            </a:r>
            <a:endParaRPr kumimoji="1" lang="ja-JP" altLang="en-US" sz="24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A_i(x) \to A_i(x) - \frac1e&#10;\frac{\partial}{\partial x_i} \theta(x)&#10;\end{align*}&lt;/body&gt;&#10;  &lt;fcolor&gt;FFFFFFFF&lt;/fcolor&gt;&#10;  &lt;bcolor&gt;FFFFFFFF&lt;/bcolor&gt;&#10;  &lt;transparent&gt;True&lt;/transparent&gt;&#10;  &lt;resolution&gt;1800&lt;/resolution&gt;&#10;  &lt;imageh&gt;553&lt;/imageh&gt;&#10;  &lt;imagew&gt;2945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47F1E660-C64F-419C-839C-44084AA9C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7892"/>
            <a:ext cx="3116792" cy="58525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frac{\partial}{\partial x_i} \to \frac{\partial}{\partial x_i} + eA_i(x)&#10;\end{align*}&lt;/body&gt;&#10;  &lt;fcolor&gt;FFFFFFFF&lt;/fcolor&gt;&#10;  &lt;bcolor&gt;FFFFFFFF&lt;/bcolor&gt;&#10;  &lt;transparent&gt;True&lt;/transparent&gt;&#10;  &lt;resolution&gt;1800&lt;/resolution&gt;&#10;  &lt;imageh&gt;553&lt;/imageh&gt;&#10;  &lt;imagew&gt;2221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0023E833-9D3A-4C8B-8326-2A94568CC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09" y="4237892"/>
            <a:ext cx="2350557" cy="5852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421B08E-020E-47F4-8A21-C99077207ADE}"/>
                  </a:ext>
                </a:extLst>
              </p:cNvPr>
              <p:cNvSpPr txBox="1"/>
              <p:nvPr/>
            </p:nvSpPr>
            <p:spPr>
              <a:xfrm>
                <a:off x="1283915" y="5652063"/>
                <a:ext cx="27902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ゲージ場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ゲージ変換</a:t>
                </a:r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421B08E-020E-47F4-8A21-C9907720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15" y="5652063"/>
                <a:ext cx="2790251" cy="830997"/>
              </a:xfrm>
              <a:prstGeom prst="rect">
                <a:avLst/>
              </a:prstGeom>
              <a:blipFill>
                <a:blip r:embed="rId6"/>
                <a:stretch>
                  <a:fillRect l="-3063" t="-8824" r="-2188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5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8">
            <a:extLst>
              <a:ext uri="{FF2B5EF4-FFF2-40B4-BE49-F238E27FC236}">
                <a16:creationId xmlns:a16="http://schemas.microsoft.com/office/drawing/2014/main" id="{31C28B16-AF01-43DA-81A4-D78AE37E37CE}"/>
              </a:ext>
            </a:extLst>
          </p:cNvPr>
          <p:cNvSpPr/>
          <p:nvPr/>
        </p:nvSpPr>
        <p:spPr>
          <a:xfrm>
            <a:off x="451530" y="4555325"/>
            <a:ext cx="5380207" cy="1487126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角丸四角形 8">
            <a:extLst>
              <a:ext uri="{FF2B5EF4-FFF2-40B4-BE49-F238E27FC236}">
                <a16:creationId xmlns:a16="http://schemas.microsoft.com/office/drawing/2014/main" id="{5D4FDA69-EA8C-4783-84A7-52EAD9B4B2EB}"/>
              </a:ext>
            </a:extLst>
          </p:cNvPr>
          <p:cNvSpPr/>
          <p:nvPr/>
        </p:nvSpPr>
        <p:spPr>
          <a:xfrm>
            <a:off x="288099" y="1205936"/>
            <a:ext cx="7252569" cy="2006989"/>
          </a:xfrm>
          <a:prstGeom prst="roundRect">
            <a:avLst>
              <a:gd name="adj" fmla="val 15661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61A9A6-A64D-439F-9544-6D51042A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標準模型の作り方３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6FDC90-A5E8-4381-B239-4F0500A8BBA1}"/>
              </a:ext>
            </a:extLst>
          </p:cNvPr>
          <p:cNvSpPr txBox="1"/>
          <p:nvPr/>
        </p:nvSpPr>
        <p:spPr>
          <a:xfrm>
            <a:off x="451530" y="1268869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>
                <a:latin typeface="+mj-ea"/>
                <a:ea typeface="+mj-ea"/>
              </a:rPr>
              <a:t>3</a:t>
            </a:r>
            <a:r>
              <a:rPr kumimoji="1" lang="ja-JP" altLang="en-US" sz="2800" b="1" dirty="0">
                <a:latin typeface="+mj-ea"/>
                <a:ea typeface="+mj-ea"/>
              </a:rPr>
              <a:t>成分場の同時変換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7F7C459-1ABB-402A-AF10-7EAA0C3CBDBD}"/>
                  </a:ext>
                </a:extLst>
              </p:cNvPr>
              <p:cNvSpPr txBox="1"/>
              <p:nvPr/>
            </p:nvSpPr>
            <p:spPr>
              <a:xfrm>
                <a:off x="4572000" y="2212263"/>
                <a:ext cx="2634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ユニタリ行列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7F7C459-1ABB-402A-AF10-7EAA0C3CB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12263"/>
                <a:ext cx="2634952" cy="461665"/>
              </a:xfrm>
              <a:prstGeom prst="rect">
                <a:avLst/>
              </a:prstGeom>
              <a:blipFill>
                <a:blip r:embed="rId2"/>
                <a:stretch>
                  <a:fillRect l="-463" t="-15789" r="-2778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begin{pmatrix}&#10;\psi_1(x) \\ \psi_2(x) \\ \psi_3(x)&#10;\end{pmatrix}&#10;\longrightarrow&#10;U&#10;\begin{pmatrix}&#10;\psi_1(x) \\ \psi_2(x) \\ \psi_3(x)&#10;\end{pmatrix}&#10;\end{align*}&lt;/body&gt;&#10;  &lt;fcolor&gt;FFFFFFFF&lt;/fcolor&gt;&#10;  &lt;bcolor&gt;FFFFFFFF&lt;/bcolor&gt;&#10;  &lt;transparent&gt;True&lt;/transparent&gt;&#10;  &lt;resolution&gt;1800&lt;/resolution&gt;&#10;  &lt;imageh&gt;1044&lt;/imageh&gt;&#10;  &lt;imagew&gt;2725&lt;/imagew&gt;&#10;  &lt;scale&gt;50&lt;/scale&gt;&#10;  &lt;cursor&gt;151&lt;/cursor&gt;&#10;&lt;/TeXTeX&gt;">
            <a:extLst>
              <a:ext uri="{FF2B5EF4-FFF2-40B4-BE49-F238E27FC236}">
                <a16:creationId xmlns:a16="http://schemas.microsoft.com/office/drawing/2014/main" id="{08CEA6D5-9AEB-4C27-A75B-A25EDA383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6" y="1890646"/>
            <a:ext cx="2883958" cy="110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D535A13-0984-4E8E-AB5E-5FDA342EDD6E}"/>
                  </a:ext>
                </a:extLst>
              </p:cNvPr>
              <p:cNvSpPr txBox="1"/>
              <p:nvPr/>
            </p:nvSpPr>
            <p:spPr>
              <a:xfrm>
                <a:off x="1935863" y="3371902"/>
                <a:ext cx="45416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ゲージ場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を導入</a:t>
                </a:r>
                <a:r>
                  <a:rPr lang="ja-JP" altLang="en-US" sz="2400" dirty="0"/>
                  <a:t>し、</a:t>
                </a:r>
                <a:endParaRPr lang="en-US" altLang="ja-JP" sz="2400" dirty="0"/>
              </a:p>
              <a:p>
                <a:r>
                  <a:rPr lang="ja-JP" altLang="en-US" sz="2400" dirty="0"/>
                  <a:t>この変換の下で不変な理論を構築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D535A13-0984-4E8E-AB5E-5FDA342E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863" y="3371902"/>
                <a:ext cx="4541628" cy="830997"/>
              </a:xfrm>
              <a:prstGeom prst="rect">
                <a:avLst/>
              </a:prstGeom>
              <a:blipFill>
                <a:blip r:embed="rId4"/>
                <a:stretch>
                  <a:fillRect l="-2148" t="-8824" r="-1074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66C0F9-62E2-47BF-8F2A-47F16EC8D279}"/>
              </a:ext>
            </a:extLst>
          </p:cNvPr>
          <p:cNvSpPr txBox="1"/>
          <p:nvPr/>
        </p:nvSpPr>
        <p:spPr>
          <a:xfrm>
            <a:off x="6675558" y="35425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ゲージ原理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35C5D7-5B19-422E-9179-9E740AA58D3D}"/>
              </a:ext>
            </a:extLst>
          </p:cNvPr>
          <p:cNvSpPr txBox="1"/>
          <p:nvPr/>
        </p:nvSpPr>
        <p:spPr>
          <a:xfrm>
            <a:off x="4384400" y="6150114"/>
            <a:ext cx="439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sym typeface="Wingdings" panose="05000000000000000000" pitchFamily="2" charset="2"/>
              </a:rPr>
              <a:t>1</a:t>
            </a:r>
            <a:r>
              <a:rPr lang="ja-JP" altLang="en-US" sz="2000" dirty="0">
                <a:sym typeface="Wingdings" panose="05000000000000000000" pitchFamily="2" charset="2"/>
              </a:rPr>
              <a:t>成分 </a:t>
            </a:r>
            <a:r>
              <a:rPr lang="en-US" altLang="ja-JP" sz="2000" dirty="0">
                <a:sym typeface="Wingdings" panose="05000000000000000000" pitchFamily="2" charset="2"/>
              </a:rPr>
              <a:t></a:t>
            </a:r>
            <a:r>
              <a:rPr lang="ja-JP" altLang="en-US" sz="2000" dirty="0">
                <a:sym typeface="Wingdings" panose="05000000000000000000" pitchFamily="2" charset="2"/>
              </a:rPr>
              <a:t> 電磁気学</a:t>
            </a:r>
            <a:r>
              <a:rPr lang="en-US" altLang="ja-JP" sz="2000" dirty="0">
                <a:sym typeface="Wingdings" panose="05000000000000000000" pitchFamily="2" charset="2"/>
              </a:rPr>
              <a:t>(U(1)</a:t>
            </a:r>
            <a:r>
              <a:rPr lang="ja-JP" altLang="en-US" sz="2000" dirty="0">
                <a:sym typeface="Wingdings" panose="05000000000000000000" pitchFamily="2" charset="2"/>
              </a:rPr>
              <a:t>ゲージ理論</a:t>
            </a:r>
            <a:r>
              <a:rPr lang="en-US" altLang="ja-JP" sz="2000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sym typeface="Wingdings" panose="05000000000000000000" pitchFamily="2" charset="2"/>
              </a:rPr>
              <a:t>2</a:t>
            </a:r>
            <a:r>
              <a:rPr kumimoji="1" lang="ja-JP" altLang="en-US" sz="2000" dirty="0">
                <a:sym typeface="Wingdings" panose="05000000000000000000" pitchFamily="2" charset="2"/>
              </a:rPr>
              <a:t>成分 </a:t>
            </a:r>
            <a:r>
              <a:rPr kumimoji="1" lang="en-US" altLang="ja-JP" sz="2000" dirty="0">
                <a:sym typeface="Wingdings" panose="05000000000000000000" pitchFamily="2" charset="2"/>
              </a:rPr>
              <a:t></a:t>
            </a:r>
            <a:r>
              <a:rPr kumimoji="1" lang="ja-JP" altLang="en-US" sz="2000" dirty="0">
                <a:sym typeface="Wingdings" panose="05000000000000000000" pitchFamily="2" charset="2"/>
              </a:rPr>
              <a:t> 電弱統一理論</a:t>
            </a:r>
            <a:r>
              <a:rPr kumimoji="1" lang="en-US" altLang="ja-JP" sz="2000" dirty="0">
                <a:sym typeface="Wingdings" panose="05000000000000000000" pitchFamily="2" charset="2"/>
              </a:rPr>
              <a:t>(SU(2)</a:t>
            </a:r>
            <a:r>
              <a:rPr kumimoji="1" lang="en-US" altLang="ja-JP" sz="2000" dirty="0" err="1">
                <a:sym typeface="Wingdings" panose="05000000000000000000" pitchFamily="2" charset="2"/>
              </a:rPr>
              <a:t>xU</a:t>
            </a:r>
            <a:r>
              <a:rPr kumimoji="1" lang="en-US" altLang="ja-JP" sz="2000" dirty="0">
                <a:sym typeface="Wingdings" panose="05000000000000000000" pitchFamily="2" charset="2"/>
              </a:rPr>
              <a:t>(1))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117D46C-FA86-48F0-BE1C-9848F5C3370E}"/>
                  </a:ext>
                </a:extLst>
              </p:cNvPr>
              <p:cNvSpPr txBox="1"/>
              <p:nvPr/>
            </p:nvSpPr>
            <p:spPr>
              <a:xfrm>
                <a:off x="1125542" y="5080252"/>
                <a:ext cx="4542718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クォーク（</a:t>
                </a:r>
                <a:r>
                  <a:rPr kumimoji="1" lang="en-US" altLang="ja-JP" sz="2400" dirty="0"/>
                  <a:t>3</a:t>
                </a:r>
                <a:r>
                  <a:rPr kumimoji="1" lang="ja-JP" altLang="en-US" sz="2400" dirty="0"/>
                  <a:t>成分：カラー）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 : </a:t>
                </a:r>
                <a:r>
                  <a:rPr kumimoji="1" lang="ja-JP" altLang="en-US" sz="2400" dirty="0"/>
                  <a:t>グルーオン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117D46C-FA86-48F0-BE1C-9848F5C3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42" y="5080252"/>
                <a:ext cx="4542718" cy="860748"/>
              </a:xfrm>
              <a:prstGeom prst="rect">
                <a:avLst/>
              </a:prstGeom>
              <a:blipFill>
                <a:blip r:embed="rId5"/>
                <a:stretch>
                  <a:fillRect l="-1879" t="-8451" r="-940" b="-12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0A528D-32A3-4759-B6F9-BFC7B5C4050B}"/>
              </a:ext>
            </a:extLst>
          </p:cNvPr>
          <p:cNvSpPr txBox="1"/>
          <p:nvPr/>
        </p:nvSpPr>
        <p:spPr>
          <a:xfrm>
            <a:off x="571399" y="4632640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>
                <a:latin typeface="+mj-ea"/>
                <a:ea typeface="+mj-ea"/>
              </a:rPr>
              <a:t>QCD (SU(3)</a:t>
            </a:r>
            <a:r>
              <a:rPr kumimoji="1" lang="ja-JP" altLang="en-US" sz="2800" b="1" dirty="0">
                <a:latin typeface="+mj-ea"/>
                <a:ea typeface="+mj-ea"/>
              </a:rPr>
              <a:t>ゲージ理論</a:t>
            </a:r>
            <a:r>
              <a:rPr kumimoji="1" lang="en-US" altLang="ja-JP" sz="2800" b="1" dirty="0">
                <a:latin typeface="+mj-ea"/>
                <a:ea typeface="+mj-ea"/>
              </a:rPr>
              <a:t>)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734A7FDF-F836-4F4F-8C1E-E02E5A24AB93}"/>
              </a:ext>
            </a:extLst>
          </p:cNvPr>
          <p:cNvSpPr/>
          <p:nvPr/>
        </p:nvSpPr>
        <p:spPr>
          <a:xfrm rot="5400000">
            <a:off x="671911" y="3403563"/>
            <a:ext cx="1133009" cy="9987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0BB4A-9E31-4276-A652-8EDFB7A5E2A4}"/>
              </a:ext>
            </a:extLst>
          </p:cNvPr>
          <p:cNvSpPr txBox="1"/>
          <p:nvPr/>
        </p:nvSpPr>
        <p:spPr>
          <a:xfrm>
            <a:off x="6141086" y="5155860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別名：非可換ゲージ理論</a:t>
            </a:r>
            <a:endParaRPr kumimoji="1" lang="en-US" altLang="ja-JP" sz="2000" dirty="0"/>
          </a:p>
          <a:p>
            <a:r>
              <a:rPr lang="ja-JP" altLang="en-US" sz="2000" dirty="0"/>
              <a:t>　　　 </a:t>
            </a:r>
            <a:r>
              <a:rPr lang="ja-JP" altLang="en-US" dirty="0"/>
              <a:t>  </a:t>
            </a:r>
            <a:r>
              <a:rPr lang="ja-JP" altLang="en-US" sz="2000" dirty="0"/>
              <a:t>ヤンミルズ理論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03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4F2E9-3741-4F18-94D9-04C6D671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</a:t>
            </a:r>
            <a:r>
              <a:rPr kumimoji="1" lang="ja-JP" altLang="en-US" dirty="0"/>
              <a:t>は難しい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C8F708B-60A9-48BF-BB99-BCD54508E91F}"/>
              </a:ext>
            </a:extLst>
          </p:cNvPr>
          <p:cNvGrpSpPr/>
          <p:nvPr/>
        </p:nvGrpSpPr>
        <p:grpSpPr>
          <a:xfrm rot="21540000">
            <a:off x="551948" y="1257690"/>
            <a:ext cx="7002387" cy="1178703"/>
            <a:chOff x="971600" y="2296036"/>
            <a:chExt cx="7560840" cy="134898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47C4563-25E0-4F7A-89DE-3CD2BD907C9F}"/>
                </a:ext>
              </a:extLst>
            </p:cNvPr>
            <p:cNvSpPr/>
            <p:nvPr/>
          </p:nvSpPr>
          <p:spPr>
            <a:xfrm>
              <a:off x="971600" y="2296036"/>
              <a:ext cx="7560840" cy="134898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000000&lt;/fcolor&gt;&#10;  &lt;bcolor&gt;FFFFFFFF&lt;/bcolor&gt;&#10;  &lt;transparent&gt;True&lt;/transparent&gt;&#10;  &lt;resolution&gt;1800&lt;/resolution&gt;&#10;  &lt;imageh&gt;505&lt;/imageh&gt;&#10;  &lt;imagew&gt;3322&lt;/imagew&gt;&#10;  &lt;scale&gt;50&lt;/scale&gt;&#10;  &lt;cursor&gt;101&lt;/cursor&gt;&#10;&lt;/TeXTeX&gt;">
              <a:extLst>
                <a:ext uri="{FF2B5EF4-FFF2-40B4-BE49-F238E27FC236}">
                  <a16:creationId xmlns:a16="http://schemas.microsoft.com/office/drawing/2014/main" id="{2158FCAC-B60B-4C08-B9C9-899461BC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525" y="2454231"/>
              <a:ext cx="6885959" cy="1046777"/>
            </a:xfrm>
            <a:prstGeom prst="rect">
              <a:avLst/>
            </a:prstGeom>
            <a:effectLst>
              <a:outerShdw blurRad="127000" sx="102000" sy="102000" algn="ctr" rotWithShape="0">
                <a:schemeClr val="tx1">
                  <a:alpha val="60000"/>
                </a:schemeClr>
              </a:outerShdw>
            </a:effectLst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1AEAE2-714B-4A8F-9A38-CB0D0D596CDA}"/>
              </a:ext>
            </a:extLst>
          </p:cNvPr>
          <p:cNvSpPr txBox="1"/>
          <p:nvPr/>
        </p:nvSpPr>
        <p:spPr>
          <a:xfrm>
            <a:off x="487086" y="2615615"/>
            <a:ext cx="5769528" cy="2245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QCD</a:t>
            </a:r>
            <a:r>
              <a:rPr kumimoji="1" lang="ja-JP" altLang="en-US" sz="2400" dirty="0"/>
              <a:t>を解析的に解いて核子を作れるか？</a:t>
            </a:r>
            <a:endParaRPr lang="en-US" altLang="ja-JP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近似的な解なら得られてる？</a:t>
            </a: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クォークの閉じ込め？</a:t>
            </a: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「真空状態」は？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CB04895-627C-4B88-A42C-CB0E50FC2758}"/>
              </a:ext>
            </a:extLst>
          </p:cNvPr>
          <p:cNvGrpSpPr/>
          <p:nvPr/>
        </p:nvGrpSpPr>
        <p:grpSpPr>
          <a:xfrm>
            <a:off x="5714290" y="4271337"/>
            <a:ext cx="3340175" cy="2533530"/>
            <a:chOff x="5714290" y="4271337"/>
            <a:chExt cx="3340175" cy="2533530"/>
          </a:xfrm>
        </p:grpSpPr>
        <p:pic>
          <p:nvPicPr>
            <p:cNvPr id="7" name="図 6" descr="テーブル, 屋内, 人, 事務所 が含まれている画像&#10;&#10;自動的に生成された説明">
              <a:extLst>
                <a:ext uri="{FF2B5EF4-FFF2-40B4-BE49-F238E27FC236}">
                  <a16:creationId xmlns:a16="http://schemas.microsoft.com/office/drawing/2014/main" id="{DDE11989-E162-4132-AC6A-63C5F1D0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675" y="4271337"/>
              <a:ext cx="3255790" cy="217731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6CCEF87-05DA-45C1-AD77-8220424256DA}"/>
                </a:ext>
              </a:extLst>
            </p:cNvPr>
            <p:cNvSpPr txBox="1"/>
            <p:nvPr/>
          </p:nvSpPr>
          <p:spPr>
            <a:xfrm>
              <a:off x="5714290" y="6435535"/>
              <a:ext cx="29539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http://live.shogi.or.jp/ryuou/</a:t>
              </a:r>
              <a:endParaRPr lang="ja-JP" altLang="en-US" dirty="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17F79E-8A87-4FF2-83E1-D9270F0294EE}"/>
              </a:ext>
            </a:extLst>
          </p:cNvPr>
          <p:cNvSpPr txBox="1"/>
          <p:nvPr/>
        </p:nvSpPr>
        <p:spPr>
          <a:xfrm rot="21071698">
            <a:off x="6055902" y="2707319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NO!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E9F8AC-AF36-43F9-8CE1-025368D75109}"/>
              </a:ext>
            </a:extLst>
          </p:cNvPr>
          <p:cNvSpPr txBox="1"/>
          <p:nvPr/>
        </p:nvSpPr>
        <p:spPr>
          <a:xfrm rot="21071698">
            <a:off x="4508225" y="3213291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NO!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33CB80-8769-4F2F-B27D-203262346BED}"/>
              </a:ext>
            </a:extLst>
          </p:cNvPr>
          <p:cNvSpPr txBox="1"/>
          <p:nvPr/>
        </p:nvSpPr>
        <p:spPr>
          <a:xfrm rot="21071698">
            <a:off x="3600933" y="3750291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NO!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BD56D5-28FA-4EA8-9BC9-DB93320DCC9C}"/>
              </a:ext>
            </a:extLst>
          </p:cNvPr>
          <p:cNvSpPr txBox="1"/>
          <p:nvPr/>
        </p:nvSpPr>
        <p:spPr>
          <a:xfrm rot="21071698">
            <a:off x="3057245" y="4337112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NO!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00643E-AB9B-4079-93FA-3A274924F816}"/>
              </a:ext>
            </a:extLst>
          </p:cNvPr>
          <p:cNvSpPr txBox="1"/>
          <p:nvPr/>
        </p:nvSpPr>
        <p:spPr>
          <a:xfrm>
            <a:off x="320398" y="5533303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非線形</a:t>
            </a:r>
            <a:r>
              <a:rPr kumimoji="1" lang="en-US" altLang="ja-JP" sz="2400" dirty="0">
                <a:sym typeface="Wingdings" panose="05000000000000000000" pitchFamily="2" charset="2"/>
              </a:rPr>
              <a:t></a:t>
            </a:r>
            <a:r>
              <a:rPr kumimoji="1" lang="ja-JP" altLang="en-US" sz="2400" dirty="0"/>
              <a:t>重ね合わせの原理が使えない</a:t>
            </a:r>
            <a:endParaRPr kumimoji="1" lang="en-US" altLang="ja-JP" sz="2400" dirty="0"/>
          </a:p>
          <a:p>
            <a:r>
              <a:rPr lang="ja-JP" altLang="en-US" sz="2400" dirty="0"/>
              <a:t>摂動論も（一部の現象を除き）使えない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4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ユーザー定義 3">
      <a:majorFont>
        <a:latin typeface="Corbel"/>
        <a:ea typeface="游ゴシック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2_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 \ u s e p a c k a g e { b m }  
 \ p a g e s t y l e { e m p t y }  
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D91DE26-EDB5-41E3-A210-D77D0371522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2084</Words>
  <Application>Microsoft Office PowerPoint</Application>
  <PresentationFormat>画面に合わせる (4:3)</PresentationFormat>
  <Paragraphs>471</Paragraphs>
  <Slides>56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56</vt:i4>
      </vt:variant>
    </vt:vector>
  </HeadingPairs>
  <TitlesOfParts>
    <vt:vector size="76" baseType="lpstr">
      <vt:lpstr>Andalus</vt:lpstr>
      <vt:lpstr>HGPｺﾞｼｯｸE</vt:lpstr>
      <vt:lpstr>HGPｺﾞｼｯｸM</vt:lpstr>
      <vt:lpstr>HGS明朝E</vt:lpstr>
      <vt:lpstr>HGｺﾞｼｯｸE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Palatino Linotype</vt:lpstr>
      <vt:lpstr>Symbol</vt:lpstr>
      <vt:lpstr>Wingdings</vt:lpstr>
      <vt:lpstr>奥行</vt:lpstr>
      <vt:lpstr>1_奥行</vt:lpstr>
      <vt:lpstr>2_奥行</vt:lpstr>
      <vt:lpstr>エネルギー運動量テンソル で探る素粒子の世界</vt:lpstr>
      <vt:lpstr>ものは何からできている？</vt:lpstr>
      <vt:lpstr>素粒子標準模型</vt:lpstr>
      <vt:lpstr>量子色力学 Quantum ChromoDynamics (QCD)</vt:lpstr>
      <vt:lpstr>クォークの閉じ込め</vt:lpstr>
      <vt:lpstr>標準模型の作り方１</vt:lpstr>
      <vt:lpstr>標準模型の作り方２</vt:lpstr>
      <vt:lpstr>標準模型の作り方３</vt:lpstr>
      <vt:lpstr>QCDは難しい</vt:lpstr>
      <vt:lpstr>格子QCD第一原理数値計算</vt:lpstr>
      <vt:lpstr>クォーク閉じ込めの直感的説明 フラックスチューブ</vt:lpstr>
      <vt:lpstr>フラックスチューブの性質</vt:lpstr>
      <vt:lpstr>フラックスチューブの性質</vt:lpstr>
      <vt:lpstr>QCDの真空状態</vt:lpstr>
      <vt:lpstr>QCDの真空状態</vt:lpstr>
      <vt:lpstr>超高温・超高密度物質の物性</vt:lpstr>
      <vt:lpstr>素粒子階層の相転移現象</vt:lpstr>
      <vt:lpstr>素粒子階層の相転移現象</vt:lpstr>
      <vt:lpstr>ＱＣＤの相図</vt:lpstr>
      <vt:lpstr>相転移の次数</vt:lpstr>
      <vt:lpstr>相転移の次数</vt:lpstr>
      <vt:lpstr>相対論的重イオン衝突実験</vt:lpstr>
      <vt:lpstr>相対論的重イオン衝突実験</vt:lpstr>
      <vt:lpstr>PowerPoint プレゼンテーション</vt:lpstr>
      <vt:lpstr>宇宙最高密度の一次相転移 ＝物質による真空の破壊</vt:lpstr>
      <vt:lpstr>陽子の構造をどう理解する？</vt:lpstr>
      <vt:lpstr>圧力分布</vt:lpstr>
      <vt:lpstr>圧力分布</vt:lpstr>
      <vt:lpstr>陽子構造探索実験</vt:lpstr>
      <vt:lpstr>エネルギー運動量テンソル</vt:lpstr>
      <vt:lpstr>陽子の重力形状因子</vt:lpstr>
      <vt:lpstr>応力：面に働く力</vt:lpstr>
      <vt:lpstr>応力：面に働く力</vt:lpstr>
      <vt:lpstr>Force</vt:lpstr>
      <vt:lpstr>格子上でのT_μν</vt:lpstr>
      <vt:lpstr>クォーク・反クォーク系</vt:lpstr>
      <vt:lpstr>板書</vt:lpstr>
      <vt:lpstr>電磁気学：Maxwell応力</vt:lpstr>
      <vt:lpstr>Maxwell応力</vt:lpstr>
      <vt:lpstr>クォーク・反クォーク系</vt:lpstr>
      <vt:lpstr>Yang-Mills vs Maxwell</vt:lpstr>
      <vt:lpstr>Force</vt:lpstr>
      <vt:lpstr>Force</vt:lpstr>
      <vt:lpstr>Force</vt:lpstr>
      <vt:lpstr>格子上でのT_μν</vt:lpstr>
      <vt:lpstr>Gradient Flow = 粗視化</vt:lpstr>
      <vt:lpstr>Gradient Flow = 粗視化</vt:lpstr>
      <vt:lpstr>熱力学量の解析</vt:lpstr>
      <vt:lpstr>双対超伝導描像</vt:lpstr>
      <vt:lpstr>応力テンソルの比較 中間平面上の各チャンネルの振る舞い</vt:lpstr>
      <vt:lpstr>局所系におけるT_μνの量子効果</vt:lpstr>
      <vt:lpstr>有限温度相転移</vt:lpstr>
      <vt:lpstr>単一クォーク周辺</vt:lpstr>
      <vt:lpstr>単一クォーク周辺</vt:lpstr>
      <vt:lpstr>まとめ</vt:lpstr>
      <vt:lpstr>宿題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現実と仮想の実験で 解き明かす 素粒子階層の物性物理</dc:title>
  <dc:creator>Masakiyo Kitazawa</dc:creator>
  <cp:lastModifiedBy>Kitazawa Masakiyo</cp:lastModifiedBy>
  <cp:revision>162</cp:revision>
  <dcterms:created xsi:type="dcterms:W3CDTF">2018-06-02T13:34:36Z</dcterms:created>
  <dcterms:modified xsi:type="dcterms:W3CDTF">2022-01-21T05:45:44Z</dcterms:modified>
</cp:coreProperties>
</file>