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1061" r:id="rId4"/>
    <p:sldId id="1077" r:id="rId5"/>
    <p:sldId id="1082" r:id="rId6"/>
    <p:sldId id="1078" r:id="rId7"/>
    <p:sldId id="1083" r:id="rId8"/>
    <p:sldId id="1086" r:id="rId9"/>
    <p:sldId id="1093" r:id="rId10"/>
    <p:sldId id="1087" r:id="rId11"/>
    <p:sldId id="1085" r:id="rId12"/>
    <p:sldId id="1084" r:id="rId13"/>
    <p:sldId id="1088" r:id="rId14"/>
    <p:sldId id="1089" r:id="rId15"/>
    <p:sldId id="1090" r:id="rId16"/>
    <p:sldId id="1091" r:id="rId17"/>
    <p:sldId id="1092" r:id="rId18"/>
    <p:sldId id="1005" r:id="rId19"/>
    <p:sldId id="1009" r:id="rId20"/>
    <p:sldId id="1054" r:id="rId21"/>
    <p:sldId id="1049" r:id="rId22"/>
    <p:sldId id="1056" r:id="rId23"/>
    <p:sldId id="1080" r:id="rId24"/>
    <p:sldId id="1079" r:id="rId25"/>
    <p:sldId id="1060" r:id="rId26"/>
    <p:sldId id="1065" r:id="rId27"/>
    <p:sldId id="1062" r:id="rId28"/>
    <p:sldId id="1063" r:id="rId29"/>
    <p:sldId id="1066" r:id="rId30"/>
    <p:sldId id="1067" r:id="rId31"/>
    <p:sldId id="1068" r:id="rId32"/>
    <p:sldId id="1069" r:id="rId33"/>
    <p:sldId id="1070" r:id="rId34"/>
    <p:sldId id="1071" r:id="rId35"/>
    <p:sldId id="1072" r:id="rId36"/>
    <p:sldId id="1075" r:id="rId37"/>
    <p:sldId id="1074" r:id="rId38"/>
    <p:sldId id="1076" r:id="rId39"/>
    <p:sldId id="1081" r:id="rId40"/>
    <p:sldId id="1073" r:id="rId4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CCFF"/>
    <a:srgbClr val="92D050"/>
    <a:srgbClr val="C00000"/>
    <a:srgbClr val="152542"/>
    <a:srgbClr val="3A64AD"/>
    <a:srgbClr val="D9D9D9"/>
    <a:srgbClr val="203864"/>
    <a:srgbClr val="2A4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543FD-5FC4-48B2-AB89-DDD4E3BED70F}" v="2421" dt="2022-02-14T04:42:22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17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58F70095-E069-4706-A59F-8C02D4F02D53}"/>
    <pc:docChg chg="undo redo custSel addSld delSld modSld sldOrd modMainMaster">
      <pc:chgData name="Kitazawa Masakiyo" userId="2bf3742da7ad8ecb" providerId="LiveId" clId="{58F70095-E069-4706-A59F-8C02D4F02D53}" dt="2021-09-24T07:10:42.970" v="6481" actId="20577"/>
      <pc:docMkLst>
        <pc:docMk/>
      </pc:docMkLst>
      <pc:sldChg chg="addSp modSp new mod setBg">
        <pc:chgData name="Kitazawa Masakiyo" userId="2bf3742da7ad8ecb" providerId="LiveId" clId="{58F70095-E069-4706-A59F-8C02D4F02D53}" dt="2021-09-24T04:13:16.067" v="5137" actId="20577"/>
        <pc:sldMkLst>
          <pc:docMk/>
          <pc:sldMk cId="2378075064" sldId="256"/>
        </pc:sldMkLst>
        <pc:spChg chg="mod">
          <ac:chgData name="Kitazawa Masakiyo" userId="2bf3742da7ad8ecb" providerId="LiveId" clId="{58F70095-E069-4706-A59F-8C02D4F02D53}" dt="2021-09-23T23:44:22.254" v="3790" actId="404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58F70095-E069-4706-A59F-8C02D4F02D53}" dt="2021-09-24T04:13:16.067" v="5137" actId="20577"/>
          <ac:spMkLst>
            <pc:docMk/>
            <pc:sldMk cId="2378075064" sldId="256"/>
            <ac:spMk id="3" creationId="{DDF0EC8A-1C70-4F39-9313-306A730E0886}"/>
          </ac:spMkLst>
        </pc:spChg>
        <pc:spChg chg="add mod">
          <ac:chgData name="Kitazawa Masakiyo" userId="2bf3742da7ad8ecb" providerId="LiveId" clId="{58F70095-E069-4706-A59F-8C02D4F02D53}" dt="2021-09-23T15:11:57.566" v="1264" actId="1035"/>
          <ac:spMkLst>
            <pc:docMk/>
            <pc:sldMk cId="2378075064" sldId="256"/>
            <ac:spMk id="4" creationId="{61CF844B-E0A9-414A-B557-4DCB4C7A1CF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8" creationId="{6F5A5072-7B47-4D32-B52A-4EBBF590B8A5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0" creationId="{9715DAF0-AE1B-46C9-8A6B-DB2AA05AB91D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2" creationId="{6016219D-510E-4184-9090-6D5578A87BD1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4" creationId="{AFF4A713-7B75-4B21-90D7-5AB19547C72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6" creationId="{DC631C0B-6DA6-4E57-8231-CE32B3434A7E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8" creationId="{C29501E6-A978-4A61-9689-9085AF97A53A}"/>
          </ac:spMkLst>
        </pc:spChg>
      </pc:sldChg>
      <pc:sldChg chg="addSp delSp modSp new del mod modTransition setBg addAnim delAnim">
        <pc:chgData name="Kitazawa Masakiyo" userId="2bf3742da7ad8ecb" providerId="LiveId" clId="{58F70095-E069-4706-A59F-8C02D4F02D53}" dt="2021-09-23T14:57:17.651" v="923" actId="2696"/>
        <pc:sldMkLst>
          <pc:docMk/>
          <pc:sldMk cId="4291646713" sldId="257"/>
        </pc:sldMkLst>
        <pc:spChg chg="mod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2" creationId="{271987E6-AA1B-4A74-9B2D-D867BC90FC9D}"/>
          </ac:spMkLst>
        </pc:spChg>
        <pc:spChg chg="del mod">
          <ac:chgData name="Kitazawa Masakiyo" userId="2bf3742da7ad8ecb" providerId="LiveId" clId="{58F70095-E069-4706-A59F-8C02D4F02D53}" dt="2021-09-23T06:11:13.150" v="25" actId="478"/>
          <ac:spMkLst>
            <pc:docMk/>
            <pc:sldMk cId="4291646713" sldId="257"/>
            <ac:spMk id="3" creationId="{48C5FC5F-7072-404F-9D80-C1AEDDD0EBF8}"/>
          </ac:spMkLst>
        </pc:spChg>
        <pc:spChg chg="add mod">
          <ac:chgData name="Kitazawa Masakiyo" userId="2bf3742da7ad8ecb" providerId="LiveId" clId="{58F70095-E069-4706-A59F-8C02D4F02D53}" dt="2021-09-23T06:53:23.377" v="137" actId="20577"/>
          <ac:spMkLst>
            <pc:docMk/>
            <pc:sldMk cId="4291646713" sldId="257"/>
            <ac:spMk id="4" creationId="{6FC3687F-BAFC-44BC-A070-189493BB160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8" creationId="{DEE2AD96-B495-4E06-9291-B71706F728CB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0" creationId="{53CF6D67-C5A8-4ADD-9E8E-1E38CA1D316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2" creationId="{86909FA0-B515-4681-B7A8-FA281D133B94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4" creationId="{21C9FE86-FCC3-4A31-AA1C-C882262B7FE7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6" creationId="{7D96243B-ECED-4B71-8E06-AE9A285EAD20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8" creationId="{A09989E4-EFDC-4A90-A633-E0525FB4139E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3" creationId="{C4E4288A-DFC8-40A2-90E5-70E851A933A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5" creationId="{9AD93FD3-7DF2-4DC8-BD55-8B2EB5F63F2A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7" creationId="{956571CF-1434-4180-A385-D4AC63B6269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9" creationId="{19D0EF7D-8D7F-4A18-A68B-92E2D448730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9" creationId="{53E5B1A8-3AC9-4BD1-9BBC-78CA94F2D1BA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1" creationId="{16F9E488-0718-4E1E-9D12-26779F606252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2" creationId="{D20AEB5B-DFC7-42B4-9FAA-6B95E01D0FC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4" creationId="{43C48B49-6135-48B6-AC0F-97E5D8D1F03F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5" creationId="{C1DD1A8A-57D5-4A81-AD04-532B043C5611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7" creationId="{007891EC-4501-44ED-A8C8-B11B6DB767AB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8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0" creationId="{F256AC18-FB41-4977-8B0C-F5082335AB7D}"/>
          </ac:spMkLst>
        </pc:spChg>
        <pc:spChg chg="add del">
          <ac:chgData name="Kitazawa Masakiyo" userId="2bf3742da7ad8ecb" providerId="LiveId" clId="{58F70095-E069-4706-A59F-8C02D4F02D53}" dt="2021-09-23T06:48:28.601" v="106" actId="26606"/>
          <ac:spMkLst>
            <pc:docMk/>
            <pc:sldMk cId="4291646713" sldId="257"/>
            <ac:spMk id="51" creationId="{2643BE6C-86B7-4AB9-91E8-9B5DB45AC8EA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2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4" creationId="{C29501E6-A978-4A61-9689-9085AF97A53A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5" creationId="{6F5A5072-7B47-4D32-B52A-4EBBF590B8A5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7" creationId="{6016219D-510E-4184-9090-6D5578A87BD1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8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9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0" creationId="{577D6B2E-37A3-429E-A37C-F30ED6487282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1" creationId="{5CEAD642-85CF-4750-8432-7C80C901F00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2" creationId="{FA33EEAE-15D5-4119-8C1E-89D943F911EF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3" creationId="{730D8B3B-9B80-4025-B934-26DC7D7CD23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4" creationId="{1064D5D5-227B-4F66-9AEA-46F570E793B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5" creationId="{646B67A4-D328-4747-A82B-65E84FA4636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6" creationId="{B5A1B09C-1565-46F8-B70F-621C5EB48A0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7" creationId="{8C516CC8-80AC-446C-A56E-9F54B7210402}"/>
          </ac:spMkLst>
        </pc:spChg>
        <pc:grpChg chg="add del">
          <ac:chgData name="Kitazawa Masakiyo" userId="2bf3742da7ad8ecb" providerId="LiveId" clId="{58F70095-E069-4706-A59F-8C02D4F02D53}" dt="2021-09-23T06:10:34.815" v="6" actId="26606"/>
          <ac:grpSpMkLst>
            <pc:docMk/>
            <pc:sldMk cId="4291646713" sldId="257"/>
            <ac:grpSpMk id="31" creationId="{C770F868-28FE-4B38-8FC7-E9C841B837FA}"/>
          </ac:grpSpMkLst>
        </pc:grpChg>
        <pc:grpChg chg="add del">
          <ac:chgData name="Kitazawa Masakiyo" userId="2bf3742da7ad8ecb" providerId="LiveId" clId="{58F70095-E069-4706-A59F-8C02D4F02D53}" dt="2021-09-23T06:12:51.257" v="43" actId="26606"/>
          <ac:grpSpMkLst>
            <pc:docMk/>
            <pc:sldMk cId="4291646713" sldId="257"/>
            <ac:grpSpMk id="43" creationId="{64B93721-934F-4F1E-A868-0B2BA110D3B5}"/>
          </ac:grpSpMkLst>
        </pc:grpChg>
        <pc:picChg chg="add del">
          <ac:chgData name="Kitazawa Masakiyo" userId="2bf3742da7ad8ecb" providerId="LiveId" clId="{58F70095-E069-4706-A59F-8C02D4F02D53}" dt="2021-09-23T06:48:11.611" v="104" actId="26606"/>
          <ac:picMkLst>
            <pc:docMk/>
            <pc:sldMk cId="4291646713" sldId="257"/>
            <ac:picMk id="49" creationId="{E983F685-B402-4A2F-B9DE-4560AC1B6212}"/>
          </ac:picMkLst>
        </pc:picChg>
        <pc:picChg chg="add del">
          <ac:chgData name="Kitazawa Masakiyo" userId="2bf3742da7ad8ecb" providerId="LiveId" clId="{58F70095-E069-4706-A59F-8C02D4F02D53}" dt="2021-09-23T06:48:28.601" v="106" actId="26606"/>
          <ac:picMkLst>
            <pc:docMk/>
            <pc:sldMk cId="4291646713" sldId="257"/>
            <ac:picMk id="53" creationId="{752D4BE1-8F95-4E8A-A0F8-534CB116AD1D}"/>
          </ac:picMkLst>
        </pc:picChg>
      </pc:sldChg>
      <pc:sldChg chg="addSp delSp modSp new mod ord setBg">
        <pc:chgData name="Kitazawa Masakiyo" userId="2bf3742da7ad8ecb" providerId="LiveId" clId="{58F70095-E069-4706-A59F-8C02D4F02D53}" dt="2021-09-24T06:44:01.710" v="6424" actId="1038"/>
        <pc:sldMkLst>
          <pc:docMk/>
          <pc:sldMk cId="2798097613" sldId="258"/>
        </pc:sldMkLst>
        <pc:spChg chg="mod">
          <ac:chgData name="Kitazawa Masakiyo" userId="2bf3742da7ad8ecb" providerId="LiveId" clId="{58F70095-E069-4706-A59F-8C02D4F02D53}" dt="2021-09-24T05:05:23.174" v="6055" actId="20577"/>
          <ac:spMkLst>
            <pc:docMk/>
            <pc:sldMk cId="2798097613" sldId="258"/>
            <ac:spMk id="2" creationId="{3CC08191-D164-4FAD-8CC7-6AD5B5AACB93}"/>
          </ac:spMkLst>
        </pc:spChg>
        <pc:spChg chg="add del mod">
          <ac:chgData name="Kitazawa Masakiyo" userId="2bf3742da7ad8ecb" providerId="LiveId" clId="{58F70095-E069-4706-A59F-8C02D4F02D53}" dt="2021-09-23T13:49:38.231" v="249" actId="478"/>
          <ac:spMkLst>
            <pc:docMk/>
            <pc:sldMk cId="2798097613" sldId="258"/>
            <ac:spMk id="3" creationId="{5FF31FB3-F542-41FA-8F0E-B825B56539BF}"/>
          </ac:spMkLst>
        </pc:spChg>
        <pc:spChg chg="del">
          <ac:chgData name="Kitazawa Masakiyo" userId="2bf3742da7ad8ecb" providerId="LiveId" clId="{58F70095-E069-4706-A59F-8C02D4F02D53}" dt="2021-09-23T06:57:29.934" v="175" actId="478"/>
          <ac:spMkLst>
            <pc:docMk/>
            <pc:sldMk cId="2798097613" sldId="258"/>
            <ac:spMk id="3" creationId="{C9821654-FC99-4BD7-804B-E942A44267DB}"/>
          </ac:spMkLst>
        </pc:spChg>
        <pc:spChg chg="add del mod">
          <ac:chgData name="Kitazawa Masakiyo" userId="2bf3742da7ad8ecb" providerId="LiveId" clId="{58F70095-E069-4706-A59F-8C02D4F02D53}" dt="2021-09-23T13:49:07.144" v="245"/>
          <ac:spMkLst>
            <pc:docMk/>
            <pc:sldMk cId="2798097613" sldId="258"/>
            <ac:spMk id="4" creationId="{BF56F2DE-65E0-4977-96F4-14B4380BC449}"/>
          </ac:spMkLst>
        </pc:spChg>
        <pc:spChg chg="add mod ord">
          <ac:chgData name="Kitazawa Masakiyo" userId="2bf3742da7ad8ecb" providerId="LiveId" clId="{58F70095-E069-4706-A59F-8C02D4F02D53}" dt="2021-09-24T06:43:53.531" v="6407" actId="1038"/>
          <ac:spMkLst>
            <pc:docMk/>
            <pc:sldMk cId="2798097613" sldId="258"/>
            <ac:spMk id="5" creationId="{A5918B35-C4F3-4E02-B23A-515FB775CB7F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6" creationId="{81E2FC96-FE4A-41BB-BCFE-9EC2D6159B92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7" creationId="{D23EB13A-A08F-42D2-8221-A7B82B556C4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7" creationId="{D4993743-B10A-433C-9996-3035D2C3ABC6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8" creationId="{BB3B8946-A0AA-42D4-8A24-639DC6EA170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9" creationId="{AB1038E6-06EF-4DCB-B52E-D3825C50F7C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10" creationId="{5A0118C5-4F8D-4CF4-BADD-53FEACC6C42A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1" creationId="{5C7EF35C-8B7D-4026-8F09-8B2B2250579B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4" creationId="{2900993B-8A3F-4178-B1CC-62E739A6FE2B}"/>
          </ac:spMkLst>
        </pc:spChg>
        <pc:spChg chg="add mod or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5" creationId="{21EB14BD-F87D-49EA-BF4F-BD3747630E0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5" creationId="{5F24A71D-C0A9-49AC-B2D1-5A9EA2BD383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9" creationId="{14280C55-570C-4284-9850-B2BA33DB672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0" creationId="{EAED1919-54A1-41C9-B30B-A3FF3F58E38B}"/>
          </ac:spMkLst>
        </pc:spChg>
        <pc:spChg chg="add del mod">
          <ac:chgData name="Kitazawa Masakiyo" userId="2bf3742da7ad8ecb" providerId="LiveId" clId="{58F70095-E069-4706-A59F-8C02D4F02D53}" dt="2021-09-24T00:01:57.433" v="3978" actId="478"/>
          <ac:spMkLst>
            <pc:docMk/>
            <pc:sldMk cId="2798097613" sldId="258"/>
            <ac:spMk id="21" creationId="{2FB8381F-EF87-4B68-8F3F-58DB6F7D9AF8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6" creationId="{FFFEB18F-F81F-4CED-BE64-EB888A77C3B8}"/>
          </ac:spMkLst>
        </pc:spChg>
        <pc:spChg chg="mod">
          <ac:chgData name="Kitazawa Masakiyo" userId="2bf3742da7ad8ecb" providerId="LiveId" clId="{58F70095-E069-4706-A59F-8C02D4F02D53}" dt="2021-09-23T15:31:20.646" v="1928" actId="1076"/>
          <ac:spMkLst>
            <pc:docMk/>
            <pc:sldMk cId="2798097613" sldId="258"/>
            <ac:spMk id="201" creationId="{5BB2F078-8B6B-4E5C-A664-5AC80CBCBAAD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202" creationId="{270C49A2-E3C1-438B-AD39-7DD689CF8853}"/>
          </ac:spMkLst>
        </pc:s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2" creationId="{00C7DD97-49DC-4BFD-951D-CFF51B976DE9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6" creationId="{176786CF-68E6-476D-909E-8522718B7BE0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2" creationId="{00E015F5-1A99-4E40-BC3D-7707802996B5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8" creationId="{A04977CB-3825-471A-A590-C57F8C350306}"/>
          </ac:grpSpMkLst>
        </pc:grpChg>
        <pc:grpChg chg="add mod">
          <ac:chgData name="Kitazawa Masakiyo" userId="2bf3742da7ad8ecb" providerId="LiveId" clId="{58F70095-E069-4706-A59F-8C02D4F02D53}" dt="2021-09-24T06:43:53.531" v="6407" actId="1038"/>
          <ac:grpSpMkLst>
            <pc:docMk/>
            <pc:sldMk cId="2798097613" sldId="258"/>
            <ac:grpSpMk id="199" creationId="{D48D1310-BE24-471E-9341-466606452E28}"/>
          </ac:grpSpMkLst>
        </pc:grp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3" creationId="{A5B45117-881B-42C5-92C7-1E8A5CB8A6B7}"/>
          </ac:picMkLst>
        </pc:picChg>
        <pc:picChg chg="add mo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4" creationId="{499BF094-1A45-4FC5-ABE7-25335866E50B}"/>
          </ac:picMkLst>
        </pc:picChg>
        <pc:picChg chg="add del">
          <ac:chgData name="Kitazawa Masakiyo" userId="2bf3742da7ad8ecb" providerId="LiveId" clId="{58F70095-E069-4706-A59F-8C02D4F02D53}" dt="2021-09-23T06:35:00.933" v="52"/>
          <ac:picMkLst>
            <pc:docMk/>
            <pc:sldMk cId="2798097613" sldId="258"/>
            <ac:picMk id="4" creationId="{F69D302A-8510-4D22-8D0A-99B1EBE3E44A}"/>
          </ac:picMkLst>
        </pc:pic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198" creationId="{EF085DDB-5D97-473E-A8D8-8A9415A74F63}"/>
          </ac:picMkLst>
        </pc:picChg>
        <pc:picChg chg="mod">
          <ac:chgData name="Kitazawa Masakiyo" userId="2bf3742da7ad8ecb" providerId="LiveId" clId="{58F70095-E069-4706-A59F-8C02D4F02D53}" dt="2021-09-23T15:27:00.556" v="1575"/>
          <ac:picMkLst>
            <pc:docMk/>
            <pc:sldMk cId="2798097613" sldId="258"/>
            <ac:picMk id="200" creationId="{5B6A4785-F618-4C8C-8BFA-D2BB12A21ADF}"/>
          </ac:picMkLst>
        </pc:picChg>
      </pc:sldChg>
      <pc:sldChg chg="new del">
        <pc:chgData name="Kitazawa Masakiyo" userId="2bf3742da7ad8ecb" providerId="LiveId" clId="{58F70095-E069-4706-A59F-8C02D4F02D53}" dt="2021-09-23T06:13:05.897" v="45" actId="680"/>
        <pc:sldMkLst>
          <pc:docMk/>
          <pc:sldMk cId="3384716557" sldId="258"/>
        </pc:sldMkLst>
      </pc:sldChg>
      <pc:sldChg chg="addSp modSp add del mod">
        <pc:chgData name="Kitazawa Masakiyo" userId="2bf3742da7ad8ecb" providerId="LiveId" clId="{58F70095-E069-4706-A59F-8C02D4F02D53}" dt="2021-09-23T14:28:32.815" v="836" actId="2696"/>
        <pc:sldMkLst>
          <pc:docMk/>
          <pc:sldMk cId="1029490025" sldId="259"/>
        </pc:sldMkLst>
        <pc:spChg chg="add mod">
          <ac:chgData name="Kitazawa Masakiyo" userId="2bf3742da7ad8ecb" providerId="LiveId" clId="{58F70095-E069-4706-A59F-8C02D4F02D53}" dt="2021-09-23T13:48:40.341" v="239" actId="207"/>
          <ac:spMkLst>
            <pc:docMk/>
            <pc:sldMk cId="1029490025" sldId="259"/>
            <ac:spMk id="3" creationId="{F2613862-4939-490C-B1F1-7F4B3E853E1D}"/>
          </ac:spMkLst>
        </pc:spChg>
      </pc:sldChg>
      <pc:sldChg chg="addSp delSp add del setBg delDesignElem">
        <pc:chgData name="Kitazawa Masakiyo" userId="2bf3742da7ad8ecb" providerId="LiveId" clId="{58F70095-E069-4706-A59F-8C02D4F02D53}" dt="2021-09-23T06:34:55.090" v="50"/>
        <pc:sldMkLst>
          <pc:docMk/>
          <pc:sldMk cId="1172319821" sldId="259"/>
        </pc:sldMkLst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9" creationId="{53E5B1A8-3AC9-4BD1-9BBC-78CA94F2D1BA}"/>
          </ac:spMkLst>
        </pc:spChg>
      </pc:sldChg>
      <pc:sldChg chg="del">
        <pc:chgData name="Kitazawa Masakiyo" userId="2bf3742da7ad8ecb" providerId="LiveId" clId="{58F70095-E069-4706-A59F-8C02D4F02D53}" dt="2021-09-23T06:34:52.538" v="47"/>
        <pc:sldMkLst>
          <pc:docMk/>
          <pc:sldMk cId="1752210909" sldId="259"/>
        </pc:sldMkLst>
      </pc:sldChg>
      <pc:sldChg chg="addSp delSp modSp new mod ord modAnim">
        <pc:chgData name="Kitazawa Masakiyo" userId="2bf3742da7ad8ecb" providerId="LiveId" clId="{58F70095-E069-4706-A59F-8C02D4F02D53}" dt="2021-09-24T06:24:13.223" v="6310" actId="1036"/>
        <pc:sldMkLst>
          <pc:docMk/>
          <pc:sldMk cId="885473987" sldId="260"/>
        </pc:sldMkLst>
        <pc:spChg chg="del">
          <ac:chgData name="Kitazawa Masakiyo" userId="2bf3742da7ad8ecb" providerId="LiveId" clId="{58F70095-E069-4706-A59F-8C02D4F02D53}" dt="2021-09-23T13:54:37.261" v="413" actId="478"/>
          <ac:spMkLst>
            <pc:docMk/>
            <pc:sldMk cId="885473987" sldId="260"/>
            <ac:spMk id="2" creationId="{847B899F-09DF-4ABF-9674-B97F621AD73A}"/>
          </ac:spMkLst>
        </pc:spChg>
        <pc:spChg chg="add mod">
          <ac:chgData name="Kitazawa Masakiyo" userId="2bf3742da7ad8ecb" providerId="LiveId" clId="{58F70095-E069-4706-A59F-8C02D4F02D53}" dt="2021-09-24T00:20:35.289" v="4402" actId="20577"/>
          <ac:spMkLst>
            <pc:docMk/>
            <pc:sldMk cId="885473987" sldId="260"/>
            <ac:spMk id="2" creationId="{E097B0A3-32CD-469A-A44D-49E27F154F85}"/>
          </ac:spMkLst>
        </pc:spChg>
        <pc:spChg chg="mod">
          <ac:chgData name="Kitazawa Masakiyo" userId="2bf3742da7ad8ecb" providerId="LiveId" clId="{58F70095-E069-4706-A59F-8C02D4F02D53}" dt="2021-09-23T13:54:32.864" v="412" actId="20577"/>
          <ac:spMkLst>
            <pc:docMk/>
            <pc:sldMk cId="885473987" sldId="260"/>
            <ac:spMk id="3" creationId="{796192D9-0523-4457-88A5-33C51E3092A1}"/>
          </ac:spMkLst>
        </pc:spChg>
        <pc:spChg chg="add mod">
          <ac:chgData name="Kitazawa Masakiyo" userId="2bf3742da7ad8ecb" providerId="LiveId" clId="{58F70095-E069-4706-A59F-8C02D4F02D53}" dt="2021-09-23T14:25:13.082" v="741" actId="113"/>
          <ac:spMkLst>
            <pc:docMk/>
            <pc:sldMk cId="885473987" sldId="260"/>
            <ac:spMk id="5" creationId="{EDF58CF3-9A26-4ADD-A813-231266167C9A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6" creationId="{19F09419-8CE7-4756-9BAC-DF2F03975EC1}"/>
          </ac:spMkLst>
        </pc:spChg>
        <pc:spChg chg="add mod">
          <ac:chgData name="Kitazawa Masakiyo" userId="2bf3742da7ad8ecb" providerId="LiveId" clId="{58F70095-E069-4706-A59F-8C02D4F02D53}" dt="2021-09-24T00:18:42.948" v="4325" actId="403"/>
          <ac:spMkLst>
            <pc:docMk/>
            <pc:sldMk cId="885473987" sldId="260"/>
            <ac:spMk id="11" creationId="{D46EDEBB-BF04-42E6-B820-B40E0442B254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12" creationId="{4C96BD2D-1DCB-496A-BD44-1437E178E2A2}"/>
          </ac:spMkLst>
        </pc:spChg>
        <pc:spChg chg="add mod">
          <ac:chgData name="Kitazawa Masakiyo" userId="2bf3742da7ad8ecb" providerId="LiveId" clId="{58F70095-E069-4706-A59F-8C02D4F02D53}" dt="2021-09-24T05:00:50.083" v="6020" actId="164"/>
          <ac:spMkLst>
            <pc:docMk/>
            <pc:sldMk cId="885473987" sldId="260"/>
            <ac:spMk id="13" creationId="{931DA358-785D-4DB3-99E0-3B5DBD3E6504}"/>
          </ac:spMkLst>
        </pc:spChg>
        <pc:spChg chg="add mod">
          <ac:chgData name="Kitazawa Masakiyo" userId="2bf3742da7ad8ecb" providerId="LiveId" clId="{58F70095-E069-4706-A59F-8C02D4F02D53}" dt="2021-09-24T05:45:35.563" v="6181" actId="1076"/>
          <ac:spMkLst>
            <pc:docMk/>
            <pc:sldMk cId="885473987" sldId="260"/>
            <ac:spMk id="15" creationId="{9F0A5F53-713D-4DE7-ADBF-195B51666681}"/>
          </ac:spMkLst>
        </pc:spChg>
        <pc:spChg chg="add mod ord">
          <ac:chgData name="Kitazawa Masakiyo" userId="2bf3742da7ad8ecb" providerId="LiveId" clId="{58F70095-E069-4706-A59F-8C02D4F02D53}" dt="2021-09-24T05:45:09.783" v="6177" actId="14100"/>
          <ac:spMkLst>
            <pc:docMk/>
            <pc:sldMk cId="885473987" sldId="260"/>
            <ac:spMk id="16" creationId="{B5DD1D49-3F38-4E2E-B45B-A585ABE30D45}"/>
          </ac:spMkLst>
        </pc:spChg>
        <pc:grpChg chg="add mod">
          <ac:chgData name="Kitazawa Masakiyo" userId="2bf3742da7ad8ecb" providerId="LiveId" clId="{58F70095-E069-4706-A59F-8C02D4F02D53}" dt="2021-09-24T06:23:34.248" v="6300"/>
          <ac:grpSpMkLst>
            <pc:docMk/>
            <pc:sldMk cId="885473987" sldId="260"/>
            <ac:grpSpMk id="9" creationId="{6480C755-B995-4CE2-A2E9-B5A5DBD11B39}"/>
          </ac:grpSpMkLst>
        </pc:grpChg>
        <pc:picChg chg="add mod">
          <ac:chgData name="Kitazawa Masakiyo" userId="2bf3742da7ad8ecb" providerId="LiveId" clId="{58F70095-E069-4706-A59F-8C02D4F02D53}" dt="2021-09-24T00:18:07.933" v="4251" actId="14100"/>
          <ac:picMkLst>
            <pc:docMk/>
            <pc:sldMk cId="885473987" sldId="260"/>
            <ac:picMk id="4" creationId="{D73F8DE4-698D-4329-9E6C-E7079476CD39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7" creationId="{754CE56B-479D-401F-ACDC-BC07E7198348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8" creationId="{09D5013A-4D2B-4469-9BCE-F285EE17D844}"/>
          </ac:picMkLst>
        </pc:picChg>
        <pc:picChg chg="add mod modCrop">
          <ac:chgData name="Kitazawa Masakiyo" userId="2bf3742da7ad8ecb" providerId="LiveId" clId="{58F70095-E069-4706-A59F-8C02D4F02D53}" dt="2021-09-24T06:24:13.223" v="6310" actId="1036"/>
          <ac:picMkLst>
            <pc:docMk/>
            <pc:sldMk cId="885473987" sldId="260"/>
            <ac:picMk id="10" creationId="{EE4E35EE-2095-4086-8D22-D60C2D6CDA04}"/>
          </ac:picMkLst>
        </pc:picChg>
        <pc:picChg chg="add mod">
          <ac:chgData name="Kitazawa Masakiyo" userId="2bf3742da7ad8ecb" providerId="LiveId" clId="{58F70095-E069-4706-A59F-8C02D4F02D53}" dt="2021-09-24T05:00:50.083" v="6020" actId="164"/>
          <ac:picMkLst>
            <pc:docMk/>
            <pc:sldMk cId="885473987" sldId="260"/>
            <ac:picMk id="14" creationId="{647C78D9-C76B-4F09-936E-96BA7E0DB50F}"/>
          </ac:picMkLst>
        </pc:picChg>
      </pc:sldChg>
      <pc:sldChg chg="new del">
        <pc:chgData name="Kitazawa Masakiyo" userId="2bf3742da7ad8ecb" providerId="LiveId" clId="{58F70095-E069-4706-A59F-8C02D4F02D53}" dt="2021-09-23T13:51:19.408" v="292" actId="680"/>
        <pc:sldMkLst>
          <pc:docMk/>
          <pc:sldMk cId="2869073464" sldId="260"/>
        </pc:sldMkLst>
      </pc:sldChg>
      <pc:sldChg chg="addSp delSp modSp del mod">
        <pc:chgData name="Kitazawa Masakiyo" userId="2bf3742da7ad8ecb" providerId="LiveId" clId="{58F70095-E069-4706-A59F-8C02D4F02D53}" dt="2021-09-23T15:09:41.595" v="1216" actId="2696"/>
        <pc:sldMkLst>
          <pc:docMk/>
          <pc:sldMk cId="4155151995" sldId="512"/>
        </pc:sldMkLst>
        <pc:spChg chg="mod">
          <ac:chgData name="Kitazawa Masakiyo" userId="2bf3742da7ad8ecb" providerId="LiveId" clId="{58F70095-E069-4706-A59F-8C02D4F02D53}" dt="2021-09-23T15:02:59.159" v="1042" actId="17032"/>
          <ac:spMkLst>
            <pc:docMk/>
            <pc:sldMk cId="4155151995" sldId="512"/>
            <ac:spMk id="27" creationId="{01AF39A0-6846-4862-8168-BC492054828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0" creationId="{525F4F6A-B77F-464D-AEE9-F902CBB12390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1" creationId="{02CB7977-F61A-417B-94F2-17DBB17D72E4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4" creationId="{7128949C-B8BB-4626-8D2B-F212EACF614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9" creationId="{5B3E6F5F-97C4-4C02-B170-3A2FBD65661E}"/>
          </ac:spMkLst>
        </pc:spChg>
        <pc:picChg chg="add del mod">
          <ac:chgData name="Kitazawa Masakiyo" userId="2bf3742da7ad8ecb" providerId="LiveId" clId="{58F70095-E069-4706-A59F-8C02D4F02D53}" dt="2021-09-23T14:59:47.883" v="956"/>
          <ac:picMkLst>
            <pc:docMk/>
            <pc:sldMk cId="4155151995" sldId="512"/>
            <ac:picMk id="5" creationId="{5E25EF90-37A2-4DD5-A3FB-FFF0C0575E0A}"/>
          </ac:picMkLst>
        </pc:picChg>
        <pc:picChg chg="add del mod">
          <ac:chgData name="Kitazawa Masakiyo" userId="2bf3742da7ad8ecb" providerId="LiveId" clId="{58F70095-E069-4706-A59F-8C02D4F02D53}" dt="2021-09-23T15:01:26.855" v="981"/>
          <ac:picMkLst>
            <pc:docMk/>
            <pc:sldMk cId="4155151995" sldId="512"/>
            <ac:picMk id="5" creationId="{5ED81EF4-D632-432E-A2EC-20E37FA9009B}"/>
          </ac:picMkLst>
        </pc:picChg>
        <pc:picChg chg="add mod">
          <ac:chgData name="Kitazawa Masakiyo" userId="2bf3742da7ad8ecb" providerId="LiveId" clId="{58F70095-E069-4706-A59F-8C02D4F02D53}" dt="2021-09-23T15:01:26.855" v="979"/>
          <ac:picMkLst>
            <pc:docMk/>
            <pc:sldMk cId="4155151995" sldId="512"/>
            <ac:picMk id="7" creationId="{4AA3F81C-D212-4226-8F03-011242C89839}"/>
          </ac:picMkLst>
        </pc:picChg>
        <pc:picChg chg="add mod">
          <ac:chgData name="Kitazawa Masakiyo" userId="2bf3742da7ad8ecb" providerId="LiveId" clId="{58F70095-E069-4706-A59F-8C02D4F02D53}" dt="2021-09-23T15:01:41.184" v="991"/>
          <ac:picMkLst>
            <pc:docMk/>
            <pc:sldMk cId="4155151995" sldId="512"/>
            <ac:picMk id="10" creationId="{D552B78C-2B88-4466-B1A5-4346CDA8792A}"/>
          </ac:picMkLst>
        </pc:picChg>
        <pc:picChg chg="add mod">
          <ac:chgData name="Kitazawa Masakiyo" userId="2bf3742da7ad8ecb" providerId="LiveId" clId="{58F70095-E069-4706-A59F-8C02D4F02D53}" dt="2021-09-23T15:01:53.281" v="1003"/>
          <ac:picMkLst>
            <pc:docMk/>
            <pc:sldMk cId="4155151995" sldId="512"/>
            <ac:picMk id="12" creationId="{B1F3C441-D9AF-4D34-A5B7-A68DEC61965D}"/>
          </ac:picMkLst>
        </pc:picChg>
        <pc:picChg chg="add del mod">
          <ac:chgData name="Kitazawa Masakiyo" userId="2bf3742da7ad8ecb" providerId="LiveId" clId="{58F70095-E069-4706-A59F-8C02D4F02D53}" dt="2021-09-23T15:02:13.659" v="1029"/>
          <ac:picMkLst>
            <pc:docMk/>
            <pc:sldMk cId="4155151995" sldId="512"/>
            <ac:picMk id="14" creationId="{ACF394D9-9CB2-4482-94E5-CF57D14643CD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6" creationId="{1916D62E-C03C-4D18-8692-5DBB5B797EAE}"/>
          </ac:picMkLst>
        </pc:picChg>
        <pc:picChg chg="add del">
          <ac:chgData name="Kitazawa Masakiyo" userId="2bf3742da7ad8ecb" providerId="LiveId" clId="{58F70095-E069-4706-A59F-8C02D4F02D53}" dt="2021-09-23T15:01:13.955" v="969"/>
          <ac:picMkLst>
            <pc:docMk/>
            <pc:sldMk cId="4155151995" sldId="512"/>
            <ac:picMk id="17" creationId="{319AFB7A-A879-4820-87FF-B6C15E56E0D5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9" creationId="{2F72990B-5D66-4932-BC40-2E3341E38F49}"/>
          </ac:picMkLst>
        </pc:picChg>
        <pc:picChg chg="del">
          <ac:chgData name="Kitazawa Masakiyo" userId="2bf3742da7ad8ecb" providerId="LiveId" clId="{58F70095-E069-4706-A59F-8C02D4F02D53}" dt="2021-09-23T15:01:41.188" v="993"/>
          <ac:picMkLst>
            <pc:docMk/>
            <pc:sldMk cId="4155151995" sldId="512"/>
            <ac:picMk id="35" creationId="{75D73FCC-CDD7-4630-B757-305669E96CC1}"/>
          </ac:picMkLst>
        </pc:picChg>
        <pc:picChg chg="del">
          <ac:chgData name="Kitazawa Masakiyo" userId="2bf3742da7ad8ecb" providerId="LiveId" clId="{58F70095-E069-4706-A59F-8C02D4F02D53}" dt="2021-09-23T15:01:53.282" v="1005"/>
          <ac:picMkLst>
            <pc:docMk/>
            <pc:sldMk cId="4155151995" sldId="512"/>
            <ac:picMk id="37" creationId="{03D5522B-D5C4-4F07-8838-AD1EFD72D795}"/>
          </ac:picMkLst>
        </pc:picChg>
        <pc:picChg chg="del">
          <ac:chgData name="Kitazawa Masakiyo" userId="2bf3742da7ad8ecb" providerId="LiveId" clId="{58F70095-E069-4706-A59F-8C02D4F02D53}" dt="2021-09-23T15:01:58.139" v="1017"/>
          <ac:picMkLst>
            <pc:docMk/>
            <pc:sldMk cId="4155151995" sldId="512"/>
            <ac:picMk id="43" creationId="{D5593133-50BD-4942-965D-3698E0530098}"/>
          </ac:picMkLst>
        </pc:picChg>
        <pc:picChg chg="del">
          <ac:chgData name="Kitazawa Masakiyo" userId="2bf3742da7ad8ecb" providerId="LiveId" clId="{58F70095-E069-4706-A59F-8C02D4F02D53}" dt="2021-09-23T15:02:25.119" v="1041"/>
          <ac:picMkLst>
            <pc:docMk/>
            <pc:sldMk cId="4155151995" sldId="512"/>
            <ac:picMk id="47" creationId="{BFF2B6AB-7D88-4C25-9D44-933E21577BA2}"/>
          </ac:picMkLst>
        </pc:picChg>
      </pc:sldChg>
      <pc:sldChg chg="addSp delSp modSp mod ord">
        <pc:chgData name="Kitazawa Masakiyo" userId="2bf3742da7ad8ecb" providerId="LiveId" clId="{58F70095-E069-4706-A59F-8C02D4F02D53}" dt="2021-09-24T04:46:37.002" v="5822" actId="20578"/>
        <pc:sldMkLst>
          <pc:docMk/>
          <pc:sldMk cId="3235947682" sldId="952"/>
        </pc:sldMkLst>
        <pc:spChg chg="mod">
          <ac:chgData name="Kitazawa Masakiyo" userId="2bf3742da7ad8ecb" providerId="LiveId" clId="{58F70095-E069-4706-A59F-8C02D4F02D53}" dt="2021-09-24T03:26:07.382" v="4800"/>
          <ac:spMkLst>
            <pc:docMk/>
            <pc:sldMk cId="3235947682" sldId="952"/>
            <ac:spMk id="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4:37:43.799" v="5702" actId="14100"/>
          <ac:spMkLst>
            <pc:docMk/>
            <pc:sldMk cId="3235947682" sldId="952"/>
            <ac:spMk id="155" creationId="{51B83D63-3677-4971-B642-DF48E9109AC9}"/>
          </ac:spMkLst>
        </pc:spChg>
        <pc:spChg chg="add mod">
          <ac:chgData name="Kitazawa Masakiyo" userId="2bf3742da7ad8ecb" providerId="LiveId" clId="{58F70095-E069-4706-A59F-8C02D4F02D53}" dt="2021-09-24T03:24:58.755" v="4797" actId="1076"/>
          <ac:spMkLst>
            <pc:docMk/>
            <pc:sldMk cId="3235947682" sldId="952"/>
            <ac:spMk id="156" creationId="{22AB4AA8-9E05-43DE-BB78-51A259417CCA}"/>
          </ac:spMkLst>
        </pc:spChg>
        <pc:spChg chg="add mod">
          <ac:chgData name="Kitazawa Masakiyo" userId="2bf3742da7ad8ecb" providerId="LiveId" clId="{58F70095-E069-4706-A59F-8C02D4F02D53}" dt="2021-09-24T04:46:37.002" v="5822" actId="20578"/>
          <ac:spMkLst>
            <pc:docMk/>
            <pc:sldMk cId="3235947682" sldId="952"/>
            <ac:spMk id="157" creationId="{E7F3D8CF-4C9B-4FF0-BF65-6DE31CFB8A0D}"/>
          </ac:spMkLst>
        </pc:spChg>
        <pc:spChg chg="add mod">
          <ac:chgData name="Kitazawa Masakiyo" userId="2bf3742da7ad8ecb" providerId="LiveId" clId="{58F70095-E069-4706-A59F-8C02D4F02D53}" dt="2021-09-24T04:19:04.138" v="5163" actId="1076"/>
          <ac:spMkLst>
            <pc:docMk/>
            <pc:sldMk cId="3235947682" sldId="952"/>
            <ac:spMk id="158" creationId="{38511466-E2CD-4A83-BC16-519B6B9DF925}"/>
          </ac:spMkLst>
        </pc:spChg>
        <pc:spChg chg="del">
          <ac:chgData name="Kitazawa Masakiyo" userId="2bf3742da7ad8ecb" providerId="LiveId" clId="{58F70095-E069-4706-A59F-8C02D4F02D53}" dt="2021-09-24T03:23:21.362" v="4760" actId="478"/>
          <ac:spMkLst>
            <pc:docMk/>
            <pc:sldMk cId="3235947682" sldId="952"/>
            <ac:spMk id="2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2:36.957" v="4734" actId="1076"/>
          <ac:spMkLst>
            <pc:docMk/>
            <pc:sldMk cId="3235947682" sldId="952"/>
            <ac:spMk id="56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17.345" v="5803"/>
          <ac:picMkLst>
            <pc:docMk/>
            <pc:sldMk cId="3235947682" sldId="952"/>
            <ac:picMk id="4" creationId="{E4146A8B-E703-4E6E-BF11-A519E27ED375}"/>
          </ac:picMkLst>
        </pc:picChg>
        <pc:picChg chg="add mod">
          <ac:chgData name="Kitazawa Masakiyo" userId="2bf3742da7ad8ecb" providerId="LiveId" clId="{58F70095-E069-4706-A59F-8C02D4F02D53}" dt="2021-09-24T04:46:17.345" v="5801"/>
          <ac:picMkLst>
            <pc:docMk/>
            <pc:sldMk cId="3235947682" sldId="952"/>
            <ac:picMk id="5" creationId="{CC3F2020-102C-4BD7-A2D3-12016A676B79}"/>
          </ac:picMkLst>
        </pc:picChg>
        <pc:picChg chg="add del mod">
          <ac:chgData name="Kitazawa Masakiyo" userId="2bf3742da7ad8ecb" providerId="LiveId" clId="{58F70095-E069-4706-A59F-8C02D4F02D53}" dt="2021-09-24T04:46:24.138" v="5815"/>
          <ac:picMkLst>
            <pc:docMk/>
            <pc:sldMk cId="3235947682" sldId="952"/>
            <ac:picMk id="6" creationId="{CB2D4D8C-A99B-480E-9E2D-15734D35BC10}"/>
          </ac:picMkLst>
        </pc:picChg>
        <pc:picChg chg="add mod">
          <ac:chgData name="Kitazawa Masakiyo" userId="2bf3742da7ad8ecb" providerId="LiveId" clId="{58F70095-E069-4706-A59F-8C02D4F02D53}" dt="2021-09-24T04:46:24.138" v="5813"/>
          <ac:picMkLst>
            <pc:docMk/>
            <pc:sldMk cId="3235947682" sldId="952"/>
            <ac:picMk id="8" creationId="{E0D7B777-A1C3-411C-AA26-705628894104}"/>
          </ac:picMkLst>
        </pc:picChg>
        <pc:picChg chg="del">
          <ac:chgData name="Kitazawa Masakiyo" userId="2bf3742da7ad8ecb" providerId="LiveId" clId="{58F70095-E069-4706-A59F-8C02D4F02D53}" dt="2021-09-24T03:22:52.169" v="4746"/>
          <ac:picMkLst>
            <pc:docMk/>
            <pc:sldMk cId="3235947682" sldId="952"/>
            <ac:picMk id="49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49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1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2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6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3:23:01.286" v="4758"/>
          <ac:picMkLst>
            <pc:docMk/>
            <pc:sldMk cId="3235947682" sldId="952"/>
            <ac:picMk id="563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8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2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9" creationId="{00000000-0000-0000-0000-000000000000}"/>
          </ac:cxnSpMkLst>
        </pc:cxn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3858862434" sldId="957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4122903107" sldId="957"/>
        </pc:sldMkLst>
        <pc:spChg chg="mod">
          <ac:chgData name="Kitazawa Masakiyo" userId="2bf3742da7ad8ecb" providerId="LiveId" clId="{58F70095-E069-4706-A59F-8C02D4F02D53}" dt="2021-09-24T04:35:07.401" v="5524" actId="20577"/>
          <ac:spMkLst>
            <pc:docMk/>
            <pc:sldMk cId="4122903107" sldId="957"/>
            <ac:spMk id="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46.838" v="5834"/>
          <ac:picMkLst>
            <pc:docMk/>
            <pc:sldMk cId="4122903107" sldId="957"/>
            <ac:picMk id="4" creationId="{96102BAD-3BF4-427A-84D8-2AAE97D30C62}"/>
          </ac:picMkLst>
        </pc:picChg>
        <pc:picChg chg="add mod">
          <ac:chgData name="Kitazawa Masakiyo" userId="2bf3742da7ad8ecb" providerId="LiveId" clId="{58F70095-E069-4706-A59F-8C02D4F02D53}" dt="2021-09-24T04:46:46.838" v="5832"/>
          <ac:picMkLst>
            <pc:docMk/>
            <pc:sldMk cId="4122903107" sldId="957"/>
            <ac:picMk id="7" creationId="{88206BB1-1C93-46D3-8BF9-F4FBD2E8EAA8}"/>
          </ac:picMkLst>
        </pc:picChg>
        <pc:picChg chg="add mod">
          <ac:chgData name="Kitazawa Masakiyo" userId="2bf3742da7ad8ecb" providerId="LiveId" clId="{58F70095-E069-4706-A59F-8C02D4F02D53}" dt="2021-09-24T05:03:44.313" v="6022"/>
          <ac:picMkLst>
            <pc:docMk/>
            <pc:sldMk cId="4122903107" sldId="957"/>
            <ac:picMk id="55" creationId="{1E0F64A8-7B9B-43C1-92D8-152C82582CB6}"/>
          </ac:picMkLst>
        </pc:picChg>
        <pc:picChg chg="del">
          <ac:chgData name="Kitazawa Masakiyo" userId="2bf3742da7ad8ecb" providerId="LiveId" clId="{58F70095-E069-4706-A59F-8C02D4F02D53}" dt="2021-09-24T04:38:18.896" v="5714"/>
          <ac:picMkLst>
            <pc:docMk/>
            <pc:sldMk cId="4122903107" sldId="957"/>
            <ac:picMk id="150" creationId="{00000000-0000-0000-0000-000000000000}"/>
          </ac:picMkLst>
        </pc:pic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849239835" sldId="963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3127211210" sldId="963"/>
        </pc:sldMkLst>
        <pc:spChg chg="mod">
          <ac:chgData name="Kitazawa Masakiyo" userId="2bf3742da7ad8ecb" providerId="LiveId" clId="{58F70095-E069-4706-A59F-8C02D4F02D53}" dt="2021-09-24T04:35:17.865" v="5564" actId="20577"/>
          <ac:spMkLst>
            <pc:docMk/>
            <pc:sldMk cId="3127211210" sldId="963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4:35:25.619" v="5565" actId="478"/>
          <ac:spMkLst>
            <pc:docMk/>
            <pc:sldMk cId="3127211210" sldId="963"/>
            <ac:spMk id="4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7:02.533" v="5858"/>
          <ac:picMkLst>
            <pc:docMk/>
            <pc:sldMk cId="3127211210" sldId="963"/>
            <ac:picMk id="6" creationId="{2950D504-623E-4477-BB22-8B23BC9AEA7C}"/>
          </ac:picMkLst>
        </pc:picChg>
        <pc:picChg chg="add del mod">
          <ac:chgData name="Kitazawa Masakiyo" userId="2bf3742da7ad8ecb" providerId="LiveId" clId="{58F70095-E069-4706-A59F-8C02D4F02D53}" dt="2021-09-24T04:46:54.821" v="5846"/>
          <ac:picMkLst>
            <pc:docMk/>
            <pc:sldMk cId="3127211210" sldId="963"/>
            <ac:picMk id="8" creationId="{8020F90F-0AB7-4216-8A24-ACEC0365747A}"/>
          </ac:picMkLst>
        </pc:picChg>
        <pc:picChg chg="add mod">
          <ac:chgData name="Kitazawa Masakiyo" userId="2bf3742da7ad8ecb" providerId="LiveId" clId="{58F70095-E069-4706-A59F-8C02D4F02D53}" dt="2021-09-24T05:03:39.781" v="6021" actId="1076"/>
          <ac:picMkLst>
            <pc:docMk/>
            <pc:sldMk cId="3127211210" sldId="963"/>
            <ac:picMk id="10" creationId="{BC991567-F05A-42A6-BB9F-4023D616BB7E}"/>
          </ac:picMkLst>
        </pc:picChg>
        <pc:picChg chg="add mod">
          <ac:chgData name="Kitazawa Masakiyo" userId="2bf3742da7ad8ecb" providerId="LiveId" clId="{58F70095-E069-4706-A59F-8C02D4F02D53}" dt="2021-09-24T04:47:02.530" v="5856"/>
          <ac:picMkLst>
            <pc:docMk/>
            <pc:sldMk cId="3127211210" sldId="963"/>
            <ac:picMk id="12" creationId="{78D21EB3-8931-442C-8A81-564832E31F5F}"/>
          </ac:picMkLst>
        </pc:picChg>
        <pc:picChg chg="add mod">
          <ac:chgData name="Kitazawa Masakiyo" userId="2bf3742da7ad8ecb" providerId="LiveId" clId="{58F70095-E069-4706-A59F-8C02D4F02D53}" dt="2021-09-24T04:47:12.372" v="5868"/>
          <ac:picMkLst>
            <pc:docMk/>
            <pc:sldMk cId="3127211210" sldId="963"/>
            <ac:picMk id="14" creationId="{4F50AEA5-58E8-4266-8833-59348F496FE4}"/>
          </ac:picMkLst>
        </pc:picChg>
        <pc:picChg chg="add mod">
          <ac:chgData name="Kitazawa Masakiyo" userId="2bf3742da7ad8ecb" providerId="LiveId" clId="{58F70095-E069-4706-A59F-8C02D4F02D53}" dt="2021-09-24T04:47:18.349" v="5880"/>
          <ac:picMkLst>
            <pc:docMk/>
            <pc:sldMk cId="3127211210" sldId="963"/>
            <ac:picMk id="16" creationId="{BB14AF55-D506-4973-B800-EA00079AEB75}"/>
          </ac:picMkLst>
        </pc:picChg>
        <pc:picChg chg="add mod">
          <ac:chgData name="Kitazawa Masakiyo" userId="2bf3742da7ad8ecb" providerId="LiveId" clId="{58F70095-E069-4706-A59F-8C02D4F02D53}" dt="2021-09-24T04:47:24.574" v="5892"/>
          <ac:picMkLst>
            <pc:docMk/>
            <pc:sldMk cId="3127211210" sldId="963"/>
            <ac:picMk id="18" creationId="{2DC0ECDF-9115-4078-8A20-F5CB285B60F2}"/>
          </ac:picMkLst>
        </pc:picChg>
        <pc:picChg chg="del">
          <ac:chgData name="Kitazawa Masakiyo" userId="2bf3742da7ad8ecb" providerId="LiveId" clId="{58F70095-E069-4706-A59F-8C02D4F02D53}" dt="2021-09-24T04:38:35.324" v="5738"/>
          <ac:picMkLst>
            <pc:docMk/>
            <pc:sldMk cId="3127211210" sldId="963"/>
            <ac:picMk id="83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2.372" v="5870"/>
          <ac:picMkLst>
            <pc:docMk/>
            <pc:sldMk cId="3127211210" sldId="963"/>
            <ac:picMk id="87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8.351" v="5882"/>
          <ac:picMkLst>
            <pc:docMk/>
            <pc:sldMk cId="3127211210" sldId="963"/>
            <ac:picMk id="95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24.574" v="5894"/>
          <ac:picMkLst>
            <pc:docMk/>
            <pc:sldMk cId="3127211210" sldId="963"/>
            <ac:picMk id="102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38:27.616" v="5726"/>
          <ac:picMkLst>
            <pc:docMk/>
            <pc:sldMk cId="3127211210" sldId="963"/>
            <ac:picMk id="150" creationId="{00000000-0000-0000-0000-000000000000}"/>
          </ac:picMkLst>
        </pc:picChg>
      </pc:sldChg>
      <pc:sldChg chg="addSp delSp modSp mod ord">
        <pc:chgData name="Kitazawa Masakiyo" userId="2bf3742da7ad8ecb" providerId="LiveId" clId="{58F70095-E069-4706-A59F-8C02D4F02D53}" dt="2021-09-24T05:00:15.524" v="6019" actId="1076"/>
        <pc:sldMkLst>
          <pc:docMk/>
          <pc:sldMk cId="1647341398" sldId="1004"/>
        </pc:sldMkLst>
        <pc:spChg chg="del">
          <ac:chgData name="Kitazawa Masakiyo" userId="2bf3742da7ad8ecb" providerId="LiveId" clId="{58F70095-E069-4706-A59F-8C02D4F02D53}" dt="2021-09-23T14:28:11.296" v="832" actId="478"/>
          <ac:spMkLst>
            <pc:docMk/>
            <pc:sldMk cId="1647341398" sldId="1004"/>
            <ac:spMk id="4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3T14:27:24.698" v="830" actId="1076"/>
          <ac:spMkLst>
            <pc:docMk/>
            <pc:sldMk cId="1647341398" sldId="1004"/>
            <ac:spMk id="5" creationId="{C1819B7F-05AF-4D16-BAA6-496ECADB050F}"/>
          </ac:spMkLst>
        </pc:spChg>
        <pc:spChg chg="add mod">
          <ac:chgData name="Kitazawa Masakiyo" userId="2bf3742da7ad8ecb" providerId="LiveId" clId="{58F70095-E069-4706-A59F-8C02D4F02D53}" dt="2021-09-23T14:26:16.974" v="810" actId="6549"/>
          <ac:spMkLst>
            <pc:docMk/>
            <pc:sldMk cId="1647341398" sldId="1004"/>
            <ac:spMk id="13" creationId="{24FD575D-1747-4B85-9DD9-F72255B906FA}"/>
          </ac:spMkLst>
        </pc:spChg>
        <pc:spChg chg="del mod">
          <ac:chgData name="Kitazawa Masakiyo" userId="2bf3742da7ad8ecb" providerId="LiveId" clId="{58F70095-E069-4706-A59F-8C02D4F02D53}" dt="2021-09-23T14:24:57.188" v="739" actId="478"/>
          <ac:spMkLst>
            <pc:docMk/>
            <pc:sldMk cId="1647341398" sldId="1004"/>
            <ac:spMk id="21" creationId="{066FE8E9-6BAB-47F4-AE9B-FC410B0775F5}"/>
          </ac:spMkLst>
        </pc:spChg>
        <pc:spChg chg="del mod">
          <ac:chgData name="Kitazawa Masakiyo" userId="2bf3742da7ad8ecb" providerId="LiveId" clId="{58F70095-E069-4706-A59F-8C02D4F02D53}" dt="2021-09-23T14:26:55.342" v="825" actId="478"/>
          <ac:spMkLst>
            <pc:docMk/>
            <pc:sldMk cId="1647341398" sldId="1004"/>
            <ac:spMk id="30" creationId="{B35B00A4-75A1-4E6D-9878-FA93140F9AB4}"/>
          </ac:spMkLst>
        </pc:spChg>
        <pc:spChg chg="mod">
          <ac:chgData name="Kitazawa Masakiyo" userId="2bf3742da7ad8ecb" providerId="LiveId" clId="{58F70095-E069-4706-A59F-8C02D4F02D53}" dt="2021-09-23T14:27:33.467" v="831" actId="1076"/>
          <ac:spMkLst>
            <pc:docMk/>
            <pc:sldMk cId="1647341398" sldId="1004"/>
            <ac:spMk id="41" creationId="{0BF4E8F0-D963-4144-83FF-C8DD261AB444}"/>
          </ac:spMkLst>
        </pc:spChg>
        <pc:spChg chg="mod">
          <ac:chgData name="Kitazawa Masakiyo" userId="2bf3742da7ad8ecb" providerId="LiveId" clId="{58F70095-E069-4706-A59F-8C02D4F02D53}" dt="2021-09-24T05:00:15.524" v="6019" actId="1076"/>
          <ac:spMkLst>
            <pc:docMk/>
            <pc:sldMk cId="1647341398" sldId="1004"/>
            <ac:spMk id="43" creationId="{99CD146E-EEA9-4B54-8EED-73C28609C40A}"/>
          </ac:spMkLst>
        </pc:spChg>
        <pc:grpChg chg="mod">
          <ac:chgData name="Kitazawa Masakiyo" userId="2bf3742da7ad8ecb" providerId="LiveId" clId="{58F70095-E069-4706-A59F-8C02D4F02D53}" dt="2021-09-24T05:00:15.524" v="6019" actId="1076"/>
          <ac:grpSpMkLst>
            <pc:docMk/>
            <pc:sldMk cId="1647341398" sldId="1004"/>
            <ac:grpSpMk id="42" creationId="{5912AEBE-F194-484E-9DB2-81517E6CB6BA}"/>
          </ac:grpSpMkLst>
        </pc:grpChg>
        <pc:picChg chg="mod">
          <ac:chgData name="Kitazawa Masakiyo" userId="2bf3742da7ad8ecb" providerId="LiveId" clId="{58F70095-E069-4706-A59F-8C02D4F02D53}" dt="2021-09-24T00:34:16.075" v="4673" actId="14100"/>
          <ac:picMkLst>
            <pc:docMk/>
            <pc:sldMk cId="1647341398" sldId="1004"/>
            <ac:picMk id="9" creationId="{FCF9642D-71C5-426B-BED2-1F8676D90A9C}"/>
          </ac:picMkLst>
        </pc:picChg>
        <pc:picChg chg="mod">
          <ac:chgData name="Kitazawa Masakiyo" userId="2bf3742da7ad8ecb" providerId="LiveId" clId="{58F70095-E069-4706-A59F-8C02D4F02D53}" dt="2021-09-24T00:34:25.510" v="4683" actId="1035"/>
          <ac:picMkLst>
            <pc:docMk/>
            <pc:sldMk cId="1647341398" sldId="1004"/>
            <ac:picMk id="28" creationId="{CF8966FF-5358-4F5F-A029-080D0599C6B4}"/>
          </ac:picMkLst>
        </pc:picChg>
        <pc:picChg chg="mod">
          <ac:chgData name="Kitazawa Masakiyo" userId="2bf3742da7ad8ecb" providerId="LiveId" clId="{58F70095-E069-4706-A59F-8C02D4F02D53}" dt="2021-09-24T05:00:15.524" v="6019" actId="1076"/>
          <ac:picMkLst>
            <pc:docMk/>
            <pc:sldMk cId="1647341398" sldId="1004"/>
            <ac:picMk id="44" creationId="{170871A4-295D-4D8B-9E1B-CBAFF4305FA3}"/>
          </ac:picMkLst>
        </pc:picChg>
      </pc:sldChg>
      <pc:sldChg chg="addSp delSp modSp new mod ord">
        <pc:chgData name="Kitazawa Masakiyo" userId="2bf3742da7ad8ecb" providerId="LiveId" clId="{58F70095-E069-4706-A59F-8C02D4F02D53}" dt="2021-09-24T06:45:26.584" v="6430" actId="1076"/>
        <pc:sldMkLst>
          <pc:docMk/>
          <pc:sldMk cId="2496489300" sldId="1005"/>
        </pc:sldMkLst>
        <pc:spChg chg="del">
          <ac:chgData name="Kitazawa Masakiyo" userId="2bf3742da7ad8ecb" providerId="LiveId" clId="{58F70095-E069-4706-A59F-8C02D4F02D53}" dt="2021-09-23T14:33:27.725" v="838" actId="478"/>
          <ac:spMkLst>
            <pc:docMk/>
            <pc:sldMk cId="2496489300" sldId="1005"/>
            <ac:spMk id="2" creationId="{30204593-D2A8-403D-9004-682586392382}"/>
          </ac:spMkLst>
        </pc:spChg>
        <pc:spChg chg="mod">
          <ac:chgData name="Kitazawa Masakiyo" userId="2bf3742da7ad8ecb" providerId="LiveId" clId="{58F70095-E069-4706-A59F-8C02D4F02D53}" dt="2021-09-23T23:54:01.471" v="3816" actId="20577"/>
          <ac:spMkLst>
            <pc:docMk/>
            <pc:sldMk cId="2496489300" sldId="1005"/>
            <ac:spMk id="3" creationId="{6994416F-8C7B-4465-9227-A1570569E4DA}"/>
          </ac:spMkLst>
        </pc:spChg>
        <pc:spChg chg="mod">
          <ac:chgData name="Kitazawa Masakiyo" userId="2bf3742da7ad8ecb" providerId="LiveId" clId="{58F70095-E069-4706-A59F-8C02D4F02D53}" dt="2021-09-24T06:28:23.748" v="6330" actId="1076"/>
          <ac:spMkLst>
            <pc:docMk/>
            <pc:sldMk cId="2496489300" sldId="1005"/>
            <ac:spMk id="12" creationId="{742414BF-92AC-46DC-8977-A467B6FF7558}"/>
          </ac:spMkLst>
        </pc:spChg>
        <pc:spChg chg="add mod">
          <ac:chgData name="Kitazawa Masakiyo" userId="2bf3742da7ad8ecb" providerId="LiveId" clId="{58F70095-E069-4706-A59F-8C02D4F02D53}" dt="2021-09-24T04:07:31.936" v="4882" actId="1076"/>
          <ac:spMkLst>
            <pc:docMk/>
            <pc:sldMk cId="2496489300" sldId="1005"/>
            <ac:spMk id="14" creationId="{7EE48725-48BA-4EC2-9308-B627B4127EA3}"/>
          </ac:spMkLst>
        </pc:spChg>
        <pc:spChg chg="add del mod">
          <ac:chgData name="Kitazawa Masakiyo" userId="2bf3742da7ad8ecb" providerId="LiveId" clId="{58F70095-E069-4706-A59F-8C02D4F02D53}" dt="2021-09-23T15:13:23.737" v="1275" actId="478"/>
          <ac:spMkLst>
            <pc:docMk/>
            <pc:sldMk cId="2496489300" sldId="1005"/>
            <ac:spMk id="15" creationId="{3F515359-7B7A-4098-A9DF-A050A773ABB5}"/>
          </ac:spMkLst>
        </pc:spChg>
        <pc:spChg chg="add mod">
          <ac:chgData name="Kitazawa Masakiyo" userId="2bf3742da7ad8ecb" providerId="LiveId" clId="{58F70095-E069-4706-A59F-8C02D4F02D53}" dt="2021-09-23T23:56:49.777" v="3927" actId="14100"/>
          <ac:spMkLst>
            <pc:docMk/>
            <pc:sldMk cId="2496489300" sldId="1005"/>
            <ac:spMk id="15" creationId="{D0431525-A46A-428B-BB39-81AABDB8119B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6" creationId="{DF76280D-03D1-4C23-AE9E-5F66811F5B73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7" creationId="{A0C21D30-637B-44C6-B955-1D6F1ADAED32}"/>
          </ac:spMkLst>
        </pc:spChg>
        <pc:spChg chg="add mod">
          <ac:chgData name="Kitazawa Masakiyo" userId="2bf3742da7ad8ecb" providerId="LiveId" clId="{58F70095-E069-4706-A59F-8C02D4F02D53}" dt="2021-09-24T04:20:09.828" v="5198" actId="1076"/>
          <ac:spMkLst>
            <pc:docMk/>
            <pc:sldMk cId="2496489300" sldId="1005"/>
            <ac:spMk id="17" creationId="{C192D9D6-EAE4-4B57-91BD-2AB33D81BD3E}"/>
          </ac:spMkLst>
        </pc:spChg>
        <pc:spChg chg="add del mod">
          <ac:chgData name="Kitazawa Masakiyo" userId="2bf3742da7ad8ecb" providerId="LiveId" clId="{58F70095-E069-4706-A59F-8C02D4F02D53}" dt="2021-09-23T15:34:52.697" v="2032" actId="21"/>
          <ac:spMkLst>
            <pc:docMk/>
            <pc:sldMk cId="2496489300" sldId="1005"/>
            <ac:spMk id="18" creationId="{66E9AAF3-3DB7-4EBC-A26D-5A6BFA5E7A46}"/>
          </ac:spMkLst>
        </pc:spChg>
        <pc:spChg chg="add mod ord">
          <ac:chgData name="Kitazawa Masakiyo" userId="2bf3742da7ad8ecb" providerId="LiveId" clId="{58F70095-E069-4706-A59F-8C02D4F02D53}" dt="2021-09-24T04:20:35.426" v="5205" actId="167"/>
          <ac:spMkLst>
            <pc:docMk/>
            <pc:sldMk cId="2496489300" sldId="1005"/>
            <ac:spMk id="18" creationId="{9E4FC429-F90F-4C8C-8D68-D9BAF86FE292}"/>
          </ac:spMkLst>
        </pc:spChg>
        <pc:spChg chg="add del mod">
          <ac:chgData name="Kitazawa Masakiyo" userId="2bf3742da7ad8ecb" providerId="LiveId" clId="{58F70095-E069-4706-A59F-8C02D4F02D53}" dt="2021-09-23T15:47:46.897" v="2545" actId="478"/>
          <ac:spMkLst>
            <pc:docMk/>
            <pc:sldMk cId="2496489300" sldId="1005"/>
            <ac:spMk id="19" creationId="{E1076F0B-7747-4D7E-9719-F940B9FAA750}"/>
          </ac:spMkLst>
        </pc:spChg>
        <pc:spChg chg="add del mod">
          <ac:chgData name="Kitazawa Masakiyo" userId="2bf3742da7ad8ecb" providerId="LiveId" clId="{58F70095-E069-4706-A59F-8C02D4F02D53}" dt="2021-09-23T15:36:08.332" v="2091" actId="478"/>
          <ac:spMkLst>
            <pc:docMk/>
            <pc:sldMk cId="2496489300" sldId="1005"/>
            <ac:spMk id="21" creationId="{6CF80D38-0814-4729-9DA5-01CD0B882DF7}"/>
          </ac:spMkLst>
        </pc:spChg>
        <pc:spChg chg="add mod">
          <ac:chgData name="Kitazawa Masakiyo" userId="2bf3742da7ad8ecb" providerId="LiveId" clId="{58F70095-E069-4706-A59F-8C02D4F02D53}" dt="2021-09-24T04:10:25.938" v="5011" actId="20577"/>
          <ac:spMkLst>
            <pc:docMk/>
            <pc:sldMk cId="2496489300" sldId="1005"/>
            <ac:spMk id="22" creationId="{7FBB4D8D-89F7-4CC5-81F5-2BD645B61EAB}"/>
          </ac:spMkLst>
        </pc:spChg>
        <pc:spChg chg="add mod">
          <ac:chgData name="Kitazawa Masakiyo" userId="2bf3742da7ad8ecb" providerId="LiveId" clId="{58F70095-E069-4706-A59F-8C02D4F02D53}" dt="2021-09-24T04:20:08.160" v="5197" actId="1076"/>
          <ac:spMkLst>
            <pc:docMk/>
            <pc:sldMk cId="2496489300" sldId="1005"/>
            <ac:spMk id="23" creationId="{6255C80E-1FF4-46FD-8C56-D81A611434A3}"/>
          </ac:spMkLst>
        </pc:spChg>
        <pc:spChg chg="add del mod">
          <ac:chgData name="Kitazawa Masakiyo" userId="2bf3742da7ad8ecb" providerId="LiveId" clId="{58F70095-E069-4706-A59F-8C02D4F02D53}" dt="2021-09-23T23:56:14.325" v="3921"/>
          <ac:spMkLst>
            <pc:docMk/>
            <pc:sldMk cId="2496489300" sldId="1005"/>
            <ac:spMk id="24" creationId="{FD5254C9-D4BE-4AC3-AF70-96CDC6E04A41}"/>
          </ac:spMkLst>
        </pc:spChg>
        <pc:grpChg chg="add mod">
          <ac:chgData name="Kitazawa Masakiyo" userId="2bf3742da7ad8ecb" providerId="LiveId" clId="{58F70095-E069-4706-A59F-8C02D4F02D53}" dt="2021-09-24T04:07:19.086" v="4879" actId="1076"/>
          <ac:grpSpMkLst>
            <pc:docMk/>
            <pc:sldMk cId="2496489300" sldId="1005"/>
            <ac:grpSpMk id="10" creationId="{2D017F6B-9F36-498F-9065-927A484C00B0}"/>
          </ac:grpSpMkLst>
        </pc:grpChg>
        <pc:picChg chg="add del mod">
          <ac:chgData name="Kitazawa Masakiyo" userId="2bf3742da7ad8ecb" providerId="LiveId" clId="{58F70095-E069-4706-A59F-8C02D4F02D53}" dt="2021-09-23T14:54:34.991" v="903"/>
          <ac:picMkLst>
            <pc:docMk/>
            <pc:sldMk cId="2496489300" sldId="1005"/>
            <ac:picMk id="4" creationId="{1AFC33CF-BD2B-40C3-95AA-652B999481DA}"/>
          </ac:picMkLst>
        </pc:picChg>
        <pc:picChg chg="add mod">
          <ac:chgData name="Kitazawa Masakiyo" userId="2bf3742da7ad8ecb" providerId="LiveId" clId="{58F70095-E069-4706-A59F-8C02D4F02D53}" dt="2021-09-24T04:07:19.086" v="4879" actId="1076"/>
          <ac:picMkLst>
            <pc:docMk/>
            <pc:sldMk cId="2496489300" sldId="1005"/>
            <ac:picMk id="6" creationId="{5BA2FABE-2CAA-47CD-9527-6011BF23446D}"/>
          </ac:picMkLst>
        </pc:picChg>
        <pc:picChg chg="add del mod">
          <ac:chgData name="Kitazawa Masakiyo" userId="2bf3742da7ad8ecb" providerId="LiveId" clId="{58F70095-E069-4706-A59F-8C02D4F02D53}" dt="2021-09-23T14:55:06.512" v="918"/>
          <ac:picMkLst>
            <pc:docMk/>
            <pc:sldMk cId="2496489300" sldId="1005"/>
            <ac:picMk id="7" creationId="{6C9F9534-ABA6-490A-A43C-0EABC7C7E629}"/>
          </ac:picMkLst>
        </pc:picChg>
        <pc:picChg chg="add mod ord">
          <ac:chgData name="Kitazawa Masakiyo" userId="2bf3742da7ad8ecb" providerId="LiveId" clId="{58F70095-E069-4706-A59F-8C02D4F02D53}" dt="2021-09-24T06:45:10.929" v="6428" actId="1076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58F70095-E069-4706-A59F-8C02D4F02D53}" dt="2021-09-23T14:56:10.713" v="919"/>
          <ac:picMkLst>
            <pc:docMk/>
            <pc:sldMk cId="2496489300" sldId="1005"/>
            <ac:picMk id="11" creationId="{4E0ADA71-68FF-4A96-ABEA-66B98DC41D08}"/>
          </ac:picMkLst>
        </pc:picChg>
        <pc:picChg chg="add mod">
          <ac:chgData name="Kitazawa Masakiyo" userId="2bf3742da7ad8ecb" providerId="LiveId" clId="{58F70095-E069-4706-A59F-8C02D4F02D53}" dt="2021-09-24T04:07:28.914" v="4881" actId="14100"/>
          <ac:picMkLst>
            <pc:docMk/>
            <pc:sldMk cId="2496489300" sldId="1005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3T23:54:06.852" v="3820" actId="1038"/>
          <ac:picMkLst>
            <pc:docMk/>
            <pc:sldMk cId="2496489300" sldId="1005"/>
            <ac:picMk id="16" creationId="{C89E8EF8-5BE9-4EF8-888F-27CB1A6E48A6}"/>
          </ac:picMkLst>
        </pc:picChg>
        <pc:picChg chg="add mod">
          <ac:chgData name="Kitazawa Masakiyo" userId="2bf3742da7ad8ecb" providerId="LiveId" clId="{58F70095-E069-4706-A59F-8C02D4F02D53}" dt="2021-09-24T06:45:26.584" v="6430" actId="1076"/>
          <ac:picMkLst>
            <pc:docMk/>
            <pc:sldMk cId="2496489300" sldId="1005"/>
            <ac:picMk id="19" creationId="{451E69AC-923F-4D4C-B806-5CD0CCA2D7BF}"/>
          </ac:picMkLst>
        </pc:picChg>
        <pc:picChg chg="add mod">
          <ac:chgData name="Kitazawa Masakiyo" userId="2bf3742da7ad8ecb" providerId="LiveId" clId="{58F70095-E069-4706-A59F-8C02D4F02D53}" dt="2021-09-23T23:56:38.800" v="3925" actId="1076"/>
          <ac:picMkLst>
            <pc:docMk/>
            <pc:sldMk cId="2496489300" sldId="1005"/>
            <ac:picMk id="20" creationId="{AC70C1F5-558D-4E57-9C93-0F998988B6AF}"/>
          </ac:picMkLst>
        </pc:picChg>
      </pc:sldChg>
      <pc:sldChg chg="delSp modSp new del mod">
        <pc:chgData name="Kitazawa Masakiyo" userId="2bf3742da7ad8ecb" providerId="LiveId" clId="{58F70095-E069-4706-A59F-8C02D4F02D53}" dt="2021-09-23T16:32:18.642" v="3626" actId="2696"/>
        <pc:sldMkLst>
          <pc:docMk/>
          <pc:sldMk cId="1058603200" sldId="1006"/>
        </pc:sldMkLst>
        <pc:spChg chg="del">
          <ac:chgData name="Kitazawa Masakiyo" userId="2bf3742da7ad8ecb" providerId="LiveId" clId="{58F70095-E069-4706-A59F-8C02D4F02D53}" dt="2021-09-23T14:57:33.950" v="925" actId="478"/>
          <ac:spMkLst>
            <pc:docMk/>
            <pc:sldMk cId="1058603200" sldId="1006"/>
            <ac:spMk id="2" creationId="{E92FACF9-22C7-4914-9FCC-B6B8B799DEB0}"/>
          </ac:spMkLst>
        </pc:spChg>
        <pc:spChg chg="mod">
          <ac:chgData name="Kitazawa Masakiyo" userId="2bf3742da7ad8ecb" providerId="LiveId" clId="{58F70095-E069-4706-A59F-8C02D4F02D53}" dt="2021-09-23T15:19:25.582" v="1523" actId="20577"/>
          <ac:spMkLst>
            <pc:docMk/>
            <pc:sldMk cId="1058603200" sldId="1006"/>
            <ac:spMk id="3" creationId="{2136F701-5D85-415D-82C9-0D3915AE07F3}"/>
          </ac:spMkLst>
        </pc:spChg>
      </pc:sldChg>
      <pc:sldChg chg="addSp delSp modSp new mod">
        <pc:chgData name="Kitazawa Masakiyo" userId="2bf3742da7ad8ecb" providerId="LiveId" clId="{58F70095-E069-4706-A59F-8C02D4F02D53}" dt="2021-09-24T05:38:36.063" v="6168" actId="403"/>
        <pc:sldMkLst>
          <pc:docMk/>
          <pc:sldMk cId="3456415152" sldId="1007"/>
        </pc:sldMkLst>
        <pc:spChg chg="del">
          <ac:chgData name="Kitazawa Masakiyo" userId="2bf3742da7ad8ecb" providerId="LiveId" clId="{58F70095-E069-4706-A59F-8C02D4F02D53}" dt="2021-09-23T14:58:39.920" v="939" actId="478"/>
          <ac:spMkLst>
            <pc:docMk/>
            <pc:sldMk cId="3456415152" sldId="1007"/>
            <ac:spMk id="2" creationId="{D33DD8BD-8D66-4D79-BB20-7B3BC21DB8A8}"/>
          </ac:spMkLst>
        </pc:spChg>
        <pc:spChg chg="mod">
          <ac:chgData name="Kitazawa Masakiyo" userId="2bf3742da7ad8ecb" providerId="LiveId" clId="{58F70095-E069-4706-A59F-8C02D4F02D53}" dt="2021-09-23T14:58:36.558" v="938" actId="20577"/>
          <ac:spMkLst>
            <pc:docMk/>
            <pc:sldMk cId="3456415152" sldId="1007"/>
            <ac:spMk id="3" creationId="{C8973806-F0DE-4B6F-8C90-8DE902D8B091}"/>
          </ac:spMkLst>
        </pc:spChg>
        <pc:spChg chg="add del mod">
          <ac:chgData name="Kitazawa Masakiyo" userId="2bf3742da7ad8ecb" providerId="LiveId" clId="{58F70095-E069-4706-A59F-8C02D4F02D53}" dt="2021-09-23T15:06:13.499" v="1089" actId="14100"/>
          <ac:spMkLst>
            <pc:docMk/>
            <pc:sldMk cId="3456415152" sldId="1007"/>
            <ac:spMk id="4" creationId="{1BED7283-EE7E-4E76-BE83-FB2BF7678BCE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5" creationId="{AA224649-A2EF-4066-8C21-A948996B609A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6" creationId="{681E9943-674A-4513-B9B3-BCFF91E9E4D7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7" creationId="{10649A8C-8BD8-4909-9FFE-C44C9399D74D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8" creationId="{C2CD42B6-DD3E-4F15-A0DB-564290EF04DF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1" creationId="{129FC141-58FB-4AC8-B0D5-7CD98BF9611D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2" creationId="{C71F6403-5C12-438C-B4D6-B80F435CE0E6}"/>
          </ac:spMkLst>
        </pc:spChg>
        <pc:spChg chg="add mod">
          <ac:chgData name="Kitazawa Masakiyo" userId="2bf3742da7ad8ecb" providerId="LiveId" clId="{58F70095-E069-4706-A59F-8C02D4F02D53}" dt="2021-09-23T15:05:43.923" v="1085"/>
          <ac:spMkLst>
            <pc:docMk/>
            <pc:sldMk cId="3456415152" sldId="1007"/>
            <ac:spMk id="15" creationId="{5E253E24-E73C-4E8F-8ADF-2FEBED6C682B}"/>
          </ac:spMkLst>
        </pc:spChg>
        <pc:spChg chg="add del mod">
          <ac:chgData name="Kitazawa Masakiyo" userId="2bf3742da7ad8ecb" providerId="LiveId" clId="{58F70095-E069-4706-A59F-8C02D4F02D53}" dt="2021-09-23T15:06:33.643" v="1091" actId="478"/>
          <ac:spMkLst>
            <pc:docMk/>
            <pc:sldMk cId="3456415152" sldId="1007"/>
            <ac:spMk id="16" creationId="{6B2ECBF9-0033-4BD9-BE60-6F102DC2AEB8}"/>
          </ac:spMkLst>
        </pc:spChg>
        <pc:spChg chg="add del mod">
          <ac:chgData name="Kitazawa Masakiyo" userId="2bf3742da7ad8ecb" providerId="LiveId" clId="{58F70095-E069-4706-A59F-8C02D4F02D53}" dt="2021-09-23T15:07:12.317" v="1168" actId="478"/>
          <ac:spMkLst>
            <pc:docMk/>
            <pc:sldMk cId="3456415152" sldId="1007"/>
            <ac:spMk id="17" creationId="{DE18BA88-F677-4218-9D82-4601D7A29D96}"/>
          </ac:spMkLst>
        </pc:spChg>
        <pc:spChg chg="add mod">
          <ac:chgData name="Kitazawa Masakiyo" userId="2bf3742da7ad8ecb" providerId="LiveId" clId="{58F70095-E069-4706-A59F-8C02D4F02D53}" dt="2021-09-23T16:51:28.621" v="3745" actId="6549"/>
          <ac:spMkLst>
            <pc:docMk/>
            <pc:sldMk cId="3456415152" sldId="1007"/>
            <ac:spMk id="18" creationId="{FB17D9FD-8DDF-47F1-874E-0DEA4A16682D}"/>
          </ac:spMkLst>
        </pc:spChg>
        <pc:spChg chg="add mod">
          <ac:chgData name="Kitazawa Masakiyo" userId="2bf3742da7ad8ecb" providerId="LiveId" clId="{58F70095-E069-4706-A59F-8C02D4F02D53}" dt="2021-09-23T16:51:32.058" v="3751" actId="6549"/>
          <ac:spMkLst>
            <pc:docMk/>
            <pc:sldMk cId="3456415152" sldId="1007"/>
            <ac:spMk id="19" creationId="{812AF438-EB3D-4700-BD2E-217D8FDC1316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2" creationId="{63439A68-128D-4B1D-A2BF-65E4E61FE94A}"/>
          </ac:spMkLst>
        </pc:spChg>
        <pc:spChg chg="add mod ord">
          <ac:chgData name="Kitazawa Masakiyo" userId="2bf3742da7ad8ecb" providerId="LiveId" clId="{58F70095-E069-4706-A59F-8C02D4F02D53}" dt="2021-09-23T16:51:55.612" v="3788" actId="14100"/>
          <ac:spMkLst>
            <pc:docMk/>
            <pc:sldMk cId="3456415152" sldId="1007"/>
            <ac:spMk id="23" creationId="{AE377318-063F-4B3E-9B61-5A3D4670FF13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4" creationId="{FA66838F-CEE7-430C-A8B8-F99589C5272E}"/>
          </ac:spMkLst>
        </pc:spChg>
        <pc:picChg chg="add del mod">
          <ac:chgData name="Kitazawa Masakiyo" userId="2bf3742da7ad8ecb" providerId="LiveId" clId="{58F70095-E069-4706-A59F-8C02D4F02D53}" dt="2021-09-23T15:06:20.899" v="1090" actId="1076"/>
          <ac:picMkLst>
            <pc:docMk/>
            <pc:sldMk cId="3456415152" sldId="1007"/>
            <ac:picMk id="9" creationId="{A8146451-A4EB-4B3F-9CA5-FB0ADA674282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0" creationId="{A6516FF5-BC8E-4322-9948-C5EFC3781CD1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3" creationId="{E6E7A941-D983-49FA-AD0F-201DAB40CF27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4" creationId="{61813765-87A9-4DC9-83FF-5D6242B04D4D}"/>
          </ac:picMkLst>
        </pc:picChg>
        <pc:picChg chg="add mod">
          <ac:chgData name="Kitazawa Masakiyo" userId="2bf3742da7ad8ecb" providerId="LiveId" clId="{58F70095-E069-4706-A59F-8C02D4F02D53}" dt="2021-09-23T16:51:43.597" v="3781" actId="1038"/>
          <ac:picMkLst>
            <pc:docMk/>
            <pc:sldMk cId="3456415152" sldId="1007"/>
            <ac:picMk id="20" creationId="{828DBBE3-1750-46A0-9A93-5E2222B96441}"/>
          </ac:picMkLst>
        </pc:picChg>
        <pc:picChg chg="add mod">
          <ac:chgData name="Kitazawa Masakiyo" userId="2bf3742da7ad8ecb" providerId="LiveId" clId="{58F70095-E069-4706-A59F-8C02D4F02D53}" dt="2021-09-23T16:51:47.283" v="3786" actId="1038"/>
          <ac:picMkLst>
            <pc:docMk/>
            <pc:sldMk cId="3456415152" sldId="1007"/>
            <ac:picMk id="21" creationId="{9C4974CC-F940-4788-98AD-48C805BA9281}"/>
          </ac:picMkLst>
        </pc:picChg>
        <pc:picChg chg="add del mod">
          <ac:chgData name="Kitazawa Masakiyo" userId="2bf3742da7ad8ecb" providerId="LiveId" clId="{58F70095-E069-4706-A59F-8C02D4F02D53}" dt="2021-09-23T15:45:50.260" v="2459"/>
          <ac:picMkLst>
            <pc:docMk/>
            <pc:sldMk cId="3456415152" sldId="1007"/>
            <ac:picMk id="25" creationId="{8DAE1B08-D777-49FE-886E-499919845C24}"/>
          </ac:picMkLst>
        </pc:picChg>
        <pc:picChg chg="add mod">
          <ac:chgData name="Kitazawa Masakiyo" userId="2bf3742da7ad8ecb" providerId="LiveId" clId="{58F70095-E069-4706-A59F-8C02D4F02D53}" dt="2021-09-23T15:46:41.658" v="2496" actId="1036"/>
          <ac:picMkLst>
            <pc:docMk/>
            <pc:sldMk cId="3456415152" sldId="1007"/>
            <ac:picMk id="27" creationId="{1050F308-01E1-423A-8BEC-1B79D3FC7563}"/>
          </ac:picMkLst>
        </pc:picChg>
      </pc:sldChg>
      <pc:sldChg chg="addSp delSp modSp mod ord modAnim">
        <pc:chgData name="Kitazawa Masakiyo" userId="2bf3742da7ad8ecb" providerId="LiveId" clId="{58F70095-E069-4706-A59F-8C02D4F02D53}" dt="2021-09-24T06:25:32.258" v="6322" actId="1038"/>
        <pc:sldMkLst>
          <pc:docMk/>
          <pc:sldMk cId="3268085197" sldId="1008"/>
        </pc:sldMkLst>
        <pc:spChg chg="add mod">
          <ac:chgData name="Kitazawa Masakiyo" userId="2bf3742da7ad8ecb" providerId="LiveId" clId="{58F70095-E069-4706-A59F-8C02D4F02D53}" dt="2021-09-24T06:25:32.258" v="6322" actId="1038"/>
          <ac:spMkLst>
            <pc:docMk/>
            <pc:sldMk cId="3268085197" sldId="1008"/>
            <ac:spMk id="2" creationId="{0CE09156-96BB-4975-8377-6C9296D95B95}"/>
          </ac:spMkLst>
        </pc:spChg>
        <pc:spChg chg="mod">
          <ac:chgData name="Kitazawa Masakiyo" userId="2bf3742da7ad8ecb" providerId="LiveId" clId="{58F70095-E069-4706-A59F-8C02D4F02D53}" dt="2021-09-24T05:49:08.829" v="6182" actId="20577"/>
          <ac:spMkLst>
            <pc:docMk/>
            <pc:sldMk cId="3268085197" sldId="1008"/>
            <ac:spMk id="3" creationId="{6994416F-8C7B-4465-9227-A1570569E4DA}"/>
          </ac:spMkLst>
        </pc:spChg>
        <pc:spChg chg="add mod">
          <ac:chgData name="Kitazawa Masakiyo" userId="2bf3742da7ad8ecb" providerId="LiveId" clId="{58F70095-E069-4706-A59F-8C02D4F02D53}" dt="2021-09-24T03:18:47.698" v="4724" actId="1076"/>
          <ac:spMkLst>
            <pc:docMk/>
            <pc:sldMk cId="3268085197" sldId="1008"/>
            <ac:spMk id="4" creationId="{C89D41C1-6D37-4FFD-BCB0-A6E6E1F5007C}"/>
          </ac:spMkLst>
        </pc:spChg>
        <pc:spChg chg="mod">
          <ac:chgData name="Kitazawa Masakiyo" userId="2bf3742da7ad8ecb" providerId="LiveId" clId="{58F70095-E069-4706-A59F-8C02D4F02D53}" dt="2021-09-24T03:19:12.847" v="4729" actId="1076"/>
          <ac:spMkLst>
            <pc:docMk/>
            <pc:sldMk cId="3268085197" sldId="1008"/>
            <ac:spMk id="12" creationId="{742414BF-92AC-46DC-8977-A467B6FF7558}"/>
          </ac:spMkLst>
        </pc:spChg>
        <pc:spChg chg="del">
          <ac:chgData name="Kitazawa Masakiyo" userId="2bf3742da7ad8ecb" providerId="LiveId" clId="{58F70095-E069-4706-A59F-8C02D4F02D53}" dt="2021-09-23T16:52:11.647" v="3789" actId="478"/>
          <ac:spMkLst>
            <pc:docMk/>
            <pc:sldMk cId="3268085197" sldId="1008"/>
            <ac:spMk id="14" creationId="{7EE48725-48BA-4EC2-9308-B627B4127EA3}"/>
          </ac:spMkLst>
        </pc:spChg>
        <pc:spChg chg="add mod">
          <ac:chgData name="Kitazawa Masakiyo" userId="2bf3742da7ad8ecb" providerId="LiveId" clId="{58F70095-E069-4706-A59F-8C02D4F02D53}" dt="2021-09-24T04:18:30.111" v="5142" actId="14100"/>
          <ac:spMkLst>
            <pc:docMk/>
            <pc:sldMk cId="3268085197" sldId="1008"/>
            <ac:spMk id="15" creationId="{39D0D4C5-1E2A-4A0F-9EF3-B9847A8C3E1E}"/>
          </ac:spMkLst>
        </pc:spChg>
        <pc:spChg chg="mod">
          <ac:chgData name="Kitazawa Masakiyo" userId="2bf3742da7ad8ecb" providerId="LiveId" clId="{58F70095-E069-4706-A59F-8C02D4F02D53}" dt="2021-09-24T04:18:41.079" v="5160" actId="1036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58F70095-E069-4706-A59F-8C02D4F02D53}" dt="2021-09-24T06:24:53.831" v="6315" actId="1035"/>
          <ac:spMkLst>
            <pc:docMk/>
            <pc:sldMk cId="3268085197" sldId="1008"/>
            <ac:spMk id="17" creationId="{A0C21D30-637B-44C6-B955-1D6F1ADAED32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19" creationId="{E1076F0B-7747-4D7E-9719-F940B9FAA750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22" creationId="{7FBB4D8D-89F7-4CC5-81F5-2BD645B61EAB}"/>
          </ac:spMkLst>
        </pc:spChg>
        <pc:grpChg chg="mod">
          <ac:chgData name="Kitazawa Masakiyo" userId="2bf3742da7ad8ecb" providerId="LiveId" clId="{58F70095-E069-4706-A59F-8C02D4F02D53}" dt="2021-09-24T00:15:00.945" v="4211" actId="1076"/>
          <ac:grpSpMkLst>
            <pc:docMk/>
            <pc:sldMk cId="3268085197" sldId="1008"/>
            <ac:grpSpMk id="10" creationId="{2D017F6B-9F36-498F-9065-927A484C00B0}"/>
          </ac:grpSpMkLst>
        </pc:grpChg>
        <pc:picChg chg="mod">
          <ac:chgData name="Kitazawa Masakiyo" userId="2bf3742da7ad8ecb" providerId="LiveId" clId="{58F70095-E069-4706-A59F-8C02D4F02D53}" dt="2021-09-24T03:19:07.230" v="4728" actId="1076"/>
          <ac:picMkLst>
            <pc:docMk/>
            <pc:sldMk cId="3268085197" sldId="1008"/>
            <ac:picMk id="6" creationId="{5BA2FABE-2CAA-47CD-9527-6011BF23446D}"/>
          </ac:picMkLst>
        </pc:picChg>
        <pc:picChg chg="add mod">
          <ac:chgData name="Kitazawa Masakiyo" userId="2bf3742da7ad8ecb" providerId="LiveId" clId="{58F70095-E069-4706-A59F-8C02D4F02D53}" dt="2021-09-24T06:25:26.253" v="6317" actId="14100"/>
          <ac:picMkLst>
            <pc:docMk/>
            <pc:sldMk cId="3268085197" sldId="1008"/>
            <ac:picMk id="9" creationId="{314B67AE-62D1-45E8-9037-054EE9E36DB4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9" creationId="{7D35FF23-2CE0-46F8-B11F-80F816B18170}"/>
          </ac:picMkLst>
        </pc:picChg>
        <pc:picChg chg="add mod">
          <ac:chgData name="Kitazawa Masakiyo" userId="2bf3742da7ad8ecb" providerId="LiveId" clId="{58F70095-E069-4706-A59F-8C02D4F02D53}" dt="2021-09-24T03:18:58.608" v="4726" actId="1076"/>
          <ac:picMkLst>
            <pc:docMk/>
            <pc:sldMk cId="3268085197" sldId="1008"/>
            <ac:picMk id="13" creationId="{30530E26-B6AB-4273-8748-1CE086EFA51A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4T06:25:21.505" v="6316" actId="14100"/>
          <ac:picMkLst>
            <pc:docMk/>
            <pc:sldMk cId="3268085197" sldId="1008"/>
            <ac:picMk id="14" creationId="{9110CCC6-4AF2-48E9-A36A-D8F6480A1C0B}"/>
          </ac:picMkLst>
        </pc:picChg>
        <pc:picChg chg="del">
          <ac:chgData name="Kitazawa Masakiyo" userId="2bf3742da7ad8ecb" providerId="LiveId" clId="{58F70095-E069-4706-A59F-8C02D4F02D53}" dt="2021-09-23T16:15:11.507" v="2935" actId="478"/>
          <ac:picMkLst>
            <pc:docMk/>
            <pc:sldMk cId="3268085197" sldId="1008"/>
            <ac:picMk id="20" creationId="{AC70C1F5-558D-4E57-9C93-0F998988B6AF}"/>
          </ac:picMkLst>
        </pc:picChg>
      </pc:sldChg>
      <pc:sldChg chg="addSp delSp modSp new mod">
        <pc:chgData name="Kitazawa Masakiyo" userId="2bf3742da7ad8ecb" providerId="LiveId" clId="{58F70095-E069-4706-A59F-8C02D4F02D53}" dt="2021-09-24T06:49:10.902" v="6434" actId="1076"/>
        <pc:sldMkLst>
          <pc:docMk/>
          <pc:sldMk cId="530534865" sldId="1009"/>
        </pc:sldMkLst>
        <pc:spChg chg="add mod">
          <ac:chgData name="Kitazawa Masakiyo" userId="2bf3742da7ad8ecb" providerId="LiveId" clId="{58F70095-E069-4706-A59F-8C02D4F02D53}" dt="2021-09-24T06:49:10.902" v="6434" actId="1076"/>
          <ac:spMkLst>
            <pc:docMk/>
            <pc:sldMk cId="530534865" sldId="1009"/>
            <ac:spMk id="2" creationId="{551BCDC9-E5BD-4D56-8233-96A12C1386AE}"/>
          </ac:spMkLst>
        </pc:spChg>
        <pc:spChg chg="del">
          <ac:chgData name="Kitazawa Masakiyo" userId="2bf3742da7ad8ecb" providerId="LiveId" clId="{58F70095-E069-4706-A59F-8C02D4F02D53}" dt="2021-09-23T15:58:08.609" v="2742" actId="478"/>
          <ac:spMkLst>
            <pc:docMk/>
            <pc:sldMk cId="530534865" sldId="1009"/>
            <ac:spMk id="2" creationId="{C23D5899-44B3-46C3-91BC-585DB0D3992D}"/>
          </ac:spMkLst>
        </pc:spChg>
        <pc:spChg chg="mod">
          <ac:chgData name="Kitazawa Masakiyo" userId="2bf3742da7ad8ecb" providerId="LiveId" clId="{58F70095-E069-4706-A59F-8C02D4F02D53}" dt="2021-09-23T15:58:05.760" v="2741" actId="20577"/>
          <ac:spMkLst>
            <pc:docMk/>
            <pc:sldMk cId="530534865" sldId="1009"/>
            <ac:spMk id="3" creationId="{A0708827-E2E5-447C-ADDF-74BDE22DBA8F}"/>
          </ac:spMkLst>
        </pc:spChg>
        <pc:spChg chg="add mod">
          <ac:chgData name="Kitazawa Masakiyo" userId="2bf3742da7ad8ecb" providerId="LiveId" clId="{58F70095-E069-4706-A59F-8C02D4F02D53}" dt="2021-09-24T06:29:28.511" v="6335" actId="1036"/>
          <ac:spMkLst>
            <pc:docMk/>
            <pc:sldMk cId="530534865" sldId="1009"/>
            <ac:spMk id="9" creationId="{09CD292B-29D5-4F0A-AE46-B48807B5DB0A}"/>
          </ac:spMkLst>
        </pc:spChg>
        <pc:spChg chg="add mod">
          <ac:chgData name="Kitazawa Masakiyo" userId="2bf3742da7ad8ecb" providerId="LiveId" clId="{58F70095-E069-4706-A59F-8C02D4F02D53}" dt="2021-09-24T06:29:34.892" v="6344" actId="1036"/>
          <ac:spMkLst>
            <pc:docMk/>
            <pc:sldMk cId="530534865" sldId="1009"/>
            <ac:spMk id="14" creationId="{D60AAC73-0833-46EC-B99A-5B856E008689}"/>
          </ac:spMkLst>
        </pc:spChg>
        <pc:picChg chg="add del mod">
          <ac:chgData name="Kitazawa Masakiyo" userId="2bf3742da7ad8ecb" providerId="LiveId" clId="{58F70095-E069-4706-A59F-8C02D4F02D53}" dt="2021-09-23T16:27:10.055" v="3346"/>
          <ac:picMkLst>
            <pc:docMk/>
            <pc:sldMk cId="530534865" sldId="1009"/>
            <ac:picMk id="5" creationId="{863C9F68-C475-444F-A567-83F8784625ED}"/>
          </ac:picMkLst>
        </pc:picChg>
        <pc:picChg chg="add del mod">
          <ac:chgData name="Kitazawa Masakiyo" userId="2bf3742da7ad8ecb" providerId="LiveId" clId="{58F70095-E069-4706-A59F-8C02D4F02D53}" dt="2021-09-23T16:11:27.296" v="2768"/>
          <ac:picMkLst>
            <pc:docMk/>
            <pc:sldMk cId="530534865" sldId="1009"/>
            <ac:picMk id="6" creationId="{15B8F6BA-C475-41B7-AE98-922111D06919}"/>
          </ac:picMkLst>
        </pc:picChg>
        <pc:picChg chg="add mod">
          <ac:chgData name="Kitazawa Masakiyo" userId="2bf3742da7ad8ecb" providerId="LiveId" clId="{58F70095-E069-4706-A59F-8C02D4F02D53}" dt="2021-09-24T06:29:34.892" v="6344" actId="1036"/>
          <ac:picMkLst>
            <pc:docMk/>
            <pc:sldMk cId="530534865" sldId="1009"/>
            <ac:picMk id="8" creationId="{81AEE3DE-FA53-4AC9-BD66-63C3EFBA4AED}"/>
          </ac:picMkLst>
        </pc:picChg>
        <pc:picChg chg="add del mod">
          <ac:chgData name="Kitazawa Masakiyo" userId="2bf3742da7ad8ecb" providerId="LiveId" clId="{58F70095-E069-4706-A59F-8C02D4F02D53}" dt="2021-09-23T16:27:22.771" v="3358"/>
          <ac:picMkLst>
            <pc:docMk/>
            <pc:sldMk cId="530534865" sldId="1009"/>
            <ac:picMk id="11" creationId="{B29BC572-3524-4C2D-8E45-E66B141C1CC3}"/>
          </ac:picMkLst>
        </pc:picChg>
        <pc:picChg chg="add mod">
          <ac:chgData name="Kitazawa Masakiyo" userId="2bf3742da7ad8ecb" providerId="LiveId" clId="{58F70095-E069-4706-A59F-8C02D4F02D53}" dt="2021-09-24T06:29:28.511" v="6335" actId="1036"/>
          <ac:picMkLst>
            <pc:docMk/>
            <pc:sldMk cId="530534865" sldId="1009"/>
            <ac:picMk id="13" creationId="{885F1452-70C9-4052-9DB6-17CAFBB9457F}"/>
          </ac:picMkLst>
        </pc:picChg>
        <pc:picChg chg="add mod">
          <ac:chgData name="Kitazawa Masakiyo" userId="2bf3742da7ad8ecb" providerId="LiveId" clId="{58F70095-E069-4706-A59F-8C02D4F02D53}" dt="2021-09-24T05:07:59.192" v="6064" actId="14100"/>
          <ac:picMkLst>
            <pc:docMk/>
            <pc:sldMk cId="530534865" sldId="1009"/>
            <ac:picMk id="15" creationId="{1A61200A-C4E6-40CE-8A91-8124323B40BE}"/>
          </ac:picMkLst>
        </pc:picChg>
      </pc:sldChg>
      <pc:sldChg chg="addSp modSp new del mod ord">
        <pc:chgData name="Kitazawa Masakiyo" userId="2bf3742da7ad8ecb" providerId="LiveId" clId="{58F70095-E069-4706-A59F-8C02D4F02D53}" dt="2021-09-24T04:38:45.514" v="5739" actId="2696"/>
        <pc:sldMkLst>
          <pc:docMk/>
          <pc:sldMk cId="988579728" sldId="1010"/>
        </pc:sldMkLst>
        <pc:picChg chg="add mod">
          <ac:chgData name="Kitazawa Masakiyo" userId="2bf3742da7ad8ecb" providerId="LiveId" clId="{58F70095-E069-4706-A59F-8C02D4F02D53}" dt="2021-09-23T16:10:47.651" v="2754" actId="14100"/>
          <ac:picMkLst>
            <pc:docMk/>
            <pc:sldMk cId="988579728" sldId="1010"/>
            <ac:picMk id="4" creationId="{8CF82E8F-414D-4AE6-B88C-27825ACF086A}"/>
          </ac:picMkLst>
        </pc:picChg>
      </pc:sldChg>
      <pc:sldChg chg="addSp delSp modSp new del mod ord">
        <pc:chgData name="Kitazawa Masakiyo" userId="2bf3742da7ad8ecb" providerId="LiveId" clId="{58F70095-E069-4706-A59F-8C02D4F02D53}" dt="2021-09-23T23:57:19.048" v="3930" actId="2696"/>
        <pc:sldMkLst>
          <pc:docMk/>
          <pc:sldMk cId="289087492" sldId="1011"/>
        </pc:sldMkLst>
        <pc:spChg chg="del">
          <ac:chgData name="Kitazawa Masakiyo" userId="2bf3742da7ad8ecb" providerId="LiveId" clId="{58F70095-E069-4706-A59F-8C02D4F02D53}" dt="2021-09-23T16:16:41.189" v="2997" actId="478"/>
          <ac:spMkLst>
            <pc:docMk/>
            <pc:sldMk cId="289087492" sldId="1011"/>
            <ac:spMk id="2" creationId="{52EDD50D-FDAA-4F19-818B-85192E782513}"/>
          </ac:spMkLst>
        </pc:spChg>
        <pc:spChg chg="mod">
          <ac:chgData name="Kitazawa Masakiyo" userId="2bf3742da7ad8ecb" providerId="LiveId" clId="{58F70095-E069-4706-A59F-8C02D4F02D53}" dt="2021-09-23T16:16:38.232" v="2996" actId="6549"/>
          <ac:spMkLst>
            <pc:docMk/>
            <pc:sldMk cId="289087492" sldId="1011"/>
            <ac:spMk id="3" creationId="{93CB0B16-EB38-4158-A41E-7ADBB7A847A7}"/>
          </ac:spMkLst>
        </pc:spChg>
        <pc:spChg chg="add mod">
          <ac:chgData name="Kitazawa Masakiyo" userId="2bf3742da7ad8ecb" providerId="LiveId" clId="{58F70095-E069-4706-A59F-8C02D4F02D53}" dt="2021-09-23T16:17:33.418" v="3056" actId="1076"/>
          <ac:spMkLst>
            <pc:docMk/>
            <pc:sldMk cId="289087492" sldId="1011"/>
            <ac:spMk id="4" creationId="{8F4DB0A8-9146-43B3-8C58-06E62D3FC52E}"/>
          </ac:spMkLst>
        </pc:spChg>
        <pc:spChg chg="add mod">
          <ac:chgData name="Kitazawa Masakiyo" userId="2bf3742da7ad8ecb" providerId="LiveId" clId="{58F70095-E069-4706-A59F-8C02D4F02D53}" dt="2021-09-23T16:21:36.341" v="3215" actId="1076"/>
          <ac:spMkLst>
            <pc:docMk/>
            <pc:sldMk cId="289087492" sldId="1011"/>
            <ac:spMk id="5" creationId="{BFD1EDA5-CBC6-49E0-84B5-F8CB94C09FEF}"/>
          </ac:spMkLst>
        </pc:spChg>
      </pc:sldChg>
      <pc:sldChg chg="addSp delSp modSp add del mod ord">
        <pc:chgData name="Kitazawa Masakiyo" userId="2bf3742da7ad8ecb" providerId="LiveId" clId="{58F70095-E069-4706-A59F-8C02D4F02D53}" dt="2021-09-24T03:26:14.199" v="4801" actId="2696"/>
        <pc:sldMkLst>
          <pc:docMk/>
          <pc:sldMk cId="2579351495" sldId="1031"/>
        </pc:sldMkLst>
        <pc:spChg chg="mod">
          <ac:chgData name="Kitazawa Masakiyo" userId="2bf3742da7ad8ecb" providerId="LiveId" clId="{58F70095-E069-4706-A59F-8C02D4F02D53}" dt="2021-09-23T16:32:09.149" v="3625" actId="20577"/>
          <ac:spMkLst>
            <pc:docMk/>
            <pc:sldMk cId="2579351495" sldId="1031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0" creationId="{00000000-0000-0000-0000-000000000000}"/>
          </ac:spMkLst>
        </pc:spChg>
        <pc:spChg chg="add mod or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1" creationId="{2F20FB4C-E925-4683-ACBE-5BD0E808FDD3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5" creationId="{428E9630-56A8-420C-8C32-0AE32260CD31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2.683" v="4574" actId="21"/>
          <ac:spMkLst>
            <pc:docMk/>
            <pc:sldMk cId="2579351495" sldId="1031"/>
            <ac:spMk id="223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4.539" v="4575" actId="21"/>
          <ac:spMkLst>
            <pc:docMk/>
            <pc:sldMk cId="2579351495" sldId="1031"/>
            <ac:spMk id="23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36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4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08.620" v="4405" actId="478"/>
          <ac:spMkLst>
            <pc:docMk/>
            <pc:sldMk cId="2579351495" sldId="1031"/>
            <ac:spMk id="241" creationId="{00000000-0000-0000-0000-000000000000}"/>
          </ac:spMkLst>
        </pc:spChg>
        <pc:picChg chg="add mod">
          <ac:chgData name="Kitazawa Masakiyo" userId="2bf3742da7ad8ecb" providerId="LiveId" clId="{58F70095-E069-4706-A59F-8C02D4F02D53}" dt="2021-09-24T00:24:00.858" v="4670"/>
          <ac:picMkLst>
            <pc:docMk/>
            <pc:sldMk cId="2579351495" sldId="1031"/>
            <ac:picMk id="5" creationId="{599BD67E-5917-48A4-B054-EE1E39C090B3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6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3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5" creationId="{00000000-0000-0000-0000-000000000000}"/>
          </ac:picMkLst>
        </pc:picChg>
        <pc:picChg chg="del mod">
          <ac:chgData name="Kitazawa Masakiyo" userId="2bf3742da7ad8ecb" providerId="LiveId" clId="{58F70095-E069-4706-A59F-8C02D4F02D53}" dt="2021-09-24T00:24:00.858" v="4672"/>
          <ac:picMkLst>
            <pc:docMk/>
            <pc:sldMk cId="2579351495" sldId="1031"/>
            <ac:picMk id="239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7" creationId="{00000000-0000-0000-0000-000000000000}"/>
          </ac:cxnSpMkLst>
        </pc:cxnChg>
      </pc:sldChg>
      <pc:sldChg chg="addSp delSp modSp mod">
        <pc:chgData name="Kitazawa Masakiyo" userId="2bf3742da7ad8ecb" providerId="LiveId" clId="{58F70095-E069-4706-A59F-8C02D4F02D53}" dt="2021-09-24T05:08:50.122" v="6081" actId="20577"/>
        <pc:sldMkLst>
          <pc:docMk/>
          <pc:sldMk cId="3727428256" sldId="1041"/>
        </pc:sldMkLst>
        <pc:spChg chg="mod">
          <ac:chgData name="Kitazawa Masakiyo" userId="2bf3742da7ad8ecb" providerId="LiveId" clId="{58F70095-E069-4706-A59F-8C02D4F02D53}" dt="2021-09-24T05:08:50.122" v="6081" actId="2057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3" creationId="{243F5779-DFC3-4D27-876D-C71A61838F04}"/>
          </ac:spMkLst>
        </pc:spChg>
        <pc:spChg chg="del">
          <ac:chgData name="Kitazawa Masakiyo" userId="2bf3742da7ad8ecb" providerId="LiveId" clId="{58F70095-E069-4706-A59F-8C02D4F02D53}" dt="2021-09-24T00:06:13.786" v="4025" actId="478"/>
          <ac:spMkLst>
            <pc:docMk/>
            <pc:sldMk cId="3727428256" sldId="1041"/>
            <ac:spMk id="4" creationId="{29744D5E-7F9C-4D87-ADB9-3CED05A29C79}"/>
          </ac:spMkLst>
        </pc:spChg>
        <pc:spChg chg="mod">
          <ac:chgData name="Kitazawa Masakiyo" userId="2bf3742da7ad8ecb" providerId="LiveId" clId="{58F70095-E069-4706-A59F-8C02D4F02D53}" dt="2021-09-24T04:51:50.883" v="5913" actId="1035"/>
          <ac:spMkLst>
            <pc:docMk/>
            <pc:sldMk cId="3727428256" sldId="1041"/>
            <ac:spMk id="8" creationId="{5F13D645-74DC-4872-A20A-79144066F1A3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9" creationId="{9DF18EB6-17F1-4C1A-AE7B-B29C901EA855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1" creationId="{5E7C84D5-7BC7-4FA9-AA28-3DB1103165A4}"/>
          </ac:spMkLst>
        </pc:spChg>
        <pc:spChg chg="mod">
          <ac:chgData name="Kitazawa Masakiyo" userId="2bf3742da7ad8ecb" providerId="LiveId" clId="{58F70095-E069-4706-A59F-8C02D4F02D53}" dt="2021-09-24T04:52:07.285" v="5928" actId="20577"/>
          <ac:spMkLst>
            <pc:docMk/>
            <pc:sldMk cId="3727428256" sldId="1041"/>
            <ac:spMk id="13" creationId="{DE18010F-61A6-41DC-8885-E83DA08AA852}"/>
          </ac:spMkLst>
        </pc:spChg>
        <pc:spChg chg="del">
          <ac:chgData name="Kitazawa Masakiyo" userId="2bf3742da7ad8ecb" providerId="LiveId" clId="{58F70095-E069-4706-A59F-8C02D4F02D53}" dt="2021-09-23T16:34:34.786" v="3645" actId="478"/>
          <ac:spMkLst>
            <pc:docMk/>
            <pc:sldMk cId="3727428256" sldId="1041"/>
            <ac:spMk id="14" creationId="{0EE741A9-E506-4B88-BDAA-6F35639ADA76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5" creationId="{8C3DA33A-D0AA-4CBA-B98D-51B95B2E910A}"/>
          </ac:spMkLst>
        </pc:spChg>
        <pc:spChg chg="add 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6" creationId="{06FEC504-3DE9-46C9-9311-E66B8280DD21}"/>
          </ac:spMkLst>
        </pc:spChg>
        <pc:spChg chg="del">
          <ac:chgData name="Kitazawa Masakiyo" userId="2bf3742da7ad8ecb" providerId="LiveId" clId="{58F70095-E069-4706-A59F-8C02D4F02D53}" dt="2021-09-24T00:02:52.175" v="3988" actId="478"/>
          <ac:spMkLst>
            <pc:docMk/>
            <pc:sldMk cId="3727428256" sldId="1041"/>
            <ac:spMk id="16" creationId="{650B686A-CA9F-4268-AE11-CC5C8FE32853}"/>
          </ac:spMkLst>
        </pc:spChg>
        <pc:spChg chg="mod">
          <ac:chgData name="Kitazawa Masakiyo" userId="2bf3742da7ad8ecb" providerId="LiveId" clId="{58F70095-E069-4706-A59F-8C02D4F02D53}" dt="2021-09-24T00:06:08.567" v="4024" actId="1076"/>
          <ac:spMkLst>
            <pc:docMk/>
            <pc:sldMk cId="3727428256" sldId="1041"/>
            <ac:spMk id="17" creationId="{6A501AC9-43A8-4C39-AEA7-D0FEE1E3D32A}"/>
          </ac:spMkLst>
        </pc:spChg>
        <pc:spChg chg="add mod ord">
          <ac:chgData name="Kitazawa Masakiyo" userId="2bf3742da7ad8ecb" providerId="LiveId" clId="{58F70095-E069-4706-A59F-8C02D4F02D53}" dt="2021-09-24T04:52:10.409" v="5929" actId="14100"/>
          <ac:spMkLst>
            <pc:docMk/>
            <pc:sldMk cId="3727428256" sldId="1041"/>
            <ac:spMk id="18" creationId="{DB9F3A12-F9D7-42AD-BDC9-DEE8124FC029}"/>
          </ac:spMkLst>
        </pc:spChg>
        <pc:spChg chg="add 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9" creationId="{6AE24F33-2696-457F-8E1D-BDC164E10CBF}"/>
          </ac:spMkLst>
        </pc:spChg>
        <pc:picChg chg="mod">
          <ac:chgData name="Kitazawa Masakiyo" userId="2bf3742da7ad8ecb" providerId="LiveId" clId="{58F70095-E069-4706-A59F-8C02D4F02D53}" dt="2021-09-24T04:51:29.913" v="5905" actId="14100"/>
          <ac:picMkLst>
            <pc:docMk/>
            <pc:sldMk cId="3727428256" sldId="1041"/>
            <ac:picMk id="5" creationId="{3C20459B-6E44-47E8-B7AA-1F1C9658F1F2}"/>
          </ac:picMkLst>
        </pc:picChg>
        <pc:picChg chg="mod">
          <ac:chgData name="Kitazawa Masakiyo" userId="2bf3742da7ad8ecb" providerId="LiveId" clId="{58F70095-E069-4706-A59F-8C02D4F02D53}" dt="2021-09-24T04:51:33.146" v="5906" actId="1076"/>
          <ac:picMkLst>
            <pc:docMk/>
            <pc:sldMk cId="3727428256" sldId="1041"/>
            <ac:picMk id="6" creationId="{E8522DB5-110C-4E44-A598-36C50C6E9A5D}"/>
          </ac:picMkLst>
        </pc:picChg>
      </pc:sldChg>
      <pc:sldChg chg="new del">
        <pc:chgData name="Kitazawa Masakiyo" userId="2bf3742da7ad8ecb" providerId="LiveId" clId="{58F70095-E069-4706-A59F-8C02D4F02D53}" dt="2021-09-23T16:36:54.158" v="3683" actId="2696"/>
        <pc:sldMkLst>
          <pc:docMk/>
          <pc:sldMk cId="3807021343" sldId="1042"/>
        </pc:sldMkLst>
      </pc:sldChg>
      <pc:sldChg chg="addSp delSp modSp mod">
        <pc:chgData name="Kitazawa Masakiyo" userId="2bf3742da7ad8ecb" providerId="LiveId" clId="{58F70095-E069-4706-A59F-8C02D4F02D53}" dt="2021-09-24T00:06:20.870" v="4027" actId="478"/>
        <pc:sldMkLst>
          <pc:docMk/>
          <pc:sldMk cId="4061253989" sldId="1049"/>
        </pc:sldMkLst>
        <pc:spChg chg="del">
          <ac:chgData name="Kitazawa Masakiyo" userId="2bf3742da7ad8ecb" providerId="LiveId" clId="{58F70095-E069-4706-A59F-8C02D4F02D53}" dt="2021-09-23T16:37:56.860" v="3697" actId="478"/>
          <ac:spMkLst>
            <pc:docMk/>
            <pc:sldMk cId="4061253989" sldId="1049"/>
            <ac:spMk id="2" creationId="{6586760D-B941-4F3A-A0A6-46840DD2EA74}"/>
          </ac:spMkLst>
        </pc:spChg>
        <pc:spChg chg="del">
          <ac:chgData name="Kitazawa Masakiyo" userId="2bf3742da7ad8ecb" providerId="LiveId" clId="{58F70095-E069-4706-A59F-8C02D4F02D53}" dt="2021-09-24T00:06:20.870" v="4027" actId="478"/>
          <ac:spMkLst>
            <pc:docMk/>
            <pc:sldMk cId="4061253989" sldId="1049"/>
            <ac:spMk id="4" creationId="{02275D42-C1B0-4A53-B334-E777A98B0C32}"/>
          </ac:spMkLst>
        </pc:spChg>
        <pc:spChg chg="del">
          <ac:chgData name="Kitazawa Masakiyo" userId="2bf3742da7ad8ecb" providerId="LiveId" clId="{58F70095-E069-4706-A59F-8C02D4F02D53}" dt="2021-09-24T00:04:06.579" v="4005" actId="478"/>
          <ac:spMkLst>
            <pc:docMk/>
            <pc:sldMk cId="4061253989" sldId="1049"/>
            <ac:spMk id="11" creationId="{043973BC-3A25-4C63-824E-EBC0077C2B30}"/>
          </ac:spMkLst>
        </pc:spChg>
        <pc:spChg chg="add del mod">
          <ac:chgData name="Kitazawa Masakiyo" userId="2bf3742da7ad8ecb" providerId="LiveId" clId="{58F70095-E069-4706-A59F-8C02D4F02D53}" dt="2021-09-23T16:38:01.685" v="3698" actId="478"/>
          <ac:spMkLst>
            <pc:docMk/>
            <pc:sldMk cId="4061253989" sldId="1049"/>
            <ac:spMk id="12" creationId="{04B5E3A1-D237-445A-8FA4-9DAD8A284EFB}"/>
          </ac:spMkLst>
        </pc:spChg>
        <pc:spChg chg="add mod">
          <ac:chgData name="Kitazawa Masakiyo" userId="2bf3742da7ad8ecb" providerId="LiveId" clId="{58F70095-E069-4706-A59F-8C02D4F02D53}" dt="2021-09-24T00:04:10.060" v="4006" actId="1076"/>
          <ac:spMkLst>
            <pc:docMk/>
            <pc:sldMk cId="4061253989" sldId="1049"/>
            <ac:spMk id="12" creationId="{B07A8FF0-3A63-4583-BC77-B05D5BB441BE}"/>
          </ac:spMkLst>
        </pc:spChg>
        <pc:picChg chg="add mod">
          <ac:chgData name="Kitazawa Masakiyo" userId="2bf3742da7ad8ecb" providerId="LiveId" clId="{58F70095-E069-4706-A59F-8C02D4F02D53}" dt="2021-09-23T16:40:13.311" v="3739" actId="1076"/>
          <ac:picMkLst>
            <pc:docMk/>
            <pc:sldMk cId="4061253989" sldId="1049"/>
            <ac:picMk id="9" creationId="{8BA011C7-29B7-4E7D-8D62-E3652F181052}"/>
          </ac:picMkLst>
        </pc:picChg>
        <pc:picChg chg="del mod">
          <ac:chgData name="Kitazawa Masakiyo" userId="2bf3742da7ad8ecb" providerId="LiveId" clId="{58F70095-E069-4706-A59F-8C02D4F02D53}" dt="2021-09-23T16:37:48.188" v="3696"/>
          <ac:picMkLst>
            <pc:docMk/>
            <pc:sldMk cId="4061253989" sldId="1049"/>
            <ac:picMk id="18" creationId="{0E0052DE-B991-4C8A-AB4D-2BCF2E98EA22}"/>
          </ac:picMkLst>
        </pc:picChg>
      </pc:sldChg>
      <pc:sldChg chg="addSp delSp modSp mod">
        <pc:chgData name="Kitazawa Masakiyo" userId="2bf3742da7ad8ecb" providerId="LiveId" clId="{58F70095-E069-4706-A59F-8C02D4F02D53}" dt="2021-09-24T06:33:34.392" v="6360" actId="1076"/>
        <pc:sldMkLst>
          <pc:docMk/>
          <pc:sldMk cId="2296333789" sldId="1050"/>
        </pc:sldMkLst>
        <pc:spChg chg="del">
          <ac:chgData name="Kitazawa Masakiyo" userId="2bf3742da7ad8ecb" providerId="LiveId" clId="{58F70095-E069-4706-A59F-8C02D4F02D53}" dt="2021-09-24T00:06:28.081" v="4030" actId="478"/>
          <ac:spMkLst>
            <pc:docMk/>
            <pc:sldMk cId="2296333789" sldId="1050"/>
            <ac:spMk id="4" creationId="{5C26696C-E457-40AA-B72E-0FE5BD7218D8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9" creationId="{06076942-FFD4-4EFD-AC7A-BC56A48A286C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2" creationId="{8C3D0B3B-8C47-4203-8858-213E612B4CB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5" creationId="{A521FB61-9A5B-423F-993E-CEB92FF8457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6" creationId="{A03B5091-548A-499B-AC6A-A5B6EA0634EB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7" creationId="{1CE4B064-D4F0-435B-A63C-C62B59E2A2C2}"/>
          </ac:spMkLst>
        </pc:spChg>
        <pc:spChg chg="del mod">
          <ac:chgData name="Kitazawa Masakiyo" userId="2bf3742da7ad8ecb" providerId="LiveId" clId="{58F70095-E069-4706-A59F-8C02D4F02D53}" dt="2021-09-24T00:03:52.670" v="4002" actId="478"/>
          <ac:spMkLst>
            <pc:docMk/>
            <pc:sldMk cId="2296333789" sldId="1050"/>
            <ac:spMk id="18" creationId="{4B5D6B4D-2344-4CE2-A892-BD279EA43CC7}"/>
          </ac:spMkLst>
        </pc:spChg>
        <pc:spChg chg="del">
          <ac:chgData name="Kitazawa Masakiyo" userId="2bf3742da7ad8ecb" providerId="LiveId" clId="{58F70095-E069-4706-A59F-8C02D4F02D53}" dt="2021-09-24T00:03:18.612" v="3993" actId="478"/>
          <ac:spMkLst>
            <pc:docMk/>
            <pc:sldMk cId="2296333789" sldId="1050"/>
            <ac:spMk id="19" creationId="{A010614C-1066-4601-B1F4-A0B4D08A8A9E}"/>
          </ac:spMkLst>
        </pc:spChg>
        <pc:spChg chg="add mod or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0" creationId="{CA7F570B-8007-48A5-BC1D-91782032A17D}"/>
          </ac:spMkLst>
        </pc:spChg>
        <pc:spChg chg="add 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1" creationId="{0BFDDC1D-9DE5-4F69-88C4-F68D8C37A458}"/>
          </ac:spMkLst>
        </pc:spChg>
        <pc:grpChg chg="mod">
          <ac:chgData name="Kitazawa Masakiyo" userId="2bf3742da7ad8ecb" providerId="LiveId" clId="{58F70095-E069-4706-A59F-8C02D4F02D53}" dt="2021-09-24T06:33:30.265" v="6359" actId="1076"/>
          <ac:grpSpMkLst>
            <pc:docMk/>
            <pc:sldMk cId="2296333789" sldId="1050"/>
            <ac:grpSpMk id="3" creationId="{B3D8BA71-953C-482E-87C0-9687FA0A9940}"/>
          </ac:grpSpMkLst>
        </pc:grpChg>
        <pc:picChg chg="add mod">
          <ac:chgData name="Kitazawa Masakiyo" userId="2bf3742da7ad8ecb" providerId="LiveId" clId="{58F70095-E069-4706-A59F-8C02D4F02D53}" dt="2021-09-24T06:33:34.392" v="6360" actId="1076"/>
          <ac:picMkLst>
            <pc:docMk/>
            <pc:sldMk cId="2296333789" sldId="1050"/>
            <ac:picMk id="10" creationId="{F86E1226-CD1D-42DA-BFE1-08817DBC218F}"/>
          </ac:picMkLst>
        </pc:picChg>
      </pc:sldChg>
      <pc:sldChg chg="delSp modSp mod">
        <pc:chgData name="Kitazawa Masakiyo" userId="2bf3742da7ad8ecb" providerId="LiveId" clId="{58F70095-E069-4706-A59F-8C02D4F02D53}" dt="2021-09-24T00:09:51.013" v="4114" actId="1076"/>
        <pc:sldMkLst>
          <pc:docMk/>
          <pc:sldMk cId="3655961944" sldId="1051"/>
        </pc:sldMkLst>
        <pc:spChg chg="del">
          <ac:chgData name="Kitazawa Masakiyo" userId="2bf3742da7ad8ecb" providerId="LiveId" clId="{58F70095-E069-4706-A59F-8C02D4F02D53}" dt="2021-09-24T00:06:32.458" v="4032" actId="478"/>
          <ac:spMkLst>
            <pc:docMk/>
            <pc:sldMk cId="3655961944" sldId="1051"/>
            <ac:spMk id="4" creationId="{4DA2976F-BDAD-418D-A801-018E8AC82F6D}"/>
          </ac:spMkLst>
        </pc:spChg>
        <pc:spChg chg="mod">
          <ac:chgData name="Kitazawa Masakiyo" userId="2bf3742da7ad8ecb" providerId="LiveId" clId="{58F70095-E069-4706-A59F-8C02D4F02D53}" dt="2021-09-24T00:09:51.013" v="4114" actId="1076"/>
          <ac:spMkLst>
            <pc:docMk/>
            <pc:sldMk cId="3655961944" sldId="1051"/>
            <ac:spMk id="5" creationId="{6CAEB3D4-9561-4008-A9EF-220604B740DB}"/>
          </ac:spMkLst>
        </pc:spChg>
        <pc:picChg chg="mod">
          <ac:chgData name="Kitazawa Masakiyo" userId="2bf3742da7ad8ecb" providerId="LiveId" clId="{58F70095-E069-4706-A59F-8C02D4F02D53}" dt="2021-09-24T00:09:51.013" v="4114" actId="1076"/>
          <ac:picMkLst>
            <pc:docMk/>
            <pc:sldMk cId="3655961944" sldId="1051"/>
            <ac:picMk id="9" creationId="{6CA43A2D-AFB1-40F4-AB3C-C19CF49FF5B9}"/>
          </ac:picMkLst>
        </pc:picChg>
      </pc:sldChg>
      <pc:sldChg chg="delSp modSp mod">
        <pc:chgData name="Kitazawa Masakiyo" userId="2bf3742da7ad8ecb" providerId="LiveId" clId="{58F70095-E069-4706-A59F-8C02D4F02D53}" dt="2021-09-24T06:34:12.205" v="6377" actId="20577"/>
        <pc:sldMkLst>
          <pc:docMk/>
          <pc:sldMk cId="3108758797" sldId="1052"/>
        </pc:sldMkLst>
        <pc:spChg chg="del">
          <ac:chgData name="Kitazawa Masakiyo" userId="2bf3742da7ad8ecb" providerId="LiveId" clId="{58F70095-E069-4706-A59F-8C02D4F02D53}" dt="2021-09-24T00:06:30.111" v="4031" actId="478"/>
          <ac:spMkLst>
            <pc:docMk/>
            <pc:sldMk cId="3108758797" sldId="1052"/>
            <ac:spMk id="4" creationId="{EAD65720-A5C1-439A-9A9A-390495127FFA}"/>
          </ac:spMkLst>
        </pc:spChg>
        <pc:spChg chg="mod">
          <ac:chgData name="Kitazawa Masakiyo" userId="2bf3742da7ad8ecb" providerId="LiveId" clId="{58F70095-E069-4706-A59F-8C02D4F02D53}" dt="2021-09-24T06:34:12.205" v="6377" actId="20577"/>
          <ac:spMkLst>
            <pc:docMk/>
            <pc:sldMk cId="3108758797" sldId="1052"/>
            <ac:spMk id="5" creationId="{5485B8DA-A374-4140-AC4B-578179CFE829}"/>
          </ac:spMkLst>
        </pc:spChg>
      </pc:sldChg>
      <pc:sldChg chg="addSp delSp modSp mod">
        <pc:chgData name="Kitazawa Masakiyo" userId="2bf3742da7ad8ecb" providerId="LiveId" clId="{58F70095-E069-4706-A59F-8C02D4F02D53}" dt="2021-09-24T06:54:28.232" v="6473" actId="14100"/>
        <pc:sldMkLst>
          <pc:docMk/>
          <pc:sldMk cId="4294198772" sldId="1054"/>
        </pc:sldMkLst>
        <pc:spChg chg="mod">
          <ac:chgData name="Kitazawa Masakiyo" userId="2bf3742da7ad8ecb" providerId="LiveId" clId="{58F70095-E069-4706-A59F-8C02D4F02D53}" dt="2021-09-24T05:09:12.792" v="6100" actId="20577"/>
          <ac:spMkLst>
            <pc:docMk/>
            <pc:sldMk cId="4294198772" sldId="1054"/>
            <ac:spMk id="2" creationId="{6BB13F3B-A286-4923-A790-1B5DC7FEA94E}"/>
          </ac:spMkLst>
        </pc:spChg>
        <pc:spChg chg="del">
          <ac:chgData name="Kitazawa Masakiyo" userId="2bf3742da7ad8ecb" providerId="LiveId" clId="{58F70095-E069-4706-A59F-8C02D4F02D53}" dt="2021-09-24T00:06:17.636" v="4026" actId="478"/>
          <ac:spMkLst>
            <pc:docMk/>
            <pc:sldMk cId="4294198772" sldId="1054"/>
            <ac:spMk id="4" creationId="{6771B8D8-3EB4-4083-8D2D-B023BA6CCD5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9" creationId="{54AAF9F0-E8F5-4C56-BF57-68EC20A3AB0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2" creationId="{53866C70-A06E-4FFF-B6A4-2DC664948A3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4" creationId="{8029ED2B-7727-461C-8FF6-B2CD656596A9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5" creationId="{150E9B90-5A3B-45B4-A9CE-69D61421C1F8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9" creationId="{65F2EC6A-1214-4FF3-BF7F-90316DAF9214}"/>
          </ac:spMkLst>
        </pc:spChg>
        <pc:spChg chg="add mod ord">
          <ac:chgData name="Kitazawa Masakiyo" userId="2bf3742da7ad8ecb" providerId="LiveId" clId="{58F70095-E069-4706-A59F-8C02D4F02D53}" dt="2021-09-24T06:54:28.232" v="6473" actId="14100"/>
          <ac:spMkLst>
            <pc:docMk/>
            <pc:sldMk cId="4294198772" sldId="1054"/>
            <ac:spMk id="25" creationId="{3FBAF263-E56C-4E9D-A1D2-D0AFB0928F32}"/>
          </ac:spMkLst>
        </pc:s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7" creationId="{587CC188-6065-494F-996F-E7D973AEF84B}"/>
          </ac:grpSpMkLst>
        </pc:gr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18" creationId="{87730DF6-9BCF-4911-9949-4ED7C4E6A4B7}"/>
          </ac:grpSpMkLst>
        </pc:grp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6" creationId="{056EE8BA-CC8D-4B8A-B257-92CAADBA7B88}"/>
          </ac:picMkLst>
        </pc:pic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8" creationId="{117F2974-95BE-453F-B99A-4AC1366B2ED2}"/>
          </ac:picMkLst>
        </pc:picChg>
        <pc:picChg chg="mod">
          <ac:chgData name="Kitazawa Masakiyo" userId="2bf3742da7ad8ecb" providerId="LiveId" clId="{58F70095-E069-4706-A59F-8C02D4F02D53}" dt="2021-09-24T04:54:02.039" v="5948" actId="1076"/>
          <ac:picMkLst>
            <pc:docMk/>
            <pc:sldMk cId="4294198772" sldId="1054"/>
            <ac:picMk id="10" creationId="{7DEF1030-3FA8-4276-A9D4-35D2DF8B9C4A}"/>
          </ac:picMkLst>
        </pc:picChg>
        <pc:picChg chg="mod">
          <ac:chgData name="Kitazawa Masakiyo" userId="2bf3742da7ad8ecb" providerId="LiveId" clId="{58F70095-E069-4706-A59F-8C02D4F02D53}" dt="2021-09-24T04:53:53.325" v="5947" actId="1076"/>
          <ac:picMkLst>
            <pc:docMk/>
            <pc:sldMk cId="4294198772" sldId="1054"/>
            <ac:picMk id="13" creationId="{35E661B4-D8CE-4560-8820-E9CC2FF61882}"/>
          </ac:picMkLst>
        </pc:picChg>
        <pc:picChg chg="add del mod">
          <ac:chgData name="Kitazawa Masakiyo" userId="2bf3742da7ad8ecb" providerId="LiveId" clId="{58F70095-E069-4706-A59F-8C02D4F02D53}" dt="2021-09-24T06:52:45.178" v="6453"/>
          <ac:picMkLst>
            <pc:docMk/>
            <pc:sldMk cId="4294198772" sldId="1054"/>
            <ac:picMk id="20" creationId="{528228A7-D590-479F-B50F-2115ABB20E97}"/>
          </ac:picMkLst>
        </pc:picChg>
        <pc:picChg chg="add del mod">
          <ac:chgData name="Kitazawa Masakiyo" userId="2bf3742da7ad8ecb" providerId="LiveId" clId="{58F70095-E069-4706-A59F-8C02D4F02D53}" dt="2021-09-24T06:53:09.130" v="6466"/>
          <ac:picMkLst>
            <pc:docMk/>
            <pc:sldMk cId="4294198772" sldId="1054"/>
            <ac:picMk id="22" creationId="{5F18A716-413C-4553-8030-6EB7217411E3}"/>
          </ac:picMkLst>
        </pc:picChg>
        <pc:picChg chg="add mod">
          <ac:chgData name="Kitazawa Masakiyo" userId="2bf3742da7ad8ecb" providerId="LiveId" clId="{58F70095-E069-4706-A59F-8C02D4F02D53}" dt="2021-09-24T06:54:23.215" v="6472" actId="1076"/>
          <ac:picMkLst>
            <pc:docMk/>
            <pc:sldMk cId="4294198772" sldId="1054"/>
            <ac:picMk id="24" creationId="{5AE0D6C8-4C4C-4647-9C21-C8A3A749B22F}"/>
          </ac:picMkLst>
        </pc:picChg>
      </pc:sldChg>
      <pc:sldChg chg="delSp del mod">
        <pc:chgData name="Kitazawa Masakiyo" userId="2bf3742da7ad8ecb" providerId="LiveId" clId="{58F70095-E069-4706-A59F-8C02D4F02D53}" dt="2021-09-24T04:59:42.793" v="6017" actId="2696"/>
        <pc:sldMkLst>
          <pc:docMk/>
          <pc:sldMk cId="1396958522" sldId="1055"/>
        </pc:sldMkLst>
        <pc:spChg chg="del">
          <ac:chgData name="Kitazawa Masakiyo" userId="2bf3742da7ad8ecb" providerId="LiveId" clId="{58F70095-E069-4706-A59F-8C02D4F02D53}" dt="2021-09-24T00:06:26.328" v="4029" actId="478"/>
          <ac:spMkLst>
            <pc:docMk/>
            <pc:sldMk cId="1396958522" sldId="1055"/>
            <ac:spMk id="4" creationId="{02275D42-C1B0-4A53-B334-E777A98B0C32}"/>
          </ac:spMkLst>
        </pc:spChg>
      </pc:sldChg>
      <pc:sldChg chg="addSp delSp modSp mod">
        <pc:chgData name="Kitazawa Masakiyo" userId="2bf3742da7ad8ecb" providerId="LiveId" clId="{58F70095-E069-4706-A59F-8C02D4F02D53}" dt="2021-09-24T06:32:04.158" v="6347" actId="1035"/>
        <pc:sldMkLst>
          <pc:docMk/>
          <pc:sldMk cId="854185045" sldId="1056"/>
        </pc:sldMkLst>
        <pc:spChg chg="del">
          <ac:chgData name="Kitazawa Masakiyo" userId="2bf3742da7ad8ecb" providerId="LiveId" clId="{58F70095-E069-4706-A59F-8C02D4F02D53}" dt="2021-09-24T00:06:24.039" v="4028" actId="478"/>
          <ac:spMkLst>
            <pc:docMk/>
            <pc:sldMk cId="854185045" sldId="1056"/>
            <ac:spMk id="4" creationId="{02275D42-C1B0-4A53-B334-E777A98B0C32}"/>
          </ac:spMkLst>
        </pc:spChg>
        <pc:spChg chg="mod">
          <ac:chgData name="Kitazawa Masakiyo" userId="2bf3742da7ad8ecb" providerId="LiveId" clId="{58F70095-E069-4706-A59F-8C02D4F02D53}" dt="2021-09-24T04:56:21.554" v="5980" actId="14100"/>
          <ac:spMkLst>
            <pc:docMk/>
            <pc:sldMk cId="854185045" sldId="1056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2" creationId="{A8F38092-79FC-4BD5-8263-AB12957325D6}"/>
          </ac:spMkLst>
        </pc:spChg>
        <pc:spChg chg="mo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3" creationId="{B6FBB510-AC2C-4F2C-B18C-F80DCF22D359}"/>
          </ac:spMkLst>
        </pc:spChg>
        <pc:spChg chg="add mod or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4" creationId="{2514C9E9-804F-4390-BB20-440E90E07A7E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6:32:04.158" v="6347" actId="1035"/>
          <ac:spMkLst>
            <pc:docMk/>
            <pc:sldMk cId="854185045" sldId="1056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7" creationId="{2632A63E-A502-4270-9980-BA40A4E3A453}"/>
          </ac:spMkLst>
        </pc:spChg>
        <pc:picChg chg="mod">
          <ac:chgData name="Kitazawa Masakiyo" userId="2bf3742da7ad8ecb" providerId="LiveId" clId="{58F70095-E069-4706-A59F-8C02D4F02D53}" dt="2021-09-24T04:55:40.046" v="5957" actId="14100"/>
          <ac:picMkLst>
            <pc:docMk/>
            <pc:sldMk cId="854185045" sldId="1056"/>
            <ac:picMk id="5" creationId="{AD5E21F1-6928-4306-A8E1-187DBDE9E0E0}"/>
          </ac:picMkLst>
        </pc:picChg>
        <pc:picChg chg="mod">
          <ac:chgData name="Kitazawa Masakiyo" userId="2bf3742da7ad8ecb" providerId="LiveId" clId="{58F70095-E069-4706-A59F-8C02D4F02D53}" dt="2021-09-24T04:55:35.348" v="5956" actId="14100"/>
          <ac:picMkLst>
            <pc:docMk/>
            <pc:sldMk cId="854185045" sldId="1056"/>
            <ac:picMk id="8" creationId="{692FC74E-7F30-4C70-91D2-63AA98D604CE}"/>
          </ac:picMkLst>
        </pc:picChg>
      </pc:sldChg>
      <pc:sldChg chg="addSp delSp modSp new mod ord delAnim modAnim">
        <pc:chgData name="Kitazawa Masakiyo" userId="2bf3742da7ad8ecb" providerId="LiveId" clId="{58F70095-E069-4706-A59F-8C02D4F02D53}" dt="2021-09-24T07:10:13.273" v="6475"/>
        <pc:sldMkLst>
          <pc:docMk/>
          <pc:sldMk cId="4067901868" sldId="1057"/>
        </pc:sldMkLst>
        <pc:spChg chg="del">
          <ac:chgData name="Kitazawa Masakiyo" userId="2bf3742da7ad8ecb" providerId="LiveId" clId="{58F70095-E069-4706-A59F-8C02D4F02D53}" dt="2021-09-24T04:21:13.733" v="5227" actId="478"/>
          <ac:spMkLst>
            <pc:docMk/>
            <pc:sldMk cId="4067901868" sldId="1057"/>
            <ac:spMk id="2" creationId="{1BB9401A-CB21-4C9A-8CA4-ADD22C57F9C5}"/>
          </ac:spMkLst>
        </pc:spChg>
        <pc:spChg chg="mod">
          <ac:chgData name="Kitazawa Masakiyo" userId="2bf3742da7ad8ecb" providerId="LiveId" clId="{58F70095-E069-4706-A59F-8C02D4F02D53}" dt="2021-09-24T04:21:10.899" v="5226" actId="20577"/>
          <ac:spMkLst>
            <pc:docMk/>
            <pc:sldMk cId="4067901868" sldId="1057"/>
            <ac:spMk id="3" creationId="{748CD2A0-F451-4326-9D27-172EF51A33BD}"/>
          </ac:spMkLst>
        </pc:spChg>
        <pc:spChg chg="add mod">
          <ac:chgData name="Kitazawa Masakiyo" userId="2bf3742da7ad8ecb" providerId="LiveId" clId="{58F70095-E069-4706-A59F-8C02D4F02D53}" dt="2021-09-24T04:25:08.645" v="5273" actId="1076"/>
          <ac:spMkLst>
            <pc:docMk/>
            <pc:sldMk cId="4067901868" sldId="1057"/>
            <ac:spMk id="4" creationId="{FB1E7554-61E5-4D56-8B0D-CF923BDBB70D}"/>
          </ac:spMkLst>
        </pc:spChg>
        <pc:spChg chg="add mod">
          <ac:chgData name="Kitazawa Masakiyo" userId="2bf3742da7ad8ecb" providerId="LiveId" clId="{58F70095-E069-4706-A59F-8C02D4F02D53}" dt="2021-09-24T04:25:05.421" v="5272" actId="1076"/>
          <ac:spMkLst>
            <pc:docMk/>
            <pc:sldMk cId="4067901868" sldId="1057"/>
            <ac:spMk id="5" creationId="{7A6CA628-5319-48D6-9344-DDA5D648AD9B}"/>
          </ac:spMkLst>
        </pc:spChg>
        <pc:spChg chg="add mod">
          <ac:chgData name="Kitazawa Masakiyo" userId="2bf3742da7ad8ecb" providerId="LiveId" clId="{58F70095-E069-4706-A59F-8C02D4F02D53}" dt="2021-09-24T04:36:47.151" v="5643" actId="1036"/>
          <ac:spMkLst>
            <pc:docMk/>
            <pc:sldMk cId="4067901868" sldId="1057"/>
            <ac:spMk id="8" creationId="{92346AE4-6206-4DAE-ACAF-2BD0240FA829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9" creationId="{ABBE823B-6606-47D1-9110-09FE37296EEC}"/>
          </ac:spMkLst>
        </pc:spChg>
        <pc:spChg chg="add mod">
          <ac:chgData name="Kitazawa Masakiyo" userId="2bf3742da7ad8ecb" providerId="LiveId" clId="{58F70095-E069-4706-A59F-8C02D4F02D53}" dt="2021-09-24T07:10:10.130" v="6474" actId="164"/>
          <ac:spMkLst>
            <pc:docMk/>
            <pc:sldMk cId="4067901868" sldId="1057"/>
            <ac:spMk id="9" creationId="{E25B8CFB-697E-4C36-B6FC-719B4F4034CC}"/>
          </ac:spMkLst>
        </pc:spChg>
        <pc:spChg chg="add mod">
          <ac:chgData name="Kitazawa Masakiyo" userId="2bf3742da7ad8ecb" providerId="LiveId" clId="{58F70095-E069-4706-A59F-8C02D4F02D53}" dt="2021-09-24T04:36:41.060" v="5628" actId="1037"/>
          <ac:spMkLst>
            <pc:docMk/>
            <pc:sldMk cId="4067901868" sldId="1057"/>
            <ac:spMk id="10" creationId="{CD962550-8EB1-4BB7-A509-9FF35C7C3D1E}"/>
          </ac:spMkLst>
        </pc:spChg>
        <pc:spChg chg="add del mod">
          <ac:chgData name="Kitazawa Masakiyo" userId="2bf3742da7ad8ecb" providerId="LiveId" clId="{58F70095-E069-4706-A59F-8C02D4F02D53}" dt="2021-09-24T04:41:36.065" v="5789" actId="478"/>
          <ac:spMkLst>
            <pc:docMk/>
            <pc:sldMk cId="4067901868" sldId="1057"/>
            <ac:spMk id="11" creationId="{B22434FD-BCBE-442A-BF26-62924BC3299C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11" creationId="{EB0B17E1-2DCD-431D-8EC8-97189F93977C}"/>
          </ac:spMkLst>
        </pc:spChg>
        <pc:spChg chg="add del mod">
          <ac:chgData name="Kitazawa Masakiyo" userId="2bf3742da7ad8ecb" providerId="LiveId" clId="{58F70095-E069-4706-A59F-8C02D4F02D53}" dt="2021-09-24T04:41:39.224" v="5790" actId="478"/>
          <ac:spMkLst>
            <pc:docMk/>
            <pc:sldMk cId="4067901868" sldId="1057"/>
            <ac:spMk id="12" creationId="{46C20D1F-D308-4109-82DE-92B435761F96}"/>
          </ac:spMkLst>
        </pc:spChg>
        <pc:spChg chg="add del mod">
          <ac:chgData name="Kitazawa Masakiyo" userId="2bf3742da7ad8ecb" providerId="LiveId" clId="{58F70095-E069-4706-A59F-8C02D4F02D53}" dt="2021-09-24T04:41:32.669" v="5788" actId="478"/>
          <ac:spMkLst>
            <pc:docMk/>
            <pc:sldMk cId="4067901868" sldId="1057"/>
            <ac:spMk id="15" creationId="{D8FAAEB7-4CC7-4D0F-8AC5-81041A9AEF4D}"/>
          </ac:spMkLst>
        </pc:spChg>
        <pc:spChg chg="add del mod">
          <ac:chgData name="Kitazawa Masakiyo" userId="2bf3742da7ad8ecb" providerId="LiveId" clId="{58F70095-E069-4706-A59F-8C02D4F02D53}" dt="2021-09-24T04:41:41.455" v="5791" actId="478"/>
          <ac:spMkLst>
            <pc:docMk/>
            <pc:sldMk cId="4067901868" sldId="1057"/>
            <ac:spMk id="17" creationId="{AD4C3A7D-F1AC-4E59-B966-CD1244FC9F1B}"/>
          </ac:spMkLst>
        </pc:spChg>
        <pc:spChg chg="add del mod">
          <ac:chgData name="Kitazawa Masakiyo" userId="2bf3742da7ad8ecb" providerId="LiveId" clId="{58F70095-E069-4706-A59F-8C02D4F02D53}" dt="2021-09-24T04:41:30.569" v="5787" actId="478"/>
          <ac:spMkLst>
            <pc:docMk/>
            <pc:sldMk cId="4067901868" sldId="1057"/>
            <ac:spMk id="19" creationId="{B45B3266-71A0-4174-91B7-B7F9DBB23CFD}"/>
          </ac:spMkLst>
        </pc:spChg>
        <pc:grpChg chg="add mod">
          <ac:chgData name="Kitazawa Masakiyo" userId="2bf3742da7ad8ecb" providerId="LiveId" clId="{58F70095-E069-4706-A59F-8C02D4F02D53}" dt="2021-09-24T07:10:10.130" v="6474" actId="164"/>
          <ac:grpSpMkLst>
            <pc:docMk/>
            <pc:sldMk cId="4067901868" sldId="1057"/>
            <ac:grpSpMk id="13" creationId="{CD68EAAB-8F85-4217-8E46-38D3A685A199}"/>
          </ac:grpSpMkLst>
        </pc:grpChg>
        <pc:picChg chg="add del mod">
          <ac:chgData name="Kitazawa Masakiyo" userId="2bf3742da7ad8ecb" providerId="LiveId" clId="{58F70095-E069-4706-A59F-8C02D4F02D53}" dt="2021-09-24T04:21:59.082" v="5230" actId="478"/>
          <ac:picMkLst>
            <pc:docMk/>
            <pc:sldMk cId="4067901868" sldId="1057"/>
            <ac:picMk id="6" creationId="{2E880DF7-17CF-44E3-B15F-4EE058ABBC3C}"/>
          </ac:picMkLst>
        </pc:picChg>
        <pc:picChg chg="add mod">
          <ac:chgData name="Kitazawa Masakiyo" userId="2bf3742da7ad8ecb" providerId="LiveId" clId="{58F70095-E069-4706-A59F-8C02D4F02D53}" dt="2021-09-24T04:24:46.141" v="5269" actId="14100"/>
          <ac:picMkLst>
            <pc:docMk/>
            <pc:sldMk cId="4067901868" sldId="1057"/>
            <ac:picMk id="7" creationId="{E4380721-1050-4DE0-96C3-EC75A040E1E3}"/>
          </ac:picMkLst>
        </pc:picChg>
        <pc:picChg chg="add del mod">
          <ac:chgData name="Kitazawa Masakiyo" userId="2bf3742da7ad8ecb" providerId="LiveId" clId="{58F70095-E069-4706-A59F-8C02D4F02D53}" dt="2021-09-24T04:22:25.050" v="5235" actId="21"/>
          <ac:picMkLst>
            <pc:docMk/>
            <pc:sldMk cId="4067901868" sldId="1057"/>
            <ac:picMk id="12" creationId="{A40CA500-EEE8-40D8-BAAB-413B0B0EE8EB}"/>
          </ac:picMkLst>
        </pc:picChg>
        <pc:picChg chg="add del mod modCrop">
          <ac:chgData name="Kitazawa Masakiyo" userId="2bf3742da7ad8ecb" providerId="LiveId" clId="{58F70095-E069-4706-A59F-8C02D4F02D53}" dt="2021-09-24T04:22:58.333" v="5241" actId="478"/>
          <ac:picMkLst>
            <pc:docMk/>
            <pc:sldMk cId="4067901868" sldId="1057"/>
            <ac:picMk id="13" creationId="{830B12BD-D7C2-4D10-B715-6FBE492FF0C9}"/>
          </ac:picMkLst>
        </pc:picChg>
        <pc:picChg chg="add mod modCrop">
          <ac:chgData name="Kitazawa Masakiyo" userId="2bf3742da7ad8ecb" providerId="LiveId" clId="{58F70095-E069-4706-A59F-8C02D4F02D53}" dt="2021-09-24T04:25:01.589" v="5271" actId="1076"/>
          <ac:picMkLst>
            <pc:docMk/>
            <pc:sldMk cId="4067901868" sldId="1057"/>
            <ac:picMk id="14" creationId="{FFBDD316-E6CE-4BA3-991E-69065BBBF276}"/>
          </ac:picMkLst>
        </pc:picChg>
        <pc:picChg chg="add mod">
          <ac:chgData name="Kitazawa Masakiyo" userId="2bf3742da7ad8ecb" providerId="LiveId" clId="{58F70095-E069-4706-A59F-8C02D4F02D53}" dt="2021-09-24T04:25:19.692" v="5277" actId="1076"/>
          <ac:picMkLst>
            <pc:docMk/>
            <pc:sldMk cId="4067901868" sldId="1057"/>
            <ac:picMk id="18" creationId="{6D5557D9-37F2-44D0-8562-F232EF7A0DDF}"/>
          </ac:picMkLst>
        </pc:picChg>
        <pc:cxnChg chg="add mod">
          <ac:chgData name="Kitazawa Masakiyo" userId="2bf3742da7ad8ecb" providerId="LiveId" clId="{58F70095-E069-4706-A59F-8C02D4F02D53}" dt="2021-09-24T07:10:10.130" v="6474" actId="164"/>
          <ac:cxnSpMkLst>
            <pc:docMk/>
            <pc:sldMk cId="4067901868" sldId="1057"/>
            <ac:cxnSpMk id="6" creationId="{6B3923A9-B80A-4695-BE6D-BAA18494E6F9}"/>
          </ac:cxnSpMkLst>
        </pc:cxnChg>
        <pc:cxnChg chg="add mod">
          <ac:chgData name="Kitazawa Masakiyo" userId="2bf3742da7ad8ecb" providerId="LiveId" clId="{58F70095-E069-4706-A59F-8C02D4F02D53}" dt="2021-09-24T04:25:16.315" v="5276" actId="1036"/>
          <ac:cxnSpMkLst>
            <pc:docMk/>
            <pc:sldMk cId="4067901868" sldId="1057"/>
            <ac:cxnSpMk id="16" creationId="{37C1D270-8F47-4DD2-93B0-F0DD9D06E489}"/>
          </ac:cxnSpMkLst>
        </pc:cxnChg>
      </pc:sldChg>
      <pc:sldChg chg="addSp delSp modSp mod ord">
        <pc:chgData name="Kitazawa Masakiyo" userId="2bf3742da7ad8ecb" providerId="LiveId" clId="{58F70095-E069-4706-A59F-8C02D4F02D53}" dt="2021-09-24T07:10:42.970" v="6481" actId="20577"/>
        <pc:sldMkLst>
          <pc:docMk/>
          <pc:sldMk cId="2160953880" sldId="1058"/>
        </pc:sldMkLst>
        <pc:spChg chg="del mod">
          <ac:chgData name="Kitazawa Masakiyo" userId="2bf3742da7ad8ecb" providerId="LiveId" clId="{58F70095-E069-4706-A59F-8C02D4F02D53}" dt="2021-09-24T06:46:27.665" v="6432" actId="478"/>
          <ac:spMkLst>
            <pc:docMk/>
            <pc:sldMk cId="2160953880" sldId="1058"/>
            <ac:spMk id="9" creationId="{E25B8CFB-697E-4C36-B6FC-719B4F4034CC}"/>
          </ac:spMkLst>
        </pc:spChg>
        <pc:spChg chg="mod">
          <ac:chgData name="Kitazawa Masakiyo" userId="2bf3742da7ad8ecb" providerId="LiveId" clId="{58F70095-E069-4706-A59F-8C02D4F02D53}" dt="2021-09-24T07:10:42.970" v="6481" actId="20577"/>
          <ac:spMkLst>
            <pc:docMk/>
            <pc:sldMk cId="2160953880" sldId="1058"/>
            <ac:spMk id="11" creationId="{B22434FD-BCBE-442A-BF26-62924BC3299C}"/>
          </ac:spMkLst>
        </pc:spChg>
        <pc:spChg chg="add mod">
          <ac:chgData name="Kitazawa Masakiyo" userId="2bf3742da7ad8ecb" providerId="LiveId" clId="{58F70095-E069-4706-A59F-8C02D4F02D53}" dt="2021-09-24T06:46:25.028" v="6431"/>
          <ac:spMkLst>
            <pc:docMk/>
            <pc:sldMk cId="2160953880" sldId="1058"/>
            <ac:spMk id="20" creationId="{B7452DCB-7F3D-4261-8B47-356C79ADD698}"/>
          </ac:spMkLst>
        </pc:spChg>
      </pc:sldChg>
      <pc:sldChg chg="addSp delSp modSp mod modAnim">
        <pc:chgData name="Kitazawa Masakiyo" userId="2bf3742da7ad8ecb" providerId="LiveId" clId="{58F70095-E069-4706-A59F-8C02D4F02D53}" dt="2021-09-24T06:32:41.312" v="6351"/>
        <pc:sldMkLst>
          <pc:docMk/>
          <pc:sldMk cId="630675767" sldId="1059"/>
        </pc:sldMkLst>
        <pc:spChg chg="mod">
          <ac:chgData name="Kitazawa Masakiyo" userId="2bf3742da7ad8ecb" providerId="LiveId" clId="{58F70095-E069-4706-A59F-8C02D4F02D53}" dt="2021-09-24T04:58:45.662" v="6008" actId="14100"/>
          <ac:spMkLst>
            <pc:docMk/>
            <pc:sldMk cId="630675767" sldId="1059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4:58:58.398" v="6011" actId="14100"/>
          <ac:spMkLst>
            <pc:docMk/>
            <pc:sldMk cId="630675767" sldId="1059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7" creationId="{2632A63E-A502-4270-9980-BA40A4E3A453}"/>
          </ac:spMkLst>
        </pc:spChg>
        <pc:picChg chg="del">
          <ac:chgData name="Kitazawa Masakiyo" userId="2bf3742da7ad8ecb" providerId="LiveId" clId="{58F70095-E069-4706-A59F-8C02D4F02D53}" dt="2021-09-24T04:58:33.633" v="6005" actId="478"/>
          <ac:picMkLst>
            <pc:docMk/>
            <pc:sldMk cId="630675767" sldId="1059"/>
            <ac:picMk id="5" creationId="{AD5E21F1-6928-4306-A8E1-187DBDE9E0E0}"/>
          </ac:picMkLst>
        </pc:picChg>
        <pc:picChg chg="del">
          <ac:chgData name="Kitazawa Masakiyo" userId="2bf3742da7ad8ecb" providerId="LiveId" clId="{58F70095-E069-4706-A59F-8C02D4F02D53}" dt="2021-09-24T04:58:25.507" v="6003" actId="478"/>
          <ac:picMkLst>
            <pc:docMk/>
            <pc:sldMk cId="630675767" sldId="1059"/>
            <ac:picMk id="8" creationId="{692FC74E-7F30-4C70-91D2-63AA98D604CE}"/>
          </ac:picMkLst>
        </pc:picChg>
        <pc:picChg chg="add mod ord">
          <ac:chgData name="Kitazawa Masakiyo" userId="2bf3742da7ad8ecb" providerId="LiveId" clId="{58F70095-E069-4706-A59F-8C02D4F02D53}" dt="2021-09-24T04:58:32.275" v="6004" actId="167"/>
          <ac:picMkLst>
            <pc:docMk/>
            <pc:sldMk cId="630675767" sldId="1059"/>
            <ac:picMk id="18" creationId="{54D7E5AA-8DAA-4969-B652-6F902DFA865E}"/>
          </ac:picMkLst>
        </pc:picChg>
        <pc:picChg chg="add mod ord">
          <ac:chgData name="Kitazawa Masakiyo" userId="2bf3742da7ad8ecb" providerId="LiveId" clId="{58F70095-E069-4706-A59F-8C02D4F02D53}" dt="2021-09-24T04:58:23.848" v="6002" actId="167"/>
          <ac:picMkLst>
            <pc:docMk/>
            <pc:sldMk cId="630675767" sldId="1059"/>
            <ac:picMk id="19" creationId="{33137E7C-D035-44E0-8AB1-3DFA35A37A57}"/>
          </ac:picMkLst>
        </pc:picChg>
      </pc:sldChg>
      <pc:sldMasterChg chg="modSldLayout">
        <pc:chgData name="Kitazawa Masakiyo" userId="2bf3742da7ad8ecb" providerId="LiveId" clId="{58F70095-E069-4706-A59F-8C02D4F02D53}" dt="2021-09-23T13:53:08.611" v="302" actId="14100"/>
        <pc:sldMasterMkLst>
          <pc:docMk/>
          <pc:sldMasterMk cId="1425603561" sldId="2147483648"/>
        </pc:sldMasterMkLst>
        <pc:sldLayoutChg chg="addSp modSp mod">
          <pc:chgData name="Kitazawa Masakiyo" userId="2bf3742da7ad8ecb" providerId="LiveId" clId="{58F70095-E069-4706-A59F-8C02D4F02D53}" dt="2021-09-23T13:53:08.611" v="302" actId="14100"/>
          <pc:sldLayoutMkLst>
            <pc:docMk/>
            <pc:sldMasterMk cId="1425603561" sldId="2147483648"/>
            <pc:sldLayoutMk cId="356917254" sldId="2147483650"/>
          </pc:sldLayoutMkLst>
          <pc:spChg chg="mod ord">
            <ac:chgData name="Kitazawa Masakiyo" userId="2bf3742da7ad8ecb" providerId="LiveId" clId="{58F70095-E069-4706-A59F-8C02D4F02D53}" dt="2021-09-23T13:53:01.346" v="301" actId="1035"/>
            <ac:spMkLst>
              <pc:docMk/>
              <pc:sldMasterMk cId="1425603561" sldId="2147483648"/>
              <pc:sldLayoutMk cId="356917254" sldId="2147483650"/>
              <ac:spMk id="2" creationId="{9C341E5D-C888-4FC7-9C0C-DD636A215E0B}"/>
            </ac:spMkLst>
          </pc:spChg>
          <pc:spChg chg="add mod">
            <ac:chgData name="Kitazawa Masakiyo" userId="2bf3742da7ad8ecb" providerId="LiveId" clId="{58F70095-E069-4706-A59F-8C02D4F02D53}" dt="2021-09-23T13:53:08.611" v="302" actId="14100"/>
            <ac:spMkLst>
              <pc:docMk/>
              <pc:sldMasterMk cId="1425603561" sldId="2147483648"/>
              <pc:sldLayoutMk cId="356917254" sldId="2147483650"/>
              <ac:spMk id="7" creationId="{7FEB6543-6258-4244-B9F9-19C337C6064D}"/>
            </ac:spMkLst>
          </pc:spChg>
        </pc:sldLayoutChg>
      </pc:sldMasterChg>
    </pc:docChg>
  </pc:docChgLst>
  <pc:docChgLst>
    <pc:chgData name="Kitazawa Masakiyo" userId="2bf3742da7ad8ecb" providerId="LiveId" clId="{92B543FD-5FC4-48B2-AB89-DDD4E3BED70F}"/>
    <pc:docChg chg="undo custSel addSld delSld modSld sldOrd">
      <pc:chgData name="Kitazawa Masakiyo" userId="2bf3742da7ad8ecb" providerId="LiveId" clId="{92B543FD-5FC4-48B2-AB89-DDD4E3BED70F}" dt="2022-02-14T04:42:22.166" v="14858"/>
      <pc:docMkLst>
        <pc:docMk/>
      </pc:docMkLst>
      <pc:sldChg chg="modSp mod">
        <pc:chgData name="Kitazawa Masakiyo" userId="2bf3742da7ad8ecb" providerId="LiveId" clId="{92B543FD-5FC4-48B2-AB89-DDD4E3BED70F}" dt="2022-02-14T03:37:42.674" v="14640" actId="20577"/>
        <pc:sldMkLst>
          <pc:docMk/>
          <pc:sldMk cId="2378075064" sldId="256"/>
        </pc:sldMkLst>
        <pc:spChg chg="mod">
          <ac:chgData name="Kitazawa Masakiyo" userId="2bf3742da7ad8ecb" providerId="LiveId" clId="{92B543FD-5FC4-48B2-AB89-DDD4E3BED70F}" dt="2022-02-14T03:37:42.674" v="14640" actId="20577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92B543FD-5FC4-48B2-AB89-DDD4E3BED70F}" dt="2022-02-13T16:27:48.956" v="6131" actId="20577"/>
          <ac:spMkLst>
            <pc:docMk/>
            <pc:sldMk cId="2378075064" sldId="256"/>
            <ac:spMk id="3" creationId="{DDF0EC8A-1C70-4F39-9313-306A730E0886}"/>
          </ac:spMkLst>
        </pc:spChg>
        <pc:spChg chg="mod">
          <ac:chgData name="Kitazawa Masakiyo" userId="2bf3742da7ad8ecb" providerId="LiveId" clId="{92B543FD-5FC4-48B2-AB89-DDD4E3BED70F}" dt="2022-02-13T16:27:59.326" v="6132" actId="403"/>
          <ac:spMkLst>
            <pc:docMk/>
            <pc:sldMk cId="2378075064" sldId="256"/>
            <ac:spMk id="4" creationId="{61CF844B-E0A9-414A-B557-4DCB4C7A1CF8}"/>
          </ac:spMkLst>
        </pc:spChg>
      </pc:sldChg>
      <pc:sldChg chg="add del">
        <pc:chgData name="Kitazawa Masakiyo" userId="2bf3742da7ad8ecb" providerId="LiveId" clId="{92B543FD-5FC4-48B2-AB89-DDD4E3BED70F}" dt="2022-02-14T03:16:10.925" v="13455"/>
        <pc:sldMkLst>
          <pc:docMk/>
          <pc:sldMk cId="2033463656" sldId="258"/>
        </pc:sldMkLst>
      </pc:sldChg>
      <pc:sldChg chg="del">
        <pc:chgData name="Kitazawa Masakiyo" userId="2bf3742da7ad8ecb" providerId="LiveId" clId="{92B543FD-5FC4-48B2-AB89-DDD4E3BED70F}" dt="2022-02-14T02:39:58.457" v="13272" actId="2696"/>
        <pc:sldMkLst>
          <pc:docMk/>
          <pc:sldMk cId="2798097613" sldId="258"/>
        </pc:sldMkLst>
      </pc:sldChg>
      <pc:sldChg chg="del">
        <pc:chgData name="Kitazawa Masakiyo" userId="2bf3742da7ad8ecb" providerId="LiveId" clId="{92B543FD-5FC4-48B2-AB89-DDD4E3BED70F}" dt="2022-02-14T02:12:31.165" v="12359" actId="2696"/>
        <pc:sldMkLst>
          <pc:docMk/>
          <pc:sldMk cId="885473987" sldId="260"/>
        </pc:sldMkLst>
      </pc:sldChg>
      <pc:sldChg chg="add del">
        <pc:chgData name="Kitazawa Masakiyo" userId="2bf3742da7ad8ecb" providerId="LiveId" clId="{92B543FD-5FC4-48B2-AB89-DDD4E3BED70F}" dt="2022-02-13T15:31:50.681" v="3878" actId="2696"/>
        <pc:sldMkLst>
          <pc:docMk/>
          <pc:sldMk cId="645193922" sldId="269"/>
        </pc:sldMkLst>
      </pc:sldChg>
      <pc:sldChg chg="del">
        <pc:chgData name="Kitazawa Masakiyo" userId="2bf3742da7ad8ecb" providerId="LiveId" clId="{92B543FD-5FC4-48B2-AB89-DDD4E3BED70F}" dt="2022-02-13T14:09:41.979" v="2550" actId="2696"/>
        <pc:sldMkLst>
          <pc:docMk/>
          <pc:sldMk cId="2944560542" sldId="276"/>
        </pc:sldMkLst>
      </pc:sldChg>
      <pc:sldChg chg="delSp modSp add del mod modAnim">
        <pc:chgData name="Kitazawa Masakiyo" userId="2bf3742da7ad8ecb" providerId="LiveId" clId="{92B543FD-5FC4-48B2-AB89-DDD4E3BED70F}" dt="2022-02-13T14:11:45.888" v="2564" actId="2696"/>
        <pc:sldMkLst>
          <pc:docMk/>
          <pc:sldMk cId="2914642560" sldId="288"/>
        </pc:sldMkLst>
        <pc:spChg chg="del mod topLvl">
          <ac:chgData name="Kitazawa Masakiyo" userId="2bf3742da7ad8ecb" providerId="LiveId" clId="{92B543FD-5FC4-48B2-AB89-DDD4E3BED70F}" dt="2022-02-13T13:06:16.143" v="1928" actId="478"/>
          <ac:spMkLst>
            <pc:docMk/>
            <pc:sldMk cId="2914642560" sldId="288"/>
            <ac:spMk id="75" creationId="{DBCE83D3-F6AD-42C7-B962-34D99D170E2A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76" creationId="{8DF93C54-B79A-4EC0-A20F-121DEDF059B2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79" creationId="{47F59E25-E329-4C86-BBA9-13D8FE7B749D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0" creationId="{9BA5C903-85DA-4DDD-8C28-D93D8D4E66B4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1" creationId="{7DAB2705-E916-4FFA-A505-8DF9C6BC3A28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2" creationId="{346A51C9-183A-4C52-8423-1C9023DF3A8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4" creationId="{3648E8AF-DDEE-4E61-AB89-15814643301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5" creationId="{A312A5CF-30AF-4A12-B6AF-319830AE15A8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6" creationId="{C5CF7256-84AB-485F-99EF-0FCE6A984AE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7" creationId="{82B21FF5-CE74-4A89-8A2F-E668153290C8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9" creationId="{1DCE7A4D-36FB-434B-91B1-3F880FF7948D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90" creationId="{C88675F3-0EF1-4ED1-B54F-7481630AAE4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91" creationId="{C04F872A-9A89-451E-8FBB-F037A40FE448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92" creationId="{82696187-F7C8-4064-B4E1-CAD06BF2321D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00" creationId="{B37FE461-67F5-43CD-992A-31FD521D914B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0" creationId="{968F399B-BD88-43D1-BB92-76BFE05700F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1" creationId="{9078931D-0AC0-4064-A9B7-65D25BBE0D2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2" creationId="{F760DE8F-F3C9-414F-ABBA-066382A61A29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4" creationId="{9E2AA00D-4D3A-415E-A785-7C4C9E2D0FF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5" creationId="{8DC3EAE8-189A-4907-85B7-C04BA0E8DDF7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6" creationId="{E56C730D-3694-4962-8504-E0CE6F841D4C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7" creationId="{71204907-0482-40E0-BB1F-7333F3DE546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8" creationId="{2523C4B2-ACAC-4152-91C0-328103E3343B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1" creationId="{55E67B3F-451F-40DD-8D85-38C44D7405C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2" creationId="{30F13C68-86B3-4842-B87F-CB5AFA689099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3" creationId="{07D6267A-57CC-463A-8251-4F9F9DB58934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4" creationId="{5E9ACACB-15EC-48AB-B825-71A9DFACA02E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5" creationId="{7FE3C519-D7C2-4F13-9FCE-DAF126F8FEED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6" creationId="{89762187-E364-4809-A991-DEAA980FE3A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7" creationId="{1BACC5AC-7218-4FFF-9BA7-DA0F4523B6A9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2" creationId="{CE14FF23-893F-4E9A-B256-3E305C68DCC4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3" creationId="{5A84E394-E7A3-4B83-9CCB-665624C9B3E7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4" creationId="{C1EBB52E-F269-4F63-AD25-547435BD836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5" creationId="{932B6C31-94FF-497E-9896-0EFA7049415B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6" creationId="{4B8EA0FE-5A6C-40CD-852F-1B649F2132B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7" creationId="{77DA70CA-950B-4B86-B872-DF6E93D6EE97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8" creationId="{966B708B-C6C0-42FA-AA29-F0C8F801A5D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9" creationId="{51BB2CB9-1BAB-4365-BF3E-0546BA3F9F12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0" creationId="{A6077C6A-1288-489C-97AD-72F1220D5702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1" creationId="{6F0EE1FC-8798-40C4-9AC5-9F67F1487DA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2" creationId="{B48C1F68-C661-4028-AF25-8579E6CCD97E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3" creationId="{8CEA86B9-D50D-4555-918F-E0E1F975C7EF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4" creationId="{940FEAE0-0E62-4145-9F20-0EBEDB7DC297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5" creationId="{93875F6A-A5CE-457D-BEDC-3AE4F45456F1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6" creationId="{1C4ED7E3-135D-42E4-8FC2-34A7A8CBE01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7" creationId="{23C30CBE-1053-4C0A-AF0B-10BB912CFC0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8" creationId="{B6AFC8A0-315C-482F-9AAF-22D28C6D84EB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9" creationId="{95BD097D-D8A2-4431-AD83-F7FB53148DBB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0" creationId="{0FE79768-D949-4B88-A96B-7BD814EE2992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1" creationId="{FA6E9F76-8676-4606-ADB9-EC0E92753451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2" creationId="{8030F301-22BA-4690-B76B-522A29ED44D9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3" creationId="{8C07BC6A-60F9-4C22-86DE-B20F87F737D1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4" creationId="{EF8AE2F0-27FA-4A3F-B59C-02D4A81CB51F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5" creationId="{9E742802-865A-4754-8D54-C5B09EFECAA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6" creationId="{D49EBE8A-AC60-4A05-A472-B687EA75F4D4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7" creationId="{C8C1E077-817C-445C-AD4D-290535F82D6D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8" creationId="{85E23029-F224-4020-AE66-1DB1DB297653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9" creationId="{BF12B024-FB14-4647-A24B-EA880A85F198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0" creationId="{6270678C-9932-4F3D-B14D-710761F02C89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1" creationId="{70DFE167-A1B7-4F2F-A744-00325089D0D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2" creationId="{D57961FA-1444-420A-BDC4-D3ED49670AA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3" creationId="{1616817E-D423-4CBF-AC26-F8CA160E7108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4" creationId="{31FF4C1F-1F6A-42CD-82A6-0EC6890E3A8B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5" creationId="{E1622C43-E559-4405-BCF5-43EECA0B61CF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6" creationId="{98419D54-1A0A-4400-A0DA-D6038ADD1376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7" creationId="{8BA55F4F-41EA-41A7-AE5C-405FBEA2D50B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8" creationId="{896E204B-8180-45AC-8A91-0376248E1088}"/>
          </ac:spMkLst>
        </pc:spChg>
        <pc:spChg chg="mod topLvl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00" creationId="{4A5A7DF7-5FEA-453F-8263-615C3C117B3A}"/>
          </ac:spMkLst>
        </pc:spChg>
        <pc:spChg chg="del mod topLvl">
          <ac:chgData name="Kitazawa Masakiyo" userId="2bf3742da7ad8ecb" providerId="LiveId" clId="{92B543FD-5FC4-48B2-AB89-DDD4E3BED70F}" dt="2022-02-13T14:10:27.659" v="2552" actId="21"/>
          <ac:spMkLst>
            <pc:docMk/>
            <pc:sldMk cId="2914642560" sldId="288"/>
            <ac:spMk id="201" creationId="{F6E2358B-E038-4E11-9B98-F6C9615CB609}"/>
          </ac:spMkLst>
        </pc:spChg>
        <pc:spChg chg="mod topLvl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02" creationId="{A5F0671E-3DFA-4A4B-8134-7A4593F5F40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07" creationId="{22AB4A7E-FA79-45B0-943D-34FC83C8385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08" creationId="{FF8F9F08-8A27-4B0B-8CC0-241A0657E5F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09" creationId="{3C2330E5-8474-4702-BB26-A0930889CCC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0" creationId="{FFDD0592-E47A-474B-97DA-AE76A86D560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1" creationId="{5B10EEB6-C523-4DFC-9C5E-4088B86CAED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2" creationId="{E5A3F460-5B7F-413A-973B-E2A4E3C8370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7" creationId="{F32D54E3-5970-4106-B7C2-46589E009AD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8" creationId="{0FA0B1E7-0599-4644-8366-DC7982FF4B6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9" creationId="{0E82A02B-D689-45F5-9650-C9A41835B62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0" creationId="{52DD99DB-D6A4-4AF4-9CB8-4529B316038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1" creationId="{C85FA01D-682D-4158-AB3C-45ED0A3CF61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2" creationId="{9B5A140D-DD48-452B-B2FB-7DBD30CD3DD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7" creationId="{F990E51D-FC79-45C8-9633-8BFDDEA0A27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8" creationId="{523ED6CF-FA95-46B6-A8F3-48F7E061771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9" creationId="{5B5802BE-6527-4255-9C62-9899600CA98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0" creationId="{D30A16E2-C071-4452-8207-C1EA5F6F952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1" creationId="{AB17DD4E-A3A3-4E39-A666-9A27E4014CA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2" creationId="{837450E1-8CED-4582-941E-C181B7DC912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7" creationId="{ABE98F20-6A2E-4AC0-AC9A-3E9CC8F08D7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8" creationId="{9ABC3106-8D38-46A4-AD3E-104B0E8A10C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9" creationId="{11EB1A3C-E310-4D74-9F12-723959ACD9E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0" creationId="{5F0CA6FE-762F-4586-B6F9-631315CFFE1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1" creationId="{678BB9ED-7C29-459F-A664-E91B979E290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2" creationId="{C22CD3A5-D401-42BA-9E19-6006EEE310F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7" creationId="{01ABCBC5-FE9D-4981-B99F-C353D4F7D0F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8" creationId="{D552A72E-BEF6-4F3B-9CDE-7ADF10C5953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9" creationId="{7BBD2EB8-F4B4-47BB-AC08-3A5716B8198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0" creationId="{4CCCCFFD-760B-48FC-9DD6-5B01A515741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1" creationId="{33D7B15F-3A19-4D3A-80CB-2180213F8EE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2" creationId="{0E66BC56-2551-414F-BAAA-10F7B950F71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7" creationId="{D09A42C3-33E9-41D8-81DB-6AD88A43F71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8" creationId="{D31924C5-2666-4EDA-B62E-6E5DC45D3DC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9" creationId="{111DFEC6-16F4-437B-A0F6-B81624AEF2D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0" creationId="{42F961E9-750A-4707-9F78-80F08E7FB1B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1" creationId="{BB9F8E62-6F2D-478F-819B-AE1630DCA17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2" creationId="{A3FDC4D0-5037-4E91-B7BB-BA688DED617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7" creationId="{D364228E-2458-4E20-B200-9676543EAAD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8" creationId="{7164A46C-47B1-4B94-B6DD-39097692988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9" creationId="{4331452F-9BBC-4351-8FDC-29410105AC1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0" creationId="{A1AF2DAF-48BC-4A5C-BA83-8EA42B84033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1" creationId="{46EDEF1A-C024-4559-B152-43EC3AE2FC5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2" creationId="{97312241-E443-4DC1-B87C-D73C8FD7AFB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7" creationId="{78A34290-63F0-46F2-A35F-4AF56573CC3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8" creationId="{4A73CFCD-C460-4EBA-A9D5-FFD318129C5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9" creationId="{433BEDEF-C8D5-4DDD-8775-3ECB3128DC2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0" creationId="{4ADAB5B2-5540-43FC-B19B-E78237E0D08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1" creationId="{811720F0-8CCC-4BCB-9D35-47E612998F6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2" creationId="{DC9BE566-2FE7-4BD4-BFCE-089AE2996AF6}"/>
          </ac:spMkLst>
        </pc:spChg>
        <pc:spChg chg="mod topLvl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3" creationId="{E7833039-A8AE-4B4B-9AAB-DEECBEFAE1D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5" creationId="{E19B5214-4D27-4475-A2AF-5E9DD76C3C5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6" creationId="{B097B6DC-668E-4D8A-A2DE-8B4DC6C91F7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96" creationId="{B6945973-F0B5-4A2A-89AC-E0855B0615B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97" creationId="{A0A5FE79-475B-489F-A726-7A5D922DC52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98" creationId="{A288D1A4-5601-4765-A620-0D6C6C04234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99" creationId="{74424E3C-65A8-4102-9AA5-52DD61ED749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0" creationId="{2D96C476-2F53-4F93-BA65-C4EA7BBB61E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1" creationId="{11A03E13-3C71-4A43-B0EC-275A70102B5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2" creationId="{6C1742A1-EAF4-47FF-BE76-E4C93AC416B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3" creationId="{6E58D55C-B397-4158-A435-4D021846E9D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4" creationId="{60B069F0-1D0A-42AE-9E2E-FC0CE21EDE6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5" creationId="{657D50D1-88A5-41BA-B2DA-566FFC1D690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6" creationId="{9D384B88-610C-4C8D-B9BD-10FA4B6C23F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7" creationId="{9C24E2D8-89F8-4037-A684-FF852FDCCAB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8" creationId="{90539CEB-23F2-4EB7-B043-C8DA570FD72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9" creationId="{F1003542-350B-4E7C-89B9-2369F8C4427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0" creationId="{1CD665F8-B1E7-4150-8BB1-9188901C8E5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1" creationId="{78967CCB-FDB6-439A-98F6-4EC454A1357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2" creationId="{C927D259-1F21-4ADB-B719-16C3C4E47DC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3" creationId="{B5750927-1AED-4A21-809F-34E103FB10C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4" creationId="{2EA74C00-73B4-4676-B6B5-A710119C972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5" creationId="{576FADFE-E1B5-4CFE-8971-E8EF7CF996C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6" creationId="{A9D56B46-431D-40FA-9B1B-B0E011B3E0F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7" creationId="{234EBB61-3337-4708-BC07-D2B8523C1F2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8" creationId="{36FCA79E-43D3-4E44-B4DC-1DCB5863AC0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9" creationId="{8FF96326-F02B-434F-9982-4C16EB98305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0" creationId="{578E4360-463F-4630-A423-7E6696FEC54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1" creationId="{62627448-9F22-419F-B2D8-9CCCB2DD84D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2" creationId="{A4D53105-9BC8-41A7-8B60-2FDD68805DE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3" creationId="{306148C2-0412-4D48-9399-486B42B5AD5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4" creationId="{5344DC79-30FA-48F7-85DC-F492356CA5F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5" creationId="{9BFE69C5-151A-407E-8BBE-C3AEA89DB55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6" creationId="{746A9A5E-1CF8-4DF2-826D-96E126D8203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7" creationId="{DAC2F17F-E99F-4BB3-8D55-29068D517EE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37" creationId="{C03E6607-F700-4071-BDF4-C00B6028C22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38" creationId="{EB170CDA-1E96-4575-BB1B-D33CEC7BF91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39" creationId="{2E26ABF6-5896-4EB1-B3F4-8377EE71454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0" creationId="{AFDB14CA-E83C-41AF-A44D-AE68163478F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1" creationId="{CAAFE323-5689-4D9F-A652-3C9C792B7F6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2" creationId="{07C64947-81D5-4F3B-B393-C6F1B42BB89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3" creationId="{282DEF4E-B301-4108-94BC-8D989DA59ED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4" creationId="{74832704-EFD1-41E5-A330-D25E53F6E1E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5" creationId="{8862BE21-51B9-4596-B7C8-F5BF4AA73C1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6" creationId="{DB84AC86-A987-442E-8D7E-0303DB7CED0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7" creationId="{D476E84E-3C24-4DC4-BF1A-359C5604E57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8" creationId="{A648CC38-A95A-408E-B625-CBC38A780B8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9" creationId="{6C3D0FF8-14F3-4109-9376-5DFE6F21C96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0" creationId="{6F654176-CC89-4A9A-A0E5-13EF8B21E53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1" creationId="{005997D3-B16D-458C-9220-085BF1A26F0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2" creationId="{34D4795E-0868-47CB-9BFB-CCE566B2556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3" creationId="{59A36DD6-3C27-4B7C-B310-80C758C7263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4" creationId="{E08260C3-55B6-45BC-BF8A-D6C45F24C9B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5" creationId="{9757AA9E-5D0C-4832-8FD3-3845908544B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6" creationId="{B876A450-A050-486C-BE4F-C0FA8293397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7" creationId="{3C911B7F-0118-475E-9520-76B800786FF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8" creationId="{B12C3988-0CA8-41BA-82B6-B456F44FA86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9" creationId="{CA8E3C50-1CF5-46E4-958A-A2B11CAAC2A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0" creationId="{9A9E6754-B28E-473E-83AE-E07F90623B2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1" creationId="{3C2470AC-DE00-489E-8FE3-2152F467219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2" creationId="{32A1D87A-31ED-42B5-A5E8-F5DE0950282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3" creationId="{885ECB90-0097-4F99-8CDE-EBE0E8E1673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4" creationId="{20D2696D-7019-4BD3-B7BB-AC6D50AD816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5" creationId="{AC53CFD0-CE99-4DAD-A3E7-62AA0763D7A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6" creationId="{76CAA203-F319-46D7-8C3E-B2185EAE550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7" creationId="{5FB5AAFC-A4AB-4975-BAB1-E8192BC8EA3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8" creationId="{33E17F32-7407-4402-A37F-127B80BF9A8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78" creationId="{C3742A43-70CD-4FD8-9D4F-B262ABA2285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79" creationId="{078A65B9-3F96-4901-884D-565CC88E95C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0" creationId="{69C35BB9-9D45-451E-B105-2B28B03683E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1" creationId="{6DCBE2BB-5FDF-4735-A14A-10C1AE420AF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2" creationId="{948423F6-2C9F-4593-B509-1B1861F52DB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3" creationId="{71D98057-6F27-475A-B7C6-532021743AD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4" creationId="{EFCD0F5C-1B22-4772-A6E9-1192D7E1D2C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5" creationId="{E92838DA-FE8C-4342-B3D6-4CF57087F46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6" creationId="{3A95DB9D-AFE5-4DD0-BB14-BA18A366F16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7" creationId="{DDE9A7A2-FCA1-43BD-91EC-8447D47F3B3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8" creationId="{5765A242-3BA4-4007-B908-2CB0444F408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9" creationId="{C95554EF-5CD1-480F-8127-DD19A1C2D83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0" creationId="{B70EB584-DA0B-4461-9673-D4C5492D599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1" creationId="{F782DF57-FF5F-4A2E-8EBD-1183EA679BD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2" creationId="{AB8C6084-B764-4DCA-B023-B8C79539C69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3" creationId="{2F11A449-4998-4426-8D78-5ECA4CDC72D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4" creationId="{4C9B5A2B-7A6B-469B-AA5F-E4DCE56F2AF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5" creationId="{D1FB5F43-EBD0-4EC4-85D0-1F2F35AEB5B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6" creationId="{50682E22-912B-4838-B129-878938B2C99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7" creationId="{69BB65B3-9632-4821-96E1-A58D1A52E3D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8" creationId="{FDE2EE6A-9AB1-4E54-BE82-E1C533DF89A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9" creationId="{2D92CDC9-D29E-4976-9695-4B798BCED7C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0" creationId="{B7AE991F-A3B2-4FCB-9587-1E2DE84EC69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1" creationId="{EB525559-65EB-4F64-8875-4016A5FD072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2" creationId="{CDE40F91-F08B-4BB0-96D9-A3E83AF0B38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3" creationId="{361B07B8-24AF-4A80-A70A-10C93C0F5EB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4" creationId="{5A3EE6C3-0FA6-4E59-A8D0-6E8B116A30B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5" creationId="{66DFAA3C-B8D8-4062-A35B-97DA5FB79C3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6" creationId="{B51A6B84-2F89-477D-93AF-DF39EF12168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7" creationId="{0F683007-92E9-4E14-8D58-9D04247CAE1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8" creationId="{7BBF9644-4E07-4C59-B110-A050C1ADA9E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9" creationId="{ABEB9AD5-C603-485A-8FE7-979E897622C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19" creationId="{9AC082C2-FD28-410E-8C9E-2A001DCE76D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0" creationId="{0EC3DB99-71B6-411D-B9E6-4252C9113E9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1" creationId="{E096B82D-FA49-44F7-8311-05FE5422770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2" creationId="{E7D0B333-558F-4EE6-8C2F-C105FCDFFD9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3" creationId="{066CE6D7-43B2-4BD1-9299-EB9A87A21E7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4" creationId="{4D7BF0FD-4414-478D-A121-ACBF3823F6A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5" creationId="{6BBE1746-E937-40DC-811F-562B958A5EB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6" creationId="{B6C1939C-871E-413D-833D-5D8E742FAA1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7" creationId="{D906F0B6-2CEF-4247-804A-D77D1A15E58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8" creationId="{6DA61EA2-1060-475A-9C42-B2D038A78B4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9" creationId="{3E9CF844-EBE1-4ED5-A3BD-7177B09D930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0" creationId="{48368B19-ADBF-45D4-A3C8-E2898E19EC6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1" creationId="{A16E14DF-8E17-434E-A440-D8E71AC2489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2" creationId="{B7AEAD0D-FCE0-40C5-8D57-D6B96CCE24D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3" creationId="{13946F37-19B0-43DC-AE98-AB230F74D96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4" creationId="{457F661E-471A-4B42-A371-C8B92B2186D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5" creationId="{E8BA7BC7-2DC7-4FCE-875A-4982B8B1B5E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6" creationId="{BF461E3B-356B-4F1E-96DE-013DCF6B70B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7" creationId="{C16758A8-9741-4C25-837A-17F2E3A8A6C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8" creationId="{F7EB9272-2FFE-4639-96F2-D09F0A450A4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9" creationId="{B758149E-56A0-4BD3-9445-14EB4933078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0" creationId="{431E1B52-1163-41F4-BA3B-8862BD3F354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1" creationId="{733489E0-E1AE-4513-9835-9FA3E610383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2" creationId="{307165AA-7587-4215-8284-3CB6C9C25F6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3" creationId="{038E7C16-DA9C-432C-99B2-0FD676249B7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4" creationId="{F7BB3EDF-CAA9-4144-91E8-B199C2F1C7C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5" creationId="{6F340EB3-49D1-4345-8011-84CEF01D8F4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6" creationId="{0F659ABE-F4B3-4FBE-823F-3E683A96FED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7" creationId="{4658A310-AD49-48CB-8B2E-BBA923047F6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8" creationId="{6AD76949-692E-46E9-8B38-2698E94A63D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9" creationId="{C5DA103C-20F6-4C2F-ACC6-335B87B8E09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50" creationId="{41016837-0AAB-487C-9C87-F0688A2B527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53" creationId="{C16C8030-2FE0-43DE-985D-E5363FAE264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54" creationId="{969E45CA-2922-463B-B8D4-DB11B8E0273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57" creationId="{EE413D29-4FD5-45DB-B7AE-B5CC956BA27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58" creationId="{6478EB3F-E595-472E-8A5A-8852A6C5EF19}"/>
          </ac:spMkLst>
        </pc:s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5" creationId="{0479DDAC-F053-4E44-B450-F6BFFC2E5385}"/>
          </ac:grpSpMkLst>
        </pc:grpChg>
        <pc:grpChg chg="de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6" creationId="{49683012-9605-49B6-A550-19D5BB42567F}"/>
          </ac:grpSpMkLst>
        </pc:grpChg>
        <pc:grpChg chg="de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7" creationId="{E2D6E17A-C2E6-4F85-B5BF-4E2EAD0B976E}"/>
          </ac:grpSpMkLst>
        </pc:grpChg>
        <pc:grpChg chg="mod topLv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77" creationId="{3D54BD1D-C322-4B6C-A392-D75241EB2C94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78" creationId="{493726D4-ECA4-4C4D-BEF4-9892BFBF687F}"/>
          </ac:grpSpMkLst>
        </pc:grpChg>
        <pc:grpChg chg="mod topLv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83" creationId="{3850B8F0-AFFA-4DFD-ACB1-20F066114C20}"/>
          </ac:grpSpMkLst>
        </pc:grpChg>
        <pc:grpChg chg="mod topLv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88" creationId="{2D18D515-567E-4E50-B1CD-DC26648D229C}"/>
          </ac:grpSpMkLst>
        </pc:grpChg>
        <pc:grpChg chg="mod topLv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23" creationId="{16850241-FF12-4BBF-8D70-9E7890E3F356}"/>
          </ac:grpSpMkLst>
        </pc:grpChg>
        <pc:grpChg chg="mod topLv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38" creationId="{1BCBF341-1B38-404C-87F6-87176D5826D7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4" creationId="{93690889-14D8-4DDA-8A0E-3C4D1BF9AE5D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5" creationId="{C07D16C4-6C85-45B3-A0A2-DE1EB261E382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6" creationId="{0C164D28-EB00-4EA8-B073-0866E8C88E46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7" creationId="{1DC0A13D-8878-4590-BEAA-4095CB2B19B8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8" creationId="{955BBB14-88EF-4762-955D-41655CBE5567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9" creationId="{E128E7E6-2CA9-4B83-BC64-134CC1D8E449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60" creationId="{C679CBC9-8086-4773-92F4-0E0F117EB73F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61" creationId="{336D504F-696C-46C5-A4C7-CCA788EE209A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03" creationId="{036E8D86-A514-4628-AEDE-A235F4D761AC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04" creationId="{0CAD571E-7891-4D0D-A45C-0094EA440C48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05" creationId="{7515EB77-A962-4FA0-890D-79AB43B92D5D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06" creationId="{9160ACED-D8AB-4A9D-83B7-43B47A927AA7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13" creationId="{83374187-9EEF-4DFD-B757-27222F03FCE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14" creationId="{137035BA-26FB-477C-99F0-1B576077B1DB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15" creationId="{8A2F9C1A-7103-43B7-909A-4F7E46C3E8A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16" creationId="{425D26E6-50C5-45D8-BDD0-65E04A5B0B3A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23" creationId="{8753BD60-7E70-4A42-BA99-4DDC07748F64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24" creationId="{C25A0B30-E1FB-4F2F-A2E0-87BDF07D63C9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25" creationId="{3FE746AD-6931-4CC2-B31D-5FCE4C7CD03F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26" creationId="{511A4298-8A81-4937-839A-9EC94526A48C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33" creationId="{FCD89646-1113-4B00-97BC-69E39C4BDC75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34" creationId="{440A10A9-D2CF-4BDF-830F-14261CCC0225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35" creationId="{2B364AF4-DBE9-440F-8D8A-215D42282F9D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36" creationId="{CFA7769D-F97A-4973-BB5F-5EF6B574E456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43" creationId="{17A81F66-099A-4AC4-BE65-7F053D61FE5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44" creationId="{648329C3-EBD5-4313-A5D9-0F007A9250D2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45" creationId="{68D99A6C-3DDE-4BCC-902A-4AA190A5291B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46" creationId="{E235AC0A-9EE2-44EB-B898-3C7AFC6E7ECE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53" creationId="{23C1C043-A8B4-4EA3-9A76-1A33E1350CF4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54" creationId="{F30FBB5F-A497-4B2D-AC74-95D068FD8108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55" creationId="{D7DA0864-CCF0-453D-815C-8BF4EB66F11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56" creationId="{80F76444-C2BF-4029-9819-14C41347E4A1}"/>
          </ac:grpSpMkLst>
        </pc:gr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63" creationId="{D6DB2CC1-731A-42F2-974F-914C35CAA47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64" creationId="{E595C2CD-2A3E-4C5F-BCFF-53C846621EB9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65" creationId="{4B6CB85D-5F19-4496-B3C0-193AC4285DD8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66" creationId="{36BA0B04-4A24-4AB9-BC04-54DA8A7765AD}"/>
          </ac:grpSpMkLst>
        </pc:gr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73" creationId="{DF01FDC1-22CC-4829-95A9-131D10B6D0E5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74" creationId="{7A8A6272-F7D6-4DA9-BE7A-1A12AE93C189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75" creationId="{BE91DB18-4A08-4F7D-807B-5378FB65C18B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76" creationId="{B55744A7-007D-4E75-AE1A-1D3EEE519322}"/>
          </ac:grpSpMkLst>
        </pc:gr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84" creationId="{409A6F0A-04B0-412E-8A22-9F78020AE1E0}"/>
          </ac:grpSpMkLst>
        </pc:gr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87" creationId="{64C1E9F6-A2FF-4C4E-94C5-2C59BF8E4A85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88" creationId="{4B65624A-65B6-4E1A-806F-42C42E66C778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89" creationId="{FF4D121C-3855-4742-92B4-79698E07DA4F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0" creationId="{DE6814E2-E6AE-4232-9FBB-56E0E7A5576D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1" creationId="{7047D28A-D810-412C-B87F-CE69A55B0E47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2" creationId="{E5D09004-3E91-485A-A442-122613213F4F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3" creationId="{645DD061-1004-463C-9B3D-76F13D82A3C1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4" creationId="{2DD16587-DE1F-41E0-895E-53BDD783DCE2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5" creationId="{6B3B1276-B4BB-45D2-9B9A-D56D03385DA4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328" creationId="{9D987F17-AEC2-4A0A-8536-88B0D0532B03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29" creationId="{00301160-A62B-44CE-B9E0-F5210D03E401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0" creationId="{CDBB6A67-13AD-4A15-9217-13AFA947279C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1" creationId="{2737009D-0393-46CC-911D-AFACC04E430C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2" creationId="{9F171DE7-C289-4BEB-AC3C-9CE2C8178C69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3" creationId="{DBF91DD8-0466-48C9-96A0-F637AF1751A5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4" creationId="{5136B2C7-051F-4C22-959E-B95998288996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5" creationId="{FC03925D-A3E0-4121-8C8F-3040D6FABEB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6" creationId="{424484FF-5E2D-4756-92FB-4FA17810BC4C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369" creationId="{CAB2B701-1937-42C7-BAE5-1B71CDE76B1A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0" creationId="{3F97D5B7-0F11-4338-BD71-B37423E4F762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1" creationId="{44903E46-1825-46D0-8E3D-FE4F2AFC849B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2" creationId="{F12D6CDF-ADA4-4513-9D8B-8E5C175A7116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3" creationId="{6DD956FB-992C-43AC-87EF-DC2F7C01069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4" creationId="{5A50E3DC-CE63-4B09-8D74-A27F4C0FEB93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5" creationId="{120CD8D7-27E1-4385-AF0A-5BEBCDADBEEB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6" creationId="{4ABB707B-5810-4EB9-A44D-D71D827C6F86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7" creationId="{E527B102-C37A-4299-B600-28B0DE3F2530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410" creationId="{1249F2AA-75ED-4C7D-98F0-2B02260D37C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1" creationId="{ABFB4146-266E-404E-85C9-1AEFEBE6BF86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2" creationId="{18369749-CEC2-48C7-994F-431FBFC9E588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3" creationId="{2CD43398-1B5C-4BDD-BCFF-157DB62EE06F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4" creationId="{DB5BFB99-DCA5-4D3C-BCF0-04D1A17CF099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5" creationId="{ABD307C2-364A-436A-AFDA-93A372A1882D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6" creationId="{C4385723-2E19-4D09-88F3-F8E200514ABF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7" creationId="{B59F76C4-47BD-46CA-9E71-CDB50A739726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8" creationId="{8D0B1F72-2B75-4FA0-A012-28B55387F822}"/>
          </ac:grpSpMkLst>
        </pc:gr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52" creationId="{DCAA7FF6-A8F6-41A2-90FC-AA77F91E019D}"/>
          </ac:grpSpMkLst>
        </pc:grpChg>
      </pc:sldChg>
      <pc:sldChg chg="del">
        <pc:chgData name="Kitazawa Masakiyo" userId="2bf3742da7ad8ecb" providerId="LiveId" clId="{92B543FD-5FC4-48B2-AB89-DDD4E3BED70F}" dt="2022-02-14T03:23:00.714" v="13638" actId="2696"/>
        <pc:sldMkLst>
          <pc:docMk/>
          <pc:sldMk cId="3235947682" sldId="952"/>
        </pc:sldMkLst>
      </pc:sldChg>
      <pc:sldChg chg="del">
        <pc:chgData name="Kitazawa Masakiyo" userId="2bf3742da7ad8ecb" providerId="LiveId" clId="{92B543FD-5FC4-48B2-AB89-DDD4E3BED70F}" dt="2022-02-14T03:23:14.448" v="13639" actId="2696"/>
        <pc:sldMkLst>
          <pc:docMk/>
          <pc:sldMk cId="4122903107" sldId="957"/>
        </pc:sldMkLst>
      </pc:sldChg>
      <pc:sldChg chg="del">
        <pc:chgData name="Kitazawa Masakiyo" userId="2bf3742da7ad8ecb" providerId="LiveId" clId="{92B543FD-5FC4-48B2-AB89-DDD4E3BED70F}" dt="2022-02-14T03:23:14.448" v="13639" actId="2696"/>
        <pc:sldMkLst>
          <pc:docMk/>
          <pc:sldMk cId="3127211210" sldId="963"/>
        </pc:sldMkLst>
      </pc:sldChg>
      <pc:sldChg chg="modSp del">
        <pc:chgData name="Kitazawa Masakiyo" userId="2bf3742da7ad8ecb" providerId="LiveId" clId="{92B543FD-5FC4-48B2-AB89-DDD4E3BED70F}" dt="2022-02-14T02:12:24.012" v="12358" actId="2696"/>
        <pc:sldMkLst>
          <pc:docMk/>
          <pc:sldMk cId="1647341398" sldId="1004"/>
        </pc:sldMkLst>
        <pc:spChg chg="mod">
          <ac:chgData name="Kitazawa Masakiyo" userId="2bf3742da7ad8ecb" providerId="LiveId" clId="{92B543FD-5FC4-48B2-AB89-DDD4E3BED70F}" dt="2022-02-13T17:01:27.955" v="7123" actId="1076"/>
          <ac:spMkLst>
            <pc:docMk/>
            <pc:sldMk cId="1647341398" sldId="1004"/>
            <ac:spMk id="43" creationId="{99CD146E-EEA9-4B54-8EED-73C28609C40A}"/>
          </ac:spMkLst>
        </pc:spChg>
        <pc:grpChg chg="mod">
          <ac:chgData name="Kitazawa Masakiyo" userId="2bf3742da7ad8ecb" providerId="LiveId" clId="{92B543FD-5FC4-48B2-AB89-DDD4E3BED70F}" dt="2022-02-13T17:01:27.955" v="7123" actId="1076"/>
          <ac:grpSpMkLst>
            <pc:docMk/>
            <pc:sldMk cId="1647341398" sldId="1004"/>
            <ac:grpSpMk id="42" creationId="{5912AEBE-F194-484E-9DB2-81517E6CB6BA}"/>
          </ac:grpSpMkLst>
        </pc:grpChg>
        <pc:picChg chg="mod">
          <ac:chgData name="Kitazawa Masakiyo" userId="2bf3742da7ad8ecb" providerId="LiveId" clId="{92B543FD-5FC4-48B2-AB89-DDD4E3BED70F}" dt="2022-02-13T17:01:27.955" v="7123" actId="1076"/>
          <ac:picMkLst>
            <pc:docMk/>
            <pc:sldMk cId="1647341398" sldId="1004"/>
            <ac:picMk id="44" creationId="{170871A4-295D-4D8B-9E1B-CBAFF4305FA3}"/>
          </ac:picMkLst>
        </pc:picChg>
      </pc:sldChg>
      <pc:sldChg chg="addSp delSp modSp mod">
        <pc:chgData name="Kitazawa Masakiyo" userId="2bf3742da7ad8ecb" providerId="LiveId" clId="{92B543FD-5FC4-48B2-AB89-DDD4E3BED70F}" dt="2022-02-14T03:37:04.905" v="14628" actId="1076"/>
        <pc:sldMkLst>
          <pc:docMk/>
          <pc:sldMk cId="2496489300" sldId="1005"/>
        </pc:sldMkLst>
        <pc:spChg chg="del mod">
          <ac:chgData name="Kitazawa Masakiyo" userId="2bf3742da7ad8ecb" providerId="LiveId" clId="{92B543FD-5FC4-48B2-AB89-DDD4E3BED70F}" dt="2022-02-14T03:27:32.825" v="13839" actId="478"/>
          <ac:spMkLst>
            <pc:docMk/>
            <pc:sldMk cId="2496489300" sldId="1005"/>
            <ac:spMk id="3" creationId="{6994416F-8C7B-4465-9227-A1570569E4DA}"/>
          </ac:spMkLst>
        </pc:spChg>
        <pc:spChg chg="mod">
          <ac:chgData name="Kitazawa Masakiyo" userId="2bf3742da7ad8ecb" providerId="LiveId" clId="{92B543FD-5FC4-48B2-AB89-DDD4E3BED70F}" dt="2022-02-14T03:29:01.219" v="13936" actId="1038"/>
          <ac:spMkLst>
            <pc:docMk/>
            <pc:sldMk cId="2496489300" sldId="1005"/>
            <ac:spMk id="14" creationId="{7EE48725-48BA-4EC2-9308-B627B4127EA3}"/>
          </ac:spMkLst>
        </pc:spChg>
        <pc:spChg chg="mod">
          <ac:chgData name="Kitazawa Masakiyo" userId="2bf3742da7ad8ecb" providerId="LiveId" clId="{92B543FD-5FC4-48B2-AB89-DDD4E3BED70F}" dt="2022-02-14T03:28:06.465" v="13888" actId="14100"/>
          <ac:spMkLst>
            <pc:docMk/>
            <pc:sldMk cId="2496489300" sldId="1005"/>
            <ac:spMk id="15" creationId="{D0431525-A46A-428B-BB39-81AABDB8119B}"/>
          </ac:spMkLst>
        </pc:spChg>
        <pc:spChg chg="del">
          <ac:chgData name="Kitazawa Masakiyo" userId="2bf3742da7ad8ecb" providerId="LiveId" clId="{92B543FD-5FC4-48B2-AB89-DDD4E3BED70F}" dt="2022-02-14T03:27:40.825" v="13841" actId="478"/>
          <ac:spMkLst>
            <pc:docMk/>
            <pc:sldMk cId="2496489300" sldId="1005"/>
            <ac:spMk id="17" creationId="{C192D9D6-EAE4-4B57-91BD-2AB33D81BD3E}"/>
          </ac:spMkLst>
        </pc:spChg>
        <pc:spChg chg="del">
          <ac:chgData name="Kitazawa Masakiyo" userId="2bf3742da7ad8ecb" providerId="LiveId" clId="{92B543FD-5FC4-48B2-AB89-DDD4E3BED70F}" dt="2022-02-14T03:27:42.797" v="13842" actId="478"/>
          <ac:spMkLst>
            <pc:docMk/>
            <pc:sldMk cId="2496489300" sldId="1005"/>
            <ac:spMk id="18" creationId="{9E4FC429-F90F-4C8C-8D68-D9BAF86FE292}"/>
          </ac:spMkLst>
        </pc:spChg>
        <pc:spChg chg="del">
          <ac:chgData name="Kitazawa Masakiyo" userId="2bf3742da7ad8ecb" providerId="LiveId" clId="{92B543FD-5FC4-48B2-AB89-DDD4E3BED70F}" dt="2022-02-14T03:27:30.160" v="13838" actId="478"/>
          <ac:spMkLst>
            <pc:docMk/>
            <pc:sldMk cId="2496489300" sldId="1005"/>
            <ac:spMk id="22" creationId="{7FBB4D8D-89F7-4CC5-81F5-2BD645B61EAB}"/>
          </ac:spMkLst>
        </pc:spChg>
        <pc:spChg chg="mod">
          <ac:chgData name="Kitazawa Masakiyo" userId="2bf3742da7ad8ecb" providerId="LiveId" clId="{92B543FD-5FC4-48B2-AB89-DDD4E3BED70F}" dt="2022-02-14T03:27:59.442" v="13886" actId="20577"/>
          <ac:spMkLst>
            <pc:docMk/>
            <pc:sldMk cId="2496489300" sldId="1005"/>
            <ac:spMk id="23" creationId="{6255C80E-1FF4-46FD-8C56-D81A611434A3}"/>
          </ac:spMkLst>
        </pc:spChg>
        <pc:spChg chg="add mod">
          <ac:chgData name="Kitazawa Masakiyo" userId="2bf3742da7ad8ecb" providerId="LiveId" clId="{92B543FD-5FC4-48B2-AB89-DDD4E3BED70F}" dt="2022-02-14T03:37:04.905" v="14628" actId="1076"/>
          <ac:spMkLst>
            <pc:docMk/>
            <pc:sldMk cId="2496489300" sldId="1005"/>
            <ac:spMk id="25" creationId="{0330EDD2-2027-4364-97F4-ABEDB077C3C9}"/>
          </ac:spMkLst>
        </pc:spChg>
        <pc:grpChg chg="mod">
          <ac:chgData name="Kitazawa Masakiyo" userId="2bf3742da7ad8ecb" providerId="LiveId" clId="{92B543FD-5FC4-48B2-AB89-DDD4E3BED70F}" dt="2022-02-14T03:28:10.909" v="13889" actId="1076"/>
          <ac:grpSpMkLst>
            <pc:docMk/>
            <pc:sldMk cId="2496489300" sldId="1005"/>
            <ac:grpSpMk id="10" creationId="{2D017F6B-9F36-498F-9065-927A484C00B0}"/>
          </ac:grpSpMkLst>
        </pc:grpChg>
        <pc:picChg chg="add mod">
          <ac:chgData name="Kitazawa Masakiyo" userId="2bf3742da7ad8ecb" providerId="LiveId" clId="{92B543FD-5FC4-48B2-AB89-DDD4E3BED70F}" dt="2022-02-14T03:28:38.657" v="13898" actId="1076"/>
          <ac:picMkLst>
            <pc:docMk/>
            <pc:sldMk cId="2496489300" sldId="1005"/>
            <ac:picMk id="4" creationId="{CD6ADD42-120A-4AEF-A518-782F12D22C5C}"/>
          </ac:picMkLst>
        </pc:picChg>
        <pc:picChg chg="mod">
          <ac:chgData name="Kitazawa Masakiyo" userId="2bf3742da7ad8ecb" providerId="LiveId" clId="{92B543FD-5FC4-48B2-AB89-DDD4E3BED70F}" dt="2022-02-14T03:28:10.909" v="13889" actId="1076"/>
          <ac:picMkLst>
            <pc:docMk/>
            <pc:sldMk cId="2496489300" sldId="1005"/>
            <ac:picMk id="6" creationId="{5BA2FABE-2CAA-47CD-9527-6011BF23446D}"/>
          </ac:picMkLst>
        </pc:picChg>
        <pc:picChg chg="add mod">
          <ac:chgData name="Kitazawa Masakiyo" userId="2bf3742da7ad8ecb" providerId="LiveId" clId="{92B543FD-5FC4-48B2-AB89-DDD4E3BED70F}" dt="2022-02-14T03:29:01.219" v="13936" actId="1038"/>
          <ac:picMkLst>
            <pc:docMk/>
            <pc:sldMk cId="2496489300" sldId="1005"/>
            <ac:picMk id="7" creationId="{CF0D6A35-7DB9-472B-BB7C-56C1BB022C26}"/>
          </ac:picMkLst>
        </pc:picChg>
        <pc:picChg chg="mod">
          <ac:chgData name="Kitazawa Masakiyo" userId="2bf3742da7ad8ecb" providerId="LiveId" clId="{92B543FD-5FC4-48B2-AB89-DDD4E3BED70F}" dt="2022-02-14T03:29:01.219" v="13936" actId="1038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92B543FD-5FC4-48B2-AB89-DDD4E3BED70F}" dt="2022-02-14T03:29:01.219" v="13936" actId="1038"/>
          <ac:picMkLst>
            <pc:docMk/>
            <pc:sldMk cId="2496489300" sldId="1005"/>
            <ac:picMk id="13" creationId="{C763622E-2F6D-42B3-B83F-D6FA4A12B28A}"/>
          </ac:picMkLst>
        </pc:picChg>
        <pc:picChg chg="mod">
          <ac:chgData name="Kitazawa Masakiyo" userId="2bf3742da7ad8ecb" providerId="LiveId" clId="{92B543FD-5FC4-48B2-AB89-DDD4E3BED70F}" dt="2022-02-14T03:26:28.465" v="13730" actId="1076"/>
          <ac:picMkLst>
            <pc:docMk/>
            <pc:sldMk cId="2496489300" sldId="1005"/>
            <ac:picMk id="16" creationId="{C89E8EF8-5BE9-4EF8-888F-27CB1A6E48A6}"/>
          </ac:picMkLst>
        </pc:picChg>
        <pc:picChg chg="mod">
          <ac:chgData name="Kitazawa Masakiyo" userId="2bf3742da7ad8ecb" providerId="LiveId" clId="{92B543FD-5FC4-48B2-AB89-DDD4E3BED70F}" dt="2022-02-14T03:28:10.909" v="13889" actId="1076"/>
          <ac:picMkLst>
            <pc:docMk/>
            <pc:sldMk cId="2496489300" sldId="1005"/>
            <ac:picMk id="19" creationId="{451E69AC-923F-4D4C-B806-5CD0CCA2D7BF}"/>
          </ac:picMkLst>
        </pc:picChg>
        <pc:picChg chg="del">
          <ac:chgData name="Kitazawa Masakiyo" userId="2bf3742da7ad8ecb" providerId="LiveId" clId="{92B543FD-5FC4-48B2-AB89-DDD4E3BED70F}" dt="2022-02-14T03:29:20.780" v="13948"/>
          <ac:picMkLst>
            <pc:docMk/>
            <pc:sldMk cId="2496489300" sldId="1005"/>
            <ac:picMk id="20" creationId="{AC70C1F5-558D-4E57-9C93-0F998988B6AF}"/>
          </ac:picMkLst>
        </pc:picChg>
        <pc:picChg chg="add del mod">
          <ac:chgData name="Kitazawa Masakiyo" userId="2bf3742da7ad8ecb" providerId="LiveId" clId="{92B543FD-5FC4-48B2-AB89-DDD4E3BED70F}" dt="2022-02-14T03:28:52.225" v="13912"/>
          <ac:picMkLst>
            <pc:docMk/>
            <pc:sldMk cId="2496489300" sldId="1005"/>
            <ac:picMk id="21" creationId="{EC85864B-3FA3-4478-B52E-51EC943A1A9E}"/>
          </ac:picMkLst>
        </pc:picChg>
        <pc:picChg chg="add mod">
          <ac:chgData name="Kitazawa Masakiyo" userId="2bf3742da7ad8ecb" providerId="LiveId" clId="{92B543FD-5FC4-48B2-AB89-DDD4E3BED70F}" dt="2022-02-14T03:29:24.902" v="13957" actId="1035"/>
          <ac:picMkLst>
            <pc:docMk/>
            <pc:sldMk cId="2496489300" sldId="1005"/>
            <ac:picMk id="24" creationId="{EF66C1A1-7DFA-40B7-9E13-6DB24214CE7B}"/>
          </ac:picMkLst>
        </pc:picChg>
      </pc:sldChg>
      <pc:sldChg chg="modSp del mod">
        <pc:chgData name="Kitazawa Masakiyo" userId="2bf3742da7ad8ecb" providerId="LiveId" clId="{92B543FD-5FC4-48B2-AB89-DDD4E3BED70F}" dt="2022-02-14T02:39:40.896" v="13271" actId="2696"/>
        <pc:sldMkLst>
          <pc:docMk/>
          <pc:sldMk cId="3456415152" sldId="1007"/>
        </pc:sldMkLst>
        <pc:spChg chg="mod">
          <ac:chgData name="Kitazawa Masakiyo" userId="2bf3742da7ad8ecb" providerId="LiveId" clId="{92B543FD-5FC4-48B2-AB89-DDD4E3BED70F}" dt="2022-02-14T02:21:24.422" v="12663" actId="6549"/>
          <ac:spMkLst>
            <pc:docMk/>
            <pc:sldMk cId="3456415152" sldId="1007"/>
            <ac:spMk id="7" creationId="{10649A8C-8BD8-4909-9FFE-C44C9399D74D}"/>
          </ac:spMkLst>
        </pc:spChg>
        <pc:spChg chg="mod">
          <ac:chgData name="Kitazawa Masakiyo" userId="2bf3742da7ad8ecb" providerId="LiveId" clId="{92B543FD-5FC4-48B2-AB89-DDD4E3BED70F}" dt="2022-02-14T02:21:29.534" v="12673" actId="6549"/>
          <ac:spMkLst>
            <pc:docMk/>
            <pc:sldMk cId="3456415152" sldId="1007"/>
            <ac:spMk id="8" creationId="{C2CD42B6-DD3E-4F15-A0DB-564290EF04DF}"/>
          </ac:spMkLst>
        </pc:spChg>
        <pc:spChg chg="mod">
          <ac:chgData name="Kitazawa Masakiyo" userId="2bf3742da7ad8ecb" providerId="LiveId" clId="{92B543FD-5FC4-48B2-AB89-DDD4E3BED70F}" dt="2022-02-14T02:21:36.256" v="12683" actId="6549"/>
          <ac:spMkLst>
            <pc:docMk/>
            <pc:sldMk cId="3456415152" sldId="1007"/>
            <ac:spMk id="11" creationId="{129FC141-58FB-4AC8-B0D5-7CD98BF9611D}"/>
          </ac:spMkLst>
        </pc:spChg>
        <pc:spChg chg="mod">
          <ac:chgData name="Kitazawa Masakiyo" userId="2bf3742da7ad8ecb" providerId="LiveId" clId="{92B543FD-5FC4-48B2-AB89-DDD4E3BED70F}" dt="2022-02-14T02:21:41.458" v="12693" actId="6549"/>
          <ac:spMkLst>
            <pc:docMk/>
            <pc:sldMk cId="3456415152" sldId="1007"/>
            <ac:spMk id="12" creationId="{C71F6403-5C12-438C-B4D6-B80F435CE0E6}"/>
          </ac:spMkLst>
        </pc:spChg>
      </pc:sldChg>
      <pc:sldChg chg="delSp modSp del mod ord">
        <pc:chgData name="Kitazawa Masakiyo" userId="2bf3742da7ad8ecb" providerId="LiveId" clId="{92B543FD-5FC4-48B2-AB89-DDD4E3BED70F}" dt="2022-02-14T02:33:10.815" v="13130" actId="2696"/>
        <pc:sldMkLst>
          <pc:docMk/>
          <pc:sldMk cId="3268085197" sldId="1008"/>
        </pc:sldMkLst>
        <pc:spChg chg="mod">
          <ac:chgData name="Kitazawa Masakiyo" userId="2bf3742da7ad8ecb" providerId="LiveId" clId="{92B543FD-5FC4-48B2-AB89-DDD4E3BED70F}" dt="2022-02-14T00:16:09.688" v="10884" actId="20577"/>
          <ac:spMkLst>
            <pc:docMk/>
            <pc:sldMk cId="3268085197" sldId="1008"/>
            <ac:spMk id="3" creationId="{6994416F-8C7B-4465-9227-A1570569E4DA}"/>
          </ac:spMkLst>
        </pc:spChg>
        <pc:spChg chg="del">
          <ac:chgData name="Kitazawa Masakiyo" userId="2bf3742da7ad8ecb" providerId="LiveId" clId="{92B543FD-5FC4-48B2-AB89-DDD4E3BED70F}" dt="2022-02-14T02:22:16.107" v="12695" actId="478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92B543FD-5FC4-48B2-AB89-DDD4E3BED70F}" dt="2022-02-14T02:22:47.036" v="12792" actId="20577"/>
          <ac:spMkLst>
            <pc:docMk/>
            <pc:sldMk cId="3268085197" sldId="1008"/>
            <ac:spMk id="17" creationId="{A0C21D30-637B-44C6-B955-1D6F1ADAED32}"/>
          </ac:spMkLst>
        </pc:spChg>
      </pc:sldChg>
      <pc:sldChg chg="addSp delSp modSp mod">
        <pc:chgData name="Kitazawa Masakiyo" userId="2bf3742da7ad8ecb" providerId="LiveId" clId="{92B543FD-5FC4-48B2-AB89-DDD4E3BED70F}" dt="2022-02-14T03:34:14.076" v="14443" actId="13822"/>
        <pc:sldMkLst>
          <pc:docMk/>
          <pc:sldMk cId="530534865" sldId="1009"/>
        </pc:sldMkLst>
        <pc:spChg chg="del mod">
          <ac:chgData name="Kitazawa Masakiyo" userId="2bf3742da7ad8ecb" providerId="LiveId" clId="{92B543FD-5FC4-48B2-AB89-DDD4E3BED70F}" dt="2022-02-14T03:30:56.099" v="14108" actId="478"/>
          <ac:spMkLst>
            <pc:docMk/>
            <pc:sldMk cId="530534865" sldId="1009"/>
            <ac:spMk id="2" creationId="{551BCDC9-E5BD-4D56-8233-96A12C1386AE}"/>
          </ac:spMkLst>
        </pc:spChg>
        <pc:spChg chg="mod">
          <ac:chgData name="Kitazawa Masakiyo" userId="2bf3742da7ad8ecb" providerId="LiveId" clId="{92B543FD-5FC4-48B2-AB89-DDD4E3BED70F}" dt="2022-02-14T03:29:48.003" v="13975" actId="20577"/>
          <ac:spMkLst>
            <pc:docMk/>
            <pc:sldMk cId="530534865" sldId="1009"/>
            <ac:spMk id="3" creationId="{A0708827-E2E5-447C-ADDF-74BDE22DBA8F}"/>
          </ac:spMkLst>
        </pc:spChg>
        <pc:spChg chg="add mod">
          <ac:chgData name="Kitazawa Masakiyo" userId="2bf3742da7ad8ecb" providerId="LiveId" clId="{92B543FD-5FC4-48B2-AB89-DDD4E3BED70F}" dt="2022-02-14T03:34:14.076" v="14443" actId="13822"/>
          <ac:spMkLst>
            <pc:docMk/>
            <pc:sldMk cId="530534865" sldId="1009"/>
            <ac:spMk id="4" creationId="{F5D7AFFA-88A0-4035-BE5E-88C2DDE6D824}"/>
          </ac:spMkLst>
        </pc:spChg>
        <pc:spChg chg="mod">
          <ac:chgData name="Kitazawa Masakiyo" userId="2bf3742da7ad8ecb" providerId="LiveId" clId="{92B543FD-5FC4-48B2-AB89-DDD4E3BED70F}" dt="2022-02-14T03:30:18.987" v="14051" actId="20577"/>
          <ac:spMkLst>
            <pc:docMk/>
            <pc:sldMk cId="530534865" sldId="1009"/>
            <ac:spMk id="9" creationId="{09CD292B-29D5-4F0A-AE46-B48807B5DB0A}"/>
          </ac:spMkLst>
        </pc:spChg>
        <pc:spChg chg="mod">
          <ac:chgData name="Kitazawa Masakiyo" userId="2bf3742da7ad8ecb" providerId="LiveId" clId="{92B543FD-5FC4-48B2-AB89-DDD4E3BED70F}" dt="2022-02-14T03:31:12.340" v="14137" actId="20577"/>
          <ac:spMkLst>
            <pc:docMk/>
            <pc:sldMk cId="530534865" sldId="1009"/>
            <ac:spMk id="14" creationId="{D60AAC73-0833-46EC-B99A-5B856E008689}"/>
          </ac:spMkLst>
        </pc:spChg>
      </pc:sldChg>
      <pc:sldChg chg="del">
        <pc:chgData name="Kitazawa Masakiyo" userId="2bf3742da7ad8ecb" providerId="LiveId" clId="{92B543FD-5FC4-48B2-AB89-DDD4E3BED70F}" dt="2022-02-14T03:31:35.855" v="14138" actId="2696"/>
        <pc:sldMkLst>
          <pc:docMk/>
          <pc:sldMk cId="3727428256" sldId="1041"/>
        </pc:sldMkLst>
      </pc:sldChg>
      <pc:sldChg chg="modSp mod">
        <pc:chgData name="Kitazawa Masakiyo" userId="2bf3742da7ad8ecb" providerId="LiveId" clId="{92B543FD-5FC4-48B2-AB89-DDD4E3BED70F}" dt="2022-02-14T04:30:53.496" v="14835" actId="1076"/>
        <pc:sldMkLst>
          <pc:docMk/>
          <pc:sldMk cId="4061253989" sldId="1049"/>
        </pc:sldMkLst>
        <pc:spChg chg="mod">
          <ac:chgData name="Kitazawa Masakiyo" userId="2bf3742da7ad8ecb" providerId="LiveId" clId="{92B543FD-5FC4-48B2-AB89-DDD4E3BED70F}" dt="2022-02-14T03:35:02.976" v="14477" actId="20577"/>
          <ac:spMkLst>
            <pc:docMk/>
            <pc:sldMk cId="4061253989" sldId="1049"/>
            <ac:spMk id="3" creationId="{450F2979-C335-44EE-85FF-DC54BF929CE2}"/>
          </ac:spMkLst>
        </pc:spChg>
        <pc:spChg chg="mod">
          <ac:chgData name="Kitazawa Masakiyo" userId="2bf3742da7ad8ecb" providerId="LiveId" clId="{92B543FD-5FC4-48B2-AB89-DDD4E3BED70F}" dt="2022-02-14T03:35:14.247" v="14485" actId="6549"/>
          <ac:spMkLst>
            <pc:docMk/>
            <pc:sldMk cId="4061253989" sldId="1049"/>
            <ac:spMk id="5" creationId="{2A5C64A5-8D5A-450D-A887-B400E6A6A4AB}"/>
          </ac:spMkLst>
        </pc:spChg>
        <pc:spChg chg="mod">
          <ac:chgData name="Kitazawa Masakiyo" userId="2bf3742da7ad8ecb" providerId="LiveId" clId="{92B543FD-5FC4-48B2-AB89-DDD4E3BED70F}" dt="2022-02-14T04:30:53.496" v="14835" actId="1076"/>
          <ac:spMkLst>
            <pc:docMk/>
            <pc:sldMk cId="4061253989" sldId="1049"/>
            <ac:spMk id="6" creationId="{EE5C013A-31D0-4912-BB82-95D59713BF4B}"/>
          </ac:spMkLst>
        </pc:spChg>
        <pc:spChg chg="mod">
          <ac:chgData name="Kitazawa Masakiyo" userId="2bf3742da7ad8ecb" providerId="LiveId" clId="{92B543FD-5FC4-48B2-AB89-DDD4E3BED70F}" dt="2022-02-14T03:34:59.348" v="14475" actId="20577"/>
          <ac:spMkLst>
            <pc:docMk/>
            <pc:sldMk cId="4061253989" sldId="1049"/>
            <ac:spMk id="8" creationId="{10781800-D72A-49BA-88BD-C17AD7A2A4BA}"/>
          </ac:spMkLst>
        </pc:spChg>
        <pc:spChg chg="mod">
          <ac:chgData name="Kitazawa Masakiyo" userId="2bf3742da7ad8ecb" providerId="LiveId" clId="{92B543FD-5FC4-48B2-AB89-DDD4E3BED70F}" dt="2022-02-14T04:30:49.933" v="14834" actId="1076"/>
          <ac:spMkLst>
            <pc:docMk/>
            <pc:sldMk cId="4061253989" sldId="1049"/>
            <ac:spMk id="12" creationId="{B07A8FF0-3A63-4583-BC77-B05D5BB441BE}"/>
          </ac:spMkLst>
        </pc:spChg>
        <pc:spChg chg="mod">
          <ac:chgData name="Kitazawa Masakiyo" userId="2bf3742da7ad8ecb" providerId="LiveId" clId="{92B543FD-5FC4-48B2-AB89-DDD4E3BED70F}" dt="2022-02-14T03:36:16.330" v="14563" actId="20577"/>
          <ac:spMkLst>
            <pc:docMk/>
            <pc:sldMk cId="4061253989" sldId="1049"/>
            <ac:spMk id="13" creationId="{B6FBB510-AC2C-4F2C-B18C-F80DCF22D359}"/>
          </ac:spMkLst>
        </pc:spChg>
      </pc:sldChg>
      <pc:sldChg chg="del">
        <pc:chgData name="Kitazawa Masakiyo" userId="2bf3742da7ad8ecb" providerId="LiveId" clId="{92B543FD-5FC4-48B2-AB89-DDD4E3BED70F}" dt="2022-02-14T03:36:34.492" v="14596" actId="2696"/>
        <pc:sldMkLst>
          <pc:docMk/>
          <pc:sldMk cId="2296333789" sldId="1050"/>
        </pc:sldMkLst>
      </pc:sldChg>
      <pc:sldChg chg="del">
        <pc:chgData name="Kitazawa Masakiyo" userId="2bf3742da7ad8ecb" providerId="LiveId" clId="{92B543FD-5FC4-48B2-AB89-DDD4E3BED70F}" dt="2022-02-14T03:36:40.409" v="14597" actId="2696"/>
        <pc:sldMkLst>
          <pc:docMk/>
          <pc:sldMk cId="3655961944" sldId="1051"/>
        </pc:sldMkLst>
      </pc:sldChg>
      <pc:sldChg chg="del">
        <pc:chgData name="Kitazawa Masakiyo" userId="2bf3742da7ad8ecb" providerId="LiveId" clId="{92B543FD-5FC4-48B2-AB89-DDD4E3BED70F}" dt="2022-02-14T03:36:40.409" v="14597" actId="2696"/>
        <pc:sldMkLst>
          <pc:docMk/>
          <pc:sldMk cId="3108758797" sldId="1052"/>
        </pc:sldMkLst>
      </pc:sldChg>
      <pc:sldChg chg="addSp modSp mod">
        <pc:chgData name="Kitazawa Masakiyo" userId="2bf3742da7ad8ecb" providerId="LiveId" clId="{92B543FD-5FC4-48B2-AB89-DDD4E3BED70F}" dt="2022-02-14T04:31:55.678" v="14837" actId="1076"/>
        <pc:sldMkLst>
          <pc:docMk/>
          <pc:sldMk cId="4294198772" sldId="1054"/>
        </pc:sldMkLst>
        <pc:spChg chg="mod">
          <ac:chgData name="Kitazawa Masakiyo" userId="2bf3742da7ad8ecb" providerId="LiveId" clId="{92B543FD-5FC4-48B2-AB89-DDD4E3BED70F}" dt="2022-02-14T03:14:07.991" v="13349" actId="20577"/>
          <ac:spMkLst>
            <pc:docMk/>
            <pc:sldMk cId="4294198772" sldId="1054"/>
            <ac:spMk id="2" creationId="{6BB13F3B-A286-4923-A790-1B5DC7FEA94E}"/>
          </ac:spMkLst>
        </pc:spChg>
        <pc:spChg chg="mod">
          <ac:chgData name="Kitazawa Masakiyo" userId="2bf3742da7ad8ecb" providerId="LiveId" clId="{92B543FD-5FC4-48B2-AB89-DDD4E3BED70F}" dt="2022-02-14T03:14:42.709" v="13377" actId="20577"/>
          <ac:spMkLst>
            <pc:docMk/>
            <pc:sldMk cId="4294198772" sldId="1054"/>
            <ac:spMk id="3" creationId="{C3D1DB4E-8AD7-4608-BC54-91C17FAD9C0E}"/>
          </ac:spMkLst>
        </pc:spChg>
        <pc:spChg chg="mod">
          <ac:chgData name="Kitazawa Masakiyo" userId="2bf3742da7ad8ecb" providerId="LiveId" clId="{92B543FD-5FC4-48B2-AB89-DDD4E3BED70F}" dt="2022-02-14T03:14:50.407" v="13388" actId="20577"/>
          <ac:spMkLst>
            <pc:docMk/>
            <pc:sldMk cId="4294198772" sldId="1054"/>
            <ac:spMk id="5" creationId="{2C85CC53-05C8-467C-9293-C75DF27FB935}"/>
          </ac:spMkLst>
        </pc:spChg>
        <pc:spChg chg="mod">
          <ac:chgData name="Kitazawa Masakiyo" userId="2bf3742da7ad8ecb" providerId="LiveId" clId="{92B543FD-5FC4-48B2-AB89-DDD4E3BED70F}" dt="2022-02-14T04:16:06.536" v="14774" actId="20577"/>
          <ac:spMkLst>
            <pc:docMk/>
            <pc:sldMk cId="4294198772" sldId="1054"/>
            <ac:spMk id="9" creationId="{54AAF9F0-E8F5-4C56-BF57-68EC20A3AB0D}"/>
          </ac:spMkLst>
        </pc:spChg>
        <pc:spChg chg="mod">
          <ac:chgData name="Kitazawa Masakiyo" userId="2bf3742da7ad8ecb" providerId="LiveId" clId="{92B543FD-5FC4-48B2-AB89-DDD4E3BED70F}" dt="2022-02-14T03:31:47.634" v="14151" actId="20577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92B543FD-5FC4-48B2-AB89-DDD4E3BED70F}" dt="2022-02-14T04:16:10.809" v="14782" actId="20577"/>
          <ac:spMkLst>
            <pc:docMk/>
            <pc:sldMk cId="4294198772" sldId="1054"/>
            <ac:spMk id="12" creationId="{53866C70-A06E-4FFF-B6A4-2DC664948A3D}"/>
          </ac:spMkLst>
        </pc:spChg>
        <pc:spChg chg="mod">
          <ac:chgData name="Kitazawa Masakiyo" userId="2bf3742da7ad8ecb" providerId="LiveId" clId="{92B543FD-5FC4-48B2-AB89-DDD4E3BED70F}" dt="2022-02-14T03:14:32.060" v="13366" actId="1076"/>
          <ac:spMkLst>
            <pc:docMk/>
            <pc:sldMk cId="4294198772" sldId="1054"/>
            <ac:spMk id="14" creationId="{8029ED2B-7727-461C-8FF6-B2CD656596A9}"/>
          </ac:spMkLst>
        </pc:spChg>
        <pc:spChg chg="mod">
          <ac:chgData name="Kitazawa Masakiyo" userId="2bf3742da7ad8ecb" providerId="LiveId" clId="{92B543FD-5FC4-48B2-AB89-DDD4E3BED70F}" dt="2022-02-14T03:14:25.275" v="13363" actId="1076"/>
          <ac:spMkLst>
            <pc:docMk/>
            <pc:sldMk cId="4294198772" sldId="1054"/>
            <ac:spMk id="15" creationId="{150E9B90-5A3B-45B4-A9CE-69D61421C1F8}"/>
          </ac:spMkLst>
        </pc:spChg>
        <pc:spChg chg="add mod">
          <ac:chgData name="Kitazawa Masakiyo" userId="2bf3742da7ad8ecb" providerId="LiveId" clId="{92B543FD-5FC4-48B2-AB89-DDD4E3BED70F}" dt="2022-02-14T04:31:55.678" v="14837" actId="1076"/>
          <ac:spMkLst>
            <pc:docMk/>
            <pc:sldMk cId="4294198772" sldId="1054"/>
            <ac:spMk id="21" creationId="{0DD9BD1D-DE30-4ACB-AC0B-F68738392DBD}"/>
          </ac:spMkLst>
        </pc:spChg>
      </pc:sldChg>
      <pc:sldChg chg="modSp mod">
        <pc:chgData name="Kitazawa Masakiyo" userId="2bf3742da7ad8ecb" providerId="LiveId" clId="{92B543FD-5FC4-48B2-AB89-DDD4E3BED70F}" dt="2022-02-14T04:32:38.907" v="14839" actId="20577"/>
        <pc:sldMkLst>
          <pc:docMk/>
          <pc:sldMk cId="854185045" sldId="1056"/>
        </pc:sldMkLst>
        <pc:spChg chg="mod">
          <ac:chgData name="Kitazawa Masakiyo" userId="2bf3742da7ad8ecb" providerId="LiveId" clId="{92B543FD-5FC4-48B2-AB89-DDD4E3BED70F}" dt="2022-02-14T03:15:38.054" v="13442" actId="20577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92B543FD-5FC4-48B2-AB89-DDD4E3BED70F}" dt="2022-02-14T03:15:43.669" v="13452" actId="20577"/>
          <ac:spMkLst>
            <pc:docMk/>
            <pc:sldMk cId="854185045" sldId="1056"/>
            <ac:spMk id="12" creationId="{A8F38092-79FC-4BD5-8263-AB12957325D6}"/>
          </ac:spMkLst>
        </pc:spChg>
        <pc:spChg chg="mod">
          <ac:chgData name="Kitazawa Masakiyo" userId="2bf3742da7ad8ecb" providerId="LiveId" clId="{92B543FD-5FC4-48B2-AB89-DDD4E3BED70F}" dt="2022-02-14T04:32:38.907" v="14839" actId="20577"/>
          <ac:spMkLst>
            <pc:docMk/>
            <pc:sldMk cId="854185045" sldId="1056"/>
            <ac:spMk id="13" creationId="{B6FBB510-AC2C-4F2C-B18C-F80DCF22D359}"/>
          </ac:spMkLst>
        </pc:spChg>
      </pc:sldChg>
      <pc:sldChg chg="del">
        <pc:chgData name="Kitazawa Masakiyo" userId="2bf3742da7ad8ecb" providerId="LiveId" clId="{92B543FD-5FC4-48B2-AB89-DDD4E3BED70F}" dt="2022-02-14T03:29:41.186" v="13958" actId="2696"/>
        <pc:sldMkLst>
          <pc:docMk/>
          <pc:sldMk cId="4067901868" sldId="1057"/>
        </pc:sldMkLst>
      </pc:sldChg>
      <pc:sldChg chg="del">
        <pc:chgData name="Kitazawa Masakiyo" userId="2bf3742da7ad8ecb" providerId="LiveId" clId="{92B543FD-5FC4-48B2-AB89-DDD4E3BED70F}" dt="2022-02-14T03:29:41.186" v="13958" actId="2696"/>
        <pc:sldMkLst>
          <pc:docMk/>
          <pc:sldMk cId="2160953880" sldId="1058"/>
        </pc:sldMkLst>
      </pc:sldChg>
      <pc:sldChg chg="addSp delSp modSp del mod">
        <pc:chgData name="Kitazawa Masakiyo" userId="2bf3742da7ad8ecb" providerId="LiveId" clId="{92B543FD-5FC4-48B2-AB89-DDD4E3BED70F}" dt="2022-02-14T03:33:29.977" v="14403" actId="2696"/>
        <pc:sldMkLst>
          <pc:docMk/>
          <pc:sldMk cId="630675767" sldId="1059"/>
        </pc:sldMkLst>
        <pc:spChg chg="del">
          <ac:chgData name="Kitazawa Masakiyo" userId="2bf3742da7ad8ecb" providerId="LiveId" clId="{92B543FD-5FC4-48B2-AB89-DDD4E3BED70F}" dt="2022-02-14T03:15:57.942" v="13453" actId="478"/>
          <ac:spMkLst>
            <pc:docMk/>
            <pc:sldMk cId="630675767" sldId="1059"/>
            <ac:spMk id="11" creationId="{DAFC4178-EBBE-47B7-A1D6-0E72CA6EF4CE}"/>
          </ac:spMkLst>
        </pc:spChg>
        <pc:spChg chg="del">
          <ac:chgData name="Kitazawa Masakiyo" userId="2bf3742da7ad8ecb" providerId="LiveId" clId="{92B543FD-5FC4-48B2-AB89-DDD4E3BED70F}" dt="2022-02-14T03:15:57.942" v="13453" actId="478"/>
          <ac:spMkLst>
            <pc:docMk/>
            <pc:sldMk cId="630675767" sldId="1059"/>
            <ac:spMk id="12" creationId="{A8F38092-79FC-4BD5-8263-AB12957325D6}"/>
          </ac:spMkLst>
        </pc:spChg>
        <pc:spChg chg="add mod">
          <ac:chgData name="Kitazawa Masakiyo" userId="2bf3742da7ad8ecb" providerId="LiveId" clId="{92B543FD-5FC4-48B2-AB89-DDD4E3BED70F}" dt="2022-02-14T03:16:20.425" v="13456"/>
          <ac:spMkLst>
            <pc:docMk/>
            <pc:sldMk cId="630675767" sldId="1059"/>
            <ac:spMk id="20" creationId="{B96B70F0-073F-4759-AEBD-822B09B5C63C}"/>
          </ac:spMkLst>
        </pc:spChg>
        <pc:spChg chg="add mod">
          <ac:chgData name="Kitazawa Masakiyo" userId="2bf3742da7ad8ecb" providerId="LiveId" clId="{92B543FD-5FC4-48B2-AB89-DDD4E3BED70F}" dt="2022-02-14T03:16:20.425" v="13456"/>
          <ac:spMkLst>
            <pc:docMk/>
            <pc:sldMk cId="630675767" sldId="1059"/>
            <ac:spMk id="21" creationId="{D6487D39-7A0E-4913-9849-CC0DD3135721}"/>
          </ac:spMkLst>
        </pc:spChg>
      </pc:sldChg>
      <pc:sldChg chg="addSp delSp modSp new mod ord modAnim">
        <pc:chgData name="Kitazawa Masakiyo" userId="2bf3742da7ad8ecb" providerId="LiveId" clId="{92B543FD-5FC4-48B2-AB89-DDD4E3BED70F}" dt="2022-02-14T04:42:22.166" v="14858"/>
        <pc:sldMkLst>
          <pc:docMk/>
          <pc:sldMk cId="1561807234" sldId="1060"/>
        </pc:sldMkLst>
        <pc:spChg chg="del">
          <ac:chgData name="Kitazawa Masakiyo" userId="2bf3742da7ad8ecb" providerId="LiveId" clId="{92B543FD-5FC4-48B2-AB89-DDD4E3BED70F}" dt="2022-02-13T07:45:23.854" v="181" actId="478"/>
          <ac:spMkLst>
            <pc:docMk/>
            <pc:sldMk cId="1561807234" sldId="1060"/>
            <ac:spMk id="2" creationId="{78DEE341-D6EA-42B2-BB3C-79B6D9AFBB34}"/>
          </ac:spMkLst>
        </pc:spChg>
        <pc:spChg chg="add mod">
          <ac:chgData name="Kitazawa Masakiyo" userId="2bf3742da7ad8ecb" providerId="LiveId" clId="{92B543FD-5FC4-48B2-AB89-DDD4E3BED70F}" dt="2022-02-14T04:42:20.762" v="14857" actId="164"/>
          <ac:spMkLst>
            <pc:docMk/>
            <pc:sldMk cId="1561807234" sldId="1060"/>
            <ac:spMk id="2" creationId="{C175D389-646D-4D6F-A036-692DC6AFC0C5}"/>
          </ac:spMkLst>
        </pc:spChg>
        <pc:spChg chg="mod">
          <ac:chgData name="Kitazawa Masakiyo" userId="2bf3742da7ad8ecb" providerId="LiveId" clId="{92B543FD-5FC4-48B2-AB89-DDD4E3BED70F}" dt="2022-02-14T04:41:57.835" v="14841" actId="20577"/>
          <ac:spMkLst>
            <pc:docMk/>
            <pc:sldMk cId="1561807234" sldId="1060"/>
            <ac:spMk id="3" creationId="{69562C39-50A2-499F-B951-A34282CEF787}"/>
          </ac:spMkLst>
        </pc:spChg>
        <pc:spChg chg="add mod">
          <ac:chgData name="Kitazawa Masakiyo" userId="2bf3742da7ad8ecb" providerId="LiveId" clId="{92B543FD-5FC4-48B2-AB89-DDD4E3BED70F}" dt="2022-02-14T04:18:00.745" v="14822" actId="6549"/>
          <ac:spMkLst>
            <pc:docMk/>
            <pc:sldMk cId="1561807234" sldId="1060"/>
            <ac:spMk id="4" creationId="{D1806599-91CD-4019-9893-D706588647D1}"/>
          </ac:spMkLst>
        </pc:spChg>
        <pc:spChg chg="add mod">
          <ac:chgData name="Kitazawa Masakiyo" userId="2bf3742da7ad8ecb" providerId="LiveId" clId="{92B543FD-5FC4-48B2-AB89-DDD4E3BED70F}" dt="2022-02-14T04:42:05.377" v="14855" actId="1036"/>
          <ac:spMkLst>
            <pc:docMk/>
            <pc:sldMk cId="1561807234" sldId="1060"/>
            <ac:spMk id="6" creationId="{47E43589-CDA9-47AB-863D-8AF9F49D4683}"/>
          </ac:spMkLst>
        </pc:spChg>
        <pc:spChg chg="add mod ord">
          <ac:chgData name="Kitazawa Masakiyo" userId="2bf3742da7ad8ecb" providerId="LiveId" clId="{92B543FD-5FC4-48B2-AB89-DDD4E3BED70F}" dt="2022-02-14T04:42:20.762" v="14857" actId="164"/>
          <ac:spMkLst>
            <pc:docMk/>
            <pc:sldMk cId="1561807234" sldId="1060"/>
            <ac:spMk id="7" creationId="{7949424D-9F25-4B55-8EE5-66EDCBFB8BFB}"/>
          </ac:spMkLst>
        </pc:spChg>
        <pc:spChg chg="add mod">
          <ac:chgData name="Kitazawa Masakiyo" userId="2bf3742da7ad8ecb" providerId="LiveId" clId="{92B543FD-5FC4-48B2-AB89-DDD4E3BED70F}" dt="2022-02-14T04:42:20.762" v="14857" actId="164"/>
          <ac:spMkLst>
            <pc:docMk/>
            <pc:sldMk cId="1561807234" sldId="1060"/>
            <ac:spMk id="8" creationId="{CDD1D6DE-AEA2-44FA-8B00-EA690139333C}"/>
          </ac:spMkLst>
        </pc:spChg>
        <pc:grpChg chg="add mod">
          <ac:chgData name="Kitazawa Masakiyo" userId="2bf3742da7ad8ecb" providerId="LiveId" clId="{92B543FD-5FC4-48B2-AB89-DDD4E3BED70F}" dt="2022-02-14T04:42:20.762" v="14857" actId="164"/>
          <ac:grpSpMkLst>
            <pc:docMk/>
            <pc:sldMk cId="1561807234" sldId="1060"/>
            <ac:grpSpMk id="9" creationId="{DFA08AC2-9BA3-4D47-A62D-7829A623AB5B}"/>
          </ac:grpSpMkLst>
        </pc:grpChg>
        <pc:picChg chg="add mod">
          <ac:chgData name="Kitazawa Masakiyo" userId="2bf3742da7ad8ecb" providerId="LiveId" clId="{92B543FD-5FC4-48B2-AB89-DDD4E3BED70F}" dt="2022-02-14T04:42:05.377" v="14855" actId="1036"/>
          <ac:picMkLst>
            <pc:docMk/>
            <pc:sldMk cId="1561807234" sldId="1060"/>
            <ac:picMk id="5" creationId="{D97B1483-3EF9-4C9F-922A-756C9B91163F}"/>
          </ac:picMkLst>
        </pc:picChg>
      </pc:sldChg>
      <pc:sldChg chg="addSp delSp modSp new mod modAnim">
        <pc:chgData name="Kitazawa Masakiyo" userId="2bf3742da7ad8ecb" providerId="LiveId" clId="{92B543FD-5FC4-48B2-AB89-DDD4E3BED70F}" dt="2022-02-14T03:42:56.155" v="14644"/>
        <pc:sldMkLst>
          <pc:docMk/>
          <pc:sldMk cId="2127749769" sldId="1061"/>
        </pc:sldMkLst>
        <pc:spChg chg="add mod">
          <ac:chgData name="Kitazawa Masakiyo" userId="2bf3742da7ad8ecb" providerId="LiveId" clId="{92B543FD-5FC4-48B2-AB89-DDD4E3BED70F}" dt="2022-02-14T03:42:37.616" v="14641" actId="1076"/>
          <ac:spMkLst>
            <pc:docMk/>
            <pc:sldMk cId="2127749769" sldId="1061"/>
            <ac:spMk id="2" creationId="{4B3268F8-1EEA-4A86-A113-4375D427AEA6}"/>
          </ac:spMkLst>
        </pc:spChg>
        <pc:spChg chg="del">
          <ac:chgData name="Kitazawa Masakiyo" userId="2bf3742da7ad8ecb" providerId="LiveId" clId="{92B543FD-5FC4-48B2-AB89-DDD4E3BED70F}" dt="2022-02-13T07:44:06.986" v="160" actId="478"/>
          <ac:spMkLst>
            <pc:docMk/>
            <pc:sldMk cId="2127749769" sldId="1061"/>
            <ac:spMk id="2" creationId="{572697B5-04D0-4E1A-BB77-F18BDAA53542}"/>
          </ac:spMkLst>
        </pc:spChg>
        <pc:spChg chg="mod">
          <ac:chgData name="Kitazawa Masakiyo" userId="2bf3742da7ad8ecb" providerId="LiveId" clId="{92B543FD-5FC4-48B2-AB89-DDD4E3BED70F}" dt="2022-02-13T07:43:57.169" v="159" actId="27636"/>
          <ac:spMkLst>
            <pc:docMk/>
            <pc:sldMk cId="2127749769" sldId="1061"/>
            <ac:spMk id="3" creationId="{8DE94081-61A4-485B-A810-725A93DF628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" creationId="{AF75B9D2-C109-41AA-B12B-E47EE9EF289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" creationId="{75E78E25-A0B0-4E36-8387-5632B41EAE6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" creationId="{EB81F6D9-0E38-4397-9736-5D57DA81568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" creationId="{C0506130-5710-44F3-80AD-163AEF921EA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" creationId="{751D9CF7-E757-47E9-99F8-95ECFB58413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" creationId="{49EE451E-6003-483A-94FD-E812D5CE6B3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" creationId="{5BAB7D77-5910-486A-9DBF-7761526582D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" creationId="{C9C51D0B-DCDF-406F-913D-7C0C26A7B22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" creationId="{899636D0-8174-47B4-95CE-35820A28DEF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" creationId="{690715A9-C87E-4EE1-B93E-2312EA9E6D8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" creationId="{E5229914-9FED-4DB6-A3B6-E3232FBAF12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" creationId="{A9A1E8F0-2253-4495-AC46-8523DD608B6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" creationId="{9516520C-95BC-4E05-8C61-0ED905545BD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" creationId="{A956BBF4-5E50-4E6D-B192-2DD11CAF5FB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" creationId="{3EDA9BA3-2DA1-48D9-86C9-BCB7B698BCA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1" creationId="{3299C5A6-F356-41BD-9820-2D0B0890FBC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2" creationId="{029F12D0-246B-42D0-A251-4AA4BEE44D9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3" creationId="{26D06C20-9BFC-4A8E-A74C-4DBC76493D9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4" creationId="{90A13F3E-8DF8-48DB-B96B-97B62A98D8B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5" creationId="{1183AB22-C554-496C-A6CC-F0A20B87C65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6" creationId="{67EF9D4F-E39C-49B9-BCBF-F00CC7BE8A3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7" creationId="{64123BA6-39B6-4410-931F-229B6AEA5B6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8" creationId="{0F7461A0-AC29-4C09-940E-AD821881590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9" creationId="{EBAAEDFD-6B49-4617-B4C8-3D18DDDF4F2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0" creationId="{FE8B3394-06DB-46DD-AD7F-046694E4BBE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1" creationId="{366890A7-77A1-42E6-BBE8-413C3EEFE8D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2" creationId="{B8CD7236-5FF3-4278-B586-6A12B94550C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3" creationId="{8547714E-C7F2-452C-926A-910FAF6D21D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4" creationId="{DA49F195-8655-4A9E-9D18-D4844DDA21E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5" creationId="{1243699B-CDAE-4B4B-9073-40B3A356A1B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6" creationId="{8FF441C0-A431-4D3A-B26E-7B696F8C404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7" creationId="{CA2220DC-FE94-48EC-BB02-5CDB42983E4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8" creationId="{48430EE7-74DB-4DC7-9EEF-EB841370A28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9" creationId="{851E3857-BB4D-4462-9534-64857FF56D0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0" creationId="{6B8A5490-CBD7-4DE9-989A-777084EEB12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1" creationId="{A39DEDB7-1410-4390-9CFC-981C5ABC224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2" creationId="{9E6873B7-B07B-4A72-8F39-4A2E992CF32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3" creationId="{DDEDE8E9-66E5-4078-A2F3-102E30444A4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4" creationId="{5E26750D-4990-417D-831F-DFD84A7F643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5" creationId="{4FC26A0D-4672-40A5-9682-071D4C4B644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6" creationId="{1A4DC967-AE88-4E81-BCA1-DC986AE17FC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7" creationId="{04E08FBE-FA28-49EC-A91C-F107F3D181D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8" creationId="{239DB367-2700-4914-B7F0-A96ED7F9760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9" creationId="{ABFC4116-32A4-4B89-8395-741851E4167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0" creationId="{BDEE5E6D-EC9E-4AB0-AB43-D6657F38076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1" creationId="{AFF59E41-6E39-41D5-AE76-7D8F9D816B7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2" creationId="{9134B3B9-B599-4A4E-9DDA-D38FE7F174F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3" creationId="{29B67941-1470-4730-A94C-6EB9CBA6985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4" creationId="{B1281D44-140B-4068-A14B-B09699AED5E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5" creationId="{5C6099AD-F6F0-41E6-BA6C-198D7DD049C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6" creationId="{C9F9C5A6-F7D1-44CE-8570-CE0A862DF98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7" creationId="{9DFFC152-2F46-42EC-8466-29FE779994B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8" creationId="{D362C89D-B66C-4F35-9B9B-59AD9848C7F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9" creationId="{873522A4-D979-45AB-B2C6-08C55613A4E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0" creationId="{5B28D8C2-7E4E-4436-9F32-FD7ABF8FFAB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1" creationId="{9C75EAD3-68B1-489D-9792-B8079365DBD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2" creationId="{5331CA78-12EE-403E-BF15-E7A2ACF4F7D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3" creationId="{5BB4720B-AEF0-471A-A236-64A98E8EFAC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4" creationId="{B9F18AFB-0B48-4D14-A4B3-8BDABA6A148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5" creationId="{D0C05A7B-9F6A-45A1-8A3B-39650B4B281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6" creationId="{3C542A43-671F-4198-9047-4659C3D1B01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7" creationId="{731185A9-F1BF-4215-BE67-79392118EE7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8" creationId="{07DADEB2-A178-4ABD-9405-C14EC2FBED4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9" creationId="{2BDE9A31-8271-4BBA-A533-3CC2F9074FC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0" creationId="{2C2A91BC-A728-4E5A-B19E-56E5EA2715D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1" creationId="{57891D79-AD16-4120-8245-067ED3AC906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2" creationId="{AD58EF59-DDA0-4763-B661-1ADA8B43DF6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3" creationId="{5C490527-EA1A-4E23-9053-0EE2B4865D9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4" creationId="{DB912517-38A6-43AA-B122-C5FFFE8796A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5" creationId="{84435663-05DC-40B9-853B-A22F944252D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6" creationId="{0DFE723C-FCA7-4D1D-88D7-83D11D6C03B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7" creationId="{1303D15B-C895-41DF-A8BA-39DAFF7B631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8" creationId="{09460E0A-04B4-432C-8EB1-318886A9603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9" creationId="{33923523-9B91-43DE-BC56-18E6417784E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0" creationId="{75D1D262-330A-40AB-A1AA-A0BF9CE84AD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1" creationId="{C81F18FF-1717-498B-ADE6-E215CF0DAF4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2" creationId="{002A8E3D-F44F-40F7-8AB1-1A806838836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3" creationId="{E4A6BADF-98D1-4724-9A16-DA7A569BC9D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4" creationId="{867F45F9-FC86-4823-98A1-96E88CD8890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5" creationId="{CEBAB0F8-2B86-4BD1-B73D-340CBC5EE00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6" creationId="{E80885DB-45B9-45AD-B7DD-74153830206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7" creationId="{5EADE52B-A5F1-40AE-86B8-9F2AE9F5E0D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8" creationId="{9C192440-FBF6-4478-AC5F-2875F45BD2D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9" creationId="{36670736-EBB1-4B8C-BD4B-DB6C4E4115D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0" creationId="{6FA729DF-79BC-42EC-AD50-276B9AC6AE1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1" creationId="{9B2BE55D-3ED5-4FBA-B83E-E07E1A3D028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2" creationId="{19B6E15E-D99A-4B36-AD2C-E87E1044C22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3" creationId="{E69D8657-978F-41F1-966D-6C78640ED2F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4" creationId="{A34D3A77-F9DE-4AE0-9205-D697446B000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5" creationId="{11227B20-7B84-408F-BED8-6B04D56BBC1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6" creationId="{2656D847-AF3D-4319-8E17-43D7B3D8D0D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7" creationId="{305876AE-9DC6-4E60-A5C5-FA246BB6656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8" creationId="{36E2B2CD-CDF2-42DA-873B-40B3CF31DE1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9" creationId="{36DFEC42-E1AD-40C0-9B2A-21FEC08C3D0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0" creationId="{AC69B6CF-1A7C-4F27-9EA3-B42F645938F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1" creationId="{4BBD587F-C104-47F0-AD7C-E82B7DAEE39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2" creationId="{C313B6CB-3778-4626-A437-427ED726F3C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3" creationId="{048E2E06-22F4-4A6B-89DB-3E8E9CDD631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4" creationId="{62FFDAAC-95F9-4593-8C34-64B5F241334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5" creationId="{67E2BBDB-91D6-4E5A-A854-7954285C982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6" creationId="{5E64044E-DA0F-42A8-ABE7-A38C7940FDE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7" creationId="{A2D3159A-C965-4C0B-8DAC-508A1B17B3C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8" creationId="{250E5837-1FE6-43E9-BD00-AD73F528AC9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9" creationId="{01594E00-3581-4C75-8EDB-A0A099E0402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0" creationId="{B17859B6-76A0-454E-9A9E-99A61F310C1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1" creationId="{4C941E5C-0020-435B-AF51-68C0634D6C9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2" creationId="{E8D5C695-74E3-4E98-9B8F-980FFD43086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3" creationId="{485FF815-5631-47E3-AC25-9F001112E35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4" creationId="{5337112C-DF46-42FC-A769-A86DECC5FAD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5" creationId="{745B2358-3E01-40BE-90A2-7EC27B321D4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6" creationId="{0388B246-19A8-4D11-BFB2-A71E1307B5F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7" creationId="{74DC1D41-6CD7-4901-96EC-933898C4BF9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8" creationId="{7EC0BDC1-3F51-4816-BA7E-7BF83192076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9" creationId="{4762DB30-BE1C-4BE0-B52F-EED222B6EB9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0" creationId="{8B4FB159-00B6-4E65-98F8-BB4D78523D1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1" creationId="{1C3621EA-CB98-4729-B802-919016A251E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2" creationId="{058277A7-6940-4FE9-8049-C2E0491E546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3" creationId="{8138C4B3-08B4-4F48-BB34-023003ECF9E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4" creationId="{BECBC74F-17AC-4E1F-9494-595A8BDC453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5" creationId="{F59B7AE4-084B-41C9-A4F4-67A970EC5B3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6" creationId="{05D8B38A-4067-4ED7-BBAF-09850F98A2D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7" creationId="{CABCF046-7A8F-483B-9FF6-FABFD20A296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8" creationId="{2757425B-A845-4DD5-B717-47ACE2A183B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9" creationId="{4CD2A76B-DD1C-43DA-9BE2-857EAF92533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0" creationId="{7842DA81-112B-43CF-81B9-B154AB2F568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1" creationId="{D439CDD4-A8A4-4A04-8038-F536B3952D5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2" creationId="{19C30979-F083-4B02-9671-FA91747C129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3" creationId="{FA655B5C-78F6-4AFB-85BE-F1934A6E57A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4" creationId="{C3829295-74C0-41ED-9639-D4127CD18A5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5" creationId="{8CB81131-B3D1-400D-91EF-2DC050B6F01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6" creationId="{618ADB41-E23A-46D3-86C5-1CFFE0B0909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7" creationId="{DB5C7369-4276-4C9B-BC46-58A035B5DC3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8" creationId="{E3C8E104-32E8-498F-A182-260622DBD69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9" creationId="{67B00F98-5BE0-42F7-9E3F-7257680EAC8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0" creationId="{198D7071-A5C5-49B3-B3C4-BFB713F7E48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1" creationId="{99641EAF-5554-4881-837C-5145B5543A8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2" creationId="{175069D4-6E50-45BE-B428-4F3A90D2124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3" creationId="{ADF0306C-70D8-48FB-8C5A-A763A4A3C1F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4" creationId="{11740071-FAD6-4088-AB5F-0E859560D6B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5" creationId="{DFE07531-BC1A-4EBE-BDF6-BB18C51CFD0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6" creationId="{7AB2B5DD-4B57-465E-8719-6FCD0411560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7" creationId="{34D886B3-4391-4C44-9885-38F0CB7460E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8" creationId="{AF21A4E9-BA7D-43BA-9B38-478E4957018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9" creationId="{FF2DC06D-683B-4963-8A78-65516115E82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0" creationId="{2B7E5505-2031-4677-93B3-762AE9A1695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1" creationId="{0D5F51B6-D7EC-455C-8843-B919762C029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2" creationId="{6B416075-635C-4405-9084-B87DF3AD6EA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3" creationId="{F181184D-AC5D-4164-8A98-25806FBE828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4" creationId="{5729F5B3-C872-42D4-A709-6681E472944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5" creationId="{F8717437-C4FE-40D7-91E2-8F54D00C510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6" creationId="{B2A711CA-4938-464F-89F8-44DB57BAE76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7" creationId="{690BBE80-2CF7-4A21-819F-57E1D8BD355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8" creationId="{04AE4EB4-57CC-4925-8C23-196D0354A26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9" creationId="{B083AC3E-6A04-4884-A159-319DFEEAF1D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0" creationId="{2D0F6F1C-5B92-43EE-B85C-A3C62135E02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1" creationId="{15550045-9509-46C0-B355-37066DE73E6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2" creationId="{9BD66497-22AE-4FC3-B91A-F7DD3A7BB35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3" creationId="{7685384D-8A07-4D54-AE2E-CCBDD9F70F6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4" creationId="{B6E3C727-810D-443C-89BE-C105C26B315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5" creationId="{74267A17-E3D1-4E3F-A376-BA82FB186D9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6" creationId="{4E7EBE7D-2843-46FC-B5BA-C3F3427BE59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7" creationId="{1CDC058F-3C03-4225-B8A9-B93125F139F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8" creationId="{B0B61099-E47A-40D4-A113-A0194776DE9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9" creationId="{C953876D-0935-4D7D-BE92-A22A968B26C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0" creationId="{DC1CC93A-FB90-47F2-864D-88F86FD0715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1" creationId="{614747F2-8E12-4505-A645-650CD420595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2" creationId="{6CB8DA6B-A27F-427F-A428-6F768F1D538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3" creationId="{D150E4BF-43EA-4764-92C3-1D34CCF00DA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4" creationId="{CFBC7640-0643-4344-AB32-605667B3E4E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5" creationId="{9560A5D9-FAF7-466A-B028-DC549512C27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6" creationId="{5FB39C05-DCD1-4F4F-8401-96F5262B08B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7" creationId="{9D381E22-3D69-4D00-B067-D89191B84B0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8" creationId="{40E62960-F1F0-4095-B34B-8343576EFD1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9" creationId="{B0E7FB0D-77D1-4250-8351-7CB3C568D2C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0" creationId="{0731A329-B75A-447A-AD33-EC2ECFEEC65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1" creationId="{E2BB1EC4-9AE5-4B8C-A2E7-01D0DDDEBB6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2" creationId="{2DCA2B51-140F-46F6-B095-8BE826FAEC5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3" creationId="{0815DE90-0279-4636-A65D-B102DAE8AA2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4" creationId="{84550759-9B09-40BA-A162-CE75A452199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5" creationId="{D9612C02-4B16-4EF3-AA57-B4C402A9EA0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6" creationId="{0ABBCF34-8179-496C-BB07-9505B34EEFC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7" creationId="{7A68E040-5FEA-4DF9-AC5A-EE6C4FE0588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8" creationId="{FAEE2A01-D2EB-4C0E-9779-60EB9ECF329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9" creationId="{4C0526DE-C90F-4D47-8612-C6B56402804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0" creationId="{FD96B466-72F5-4AE7-8FCE-0C55D9FE7A4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1" creationId="{7CAE577A-B776-4240-91BB-0EB07D9CC75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2" creationId="{8F4C1974-1A86-4962-B043-C3844F8E529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3" creationId="{B8442A21-651E-47F9-9752-9161D2CCA96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4" creationId="{A475AC8C-5A08-4A45-B0CE-0AB686748B8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5" creationId="{933CD4BB-8159-4C23-916D-4FE892CF632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6" creationId="{DAEDAB99-BB94-430D-8842-ED8052F7403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7" creationId="{BDAEDEC2-383B-4068-88C9-E005F949ADE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8" creationId="{3CDDD70F-4803-4056-9614-D2CC68CB5FD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9" creationId="{743C73AA-CA2B-4053-9A94-F93781A5AE2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0" creationId="{5F282696-2DE7-45D5-BA49-98733F358CA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1" creationId="{2EDF0D93-6D52-4C2A-9834-DB9D264913F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2" creationId="{5B43ABAC-541A-4766-BC0C-2AC350B14E7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3" creationId="{7380E0F0-F73A-4B95-BA46-FAA37FD28A0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4" creationId="{4D73D9B1-2B88-4392-B800-9875B3A4506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5" creationId="{E5711E08-1366-4881-A0F1-63D4470E771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6" creationId="{441D28D6-C174-449A-A104-CB0B9F61852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7" creationId="{A1174A16-631E-4761-8709-3BA7A38CACB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8" creationId="{9291E605-5189-4176-A116-B356E389958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9" creationId="{9DDFB753-381B-4526-97C8-3B7C1CB72FC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10" creationId="{1D8E7BB3-C386-41D8-BE95-B89C29386BA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11" creationId="{47DEE1E2-A9C8-40E0-BE3C-48C019EFB5C2}"/>
          </ac:spMkLst>
        </pc:spChg>
        <pc:spChg chg="mod">
          <ac:chgData name="Kitazawa Masakiyo" userId="2bf3742da7ad8ecb" providerId="LiveId" clId="{92B543FD-5FC4-48B2-AB89-DDD4E3BED70F}" dt="2022-02-13T16:39:16.670" v="6145" actId="1076"/>
          <ac:spMkLst>
            <pc:docMk/>
            <pc:sldMk cId="2127749769" sldId="1061"/>
            <ac:spMk id="214" creationId="{D9E064C9-6362-4C2B-9747-698EA7E1B779}"/>
          </ac:spMkLst>
        </pc:spChg>
        <pc:spChg chg="mod">
          <ac:chgData name="Kitazawa Masakiyo" userId="2bf3742da7ad8ecb" providerId="LiveId" clId="{92B543FD-5FC4-48B2-AB89-DDD4E3BED70F}" dt="2022-02-13T16:39:16.670" v="6145" actId="1076"/>
          <ac:spMkLst>
            <pc:docMk/>
            <pc:sldMk cId="2127749769" sldId="1061"/>
            <ac:spMk id="217" creationId="{020573E7-474C-4CE7-B918-C5BDDB323BA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18" creationId="{8294A786-8FDF-4F37-BB43-2A913BD9852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19" creationId="{CC116495-AF69-4833-9A22-82E92195D59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0" creationId="{BAB5E824-65C0-416A-9886-BA3823F7DBC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1" creationId="{5DF01B24-B694-428A-8097-98E252EAA19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4" creationId="{D90965E6-CCF9-4F97-A637-0E9855BD363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5" creationId="{63A7E347-B5A5-45BD-8D99-F7028E35F7E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6" creationId="{BDCE3EB2-94E4-4C6D-BA1C-2BDAA08CA45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7" creationId="{9164AB26-35E8-47AB-893E-6DDD869EFB2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8" creationId="{B849662D-AB49-47C1-932D-A8189D9FF07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9" creationId="{27962D5A-A11C-4F31-ACB3-BA29E31EDF2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0" creationId="{E71D95BA-370F-4D07-83F5-3DACEE60DB8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1" creationId="{104C957A-B45A-417C-AAE3-23DA73AE12E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2" creationId="{99F5081C-D569-4DC5-95E3-C0E5D60003D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3" creationId="{7D4AAE10-8D40-4887-A9BA-DD9E5A10A21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4" creationId="{422B78C1-281E-4B37-A06D-F03E4EF8E9B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5" creationId="{28EC22E7-C3B4-415A-92BF-0A04EDB4063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6" creationId="{2F2B24E2-3A0E-4068-B10A-3A2ABF4E237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7" creationId="{99F33B21-BAA0-4FE7-879C-5289D6FAE0F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8" creationId="{E216ECE7-4D84-4A9E-A852-4769997A62A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9" creationId="{36A1B737-613E-49DB-A430-FA935D4229D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0" creationId="{02A9434A-685D-4CCC-85C4-3314A7D5A9E3}"/>
          </ac:spMkLst>
        </pc:spChg>
        <pc:spChg chg="add del mod">
          <ac:chgData name="Kitazawa Masakiyo" userId="2bf3742da7ad8ecb" providerId="LiveId" clId="{92B543FD-5FC4-48B2-AB89-DDD4E3BED70F}" dt="2022-02-13T16:43:13.851" v="6354" actId="478"/>
          <ac:spMkLst>
            <pc:docMk/>
            <pc:sldMk cId="2127749769" sldId="1061"/>
            <ac:spMk id="241" creationId="{D3E7CFFB-433B-4E30-9D04-894B57AF8B3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2" creationId="{811E0623-8C9E-4B51-A11A-74FED375C6C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3" creationId="{18B71511-3521-4C27-92E8-D436B4EAC67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4" creationId="{CC07A7B4-35AC-417F-AFA4-735A60E6397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5" creationId="{1A65F823-3A81-403C-ADC8-BCB1AB0C72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6" creationId="{AA23DA36-1D2C-4167-BD85-1153D05A945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7" creationId="{955C9F98-06F2-4401-907C-8D9B7BCDEB2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8" creationId="{44D90C7B-64F7-4434-B4D8-17F4A6CFFB7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9" creationId="{293D003D-98FB-4FAC-86E8-9290767FD2B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0" creationId="{4E51A7D5-1C5C-4B18-83E1-A7053C3C74C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1" creationId="{DCDAA4EA-B215-49DD-B9B7-4810718231E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2" creationId="{6BFCA0B7-0964-4558-9B5B-015A92023BD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3" creationId="{A7E3580A-75B6-4804-9C8A-E0034880CB5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4" creationId="{32CB6B0B-0EF6-4881-B1EF-00D730B443D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5" creationId="{7DCBAE11-45CC-403C-9E6C-01689E0924B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6" creationId="{397E4DBC-D573-4AF4-B159-04CDA91D8FB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7" creationId="{36D28BE4-CF59-4952-8A98-6786D75D007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8" creationId="{E6593369-0380-49D1-9B97-CF76CD5D290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9" creationId="{DD20CCC9-C9F0-412C-959E-C1DC1AF1D26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0" creationId="{FF619BAC-849A-499F-8C0C-261FA02D53D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1" creationId="{361944D1-A3A1-45BC-B91A-90490FF6974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2" creationId="{174EBE2C-AC96-4A31-905F-E57A3032B67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3" creationId="{8014769C-CFC0-4993-8FA3-B3CC3EC7E5B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4" creationId="{4CBE4C40-BC92-4242-903F-16185B8B5BA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5" creationId="{F52AC7D6-420B-45D9-AD42-8D646CF868C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6" creationId="{9E4FC350-B84E-4D8F-A3C9-2C2AEB57F2E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7" creationId="{96FA41ED-3365-44BA-80EA-8E6853BE459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8" creationId="{6423FB95-E739-4AE9-AD24-CAD3AFCDE22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9" creationId="{F2D66A5C-4A8A-4056-AC54-28F56BEDC2F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0" creationId="{693EAEE4-D5E2-4302-8B84-11207DBC82A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1" creationId="{0F6B1096-69E8-4B91-8BE8-F483677B686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2" creationId="{14CBE5D1-E6D9-4466-8F60-E7C94228C5A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3" creationId="{8EAECE26-F2F0-4FE8-850D-0CC265C841A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4" creationId="{C3C88883-C7B1-4CF8-BFE7-B3BB69A3334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5" creationId="{772BDB29-0F46-4746-9C99-B56428916F5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6" creationId="{DE736E2E-7860-429C-BE8F-841CCD115F9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7" creationId="{749123EE-AF82-4531-A1E0-4239A13D3A3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8" creationId="{236CC0B5-0F9E-4A41-BB21-075452A3BEC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9" creationId="{E372C8BE-46AD-4BB5-96EA-A83EFC15361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0" creationId="{C867466E-4952-4665-B9FC-6CEEFE0A922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1" creationId="{BE564AA7-2393-4571-9E66-E9BD4D65705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2" creationId="{A10504E8-ADEB-46C6-AC9C-5FDDAD0D673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3" creationId="{D318E088-5426-40B7-A3BB-B7103EBA3A3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4" creationId="{E3EF5729-96FF-4DFB-8453-F39039C297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5" creationId="{736EB1D3-6060-4A57-B38F-F9F84B7BA76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6" creationId="{FED95756-2DD4-47DB-8676-2D648AB5F7C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7" creationId="{A8A182F4-4D08-45A4-AE38-3998A771BE2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8" creationId="{A27B0BBF-19CD-4716-B20A-D378EBE0161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9" creationId="{092ECAE5-FE87-47D5-A1DE-47C3431A806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0" creationId="{94EAE27B-D097-49FC-9E24-0EC15A8381D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1" creationId="{4EBBBFE8-4846-4FA0-B65A-484AA85631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2" creationId="{69C04763-A222-4969-A392-D316EBB07F1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3" creationId="{E46FB4C3-FD78-42BC-9BDD-C424958B1EA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4" creationId="{EF159574-CAFA-4F48-B4BF-91BC48123D3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5" creationId="{6DFDD850-A4F4-48FD-BD86-5F0EC331B98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6" creationId="{059FDC52-A070-4B67-A820-1690546329A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7" creationId="{C36E53AA-CB59-4C2A-9B16-79FD595BB86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8" creationId="{2CB95173-DB61-45D1-AAE9-6F847C2199B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9" creationId="{0EF188AA-F1F3-425B-960A-8223D7EF465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0" creationId="{0EA2AF29-30CF-4A4C-ABB4-B31D72D5673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1" creationId="{1E1CC71F-0F5A-4FE1-8FC3-B2B9A4BEA8B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2" creationId="{594C7CAD-62AC-4968-A826-FF4741FFC52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3" creationId="{1C063E00-6AC2-45C4-B065-3C9270C28FE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4" creationId="{47D268DC-D0AF-459D-81BC-2397067CCBC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5" creationId="{FE9AB8AC-9083-4129-B00B-23452FFAA28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6" creationId="{8B2B7ADD-647D-4359-AE90-30D67256045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7" creationId="{D70548BD-A150-4822-8BD6-8FD4DE9E9BD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8" creationId="{4B99884B-494E-478D-8D3E-BE26F034167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9" creationId="{AFAADF7C-1CEB-41E3-AC1D-F0E7E99EF03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0" creationId="{EC6B759A-FCAD-4272-B23A-0B73E388F61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1" creationId="{3E2F7719-DAAE-47AF-BC1C-C26E59B9077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2" creationId="{E1A28138-45BF-473E-B10C-48C40CD22AA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3" creationId="{DE9E11A9-8F4B-4223-A7D4-4C1E86C7F35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4" creationId="{BA88405C-10B6-4604-AF91-9CEA57CB63A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5" creationId="{8C3B276E-539D-4A44-BEFD-1E506418794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6" creationId="{0BEB9DAE-DBBE-443C-A02E-AE065A818FC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7" creationId="{EB282D51-154A-48ED-86DA-A3221B8B2D1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8" creationId="{CD37670B-5C3D-494F-9948-DF4B2701526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9" creationId="{B6F554A0-CAC9-412E-8CFA-4A1924DA1AA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0" creationId="{894CAE82-C527-4607-8D03-81C4632F4DD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1" creationId="{CD3EFEC5-DBEF-4690-AB05-5C8A1EC8ABF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2" creationId="{83B05DC1-2980-4469-98C4-7556F5BAD4B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3" creationId="{AF0CFF88-3634-411F-A35E-BFA84A297EA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4" creationId="{7423111B-8298-4EF9-A51F-17869C869F1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5" creationId="{C1513519-A239-4ED6-865B-F006D93DE79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6" creationId="{4EB072D9-7C1E-4317-B1C2-9E470EE9E91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7" creationId="{42717BF4-C685-413D-B64D-791DDA008E2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8" creationId="{809BD27C-D6A2-4E78-BBEB-5A2787C7AD8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9" creationId="{061DA54C-9D14-4A51-862B-7049563064D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0" creationId="{8CBEC0BD-656F-4F47-AE37-A84876C35F5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1" creationId="{88399383-540A-4B90-8E47-3D4F1496163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2" creationId="{CB4B2DE6-12FB-4381-BEF7-0A60152D5BE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3" creationId="{B27523BC-FD99-4BF7-8453-A690D4D0E24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4" creationId="{8784B8CC-1ACA-44A6-8DB9-9759D1A28C7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5" creationId="{78A5404E-820F-4D69-BD62-22FAAD14D86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6" creationId="{FF5686B0-0B00-4367-A77C-DE6A95A6E7D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7" creationId="{C3FD6C0B-61A9-4404-AE3E-B5A92EB0848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8" creationId="{CE2BE350-77F5-4A93-9A6A-AA29143D3C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9" creationId="{A459612F-9036-4FAA-9CD8-3B189C67490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0" creationId="{2F81B960-6469-4888-9097-9D3BB2C64E6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1" creationId="{277D7393-E5DC-4A6C-809E-ABF1C15E90A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2" creationId="{476BE3C0-4F5F-4810-A1A8-FAF51E42172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3" creationId="{D9919996-6422-4EE0-B13C-CD05E662AC7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4" creationId="{85112A7D-AC8D-42CD-BC78-97BD235AD8E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5" creationId="{2E830F38-C722-4274-98C5-C983DB47593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6" creationId="{216DF204-6AFE-476C-98DB-1BECD39EC01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7" creationId="{6DC8BDA9-5E67-4E15-BACE-3D22F5C2F3A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8" creationId="{53FEB9B2-7BFA-47DA-9FC9-A4959B5D6C6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9" creationId="{3C5DED36-949C-4AC6-8047-14CDF320D21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0" creationId="{A80EFF4C-60B8-49E1-97A9-36C82FCA6E3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1" creationId="{5C692F1B-CC77-45AE-88F9-42A7E9F12EB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2" creationId="{2D545FD3-0357-43D2-8E1B-8D017C0ACB5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3" creationId="{1718CD6C-A4E6-4BED-B0A2-99220257D4E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4" creationId="{FBE023C3-5D7F-4D22-8746-AC119D66258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5" creationId="{B02C7732-0662-4467-88F3-D9060E70977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6" creationId="{DC96284A-E155-4C8F-8BF6-3FF34990608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7" creationId="{44BF5A61-DD69-4500-9C81-0ECA75DAD28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8" creationId="{5961592B-142A-4920-9212-1F04D15E0EF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9" creationId="{09CC5C85-1BAE-46B6-BECF-F39B0E23AE0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0" creationId="{AC657E9F-DFDA-4340-A6FB-CA802333F6F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1" creationId="{5CAA2057-0FB5-4816-B76E-A35E6AC3294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2" creationId="{45FF4500-7ADE-4246-AF5B-F0B151FEF18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3" creationId="{3CC04A9F-5C16-4779-B7BA-6F77C7E9904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4" creationId="{5791F6B2-91F6-4C73-853E-AB423284618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5" creationId="{4ECAEDF7-E500-4981-858C-7343A26678D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6" creationId="{3338FD74-9A2C-449F-8AE5-642C2FD4830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7" creationId="{3E53ECA7-2666-4DFE-8934-9C493CD0917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8" creationId="{D7CC4A80-9914-47CC-A529-AF9620D9A91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9" creationId="{22912447-E2A0-4967-8062-63780A55E1D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0" creationId="{E6C923E5-FE1F-4B67-96EE-37E40620934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1" creationId="{1977DE8E-DB34-43C9-AF73-E1BC7AE3010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2" creationId="{DA82A76B-E723-44C1-87F7-EB5D0E16CAA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3" creationId="{54043A39-3B65-4FD5-9F8F-44BFB37325D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4" creationId="{D02FBC1A-3313-4CCD-8F1C-7EE10A01DD2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5" creationId="{36C050A7-449F-4905-ADC0-04CA90B1051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6" creationId="{7EF46FDF-46D5-4BDC-A1C1-4CB54E11F72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7" creationId="{1F45184C-CF47-494F-A6AF-D38C79BE122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8" creationId="{E3A84B0A-158F-49FD-AEC5-47C932656C9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9" creationId="{C99C56CE-A14E-42C8-985D-603A16507F7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0" creationId="{CCA79587-BD79-47FB-8B14-81D711731CC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1" creationId="{38D95D90-8BD1-427B-A7A3-7DDBA4AAED7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2" creationId="{81E139AE-921E-4E87-92AE-19EDAA67D85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3" creationId="{1103183A-4ECA-4FA6-966B-F89B1CB7B44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4" creationId="{0A94EC4F-0E42-4B35-8DF6-B43FB85C20C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5" creationId="{EB2736D0-159D-4CAD-BBB8-863A02A8E7E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6" creationId="{B257EEE2-2D0E-4A9B-960B-15BABC5FF50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7" creationId="{64903422-439B-447D-B880-600E670A8C6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8" creationId="{71176927-0414-4754-91D8-42CB2AD4797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9" creationId="{BEAAE5D1-AC48-43D1-99A8-1F2A816A4D6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0" creationId="{FF083F59-C283-4F7D-B2EE-2B19385CC36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1" creationId="{15E8D6A1-2CD2-4F71-A120-602298C846C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2" creationId="{93059277-15BC-4FEF-984D-25F80A06014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3" creationId="{88F19F1C-F08A-486E-BC23-2A1D6DEAF16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4" creationId="{B712F593-D82E-4F4D-8909-7A7FC12BD69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5" creationId="{ECE6F38A-8ED0-451B-A68E-766C2A117CA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6" creationId="{41905914-CDA1-4DE1-808D-3CB34FAF0DF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7" creationId="{6D6CC746-719D-4BE1-9F71-CE4C308C16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8" creationId="{D59D6E1B-62B7-4283-B966-D8AC4BEB78B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9" creationId="{631761E4-85E3-47CA-8DEB-555687E056C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0" creationId="{627953E9-43F3-48B0-99CD-B8F004F6548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1" creationId="{978140B9-A796-4585-9E8C-6545D21B33A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2" creationId="{1D239C5C-746F-4873-BB10-A2FEAFC21B7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3" creationId="{899715FF-C1DD-4691-99E2-57C49EF966E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4" creationId="{34BA9146-FBD4-4A69-9C60-DAA9E48320A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5" creationId="{DDD9FBC2-80ED-4053-AADC-A396293B8BE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6" creationId="{B9953027-03A6-4744-BA55-5FF4B11EE74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7" creationId="{FBEF5E6A-4A30-4EF1-ADC2-E09F3544941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8" creationId="{EC1529FD-FBC8-4777-B933-50592E6004CD}"/>
          </ac:spMkLst>
        </pc:spChg>
        <pc:spChg chg="add mod">
          <ac:chgData name="Kitazawa Masakiyo" userId="2bf3742da7ad8ecb" providerId="LiveId" clId="{92B543FD-5FC4-48B2-AB89-DDD4E3BED70F}" dt="2022-02-13T16:44:27.261" v="6392" actId="1076"/>
          <ac:spMkLst>
            <pc:docMk/>
            <pc:sldMk cId="2127749769" sldId="1061"/>
            <ac:spMk id="409" creationId="{21F42D43-C5B7-41C4-9FFF-62B8DFC3351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0" creationId="{74AE5FD0-8058-44C2-A496-47079AB5AA5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1" creationId="{369DBFBF-E386-45A2-89CF-2A7D44FF5B2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2" creationId="{D4441333-B542-4EBE-BF6D-77A52FE9E14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3" creationId="{07953057-3453-44B7-95AB-85DDE04CD78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4" creationId="{EA9867D7-E875-422C-A4C4-C730111D444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5" creationId="{52AB6AFF-381D-465E-8864-F01917A0488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6" creationId="{B5AA2987-E757-453C-8F21-ACB36DE1EB8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7" creationId="{A581CDB3-721C-44BF-9EC1-D9FC6F77B3A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8" creationId="{A85B860D-B8F1-4A8E-A965-F3CB0BF1F5B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9" creationId="{AC5066FB-0F55-4541-81CA-8E65A07F162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0" creationId="{5FC96C55-54F6-44FE-81C6-7801BD02910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1" creationId="{28939D12-C7FE-46D9-ADF5-B23413CD146A}"/>
          </ac:spMkLst>
        </pc:spChg>
        <pc:spChg chg="add mod">
          <ac:chgData name="Kitazawa Masakiyo" userId="2bf3742da7ad8ecb" providerId="LiveId" clId="{92B543FD-5FC4-48B2-AB89-DDD4E3BED70F}" dt="2022-02-13T16:44:03.270" v="6389" actId="1037"/>
          <ac:spMkLst>
            <pc:docMk/>
            <pc:sldMk cId="2127749769" sldId="1061"/>
            <ac:spMk id="422" creationId="{3912A9CD-3BBB-4B64-9700-AA62EEAC58D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3" creationId="{B631E836-0CD3-4AAC-A18F-D42F29A61EC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4" creationId="{FBBB44EE-E160-4354-BD52-9392C04399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5" creationId="{60C2BF38-9778-4524-963F-B4B309EDAA2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6" creationId="{6F8E75FC-00E6-4C6F-92FD-A0DB954D8245}"/>
          </ac:spMkLst>
        </pc:spChg>
        <pc:spChg chg="mod">
          <ac:chgData name="Kitazawa Masakiyo" userId="2bf3742da7ad8ecb" providerId="LiveId" clId="{92B543FD-5FC4-48B2-AB89-DDD4E3BED70F}" dt="2022-02-13T17:38:27.596" v="7978" actId="1076"/>
          <ac:spMkLst>
            <pc:docMk/>
            <pc:sldMk cId="2127749769" sldId="1061"/>
            <ac:spMk id="429" creationId="{15BD0E4A-EDB9-422C-A441-345C4023FCC4}"/>
          </ac:spMkLst>
        </pc:spChg>
        <pc:spChg chg="mod">
          <ac:chgData name="Kitazawa Masakiyo" userId="2bf3742da7ad8ecb" providerId="LiveId" clId="{92B543FD-5FC4-48B2-AB89-DDD4E3BED70F}" dt="2022-02-13T16:44:29.016" v="6393" actId="1076"/>
          <ac:spMkLst>
            <pc:docMk/>
            <pc:sldMk cId="2127749769" sldId="1061"/>
            <ac:spMk id="432" creationId="{E8349722-6D87-4878-9BF5-1374962FEAC2}"/>
          </ac:spMkLst>
        </pc:spChg>
        <pc:spChg chg="add mod ord">
          <ac:chgData name="Kitazawa Masakiyo" userId="2bf3742da7ad8ecb" providerId="LiveId" clId="{92B543FD-5FC4-48B2-AB89-DDD4E3BED70F}" dt="2022-02-13T16:47:53.273" v="6465" actId="164"/>
          <ac:spMkLst>
            <pc:docMk/>
            <pc:sldMk cId="2127749769" sldId="1061"/>
            <ac:spMk id="433" creationId="{B8D32031-8B7D-4A9F-B43C-C984BAFB1251}"/>
          </ac:spMkLst>
        </pc:spChg>
        <pc:spChg chg="add mod">
          <ac:chgData name="Kitazawa Masakiyo" userId="2bf3742da7ad8ecb" providerId="LiveId" clId="{92B543FD-5FC4-48B2-AB89-DDD4E3BED70F}" dt="2022-02-13T16:47:53.273" v="6465" actId="164"/>
          <ac:spMkLst>
            <pc:docMk/>
            <pc:sldMk cId="2127749769" sldId="1061"/>
            <ac:spMk id="434" creationId="{822B249D-769C-4D7A-95DD-4885D42ECBFF}"/>
          </ac:spMkLst>
        </pc:spChg>
        <pc:grpChg chg="add del mod">
          <ac:chgData name="Kitazawa Masakiyo" userId="2bf3742da7ad8ecb" providerId="LiveId" clId="{92B543FD-5FC4-48B2-AB89-DDD4E3BED70F}" dt="2022-02-13T16:39:17.262" v="6146"/>
          <ac:grpSpMkLst>
            <pc:docMk/>
            <pc:sldMk cId="2127749769" sldId="1061"/>
            <ac:grpSpMk id="212" creationId="{4D5D6054-8CA4-4A37-B90D-E7BD1CBCB34C}"/>
          </ac:grpSpMkLst>
        </pc:grpChg>
        <pc:grpChg chg="add del mod">
          <ac:chgData name="Kitazawa Masakiyo" userId="2bf3742da7ad8ecb" providerId="LiveId" clId="{92B543FD-5FC4-48B2-AB89-DDD4E3BED70F}" dt="2022-02-13T16:39:17.262" v="6146"/>
          <ac:grpSpMkLst>
            <pc:docMk/>
            <pc:sldMk cId="2127749769" sldId="1061"/>
            <ac:grpSpMk id="215" creationId="{253213EB-F3D7-4D81-8336-46B0075375F4}"/>
          </ac:grpSpMkLst>
        </pc:grpChg>
        <pc:grpChg chg="add mod">
          <ac:chgData name="Kitazawa Masakiyo" userId="2bf3742da7ad8ecb" providerId="LiveId" clId="{92B543FD-5FC4-48B2-AB89-DDD4E3BED70F}" dt="2022-02-13T17:38:27.596" v="7978" actId="1076"/>
          <ac:grpSpMkLst>
            <pc:docMk/>
            <pc:sldMk cId="2127749769" sldId="1061"/>
            <ac:grpSpMk id="427" creationId="{9AABBA0A-C0A5-4DFE-AA0B-E3DFD432DF9C}"/>
          </ac:grpSpMkLst>
        </pc:grpChg>
        <pc:grpChg chg="add mod">
          <ac:chgData name="Kitazawa Masakiyo" userId="2bf3742da7ad8ecb" providerId="LiveId" clId="{92B543FD-5FC4-48B2-AB89-DDD4E3BED70F}" dt="2022-02-13T23:54:05.130" v="10347" actId="166"/>
          <ac:grpSpMkLst>
            <pc:docMk/>
            <pc:sldMk cId="2127749769" sldId="1061"/>
            <ac:grpSpMk id="430" creationId="{86B4FA45-EA39-4641-875A-02EF1DD196B8}"/>
          </ac:grpSpMkLst>
        </pc:grpChg>
        <pc:grpChg chg="add mod">
          <ac:chgData name="Kitazawa Masakiyo" userId="2bf3742da7ad8ecb" providerId="LiveId" clId="{92B543FD-5FC4-48B2-AB89-DDD4E3BED70F}" dt="2022-02-13T16:47:53.273" v="6465" actId="164"/>
          <ac:grpSpMkLst>
            <pc:docMk/>
            <pc:sldMk cId="2127749769" sldId="1061"/>
            <ac:grpSpMk id="435" creationId="{0A7C9053-658C-4B45-863F-1DA296CDBCBB}"/>
          </ac:grpSpMkLst>
        </pc:grpChg>
        <pc:picChg chg="mod">
          <ac:chgData name="Kitazawa Masakiyo" userId="2bf3742da7ad8ecb" providerId="LiveId" clId="{92B543FD-5FC4-48B2-AB89-DDD4E3BED70F}" dt="2022-02-13T16:39:16.670" v="6145" actId="1076"/>
          <ac:picMkLst>
            <pc:docMk/>
            <pc:sldMk cId="2127749769" sldId="1061"/>
            <ac:picMk id="213" creationId="{6726423F-8495-486A-ABDB-2A2AFCAF0070}"/>
          </ac:picMkLst>
        </pc:picChg>
        <pc:picChg chg="mod">
          <ac:chgData name="Kitazawa Masakiyo" userId="2bf3742da7ad8ecb" providerId="LiveId" clId="{92B543FD-5FC4-48B2-AB89-DDD4E3BED70F}" dt="2022-02-13T16:39:16.670" v="6145" actId="1076"/>
          <ac:picMkLst>
            <pc:docMk/>
            <pc:sldMk cId="2127749769" sldId="1061"/>
            <ac:picMk id="216" creationId="{0BA2EBB2-6374-4674-BF63-870DEE420182}"/>
          </ac:picMkLst>
        </pc:picChg>
        <pc:picChg chg="mod">
          <ac:chgData name="Kitazawa Masakiyo" userId="2bf3742da7ad8ecb" providerId="LiveId" clId="{92B543FD-5FC4-48B2-AB89-DDD4E3BED70F}" dt="2022-02-13T17:38:27.596" v="7978" actId="1076"/>
          <ac:picMkLst>
            <pc:docMk/>
            <pc:sldMk cId="2127749769" sldId="1061"/>
            <ac:picMk id="428" creationId="{6FE6D559-FB73-430E-BA4E-D2039FB9BBA7}"/>
          </ac:picMkLst>
        </pc:picChg>
        <pc:picChg chg="mod">
          <ac:chgData name="Kitazawa Masakiyo" userId="2bf3742da7ad8ecb" providerId="LiveId" clId="{92B543FD-5FC4-48B2-AB89-DDD4E3BED70F}" dt="2022-02-13T16:44:29.016" v="6393" actId="1076"/>
          <ac:picMkLst>
            <pc:docMk/>
            <pc:sldMk cId="2127749769" sldId="1061"/>
            <ac:picMk id="431" creationId="{710D73D1-D41C-4640-A728-7FE41A3BDFF5}"/>
          </ac:picMkLst>
        </pc:picChg>
        <pc:cxnChg chg="add del mod">
          <ac:chgData name="Kitazawa Masakiyo" userId="2bf3742da7ad8ecb" providerId="LiveId" clId="{92B543FD-5FC4-48B2-AB89-DDD4E3BED70F}" dt="2022-02-13T16:39:17.262" v="6146"/>
          <ac:cxnSpMkLst>
            <pc:docMk/>
            <pc:sldMk cId="2127749769" sldId="1061"/>
            <ac:cxnSpMk id="7" creationId="{E24DF0C8-3404-40B3-853D-DDE8BBBFC1EF}"/>
          </ac:cxnSpMkLst>
        </pc:cxnChg>
        <pc:cxnChg chg="add del mod">
          <ac:chgData name="Kitazawa Masakiyo" userId="2bf3742da7ad8ecb" providerId="LiveId" clId="{92B543FD-5FC4-48B2-AB89-DDD4E3BED70F}" dt="2022-02-13T16:39:17.262" v="6146"/>
          <ac:cxnSpMkLst>
            <pc:docMk/>
            <pc:sldMk cId="2127749769" sldId="1061"/>
            <ac:cxnSpMk id="8" creationId="{CC2089F9-A4FB-4A92-8579-17F22B2707F4}"/>
          </ac:cxnSpMkLst>
        </pc:cxnChg>
        <pc:cxnChg chg="add mod">
          <ac:chgData name="Kitazawa Masakiyo" userId="2bf3742da7ad8ecb" providerId="LiveId" clId="{92B543FD-5FC4-48B2-AB89-DDD4E3BED70F}" dt="2022-02-13T16:43:45.347" v="6383" actId="1076"/>
          <ac:cxnSpMkLst>
            <pc:docMk/>
            <pc:sldMk cId="2127749769" sldId="1061"/>
            <ac:cxnSpMk id="222" creationId="{818D4FEA-F5BD-4E89-AFFF-F6DF754C8D5E}"/>
          </ac:cxnSpMkLst>
        </pc:cxnChg>
        <pc:cxnChg chg="add mod ord">
          <ac:chgData name="Kitazawa Masakiyo" userId="2bf3742da7ad8ecb" providerId="LiveId" clId="{92B543FD-5FC4-48B2-AB89-DDD4E3BED70F}" dt="2022-02-13T16:47:35.526" v="6464" actId="166"/>
          <ac:cxnSpMkLst>
            <pc:docMk/>
            <pc:sldMk cId="2127749769" sldId="1061"/>
            <ac:cxnSpMk id="223" creationId="{41AC9EF3-1DCB-4344-A5A5-1053687A54F0}"/>
          </ac:cxnSpMkLst>
        </pc:cxnChg>
      </pc:sldChg>
      <pc:sldChg chg="addSp delSp modSp new mod">
        <pc:chgData name="Kitazawa Masakiyo" userId="2bf3742da7ad8ecb" providerId="LiveId" clId="{92B543FD-5FC4-48B2-AB89-DDD4E3BED70F}" dt="2022-02-14T04:19:49.331" v="14825" actId="20577"/>
        <pc:sldMkLst>
          <pc:docMk/>
          <pc:sldMk cId="2669358292" sldId="1062"/>
        </pc:sldMkLst>
        <pc:spChg chg="del">
          <ac:chgData name="Kitazawa Masakiyo" userId="2bf3742da7ad8ecb" providerId="LiveId" clId="{92B543FD-5FC4-48B2-AB89-DDD4E3BED70F}" dt="2022-02-13T08:49:06.963" v="340" actId="478"/>
          <ac:spMkLst>
            <pc:docMk/>
            <pc:sldMk cId="2669358292" sldId="1062"/>
            <ac:spMk id="2" creationId="{498D5F0C-F9D0-4465-9464-75BCBCC06FFF}"/>
          </ac:spMkLst>
        </pc:spChg>
        <pc:spChg chg="add mod">
          <ac:chgData name="Kitazawa Masakiyo" userId="2bf3742da7ad8ecb" providerId="LiveId" clId="{92B543FD-5FC4-48B2-AB89-DDD4E3BED70F}" dt="2022-02-13T18:33:52.717" v="10147" actId="1076"/>
          <ac:spMkLst>
            <pc:docMk/>
            <pc:sldMk cId="2669358292" sldId="1062"/>
            <ac:spMk id="2" creationId="{7DF96974-F688-444F-BD59-9F1AD9146DE8}"/>
          </ac:spMkLst>
        </pc:spChg>
        <pc:spChg chg="mod">
          <ac:chgData name="Kitazawa Masakiyo" userId="2bf3742da7ad8ecb" providerId="LiveId" clId="{92B543FD-5FC4-48B2-AB89-DDD4E3BED70F}" dt="2022-02-13T08:49:04.680" v="339" actId="27636"/>
          <ac:spMkLst>
            <pc:docMk/>
            <pc:sldMk cId="2669358292" sldId="1062"/>
            <ac:spMk id="3" creationId="{6347B48B-FA78-4846-B022-5E60CF6C2B2B}"/>
          </ac:spMkLst>
        </pc:spChg>
        <pc:spChg chg="add mod">
          <ac:chgData name="Kitazawa Masakiyo" userId="2bf3742da7ad8ecb" providerId="LiveId" clId="{92B543FD-5FC4-48B2-AB89-DDD4E3BED70F}" dt="2022-02-13T18:29:22.378" v="10029" actId="403"/>
          <ac:spMkLst>
            <pc:docMk/>
            <pc:sldMk cId="2669358292" sldId="1062"/>
            <ac:spMk id="4" creationId="{4A10395F-C32C-4687-A81D-A744A1C2ADB6}"/>
          </ac:spMkLst>
        </pc:spChg>
        <pc:spChg chg="add mod">
          <ac:chgData name="Kitazawa Masakiyo" userId="2bf3742da7ad8ecb" providerId="LiveId" clId="{92B543FD-5FC4-48B2-AB89-DDD4E3BED70F}" dt="2022-02-13T18:31:21.454" v="10056" actId="1076"/>
          <ac:spMkLst>
            <pc:docMk/>
            <pc:sldMk cId="2669358292" sldId="1062"/>
            <ac:spMk id="5" creationId="{0998EFF0-4324-48CC-A1F6-A14A577C4417}"/>
          </ac:spMkLst>
        </pc:spChg>
        <pc:spChg chg="add mod">
          <ac:chgData name="Kitazawa Masakiyo" userId="2bf3742da7ad8ecb" providerId="LiveId" clId="{92B543FD-5FC4-48B2-AB89-DDD4E3BED70F}" dt="2022-02-14T04:19:49.331" v="14825" actId="20577"/>
          <ac:spMkLst>
            <pc:docMk/>
            <pc:sldMk cId="2669358292" sldId="1062"/>
            <ac:spMk id="6" creationId="{BA8BD04A-72B4-4DFF-B085-56526C2B03EE}"/>
          </ac:spMkLst>
        </pc:spChg>
        <pc:spChg chg="add mod ord">
          <ac:chgData name="Kitazawa Masakiyo" userId="2bf3742da7ad8ecb" providerId="LiveId" clId="{92B543FD-5FC4-48B2-AB89-DDD4E3BED70F}" dt="2022-02-13T18:31:02.729" v="10053" actId="167"/>
          <ac:spMkLst>
            <pc:docMk/>
            <pc:sldMk cId="2669358292" sldId="1062"/>
            <ac:spMk id="12" creationId="{A6045113-7231-448C-B368-737DD6BA424F}"/>
          </ac:spMkLst>
        </pc:spChg>
        <pc:spChg chg="add mod">
          <ac:chgData name="Kitazawa Masakiyo" userId="2bf3742da7ad8ecb" providerId="LiveId" clId="{92B543FD-5FC4-48B2-AB89-DDD4E3BED70F}" dt="2022-02-13T18:31:36.523" v="10061" actId="14100"/>
          <ac:spMkLst>
            <pc:docMk/>
            <pc:sldMk cId="2669358292" sldId="1062"/>
            <ac:spMk id="13" creationId="{864C17F2-C9E1-4CCA-97B5-A6E4B4005C78}"/>
          </ac:spMkLst>
        </pc:spChg>
        <pc:spChg chg="add mod">
          <ac:chgData name="Kitazawa Masakiyo" userId="2bf3742da7ad8ecb" providerId="LiveId" clId="{92B543FD-5FC4-48B2-AB89-DDD4E3BED70F}" dt="2022-02-14T00:31:21.749" v="11262" actId="14100"/>
          <ac:spMkLst>
            <pc:docMk/>
            <pc:sldMk cId="2669358292" sldId="1062"/>
            <ac:spMk id="21" creationId="{93405CE0-22AA-4B69-824F-8F18811E397B}"/>
          </ac:spMkLst>
        </pc:spChg>
        <pc:spChg chg="add mod">
          <ac:chgData name="Kitazawa Masakiyo" userId="2bf3742da7ad8ecb" providerId="LiveId" clId="{92B543FD-5FC4-48B2-AB89-DDD4E3BED70F}" dt="2022-02-13T18:30:31.727" v="10044" actId="1076"/>
          <ac:spMkLst>
            <pc:docMk/>
            <pc:sldMk cId="2669358292" sldId="1062"/>
            <ac:spMk id="28" creationId="{D4EA29D9-FB7A-456F-88B8-EA1C080AA071}"/>
          </ac:spMkLst>
        </pc:spChg>
        <pc:picChg chg="add del mod">
          <ac:chgData name="Kitazawa Masakiyo" userId="2bf3742da7ad8ecb" providerId="LiveId" clId="{92B543FD-5FC4-48B2-AB89-DDD4E3BED70F}" dt="2022-02-13T08:50:26.412" v="383"/>
          <ac:picMkLst>
            <pc:docMk/>
            <pc:sldMk cId="2669358292" sldId="1062"/>
            <ac:picMk id="6" creationId="{19CFE45A-0D5F-4EF5-BC61-678AD9C1619E}"/>
          </ac:picMkLst>
        </pc:picChg>
        <pc:picChg chg="add mod">
          <ac:chgData name="Kitazawa Masakiyo" userId="2bf3742da7ad8ecb" providerId="LiveId" clId="{92B543FD-5FC4-48B2-AB89-DDD4E3BED70F}" dt="2022-02-13T18:30:11.330" v="10039" actId="1076"/>
          <ac:picMkLst>
            <pc:docMk/>
            <pc:sldMk cId="2669358292" sldId="1062"/>
            <ac:picMk id="7" creationId="{18FA78B4-EFE2-4CE9-AB20-DE9D1F6F9CA2}"/>
          </ac:picMkLst>
        </pc:picChg>
        <pc:picChg chg="add del mod">
          <ac:chgData name="Kitazawa Masakiyo" userId="2bf3742da7ad8ecb" providerId="LiveId" clId="{92B543FD-5FC4-48B2-AB89-DDD4E3BED70F}" dt="2022-02-13T08:50:33.147" v="395"/>
          <ac:picMkLst>
            <pc:docMk/>
            <pc:sldMk cId="2669358292" sldId="1062"/>
            <ac:picMk id="8" creationId="{08AD5955-B3D5-4927-8047-B0D4CE8C6817}"/>
          </ac:picMkLst>
        </pc:picChg>
        <pc:picChg chg="add del mod">
          <ac:chgData name="Kitazawa Masakiyo" userId="2bf3742da7ad8ecb" providerId="LiveId" clId="{92B543FD-5FC4-48B2-AB89-DDD4E3BED70F}" dt="2022-02-13T08:50:44.017" v="407"/>
          <ac:picMkLst>
            <pc:docMk/>
            <pc:sldMk cId="2669358292" sldId="1062"/>
            <ac:picMk id="10" creationId="{1525D3B8-AA0F-4363-94A5-5BB25A5883EA}"/>
          </ac:picMkLst>
        </pc:picChg>
        <pc:picChg chg="add del mod">
          <ac:chgData name="Kitazawa Masakiyo" userId="2bf3742da7ad8ecb" providerId="LiveId" clId="{92B543FD-5FC4-48B2-AB89-DDD4E3BED70F}" dt="2022-02-13T08:51:50.517" v="419"/>
          <ac:picMkLst>
            <pc:docMk/>
            <pc:sldMk cId="2669358292" sldId="1062"/>
            <ac:picMk id="12" creationId="{6C96D2DA-062A-4444-BED7-3EA840AAB2E1}"/>
          </ac:picMkLst>
        </pc:picChg>
        <pc:picChg chg="add del mod">
          <ac:chgData name="Kitazawa Masakiyo" userId="2bf3742da7ad8ecb" providerId="LiveId" clId="{92B543FD-5FC4-48B2-AB89-DDD4E3BED70F}" dt="2022-02-13T08:52:00.069" v="431"/>
          <ac:picMkLst>
            <pc:docMk/>
            <pc:sldMk cId="2669358292" sldId="1062"/>
            <ac:picMk id="14" creationId="{C4F77070-2357-4514-9A00-B51192CE42BF}"/>
          </ac:picMkLst>
        </pc:picChg>
        <pc:picChg chg="add del mod">
          <ac:chgData name="Kitazawa Masakiyo" userId="2bf3742da7ad8ecb" providerId="LiveId" clId="{92B543FD-5FC4-48B2-AB89-DDD4E3BED70F}" dt="2022-02-13T08:52:11.792" v="443"/>
          <ac:picMkLst>
            <pc:docMk/>
            <pc:sldMk cId="2669358292" sldId="1062"/>
            <ac:picMk id="16" creationId="{1C03328D-B258-424E-81F6-D083E8C8C72C}"/>
          </ac:picMkLst>
        </pc:picChg>
        <pc:picChg chg="add del mod">
          <ac:chgData name="Kitazawa Masakiyo" userId="2bf3742da7ad8ecb" providerId="LiveId" clId="{92B543FD-5FC4-48B2-AB89-DDD4E3BED70F}" dt="2022-02-13T08:53:46.744" v="455"/>
          <ac:picMkLst>
            <pc:docMk/>
            <pc:sldMk cId="2669358292" sldId="1062"/>
            <ac:picMk id="18" creationId="{361C5ED1-68EB-49BE-8DC7-B82567747584}"/>
          </ac:picMkLst>
        </pc:picChg>
        <pc:picChg chg="add del mod">
          <ac:chgData name="Kitazawa Masakiyo" userId="2bf3742da7ad8ecb" providerId="LiveId" clId="{92B543FD-5FC4-48B2-AB89-DDD4E3BED70F}" dt="2022-02-13T08:59:27.918" v="473"/>
          <ac:picMkLst>
            <pc:docMk/>
            <pc:sldMk cId="2669358292" sldId="1062"/>
            <ac:picMk id="20" creationId="{589EC628-0907-466A-8033-BA71365D2569}"/>
          </ac:picMkLst>
        </pc:picChg>
        <pc:picChg chg="add del mod">
          <ac:chgData name="Kitazawa Masakiyo" userId="2bf3742da7ad8ecb" providerId="LiveId" clId="{92B543FD-5FC4-48B2-AB89-DDD4E3BED70F}" dt="2022-02-13T09:00:37.918" v="510" actId="21"/>
          <ac:picMkLst>
            <pc:docMk/>
            <pc:sldMk cId="2669358292" sldId="1062"/>
            <ac:picMk id="22" creationId="{6A25BB17-D466-44CE-8E64-2423EAACC546}"/>
          </ac:picMkLst>
        </pc:picChg>
        <pc:picChg chg="add del mod">
          <ac:chgData name="Kitazawa Masakiyo" userId="2bf3742da7ad8ecb" providerId="LiveId" clId="{92B543FD-5FC4-48B2-AB89-DDD4E3BED70F}" dt="2022-02-13T09:00:01.297" v="486"/>
          <ac:picMkLst>
            <pc:docMk/>
            <pc:sldMk cId="2669358292" sldId="1062"/>
            <ac:picMk id="23" creationId="{C1AD6980-AB93-4FF7-84CF-5F2F8252C63F}"/>
          </ac:picMkLst>
        </pc:picChg>
        <pc:picChg chg="add mod">
          <ac:chgData name="Kitazawa Masakiyo" userId="2bf3742da7ad8ecb" providerId="LiveId" clId="{92B543FD-5FC4-48B2-AB89-DDD4E3BED70F}" dt="2022-02-13T18:30:17.096" v="10040" actId="1076"/>
          <ac:picMkLst>
            <pc:docMk/>
            <pc:sldMk cId="2669358292" sldId="1062"/>
            <ac:picMk id="25" creationId="{D614C543-34DE-4849-8479-E98E2B2D6F1C}"/>
          </ac:picMkLst>
        </pc:picChg>
        <pc:picChg chg="add mod">
          <ac:chgData name="Kitazawa Masakiyo" userId="2bf3742da7ad8ecb" providerId="LiveId" clId="{92B543FD-5FC4-48B2-AB89-DDD4E3BED70F}" dt="2022-02-13T18:30:21.897" v="10041" actId="1076"/>
          <ac:picMkLst>
            <pc:docMk/>
            <pc:sldMk cId="2669358292" sldId="1062"/>
            <ac:picMk id="27" creationId="{BFD7CEF0-6429-43F1-B7BE-3C8ED33C5CD9}"/>
          </ac:picMkLst>
        </pc:picChg>
        <pc:picChg chg="add mod">
          <ac:chgData name="Kitazawa Masakiyo" userId="2bf3742da7ad8ecb" providerId="LiveId" clId="{92B543FD-5FC4-48B2-AB89-DDD4E3BED70F}" dt="2022-02-13T18:31:21.454" v="10056" actId="1076"/>
          <ac:picMkLst>
            <pc:docMk/>
            <pc:sldMk cId="2669358292" sldId="1062"/>
            <ac:picMk id="30" creationId="{3E302CC2-F110-4C07-AACB-AEAE8B52B433}"/>
          </ac:picMkLst>
        </pc:picChg>
        <pc:picChg chg="add del mod">
          <ac:chgData name="Kitazawa Masakiyo" userId="2bf3742da7ad8ecb" providerId="LiveId" clId="{92B543FD-5FC4-48B2-AB89-DDD4E3BED70F}" dt="2022-02-13T09:05:53.695" v="544"/>
          <ac:picMkLst>
            <pc:docMk/>
            <pc:sldMk cId="2669358292" sldId="1062"/>
            <ac:picMk id="32" creationId="{63178EFA-AB0D-406E-9A4C-BE43D7883B9D}"/>
          </ac:picMkLst>
        </pc:picChg>
        <pc:picChg chg="add del mod">
          <ac:chgData name="Kitazawa Masakiyo" userId="2bf3742da7ad8ecb" providerId="LiveId" clId="{92B543FD-5FC4-48B2-AB89-DDD4E3BED70F}" dt="2022-02-13T12:38:49.393" v="1718"/>
          <ac:picMkLst>
            <pc:docMk/>
            <pc:sldMk cId="2669358292" sldId="1062"/>
            <ac:picMk id="34" creationId="{31FA84F0-68CA-4A83-8092-2F23F6B85EE9}"/>
          </ac:picMkLst>
        </pc:picChg>
      </pc:sldChg>
      <pc:sldChg chg="addSp delSp modSp new mod">
        <pc:chgData name="Kitazawa Masakiyo" userId="2bf3742da7ad8ecb" providerId="LiveId" clId="{92B543FD-5FC4-48B2-AB89-DDD4E3BED70F}" dt="2022-02-14T04:20:13.082" v="14826" actId="113"/>
        <pc:sldMkLst>
          <pc:docMk/>
          <pc:sldMk cId="2051420403" sldId="1063"/>
        </pc:sldMkLst>
        <pc:spChg chg="del mod">
          <ac:chgData name="Kitazawa Masakiyo" userId="2bf3742da7ad8ecb" providerId="LiveId" clId="{92B543FD-5FC4-48B2-AB89-DDD4E3BED70F}" dt="2022-02-13T09:06:35.997" v="654" actId="478"/>
          <ac:spMkLst>
            <pc:docMk/>
            <pc:sldMk cId="2051420403" sldId="1063"/>
            <ac:spMk id="2" creationId="{BEC96426-FBD9-4F77-9349-4CC02531B041}"/>
          </ac:spMkLst>
        </pc:spChg>
        <pc:spChg chg="mod">
          <ac:chgData name="Kitazawa Masakiyo" userId="2bf3742da7ad8ecb" providerId="LiveId" clId="{92B543FD-5FC4-48B2-AB89-DDD4E3BED70F}" dt="2022-02-13T09:22:33.930" v="1168" actId="20577"/>
          <ac:spMkLst>
            <pc:docMk/>
            <pc:sldMk cId="2051420403" sldId="1063"/>
            <ac:spMk id="3" creationId="{30D3DF32-894E-4F15-B16C-B40566C20D3F}"/>
          </ac:spMkLst>
        </pc:spChg>
        <pc:spChg chg="add mod">
          <ac:chgData name="Kitazawa Masakiyo" userId="2bf3742da7ad8ecb" providerId="LiveId" clId="{92B543FD-5FC4-48B2-AB89-DDD4E3BED70F}" dt="2022-02-14T04:20:13.082" v="14826" actId="113"/>
          <ac:spMkLst>
            <pc:docMk/>
            <pc:sldMk cId="2051420403" sldId="1063"/>
            <ac:spMk id="5" creationId="{8F93AAF4-3DB5-4426-ACDF-59DD6397282D}"/>
          </ac:spMkLst>
        </pc:spChg>
        <pc:spChg chg="add mod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10" creationId="{A49D8833-7CB2-4D18-8D2E-F88A666393BF}"/>
          </ac:spMkLst>
        </pc:spChg>
        <pc:spChg chg="add mod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11" creationId="{82A07193-582B-4597-B2C9-ECDD8C6CE160}"/>
          </ac:spMkLst>
        </pc:spChg>
        <pc:spChg chg="add mod">
          <ac:chgData name="Kitazawa Masakiyo" userId="2bf3742da7ad8ecb" providerId="LiveId" clId="{92B543FD-5FC4-48B2-AB89-DDD4E3BED70F}" dt="2022-02-13T18:37:02.482" v="10263" actId="1076"/>
          <ac:spMkLst>
            <pc:docMk/>
            <pc:sldMk cId="2051420403" sldId="1063"/>
            <ac:spMk id="12" creationId="{A99A1EA9-6A4F-44C3-8B68-A07335AD3BFC}"/>
          </ac:spMkLst>
        </pc:spChg>
        <pc:spChg chg="add del mod">
          <ac:chgData name="Kitazawa Masakiyo" userId="2bf3742da7ad8ecb" providerId="LiveId" clId="{92B543FD-5FC4-48B2-AB89-DDD4E3BED70F}" dt="2022-02-13T09:41:16.692" v="1286"/>
          <ac:spMkLst>
            <pc:docMk/>
            <pc:sldMk cId="2051420403" sldId="1063"/>
            <ac:spMk id="12" creationId="{D677A994-FA70-4902-BE0B-06544748BC08}"/>
          </ac:spMkLst>
        </pc:spChg>
        <pc:spChg chg="add del mod">
          <ac:chgData name="Kitazawa Masakiyo" userId="2bf3742da7ad8ecb" providerId="LiveId" clId="{92B543FD-5FC4-48B2-AB89-DDD4E3BED70F}" dt="2022-02-13T09:41:16.692" v="1286"/>
          <ac:spMkLst>
            <pc:docMk/>
            <pc:sldMk cId="2051420403" sldId="1063"/>
            <ac:spMk id="13" creationId="{A12A3568-41D3-4874-BD47-64FAE0B61CDF}"/>
          </ac:spMkLst>
        </pc:spChg>
        <pc:spChg chg="add del mod">
          <ac:chgData name="Kitazawa Masakiyo" userId="2bf3742da7ad8ecb" providerId="LiveId" clId="{92B543FD-5FC4-48B2-AB89-DDD4E3BED70F}" dt="2022-02-13T09:41:16.692" v="1286"/>
          <ac:spMkLst>
            <pc:docMk/>
            <pc:sldMk cId="2051420403" sldId="1063"/>
            <ac:spMk id="14" creationId="{B4FBBFAF-FE27-4949-8BBF-E6944FA144D3}"/>
          </ac:spMkLst>
        </pc:spChg>
        <pc:spChg chg="add del mod">
          <ac:chgData name="Kitazawa Masakiyo" userId="2bf3742da7ad8ecb" providerId="LiveId" clId="{92B543FD-5FC4-48B2-AB89-DDD4E3BED70F}" dt="2022-02-13T09:41:16.692" v="1286"/>
          <ac:spMkLst>
            <pc:docMk/>
            <pc:sldMk cId="2051420403" sldId="1063"/>
            <ac:spMk id="15" creationId="{E3CDF327-CF70-4F51-B22E-0407BAA6FF8A}"/>
          </ac:spMkLst>
        </pc:spChg>
        <pc:spChg chg="add del mod">
          <ac:chgData name="Kitazawa Masakiyo" userId="2bf3742da7ad8ecb" providerId="LiveId" clId="{92B543FD-5FC4-48B2-AB89-DDD4E3BED70F}" dt="2022-02-13T09:41:16.692" v="1286"/>
          <ac:spMkLst>
            <pc:docMk/>
            <pc:sldMk cId="2051420403" sldId="1063"/>
            <ac:spMk id="16" creationId="{05318D0A-0480-4D2A-919B-AB6A057D4037}"/>
          </ac:spMkLst>
        </pc:spChg>
        <pc:spChg chg="del mod topLvl">
          <ac:chgData name="Kitazawa Masakiyo" userId="2bf3742da7ad8ecb" providerId="LiveId" clId="{92B543FD-5FC4-48B2-AB89-DDD4E3BED70F}" dt="2022-02-13T09:41:59.344" v="1294" actId="478"/>
          <ac:spMkLst>
            <pc:docMk/>
            <pc:sldMk cId="2051420403" sldId="1063"/>
            <ac:spMk id="18" creationId="{463FC436-341A-469B-8575-D7E96E20B053}"/>
          </ac:spMkLst>
        </pc:spChg>
        <pc:spChg chg="del mod topLvl">
          <ac:chgData name="Kitazawa Masakiyo" userId="2bf3742da7ad8ecb" providerId="LiveId" clId="{92B543FD-5FC4-48B2-AB89-DDD4E3BED70F}" dt="2022-02-13T09:42:31.197" v="1295" actId="478"/>
          <ac:spMkLst>
            <pc:docMk/>
            <pc:sldMk cId="2051420403" sldId="1063"/>
            <ac:spMk id="19" creationId="{A8FB65CF-B063-40A4-9927-8CFD143B7AEF}"/>
          </ac:spMkLst>
        </pc:spChg>
        <pc:spChg chg="del mod topLvl">
          <ac:chgData name="Kitazawa Masakiyo" userId="2bf3742da7ad8ecb" providerId="LiveId" clId="{92B543FD-5FC4-48B2-AB89-DDD4E3BED70F}" dt="2022-02-13T09:42:56.500" v="1300" actId="478"/>
          <ac:spMkLst>
            <pc:docMk/>
            <pc:sldMk cId="2051420403" sldId="1063"/>
            <ac:spMk id="20" creationId="{3BEBF608-5505-4B23-ABE3-4ED62B862D2B}"/>
          </ac:spMkLst>
        </pc:spChg>
        <pc:spChg chg="add mod">
          <ac:chgData name="Kitazawa Masakiyo" userId="2bf3742da7ad8ecb" providerId="LiveId" clId="{92B543FD-5FC4-48B2-AB89-DDD4E3BED70F}" dt="2022-02-13T18:37:38.565" v="10310" actId="1076"/>
          <ac:spMkLst>
            <pc:docMk/>
            <pc:sldMk cId="2051420403" sldId="1063"/>
            <ac:spMk id="20" creationId="{84720F3A-2109-44BD-887A-7745AA8231DD}"/>
          </ac:spMkLst>
        </pc:spChg>
        <pc:spChg chg="del mod topLvl">
          <ac:chgData name="Kitazawa Masakiyo" userId="2bf3742da7ad8ecb" providerId="LiveId" clId="{92B543FD-5FC4-48B2-AB89-DDD4E3BED70F}" dt="2022-02-13T09:42:53.267" v="1299" actId="478"/>
          <ac:spMkLst>
            <pc:docMk/>
            <pc:sldMk cId="2051420403" sldId="1063"/>
            <ac:spMk id="21" creationId="{9AFB4F4F-6B31-4A03-A9DB-57D74E0052F0}"/>
          </ac:spMkLst>
        </pc:spChg>
        <pc:spChg chg="del mod topLvl">
          <ac:chgData name="Kitazawa Masakiyo" userId="2bf3742da7ad8ecb" providerId="LiveId" clId="{92B543FD-5FC4-48B2-AB89-DDD4E3BED70F}" dt="2022-02-13T09:51:36.895" v="1313" actId="478"/>
          <ac:spMkLst>
            <pc:docMk/>
            <pc:sldMk cId="2051420403" sldId="1063"/>
            <ac:spMk id="22" creationId="{AA7BE780-078A-4D5B-863C-60A11296D025}"/>
          </ac:spMkLst>
        </pc:spChg>
        <pc:spChg chg="del mod topLvl">
          <ac:chgData name="Kitazawa Masakiyo" userId="2bf3742da7ad8ecb" providerId="LiveId" clId="{92B543FD-5FC4-48B2-AB89-DDD4E3BED70F}" dt="2022-02-13T18:00:49.081" v="9377" actId="478"/>
          <ac:spMkLst>
            <pc:docMk/>
            <pc:sldMk cId="2051420403" sldId="1063"/>
            <ac:spMk id="23" creationId="{BD82143A-8E4A-4FF8-8506-A1114F488E97}"/>
          </ac:spMkLst>
        </pc:spChg>
        <pc:spChg chg="del mod topLvl">
          <ac:chgData name="Kitazawa Masakiyo" userId="2bf3742da7ad8ecb" providerId="LiveId" clId="{92B543FD-5FC4-48B2-AB89-DDD4E3BED70F}" dt="2022-02-13T09:43:27.314" v="1304" actId="478"/>
          <ac:spMkLst>
            <pc:docMk/>
            <pc:sldMk cId="2051420403" sldId="1063"/>
            <ac:spMk id="24" creationId="{BCF331D6-AE83-4FF4-B41F-EB0EA5B9162D}"/>
          </ac:spMkLst>
        </pc:spChg>
        <pc:spChg chg="del mod topLvl">
          <ac:chgData name="Kitazawa Masakiyo" userId="2bf3742da7ad8ecb" providerId="LiveId" clId="{92B543FD-5FC4-48B2-AB89-DDD4E3BED70F}" dt="2022-02-13T18:01:37.924" v="9408" actId="478"/>
          <ac:spMkLst>
            <pc:docMk/>
            <pc:sldMk cId="2051420403" sldId="1063"/>
            <ac:spMk id="25" creationId="{F6714CAC-9453-4EAD-86F4-A24CC4ABDAC2}"/>
          </ac:spMkLst>
        </pc:spChg>
        <pc:spChg chg="del mod topLvl">
          <ac:chgData name="Kitazawa Masakiyo" userId="2bf3742da7ad8ecb" providerId="LiveId" clId="{92B543FD-5FC4-48B2-AB89-DDD4E3BED70F}" dt="2022-02-13T09:43:08.542" v="1302" actId="478"/>
          <ac:spMkLst>
            <pc:docMk/>
            <pc:sldMk cId="2051420403" sldId="1063"/>
            <ac:spMk id="27" creationId="{4A48A866-A316-4EE0-9D1C-FB647B819ED4}"/>
          </ac:spMkLst>
        </pc:spChg>
        <pc:spChg chg="mod topLvl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28" creationId="{3F5C72CA-FEE1-400C-85DB-5C9602E2D9B4}"/>
          </ac:spMkLst>
        </pc:spChg>
        <pc:spChg chg="mod topLvl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29" creationId="{7EDC67FE-AE1E-4A0D-92BC-CC10F455DDCC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37" creationId="{704A39FC-9CFC-439B-AFC3-3AE88A6A338C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38" creationId="{0F78400B-A43F-475A-AB56-9852B1156184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39" creationId="{90D7C70E-AEA1-4FF1-9D29-02FD29D310B4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0" creationId="{57C58E1E-19D6-4703-AE0A-F2BE77EF9BC2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1" creationId="{761BE389-5FD1-491D-8F12-8C6486E908F4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2" creationId="{E2463578-6E80-473D-92A5-E035F5E917DC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3" creationId="{B118B4BB-AAA6-4FA7-9CF6-7C6F9180BA8F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4" creationId="{23C6CEB0-0E70-413D-8F8B-3772C5EF7617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5" creationId="{B0311774-869F-4087-A400-5EEE6D88774C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6" creationId="{CB056686-3BA4-4D6F-9968-D74D6DD8CEB2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7" creationId="{700B8C1C-5486-4A9A-BF1D-F44584056433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8" creationId="{341A94DC-6DFB-421C-A991-1171B9FDA6FB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9" creationId="{93A62DD5-85B9-4DF0-AEB8-F646105D9117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0" creationId="{9188B1F9-DBB3-4436-9A5F-B3D0457AF4F1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1" creationId="{BBBD8866-4EA9-4FE9-AE40-0EE0C430BE95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2" creationId="{E27E2573-F28D-4A0C-AB5B-4F0F1D3627ED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3" creationId="{6238F97B-EB22-43FA-95F7-FADBA650EA6A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4" creationId="{EDECA3FA-40E8-4C84-A5D7-CF1B142156C3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5" creationId="{434D01C5-D429-4637-A8DA-89D458368863}"/>
          </ac:spMkLst>
        </pc:spChg>
        <pc:spChg chg="mod">
          <ac:chgData name="Kitazawa Masakiyo" userId="2bf3742da7ad8ecb" providerId="LiveId" clId="{92B543FD-5FC4-48B2-AB89-DDD4E3BED70F}" dt="2022-02-13T09:42:45.681" v="1297"/>
          <ac:spMkLst>
            <pc:docMk/>
            <pc:sldMk cId="2051420403" sldId="1063"/>
            <ac:spMk id="59" creationId="{649A4B37-B70F-40A9-BCF7-ED82A5C061C4}"/>
          </ac:spMkLst>
        </pc:spChg>
        <pc:spChg chg="add del mod">
          <ac:chgData name="Kitazawa Masakiyo" userId="2bf3742da7ad8ecb" providerId="LiveId" clId="{92B543FD-5FC4-48B2-AB89-DDD4E3BED70F}" dt="2022-02-13T17:58:41.928" v="9348"/>
          <ac:spMkLst>
            <pc:docMk/>
            <pc:sldMk cId="2051420403" sldId="1063"/>
            <ac:spMk id="62" creationId="{99F9676C-73CC-4CF1-B8E3-94791F5E3C96}"/>
          </ac:spMkLst>
        </pc:spChg>
        <pc:spChg chg="add del mod">
          <ac:chgData name="Kitazawa Masakiyo" userId="2bf3742da7ad8ecb" providerId="LiveId" clId="{92B543FD-5FC4-48B2-AB89-DDD4E3BED70F}" dt="2022-02-13T17:58:41.928" v="9348"/>
          <ac:spMkLst>
            <pc:docMk/>
            <pc:sldMk cId="2051420403" sldId="1063"/>
            <ac:spMk id="63" creationId="{F8DAE76B-F341-4193-B31C-D03D531AD05A}"/>
          </ac:spMkLst>
        </pc:spChg>
        <pc:spChg chg="add del mod">
          <ac:chgData name="Kitazawa Masakiyo" userId="2bf3742da7ad8ecb" providerId="LiveId" clId="{92B543FD-5FC4-48B2-AB89-DDD4E3BED70F}" dt="2022-02-13T17:58:41.928" v="9348"/>
          <ac:spMkLst>
            <pc:docMk/>
            <pc:sldMk cId="2051420403" sldId="1063"/>
            <ac:spMk id="64" creationId="{B6BB9EA8-0562-4D6B-9877-00D748B590CD}"/>
          </ac:spMkLst>
        </pc:spChg>
        <pc:spChg chg="add mod">
          <ac:chgData name="Kitazawa Masakiyo" userId="2bf3742da7ad8ecb" providerId="LiveId" clId="{92B543FD-5FC4-48B2-AB89-DDD4E3BED70F}" dt="2022-02-13T17:59:06.296" v="9351" actId="164"/>
          <ac:spMkLst>
            <pc:docMk/>
            <pc:sldMk cId="2051420403" sldId="1063"/>
            <ac:spMk id="65" creationId="{056F09DE-936A-4B5C-BC4B-DF4FE879A9CF}"/>
          </ac:spMkLst>
        </pc:spChg>
        <pc:spChg chg="add mod">
          <ac:chgData name="Kitazawa Masakiyo" userId="2bf3742da7ad8ecb" providerId="LiveId" clId="{92B543FD-5FC4-48B2-AB89-DDD4E3BED70F}" dt="2022-02-13T17:59:06.296" v="9351" actId="164"/>
          <ac:spMkLst>
            <pc:docMk/>
            <pc:sldMk cId="2051420403" sldId="1063"/>
            <ac:spMk id="66" creationId="{7CA4131C-5956-420C-A133-8CF7ACCCCD78}"/>
          </ac:spMkLst>
        </pc:spChg>
        <pc:spChg chg="add mod">
          <ac:chgData name="Kitazawa Masakiyo" userId="2bf3742da7ad8ecb" providerId="LiveId" clId="{92B543FD-5FC4-48B2-AB89-DDD4E3BED70F}" dt="2022-02-13T17:59:06.296" v="9351" actId="164"/>
          <ac:spMkLst>
            <pc:docMk/>
            <pc:sldMk cId="2051420403" sldId="1063"/>
            <ac:spMk id="67" creationId="{4D255C7B-E37A-4CFD-9360-103CC3E29141}"/>
          </ac:spMkLst>
        </pc:spChg>
        <pc:spChg chg="add mod">
          <ac:chgData name="Kitazawa Masakiyo" userId="2bf3742da7ad8ecb" providerId="LiveId" clId="{92B543FD-5FC4-48B2-AB89-DDD4E3BED70F}" dt="2022-02-13T17:59:06.296" v="9351" actId="164"/>
          <ac:spMkLst>
            <pc:docMk/>
            <pc:sldMk cId="2051420403" sldId="1063"/>
            <ac:spMk id="68" creationId="{BA89CC1C-3FE1-40F4-8CF5-BF65A7DACC46}"/>
          </ac:spMkLst>
        </pc:spChg>
        <pc:spChg chg="add mod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69" creationId="{F49C27E3-6C44-4621-8B55-72DC382FD822}"/>
          </ac:spMkLst>
        </pc:spChg>
        <pc:spChg chg="mod">
          <ac:chgData name="Kitazawa Masakiyo" userId="2bf3742da7ad8ecb" providerId="LiveId" clId="{92B543FD-5FC4-48B2-AB89-DDD4E3BED70F}" dt="2022-02-13T17:59:48.400" v="9369"/>
          <ac:spMkLst>
            <pc:docMk/>
            <pc:sldMk cId="2051420403" sldId="1063"/>
            <ac:spMk id="71" creationId="{F7DADCC6-F914-4303-82DD-C187CD8F7DAC}"/>
          </ac:spMkLst>
        </pc:spChg>
        <pc:spChg chg="mod">
          <ac:chgData name="Kitazawa Masakiyo" userId="2bf3742da7ad8ecb" providerId="LiveId" clId="{92B543FD-5FC4-48B2-AB89-DDD4E3BED70F}" dt="2022-02-13T17:59:48.400" v="9369"/>
          <ac:spMkLst>
            <pc:docMk/>
            <pc:sldMk cId="2051420403" sldId="1063"/>
            <ac:spMk id="72" creationId="{B438267F-9693-494B-8167-D5E0B041F0C7}"/>
          </ac:spMkLst>
        </pc:spChg>
        <pc:spChg chg="mod">
          <ac:chgData name="Kitazawa Masakiyo" userId="2bf3742da7ad8ecb" providerId="LiveId" clId="{92B543FD-5FC4-48B2-AB89-DDD4E3BED70F}" dt="2022-02-13T17:59:48.400" v="9369"/>
          <ac:spMkLst>
            <pc:docMk/>
            <pc:sldMk cId="2051420403" sldId="1063"/>
            <ac:spMk id="73" creationId="{B8724F37-9CAC-455E-B09C-F335EC5B0729}"/>
          </ac:spMkLst>
        </pc:spChg>
        <pc:spChg chg="mod">
          <ac:chgData name="Kitazawa Masakiyo" userId="2bf3742da7ad8ecb" providerId="LiveId" clId="{92B543FD-5FC4-48B2-AB89-DDD4E3BED70F}" dt="2022-02-13T17:59:48.400" v="9369"/>
          <ac:spMkLst>
            <pc:docMk/>
            <pc:sldMk cId="2051420403" sldId="1063"/>
            <ac:spMk id="74" creationId="{0E94397C-F33F-48D4-8CA7-7F05D24A38EB}"/>
          </ac:spMkLst>
        </pc:spChg>
        <pc:spChg chg="mod">
          <ac:chgData name="Kitazawa Masakiyo" userId="2bf3742da7ad8ecb" providerId="LiveId" clId="{92B543FD-5FC4-48B2-AB89-DDD4E3BED70F}" dt="2022-02-13T17:59:50.327" v="9370"/>
          <ac:spMkLst>
            <pc:docMk/>
            <pc:sldMk cId="2051420403" sldId="1063"/>
            <ac:spMk id="76" creationId="{9C13AC53-1EF9-4089-AF7B-CEE04C92B41C}"/>
          </ac:spMkLst>
        </pc:spChg>
        <pc:spChg chg="mod">
          <ac:chgData name="Kitazawa Masakiyo" userId="2bf3742da7ad8ecb" providerId="LiveId" clId="{92B543FD-5FC4-48B2-AB89-DDD4E3BED70F}" dt="2022-02-13T17:59:50.327" v="9370"/>
          <ac:spMkLst>
            <pc:docMk/>
            <pc:sldMk cId="2051420403" sldId="1063"/>
            <ac:spMk id="77" creationId="{50BF8139-1DEC-48C2-ACD8-0316D3CC8ECA}"/>
          </ac:spMkLst>
        </pc:spChg>
        <pc:spChg chg="mod">
          <ac:chgData name="Kitazawa Masakiyo" userId="2bf3742da7ad8ecb" providerId="LiveId" clId="{92B543FD-5FC4-48B2-AB89-DDD4E3BED70F}" dt="2022-02-13T17:59:50.327" v="9370"/>
          <ac:spMkLst>
            <pc:docMk/>
            <pc:sldMk cId="2051420403" sldId="1063"/>
            <ac:spMk id="78" creationId="{DD3C65DC-D535-4FB2-8C05-C7A06C6D1548}"/>
          </ac:spMkLst>
        </pc:spChg>
        <pc:spChg chg="mod">
          <ac:chgData name="Kitazawa Masakiyo" userId="2bf3742da7ad8ecb" providerId="LiveId" clId="{92B543FD-5FC4-48B2-AB89-DDD4E3BED70F}" dt="2022-02-13T17:59:50.327" v="9370"/>
          <ac:spMkLst>
            <pc:docMk/>
            <pc:sldMk cId="2051420403" sldId="1063"/>
            <ac:spMk id="79" creationId="{6BF45B17-DBC0-4D77-8445-7994AAC1D2F2}"/>
          </ac:spMkLst>
        </pc:spChg>
        <pc:spChg chg="mod">
          <ac:chgData name="Kitazawa Masakiyo" userId="2bf3742da7ad8ecb" providerId="LiveId" clId="{92B543FD-5FC4-48B2-AB89-DDD4E3BED70F}" dt="2022-02-13T18:00:55.345" v="9378"/>
          <ac:spMkLst>
            <pc:docMk/>
            <pc:sldMk cId="2051420403" sldId="1063"/>
            <ac:spMk id="81" creationId="{7CB3BBE0-E7E3-43FB-86F9-30A5031F16DF}"/>
          </ac:spMkLst>
        </pc:spChg>
        <pc:spChg chg="mod">
          <ac:chgData name="Kitazawa Masakiyo" userId="2bf3742da7ad8ecb" providerId="LiveId" clId="{92B543FD-5FC4-48B2-AB89-DDD4E3BED70F}" dt="2022-02-13T18:00:55.345" v="9378"/>
          <ac:spMkLst>
            <pc:docMk/>
            <pc:sldMk cId="2051420403" sldId="1063"/>
            <ac:spMk id="82" creationId="{234055E1-71BA-4B76-B129-FDF9A9F60258}"/>
          </ac:spMkLst>
        </pc:spChg>
        <pc:spChg chg="mod">
          <ac:chgData name="Kitazawa Masakiyo" userId="2bf3742da7ad8ecb" providerId="LiveId" clId="{92B543FD-5FC4-48B2-AB89-DDD4E3BED70F}" dt="2022-02-13T18:00:55.345" v="9378"/>
          <ac:spMkLst>
            <pc:docMk/>
            <pc:sldMk cId="2051420403" sldId="1063"/>
            <ac:spMk id="83" creationId="{635396F7-4A46-413C-826C-03FDA05F32C1}"/>
          </ac:spMkLst>
        </pc:spChg>
        <pc:spChg chg="mod">
          <ac:chgData name="Kitazawa Masakiyo" userId="2bf3742da7ad8ecb" providerId="LiveId" clId="{92B543FD-5FC4-48B2-AB89-DDD4E3BED70F}" dt="2022-02-13T18:00:55.345" v="9378"/>
          <ac:spMkLst>
            <pc:docMk/>
            <pc:sldMk cId="2051420403" sldId="1063"/>
            <ac:spMk id="84" creationId="{4891C248-D6EE-464F-90F1-B8AC6C1A44E4}"/>
          </ac:spMkLst>
        </pc:spChg>
        <pc:spChg chg="add mod ord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86" creationId="{57661167-1884-4DF2-A4FA-6F14D32E3A0D}"/>
          </ac:spMkLst>
        </pc:spChg>
        <pc:grpChg chg="add mod">
          <ac:chgData name="Kitazawa Masakiyo" userId="2bf3742da7ad8ecb" providerId="LiveId" clId="{92B543FD-5FC4-48B2-AB89-DDD4E3BED70F}" dt="2022-02-13T18:36:05.079" v="10198" actId="1076"/>
          <ac:grpSpMkLst>
            <pc:docMk/>
            <pc:sldMk cId="2051420403" sldId="1063"/>
            <ac:grpSpMk id="2" creationId="{00043400-2F3C-4E50-91C0-75F1620267F5}"/>
          </ac:grpSpMkLst>
        </pc:grpChg>
        <pc:grpChg chg="add mod">
          <ac:chgData name="Kitazawa Masakiyo" userId="2bf3742da7ad8ecb" providerId="LiveId" clId="{92B543FD-5FC4-48B2-AB89-DDD4E3BED70F}" dt="2022-02-13T18:36:57.960" v="10262" actId="1038"/>
          <ac:grpSpMkLst>
            <pc:docMk/>
            <pc:sldMk cId="2051420403" sldId="1063"/>
            <ac:grpSpMk id="13" creationId="{1D75F71C-9566-4C7B-A651-3C12CED4849A}"/>
          </ac:grpSpMkLst>
        </pc:grpChg>
        <pc:grpChg chg="add del mod">
          <ac:chgData name="Kitazawa Masakiyo" userId="2bf3742da7ad8ecb" providerId="LiveId" clId="{92B543FD-5FC4-48B2-AB89-DDD4E3BED70F}" dt="2022-02-13T09:41:56.311" v="1293" actId="165"/>
          <ac:grpSpMkLst>
            <pc:docMk/>
            <pc:sldMk cId="2051420403" sldId="1063"/>
            <ac:grpSpMk id="17" creationId="{74E8ECCE-90C0-4D19-B7D7-29D9946A6AC0}"/>
          </ac:grpSpMkLst>
        </pc:grpChg>
        <pc:grpChg chg="del mod topLvl">
          <ac:chgData name="Kitazawa Masakiyo" userId="2bf3742da7ad8ecb" providerId="LiveId" clId="{92B543FD-5FC4-48B2-AB89-DDD4E3BED70F}" dt="2022-02-13T09:42:58.755" v="1301" actId="478"/>
          <ac:grpSpMkLst>
            <pc:docMk/>
            <pc:sldMk cId="2051420403" sldId="1063"/>
            <ac:grpSpMk id="26" creationId="{EC7E1933-34DD-4888-AED7-C3383877340B}"/>
          </ac:grpSpMkLst>
        </pc:grpChg>
        <pc:grpChg chg="del mod topLvl">
          <ac:chgData name="Kitazawa Masakiyo" userId="2bf3742da7ad8ecb" providerId="LiveId" clId="{92B543FD-5FC4-48B2-AB89-DDD4E3BED70F}" dt="2022-02-13T17:59:15.920" v="9353" actId="478"/>
          <ac:grpSpMkLst>
            <pc:docMk/>
            <pc:sldMk cId="2051420403" sldId="1063"/>
            <ac:grpSpMk id="30" creationId="{EFB1A62F-9A43-4F46-AC7A-68BC54019EC3}"/>
          </ac:grpSpMkLst>
        </pc:grpChg>
        <pc:grpChg chg="del mod topLvl">
          <ac:chgData name="Kitazawa Masakiyo" userId="2bf3742da7ad8ecb" providerId="LiveId" clId="{92B543FD-5FC4-48B2-AB89-DDD4E3BED70F}" dt="2022-02-13T18:00:46.524" v="9376" actId="478"/>
          <ac:grpSpMkLst>
            <pc:docMk/>
            <pc:sldMk cId="2051420403" sldId="1063"/>
            <ac:grpSpMk id="31" creationId="{C389F0FD-4B56-4E59-9BC6-9EA050960089}"/>
          </ac:grpSpMkLst>
        </pc:grpChg>
        <pc:grpChg chg="del mod topLvl">
          <ac:chgData name="Kitazawa Masakiyo" userId="2bf3742da7ad8ecb" providerId="LiveId" clId="{92B543FD-5FC4-48B2-AB89-DDD4E3BED70F}" dt="2022-02-13T17:59:20.137" v="9354" actId="478"/>
          <ac:grpSpMkLst>
            <pc:docMk/>
            <pc:sldMk cId="2051420403" sldId="1063"/>
            <ac:grpSpMk id="32" creationId="{9D42CD93-A31E-408D-9AF2-C2BE4769CB69}"/>
          </ac:grpSpMkLst>
        </pc:grpChg>
        <pc:grpChg chg="del mod topLvl">
          <ac:chgData name="Kitazawa Masakiyo" userId="2bf3742da7ad8ecb" providerId="LiveId" clId="{92B543FD-5FC4-48B2-AB89-DDD4E3BED70F}" dt="2022-02-13T17:59:20.137" v="9354" actId="478"/>
          <ac:grpSpMkLst>
            <pc:docMk/>
            <pc:sldMk cId="2051420403" sldId="1063"/>
            <ac:grpSpMk id="33" creationId="{1DD9AEEA-DDF1-4DEF-8CCA-87E06C893779}"/>
          </ac:grpSpMkLst>
        </pc:grpChg>
        <pc:grpChg chg="del mod topLvl">
          <ac:chgData name="Kitazawa Masakiyo" userId="2bf3742da7ad8ecb" providerId="LiveId" clId="{92B543FD-5FC4-48B2-AB89-DDD4E3BED70F}" dt="2022-02-13T16:36:18.067" v="6136" actId="478"/>
          <ac:grpSpMkLst>
            <pc:docMk/>
            <pc:sldMk cId="2051420403" sldId="1063"/>
            <ac:grpSpMk id="34" creationId="{79B447C3-5A47-49D0-9A3E-A19295C4EDCA}"/>
          </ac:grpSpMkLst>
        </pc:grpChg>
        <pc:grpChg chg="add del mod">
          <ac:chgData name="Kitazawa Masakiyo" userId="2bf3742da7ad8ecb" providerId="LiveId" clId="{92B543FD-5FC4-48B2-AB89-DDD4E3BED70F}" dt="2022-02-13T16:36:30.773" v="6141" actId="478"/>
          <ac:grpSpMkLst>
            <pc:docMk/>
            <pc:sldMk cId="2051420403" sldId="1063"/>
            <ac:grpSpMk id="56" creationId="{8DB4DE48-BEC6-40DD-A0F1-56E3848388EF}"/>
          </ac:grpSpMkLst>
        </pc:grpChg>
        <pc:grpChg chg="add mod">
          <ac:chgData name="Kitazawa Masakiyo" userId="2bf3742da7ad8ecb" providerId="LiveId" clId="{92B543FD-5FC4-48B2-AB89-DDD4E3BED70F}" dt="2022-02-13T18:36:57.960" v="10262" actId="1038"/>
          <ac:grpSpMkLst>
            <pc:docMk/>
            <pc:sldMk cId="2051420403" sldId="1063"/>
            <ac:grpSpMk id="70" creationId="{6A71CA3C-EFA5-45B0-BF80-DB6210D1A3D9}"/>
          </ac:grpSpMkLst>
        </pc:grpChg>
        <pc:grpChg chg="add mod">
          <ac:chgData name="Kitazawa Masakiyo" userId="2bf3742da7ad8ecb" providerId="LiveId" clId="{92B543FD-5FC4-48B2-AB89-DDD4E3BED70F}" dt="2022-02-13T18:36:57.960" v="10262" actId="1038"/>
          <ac:grpSpMkLst>
            <pc:docMk/>
            <pc:sldMk cId="2051420403" sldId="1063"/>
            <ac:grpSpMk id="75" creationId="{8B4AC031-5722-4237-AD79-EA32E30784E5}"/>
          </ac:grpSpMkLst>
        </pc:grpChg>
        <pc:grpChg chg="add mod">
          <ac:chgData name="Kitazawa Masakiyo" userId="2bf3742da7ad8ecb" providerId="LiveId" clId="{92B543FD-5FC4-48B2-AB89-DDD4E3BED70F}" dt="2022-02-13T18:36:57.960" v="10262" actId="1038"/>
          <ac:grpSpMkLst>
            <pc:docMk/>
            <pc:sldMk cId="2051420403" sldId="1063"/>
            <ac:grpSpMk id="80" creationId="{D86260FA-1986-443A-9B84-3E9C63822413}"/>
          </ac:grpSpMkLst>
        </pc:grpChg>
        <pc:picChg chg="add mod">
          <ac:chgData name="Kitazawa Masakiyo" userId="2bf3742da7ad8ecb" providerId="LiveId" clId="{92B543FD-5FC4-48B2-AB89-DDD4E3BED70F}" dt="2022-02-13T18:36:57.960" v="10262" actId="1038"/>
          <ac:picMkLst>
            <pc:docMk/>
            <pc:sldMk cId="2051420403" sldId="1063"/>
            <ac:picMk id="4" creationId="{A8DDF8BB-FF49-4BF3-9859-3AB38B9D5DEE}"/>
          </ac:picMkLst>
        </pc:picChg>
        <pc:picChg chg="add del mod">
          <ac:chgData name="Kitazawa Masakiyo" userId="2bf3742da7ad8ecb" providerId="LiveId" clId="{92B543FD-5FC4-48B2-AB89-DDD4E3BED70F}" dt="2022-02-13T09:34:53.928" v="1229"/>
          <ac:picMkLst>
            <pc:docMk/>
            <pc:sldMk cId="2051420403" sldId="1063"/>
            <ac:picMk id="4" creationId="{F471CBE7-2CC5-4A05-B811-9AB66BF2AEDA}"/>
          </ac:picMkLst>
        </pc:picChg>
        <pc:picChg chg="add mod modCrop">
          <ac:chgData name="Kitazawa Masakiyo" userId="2bf3742da7ad8ecb" providerId="LiveId" clId="{92B543FD-5FC4-48B2-AB89-DDD4E3BED70F}" dt="2022-02-13T16:05:54.188" v="4878" actId="164"/>
          <ac:picMkLst>
            <pc:docMk/>
            <pc:sldMk cId="2051420403" sldId="1063"/>
            <ac:picMk id="7" creationId="{2B51F14B-5166-4D32-B197-2A0A719FB5F3}"/>
          </ac:picMkLst>
        </pc:picChg>
        <pc:picChg chg="add mod">
          <ac:chgData name="Kitazawa Masakiyo" userId="2bf3742da7ad8ecb" providerId="LiveId" clId="{92B543FD-5FC4-48B2-AB89-DDD4E3BED70F}" dt="2022-02-13T18:36:05.079" v="10198" actId="1076"/>
          <ac:picMkLst>
            <pc:docMk/>
            <pc:sldMk cId="2051420403" sldId="1063"/>
            <ac:picMk id="8" creationId="{9BF49F89-7228-41F3-A70C-D4642FF6DAE2}"/>
          </ac:picMkLst>
        </pc:picChg>
        <pc:picChg chg="add mod">
          <ac:chgData name="Kitazawa Masakiyo" userId="2bf3742da7ad8ecb" providerId="LiveId" clId="{92B543FD-5FC4-48B2-AB89-DDD4E3BED70F}" dt="2022-02-13T18:36:57.960" v="10262" actId="1038"/>
          <ac:picMkLst>
            <pc:docMk/>
            <pc:sldMk cId="2051420403" sldId="1063"/>
            <ac:picMk id="9" creationId="{4DB12EB3-5B21-46F2-81F8-BD16DB04DEB2}"/>
          </ac:picMkLst>
        </pc:picChg>
        <pc:picChg chg="add del mod">
          <ac:chgData name="Kitazawa Masakiyo" userId="2bf3742da7ad8ecb" providerId="LiveId" clId="{92B543FD-5FC4-48B2-AB89-DDD4E3BED70F}" dt="2022-02-13T12:31:48.758" v="1613"/>
          <ac:picMkLst>
            <pc:docMk/>
            <pc:sldMk cId="2051420403" sldId="1063"/>
            <ac:picMk id="9" creationId="{D4AB8CDA-A4C5-4D64-B2D3-FDF33BE519AF}"/>
          </ac:picMkLst>
        </pc:picChg>
        <pc:picChg chg="add mod">
          <ac:chgData name="Kitazawa Masakiyo" userId="2bf3742da7ad8ecb" providerId="LiveId" clId="{92B543FD-5FC4-48B2-AB89-DDD4E3BED70F}" dt="2022-02-14T01:49:19.942" v="12004"/>
          <ac:picMkLst>
            <pc:docMk/>
            <pc:sldMk cId="2051420403" sldId="1063"/>
            <ac:picMk id="14" creationId="{62DBFEB6-45EE-45ED-8BEB-D07EE7B12108}"/>
          </ac:picMkLst>
        </pc:picChg>
        <pc:picChg chg="add del mod">
          <ac:chgData name="Kitazawa Masakiyo" userId="2bf3742da7ad8ecb" providerId="LiveId" clId="{92B543FD-5FC4-48B2-AB89-DDD4E3BED70F}" dt="2022-02-13T18:01:29.889" v="9405"/>
          <ac:picMkLst>
            <pc:docMk/>
            <pc:sldMk cId="2051420403" sldId="1063"/>
            <ac:picMk id="15" creationId="{081A4B99-4A36-4A09-BC8B-326C140703A7}"/>
          </ac:picMkLst>
        </pc:picChg>
        <pc:picChg chg="add mod">
          <ac:chgData name="Kitazawa Masakiyo" userId="2bf3742da7ad8ecb" providerId="LiveId" clId="{92B543FD-5FC4-48B2-AB89-DDD4E3BED70F}" dt="2022-02-13T18:36:57.960" v="10262" actId="1038"/>
          <ac:picMkLst>
            <pc:docMk/>
            <pc:sldMk cId="2051420403" sldId="1063"/>
            <ac:picMk id="17" creationId="{3D553692-30D4-49E3-A576-9FEA0E107206}"/>
          </ac:picMkLst>
        </pc:picChg>
        <pc:picChg chg="add mod">
          <ac:chgData name="Kitazawa Masakiyo" userId="2bf3742da7ad8ecb" providerId="LiveId" clId="{92B543FD-5FC4-48B2-AB89-DDD4E3BED70F}" dt="2022-02-13T18:36:05.079" v="10198" actId="1076"/>
          <ac:picMkLst>
            <pc:docMk/>
            <pc:sldMk cId="2051420403" sldId="1063"/>
            <ac:picMk id="19" creationId="{BF6B3F35-B10C-481D-ACC9-3B76DA623850}"/>
          </ac:picMkLst>
        </pc:picChg>
        <pc:picChg chg="add mod modCrop">
          <ac:chgData name="Kitazawa Masakiyo" userId="2bf3742da7ad8ecb" providerId="LiveId" clId="{92B543FD-5FC4-48B2-AB89-DDD4E3BED70F}" dt="2022-02-13T16:05:54.188" v="4878" actId="164"/>
          <ac:picMkLst>
            <pc:docMk/>
            <pc:sldMk cId="2051420403" sldId="1063"/>
            <ac:picMk id="54" creationId="{736F3F03-B6CE-4747-8CB4-A76B9D3082C8}"/>
          </ac:picMkLst>
        </pc:picChg>
        <pc:picChg chg="add mod modCrop">
          <ac:chgData name="Kitazawa Masakiyo" userId="2bf3742da7ad8ecb" providerId="LiveId" clId="{92B543FD-5FC4-48B2-AB89-DDD4E3BED70F}" dt="2022-02-13T16:05:54.188" v="4878" actId="164"/>
          <ac:picMkLst>
            <pc:docMk/>
            <pc:sldMk cId="2051420403" sldId="1063"/>
            <ac:picMk id="55" creationId="{B76E5030-995D-4AF4-B79B-F98BD491A39B}"/>
          </ac:picMkLst>
        </pc:picChg>
        <pc:picChg chg="add mod">
          <ac:chgData name="Kitazawa Masakiyo" userId="2bf3742da7ad8ecb" providerId="LiveId" clId="{92B543FD-5FC4-48B2-AB89-DDD4E3BED70F}" dt="2022-02-13T18:36:57.960" v="10262" actId="1038"/>
          <ac:picMkLst>
            <pc:docMk/>
            <pc:sldMk cId="2051420403" sldId="1063"/>
            <ac:picMk id="60" creationId="{DE90816A-A9BE-483E-9510-D077A75B28CC}"/>
          </ac:picMkLst>
        </pc:picChg>
        <pc:picChg chg="add del mod">
          <ac:chgData name="Kitazawa Masakiyo" userId="2bf3742da7ad8ecb" providerId="LiveId" clId="{92B543FD-5FC4-48B2-AB89-DDD4E3BED70F}" dt="2022-02-14T01:49:19.942" v="12006"/>
          <ac:picMkLst>
            <pc:docMk/>
            <pc:sldMk cId="2051420403" sldId="1063"/>
            <ac:picMk id="61" creationId="{AFBA4823-629F-4D21-8BE0-BD927533A1E8}"/>
          </ac:picMkLst>
        </pc:picChg>
        <pc:picChg chg="add del mod">
          <ac:chgData name="Kitazawa Masakiyo" userId="2bf3742da7ad8ecb" providerId="LiveId" clId="{92B543FD-5FC4-48B2-AB89-DDD4E3BED70F}" dt="2022-02-13T18:01:21.486" v="9393"/>
          <ac:picMkLst>
            <pc:docMk/>
            <pc:sldMk cId="2051420403" sldId="1063"/>
            <ac:picMk id="85" creationId="{8D5D7254-F1B1-497B-A8EE-4FCE74B8E785}"/>
          </ac:picMkLst>
        </pc:picChg>
        <pc:cxnChg chg="mod">
          <ac:chgData name="Kitazawa Masakiyo" userId="2bf3742da7ad8ecb" providerId="LiveId" clId="{92B543FD-5FC4-48B2-AB89-DDD4E3BED70F}" dt="2022-02-13T09:41:56.311" v="1293" actId="165"/>
          <ac:cxnSpMkLst>
            <pc:docMk/>
            <pc:sldMk cId="2051420403" sldId="1063"/>
            <ac:cxnSpMk id="35" creationId="{56E71EEA-2B33-431D-BA9D-CA9C0804E0D7}"/>
          </ac:cxnSpMkLst>
        </pc:cxnChg>
        <pc:cxnChg chg="mod">
          <ac:chgData name="Kitazawa Masakiyo" userId="2bf3742da7ad8ecb" providerId="LiveId" clId="{92B543FD-5FC4-48B2-AB89-DDD4E3BED70F}" dt="2022-02-13T09:41:56.311" v="1293" actId="165"/>
          <ac:cxnSpMkLst>
            <pc:docMk/>
            <pc:sldMk cId="2051420403" sldId="1063"/>
            <ac:cxnSpMk id="36" creationId="{BE2D2145-DA7F-4D92-A489-BBC2EC7D9E60}"/>
          </ac:cxnSpMkLst>
        </pc:cxnChg>
        <pc:cxnChg chg="mod">
          <ac:chgData name="Kitazawa Masakiyo" userId="2bf3742da7ad8ecb" providerId="LiveId" clId="{92B543FD-5FC4-48B2-AB89-DDD4E3BED70F}" dt="2022-02-13T09:42:45.681" v="1297"/>
          <ac:cxnSpMkLst>
            <pc:docMk/>
            <pc:sldMk cId="2051420403" sldId="1063"/>
            <ac:cxnSpMk id="57" creationId="{809A73CB-6585-4D1F-88B6-F0ED08BF1BF9}"/>
          </ac:cxnSpMkLst>
        </pc:cxnChg>
        <pc:cxnChg chg="mod">
          <ac:chgData name="Kitazawa Masakiyo" userId="2bf3742da7ad8ecb" providerId="LiveId" clId="{92B543FD-5FC4-48B2-AB89-DDD4E3BED70F}" dt="2022-02-13T09:42:45.681" v="1297"/>
          <ac:cxnSpMkLst>
            <pc:docMk/>
            <pc:sldMk cId="2051420403" sldId="1063"/>
            <ac:cxnSpMk id="58" creationId="{14AE3EA5-22CE-4701-9027-A11C256E9E57}"/>
          </ac:cxnSpMkLst>
        </pc:cxnChg>
      </pc:sldChg>
      <pc:sldChg chg="addSp delSp modSp new del mod">
        <pc:chgData name="Kitazawa Masakiyo" userId="2bf3742da7ad8ecb" providerId="LiveId" clId="{92B543FD-5FC4-48B2-AB89-DDD4E3BED70F}" dt="2022-02-13T17:07:58.885" v="7418" actId="2696"/>
        <pc:sldMkLst>
          <pc:docMk/>
          <pc:sldMk cId="2387407136" sldId="1064"/>
        </pc:sldMkLst>
        <pc:spChg chg="del">
          <ac:chgData name="Kitazawa Masakiyo" userId="2bf3742da7ad8ecb" providerId="LiveId" clId="{92B543FD-5FC4-48B2-AB89-DDD4E3BED70F}" dt="2022-02-13T09:07:23.211" v="681" actId="478"/>
          <ac:spMkLst>
            <pc:docMk/>
            <pc:sldMk cId="2387407136" sldId="1064"/>
            <ac:spMk id="2" creationId="{331A9247-9364-4BF3-907E-CCE251641228}"/>
          </ac:spMkLst>
        </pc:spChg>
        <pc:spChg chg="mod">
          <ac:chgData name="Kitazawa Masakiyo" userId="2bf3742da7ad8ecb" providerId="LiveId" clId="{92B543FD-5FC4-48B2-AB89-DDD4E3BED70F}" dt="2022-02-13T09:07:11.138" v="680" actId="403"/>
          <ac:spMkLst>
            <pc:docMk/>
            <pc:sldMk cId="2387407136" sldId="1064"/>
            <ac:spMk id="3" creationId="{9FD54243-E7E4-41ED-83B9-8DFADC35B746}"/>
          </ac:spMkLst>
        </pc:spChg>
        <pc:spChg chg="add mod">
          <ac:chgData name="Kitazawa Masakiyo" userId="2bf3742da7ad8ecb" providerId="LiveId" clId="{92B543FD-5FC4-48B2-AB89-DDD4E3BED70F}" dt="2022-02-13T17:03:35.266" v="7213" actId="1076"/>
          <ac:spMkLst>
            <pc:docMk/>
            <pc:sldMk cId="2387407136" sldId="1064"/>
            <ac:spMk id="4" creationId="{25F5E6B2-DE5D-4F85-B2AB-B5AD2ACB33F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" creationId="{359B975C-1495-47E4-B343-41521E1E080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" creationId="{D13F60ED-1943-47CE-A27A-6DF4FB589D6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" creationId="{CD99BBCA-255C-49A1-8245-7792D2B38C1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" creationId="{63452873-910D-4C3B-A4C2-A7CB1C96BE2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" creationId="{37A000A1-1E2D-4C96-B646-A2E5FDB166D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" creationId="{B0BEF3F2-55EA-4D3D-86B9-7592EBDFF4F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" creationId="{2CDA0C6C-2EFB-4205-84DC-8C040458EFA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" creationId="{016A85B2-15E9-474C-BFE1-3FA246FB4CB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" creationId="{DCF5DFF0-A0EF-4E22-9353-CDC1DEDCF56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" creationId="{858D0A48-45DE-49F7-827E-2BC4781BFB6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" creationId="{F19D1F4C-C20D-4FDD-90BF-1B01B3E986C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" creationId="{FF934541-9B8D-4BAF-AEEC-C5EA8035F88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" creationId="{AD54A713-3F9C-4C69-AEC6-4C62ED704F7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" creationId="{6D94CAE0-DCDB-4FB6-BE53-135C582236D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" creationId="{9CEFDEA7-9687-4C52-82EC-C14F20CF00A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" creationId="{345B6B74-5E1C-4C6F-B56A-EFE9BF1FDBB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2" creationId="{DE44B7C9-79E5-4C1C-9A8C-E4970AEE1C5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3" creationId="{9DD5A58D-DF0F-4D88-A05A-11FAD090025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4" creationId="{55B39AAA-3B94-4AB3-B49D-AD139207587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5" creationId="{B03230B5-F85B-465E-A6DD-76F6B9069E2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6" creationId="{F90C2985-6268-4787-9B9A-EF16CA7BA62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7" creationId="{B51AC023-8AF0-40E9-93D9-10E08757407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8" creationId="{BB2709C8-6C37-4D8D-9BDD-036E3AB7880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9" creationId="{091CFE72-B753-4461-A8F0-F0C2DEF82C5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0" creationId="{C7BD02D5-0D12-4027-9EEA-D87187A6545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1" creationId="{26E5D8A5-928B-4488-8C41-FA5BA38C35A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2" creationId="{9C9D335A-4BDA-420C-A4D3-DC191CAAD63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3" creationId="{EAB456F4-BAA7-4E0D-9E8C-C16E1161F04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4" creationId="{13BE8EAC-18F2-4F64-8EAE-A27EB5A377A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5" creationId="{85C04489-690B-4FF9-8702-696A431DACA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6" creationId="{FC7E888F-5F56-4BAE-B7E9-26AE1964FD3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7" creationId="{BC47DDE8-B528-47DE-88D3-2B7FA7AE979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8" creationId="{CA7ACD89-7FE3-4850-B3B4-34BA1E995A7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9" creationId="{775CBDD4-3FEF-48AD-A294-CD03F69977B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0" creationId="{77F9033E-CC24-4904-97BE-7274B076935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1" creationId="{AF1E365D-6B36-486D-A9D2-0CACE8F416C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2" creationId="{71B5406F-4740-4333-B8CE-5D451C92878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3" creationId="{869B0728-EEFC-45BC-A2C6-BDA89D23100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4" creationId="{8E00A683-6D14-40AD-B30D-67128D45445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5" creationId="{1D7A7DE0-B309-4A51-9551-CA4CC5270FD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6" creationId="{65F03465-3B4E-43D6-9490-58BE6CB408E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7" creationId="{06AACF42-6D4C-4623-B137-3B871C11C73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8" creationId="{99661D55-30C1-489C-809B-4A030061774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9" creationId="{21BC89B1-D18F-48B5-9434-2A679522505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0" creationId="{4571EC27-63B0-40AF-BF2E-5F808393CA8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1" creationId="{95B6A1D2-EDD5-4CC1-8118-9A2B9F7DC85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2" creationId="{6C196804-93AA-4EC6-B7CD-2441633314B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3" creationId="{72B7B494-50EB-404C-8C63-9990748ADBA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4" creationId="{F1106B93-66A5-445C-BD2C-729882880A5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5" creationId="{DC56DAED-2102-4380-8EDF-30E3FA49B19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6" creationId="{DC9C0842-FA1B-4C91-99AE-41D9489647C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7" creationId="{B6F5225C-20E2-428A-8E78-3D794CB0710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8" creationId="{12F93077-032E-4536-94E0-9D5848E58E0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9" creationId="{0254CCC0-E067-4045-AF22-9F95DA2E6C0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0" creationId="{E86FBCE6-C051-47B0-892A-097203FE123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1" creationId="{98D216B2-0DDF-42B5-8043-D3BFBD4C7F4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2" creationId="{1D147F77-E091-4497-B389-89D2751EDC1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3" creationId="{3A022999-A32F-45CD-9C10-EB72F395C0E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4" creationId="{94E96605-4194-4A7C-8F81-6EC1BFE861D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5" creationId="{61248A0F-71E6-4116-AA5A-E62A2D9249A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6" creationId="{CB93E13A-CF7C-413D-9CBA-F3306E35178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7" creationId="{03A990E3-8546-4784-964E-8E9BDF66677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8" creationId="{0E0A5869-88E2-49CD-927A-A026B1A334A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9" creationId="{4BD8F640-DB1E-4157-B40C-7C5C606BAD2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0" creationId="{B994DAA5-E714-4593-93B9-95501E02F71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1" creationId="{5965D32F-EE47-4FE6-A0F9-61BD5BF8146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2" creationId="{CF5CA69E-4D54-4EF8-BD6F-48D215178CB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3" creationId="{34BA7C8F-93CE-4D52-B8E1-49897910D7D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4" creationId="{7367A9A3-B7B0-4A2A-93B3-23F6B4299BE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5" creationId="{E8B6C3F2-95EA-4EAE-BD0A-B686535E035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6" creationId="{6AA95BF1-8D10-4DE2-A407-FB0B95C4EC3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7" creationId="{E227F04D-8DC5-48CD-A2A1-04D608ABEC6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8" creationId="{45538914-E269-454E-8D95-C1CD7184892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9" creationId="{02C08E5D-EE21-4952-B836-4FCD2205A27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0" creationId="{901105CD-F76F-480C-9F0C-886F148EF39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1" creationId="{789905A3-4AB5-4CA4-887E-9E851F83177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2" creationId="{B3DF3B29-9211-4A6D-A321-5E010EBC023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3" creationId="{95C7B3B3-76ED-42D2-8CC8-B3CA2143DBA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4" creationId="{D0BF7216-8A76-46A6-9DD0-24A7EBC3952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5" creationId="{CB3C11A8-E416-428E-9CAB-7F204E1029B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6" creationId="{075CE27C-619D-4490-BB03-78D51E41DB4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7" creationId="{6763031C-BE7D-4A9E-980B-8077C3989E8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8" creationId="{D33D5537-404B-40F4-8F66-81AE9C8E4C2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9" creationId="{7143E16D-0DC5-4DCA-9057-C883FAC081F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0" creationId="{0DC1449B-0CCE-455A-927D-4AF6FDAB47E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1" creationId="{E65C1BF2-A789-45CE-AD4E-FFDC5F03E5E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2" creationId="{CEDCFCF0-8E56-4CD8-B934-E0EA5914A18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3" creationId="{E43FC5C1-94A0-4323-A308-DD7115FEBEB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4" creationId="{189925BC-7611-42F2-9418-8F969A029C8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5" creationId="{DE559087-BE67-438E-9C67-1BC01EE4EA2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6" creationId="{B1878031-C0FD-4AB0-A629-4FDABDEBA05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7" creationId="{0CAE1191-F4C1-4742-8C6A-07283EBA307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8" creationId="{3E859478-B4A3-4A26-B7B8-A255C1A166A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9" creationId="{E78CE9A7-ACE4-4658-8EF9-092385B171E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0" creationId="{CBB478E6-F28B-485A-8334-9DC045B48DA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1" creationId="{AAE4509F-006D-46CE-A5B2-81A6D8EA428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2" creationId="{931413C9-43CC-40F7-BD18-636BE016A59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3" creationId="{8E2563FB-EF04-40D2-A889-E4A53399A34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4" creationId="{96876732-0854-4F61-8D29-2ECDB622303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5" creationId="{A99A566A-206E-4514-9F5B-8003E97E891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6" creationId="{613D8214-2CB8-4BD7-8AFA-A1C2FCBBBBE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7" creationId="{E96AF13E-0134-4DE0-937D-89C8844C430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8" creationId="{B91BBE21-1F7F-4301-9709-37E8B6756B6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9" creationId="{5FF5B36A-AED4-444C-B374-1965014E318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0" creationId="{94D691F6-9FC8-4754-8604-F257371D6D4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1" creationId="{DBA2C5D9-038E-4358-B494-24CA7062E6E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2" creationId="{0089B4A0-BC6A-40C9-95E0-0F1B65E887B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3" creationId="{1D157B43-E1FB-4B28-8F6A-B647AFC3563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4" creationId="{F2E91C1A-9B41-4AF1-A698-66B0283775F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5" creationId="{AC31D80B-CDCA-4583-8C57-4CB7ACF5097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6" creationId="{FE1BCF29-0472-4072-B2D2-E7A4FE81E1A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7" creationId="{41DAC84C-1BFE-4DC3-BFD7-8263A42CFD4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8" creationId="{7C96F8EC-C733-4006-977C-53A44A41CB8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9" creationId="{D80B17E5-C4DC-4957-A79D-1A78C55CD23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0" creationId="{7D4E2135-107F-4340-AF65-4AA734F0F7E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1" creationId="{9489429E-67E3-41C4-8293-FE8206C93D6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2" creationId="{8EE81444-7960-4EC2-9AF7-2A2CA42B8E6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3" creationId="{0FA3DE04-49F0-4AC6-86FD-8784E3D9F7C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4" creationId="{39981413-AF05-4182-9A69-5509E4F0FDC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5" creationId="{0CD2DC6C-BEB5-4796-8296-2E82601F01E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6" creationId="{624ACDBF-802F-4D8F-9315-30B12B2C2E4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7" creationId="{9F0C1725-32CC-4F3A-A10B-F32779E6B8C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8" creationId="{CA12723E-4AB1-4815-AFEC-A6C2C67CD47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9" creationId="{99607145-7492-4E68-9DCD-C61334688DE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0" creationId="{55076720-BE16-477D-B729-A8AC7592791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1" creationId="{EDFE2C2A-3AE7-481A-83E6-1A2EAECA763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2" creationId="{81A716A2-EB40-4FA5-A145-A9DD2F3D5B2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3" creationId="{EDD5577C-B9BF-4B8F-974E-6327F8B2EAF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4" creationId="{7265FAA6-5375-4710-81A6-F657F2F307E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5" creationId="{DBAF9230-C922-48FB-A73A-42982B8896C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6" creationId="{80DE3BC7-280B-4D2B-8512-AB557B1AD54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7" creationId="{72994905-5093-4188-863E-13B51698AF8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8" creationId="{01FEAA8A-3EBB-443F-9BF5-C4EABECF8FC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9" creationId="{79E28DF6-B163-478D-BF9E-26062BEBB4E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0" creationId="{3E8E6ABD-E347-48E3-B615-3131957BF27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1" creationId="{5BD8B575-00DC-4E56-B056-8DA97066252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2" creationId="{642F866E-8512-4F22-A0AA-4AEF0DA8D05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3" creationId="{40D60A52-884D-44A5-B605-ED8B169AB0B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4" creationId="{91B8236E-6DCC-49E0-8711-F5EED681DF6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5" creationId="{57B88070-B9A2-4618-BF05-C41731F258D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6" creationId="{14F8767B-2855-4801-8DFA-9B726E8D7AC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7" creationId="{5EBEABB2-2D7D-4F2E-9AAA-ABB14EBD691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8" creationId="{5F903BC9-53AA-4E7B-8476-7C5865E6516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9" creationId="{D3DD470C-7EB4-4D0F-B71C-23148D6445E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0" creationId="{DFC18A01-518C-4875-98EC-39149BE420D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1" creationId="{B23A135B-E974-4536-B64A-18161DF8067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2" creationId="{AC06BA09-DF69-4150-A507-9DC2761421C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3" creationId="{F7EE5EDF-1400-4747-AE3D-36D8C956F1E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4" creationId="{FAE408E0-8146-4279-92D1-F1726925AD0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5" creationId="{5D97FDE5-686F-4518-9235-62EFDC5DAAD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6" creationId="{E8FD313F-2B95-4C3D-917D-85684DF071F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7" creationId="{A309C90E-AB13-42D3-B504-75EC1A2F6D3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8" creationId="{A60759D2-DA2F-44DE-A32B-7E354D8E71D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9" creationId="{A2321F27-7C35-416E-A16C-27B006588C7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0" creationId="{08BF8422-921F-48CA-80C4-BA3DCED45DA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1" creationId="{1573609E-3667-48E0-A1F3-BEF91F7CE58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2" creationId="{F64D1890-6486-40EC-ADF4-2A277B0BEAF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3" creationId="{6AC75909-9450-4C33-8591-4680F809DCD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4" creationId="{64460AC0-6590-49F1-86A9-AAD5D513D03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5" creationId="{82D1B8F4-0637-4F1D-B166-AEF2A295160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6" creationId="{FD82AC91-4C51-487A-A6A1-6885F3E1DC6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7" creationId="{D05665FD-A33A-4696-ADEA-ECC0499716F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8" creationId="{35FC1107-B1C0-4161-869B-C6430C23D0F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9" creationId="{D787664C-BB60-4465-B934-62D728E0663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0" creationId="{A7B3471C-D500-4F79-BADE-C05E97013CB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1" creationId="{196D85EE-35AE-4418-98D9-541370DBDC2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2" creationId="{B6B4C0B5-6034-4B95-A3A7-BB5A4E1730D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3" creationId="{5DA092FC-C6CC-4FC9-BC6D-6871C6A1131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4" creationId="{6694255B-6D16-48DE-B17B-12A107DEBFA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5" creationId="{E00B0BE9-9FFB-419F-A9A3-1875E3C031F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6" creationId="{6C0F16BA-B4B4-4188-93B4-53BBA8A4D90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7" creationId="{0D2A2316-F8C3-48FD-91A2-1E0416BEFCA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8" creationId="{F9708339-689D-431C-A13C-93D96865AB3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9" creationId="{CACCF7B5-A9CF-4D37-B1CD-4A2F976479B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0" creationId="{180C8064-AC56-4316-BC25-4F657C641A6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1" creationId="{3DB9EE6D-7A9E-497D-843C-D96341ABDF3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2" creationId="{010A790B-78BB-42D2-95C7-85879D57D83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3" creationId="{E5346F3E-96A9-4CF6-A0B1-78F4A622195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4" creationId="{3F66FE0D-A699-4476-AF75-DB604EB93A6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5" creationId="{1A920742-18DA-45E5-9006-0772C3303A8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6" creationId="{95B4B157-BCA2-4F92-8889-7132BD441EA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7" creationId="{0D07054F-DCEC-4977-9955-804BD52B751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8" creationId="{24BF1FF4-3890-4C2B-9D77-DB469E9EF84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9" creationId="{566D16E3-F3B4-49C8-B6A4-994A3BDDB27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0" creationId="{CDB60556-2539-4F32-8B52-02C85973B02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1" creationId="{8774CD06-9238-4D51-93B4-B6513CA65C7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2" creationId="{A5D6065B-ECE7-4C4A-A230-B0D73CE20FA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3" creationId="{C6BE8732-5E23-4F4D-B027-F6E88EA1265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4" creationId="{1E56851D-4BCA-4EC2-83E4-82B6AE72DC2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5" creationId="{96CF74DB-2F89-4317-AE9A-39A6BC7EE97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6" creationId="{8AC4538B-71C2-4041-9EA4-5541865FCA5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7" creationId="{DFDD4CCA-EFB1-4258-B8F5-D47B60245B4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8" creationId="{C360300E-3F30-4FA8-94E6-951D1E97D78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9" creationId="{4730AC13-0745-49EF-AB87-A268D4B136B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0" creationId="{595FC41D-AADC-41D6-9AA8-5596B95E2CC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1" creationId="{B899F7C3-5EB0-423D-AB10-9FCD51DC673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2" creationId="{ACEEE9A3-7BC0-4C24-963F-FE673825CA1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3" creationId="{5CFEF39C-1EBE-4D1A-B784-3409310DF33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4" creationId="{4E1FB4DC-3419-4E7E-BF35-24D82FCA90B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5" creationId="{2FC89C79-478C-4118-8B7B-95F7F138AC31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7" creationId="{72A733EF-B1B1-4D5F-AEAF-896D5071FF9C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8" creationId="{7AA43C53-E3B3-41AB-9C1E-9B31477DD099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1" creationId="{6D7164BB-E3CF-42B8-8127-36EF620F7A57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2" creationId="{D2A1C8C4-1F58-464E-871C-A2EB0EF9454F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3" creationId="{D0D92E44-8508-4F08-971E-4445A9B40109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4" creationId="{1EEBF9AF-1239-4550-BEAD-B9440A08EEDE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5" creationId="{BDB48632-A1F2-4959-9B7A-436058CE540C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6" creationId="{EABDEB66-A258-4AF1-B075-1BA3619DF57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7" creationId="{5DF5BFF3-A966-42A0-8C23-2ACFD58172E1}"/>
          </ac:spMkLst>
        </pc:spChg>
        <pc:grpChg chg="add mod">
          <ac:chgData name="Kitazawa Masakiyo" userId="2bf3742da7ad8ecb" providerId="LiveId" clId="{92B543FD-5FC4-48B2-AB89-DDD4E3BED70F}" dt="2022-02-13T17:05:59.267" v="7334" actId="1076"/>
          <ac:grpSpMkLst>
            <pc:docMk/>
            <pc:sldMk cId="2387407136" sldId="1064"/>
            <ac:grpSpMk id="206" creationId="{A22B0F86-21CC-40AB-AE82-2B24BCB3F32A}"/>
          </ac:grpSpMkLst>
        </pc:grpChg>
        <pc:grpChg chg="add mod">
          <ac:chgData name="Kitazawa Masakiyo" userId="2bf3742da7ad8ecb" providerId="LiveId" clId="{92B543FD-5FC4-48B2-AB89-DDD4E3BED70F}" dt="2022-02-13T17:05:59.267" v="7334" actId="1076"/>
          <ac:grpSpMkLst>
            <pc:docMk/>
            <pc:sldMk cId="2387407136" sldId="1064"/>
            <ac:grpSpMk id="210" creationId="{E1FE5651-7774-44E2-9268-FE945DE82AFC}"/>
          </ac:grpSpMkLst>
        </pc:grpChg>
        <pc:cxnChg chg="add mod">
          <ac:chgData name="Kitazawa Masakiyo" userId="2bf3742da7ad8ecb" providerId="LiveId" clId="{92B543FD-5FC4-48B2-AB89-DDD4E3BED70F}" dt="2022-02-13T17:05:59.267" v="7334" actId="1076"/>
          <ac:cxnSpMkLst>
            <pc:docMk/>
            <pc:sldMk cId="2387407136" sldId="1064"/>
            <ac:cxnSpMk id="7" creationId="{DE458DB2-199E-4C66-BFB2-8B02A5A79A5D}"/>
          </ac:cxnSpMkLst>
        </pc:cxnChg>
        <pc:cxnChg chg="add mod">
          <ac:chgData name="Kitazawa Masakiyo" userId="2bf3742da7ad8ecb" providerId="LiveId" clId="{92B543FD-5FC4-48B2-AB89-DDD4E3BED70F}" dt="2022-02-13T17:05:59.267" v="7334" actId="1076"/>
          <ac:cxnSpMkLst>
            <pc:docMk/>
            <pc:sldMk cId="2387407136" sldId="1064"/>
            <ac:cxnSpMk id="209" creationId="{73DAB106-92AF-4403-B696-F473BA3EA290}"/>
          </ac:cxnSpMkLst>
        </pc:cxnChg>
      </pc:sldChg>
      <pc:sldChg chg="addSp delSp modSp new mod">
        <pc:chgData name="Kitazawa Masakiyo" userId="2bf3742da7ad8ecb" providerId="LiveId" clId="{92B543FD-5FC4-48B2-AB89-DDD4E3BED70F}" dt="2022-02-14T00:31:09.730" v="11261" actId="1076"/>
        <pc:sldMkLst>
          <pc:docMk/>
          <pc:sldMk cId="2652371467" sldId="1065"/>
        </pc:sldMkLst>
        <pc:spChg chg="del mod">
          <ac:chgData name="Kitazawa Masakiyo" userId="2bf3742da7ad8ecb" providerId="LiveId" clId="{92B543FD-5FC4-48B2-AB89-DDD4E3BED70F}" dt="2022-02-13T09:17:42.453" v="959" actId="478"/>
          <ac:spMkLst>
            <pc:docMk/>
            <pc:sldMk cId="2652371467" sldId="1065"/>
            <ac:spMk id="2" creationId="{4581CF33-75D1-4E25-9FB4-2023D2872249}"/>
          </ac:spMkLst>
        </pc:spChg>
        <pc:spChg chg="add mod">
          <ac:chgData name="Kitazawa Masakiyo" userId="2bf3742da7ad8ecb" providerId="LiveId" clId="{92B543FD-5FC4-48B2-AB89-DDD4E3BED70F}" dt="2022-02-14T00:28:42.795" v="11219" actId="1076"/>
          <ac:spMkLst>
            <pc:docMk/>
            <pc:sldMk cId="2652371467" sldId="1065"/>
            <ac:spMk id="2" creationId="{B43B98DA-6B45-48F0-BAF4-2F2F1E0EDE4A}"/>
          </ac:spMkLst>
        </pc:spChg>
        <pc:spChg chg="mod">
          <ac:chgData name="Kitazawa Masakiyo" userId="2bf3742da7ad8ecb" providerId="LiveId" clId="{92B543FD-5FC4-48B2-AB89-DDD4E3BED70F}" dt="2022-02-13T09:17:38.394" v="957" actId="20577"/>
          <ac:spMkLst>
            <pc:docMk/>
            <pc:sldMk cId="2652371467" sldId="1065"/>
            <ac:spMk id="3" creationId="{56BF4563-2810-4D7C-8A6B-13AAA1A63B84}"/>
          </ac:spMkLst>
        </pc:spChg>
        <pc:spChg chg="add mod">
          <ac:chgData name="Kitazawa Masakiyo" userId="2bf3742da7ad8ecb" providerId="LiveId" clId="{92B543FD-5FC4-48B2-AB89-DDD4E3BED70F}" dt="2022-02-14T00:28:33.013" v="11217" actId="1036"/>
          <ac:spMkLst>
            <pc:docMk/>
            <pc:sldMk cId="2652371467" sldId="1065"/>
            <ac:spMk id="5" creationId="{BBBEF888-CBD2-4AE7-BE7A-89C2B3C5B320}"/>
          </ac:spMkLst>
        </pc:spChg>
        <pc:spChg chg="add del mod">
          <ac:chgData name="Kitazawa Masakiyo" userId="2bf3742da7ad8ecb" providerId="LiveId" clId="{92B543FD-5FC4-48B2-AB89-DDD4E3BED70F}" dt="2022-02-14T00:29:28.064" v="11227" actId="478"/>
          <ac:spMkLst>
            <pc:docMk/>
            <pc:sldMk cId="2652371467" sldId="1065"/>
            <ac:spMk id="6" creationId="{CA42FDCC-F814-4821-88AD-73C7CD8D0D8F}"/>
          </ac:spMkLst>
        </pc:spChg>
        <pc:spChg chg="add mod">
          <ac:chgData name="Kitazawa Masakiyo" userId="2bf3742da7ad8ecb" providerId="LiveId" clId="{92B543FD-5FC4-48B2-AB89-DDD4E3BED70F}" dt="2022-02-14T00:30:35.299" v="11238" actId="1076"/>
          <ac:spMkLst>
            <pc:docMk/>
            <pc:sldMk cId="2652371467" sldId="1065"/>
            <ac:spMk id="10" creationId="{9108F054-E2F8-4555-9F4D-87879891BF42}"/>
          </ac:spMkLst>
        </pc:spChg>
        <pc:spChg chg="add del">
          <ac:chgData name="Kitazawa Masakiyo" userId="2bf3742da7ad8ecb" providerId="LiveId" clId="{92B543FD-5FC4-48B2-AB89-DDD4E3BED70F}" dt="2022-02-13T12:26:49.780" v="1329" actId="478"/>
          <ac:spMkLst>
            <pc:docMk/>
            <pc:sldMk cId="2652371467" sldId="1065"/>
            <ac:spMk id="15" creationId="{6F1B4F16-78A9-4BD4-810D-F1B6D1597B18}"/>
          </ac:spMkLst>
        </pc:spChg>
        <pc:spChg chg="add mod">
          <ac:chgData name="Kitazawa Masakiyo" userId="2bf3742da7ad8ecb" providerId="LiveId" clId="{92B543FD-5FC4-48B2-AB89-DDD4E3BED70F}" dt="2022-02-14T00:26:24.837" v="11154" actId="403"/>
          <ac:spMkLst>
            <pc:docMk/>
            <pc:sldMk cId="2652371467" sldId="1065"/>
            <ac:spMk id="16" creationId="{6A571616-3BB5-4B66-BF24-E51DBFE8CE0D}"/>
          </ac:spMkLst>
        </pc:spChg>
        <pc:spChg chg="add mod">
          <ac:chgData name="Kitazawa Masakiyo" userId="2bf3742da7ad8ecb" providerId="LiveId" clId="{92B543FD-5FC4-48B2-AB89-DDD4E3BED70F}" dt="2022-02-14T00:26:32.684" v="11155" actId="1076"/>
          <ac:spMkLst>
            <pc:docMk/>
            <pc:sldMk cId="2652371467" sldId="1065"/>
            <ac:spMk id="17" creationId="{31EFA2D7-9ECA-4017-97AD-BC70E26C3849}"/>
          </ac:spMkLst>
        </pc:spChg>
        <pc:spChg chg="add mod">
          <ac:chgData name="Kitazawa Masakiyo" userId="2bf3742da7ad8ecb" providerId="LiveId" clId="{92B543FD-5FC4-48B2-AB89-DDD4E3BED70F}" dt="2022-02-14T00:30:57.633" v="11260" actId="1036"/>
          <ac:spMkLst>
            <pc:docMk/>
            <pc:sldMk cId="2652371467" sldId="1065"/>
            <ac:spMk id="18" creationId="{1DD1078D-084E-4C55-A3D6-8F56B7814A79}"/>
          </ac:spMkLst>
        </pc:spChg>
        <pc:spChg chg="add mod">
          <ac:chgData name="Kitazawa Masakiyo" userId="2bf3742da7ad8ecb" providerId="LiveId" clId="{92B543FD-5FC4-48B2-AB89-DDD4E3BED70F}" dt="2022-02-14T00:27:55.066" v="11185" actId="1076"/>
          <ac:spMkLst>
            <pc:docMk/>
            <pc:sldMk cId="2652371467" sldId="1065"/>
            <ac:spMk id="19" creationId="{C2EDE751-B8BE-4F58-A098-4C829F55EAD9}"/>
          </ac:spMkLst>
        </pc:spChg>
        <pc:spChg chg="add mod">
          <ac:chgData name="Kitazawa Masakiyo" userId="2bf3742da7ad8ecb" providerId="LiveId" clId="{92B543FD-5FC4-48B2-AB89-DDD4E3BED70F}" dt="2022-02-14T00:30:52.041" v="11243" actId="207"/>
          <ac:spMkLst>
            <pc:docMk/>
            <pc:sldMk cId="2652371467" sldId="1065"/>
            <ac:spMk id="21" creationId="{58307DB3-6166-4B3F-8BFF-2DF55CAFF5CB}"/>
          </ac:spMkLst>
        </pc:spChg>
        <pc:graphicFrameChg chg="add del mod">
          <ac:chgData name="Kitazawa Masakiyo" userId="2bf3742da7ad8ecb" providerId="LiveId" clId="{92B543FD-5FC4-48B2-AB89-DDD4E3BED70F}" dt="2022-02-13T17:25:38.455" v="7593" actId="478"/>
          <ac:graphicFrameMkLst>
            <pc:docMk/>
            <pc:sldMk cId="2652371467" sldId="1065"/>
            <ac:graphicFrameMk id="12" creationId="{67A1DEB9-283C-497E-ABD0-DE73D5EB0A9D}"/>
          </ac:graphicFrameMkLst>
        </pc:graphicFrameChg>
        <pc:graphicFrameChg chg="add del mod">
          <ac:chgData name="Kitazawa Masakiyo" userId="2bf3742da7ad8ecb" providerId="LiveId" clId="{92B543FD-5FC4-48B2-AB89-DDD4E3BED70F}" dt="2022-02-13T17:30:35.257" v="7606" actId="478"/>
          <ac:graphicFrameMkLst>
            <pc:docMk/>
            <pc:sldMk cId="2652371467" sldId="1065"/>
            <ac:graphicFrameMk id="14" creationId="{67A1DEB9-283C-497E-ABD0-DE73D5EB0A9D}"/>
          </ac:graphicFrameMkLst>
        </pc:graphicFrameChg>
        <pc:graphicFrameChg chg="add del mod">
          <ac:chgData name="Kitazawa Masakiyo" userId="2bf3742da7ad8ecb" providerId="LiveId" clId="{92B543FD-5FC4-48B2-AB89-DDD4E3BED70F}" dt="2022-02-13T17:27:25.936" v="7602" actId="478"/>
          <ac:graphicFrameMkLst>
            <pc:docMk/>
            <pc:sldMk cId="2652371467" sldId="1065"/>
            <ac:graphicFrameMk id="15" creationId="{67A1DEB9-283C-497E-ABD0-DE73D5EB0A9D}"/>
          </ac:graphicFrameMkLst>
        </pc:graphicFrameChg>
        <pc:graphicFrameChg chg="add mod">
          <ac:chgData name="Kitazawa Masakiyo" userId="2bf3742da7ad8ecb" providerId="LiveId" clId="{92B543FD-5FC4-48B2-AB89-DDD4E3BED70F}" dt="2022-02-14T00:30:09.666" v="11230" actId="1076"/>
          <ac:graphicFrameMkLst>
            <pc:docMk/>
            <pc:sldMk cId="2652371467" sldId="1065"/>
            <ac:graphicFrameMk id="20" creationId="{67A1DEB9-283C-497E-ABD0-DE73D5EB0A9D}"/>
          </ac:graphicFrameMkLst>
        </pc:graphicFrameChg>
        <pc:picChg chg="add mod">
          <ac:chgData name="Kitazawa Masakiyo" userId="2bf3742da7ad8ecb" providerId="LiveId" clId="{92B543FD-5FC4-48B2-AB89-DDD4E3BED70F}" dt="2022-02-14T00:27:55.066" v="11185" actId="1076"/>
          <ac:picMkLst>
            <pc:docMk/>
            <pc:sldMk cId="2652371467" sldId="1065"/>
            <ac:picMk id="4" creationId="{C77594EE-A241-4CFF-B502-B313E8349329}"/>
          </ac:picMkLst>
        </pc:picChg>
        <pc:picChg chg="add mod">
          <ac:chgData name="Kitazawa Masakiyo" userId="2bf3742da7ad8ecb" providerId="LiveId" clId="{92B543FD-5FC4-48B2-AB89-DDD4E3BED70F}" dt="2022-02-14T00:31:09.730" v="11261" actId="1076"/>
          <ac:picMkLst>
            <pc:docMk/>
            <pc:sldMk cId="2652371467" sldId="1065"/>
            <ac:picMk id="11" creationId="{DC768F5A-1AFC-4562-BBCE-C8714888BCE7}"/>
          </ac:picMkLst>
        </pc:picChg>
        <pc:picChg chg="add mod">
          <ac:chgData name="Kitazawa Masakiyo" userId="2bf3742da7ad8ecb" providerId="LiveId" clId="{92B543FD-5FC4-48B2-AB89-DDD4E3BED70F}" dt="2022-02-14T00:27:55.066" v="11185" actId="1076"/>
          <ac:picMkLst>
            <pc:docMk/>
            <pc:sldMk cId="2652371467" sldId="1065"/>
            <ac:picMk id="15" creationId="{815011AF-AE54-4EEF-9940-D64348CCE0DA}"/>
          </ac:picMkLst>
        </pc:picChg>
        <pc:picChg chg="add mod">
          <ac:chgData name="Kitazawa Masakiyo" userId="2bf3742da7ad8ecb" providerId="LiveId" clId="{92B543FD-5FC4-48B2-AB89-DDD4E3BED70F}" dt="2022-02-14T00:28:10.002" v="11186" actId="1076"/>
          <ac:picMkLst>
            <pc:docMk/>
            <pc:sldMk cId="2652371467" sldId="1065"/>
            <ac:picMk id="22" creationId="{81000E07-8595-40B1-854B-3F3B49DC9056}"/>
          </ac:picMkLst>
        </pc:picChg>
        <pc:cxnChg chg="add mod">
          <ac:chgData name="Kitazawa Masakiyo" userId="2bf3742da7ad8ecb" providerId="LiveId" clId="{92B543FD-5FC4-48B2-AB89-DDD4E3BED70F}" dt="2022-02-14T00:28:10.002" v="11186" actId="1076"/>
          <ac:cxnSpMkLst>
            <pc:docMk/>
            <pc:sldMk cId="2652371467" sldId="1065"/>
            <ac:cxnSpMk id="7" creationId="{F68B9F76-9ECA-41D7-A23E-B5EE9DBFB47A}"/>
          </ac:cxnSpMkLst>
        </pc:cxnChg>
        <pc:cxnChg chg="add del">
          <ac:chgData name="Kitazawa Masakiyo" userId="2bf3742da7ad8ecb" providerId="LiveId" clId="{92B543FD-5FC4-48B2-AB89-DDD4E3BED70F}" dt="2022-02-13T12:25:56.356" v="1321" actId="21"/>
          <ac:cxnSpMkLst>
            <pc:docMk/>
            <pc:sldMk cId="2652371467" sldId="1065"/>
            <ac:cxnSpMk id="9" creationId="{60252678-92AD-4EDA-A714-80381EC82327}"/>
          </ac:cxnSpMkLst>
        </pc:cxnChg>
        <pc:cxnChg chg="add del">
          <ac:chgData name="Kitazawa Masakiyo" userId="2bf3742da7ad8ecb" providerId="LiveId" clId="{92B543FD-5FC4-48B2-AB89-DDD4E3BED70F}" dt="2022-02-13T12:26:07.187" v="1324" actId="478"/>
          <ac:cxnSpMkLst>
            <pc:docMk/>
            <pc:sldMk cId="2652371467" sldId="1065"/>
            <ac:cxnSpMk id="11" creationId="{562618F1-0210-4F71-A85E-442A66DBCAFE}"/>
          </ac:cxnSpMkLst>
        </pc:cxnChg>
        <pc:cxnChg chg="add mod">
          <ac:chgData name="Kitazawa Masakiyo" userId="2bf3742da7ad8ecb" providerId="LiveId" clId="{92B543FD-5FC4-48B2-AB89-DDD4E3BED70F}" dt="2022-02-14T00:29:15.090" v="11224" actId="14100"/>
          <ac:cxnSpMkLst>
            <pc:docMk/>
            <pc:sldMk cId="2652371467" sldId="1065"/>
            <ac:cxnSpMk id="13" creationId="{46652122-706C-4E1F-8C98-6EA74B1DAD6D}"/>
          </ac:cxnSpMkLst>
        </pc:cxnChg>
      </pc:sldChg>
      <pc:sldChg chg="addSp delSp modSp new mod ord">
        <pc:chgData name="Kitazawa Masakiyo" userId="2bf3742da7ad8ecb" providerId="LiveId" clId="{92B543FD-5FC4-48B2-AB89-DDD4E3BED70F}" dt="2022-02-14T00:38:00.947" v="11374" actId="1076"/>
        <pc:sldMkLst>
          <pc:docMk/>
          <pc:sldMk cId="3934834638" sldId="1066"/>
        </pc:sldMkLst>
        <pc:spChg chg="add mod">
          <ac:chgData name="Kitazawa Masakiyo" userId="2bf3742da7ad8ecb" providerId="LiveId" clId="{92B543FD-5FC4-48B2-AB89-DDD4E3BED70F}" dt="2022-02-14T00:32:34.209" v="11266" actId="1076"/>
          <ac:spMkLst>
            <pc:docMk/>
            <pc:sldMk cId="3934834638" sldId="1066"/>
            <ac:spMk id="2" creationId="{33FD257A-722C-45E0-9B89-202DA740B5A2}"/>
          </ac:spMkLst>
        </pc:spChg>
        <pc:spChg chg="del">
          <ac:chgData name="Kitazawa Masakiyo" userId="2bf3742da7ad8ecb" providerId="LiveId" clId="{92B543FD-5FC4-48B2-AB89-DDD4E3BED70F}" dt="2022-02-13T12:39:34.126" v="1744" actId="478"/>
          <ac:spMkLst>
            <pc:docMk/>
            <pc:sldMk cId="3934834638" sldId="1066"/>
            <ac:spMk id="2" creationId="{F9030810-3B80-4B97-8EF4-49542C6E5C8E}"/>
          </ac:spMkLst>
        </pc:spChg>
        <pc:spChg chg="mod">
          <ac:chgData name="Kitazawa Masakiyo" userId="2bf3742da7ad8ecb" providerId="LiveId" clId="{92B543FD-5FC4-48B2-AB89-DDD4E3BED70F}" dt="2022-02-13T12:39:31.668" v="1743" actId="20577"/>
          <ac:spMkLst>
            <pc:docMk/>
            <pc:sldMk cId="3934834638" sldId="1066"/>
            <ac:spMk id="3" creationId="{1B92F667-3556-4F59-AF8B-1E97998156E7}"/>
          </ac:spMkLst>
        </pc:spChg>
        <pc:spChg chg="add mod">
          <ac:chgData name="Kitazawa Masakiyo" userId="2bf3742da7ad8ecb" providerId="LiveId" clId="{92B543FD-5FC4-48B2-AB89-DDD4E3BED70F}" dt="2022-02-14T00:33:39.226" v="11276" actId="403"/>
          <ac:spMkLst>
            <pc:docMk/>
            <pc:sldMk cId="3934834638" sldId="1066"/>
            <ac:spMk id="4" creationId="{B7BE3009-9ECF-41BE-B9D5-1470C3B20297}"/>
          </ac:spMkLst>
        </pc:spChg>
        <pc:spChg chg="add mod">
          <ac:chgData name="Kitazawa Masakiyo" userId="2bf3742da7ad8ecb" providerId="LiveId" clId="{92B543FD-5FC4-48B2-AB89-DDD4E3BED70F}" dt="2022-02-14T00:33:39.226" v="11276" actId="403"/>
          <ac:spMkLst>
            <pc:docMk/>
            <pc:sldMk cId="3934834638" sldId="1066"/>
            <ac:spMk id="5" creationId="{13E775EA-D110-450A-B5A5-06F8105B3255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15" creationId="{E0E50672-601B-4C3C-AB15-8901E501BFFA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16" creationId="{14BABB8E-8A66-40ED-80D4-41693182322B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17" creationId="{B862DDB4-DE06-4B62-9B23-C6548FC8708E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18" creationId="{AF3A44F3-D9F9-49A4-9E95-7E9A04E734A9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19" creationId="{59B895C4-8F79-4058-9B72-C36C063BAF66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0" creationId="{5544B559-1167-4819-8259-D964F959EA41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1" creationId="{CD418A23-EFC4-4602-AEF7-B77155F7648D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2" creationId="{FE507707-B27D-4E80-AD42-D7B67FA56EAA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3" creationId="{2367DA5D-5866-4611-B9B7-684EA364C507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4" creationId="{EEE7B61F-E76B-44A0-AA90-D36C1DFB8716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5" creationId="{267855F6-F31C-4B5F-ACBD-B4781B0A9BBF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6" creationId="{B824FF04-8124-430D-98CA-967B4A96C612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7" creationId="{51B71309-C5E9-4554-80A2-93CFBDC0D340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8" creationId="{A1BB68E6-4475-4073-9F20-AEC2D5BC3559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9" creationId="{6A488AC8-A2F8-4E58-82FA-B16C0E094724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0" creationId="{A68392BE-7453-4D18-BFE3-9958823F9738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1" creationId="{98280C9A-0689-4DA7-B0BC-4126432103D0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2" creationId="{1D070B8E-09CA-477F-A9CF-238A362E7D8B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3" creationId="{A764E811-4A84-4CBF-B651-6D764D2382ED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4" creationId="{F90D0A81-D2F8-4715-975A-78BECDA09D66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5" creationId="{EC41C5BA-FEEC-430B-9DA7-70631541F708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6" creationId="{4D1180D2-0375-47CF-B6DB-006891C4A312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7" creationId="{98E889CF-AC86-4700-ABC6-CCE88A1F7DDB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8" creationId="{118F27E4-BFB7-4AFA-BD8D-B4CE4FB96E60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9" creationId="{0D016073-10E8-43A5-AEE4-ECDB3BCD464E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0" creationId="{7E3B4F82-9473-4A3E-AB56-71047E673966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1" creationId="{4AD0A43C-7CC2-45C6-81A0-9FD12BED4E99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2" creationId="{050A80A9-9720-4936-937F-3DBB863CE903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3" creationId="{AE41CB33-86D3-40EA-BBA6-129CFE98DD5A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4" creationId="{40B48DD2-9702-4A05-B126-9A0215A535D3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5" creationId="{4CD423E9-4D35-4070-BB17-52956176C4CF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6" creationId="{791AE42A-3830-41B4-BD69-94399B732C9A}"/>
          </ac:spMkLst>
        </pc:spChg>
        <pc:spChg chg="add mod">
          <ac:chgData name="Kitazawa Masakiyo" userId="2bf3742da7ad8ecb" providerId="LiveId" clId="{92B543FD-5FC4-48B2-AB89-DDD4E3BED70F}" dt="2022-02-14T00:37:54.182" v="11373" actId="1038"/>
          <ac:spMkLst>
            <pc:docMk/>
            <pc:sldMk cId="3934834638" sldId="1066"/>
            <ac:spMk id="47" creationId="{31DCB756-22D9-46FA-9A36-70F610C386B4}"/>
          </ac:spMkLst>
        </pc:spChg>
        <pc:spChg chg="add mod">
          <ac:chgData name="Kitazawa Masakiyo" userId="2bf3742da7ad8ecb" providerId="LiveId" clId="{92B543FD-5FC4-48B2-AB89-DDD4E3BED70F}" dt="2022-02-14T00:33:17.201" v="11272" actId="1076"/>
          <ac:spMkLst>
            <pc:docMk/>
            <pc:sldMk cId="3934834638" sldId="1066"/>
            <ac:spMk id="49" creationId="{6615792D-1603-4020-BFAD-04838EDD47E4}"/>
          </ac:spMkLst>
        </pc:spChg>
        <pc:spChg chg="add mod">
          <ac:chgData name="Kitazawa Masakiyo" userId="2bf3742da7ad8ecb" providerId="LiveId" clId="{92B543FD-5FC4-48B2-AB89-DDD4E3BED70F}" dt="2022-02-14T00:33:44.809" v="11277" actId="403"/>
          <ac:spMkLst>
            <pc:docMk/>
            <pc:sldMk cId="3934834638" sldId="1066"/>
            <ac:spMk id="50" creationId="{F47D40AA-A1E8-48DD-AB48-B26A8036534F}"/>
          </ac:spMkLst>
        </pc:spChg>
        <pc:spChg chg="add del mod">
          <ac:chgData name="Kitazawa Masakiyo" userId="2bf3742da7ad8ecb" providerId="LiveId" clId="{92B543FD-5FC4-48B2-AB89-DDD4E3BED70F}" dt="2022-02-14T00:33:27.201" v="11274" actId="478"/>
          <ac:spMkLst>
            <pc:docMk/>
            <pc:sldMk cId="3934834638" sldId="1066"/>
            <ac:spMk id="53" creationId="{6AC58861-EEB5-42AE-9AFC-A994A9D29CC9}"/>
          </ac:spMkLst>
        </pc:spChg>
        <pc:spChg chg="add mod">
          <ac:chgData name="Kitazawa Masakiyo" userId="2bf3742da7ad8ecb" providerId="LiveId" clId="{92B543FD-5FC4-48B2-AB89-DDD4E3BED70F}" dt="2022-02-14T00:37:54.182" v="11373" actId="1038"/>
          <ac:spMkLst>
            <pc:docMk/>
            <pc:sldMk cId="3934834638" sldId="1066"/>
            <ac:spMk id="60" creationId="{1672BCC5-C618-48A9-BCCB-97F1FEE52D4E}"/>
          </ac:spMkLst>
        </pc:spChg>
        <pc:spChg chg="add mod">
          <ac:chgData name="Kitazawa Masakiyo" userId="2bf3742da7ad8ecb" providerId="LiveId" clId="{92B543FD-5FC4-48B2-AB89-DDD4E3BED70F}" dt="2022-02-14T00:37:54.182" v="11373" actId="1038"/>
          <ac:spMkLst>
            <pc:docMk/>
            <pc:sldMk cId="3934834638" sldId="1066"/>
            <ac:spMk id="65" creationId="{3E02891E-D197-4214-925E-8AA2729917A7}"/>
          </ac:spMkLst>
        </pc:spChg>
        <pc:grpChg chg="add mod">
          <ac:chgData name="Kitazawa Masakiyo" userId="2bf3742da7ad8ecb" providerId="LiveId" clId="{92B543FD-5FC4-48B2-AB89-DDD4E3BED70F}" dt="2022-02-14T00:33:10.624" v="11269" actId="1076"/>
          <ac:grpSpMkLst>
            <pc:docMk/>
            <pc:sldMk cId="3934834638" sldId="1066"/>
            <ac:grpSpMk id="6" creationId="{AD94829B-850E-4CC4-8D6D-D3B90DEA1C2D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7" creationId="{28478BD0-5300-4DBE-8FF9-7B0D83CC01C9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8" creationId="{DCBC72F5-C754-447E-AB8D-33E6F063656D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9" creationId="{C3CE05FE-0C74-4763-A956-E254D9965A28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10" creationId="{A144A4D2-ED7A-46C7-92CD-92E79D45E649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11" creationId="{B740C8D9-39F4-43E1-8A65-B1CA055C1F2A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12" creationId="{044D5358-2A03-4D19-9D3E-3C63A6AC0E4C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13" creationId="{9302F8ED-D769-42B5-9703-9A7B491E4388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14" creationId="{CC36D3DD-23F0-4192-BB01-9404BE4867D9}"/>
          </ac:grpSpMkLst>
        </pc:grpChg>
        <pc:picChg chg="add mod">
          <ac:chgData name="Kitazawa Masakiyo" userId="2bf3742da7ad8ecb" providerId="LiveId" clId="{92B543FD-5FC4-48B2-AB89-DDD4E3BED70F}" dt="2022-02-14T00:33:58.072" v="11280" actId="1076"/>
          <ac:picMkLst>
            <pc:docMk/>
            <pc:sldMk cId="3934834638" sldId="1066"/>
            <ac:picMk id="48" creationId="{53A736CA-67F5-48F2-9EAB-B35E790C22AF}"/>
          </ac:picMkLst>
        </pc:picChg>
        <pc:picChg chg="add mod modCrop">
          <ac:chgData name="Kitazawa Masakiyo" userId="2bf3742da7ad8ecb" providerId="LiveId" clId="{92B543FD-5FC4-48B2-AB89-DDD4E3BED70F}" dt="2022-02-14T00:32:57.482" v="11267" actId="1076"/>
          <ac:picMkLst>
            <pc:docMk/>
            <pc:sldMk cId="3934834638" sldId="1066"/>
            <ac:picMk id="52" creationId="{22FDE48E-6B64-4369-9031-DFD101D37B9F}"/>
          </ac:picMkLst>
        </pc:picChg>
        <pc:picChg chg="add del mod">
          <ac:chgData name="Kitazawa Masakiyo" userId="2bf3742da7ad8ecb" providerId="LiveId" clId="{92B543FD-5FC4-48B2-AB89-DDD4E3BED70F}" dt="2022-02-13T18:08:35.586" v="9498" actId="478"/>
          <ac:picMkLst>
            <pc:docMk/>
            <pc:sldMk cId="3934834638" sldId="1066"/>
            <ac:picMk id="55" creationId="{8E2FB060-11F5-43F0-853A-A60A788894DD}"/>
          </ac:picMkLst>
        </pc:picChg>
        <pc:picChg chg="add mod">
          <ac:chgData name="Kitazawa Masakiyo" userId="2bf3742da7ad8ecb" providerId="LiveId" clId="{92B543FD-5FC4-48B2-AB89-DDD4E3BED70F}" dt="2022-02-14T00:37:54.182" v="11373" actId="1038"/>
          <ac:picMkLst>
            <pc:docMk/>
            <pc:sldMk cId="3934834638" sldId="1066"/>
            <ac:picMk id="57" creationId="{CC94F7BF-8909-49D4-BAFD-7CA097FFD0D7}"/>
          </ac:picMkLst>
        </pc:picChg>
        <pc:picChg chg="add mod">
          <ac:chgData name="Kitazawa Masakiyo" userId="2bf3742da7ad8ecb" providerId="LiveId" clId="{92B543FD-5FC4-48B2-AB89-DDD4E3BED70F}" dt="2022-02-14T00:33:10.624" v="11269" actId="1076"/>
          <ac:picMkLst>
            <pc:docMk/>
            <pc:sldMk cId="3934834638" sldId="1066"/>
            <ac:picMk id="59" creationId="{470CAFDB-9FF8-4DDD-866B-6F2511B9C41F}"/>
          </ac:picMkLst>
        </pc:picChg>
        <pc:picChg chg="add del mod">
          <ac:chgData name="Kitazawa Masakiyo" userId="2bf3742da7ad8ecb" providerId="LiveId" clId="{92B543FD-5FC4-48B2-AB89-DDD4E3BED70F}" dt="2022-02-13T18:13:24.525" v="9561"/>
          <ac:picMkLst>
            <pc:docMk/>
            <pc:sldMk cId="3934834638" sldId="1066"/>
            <ac:picMk id="61" creationId="{B9C86D60-2878-4730-B414-CE154E516932}"/>
          </ac:picMkLst>
        </pc:picChg>
        <pc:picChg chg="add mod modCrop">
          <ac:chgData name="Kitazawa Masakiyo" userId="2bf3742da7ad8ecb" providerId="LiveId" clId="{92B543FD-5FC4-48B2-AB89-DDD4E3BED70F}" dt="2022-02-14T00:32:57.482" v="11267" actId="1076"/>
          <ac:picMkLst>
            <pc:docMk/>
            <pc:sldMk cId="3934834638" sldId="1066"/>
            <ac:picMk id="62" creationId="{DBC74F17-182A-459C-B837-A8F5AEA2B8BF}"/>
          </ac:picMkLst>
        </pc:picChg>
        <pc:picChg chg="add mod">
          <ac:chgData name="Kitazawa Masakiyo" userId="2bf3742da7ad8ecb" providerId="LiveId" clId="{92B543FD-5FC4-48B2-AB89-DDD4E3BED70F}" dt="2022-02-14T00:33:47.819" v="11278" actId="1076"/>
          <ac:picMkLst>
            <pc:docMk/>
            <pc:sldMk cId="3934834638" sldId="1066"/>
            <ac:picMk id="64" creationId="{9CDA79B4-3E63-43B5-BB56-2520DF51E285}"/>
          </ac:picMkLst>
        </pc:picChg>
        <pc:picChg chg="add mod">
          <ac:chgData name="Kitazawa Masakiyo" userId="2bf3742da7ad8ecb" providerId="LiveId" clId="{92B543FD-5FC4-48B2-AB89-DDD4E3BED70F}" dt="2022-02-14T00:38:00.947" v="11374" actId="1076"/>
          <ac:picMkLst>
            <pc:docMk/>
            <pc:sldMk cId="3934834638" sldId="1066"/>
            <ac:picMk id="67" creationId="{08DF82D8-87F1-4094-B36A-36E2186D6063}"/>
          </ac:picMkLst>
        </pc:picChg>
      </pc:sldChg>
      <pc:sldChg chg="addSp delSp modSp new mod delAnim modAnim">
        <pc:chgData name="Kitazawa Masakiyo" userId="2bf3742da7ad8ecb" providerId="LiveId" clId="{92B543FD-5FC4-48B2-AB89-DDD4E3BED70F}" dt="2022-02-14T01:47:57.382" v="11967" actId="14100"/>
        <pc:sldMkLst>
          <pc:docMk/>
          <pc:sldMk cId="216167197" sldId="1067"/>
        </pc:sldMkLst>
        <pc:spChg chg="del mod">
          <ac:chgData name="Kitazawa Masakiyo" userId="2bf3742da7ad8ecb" providerId="LiveId" clId="{92B543FD-5FC4-48B2-AB89-DDD4E3BED70F}" dt="2022-02-13T12:40:12.466" v="1799" actId="478"/>
          <ac:spMkLst>
            <pc:docMk/>
            <pc:sldMk cId="216167197" sldId="1067"/>
            <ac:spMk id="2" creationId="{CBCED960-50EF-4AC7-94F2-577FD9807A0B}"/>
          </ac:spMkLst>
        </pc:spChg>
        <pc:spChg chg="add mod">
          <ac:chgData name="Kitazawa Masakiyo" userId="2bf3742da7ad8ecb" providerId="LiveId" clId="{92B543FD-5FC4-48B2-AB89-DDD4E3BED70F}" dt="2022-02-13T18:21:21.600" v="9810" actId="1038"/>
          <ac:spMkLst>
            <pc:docMk/>
            <pc:sldMk cId="216167197" sldId="1067"/>
            <ac:spMk id="2" creationId="{FE5403AA-E341-4DC9-B430-8CCC64FAECED}"/>
          </ac:spMkLst>
        </pc:spChg>
        <pc:spChg chg="mod">
          <ac:chgData name="Kitazawa Masakiyo" userId="2bf3742da7ad8ecb" providerId="LiveId" clId="{92B543FD-5FC4-48B2-AB89-DDD4E3BED70F}" dt="2022-02-14T00:38:25.167" v="11414" actId="20577"/>
          <ac:spMkLst>
            <pc:docMk/>
            <pc:sldMk cId="216167197" sldId="1067"/>
            <ac:spMk id="3" creationId="{775C49A2-3836-4377-937B-813BC8F8EDEC}"/>
          </ac:spMkLst>
        </pc:spChg>
        <pc:spChg chg="add del mod">
          <ac:chgData name="Kitazawa Masakiyo" userId="2bf3742da7ad8ecb" providerId="LiveId" clId="{92B543FD-5FC4-48B2-AB89-DDD4E3BED70F}" dt="2022-02-13T12:50:37.912" v="1802"/>
          <ac:spMkLst>
            <pc:docMk/>
            <pc:sldMk cId="216167197" sldId="1067"/>
            <ac:spMk id="4" creationId="{32FD95FB-5D66-4DA7-957D-7646A1C514F7}"/>
          </ac:spMkLst>
        </pc:spChg>
        <pc:spChg chg="add mod">
          <ac:chgData name="Kitazawa Masakiyo" userId="2bf3742da7ad8ecb" providerId="LiveId" clId="{92B543FD-5FC4-48B2-AB89-DDD4E3BED70F}" dt="2022-02-13T18:20:05.890" v="9726" actId="1037"/>
          <ac:spMkLst>
            <pc:docMk/>
            <pc:sldMk cId="216167197" sldId="1067"/>
            <ac:spMk id="4" creationId="{C90B09CC-9F4A-4830-B056-2CC5EC8A99C1}"/>
          </ac:spMkLst>
        </pc:spChg>
        <pc:spChg chg="add del mod">
          <ac:chgData name="Kitazawa Masakiyo" userId="2bf3742da7ad8ecb" providerId="LiveId" clId="{92B543FD-5FC4-48B2-AB89-DDD4E3BED70F}" dt="2022-02-13T12:53:27.495" v="1811" actId="478"/>
          <ac:spMkLst>
            <pc:docMk/>
            <pc:sldMk cId="216167197" sldId="1067"/>
            <ac:spMk id="5" creationId="{32AF4383-8EA5-4064-AE81-F8B2A6958747}"/>
          </ac:spMkLst>
        </pc:spChg>
        <pc:spChg chg="add mod">
          <ac:chgData name="Kitazawa Masakiyo" userId="2bf3742da7ad8ecb" providerId="LiveId" clId="{92B543FD-5FC4-48B2-AB89-DDD4E3BED70F}" dt="2022-02-13T18:21:43.251" v="9844" actId="122"/>
          <ac:spMkLst>
            <pc:docMk/>
            <pc:sldMk cId="216167197" sldId="1067"/>
            <ac:spMk id="5" creationId="{FDC3D37F-3EAF-48E2-B0C3-3E0A4C26B093}"/>
          </ac:spMkLst>
        </pc:spChg>
        <pc:spChg chg="add mod">
          <ac:chgData name="Kitazawa Masakiyo" userId="2bf3742da7ad8ecb" providerId="LiveId" clId="{92B543FD-5FC4-48B2-AB89-DDD4E3BED70F}" dt="2022-02-14T00:39:04.634" v="11462" actId="1038"/>
          <ac:spMkLst>
            <pc:docMk/>
            <pc:sldMk cId="216167197" sldId="1067"/>
            <ac:spMk id="8" creationId="{51B025F2-F1F4-4686-8B9B-E9D4C5AE0153}"/>
          </ac:spMkLst>
        </pc:spChg>
        <pc:spChg chg="del mod topLvl">
          <ac:chgData name="Kitazawa Masakiyo" userId="2bf3742da7ad8ecb" providerId="LiveId" clId="{92B543FD-5FC4-48B2-AB89-DDD4E3BED70F}" dt="2022-02-13T12:57:37.930" v="1853" actId="478"/>
          <ac:spMkLst>
            <pc:docMk/>
            <pc:sldMk cId="216167197" sldId="1067"/>
            <ac:spMk id="11" creationId="{5B00BF0A-727E-4B8F-9981-1F2595489985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2" creationId="{447A38E0-0200-42AC-AFE6-CC7D60C9B5D9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3" creationId="{6A8EF269-FC60-4C8D-B395-6182491B2182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4" creationId="{2F438D86-18DA-403C-92E7-FBD0099CB0FB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5" creationId="{5A50427F-F9A4-4047-A9F9-7AB09E110252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6" creationId="{C2B745A8-E1B6-436B-9A24-931FB490B664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7" creationId="{B08B6ABF-A76D-43E6-B803-47BAD1CC2E51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3" creationId="{0762C7B7-1B10-43BD-8CE6-15AF22E598E9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4" creationId="{9ED4F465-513D-4379-8DC1-2BF768AD9795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5" creationId="{65619E86-710C-46A7-927F-161EAF05D057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6" creationId="{10436A0E-D05A-4049-AFA9-FDA8220D8C33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7" creationId="{62A882B7-D9FE-41B2-B7D0-1769220C2103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8" creationId="{B75BA54B-CF92-433C-B731-4D09FCE9A9F4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2" creationId="{F7D32E1C-6623-4097-947B-3D10DAFD252E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3" creationId="{20E358D2-7E67-4938-ABFE-3E339DEDAD65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4" creationId="{B070EA6F-D811-46A9-B434-D8B9E2A89951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5" creationId="{B791A2C1-C517-46DD-9C98-8731C3816011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6" creationId="{524CA967-676F-4690-9C34-ACF842F310A9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7" creationId="{09A05FCC-F0F5-40F9-8792-BA932C5BC3B7}"/>
          </ac:spMkLst>
        </pc:spChg>
        <pc:spChg chg="add mod">
          <ac:chgData name="Kitazawa Masakiyo" userId="2bf3742da7ad8ecb" providerId="LiveId" clId="{92B543FD-5FC4-48B2-AB89-DDD4E3BED70F}" dt="2022-02-14T01:38:10.512" v="11509" actId="1035"/>
          <ac:spMkLst>
            <pc:docMk/>
            <pc:sldMk cId="216167197" sldId="1067"/>
            <ac:spMk id="43" creationId="{C56F5C4D-31CF-42F4-AFA5-665CBC4B219C}"/>
          </ac:spMkLst>
        </pc:spChg>
        <pc:spChg chg="add mod">
          <ac:chgData name="Kitazawa Masakiyo" userId="2bf3742da7ad8ecb" providerId="LiveId" clId="{92B543FD-5FC4-48B2-AB89-DDD4E3BED70F}" dt="2022-02-13T18:20:55.590" v="9771" actId="1036"/>
          <ac:spMkLst>
            <pc:docMk/>
            <pc:sldMk cId="216167197" sldId="1067"/>
            <ac:spMk id="44" creationId="{86E4CBEA-EEB5-41B2-83D1-1C355F10C4B1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54" creationId="{A629F107-2632-423D-BF62-12A1377770A1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55" creationId="{3B294FA6-D869-4864-9EB5-5132F82D7713}"/>
          </ac:spMkLst>
        </pc:spChg>
        <pc:spChg chg="del mod">
          <ac:chgData name="Kitazawa Masakiyo" userId="2bf3742da7ad8ecb" providerId="LiveId" clId="{92B543FD-5FC4-48B2-AB89-DDD4E3BED70F}" dt="2022-02-13T13:46:10.007" v="2028" actId="478"/>
          <ac:spMkLst>
            <pc:docMk/>
            <pc:sldMk cId="216167197" sldId="1067"/>
            <ac:spMk id="56" creationId="{52D9181F-DEFE-4158-8E94-79CB0FA48CDE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57" creationId="{469F8B93-10CB-4E2D-A7BC-171A417D3ADE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58" creationId="{C0103735-6F34-46A1-9B6C-51E6F2C53B7D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59" creationId="{E635640C-A754-4D23-BB3C-DF16419701D4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0" creationId="{9900C942-69C3-431F-9B78-16E4A943D5F4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1" creationId="{F7316D89-8606-4949-B4CA-F019508DF004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2" creationId="{D1D68B82-B0B1-4FFE-9AEB-C12717C41C85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3" creationId="{601206CF-AB35-4B48-AF70-98C3FA373EBC}"/>
          </ac:spMkLst>
        </pc:spChg>
        <pc:spChg chg="add mod ord">
          <ac:chgData name="Kitazawa Masakiyo" userId="2bf3742da7ad8ecb" providerId="LiveId" clId="{92B543FD-5FC4-48B2-AB89-DDD4E3BED70F}" dt="2022-02-14T01:34:47.195" v="11491" actId="14100"/>
          <ac:spMkLst>
            <pc:docMk/>
            <pc:sldMk cId="216167197" sldId="1067"/>
            <ac:spMk id="64" creationId="{AFFDB308-47D1-4A3E-9E35-50B83ED66594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4" creationId="{E8442C30-E740-4202-A470-B20C97A6BD18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5" creationId="{8C7A54FF-5631-416F-9631-CC9A4C4C42CC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6" creationId="{B26712A3-91A8-4CCA-A7F3-E03B3FC34515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7" creationId="{4C9BE476-2196-4E0B-AE1E-4A84F104832B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8" creationId="{5BAB443A-40D0-479C-A493-668B4EB2E202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9" creationId="{955C1ADC-B9E8-4FCB-9ADE-D318883C9174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0" creationId="{37BAE7ED-04EB-485B-A080-B6508AD9950B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1" creationId="{AB630E6C-EAEC-43BD-B7AC-FDF163854652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2" creationId="{0E15F9B3-1BE1-48E9-89D1-7F7BECC0A5AC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3" creationId="{424CC822-5590-45F0-AD1A-C45722081F83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4" creationId="{B9AAEECE-5518-427D-9785-6335E5E0C8F3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5" creationId="{55020AE3-17F3-4B51-B461-AA59A3918128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6" creationId="{3069126B-3095-4E39-BBE3-BDADE485C5F2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7" creationId="{B9C196C9-0531-4693-B853-8728B0016EF8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8" creationId="{F4A96E5E-48DC-4A1E-B6D3-C1263CF9EEA1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9" creationId="{251064E1-C889-4CD1-9924-0D38A8F8885D}"/>
          </ac:spMkLst>
        </pc:spChg>
        <pc:spChg chg="del mod">
          <ac:chgData name="Kitazawa Masakiyo" userId="2bf3742da7ad8ecb" providerId="LiveId" clId="{92B543FD-5FC4-48B2-AB89-DDD4E3BED70F}" dt="2022-02-13T13:46:17.121" v="2029" actId="478"/>
          <ac:spMkLst>
            <pc:docMk/>
            <pc:sldMk cId="216167197" sldId="1067"/>
            <ac:spMk id="80" creationId="{601DFF82-BC59-4BF3-AA13-2EC10943070A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81" creationId="{F95E0480-B27D-4FF0-A415-CBC75A28D148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82" creationId="{6FEDAE0A-3C8C-4CA1-B21A-49F294EA725C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83" creationId="{6CD59F66-6935-4B4A-B545-7548B5E9AAEC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84" creationId="{6BF701A8-0E7D-4651-B22B-22CAEF6F65B9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85" creationId="{8BA4F503-C6BF-45B8-9ED6-9E14D31D2FEF}"/>
          </ac:spMkLst>
        </pc:spChg>
        <pc:spChg chg="add mod">
          <ac:chgData name="Kitazawa Masakiyo" userId="2bf3742da7ad8ecb" providerId="LiveId" clId="{92B543FD-5FC4-48B2-AB89-DDD4E3BED70F}" dt="2022-02-13T18:20:55.590" v="9771" actId="1036"/>
          <ac:spMkLst>
            <pc:docMk/>
            <pc:sldMk cId="216167197" sldId="1067"/>
            <ac:spMk id="86" creationId="{2971F061-25A1-4553-878A-9132D892FBC7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2" creationId="{6FE87146-1A07-4467-A7D6-894C9EC8B7E7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3" creationId="{DDE1A382-0CC5-4700-86CE-082D3F4D9F31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4" creationId="{687C22DC-C0C9-4503-ADB6-817C8C1A160E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5" creationId="{AB489B96-C8B2-4C69-B042-F4DA8FE86437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6" creationId="{7FB8D6A9-B8DA-4AD8-9017-F666604A587E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7" creationId="{DCC4135B-4F49-4ED5-A80A-0D40CA619619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2" creationId="{48627CE6-DF9A-4884-AADA-878AD6D13D7A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3" creationId="{9F32EB5B-DA74-4DA2-B2AA-AB71F336CC0D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4" creationId="{BF921A01-CA30-4CFD-99FA-7FD611153A04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5" creationId="{39631A48-5018-41EB-AD28-F5E7F7259092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6" creationId="{69FF59CB-0665-4C8F-90F3-96DA2CDA3AD2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7" creationId="{66C06E5D-2792-49C3-8F41-8B7FE6983887}"/>
          </ac:spMkLst>
        </pc:spChg>
        <pc:spChg chg="add mod">
          <ac:chgData name="Kitazawa Masakiyo" userId="2bf3742da7ad8ecb" providerId="LiveId" clId="{92B543FD-5FC4-48B2-AB89-DDD4E3BED70F}" dt="2022-02-14T01:34:30.434" v="11483" actId="1076"/>
          <ac:spMkLst>
            <pc:docMk/>
            <pc:sldMk cId="216167197" sldId="1067"/>
            <ac:spMk id="110" creationId="{B0104C42-05D2-47AB-8796-28F4BE5CFBCA}"/>
          </ac:spMkLst>
        </pc:spChg>
        <pc:spChg chg="add del mod">
          <ac:chgData name="Kitazawa Masakiyo" userId="2bf3742da7ad8ecb" providerId="LiveId" clId="{92B543FD-5FC4-48B2-AB89-DDD4E3BED70F}" dt="2022-02-13T18:16:22.122" v="9661" actId="478"/>
          <ac:spMkLst>
            <pc:docMk/>
            <pc:sldMk cId="216167197" sldId="1067"/>
            <ac:spMk id="111" creationId="{4EE2BB1D-ECD5-40CB-8438-F8621324BF31}"/>
          </ac:spMkLst>
        </pc:spChg>
        <pc:spChg chg="add del mod">
          <ac:chgData name="Kitazawa Masakiyo" userId="2bf3742da7ad8ecb" providerId="LiveId" clId="{92B543FD-5FC4-48B2-AB89-DDD4E3BED70F}" dt="2022-02-14T01:33:55.018" v="11473" actId="478"/>
          <ac:spMkLst>
            <pc:docMk/>
            <pc:sldMk cId="216167197" sldId="1067"/>
            <ac:spMk id="112" creationId="{67D68DFA-76C7-451F-82BB-EFBDF5CDA746}"/>
          </ac:spMkLst>
        </pc:spChg>
        <pc:spChg chg="add mod">
          <ac:chgData name="Kitazawa Masakiyo" userId="2bf3742da7ad8ecb" providerId="LiveId" clId="{92B543FD-5FC4-48B2-AB89-DDD4E3BED70F}" dt="2022-02-14T01:34:30.434" v="11483" actId="1076"/>
          <ac:spMkLst>
            <pc:docMk/>
            <pc:sldMk cId="216167197" sldId="1067"/>
            <ac:spMk id="113" creationId="{9A61A0D5-E082-4EDE-BF90-B036A8892C2C}"/>
          </ac:spMkLst>
        </pc:spChg>
        <pc:spChg chg="add mod">
          <ac:chgData name="Kitazawa Masakiyo" userId="2bf3742da7ad8ecb" providerId="LiveId" clId="{92B543FD-5FC4-48B2-AB89-DDD4E3BED70F}" dt="2022-02-14T01:34:30.434" v="11483" actId="1076"/>
          <ac:spMkLst>
            <pc:docMk/>
            <pc:sldMk cId="216167197" sldId="1067"/>
            <ac:spMk id="114" creationId="{DB05DF39-82AE-426F-B208-5DAB7AE6F87F}"/>
          </ac:spMkLst>
        </pc:spChg>
        <pc:spChg chg="add del mod">
          <ac:chgData name="Kitazawa Masakiyo" userId="2bf3742da7ad8ecb" providerId="LiveId" clId="{92B543FD-5FC4-48B2-AB89-DDD4E3BED70F}" dt="2022-02-14T01:34:08.380" v="11477" actId="478"/>
          <ac:spMkLst>
            <pc:docMk/>
            <pc:sldMk cId="216167197" sldId="1067"/>
            <ac:spMk id="115" creationId="{8FDC06BE-EA0A-4E2E-8E86-0D997517F439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0" creationId="{396F4CCD-B1AC-4ABA-ABBB-B5A8EE04E6D8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1" creationId="{1F610925-EE73-4336-8739-B0DD4200078D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2" creationId="{5FD77A66-73E4-421D-97BE-1E85B67B9B21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3" creationId="{F0353E9A-CEAB-48D1-937D-127FC32E1430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4" creationId="{277AB8DE-42CD-4EBA-BA20-8619C5A46812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5" creationId="{ABAC1472-BDEB-4009-8EC5-F6C5CB603113}"/>
          </ac:spMkLst>
        </pc:spChg>
        <pc:spChg chg="mod">
          <ac:chgData name="Kitazawa Masakiyo" userId="2bf3742da7ad8ecb" providerId="LiveId" clId="{92B543FD-5FC4-48B2-AB89-DDD4E3BED70F}" dt="2022-02-13T18:16:18.474" v="9659"/>
          <ac:spMkLst>
            <pc:docMk/>
            <pc:sldMk cId="216167197" sldId="1067"/>
            <ac:spMk id="130" creationId="{CA4AE775-FAFD-46C1-8D96-825E8697FDBC}"/>
          </ac:spMkLst>
        </pc:spChg>
        <pc:spChg chg="mod">
          <ac:chgData name="Kitazawa Masakiyo" userId="2bf3742da7ad8ecb" providerId="LiveId" clId="{92B543FD-5FC4-48B2-AB89-DDD4E3BED70F}" dt="2022-02-13T18:16:18.474" v="9659"/>
          <ac:spMkLst>
            <pc:docMk/>
            <pc:sldMk cId="216167197" sldId="1067"/>
            <ac:spMk id="131" creationId="{C2D06AC1-3AE8-44A7-B186-C71CC1A285A7}"/>
          </ac:spMkLst>
        </pc:spChg>
        <pc:spChg chg="mod">
          <ac:chgData name="Kitazawa Masakiyo" userId="2bf3742da7ad8ecb" providerId="LiveId" clId="{92B543FD-5FC4-48B2-AB89-DDD4E3BED70F}" dt="2022-02-13T18:16:18.474" v="9659"/>
          <ac:spMkLst>
            <pc:docMk/>
            <pc:sldMk cId="216167197" sldId="1067"/>
            <ac:spMk id="132" creationId="{2D1DD06B-6989-4C78-8E61-E1CB0296C7D4}"/>
          </ac:spMkLst>
        </pc:spChg>
        <pc:spChg chg="mod">
          <ac:chgData name="Kitazawa Masakiyo" userId="2bf3742da7ad8ecb" providerId="LiveId" clId="{92B543FD-5FC4-48B2-AB89-DDD4E3BED70F}" dt="2022-02-13T18:16:18.474" v="9659"/>
          <ac:spMkLst>
            <pc:docMk/>
            <pc:sldMk cId="216167197" sldId="1067"/>
            <ac:spMk id="133" creationId="{E0DAFDCD-CCA1-4275-8D9E-E5822C30EA36}"/>
          </ac:spMkLst>
        </pc:spChg>
        <pc:spChg chg="del mod">
          <ac:chgData name="Kitazawa Masakiyo" userId="2bf3742da7ad8ecb" providerId="LiveId" clId="{92B543FD-5FC4-48B2-AB89-DDD4E3BED70F}" dt="2022-02-13T18:17:28.684" v="9680" actId="478"/>
          <ac:spMkLst>
            <pc:docMk/>
            <pc:sldMk cId="216167197" sldId="1067"/>
            <ac:spMk id="134" creationId="{04E9B8E1-87B7-41CA-89F4-35A0FAC9B072}"/>
          </ac:spMkLst>
        </pc:spChg>
        <pc:spChg chg="del mod">
          <ac:chgData name="Kitazawa Masakiyo" userId="2bf3742da7ad8ecb" providerId="LiveId" clId="{92B543FD-5FC4-48B2-AB89-DDD4E3BED70F}" dt="2022-02-13T18:17:54.665" v="9683" actId="478"/>
          <ac:spMkLst>
            <pc:docMk/>
            <pc:sldMk cId="216167197" sldId="1067"/>
            <ac:spMk id="135" creationId="{F6BD8C3C-9220-4452-AEAA-C60F673A78D1}"/>
          </ac:spMkLst>
        </pc:spChg>
        <pc:spChg chg="add mod">
          <ac:chgData name="Kitazawa Masakiyo" userId="2bf3742da7ad8ecb" providerId="LiveId" clId="{92B543FD-5FC4-48B2-AB89-DDD4E3BED70F}" dt="2022-02-14T01:47:57.382" v="11967" actId="14100"/>
          <ac:spMkLst>
            <pc:docMk/>
            <pc:sldMk cId="216167197" sldId="1067"/>
            <ac:spMk id="139" creationId="{2B051115-F7FE-4017-955F-53C035C39AB9}"/>
          </ac:spMkLst>
        </pc:spChg>
        <pc:spChg chg="add mod">
          <ac:chgData name="Kitazawa Masakiyo" userId="2bf3742da7ad8ecb" providerId="LiveId" clId="{92B543FD-5FC4-48B2-AB89-DDD4E3BED70F}" dt="2022-02-13T18:21:06.215" v="9774" actId="14100"/>
          <ac:spMkLst>
            <pc:docMk/>
            <pc:sldMk cId="216167197" sldId="1067"/>
            <ac:spMk id="140" creationId="{D727B9C0-486B-4A1B-BDF1-A5664331B8C9}"/>
          </ac:spMkLst>
        </pc:spChg>
        <pc:grpChg chg="add del mod">
          <ac:chgData name="Kitazawa Masakiyo" userId="2bf3742da7ad8ecb" providerId="LiveId" clId="{92B543FD-5FC4-48B2-AB89-DDD4E3BED70F}" dt="2022-02-13T12:56:27.516" v="1845" actId="165"/>
          <ac:grpSpMkLst>
            <pc:docMk/>
            <pc:sldMk cId="216167197" sldId="1067"/>
            <ac:grpSpMk id="9" creationId="{2BEE1E23-AEFC-4F42-BD99-03A8E401D356}"/>
          </ac:grpSpMkLst>
        </pc:grpChg>
        <pc:grpChg chg="del mod topLvl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10" creationId="{1BE1D991-5C57-4FDE-AB54-E408EB80C21C}"/>
          </ac:grpSpMkLst>
        </pc:grpChg>
        <pc:grpChg chg="mod topLvl">
          <ac:chgData name="Kitazawa Masakiyo" userId="2bf3742da7ad8ecb" providerId="LiveId" clId="{92B543FD-5FC4-48B2-AB89-DDD4E3BED70F}" dt="2022-02-14T00:39:09.559" v="11469" actId="1037"/>
          <ac:grpSpMkLst>
            <pc:docMk/>
            <pc:sldMk cId="216167197" sldId="1067"/>
            <ac:grpSpMk id="18" creationId="{9FDC6641-AD0C-4FD5-A923-55E8FA3793B2}"/>
          </ac:grpSpMkLst>
        </pc:grpChg>
        <pc:grpChg chg="mod topLvl">
          <ac:chgData name="Kitazawa Masakiyo" userId="2bf3742da7ad8ecb" providerId="LiveId" clId="{92B543FD-5FC4-48B2-AB89-DDD4E3BED70F}" dt="2022-02-14T00:39:09.559" v="11469" actId="1037"/>
          <ac:grpSpMkLst>
            <pc:docMk/>
            <pc:sldMk cId="216167197" sldId="1067"/>
            <ac:grpSpMk id="19" creationId="{CE90B014-7999-4EAC-B10D-638288380A66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20" creationId="{7D2D7CFF-5F3E-4474-85D2-5A468C41760F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21" creationId="{EA8CBC26-431C-4EC2-9708-4A99FCF24937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22" creationId="{3A859643-7825-4204-98C5-C3B8D9273478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29" creationId="{ED1BD644-0CF9-486E-AA1D-947CE353192F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30" creationId="{90613255-C13D-43EC-8CD8-4C2550F1A472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31" creationId="{BF0E2779-2D99-432B-95DC-EFCA2AFAF59D}"/>
          </ac:grpSpMkLst>
        </pc:grpChg>
        <pc:grpChg chg="add del mod">
          <ac:chgData name="Kitazawa Masakiyo" userId="2bf3742da7ad8ecb" providerId="LiveId" clId="{92B543FD-5FC4-48B2-AB89-DDD4E3BED70F}" dt="2022-02-13T13:48:29.474" v="2036" actId="478"/>
          <ac:grpSpMkLst>
            <pc:docMk/>
            <pc:sldMk cId="216167197" sldId="1067"/>
            <ac:grpSpMk id="45" creationId="{463C5AAF-4D4E-409F-A98A-462EB459BF09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46" creationId="{6103A591-6CD9-4E3D-86FD-9BDE0035EAE7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47" creationId="{DABC99A3-6313-400A-AFD8-73287BC9D2E3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48" creationId="{C2766CB7-6795-4041-88ED-EF1532774278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49" creationId="{6A30FBCE-BB3A-46A1-8EE1-690F4B28BD7B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50" creationId="{D2EE6016-8115-493F-923C-0FFFF1FB0561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51" creationId="{581CC59A-E856-4C52-8CA2-16A24894ECA7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52" creationId="{5EEA8C6E-6C47-4405-9BA7-FEA287C5137A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53" creationId="{BCBDBED5-DCDE-4D36-B35A-A48CC64EFF02}"/>
          </ac:grpSpMkLst>
        </pc:grpChg>
        <pc:grpChg chg="add del mod">
          <ac:chgData name="Kitazawa Masakiyo" userId="2bf3742da7ad8ecb" providerId="LiveId" clId="{92B543FD-5FC4-48B2-AB89-DDD4E3BED70F}" dt="2022-02-13T13:48:29.474" v="2036" actId="478"/>
          <ac:grpSpMkLst>
            <pc:docMk/>
            <pc:sldMk cId="216167197" sldId="1067"/>
            <ac:grpSpMk id="88" creationId="{34140D82-07B3-4B63-A914-C014E63B3908}"/>
          </ac:grpSpMkLst>
        </pc:grpChg>
        <pc:grpChg chg="mod">
          <ac:chgData name="Kitazawa Masakiyo" userId="2bf3742da7ad8ecb" providerId="LiveId" clId="{92B543FD-5FC4-48B2-AB89-DDD4E3BED70F}" dt="2022-02-13T13:45:49.880" v="2024"/>
          <ac:grpSpMkLst>
            <pc:docMk/>
            <pc:sldMk cId="216167197" sldId="1067"/>
            <ac:grpSpMk id="89" creationId="{A89AC4C4-249B-48B5-8BCC-2C5071533643}"/>
          </ac:grpSpMkLst>
        </pc:grpChg>
        <pc:grpChg chg="mod">
          <ac:chgData name="Kitazawa Masakiyo" userId="2bf3742da7ad8ecb" providerId="LiveId" clId="{92B543FD-5FC4-48B2-AB89-DDD4E3BED70F}" dt="2022-02-13T13:45:49.880" v="2024"/>
          <ac:grpSpMkLst>
            <pc:docMk/>
            <pc:sldMk cId="216167197" sldId="1067"/>
            <ac:grpSpMk id="90" creationId="{3B8721E7-D508-4BA8-8014-B28AC80AD6C3}"/>
          </ac:grpSpMkLst>
        </pc:grpChg>
        <pc:grpChg chg="mod">
          <ac:chgData name="Kitazawa Masakiyo" userId="2bf3742da7ad8ecb" providerId="LiveId" clId="{92B543FD-5FC4-48B2-AB89-DDD4E3BED70F}" dt="2022-02-13T13:45:49.880" v="2024"/>
          <ac:grpSpMkLst>
            <pc:docMk/>
            <pc:sldMk cId="216167197" sldId="1067"/>
            <ac:grpSpMk id="91" creationId="{BBFB909C-160B-48C0-83ED-C9255002545C}"/>
          </ac:grpSpMkLst>
        </pc:grpChg>
        <pc:grpChg chg="add del mod">
          <ac:chgData name="Kitazawa Masakiyo" userId="2bf3742da7ad8ecb" providerId="LiveId" clId="{92B543FD-5FC4-48B2-AB89-DDD4E3BED70F}" dt="2022-02-13T13:48:29.474" v="2036" actId="478"/>
          <ac:grpSpMkLst>
            <pc:docMk/>
            <pc:sldMk cId="216167197" sldId="1067"/>
            <ac:grpSpMk id="98" creationId="{B4B0AFC5-9F07-44B2-A82C-180117EE45C2}"/>
          </ac:grpSpMkLst>
        </pc:grpChg>
        <pc:grpChg chg="mod">
          <ac:chgData name="Kitazawa Masakiyo" userId="2bf3742da7ad8ecb" providerId="LiveId" clId="{92B543FD-5FC4-48B2-AB89-DDD4E3BED70F}" dt="2022-02-13T13:45:56.185" v="2026"/>
          <ac:grpSpMkLst>
            <pc:docMk/>
            <pc:sldMk cId="216167197" sldId="1067"/>
            <ac:grpSpMk id="99" creationId="{60566EC8-81EB-409B-8D6E-BDB40094B306}"/>
          </ac:grpSpMkLst>
        </pc:grpChg>
        <pc:grpChg chg="mod">
          <ac:chgData name="Kitazawa Masakiyo" userId="2bf3742da7ad8ecb" providerId="LiveId" clId="{92B543FD-5FC4-48B2-AB89-DDD4E3BED70F}" dt="2022-02-13T13:45:56.185" v="2026"/>
          <ac:grpSpMkLst>
            <pc:docMk/>
            <pc:sldMk cId="216167197" sldId="1067"/>
            <ac:grpSpMk id="100" creationId="{AE1D3F44-6315-4053-83E6-5FF7A7AABDFC}"/>
          </ac:grpSpMkLst>
        </pc:grpChg>
        <pc:grpChg chg="mod">
          <ac:chgData name="Kitazawa Masakiyo" userId="2bf3742da7ad8ecb" providerId="LiveId" clId="{92B543FD-5FC4-48B2-AB89-DDD4E3BED70F}" dt="2022-02-13T13:45:56.185" v="2026"/>
          <ac:grpSpMkLst>
            <pc:docMk/>
            <pc:sldMk cId="216167197" sldId="1067"/>
            <ac:grpSpMk id="101" creationId="{ED7464B9-F7D9-4504-9EB1-5C8A5B40A87E}"/>
          </ac:grpSpMkLst>
        </pc:grpChg>
        <pc:grpChg chg="add del mod">
          <ac:chgData name="Kitazawa Masakiyo" userId="2bf3742da7ad8ecb" providerId="LiveId" clId="{92B543FD-5FC4-48B2-AB89-DDD4E3BED70F}" dt="2022-02-13T18:17:46.397" v="9681" actId="165"/>
          <ac:grpSpMkLst>
            <pc:docMk/>
            <pc:sldMk cId="216167197" sldId="1067"/>
            <ac:grpSpMk id="116" creationId="{9552ABD4-E972-4536-BA33-08FCFD6057E1}"/>
          </ac:grpSpMkLst>
        </pc:grpChg>
        <pc:grpChg chg="mod topLvl">
          <ac:chgData name="Kitazawa Masakiyo" userId="2bf3742da7ad8ecb" providerId="LiveId" clId="{92B543FD-5FC4-48B2-AB89-DDD4E3BED70F}" dt="2022-02-14T01:34:30.434" v="11483" actId="1076"/>
          <ac:grpSpMkLst>
            <pc:docMk/>
            <pc:sldMk cId="216167197" sldId="1067"/>
            <ac:grpSpMk id="117" creationId="{17E32111-631B-4291-A809-B82964D8FD54}"/>
          </ac:grpSpMkLst>
        </pc:grpChg>
        <pc:grpChg chg="mod topLvl">
          <ac:chgData name="Kitazawa Masakiyo" userId="2bf3742da7ad8ecb" providerId="LiveId" clId="{92B543FD-5FC4-48B2-AB89-DDD4E3BED70F}" dt="2022-02-14T01:34:30.434" v="11483" actId="1076"/>
          <ac:grpSpMkLst>
            <pc:docMk/>
            <pc:sldMk cId="216167197" sldId="1067"/>
            <ac:grpSpMk id="118" creationId="{A11B9089-E91D-4192-8B68-BC33F01A7862}"/>
          </ac:grpSpMkLst>
        </pc:grpChg>
        <pc:grpChg chg="del mod topLvl">
          <ac:chgData name="Kitazawa Masakiyo" userId="2bf3742da7ad8ecb" providerId="LiveId" clId="{92B543FD-5FC4-48B2-AB89-DDD4E3BED70F}" dt="2022-02-13T18:17:50.630" v="9682" actId="478"/>
          <ac:grpSpMkLst>
            <pc:docMk/>
            <pc:sldMk cId="216167197" sldId="1067"/>
            <ac:grpSpMk id="119" creationId="{016B12C2-8206-46B0-9766-6F13B20F1D1A}"/>
          </ac:grpSpMkLst>
        </pc:grpChg>
        <pc:grpChg chg="add mod">
          <ac:chgData name="Kitazawa Masakiyo" userId="2bf3742da7ad8ecb" providerId="LiveId" clId="{92B543FD-5FC4-48B2-AB89-DDD4E3BED70F}" dt="2022-02-14T01:34:30.434" v="11483" actId="1076"/>
          <ac:grpSpMkLst>
            <pc:docMk/>
            <pc:sldMk cId="216167197" sldId="1067"/>
            <ac:grpSpMk id="126" creationId="{9C4F94C3-E1E1-439C-8126-5EC0D2BB1BCE}"/>
          </ac:grpSpMkLst>
        </pc:grpChg>
        <pc:grpChg chg="del mod">
          <ac:chgData name="Kitazawa Masakiyo" userId="2bf3742da7ad8ecb" providerId="LiveId" clId="{92B543FD-5FC4-48B2-AB89-DDD4E3BED70F}" dt="2022-02-13T18:17:28.684" v="9680" actId="478"/>
          <ac:grpSpMkLst>
            <pc:docMk/>
            <pc:sldMk cId="216167197" sldId="1067"/>
            <ac:grpSpMk id="127" creationId="{E638D048-0E2C-4DAB-B07A-EFBA0D66EC30}"/>
          </ac:grpSpMkLst>
        </pc:grpChg>
        <pc:grpChg chg="mod">
          <ac:chgData name="Kitazawa Masakiyo" userId="2bf3742da7ad8ecb" providerId="LiveId" clId="{92B543FD-5FC4-48B2-AB89-DDD4E3BED70F}" dt="2022-02-13T18:16:18.474" v="9659"/>
          <ac:grpSpMkLst>
            <pc:docMk/>
            <pc:sldMk cId="216167197" sldId="1067"/>
            <ac:grpSpMk id="128" creationId="{C7571251-A128-461C-AD91-A90E58D3DD25}"/>
          </ac:grpSpMkLst>
        </pc:grpChg>
        <pc:grpChg chg="mod">
          <ac:chgData name="Kitazawa Masakiyo" userId="2bf3742da7ad8ecb" providerId="LiveId" clId="{92B543FD-5FC4-48B2-AB89-DDD4E3BED70F}" dt="2022-02-13T18:16:18.474" v="9659"/>
          <ac:grpSpMkLst>
            <pc:docMk/>
            <pc:sldMk cId="216167197" sldId="1067"/>
            <ac:grpSpMk id="129" creationId="{B2463327-A245-44BE-AAF3-448744A51DCD}"/>
          </ac:grpSpMkLst>
        </pc:grpChg>
        <pc:picChg chg="add mod">
          <ac:chgData name="Kitazawa Masakiyo" userId="2bf3742da7ad8ecb" providerId="LiveId" clId="{92B543FD-5FC4-48B2-AB89-DDD4E3BED70F}" dt="2022-02-14T00:39:04.634" v="11462" actId="1038"/>
          <ac:picMkLst>
            <pc:docMk/>
            <pc:sldMk cId="216167197" sldId="1067"/>
            <ac:picMk id="7" creationId="{7F1CF1A8-337C-47B1-B711-D36F087DEE2E}"/>
          </ac:picMkLst>
        </pc:picChg>
        <pc:picChg chg="add mod">
          <ac:chgData name="Kitazawa Masakiyo" userId="2bf3742da7ad8ecb" providerId="LiveId" clId="{92B543FD-5FC4-48B2-AB89-DDD4E3BED70F}" dt="2022-02-14T01:34:30.434" v="11483" actId="1076"/>
          <ac:picMkLst>
            <pc:docMk/>
            <pc:sldMk cId="216167197" sldId="1067"/>
            <ac:picMk id="9" creationId="{2356A5BC-9BA0-4894-89F9-D21471AC75E5}"/>
          </ac:picMkLst>
        </pc:picChg>
        <pc:picChg chg="add mod">
          <ac:chgData name="Kitazawa Masakiyo" userId="2bf3742da7ad8ecb" providerId="LiveId" clId="{92B543FD-5FC4-48B2-AB89-DDD4E3BED70F}" dt="2022-02-14T01:34:49.098" v="11492" actId="1076"/>
          <ac:picMkLst>
            <pc:docMk/>
            <pc:sldMk cId="216167197" sldId="1067"/>
            <ac:picMk id="10" creationId="{E74D2E72-D8D8-4ED0-8D9E-9D50B0E81CF5}"/>
          </ac:picMkLst>
        </pc:picChg>
        <pc:picChg chg="add mod">
          <ac:chgData name="Kitazawa Masakiyo" userId="2bf3742da7ad8ecb" providerId="LiveId" clId="{92B543FD-5FC4-48B2-AB89-DDD4E3BED70F}" dt="2022-02-14T01:37:30.255" v="11499" actId="1076"/>
          <ac:picMkLst>
            <pc:docMk/>
            <pc:sldMk cId="216167197" sldId="1067"/>
            <ac:picMk id="38" creationId="{8FC62524-5920-4A34-ABF3-8847670AAC87}"/>
          </ac:picMkLst>
        </pc:picChg>
        <pc:picChg chg="add mod">
          <ac:chgData name="Kitazawa Masakiyo" userId="2bf3742da7ad8ecb" providerId="LiveId" clId="{92B543FD-5FC4-48B2-AB89-DDD4E3BED70F}" dt="2022-02-14T01:37:45.325" v="11506" actId="1076"/>
          <ac:picMkLst>
            <pc:docMk/>
            <pc:sldMk cId="216167197" sldId="1067"/>
            <ac:picMk id="42" creationId="{BB4AA200-756D-47E3-B345-3C8AC13C3B05}"/>
          </ac:picMkLst>
        </pc:picChg>
        <pc:picChg chg="add mod">
          <ac:chgData name="Kitazawa Masakiyo" userId="2bf3742da7ad8ecb" providerId="LiveId" clId="{92B543FD-5FC4-48B2-AB89-DDD4E3BED70F}" dt="2022-02-13T18:20:49.252" v="9760" actId="1036"/>
          <ac:picMkLst>
            <pc:docMk/>
            <pc:sldMk cId="216167197" sldId="1067"/>
            <ac:picMk id="87" creationId="{1ECBF1A3-54BC-46BA-AA78-1218B1BD9812}"/>
          </ac:picMkLst>
        </pc:picChg>
        <pc:picChg chg="add mod">
          <ac:chgData name="Kitazawa Masakiyo" userId="2bf3742da7ad8ecb" providerId="LiveId" clId="{92B543FD-5FC4-48B2-AB89-DDD4E3BED70F}" dt="2022-02-13T18:21:16.518" v="9795" actId="1038"/>
          <ac:picMkLst>
            <pc:docMk/>
            <pc:sldMk cId="216167197" sldId="1067"/>
            <ac:picMk id="108" creationId="{43273CC0-74E4-4E8C-B654-4675C812916E}"/>
          </ac:picMkLst>
        </pc:picChg>
        <pc:picChg chg="add mod">
          <ac:chgData name="Kitazawa Masakiyo" userId="2bf3742da7ad8ecb" providerId="LiveId" clId="{92B543FD-5FC4-48B2-AB89-DDD4E3BED70F}" dt="2022-02-13T18:21:13.386" v="9785" actId="1038"/>
          <ac:picMkLst>
            <pc:docMk/>
            <pc:sldMk cId="216167197" sldId="1067"/>
            <ac:picMk id="109" creationId="{F3DCC1A2-5FEC-491E-BCDD-F0DDEF0874B1}"/>
          </ac:picMkLst>
        </pc:picChg>
        <pc:picChg chg="add mod">
          <ac:chgData name="Kitazawa Masakiyo" userId="2bf3742da7ad8ecb" providerId="LiveId" clId="{92B543FD-5FC4-48B2-AB89-DDD4E3BED70F}" dt="2022-02-14T01:34:30.434" v="11483" actId="1076"/>
          <ac:picMkLst>
            <pc:docMk/>
            <pc:sldMk cId="216167197" sldId="1067"/>
            <ac:picMk id="138" creationId="{9357424F-4695-4016-AE29-A63CF61331EF}"/>
          </ac:picMkLst>
        </pc:picChg>
        <pc:cxnChg chg="add mod">
          <ac:chgData name="Kitazawa Masakiyo" userId="2bf3742da7ad8ecb" providerId="LiveId" clId="{92B543FD-5FC4-48B2-AB89-DDD4E3BED70F}" dt="2022-02-14T00:39:09.559" v="11469" actId="1037"/>
          <ac:cxnSpMkLst>
            <pc:docMk/>
            <pc:sldMk cId="216167197" sldId="1067"/>
            <ac:cxnSpMk id="39" creationId="{8FDDD78E-7920-493A-BE23-1C9DF3511EE9}"/>
          </ac:cxnSpMkLst>
        </pc:cxnChg>
        <pc:cxnChg chg="add mod">
          <ac:chgData name="Kitazawa Masakiyo" userId="2bf3742da7ad8ecb" providerId="LiveId" clId="{92B543FD-5FC4-48B2-AB89-DDD4E3BED70F}" dt="2022-02-14T00:39:09.559" v="11469" actId="1037"/>
          <ac:cxnSpMkLst>
            <pc:docMk/>
            <pc:sldMk cId="216167197" sldId="1067"/>
            <ac:cxnSpMk id="41" creationId="{A6EC52D7-0C85-4504-BFD7-71C07709356B}"/>
          </ac:cxnSpMkLst>
        </pc:cxnChg>
        <pc:cxnChg chg="add del mod">
          <ac:chgData name="Kitazawa Masakiyo" userId="2bf3742da7ad8ecb" providerId="LiveId" clId="{92B543FD-5FC4-48B2-AB89-DDD4E3BED70F}" dt="2022-02-13T18:16:34.612" v="9663" actId="478"/>
          <ac:cxnSpMkLst>
            <pc:docMk/>
            <pc:sldMk cId="216167197" sldId="1067"/>
            <ac:cxnSpMk id="136" creationId="{03A8C168-479F-48E3-85AA-25A8DD8B414B}"/>
          </ac:cxnSpMkLst>
        </pc:cxnChg>
        <pc:cxnChg chg="add del mod">
          <ac:chgData name="Kitazawa Masakiyo" userId="2bf3742da7ad8ecb" providerId="LiveId" clId="{92B543FD-5FC4-48B2-AB89-DDD4E3BED70F}" dt="2022-02-13T18:16:34.612" v="9663" actId="478"/>
          <ac:cxnSpMkLst>
            <pc:docMk/>
            <pc:sldMk cId="216167197" sldId="1067"/>
            <ac:cxnSpMk id="137" creationId="{4AD83926-1853-41A8-AE28-20BCA8E3DE9C}"/>
          </ac:cxnSpMkLst>
        </pc:cxnChg>
      </pc:sldChg>
      <pc:sldChg chg="addSp delSp modSp new mod">
        <pc:chgData name="Kitazawa Masakiyo" userId="2bf3742da7ad8ecb" providerId="LiveId" clId="{92B543FD-5FC4-48B2-AB89-DDD4E3BED70F}" dt="2022-02-14T01:40:22.276" v="11540" actId="1076"/>
        <pc:sldMkLst>
          <pc:docMk/>
          <pc:sldMk cId="974546307" sldId="1068"/>
        </pc:sldMkLst>
        <pc:spChg chg="del">
          <ac:chgData name="Kitazawa Masakiyo" userId="2bf3742da7ad8ecb" providerId="LiveId" clId="{92B543FD-5FC4-48B2-AB89-DDD4E3BED70F}" dt="2022-02-13T13:47:11.206" v="2031" actId="478"/>
          <ac:spMkLst>
            <pc:docMk/>
            <pc:sldMk cId="974546307" sldId="1068"/>
            <ac:spMk id="2" creationId="{25D8595D-4F8C-4825-BAC6-EFC280FA5DD7}"/>
          </ac:spMkLst>
        </pc:spChg>
        <pc:spChg chg="add mod">
          <ac:chgData name="Kitazawa Masakiyo" userId="2bf3742da7ad8ecb" providerId="LiveId" clId="{92B543FD-5FC4-48B2-AB89-DDD4E3BED70F}" dt="2022-02-14T01:40:22.276" v="11540" actId="1076"/>
          <ac:spMkLst>
            <pc:docMk/>
            <pc:sldMk cId="974546307" sldId="1068"/>
            <ac:spMk id="2" creationId="{FFBAE7C1-5F27-461C-9DFC-4747E35ACA1D}"/>
          </ac:spMkLst>
        </pc:spChg>
        <pc:spChg chg="mod">
          <ac:chgData name="Kitazawa Masakiyo" userId="2bf3742da7ad8ecb" providerId="LiveId" clId="{92B543FD-5FC4-48B2-AB89-DDD4E3BED70F}" dt="2022-02-13T13:51:40.527" v="2162" actId="114"/>
          <ac:spMkLst>
            <pc:docMk/>
            <pc:sldMk cId="974546307" sldId="1068"/>
            <ac:spMk id="3" creationId="{B77EFBAB-1549-4320-BD89-B9844DC9AD7E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3" creationId="{C9DF0D88-B2EF-4D06-B70D-824CCE8F1711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4" creationId="{63AFC75C-D2AE-486B-B998-EAAFAC361CF1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5" creationId="{98581D59-3FC9-4795-977A-77D79BB231A3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6" creationId="{851F110C-6310-4618-BF52-4BB965AC8AD5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7" creationId="{713A632E-9CDA-44F8-8A5C-D24CF862D8F7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8" creationId="{09270433-E0FA-454E-81B9-4251244E6E6F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9" creationId="{E8E8BBC2-22FC-49C3-99D5-FB1D1AFEBEDB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0" creationId="{B1AE7BCC-CE23-42AB-93BB-2AD12D2E66C0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1" creationId="{7B38417C-6F99-4C1A-BE7C-CA4DD762E325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2" creationId="{47D9B61F-D720-4FF3-B6F3-8431A0D8CFFD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3" creationId="{54995CA6-E5FA-4B26-BD2C-3CEA01E6FE36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4" creationId="{4289787E-5354-46BE-82FE-7ED34DF3DD24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5" creationId="{F3426553-73DB-4D3C-8658-AF2C59607BCC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6" creationId="{4C29390B-23A4-4C1F-BDF6-3825D5373E40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7" creationId="{40E53FBC-92CF-486D-A4BD-9BE4C6C2B107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8" creationId="{12A5B844-DC0B-41F4-BF21-39ECB9887054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9" creationId="{8DF05BEB-91BB-402A-A87F-FDE522A575E0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0" creationId="{BBE99FB4-0C9A-49F6-9F2A-D963AF56736B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1" creationId="{8C973937-49C4-4DDB-9D06-1E05C1D29B5C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2" creationId="{AA7C7B33-6839-43E5-9515-B5D9868743CB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3" creationId="{B127A108-B638-4684-BA21-1B034A5A855F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4" creationId="{91625A02-4000-40F5-BB9B-B196A71BACBF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5" creationId="{BE6B6701-9F74-4053-97B1-F9EEDB2544BA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6" creationId="{8F90380E-0ED4-4408-8EBF-607F0485FC84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7" creationId="{585A219A-21E3-4ABF-91C9-D860E0FB4E0D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8" creationId="{FD7244AB-6632-4D07-87E1-B66829A7CC9A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9" creationId="{08F2E22D-5A1D-48B0-86EE-6F152681CB48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0" creationId="{C567B808-7665-4155-9AE0-D58FCA0C48FA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1" creationId="{8D7D5CC8-4879-456B-A1B9-8F73037A2FD5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2" creationId="{51A91C5F-5323-45CD-A127-D89FF47A4442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7" creationId="{14FE6779-449A-4B49-8B57-DBB2AF266622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8" creationId="{17A5D19F-BE38-45AE-A74A-01CC9AB56871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9" creationId="{8CD1922B-BDF2-4F6E-8B6B-38088BD8BFC5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0" creationId="{7C6B88CF-B0AD-4D14-BB35-6CD27CCB3B5B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1" creationId="{2C68D976-9BAD-4680-9CE0-293960197B8D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2" creationId="{3550A98C-5A86-4B71-BBB7-77C6BC63FA06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7" creationId="{FFD1CD24-FF3D-4A39-A0FC-F839481D1981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8" creationId="{128E9598-2EA3-411C-827D-0523A9F2D1FA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9" creationId="{56F0F87B-3CBC-44A3-A368-487EC4F6CC68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60" creationId="{A374232B-5048-4424-8B4A-535226A00532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61" creationId="{5055604E-20D8-4783-A7AA-FA5B9DA99819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62" creationId="{64E0DAFA-5EC7-44E4-BFDD-702BA235C6D3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2" creationId="{B186DFA0-CDE4-4439-96AA-D49200C69709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3" creationId="{7F82F10A-3F9B-4A1F-9BD3-52501E0792EF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4" creationId="{8DEB696D-9228-4A71-9C4E-AD1E06A4F1B5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5" creationId="{F085D8C9-13D0-4B28-AD28-E8483C69C3A3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6" creationId="{787FB321-0D77-423A-A5C8-5AF0E6CCECA8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7" creationId="{535A3D66-D184-44D8-8187-4BAFDCF908CE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8" creationId="{BD3A92FA-82B1-4CE8-9C84-45474D23A9DE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9" creationId="{B496F487-D102-46B9-9538-6AB6E0CB9867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0" creationId="{C5B5B24C-566D-428B-B3D7-DD6D15802A0D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1" creationId="{C1148D58-89E0-4ED1-A7B6-47CCE2BC8557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2" creationId="{909105EF-ADE5-49A8-8A24-7B2C15B56A83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3" creationId="{FB4E619F-E249-4874-82FA-DC52610C5A3F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4" creationId="{42549151-78E3-4F77-B9B0-50085C5965F0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5" creationId="{A5ABC6A8-ED51-4A3C-B0B6-9A4099E08041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6" creationId="{C5D93A67-56CC-4D39-A264-BAD4B5CEAA3B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7" creationId="{C4223752-2596-4709-B450-DDDA61E8D193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8" creationId="{8A31B031-F5DF-4126-A0D1-8998B648A001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9" creationId="{B7C774A5-7E66-4482-8D28-FEA7079D9707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0" creationId="{C68670B3-CB97-4337-ACB0-220375047C86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1" creationId="{53C41B57-D108-478A-B3FA-732ADE4ED1A3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2" creationId="{B0DC79A4-55F8-4E51-A3D0-C63EC2D0996C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3" creationId="{95AC289B-731D-4A9F-AC6D-7360DE905C7C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4" creationId="{61DA9D21-7778-42EA-B5B2-F1F28E39E8CA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5" creationId="{3613213F-519B-4333-B5EF-23E47BA0A666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6" creationId="{818C85BB-A14A-44B0-A963-0C522A19597E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7" creationId="{11425352-EAF1-47DF-918D-EC45B04117C9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8" creationId="{05262062-4DCB-4B5F-B04E-606C5FCBDDC5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9" creationId="{767557F1-5299-4751-ADB6-60D559AECEAB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100" creationId="{1928C48C-B9CF-48A4-9FA4-3E0603D4959F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101" creationId="{9239D051-A51C-4C02-B15D-F9FE73E0CE96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102" creationId="{64FBE473-D26D-4C6D-A523-79AAED4F9C0D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103" creationId="{E2E03997-7823-4DE8-8533-D082DFEE00B2}"/>
          </ac:spMkLst>
        </pc:spChg>
        <pc:spChg chg="add mod">
          <ac:chgData name="Kitazawa Masakiyo" userId="2bf3742da7ad8ecb" providerId="LiveId" clId="{92B543FD-5FC4-48B2-AB89-DDD4E3BED70F}" dt="2022-02-13T14:52:55.828" v="3145" actId="113"/>
          <ac:spMkLst>
            <pc:docMk/>
            <pc:sldMk cId="974546307" sldId="1068"/>
            <ac:spMk id="104" creationId="{2B6708C3-2511-405F-92CC-90904E24F782}"/>
          </ac:spMkLst>
        </pc:spChg>
        <pc:spChg chg="add del mod">
          <ac:chgData name="Kitazawa Masakiyo" userId="2bf3742da7ad8ecb" providerId="LiveId" clId="{92B543FD-5FC4-48B2-AB89-DDD4E3BED70F}" dt="2022-02-13T14:46:06.722" v="2892" actId="478"/>
          <ac:spMkLst>
            <pc:docMk/>
            <pc:sldMk cId="974546307" sldId="1068"/>
            <ac:spMk id="105" creationId="{5E721076-4B53-4D2B-A8E0-D5C96D7849C2}"/>
          </ac:spMkLst>
        </pc:spChg>
        <pc:spChg chg="add del mod">
          <ac:chgData name="Kitazawa Masakiyo" userId="2bf3742da7ad8ecb" providerId="LiveId" clId="{92B543FD-5FC4-48B2-AB89-DDD4E3BED70F}" dt="2022-02-13T14:44:35.365" v="2875" actId="478"/>
          <ac:spMkLst>
            <pc:docMk/>
            <pc:sldMk cId="974546307" sldId="1068"/>
            <ac:spMk id="106" creationId="{31A7109B-47E9-49CE-A8EC-7D5F5867751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1" creationId="{2EC585F9-C660-4275-BD11-2B90E0CBACD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2" creationId="{CA225F17-B531-48F4-94EC-AA055C1C9C4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3" creationId="{6DC17D7C-37BB-489F-BD17-6F71A47E286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4" creationId="{6AB3043B-8D92-43F5-A5B2-BFF81E76219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5" creationId="{08735397-BF50-4350-AE3A-5FB358F7454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6" creationId="{E10B0131-3412-4EB9-A10B-09B74776163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1" creationId="{C9425AC7-BE04-4BF4-869A-7C12B75CB78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2" creationId="{E58B8DAB-AF2A-4265-8D49-50F63974578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3" creationId="{BA1226C6-C5FD-4CE9-850A-179CCBB37EE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4" creationId="{D8D84A60-5777-4C7B-BBAA-C0CE2A6E6DC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5" creationId="{245851F2-651D-4489-94FA-0407174A396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6" creationId="{69668604-8C1C-4468-A55A-BF309005BE2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1" creationId="{910B2056-F89B-446B-80CC-508F548858F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2" creationId="{170EAA10-09CE-4BD8-92F1-44D6B7F1D0A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3" creationId="{EB84BFF0-70B3-4AD0-B81E-B89477950905}"/>
          </ac:spMkLst>
        </pc:spChg>
        <pc:spChg chg="add mod ord">
          <ac:chgData name="Kitazawa Masakiyo" userId="2bf3742da7ad8ecb" providerId="LiveId" clId="{92B543FD-5FC4-48B2-AB89-DDD4E3BED70F}" dt="2022-02-14T01:40:08.348" v="11534" actId="1582"/>
          <ac:spMkLst>
            <pc:docMk/>
            <pc:sldMk cId="974546307" sldId="1068"/>
            <ac:spMk id="134" creationId="{4B35F14F-CAB0-429C-A487-F9D22668738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4" creationId="{F9AF4712-DB47-44D2-BB96-B073D9D36BC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5" creationId="{59EAEB1D-056E-4F5A-91FB-1BADF7A89D52}"/>
          </ac:spMkLst>
        </pc:spChg>
        <pc:spChg chg="add mod ord">
          <ac:chgData name="Kitazawa Masakiyo" userId="2bf3742da7ad8ecb" providerId="LiveId" clId="{92B543FD-5FC4-48B2-AB89-DDD4E3BED70F}" dt="2022-02-14T01:40:08.348" v="11534" actId="1582"/>
          <ac:spMkLst>
            <pc:docMk/>
            <pc:sldMk cId="974546307" sldId="1068"/>
            <ac:spMk id="135" creationId="{E18E8D74-6E88-4673-BDA4-E5AA44EE67D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6" creationId="{AD25851F-6DBE-4FF4-800E-D51193B920AC}"/>
          </ac:spMkLst>
        </pc:spChg>
        <pc:spChg chg="add mod">
          <ac:chgData name="Kitazawa Masakiyo" userId="2bf3742da7ad8ecb" providerId="LiveId" clId="{92B543FD-5FC4-48B2-AB89-DDD4E3BED70F}" dt="2022-02-14T01:39:56.121" v="11533" actId="13822"/>
          <ac:spMkLst>
            <pc:docMk/>
            <pc:sldMk cId="974546307" sldId="1068"/>
            <ac:spMk id="137" creationId="{64912C8D-0A7A-4A72-B061-16E008D5C64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1" creationId="{B88CCE6C-4C96-4EC6-9BF0-2E79FAE399B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2" creationId="{0154EAF6-9362-4FF9-AD07-F61A4EED38E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3" creationId="{6615C5D3-D91F-437F-ABAD-CD5FF4A9133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4" creationId="{072B5567-595D-41D8-A724-82525202024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5" creationId="{BBB34533-5CA0-4FA7-8717-58E00918272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6" creationId="{F90FCF6A-6451-4E3F-AAAB-55A8281CC98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1" creationId="{CEEC7212-A86D-4B7C-850F-E777CA67A13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2" creationId="{5D3458CA-51BC-4E14-99F4-18E07CCC3FB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3" creationId="{88C14ED5-7A23-4137-ACD8-F53100582FB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4" creationId="{6EF21434-0771-47CA-B12E-583799BB38E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5" creationId="{F01C248C-8BD9-4A91-9AF9-3EE51A48F32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6" creationId="{3E193205-367E-4FBB-90B6-AA9640F9D15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1" creationId="{1EAC86EE-6FCE-4981-BAD4-564064C3706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2" creationId="{A6902EF5-8CF3-49AC-BA1A-A97C0A7BFD6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3" creationId="{E6714022-5A4A-4664-AE38-DEA0F8B4DE9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4" creationId="{00B170A1-5F40-4520-BF70-BEAB4883B41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5" creationId="{B750B320-F46E-4A85-831F-BDCAE0B855E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6" creationId="{D7477E30-5CEE-4FC9-A067-707363957C7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76" creationId="{BA811BBF-A90B-4E64-A8F9-467748C8297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77" creationId="{8960D793-96E2-4850-AE64-00764551754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78" creationId="{60C39707-8171-4109-B2D6-E7246454DDC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79" creationId="{967D2185-CD4B-4F94-81F5-9BFC6BD4C16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0" creationId="{F1B46C6B-301D-4800-B58F-F1B23164B2E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1" creationId="{18663978-463A-487E-A678-51743086F17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2" creationId="{E88DFCB3-E202-450B-AE00-B16B1235A12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3" creationId="{72179A3D-5C2C-43CA-8DCF-4D30371D8CE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4" creationId="{DC86B4C3-5774-420D-8582-F7FC13AA6A7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5" creationId="{859581E0-BA5F-408C-86BA-13FEBC22001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6" creationId="{5714BF46-070F-40EA-B19E-01D4794FC5E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7" creationId="{3AD03E41-4C63-44E0-8DE6-A921A13AE3D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8" creationId="{745A5FFA-32C4-4917-BF28-237F5A9327E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9" creationId="{34C39BB1-8551-4206-AAC9-460998D5BF9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0" creationId="{6FBCE8A5-D883-4506-9998-59D3BF02D3F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1" creationId="{FAC9271C-A83C-4DE5-9F92-70FF80A3FD2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2" creationId="{65F83895-7779-445F-B908-CBD0C564C54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3" creationId="{78C06D29-1281-4743-8817-270E09F4CCD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4" creationId="{D24CB8F2-9C77-4D0F-BFE2-C3568D1C684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5" creationId="{3E667FD1-BC60-487C-AC5F-3927F183028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6" creationId="{A7749AFB-426D-4389-901C-0E8BD7790A9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7" creationId="{D48207F1-C448-449B-B302-399B14C959D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8" creationId="{AFB29849-7AAF-4B9F-9092-7C72C64B34E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9" creationId="{E804B715-2F44-4777-A4B5-B8C7F20C28C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0" creationId="{0B83D9D9-2142-43DB-87D2-BC6BE56E2DC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1" creationId="{F9082E36-F549-4D6C-9297-5A396F08CA6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2" creationId="{54819E3B-6694-46DD-8B77-397065FD43C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3" creationId="{0DC6F2DF-54C4-43DC-BDA3-8287DB385F2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4" creationId="{E944896A-8CBE-4ED3-9BEF-E836E8854AA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5" creationId="{2433A8E1-D57B-4A84-A84F-0129D4746DB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6" creationId="{96AFD791-F71F-4D9C-86B4-9576CF3C16E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7" creationId="{EDA5E9FC-B29C-404C-B3B0-B3EBABD4528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17" creationId="{F1438B96-EDCD-43EF-AA1D-F57FB376EB01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18" creationId="{F2C39C63-DACC-4482-A07D-EF0570CC006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19" creationId="{2545C9FC-5ECF-4F2F-B7A6-E9703A5CE98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0" creationId="{310134ED-6889-4740-88B7-994060E75FB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1" creationId="{E604BD0C-A072-4F0F-9CA3-A53F2B5867D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2" creationId="{7538053B-E66F-4581-9E13-6DDFAF14958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3" creationId="{437523AF-1F11-4A1B-AF8E-2C3EC36C3F6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4" creationId="{B1492705-2D77-45D3-8BEA-122986FA8A9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5" creationId="{5A858FE6-7F23-43DB-A588-362029FA6D8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6" creationId="{9C171D55-53B1-45E5-91FB-8C6A3C4B129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7" creationId="{D9F1F6E3-C42E-491D-A7DD-DB8405ED293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8" creationId="{120C027D-D1AC-42E0-8B36-2E6CDB65C5E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9" creationId="{7CC8ADB3-5AB9-47E0-A96A-2A92BF67D16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0" creationId="{94700017-C24A-4835-AE62-E94AFCB3973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1" creationId="{602AC610-1785-4FF8-9350-97FF9A58105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2" creationId="{1F9241E3-D1C5-4177-9151-1317E2A8B88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3" creationId="{D26EB1F7-8E3D-4B7B-BF64-68CFD33CE0D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4" creationId="{8AD7E94F-6286-4ADA-AE1C-267169B4D62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5" creationId="{D08BEA1A-7308-4F4D-92D4-15BC867C971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6" creationId="{F66DB32A-4F32-4DB9-A062-C37680AD35B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7" creationId="{18A78904-12F3-40E6-9A5B-C7FB9AB6D0D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8" creationId="{A93CB87B-07B2-4083-BE7D-3409981AF20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9" creationId="{D7584E5E-F9F5-4EFF-8419-C970AAF47B2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0" creationId="{494B263C-0B29-46CF-8274-6841FF7AA42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1" creationId="{F792089A-B4AC-4DAF-99B3-F2E8494D3E0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2" creationId="{3B6CB62D-A59E-4831-9BF5-375B0B7D643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3" creationId="{B1D3B01B-33D1-45EF-BD1E-C3166FFE847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4" creationId="{A51055D8-318E-4E85-BC49-942B9D4CB31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5" creationId="{6E156486-3668-439B-AF93-7A973D13285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6" creationId="{C761F23D-950E-4B1D-894E-06EB3A9144D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7" creationId="{77359560-F198-4B8B-B9BD-1FC86FC39D5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8" creationId="{91603D2C-3FD8-4F70-B8E1-3B3F2F76004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58" creationId="{60DBF507-883A-4077-8553-D54D37E164C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59" creationId="{41A3FDD3-F551-48FF-8A41-04F375FCE2C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0" creationId="{42B47450-AD93-4601-899A-14687CFD626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1" creationId="{0138807E-1B81-413A-BFE2-BD642A956E9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2" creationId="{E4E65961-1916-4F3C-8F32-25EAF64BE2D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3" creationId="{DC391EF7-1CE8-4A25-95CB-A4138138921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4" creationId="{24CC297A-5E29-49DC-A9D6-A16FF592083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5" creationId="{260A0B0B-CF8F-4EC3-8C1F-15567F18E14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6" creationId="{0936118B-21DC-4B97-85AC-B9F7A4BBAE6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7" creationId="{B8F47CD1-E7C6-49AB-B97C-2D5BD8DD594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8" creationId="{81D492A5-853B-4F2E-B4D4-D9389063AAE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9" creationId="{5468294E-2F42-4533-B476-3B1EA477E22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0" creationId="{5C593E54-9C8E-44D1-9AC1-812E12A9866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1" creationId="{478BE833-877E-44D9-ACB3-78A0693626A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2" creationId="{CE792C31-E3AA-4A4F-A0D0-68AE36E1B8A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3" creationId="{AA30F161-F279-4792-B611-E15E27ED57E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4" creationId="{59FE65E2-DB35-47C7-85B8-00D25AF8364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5" creationId="{C52EEC4F-C4AD-4249-B6E2-88C71D77701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6" creationId="{B13D123E-1021-4A4C-B703-5632959FD9D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7" creationId="{B75A2B8A-C2DC-4082-9701-EDE5AE6E4D8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8" creationId="{6271091B-A645-484E-9052-63A670C0F4B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9" creationId="{E33EAE0A-F01D-462E-A5D9-4F66FD8C1691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0" creationId="{991FE018-99A3-47B6-A177-732011B0711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1" creationId="{7B19990B-9947-4304-AB31-C1C62CF4A90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2" creationId="{982B003E-CE9D-498C-AD33-C18E03C852A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3" creationId="{24F63C1E-7189-44BA-9BC9-5598190BD26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4" creationId="{A47FCFFA-4608-43AD-B65B-4DA9DE0E1F7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5" creationId="{CBBBC6D9-F11E-468E-826D-D470912ADA0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6" creationId="{DB9C394D-5186-47A9-A949-98BFAA9BA71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7" creationId="{3F7E694A-BE20-47FE-B448-CC591C00EEE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8" creationId="{3F40761E-3940-4B4E-896B-8CD77EFF295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9" creationId="{09D3B3E0-7835-4C21-9DE0-BDEBE554D1C9}"/>
          </ac:spMkLst>
        </pc:spChg>
        <pc:spChg chg="add del mod">
          <ac:chgData name="Kitazawa Masakiyo" userId="2bf3742da7ad8ecb" providerId="LiveId" clId="{92B543FD-5FC4-48B2-AB89-DDD4E3BED70F}" dt="2022-02-13T14:53:17.127" v="3186" actId="1036"/>
          <ac:spMkLst>
            <pc:docMk/>
            <pc:sldMk cId="974546307" sldId="1068"/>
            <ac:spMk id="291" creationId="{34E360AB-FAF3-43AB-AA68-321317451FC7}"/>
          </ac:spMkLst>
        </pc:spChg>
        <pc:spChg chg="add del mod">
          <ac:chgData name="Kitazawa Masakiyo" userId="2bf3742da7ad8ecb" providerId="LiveId" clId="{92B543FD-5FC4-48B2-AB89-DDD4E3BED70F}" dt="2022-02-13T14:53:17.127" v="3186" actId="1036"/>
          <ac:spMkLst>
            <pc:docMk/>
            <pc:sldMk cId="974546307" sldId="1068"/>
            <ac:spMk id="292" creationId="{B84EB608-862E-4D47-B0F9-3ECB04EF3C43}"/>
          </ac:spMkLst>
        </pc:spChg>
        <pc:spChg chg="add mod">
          <ac:chgData name="Kitazawa Masakiyo" userId="2bf3742da7ad8ecb" providerId="LiveId" clId="{92B543FD-5FC4-48B2-AB89-DDD4E3BED70F}" dt="2022-02-13T18:38:58.912" v="10344" actId="1038"/>
          <ac:spMkLst>
            <pc:docMk/>
            <pc:sldMk cId="974546307" sldId="1068"/>
            <ac:spMk id="294" creationId="{3B4DED79-7424-4E9C-8228-D31ABB25E568}"/>
          </ac:spMkLst>
        </pc:spChg>
        <pc:spChg chg="add mod">
          <ac:chgData name="Kitazawa Masakiyo" userId="2bf3742da7ad8ecb" providerId="LiveId" clId="{92B543FD-5FC4-48B2-AB89-DDD4E3BED70F}" dt="2022-02-13T14:53:28.159" v="3187" actId="1076"/>
          <ac:spMkLst>
            <pc:docMk/>
            <pc:sldMk cId="974546307" sldId="1068"/>
            <ac:spMk id="295" creationId="{3D06DECC-97D7-4B1D-A2A3-8D1706111525}"/>
          </ac:spMkLst>
        </pc:spChg>
        <pc:spChg chg="add del mod">
          <ac:chgData name="Kitazawa Masakiyo" userId="2bf3742da7ad8ecb" providerId="LiveId" clId="{92B543FD-5FC4-48B2-AB89-DDD4E3BED70F}" dt="2022-02-13T14:52:35.571" v="3138" actId="21"/>
          <ac:spMkLst>
            <pc:docMk/>
            <pc:sldMk cId="974546307" sldId="1068"/>
            <ac:spMk id="298" creationId="{BAD829C5-8DA3-49DF-A3E1-EBD853788AB9}"/>
          </ac:spMkLst>
        </pc:spChg>
        <pc:spChg chg="add mod ord">
          <ac:chgData name="Kitazawa Masakiyo" userId="2bf3742da7ad8ecb" providerId="LiveId" clId="{92B543FD-5FC4-48B2-AB89-DDD4E3BED70F}" dt="2022-02-13T14:52:47.579" v="3143" actId="167"/>
          <ac:spMkLst>
            <pc:docMk/>
            <pc:sldMk cId="974546307" sldId="1068"/>
            <ac:spMk id="299" creationId="{6D886B4C-23EB-46E2-A170-209EE6B2179C}"/>
          </ac:spMkLst>
        </pc:s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4" creationId="{A19BE114-B795-415A-826A-D46D68566320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5" creationId="{650F7371-AF37-4715-80DC-39D34B477C77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6" creationId="{B5099074-B443-48D5-9FE5-CE543BB0AA8D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7" creationId="{473DAAD3-FA1A-4A1F-8024-62312747A5C5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8" creationId="{6C6BA84B-2E08-4ABC-8995-3FAD293DF3DF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9" creationId="{14F9F809-A889-4644-B51D-FC133AA14508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10" creationId="{6D76718D-F03F-46A9-B125-9DF34BF2F1A3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11" creationId="{5FF22132-6BE9-4C39-9738-993DE9E6DC28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12" creationId="{20903C59-6865-4918-886C-85E2C702D338}"/>
          </ac:grpSpMkLst>
        </pc:gr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43" creationId="{92311FDB-BE1C-4716-BBB0-AF609BF152CC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44" creationId="{3CC285E2-86C7-46A0-B655-DC7ABE72E284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45" creationId="{26106AF6-DC30-443A-9A9E-C4117C7DFE47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46" creationId="{80203467-BC32-4942-A663-FB69660DE365}"/>
          </ac:grpSpMkLst>
        </pc:gr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53" creationId="{98169682-3AB8-4D9B-9AC4-73FAC774C14F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54" creationId="{DBE4BA40-11CC-46D3-91B1-51F24E56E931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55" creationId="{8E8C20F5-6CE6-4CCD-8061-FDACF5FD7A37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56" creationId="{BD70C46D-8231-420F-AF34-40DB49EE25A9}"/>
          </ac:grpSpMkLst>
        </pc:grpChg>
        <pc:grpChg chg="add del mod">
          <ac:chgData name="Kitazawa Masakiyo" userId="2bf3742da7ad8ecb" providerId="LiveId" clId="{92B543FD-5FC4-48B2-AB89-DDD4E3BED70F}" dt="2022-02-13T14:44:53.291" v="2877" actId="478"/>
          <ac:grpSpMkLst>
            <pc:docMk/>
            <pc:sldMk cId="974546307" sldId="1068"/>
            <ac:grpSpMk id="63" creationId="{38F69EBC-6994-4C70-973B-7C09456915BB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4" creationId="{1CEC4275-0C93-4A7C-B88B-62409D5E04BD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5" creationId="{B5D74ADB-0F04-4871-AD20-0830CC4B0F14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6" creationId="{DAF261B1-7743-4C9D-A5B1-A7E7C397EF64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7" creationId="{9E17C7B4-5390-4E2B-91C8-4C4B9863B58A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8" creationId="{EC2195FC-8C37-432D-8C35-24E7252F03C3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9" creationId="{83C8E207-6E99-4FB6-AFF8-29BD909E7F1B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70" creationId="{360DB69C-B4E2-4331-9DD6-828E00744B75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71" creationId="{43048E5D-E667-48B6-85F8-48198DD5902F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107" creationId="{50458A42-A47C-47C6-8084-0939D4B6F692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08" creationId="{48E2B0F1-021D-46B0-9520-FFE36C7923E0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09" creationId="{D79D005A-75DD-4A5D-863B-4DC1AE4C179C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10" creationId="{7A5022B7-0ADC-4D6C-AE26-48487F7B4DEC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117" creationId="{758645E2-792C-450C-865D-D16509E2202D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18" creationId="{8CCC38BC-574D-48D2-A68A-EFEAC1496861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19" creationId="{67776789-0850-4ABD-82F6-F84D88D8F704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20" creationId="{5F5864B4-CD37-4A0F-BB51-D2A4BAED882B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127" creationId="{EE053C07-B8A2-4959-859D-51797E06C320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28" creationId="{31B95740-312A-4D66-B7E7-70BA06898308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29" creationId="{70044817-0D84-4B9F-96F0-F5F049B1D741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30" creationId="{1466F494-CEF1-4AA4-B934-A2E4E5BCEB57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137" creationId="{2E7F52EE-6C54-49B1-B290-E325E63EC134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38" creationId="{DEDF8763-0228-4F85-9FF6-898579A9BC36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39" creationId="{4DE0F218-E4DA-4329-B5BB-53BC41A67352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40" creationId="{5CD30A88-92F3-44A0-941F-8684C9729B27}"/>
          </ac:grpSpMkLst>
        </pc:gr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147" creationId="{11A1EDAB-4A62-4457-821F-7C1C0613AB81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48" creationId="{9403277D-3EDF-4BBF-A2F4-1A34E9463CAC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49" creationId="{B51A3C70-4E9F-4F51-B5E2-BCB6120C0F7D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50" creationId="{99299169-38EA-40CF-88A1-BFF63C4AA2FA}"/>
          </ac:grpSpMkLst>
        </pc:gr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157" creationId="{B3C11E65-BE97-4590-8562-654F858BB55D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58" creationId="{E99DEBA6-6B70-470F-A1CC-DD4A2AEAB790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59" creationId="{F521CF96-3E15-4E28-B680-3FDB090DBA54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60" creationId="{6918DC16-497F-4C6D-B0FB-E88D47CDDA68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167" creationId="{CCD34BAD-DE1F-4C57-A5E4-13927AF02877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68" creationId="{85756698-7260-445F-AC4A-F3254850B369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69" creationId="{FDB9A043-DCFC-4065-8192-960F41E67F58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0" creationId="{4B9AC688-DD62-44E5-A867-0B2C533C2E36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1" creationId="{A6AB24D8-61F7-48A5-962E-A400418FBD2C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2" creationId="{BAA6F9BE-E473-420D-A19F-EDDB7C84FF3D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3" creationId="{1BF1C033-AE63-42AF-8267-107B5677BFBB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4" creationId="{3B875837-EECD-4CAC-A34D-A1D841840640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5" creationId="{B1361E53-629F-4307-82FF-7CEACACC4375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208" creationId="{C9DA8DD6-5089-409F-8654-60B9E4DB881A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09" creationId="{C60CDB81-0DDA-4DD0-B544-4582B9106ADF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0" creationId="{82C1C1F1-A678-456D-844C-3E04D229C4E6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1" creationId="{1E709378-7472-4F2E-B9F8-3C226689CD6F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2" creationId="{7DB6CB49-8E8D-4ABD-B617-8F44CA5EE1C7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3" creationId="{56DEF8C8-84DE-43F3-A91B-6441CB230293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4" creationId="{D32C588E-F35C-4A05-AFBC-1E089D44D300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5" creationId="{4C376891-2F33-4BA7-B6A5-0E797CA8307E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6" creationId="{5922327A-00CB-49ED-AF63-09A49F410438}"/>
          </ac:grpSpMkLst>
        </pc:gr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249" creationId="{2BC067B1-A5D8-4E25-BC64-A3565882804B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0" creationId="{3C25D1ED-F0B1-4D67-AB4D-B785499A79C4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1" creationId="{AA5BABD8-D9F4-4F86-946E-0D3D099F74E3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2" creationId="{73C3656E-7683-4C19-9A4E-7FA0B7573A8B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3" creationId="{DD7BEBB3-339C-4BD9-996B-22F2ABEAE3E7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4" creationId="{77FFB379-451E-4B12-A802-86B5DD13E82C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5" creationId="{EDA06B93-29E9-4D41-AB50-6245F40605AD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6" creationId="{B29823AB-D0C1-48B1-BE81-E780B870BA8B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7" creationId="{E6EDE3F2-DBB3-47F0-94A2-EFEE7EBD004D}"/>
          </ac:grpSpMkLst>
        </pc:grpChg>
        <pc:picChg chg="add del mod">
          <ac:chgData name="Kitazawa Masakiyo" userId="2bf3742da7ad8ecb" providerId="LiveId" clId="{92B543FD-5FC4-48B2-AB89-DDD4E3BED70F}" dt="2022-02-13T14:53:17.127" v="3186" actId="1036"/>
          <ac:picMkLst>
            <pc:docMk/>
            <pc:sldMk cId="974546307" sldId="1068"/>
            <ac:picMk id="290" creationId="{EF1DC4EE-8CA1-4C1D-8B68-EC39DE4C6CFB}"/>
          </ac:picMkLst>
        </pc:picChg>
        <pc:picChg chg="add del mod">
          <ac:chgData name="Kitazawa Masakiyo" userId="2bf3742da7ad8ecb" providerId="LiveId" clId="{92B543FD-5FC4-48B2-AB89-DDD4E3BED70F}" dt="2022-02-13T14:53:17.127" v="3186" actId="1036"/>
          <ac:picMkLst>
            <pc:docMk/>
            <pc:sldMk cId="974546307" sldId="1068"/>
            <ac:picMk id="293" creationId="{F36D9BE9-0374-40A4-A39E-5F0063B186FA}"/>
          </ac:picMkLst>
        </pc:picChg>
        <pc:picChg chg="add mod">
          <ac:chgData name="Kitazawa Masakiyo" userId="2bf3742da7ad8ecb" providerId="LiveId" clId="{92B543FD-5FC4-48B2-AB89-DDD4E3BED70F}" dt="2022-02-13T18:38:58.912" v="10344" actId="1038"/>
          <ac:picMkLst>
            <pc:docMk/>
            <pc:sldMk cId="974546307" sldId="1068"/>
            <ac:picMk id="296" creationId="{0DD7272A-135B-4BDD-9F04-CAFBD8E8FDCB}"/>
          </ac:picMkLst>
        </pc:picChg>
        <pc:picChg chg="add mod">
          <ac:chgData name="Kitazawa Masakiyo" userId="2bf3742da7ad8ecb" providerId="LiveId" clId="{92B543FD-5FC4-48B2-AB89-DDD4E3BED70F}" dt="2022-02-13T18:38:58.912" v="10344" actId="1038"/>
          <ac:picMkLst>
            <pc:docMk/>
            <pc:sldMk cId="974546307" sldId="1068"/>
            <ac:picMk id="297" creationId="{61DA89C4-90C8-4F17-978B-86D54F6E1B80}"/>
          </ac:picMkLst>
        </pc:picChg>
        <pc:picChg chg="add mod">
          <ac:chgData name="Kitazawa Masakiyo" userId="2bf3742da7ad8ecb" providerId="LiveId" clId="{92B543FD-5FC4-48B2-AB89-DDD4E3BED70F}" dt="2022-02-13T14:59:33.468" v="3281" actId="1037"/>
          <ac:picMkLst>
            <pc:docMk/>
            <pc:sldMk cId="974546307" sldId="1068"/>
            <ac:picMk id="301" creationId="{6165236F-DF3C-4C3E-B857-4F1CAAD67335}"/>
          </ac:picMkLst>
        </pc:picChg>
      </pc:sldChg>
      <pc:sldChg chg="addSp delSp modSp new mod">
        <pc:chgData name="Kitazawa Masakiyo" userId="2bf3742da7ad8ecb" providerId="LiveId" clId="{92B543FD-5FC4-48B2-AB89-DDD4E3BED70F}" dt="2022-02-14T01:50:54.940" v="12037" actId="1076"/>
        <pc:sldMkLst>
          <pc:docMk/>
          <pc:sldMk cId="498410427" sldId="1069"/>
        </pc:sldMkLst>
        <pc:spChg chg="del">
          <ac:chgData name="Kitazawa Masakiyo" userId="2bf3742da7ad8ecb" providerId="LiveId" clId="{92B543FD-5FC4-48B2-AB89-DDD4E3BED70F}" dt="2022-02-13T13:56:05.547" v="2287" actId="478"/>
          <ac:spMkLst>
            <pc:docMk/>
            <pc:sldMk cId="498410427" sldId="1069"/>
            <ac:spMk id="2" creationId="{93049479-5E1E-4E75-A307-B8991BB44843}"/>
          </ac:spMkLst>
        </pc:spChg>
        <pc:spChg chg="mod">
          <ac:chgData name="Kitazawa Masakiyo" userId="2bf3742da7ad8ecb" providerId="LiveId" clId="{92B543FD-5FC4-48B2-AB89-DDD4E3BED70F}" dt="2022-02-13T13:56:02.605" v="2286" actId="20577"/>
          <ac:spMkLst>
            <pc:docMk/>
            <pc:sldMk cId="498410427" sldId="1069"/>
            <ac:spMk id="3" creationId="{8838528F-A94A-44AB-A2EB-5036047A9B27}"/>
          </ac:spMkLst>
        </pc:spChg>
        <pc:spChg chg="add del mod">
          <ac:chgData name="Kitazawa Masakiyo" userId="2bf3742da7ad8ecb" providerId="LiveId" clId="{92B543FD-5FC4-48B2-AB89-DDD4E3BED70F}" dt="2022-02-13T14:01:03.955" v="2321" actId="478"/>
          <ac:spMkLst>
            <pc:docMk/>
            <pc:sldMk cId="498410427" sldId="1069"/>
            <ac:spMk id="4" creationId="{3D7887F4-B671-4296-A58F-121093103D8E}"/>
          </ac:spMkLst>
        </pc:spChg>
        <pc:spChg chg="add mod">
          <ac:chgData name="Kitazawa Masakiyo" userId="2bf3742da7ad8ecb" providerId="LiveId" clId="{92B543FD-5FC4-48B2-AB89-DDD4E3BED70F}" dt="2022-02-13T18:23:57.241" v="9913" actId="122"/>
          <ac:spMkLst>
            <pc:docMk/>
            <pc:sldMk cId="498410427" sldId="1069"/>
            <ac:spMk id="15" creationId="{5781A35F-66E4-4B73-9C4A-D98762DBA1C1}"/>
          </ac:spMkLst>
        </pc:spChg>
        <pc:spChg chg="add mod">
          <ac:chgData name="Kitazawa Masakiyo" userId="2bf3742da7ad8ecb" providerId="LiveId" clId="{92B543FD-5FC4-48B2-AB89-DDD4E3BED70F}" dt="2022-02-14T01:41:39.773" v="11541" actId="20577"/>
          <ac:spMkLst>
            <pc:docMk/>
            <pc:sldMk cId="498410427" sldId="1069"/>
            <ac:spMk id="16" creationId="{4D7C04B0-83B6-4644-99BB-3AB464F1B15E}"/>
          </ac:spMkLst>
        </pc:spChg>
        <pc:spChg chg="add del mod">
          <ac:chgData name="Kitazawa Masakiyo" userId="2bf3742da7ad8ecb" providerId="LiveId" clId="{92B543FD-5FC4-48B2-AB89-DDD4E3BED70F}" dt="2022-02-13T18:22:29.632" v="9871" actId="478"/>
          <ac:spMkLst>
            <pc:docMk/>
            <pc:sldMk cId="498410427" sldId="1069"/>
            <ac:spMk id="17" creationId="{D2A74CE5-572B-4556-A463-176BC799F25C}"/>
          </ac:spMkLst>
        </pc:spChg>
        <pc:spChg chg="add mod ord">
          <ac:chgData name="Kitazawa Masakiyo" userId="2bf3742da7ad8ecb" providerId="LiveId" clId="{92B543FD-5FC4-48B2-AB89-DDD4E3BED70F}" dt="2022-02-13T18:23:43.359" v="9910" actId="167"/>
          <ac:spMkLst>
            <pc:docMk/>
            <pc:sldMk cId="498410427" sldId="1069"/>
            <ac:spMk id="24" creationId="{FA932BD2-560E-42C8-991F-12DBF19E0979}"/>
          </ac:spMkLst>
        </pc:spChg>
        <pc:spChg chg="add mod">
          <ac:chgData name="Kitazawa Masakiyo" userId="2bf3742da7ad8ecb" providerId="LiveId" clId="{92B543FD-5FC4-48B2-AB89-DDD4E3BED70F}" dt="2022-02-13T18:26:53.501" v="9965" actId="1076"/>
          <ac:spMkLst>
            <pc:docMk/>
            <pc:sldMk cId="498410427" sldId="1069"/>
            <ac:spMk id="25" creationId="{38050700-9641-49C3-A893-9FEE0602DC86}"/>
          </ac:spMkLst>
        </pc:spChg>
        <pc:spChg chg="add mod">
          <ac:chgData name="Kitazawa Masakiyo" userId="2bf3742da7ad8ecb" providerId="LiveId" clId="{92B543FD-5FC4-48B2-AB89-DDD4E3BED70F}" dt="2022-02-13T18:27:28.578" v="9989" actId="1038"/>
          <ac:spMkLst>
            <pc:docMk/>
            <pc:sldMk cId="498410427" sldId="1069"/>
            <ac:spMk id="26" creationId="{2867C31D-48AB-415B-AC36-1E8438426B86}"/>
          </ac:spMkLst>
        </pc:spChg>
        <pc:spChg chg="add mod">
          <ac:chgData name="Kitazawa Masakiyo" userId="2bf3742da7ad8ecb" providerId="LiveId" clId="{92B543FD-5FC4-48B2-AB89-DDD4E3BED70F}" dt="2022-02-13T18:27:28.578" v="9989" actId="1038"/>
          <ac:spMkLst>
            <pc:docMk/>
            <pc:sldMk cId="498410427" sldId="1069"/>
            <ac:spMk id="31" creationId="{96B6A3F0-63BB-4410-9D2B-3D1EF3D87901}"/>
          </ac:spMkLst>
        </pc:spChg>
        <pc:picChg chg="add del mod">
          <ac:chgData name="Kitazawa Masakiyo" userId="2bf3742da7ad8ecb" providerId="LiveId" clId="{92B543FD-5FC4-48B2-AB89-DDD4E3BED70F}" dt="2022-02-14T01:50:46.871" v="12034"/>
          <ac:picMkLst>
            <pc:docMk/>
            <pc:sldMk cId="498410427" sldId="1069"/>
            <ac:picMk id="4" creationId="{2B4F8086-558C-417A-B75A-E287FBD9D39C}"/>
          </ac:picMkLst>
        </pc:picChg>
        <pc:picChg chg="add del mod">
          <ac:chgData name="Kitazawa Masakiyo" userId="2bf3742da7ad8ecb" providerId="LiveId" clId="{92B543FD-5FC4-48B2-AB89-DDD4E3BED70F}" dt="2022-02-13T13:59:54.523" v="2308"/>
          <ac:picMkLst>
            <pc:docMk/>
            <pc:sldMk cId="498410427" sldId="1069"/>
            <ac:picMk id="6" creationId="{4882315A-B9B1-4E5F-B928-68AB50232421}"/>
          </ac:picMkLst>
        </pc:picChg>
        <pc:picChg chg="add mod">
          <ac:chgData name="Kitazawa Masakiyo" userId="2bf3742da7ad8ecb" providerId="LiveId" clId="{92B543FD-5FC4-48B2-AB89-DDD4E3BED70F}" dt="2022-02-14T01:50:54.940" v="12037" actId="1076"/>
          <ac:picMkLst>
            <pc:docMk/>
            <pc:sldMk cId="498410427" sldId="1069"/>
            <ac:picMk id="6" creationId="{913D39F6-3D95-4ED0-8A1D-2C0ACF274AF9}"/>
          </ac:picMkLst>
        </pc:picChg>
        <pc:picChg chg="add del mod">
          <ac:chgData name="Kitazawa Masakiyo" userId="2bf3742da7ad8ecb" providerId="LiveId" clId="{92B543FD-5FC4-48B2-AB89-DDD4E3BED70F}" dt="2022-02-13T14:00:59.113" v="2320"/>
          <ac:picMkLst>
            <pc:docMk/>
            <pc:sldMk cId="498410427" sldId="1069"/>
            <ac:picMk id="8" creationId="{E5718BBB-2814-4F88-9D09-520D5E6B7AE9}"/>
          </ac:picMkLst>
        </pc:picChg>
        <pc:picChg chg="add mod">
          <ac:chgData name="Kitazawa Masakiyo" userId="2bf3742da7ad8ecb" providerId="LiveId" clId="{92B543FD-5FC4-48B2-AB89-DDD4E3BED70F}" dt="2022-02-13T18:24:01.800" v="9914" actId="1076"/>
          <ac:picMkLst>
            <pc:docMk/>
            <pc:sldMk cId="498410427" sldId="1069"/>
            <ac:picMk id="10" creationId="{EDC4EF50-B99E-42BA-AA6E-2145C97A4A3F}"/>
          </ac:picMkLst>
        </pc:picChg>
        <pc:picChg chg="add del mod">
          <ac:chgData name="Kitazawa Masakiyo" userId="2bf3742da7ad8ecb" providerId="LiveId" clId="{92B543FD-5FC4-48B2-AB89-DDD4E3BED70F}" dt="2022-02-13T14:02:06.260" v="2340"/>
          <ac:picMkLst>
            <pc:docMk/>
            <pc:sldMk cId="498410427" sldId="1069"/>
            <ac:picMk id="12" creationId="{EDABDD4B-94E7-43E5-BFD5-B55403E81405}"/>
          </ac:picMkLst>
        </pc:picChg>
        <pc:picChg chg="add mod">
          <ac:chgData name="Kitazawa Masakiyo" userId="2bf3742da7ad8ecb" providerId="LiveId" clId="{92B543FD-5FC4-48B2-AB89-DDD4E3BED70F}" dt="2022-02-13T18:24:04.858" v="9915" actId="1076"/>
          <ac:picMkLst>
            <pc:docMk/>
            <pc:sldMk cId="498410427" sldId="1069"/>
            <ac:picMk id="14" creationId="{8267B6AF-18B0-4894-8B9C-24C896B033C8}"/>
          </ac:picMkLst>
        </pc:picChg>
        <pc:picChg chg="add del mod">
          <ac:chgData name="Kitazawa Masakiyo" userId="2bf3742da7ad8ecb" providerId="LiveId" clId="{92B543FD-5FC4-48B2-AB89-DDD4E3BED70F}" dt="2022-02-14T01:50:19.503" v="12020"/>
          <ac:picMkLst>
            <pc:docMk/>
            <pc:sldMk cId="498410427" sldId="1069"/>
            <ac:picMk id="17" creationId="{7AF09C96-DA82-4CF3-8CBC-6BFF3D343CBA}"/>
          </ac:picMkLst>
        </pc:picChg>
        <pc:picChg chg="add del mod">
          <ac:chgData name="Kitazawa Masakiyo" userId="2bf3742da7ad8ecb" providerId="LiveId" clId="{92B543FD-5FC4-48B2-AB89-DDD4E3BED70F}" dt="2022-02-13T14:07:51.250" v="2534"/>
          <ac:picMkLst>
            <pc:docMk/>
            <pc:sldMk cId="498410427" sldId="1069"/>
            <ac:picMk id="18" creationId="{FD142790-152B-403F-B13F-590039484458}"/>
          </ac:picMkLst>
        </pc:picChg>
        <pc:picChg chg="add del mod">
          <ac:chgData name="Kitazawa Masakiyo" userId="2bf3742da7ad8ecb" providerId="LiveId" clId="{92B543FD-5FC4-48B2-AB89-DDD4E3BED70F}" dt="2022-02-13T14:08:03.310" v="2546"/>
          <ac:picMkLst>
            <pc:docMk/>
            <pc:sldMk cId="498410427" sldId="1069"/>
            <ac:picMk id="20" creationId="{CE9268F3-86D2-46F4-A815-5572D17B35AF}"/>
          </ac:picMkLst>
        </pc:picChg>
        <pc:picChg chg="add mod">
          <ac:chgData name="Kitazawa Masakiyo" userId="2bf3742da7ad8ecb" providerId="LiveId" clId="{92B543FD-5FC4-48B2-AB89-DDD4E3BED70F}" dt="2022-02-13T18:26:53.501" v="9965" actId="1076"/>
          <ac:picMkLst>
            <pc:docMk/>
            <pc:sldMk cId="498410427" sldId="1069"/>
            <ac:picMk id="22" creationId="{4A70103E-BDB4-4184-AB82-A7B15189CC75}"/>
          </ac:picMkLst>
        </pc:picChg>
        <pc:picChg chg="add mod">
          <ac:chgData name="Kitazawa Masakiyo" userId="2bf3742da7ad8ecb" providerId="LiveId" clId="{92B543FD-5FC4-48B2-AB89-DDD4E3BED70F}" dt="2022-02-13T18:26:43.218" v="9963" actId="14100"/>
          <ac:picMkLst>
            <pc:docMk/>
            <pc:sldMk cId="498410427" sldId="1069"/>
            <ac:picMk id="23" creationId="{4247D0E9-476D-48B0-8FE0-FE1F9C7D99B4}"/>
          </ac:picMkLst>
        </pc:picChg>
        <pc:picChg chg="add del mod">
          <ac:chgData name="Kitazawa Masakiyo" userId="2bf3742da7ad8ecb" providerId="LiveId" clId="{92B543FD-5FC4-48B2-AB89-DDD4E3BED70F}" dt="2022-02-13T18:26:29.855" v="9961"/>
          <ac:picMkLst>
            <pc:docMk/>
            <pc:sldMk cId="498410427" sldId="1069"/>
            <ac:picMk id="28" creationId="{73846295-99E9-4223-97FD-EE5BEF4E53C8}"/>
          </ac:picMkLst>
        </pc:picChg>
        <pc:picChg chg="add mod">
          <ac:chgData name="Kitazawa Masakiyo" userId="2bf3742da7ad8ecb" providerId="LiveId" clId="{92B543FD-5FC4-48B2-AB89-DDD4E3BED70F}" dt="2022-02-13T18:27:28.578" v="9989" actId="1038"/>
          <ac:picMkLst>
            <pc:docMk/>
            <pc:sldMk cId="498410427" sldId="1069"/>
            <ac:picMk id="30" creationId="{B811C1F2-3983-48C4-A2FC-D1AFD73E3B07}"/>
          </ac:picMkLst>
        </pc:picChg>
      </pc:sldChg>
      <pc:sldChg chg="addSp delSp modSp new mod modAnim">
        <pc:chgData name="Kitazawa Masakiyo" userId="2bf3742da7ad8ecb" providerId="LiveId" clId="{92B543FD-5FC4-48B2-AB89-DDD4E3BED70F}" dt="2022-02-14T01:51:38.196" v="12039" actId="1076"/>
        <pc:sldMkLst>
          <pc:docMk/>
          <pc:sldMk cId="540537315" sldId="1070"/>
        </pc:sldMkLst>
        <pc:spChg chg="add mod">
          <ac:chgData name="Kitazawa Masakiyo" userId="2bf3742da7ad8ecb" providerId="LiveId" clId="{92B543FD-5FC4-48B2-AB89-DDD4E3BED70F}" dt="2022-02-14T01:45:19.852" v="11806" actId="1076"/>
          <ac:spMkLst>
            <pc:docMk/>
            <pc:sldMk cId="540537315" sldId="1070"/>
            <ac:spMk id="2" creationId="{738B40D9-5CF0-4595-8C66-020852F05BE6}"/>
          </ac:spMkLst>
        </pc:spChg>
        <pc:spChg chg="del">
          <ac:chgData name="Kitazawa Masakiyo" userId="2bf3742da7ad8ecb" providerId="LiveId" clId="{92B543FD-5FC4-48B2-AB89-DDD4E3BED70F}" dt="2022-02-13T14:10:54.733" v="2555" actId="478"/>
          <ac:spMkLst>
            <pc:docMk/>
            <pc:sldMk cId="540537315" sldId="1070"/>
            <ac:spMk id="2" creationId="{74C55F1C-03A9-4EAC-BEE9-D86EAD38CA91}"/>
          </ac:spMkLst>
        </pc:spChg>
        <pc:spChg chg="mod">
          <ac:chgData name="Kitazawa Masakiyo" userId="2bf3742da7ad8ecb" providerId="LiveId" clId="{92B543FD-5FC4-48B2-AB89-DDD4E3BED70F}" dt="2022-02-13T14:10:59.077" v="2563" actId="20577"/>
          <ac:spMkLst>
            <pc:docMk/>
            <pc:sldMk cId="540537315" sldId="1070"/>
            <ac:spMk id="3" creationId="{9815A2F3-56AA-448C-89FD-1AE52051D810}"/>
          </ac:spMkLst>
        </pc:spChg>
        <pc:spChg chg="add mod">
          <ac:chgData name="Kitazawa Masakiyo" userId="2bf3742da7ad8ecb" providerId="LiveId" clId="{92B543FD-5FC4-48B2-AB89-DDD4E3BED70F}" dt="2022-02-14T01:46:09.813" v="11876" actId="1076"/>
          <ac:spMkLst>
            <pc:docMk/>
            <pc:sldMk cId="540537315" sldId="1070"/>
            <ac:spMk id="4" creationId="{33CDF991-5560-4A0B-8298-B81E6DDBEAF4}"/>
          </ac:spMkLst>
        </pc:spChg>
        <pc:spChg chg="del mod">
          <ac:chgData name="Kitazawa Masakiyo" userId="2bf3742da7ad8ecb" providerId="LiveId" clId="{92B543FD-5FC4-48B2-AB89-DDD4E3BED70F}" dt="2022-02-13T14:16:21.054" v="2572" actId="21"/>
          <ac:spMkLst>
            <pc:docMk/>
            <pc:sldMk cId="540537315" sldId="1070"/>
            <ac:spMk id="5" creationId="{AA3644F3-FD30-41A5-A3E0-5BF098231446}"/>
          </ac:spMkLst>
        </pc:spChg>
        <pc:spChg chg="del mod topLvl">
          <ac:chgData name="Kitazawa Masakiyo" userId="2bf3742da7ad8ecb" providerId="LiveId" clId="{92B543FD-5FC4-48B2-AB89-DDD4E3BED70F}" dt="2022-02-13T14:16:47.847" v="2577" actId="478"/>
          <ac:spMkLst>
            <pc:docMk/>
            <pc:sldMk cId="540537315" sldId="1070"/>
            <ac:spMk id="7" creationId="{C80A6B17-2051-4A37-A838-447F748464F5}"/>
          </ac:spMkLst>
        </pc:spChg>
        <pc:spChg chg="del mod topLvl">
          <ac:chgData name="Kitazawa Masakiyo" userId="2bf3742da7ad8ecb" providerId="LiveId" clId="{92B543FD-5FC4-48B2-AB89-DDD4E3BED70F}" dt="2022-02-13T15:09:05.813" v="3433" actId="478"/>
          <ac:spMkLst>
            <pc:docMk/>
            <pc:sldMk cId="540537315" sldId="1070"/>
            <ac:spMk id="8" creationId="{910BB04F-7DC9-4571-B042-97955CB5FC36}"/>
          </ac:spMkLst>
        </pc:spChg>
        <pc:spChg chg="add mod">
          <ac:chgData name="Kitazawa Masakiyo" userId="2bf3742da7ad8ecb" providerId="LiveId" clId="{92B543FD-5FC4-48B2-AB89-DDD4E3BED70F}" dt="2022-02-14T01:51:38.196" v="12039" actId="1076"/>
          <ac:spMkLst>
            <pc:docMk/>
            <pc:sldMk cId="540537315" sldId="1070"/>
            <ac:spMk id="8" creationId="{FE6FBFB6-CE43-48AF-87D1-E5B2E74D2898}"/>
          </ac:spMkLst>
        </pc:spChg>
        <pc:spChg chg="del mod topLvl">
          <ac:chgData name="Kitazawa Masakiyo" userId="2bf3742da7ad8ecb" providerId="LiveId" clId="{92B543FD-5FC4-48B2-AB89-DDD4E3BED70F}" dt="2022-02-14T01:42:46.012" v="11683" actId="478"/>
          <ac:spMkLst>
            <pc:docMk/>
            <pc:sldMk cId="540537315" sldId="1070"/>
            <ac:spMk id="9" creationId="{E6577B6A-7098-4C8F-B0F8-447748A0AE61}"/>
          </ac:spMkLst>
        </pc:spChg>
        <pc:spChg chg="del mod topLvl">
          <ac:chgData name="Kitazawa Masakiyo" userId="2bf3742da7ad8ecb" providerId="LiveId" clId="{92B543FD-5FC4-48B2-AB89-DDD4E3BED70F}" dt="2022-02-14T01:42:46.012" v="11683" actId="478"/>
          <ac:spMkLst>
            <pc:docMk/>
            <pc:sldMk cId="540537315" sldId="1070"/>
            <ac:spMk id="10" creationId="{715C8458-CE4F-4D3A-85CE-20FE167B94C6}"/>
          </ac:spMkLst>
        </pc:spChg>
        <pc:spChg chg="del mod topLvl">
          <ac:chgData name="Kitazawa Masakiyo" userId="2bf3742da7ad8ecb" providerId="LiveId" clId="{92B543FD-5FC4-48B2-AB89-DDD4E3BED70F}" dt="2022-02-13T15:08:52.632" v="3431" actId="478"/>
          <ac:spMkLst>
            <pc:docMk/>
            <pc:sldMk cId="540537315" sldId="1070"/>
            <ac:spMk id="11" creationId="{9CC5EDB6-C26D-4DD4-9FD9-E6C11713FEC6}"/>
          </ac:spMkLst>
        </pc:spChg>
        <pc:spChg chg="del mod topLvl">
          <ac:chgData name="Kitazawa Masakiyo" userId="2bf3742da7ad8ecb" providerId="LiveId" clId="{92B543FD-5FC4-48B2-AB89-DDD4E3BED70F}" dt="2022-02-13T14:16:50.539" v="2578" actId="478"/>
          <ac:spMkLst>
            <pc:docMk/>
            <pc:sldMk cId="540537315" sldId="1070"/>
            <ac:spMk id="12" creationId="{4F254399-1A96-41D2-83AA-5FB388132E39}"/>
          </ac:spMkLst>
        </pc:spChg>
        <pc:spChg chg="del mod topLvl">
          <ac:chgData name="Kitazawa Masakiyo" userId="2bf3742da7ad8ecb" providerId="LiveId" clId="{92B543FD-5FC4-48B2-AB89-DDD4E3BED70F}" dt="2022-02-13T14:16:50.539" v="2578" actId="478"/>
          <ac:spMkLst>
            <pc:docMk/>
            <pc:sldMk cId="540537315" sldId="1070"/>
            <ac:spMk id="13" creationId="{FFB1095B-CC7D-41F7-A060-410AD8E1E554}"/>
          </ac:spMkLst>
        </pc:spChg>
        <pc:spChg chg="del mod topLvl">
          <ac:chgData name="Kitazawa Masakiyo" userId="2bf3742da7ad8ecb" providerId="LiveId" clId="{92B543FD-5FC4-48B2-AB89-DDD4E3BED70F}" dt="2022-02-13T14:16:50.539" v="2578" actId="478"/>
          <ac:spMkLst>
            <pc:docMk/>
            <pc:sldMk cId="540537315" sldId="1070"/>
            <ac:spMk id="14" creationId="{D15908C2-AC24-4101-A023-4E6C017A2805}"/>
          </ac:spMkLst>
        </pc:spChg>
        <pc:spChg chg="del mod">
          <ac:chgData name="Kitazawa Masakiyo" userId="2bf3742da7ad8ecb" providerId="LiveId" clId="{92B543FD-5FC4-48B2-AB89-DDD4E3BED70F}" dt="2022-02-13T14:16:25.515" v="2573" actId="21"/>
          <ac:spMkLst>
            <pc:docMk/>
            <pc:sldMk cId="540537315" sldId="1070"/>
            <ac:spMk id="16" creationId="{F332A60C-79C9-408C-8526-4F0E81DC1931}"/>
          </ac:spMkLst>
        </pc:spChg>
        <pc:spChg chg="del mod topLvl">
          <ac:chgData name="Kitazawa Masakiyo" userId="2bf3742da7ad8ecb" providerId="LiveId" clId="{92B543FD-5FC4-48B2-AB89-DDD4E3BED70F}" dt="2022-02-13T14:37:56.688" v="2872" actId="478"/>
          <ac:spMkLst>
            <pc:docMk/>
            <pc:sldMk cId="540537315" sldId="1070"/>
            <ac:spMk id="17" creationId="{CE9CBB4D-6646-406D-8FA3-675C924DF1A2}"/>
          </ac:spMkLst>
        </pc:spChg>
        <pc:spChg chg="del mod topLvl">
          <ac:chgData name="Kitazawa Masakiyo" userId="2bf3742da7ad8ecb" providerId="LiveId" clId="{92B543FD-5FC4-48B2-AB89-DDD4E3BED70F}" dt="2022-02-13T14:44:10.927" v="2874" actId="478"/>
          <ac:spMkLst>
            <pc:docMk/>
            <pc:sldMk cId="540537315" sldId="1070"/>
            <ac:spMk id="18" creationId="{346AD661-A26A-468A-AC42-8AF08DA50980}"/>
          </ac:spMkLst>
        </pc:spChg>
        <pc:spChg chg="del mod topLvl">
          <ac:chgData name="Kitazawa Masakiyo" userId="2bf3742da7ad8ecb" providerId="LiveId" clId="{92B543FD-5FC4-48B2-AB89-DDD4E3BED70F}" dt="2022-02-13T14:38:04.669" v="2873" actId="478"/>
          <ac:spMkLst>
            <pc:docMk/>
            <pc:sldMk cId="540537315" sldId="1070"/>
            <ac:spMk id="20" creationId="{7EB7D5B2-645B-4E90-8761-D3B6CB9D527D}"/>
          </ac:spMkLst>
        </pc:spChg>
        <pc:spChg chg="del mod topLvl">
          <ac:chgData name="Kitazawa Masakiyo" userId="2bf3742da7ad8ecb" providerId="LiveId" clId="{92B543FD-5FC4-48B2-AB89-DDD4E3BED70F}" dt="2022-02-13T14:21:19.286" v="2639" actId="478"/>
          <ac:spMkLst>
            <pc:docMk/>
            <pc:sldMk cId="540537315" sldId="1070"/>
            <ac:spMk id="21" creationId="{2792F5A4-15C3-46FA-80C7-9BAAB4A1042C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22" creationId="{0CF2C92E-86E8-4388-B2CB-139A04CBA04C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25" creationId="{AEE137F2-0B81-4092-BF3A-FAFBF7BA6A5E}"/>
          </ac:spMkLst>
        </pc:spChg>
        <pc:spChg chg="del mod topLvl">
          <ac:chgData name="Kitazawa Masakiyo" userId="2bf3742da7ad8ecb" providerId="LiveId" clId="{92B543FD-5FC4-48B2-AB89-DDD4E3BED70F}" dt="2022-02-13T14:21:48.781" v="2649" actId="478"/>
          <ac:spMkLst>
            <pc:docMk/>
            <pc:sldMk cId="540537315" sldId="1070"/>
            <ac:spMk id="26" creationId="{8D2F7275-A35D-4190-9947-26EB6D437529}"/>
          </ac:spMkLst>
        </pc:spChg>
        <pc:spChg chg="del mod topLvl">
          <ac:chgData name="Kitazawa Masakiyo" userId="2bf3742da7ad8ecb" providerId="LiveId" clId="{92B543FD-5FC4-48B2-AB89-DDD4E3BED70F}" dt="2022-02-13T14:21:45.959" v="2648" actId="478"/>
          <ac:spMkLst>
            <pc:docMk/>
            <pc:sldMk cId="540537315" sldId="1070"/>
            <ac:spMk id="27" creationId="{5578D3C1-5EEB-4485-9F53-6020D20FC3AA}"/>
          </ac:spMkLst>
        </pc:spChg>
        <pc:spChg chg="del mod topLvl">
          <ac:chgData name="Kitazawa Masakiyo" userId="2bf3742da7ad8ecb" providerId="LiveId" clId="{92B543FD-5FC4-48B2-AB89-DDD4E3BED70F}" dt="2022-02-13T14:29:03.174" v="2699" actId="478"/>
          <ac:spMkLst>
            <pc:docMk/>
            <pc:sldMk cId="540537315" sldId="1070"/>
            <ac:spMk id="28" creationId="{79433F55-64FE-470E-8C1B-44D3555E81E0}"/>
          </ac:spMkLst>
        </pc:spChg>
        <pc:spChg chg="del mod topLvl">
          <ac:chgData name="Kitazawa Masakiyo" userId="2bf3742da7ad8ecb" providerId="LiveId" clId="{92B543FD-5FC4-48B2-AB89-DDD4E3BED70F}" dt="2022-02-13T14:37:40.887" v="2869" actId="478"/>
          <ac:spMkLst>
            <pc:docMk/>
            <pc:sldMk cId="540537315" sldId="1070"/>
            <ac:spMk id="29" creationId="{DE8D3597-84BA-45BC-B206-71494452CF84}"/>
          </ac:spMkLst>
        </pc:spChg>
        <pc:spChg chg="del mod topLvl">
          <ac:chgData name="Kitazawa Masakiyo" userId="2bf3742da7ad8ecb" providerId="LiveId" clId="{92B543FD-5FC4-48B2-AB89-DDD4E3BED70F}" dt="2022-02-13T14:29:03.174" v="2699" actId="478"/>
          <ac:spMkLst>
            <pc:docMk/>
            <pc:sldMk cId="540537315" sldId="1070"/>
            <ac:spMk id="30" creationId="{F0E8E9B2-AE50-4DBD-AD42-09C2520017B1}"/>
          </ac:spMkLst>
        </pc:spChg>
        <pc:spChg chg="del mod topLvl">
          <ac:chgData name="Kitazawa Masakiyo" userId="2bf3742da7ad8ecb" providerId="LiveId" clId="{92B543FD-5FC4-48B2-AB89-DDD4E3BED70F}" dt="2022-02-13T14:37:46.729" v="2871" actId="478"/>
          <ac:spMkLst>
            <pc:docMk/>
            <pc:sldMk cId="540537315" sldId="1070"/>
            <ac:spMk id="31" creationId="{73C0DDDC-C75D-4B24-9C63-256A280A175C}"/>
          </ac:spMkLst>
        </pc:spChg>
        <pc:spChg chg="del mod topLvl">
          <ac:chgData name="Kitazawa Masakiyo" userId="2bf3742da7ad8ecb" providerId="LiveId" clId="{92B543FD-5FC4-48B2-AB89-DDD4E3BED70F}" dt="2022-02-13T14:37:56.688" v="2872" actId="478"/>
          <ac:spMkLst>
            <pc:docMk/>
            <pc:sldMk cId="540537315" sldId="1070"/>
            <ac:spMk id="32" creationId="{EB6A07C1-9D37-4BCD-BE59-4299BBA52741}"/>
          </ac:spMkLst>
        </pc:spChg>
        <pc:spChg chg="del mod topLvl">
          <ac:chgData name="Kitazawa Masakiyo" userId="2bf3742da7ad8ecb" providerId="LiveId" clId="{92B543FD-5FC4-48B2-AB89-DDD4E3BED70F}" dt="2022-02-13T14:37:44.193" v="2870" actId="478"/>
          <ac:spMkLst>
            <pc:docMk/>
            <pc:sldMk cId="540537315" sldId="1070"/>
            <ac:spMk id="33" creationId="{6959DB53-16ED-4ED0-91AD-186ADCAFE2D8}"/>
          </ac:spMkLst>
        </pc:spChg>
        <pc:spChg chg="mod">
          <ac:chgData name="Kitazawa Masakiyo" userId="2bf3742da7ad8ecb" providerId="LiveId" clId="{92B543FD-5FC4-48B2-AB89-DDD4E3BED70F}" dt="2022-02-13T14:17:55" v="2583" actId="165"/>
          <ac:spMkLst>
            <pc:docMk/>
            <pc:sldMk cId="540537315" sldId="1070"/>
            <ac:spMk id="34" creationId="{553AB36C-42F3-4C9D-A8DC-8F7A1E1380AC}"/>
          </ac:spMkLst>
        </pc:spChg>
        <pc:spChg chg="mod">
          <ac:chgData name="Kitazawa Masakiyo" userId="2bf3742da7ad8ecb" providerId="LiveId" clId="{92B543FD-5FC4-48B2-AB89-DDD4E3BED70F}" dt="2022-02-13T14:17:55" v="2583" actId="165"/>
          <ac:spMkLst>
            <pc:docMk/>
            <pc:sldMk cId="540537315" sldId="1070"/>
            <ac:spMk id="35" creationId="{8BBBE9CF-C0EC-48C6-85F9-C86B6EB8B150}"/>
          </ac:spMkLst>
        </pc:spChg>
        <pc:spChg chg="mod">
          <ac:chgData name="Kitazawa Masakiyo" userId="2bf3742da7ad8ecb" providerId="LiveId" clId="{92B543FD-5FC4-48B2-AB89-DDD4E3BED70F}" dt="2022-02-13T14:17:55" v="2583" actId="165"/>
          <ac:spMkLst>
            <pc:docMk/>
            <pc:sldMk cId="540537315" sldId="1070"/>
            <ac:spMk id="36" creationId="{5401D25A-4A39-40D2-9B8D-0AC8CDFBDD1B}"/>
          </ac:spMkLst>
        </pc:spChg>
        <pc:spChg chg="mod">
          <ac:chgData name="Kitazawa Masakiyo" userId="2bf3742da7ad8ecb" providerId="LiveId" clId="{92B543FD-5FC4-48B2-AB89-DDD4E3BED70F}" dt="2022-02-13T14:17:55" v="2583" actId="165"/>
          <ac:spMkLst>
            <pc:docMk/>
            <pc:sldMk cId="540537315" sldId="1070"/>
            <ac:spMk id="37" creationId="{7A3A8DDF-014A-49F9-B7EE-98B2857BC783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38" creationId="{4579E31F-4156-4863-A128-46C74DC7A5D3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39" creationId="{D22E70DA-BCA1-4A7F-8BC7-9D6EFCDE4330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40" creationId="{6FA8D909-7335-40A3-8054-47BDE4026EE7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41" creationId="{7AF72B11-4F62-4C57-9A69-176794C9E2EE}"/>
          </ac:spMkLst>
        </pc:spChg>
        <pc:spChg chg="del mod">
          <ac:chgData name="Kitazawa Masakiyo" userId="2bf3742da7ad8ecb" providerId="LiveId" clId="{92B543FD-5FC4-48B2-AB89-DDD4E3BED70F}" dt="2022-02-13T14:18:05.458" v="2584" actId="478"/>
          <ac:spMkLst>
            <pc:docMk/>
            <pc:sldMk cId="540537315" sldId="1070"/>
            <ac:spMk id="47" creationId="{20F6F968-C19F-46D6-8DF8-3EB9A6D7A359}"/>
          </ac:spMkLst>
        </pc:spChg>
        <pc:spChg chg="del mod">
          <ac:chgData name="Kitazawa Masakiyo" userId="2bf3742da7ad8ecb" providerId="LiveId" clId="{92B543FD-5FC4-48B2-AB89-DDD4E3BED70F}" dt="2022-02-13T14:18:24.656" v="2589" actId="478"/>
          <ac:spMkLst>
            <pc:docMk/>
            <pc:sldMk cId="540537315" sldId="1070"/>
            <ac:spMk id="50" creationId="{CF08FC91-C3CE-4E6C-A021-07243CC0156B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51" creationId="{C6E79927-2227-4CD1-A7BE-FD524DA25771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52" creationId="{C9760135-3B10-4258-8C68-0F45540058E9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53" creationId="{8E1EABF6-1E7B-463D-846F-65B88530104A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54" creationId="{3B0D2177-E171-4DF1-93A3-478EA84841F7}"/>
          </ac:spMkLst>
        </pc:spChg>
        <pc:spChg chg="add mod">
          <ac:chgData name="Kitazawa Masakiyo" userId="2bf3742da7ad8ecb" providerId="LiveId" clId="{92B543FD-5FC4-48B2-AB89-DDD4E3BED70F}" dt="2022-02-14T01:45:19.852" v="11806" actId="1076"/>
          <ac:spMkLst>
            <pc:docMk/>
            <pc:sldMk cId="540537315" sldId="1070"/>
            <ac:spMk id="55" creationId="{CACF6457-3379-49AE-B0C0-C86B2A496E91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59" creationId="{6B7704EF-8E00-4C69-9F79-21585A233A7F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60" creationId="{F800A494-69B0-4E9A-9104-92F9768D0923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61" creationId="{F65908DB-BB99-48B9-86F9-974C0B141651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62" creationId="{D44400F7-8C36-4E01-86E7-00D075F0BFDB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63" creationId="{85E174B8-B938-4BEB-8811-BC37531CBE9F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64" creationId="{E7A1FA4D-5A94-421A-9002-8B41B5AF5382}"/>
          </ac:spMkLst>
        </pc:spChg>
        <pc:spChg chg="add del mod">
          <ac:chgData name="Kitazawa Masakiyo" userId="2bf3742da7ad8ecb" providerId="LiveId" clId="{92B543FD-5FC4-48B2-AB89-DDD4E3BED70F}" dt="2022-02-13T15:09:10.077" v="3434" actId="478"/>
          <ac:spMkLst>
            <pc:docMk/>
            <pc:sldMk cId="540537315" sldId="1070"/>
            <ac:spMk id="65" creationId="{EC920E29-1015-42DF-BB84-670C186BFFE5}"/>
          </ac:spMkLst>
        </pc:spChg>
        <pc:spChg chg="add mod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66" creationId="{7B310BA1-0714-42E9-8EE3-E7B2899A58DB}"/>
          </ac:spMkLst>
        </pc:spChg>
        <pc:spChg chg="add del mod">
          <ac:chgData name="Kitazawa Masakiyo" userId="2bf3742da7ad8ecb" providerId="LiveId" clId="{92B543FD-5FC4-48B2-AB89-DDD4E3BED70F}" dt="2022-02-13T14:30:22.095" v="2724"/>
          <ac:spMkLst>
            <pc:docMk/>
            <pc:sldMk cId="540537315" sldId="1070"/>
            <ac:spMk id="85" creationId="{A9EAFD01-5FB4-460D-9E18-D4E61EE12A05}"/>
          </ac:spMkLst>
        </pc:spChg>
        <pc:spChg chg="add mod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86" creationId="{CF6A116D-1D84-4C7C-8E31-72B7BC902798}"/>
          </ac:spMkLst>
        </pc:spChg>
        <pc:spChg chg="add mod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87" creationId="{78248780-3826-4EFC-A4F2-C0E63EAA5DA2}"/>
          </ac:spMkLst>
        </pc:spChg>
        <pc:spChg chg="add mod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88" creationId="{90B090CC-8CE7-426A-BD8C-33DECB0EC547}"/>
          </ac:spMkLst>
        </pc:spChg>
        <pc:spChg chg="add mod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89" creationId="{6F3A5349-1E06-45F1-81F4-B496FD8574E7}"/>
          </ac:spMkLst>
        </pc:spChg>
        <pc:spChg chg="add mod">
          <ac:chgData name="Kitazawa Masakiyo" userId="2bf3742da7ad8ecb" providerId="LiveId" clId="{92B543FD-5FC4-48B2-AB89-DDD4E3BED70F}" dt="2022-02-14T01:46:09.813" v="11876" actId="1076"/>
          <ac:spMkLst>
            <pc:docMk/>
            <pc:sldMk cId="540537315" sldId="1070"/>
            <ac:spMk id="94" creationId="{DD4EB983-C463-466D-8F7C-22767A0106DE}"/>
          </ac:spMkLst>
        </pc:spChg>
        <pc:spChg chg="add del mod">
          <ac:chgData name="Kitazawa Masakiyo" userId="2bf3742da7ad8ecb" providerId="LiveId" clId="{92B543FD-5FC4-48B2-AB89-DDD4E3BED70F}" dt="2022-02-13T14:58:25.750" v="3192" actId="478"/>
          <ac:spMkLst>
            <pc:docMk/>
            <pc:sldMk cId="540537315" sldId="1070"/>
            <ac:spMk id="101" creationId="{9340B220-59F4-4796-82E7-4E25C8298EF6}"/>
          </ac:spMkLst>
        </pc:spChg>
        <pc:spChg chg="add del mod">
          <ac:chgData name="Kitazawa Masakiyo" userId="2bf3742da7ad8ecb" providerId="LiveId" clId="{92B543FD-5FC4-48B2-AB89-DDD4E3BED70F}" dt="2022-02-13T15:07:24.108" v="3420" actId="478"/>
          <ac:spMkLst>
            <pc:docMk/>
            <pc:sldMk cId="540537315" sldId="1070"/>
            <ac:spMk id="104" creationId="{6E691381-FF29-444F-AB31-D73509C0930E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07" creationId="{4B60B992-33EB-417B-AD10-D93E19C5FAF2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08" creationId="{3F7A01A0-3904-48BF-9556-CA036AC8CD21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09" creationId="{A165A400-F0D5-4F7D-83E6-9585892DD662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0" creationId="{BDFD9269-9D71-4319-BF67-B0B93E7BA480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1" creationId="{B6E95C82-E358-4400-A2CD-D79865A141F1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3" creationId="{8B326B1C-B9DC-4AF7-B812-E14F4B3FFA2B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4" creationId="{3D72904E-6C19-4200-918D-63A293308D74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5" creationId="{2DE5B176-365E-4222-9297-A50859F6B554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6" creationId="{4CD14FBF-DEB8-40AC-B39E-B7891C815FDA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7" creationId="{16E000E1-00B6-405A-89D7-5B15B79ED2A2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8" creationId="{87769C9C-1843-49A4-93E1-3B9A2F2D8611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9" creationId="{0280BECB-05B2-459A-9AF6-4ED3B6D73CE3}"/>
          </ac:spMkLst>
        </pc:spChg>
        <pc:spChg chg="add del mod">
          <ac:chgData name="Kitazawa Masakiyo" userId="2bf3742da7ad8ecb" providerId="LiveId" clId="{92B543FD-5FC4-48B2-AB89-DDD4E3BED70F}" dt="2022-02-13T15:14:17.836" v="3538" actId="478"/>
          <ac:spMkLst>
            <pc:docMk/>
            <pc:sldMk cId="540537315" sldId="1070"/>
            <ac:spMk id="120" creationId="{798A88DE-7298-409D-9C44-C251C25D66EF}"/>
          </ac:spMkLst>
        </pc:spChg>
        <pc:spChg chg="add mod ord">
          <ac:chgData name="Kitazawa Masakiyo" userId="2bf3742da7ad8ecb" providerId="LiveId" clId="{92B543FD-5FC4-48B2-AB89-DDD4E3BED70F}" dt="2022-02-14T01:45:26.060" v="11826" actId="1035"/>
          <ac:spMkLst>
            <pc:docMk/>
            <pc:sldMk cId="540537315" sldId="1070"/>
            <ac:spMk id="127" creationId="{FF30894E-C20A-4224-8526-885D897DEF90}"/>
          </ac:spMkLst>
        </pc:spChg>
        <pc:spChg chg="add mod">
          <ac:chgData name="Kitazawa Masakiyo" userId="2bf3742da7ad8ecb" providerId="LiveId" clId="{92B543FD-5FC4-48B2-AB89-DDD4E3BED70F}" dt="2022-02-13T17:56:57.713" v="9313" actId="1035"/>
          <ac:spMkLst>
            <pc:docMk/>
            <pc:sldMk cId="540537315" sldId="1070"/>
            <ac:spMk id="128" creationId="{BB8FC274-C41D-4B17-A866-3AB9F8F29327}"/>
          </ac:spMkLst>
        </pc:spChg>
        <pc:spChg chg="add del mod">
          <ac:chgData name="Kitazawa Masakiyo" userId="2bf3742da7ad8ecb" providerId="LiveId" clId="{92B543FD-5FC4-48B2-AB89-DDD4E3BED70F}" dt="2022-02-13T15:15:32.125" v="3565"/>
          <ac:spMkLst>
            <pc:docMk/>
            <pc:sldMk cId="540537315" sldId="1070"/>
            <ac:spMk id="133" creationId="{3AFA350D-76EE-4702-BAA3-4DE46282F463}"/>
          </ac:spMkLst>
        </pc:spChg>
        <pc:spChg chg="add mod">
          <ac:chgData name="Kitazawa Masakiyo" userId="2bf3742da7ad8ecb" providerId="LiveId" clId="{92B543FD-5FC4-48B2-AB89-DDD4E3BED70F}" dt="2022-02-14T01:48:34.693" v="11992" actId="1035"/>
          <ac:spMkLst>
            <pc:docMk/>
            <pc:sldMk cId="540537315" sldId="1070"/>
            <ac:spMk id="134" creationId="{3B576DDF-715B-49F9-9949-251AA2F04D30}"/>
          </ac:spMkLst>
        </pc:spChg>
        <pc:spChg chg="add mod">
          <ac:chgData name="Kitazawa Masakiyo" userId="2bf3742da7ad8ecb" providerId="LiveId" clId="{92B543FD-5FC4-48B2-AB89-DDD4E3BED70F}" dt="2022-02-14T01:48:38.844" v="11994" actId="1035"/>
          <ac:spMkLst>
            <pc:docMk/>
            <pc:sldMk cId="540537315" sldId="1070"/>
            <ac:spMk id="135" creationId="{510601A2-009A-4C8C-9F59-CF5709407359}"/>
          </ac:spMkLst>
        </pc:spChg>
        <pc:grpChg chg="add del mod">
          <ac:chgData name="Kitazawa Masakiyo" userId="2bf3742da7ad8ecb" providerId="LiveId" clId="{92B543FD-5FC4-48B2-AB89-DDD4E3BED70F}" dt="2022-02-13T14:16:37.571" v="2574" actId="165"/>
          <ac:grpSpMkLst>
            <pc:docMk/>
            <pc:sldMk cId="540537315" sldId="1070"/>
            <ac:grpSpMk id="4" creationId="{96F07F00-2AA8-4878-B7AF-75635DA73F73}"/>
          </ac:grpSpMkLst>
        </pc:grpChg>
        <pc:grpChg chg="add del mod">
          <ac:chgData name="Kitazawa Masakiyo" userId="2bf3742da7ad8ecb" providerId="LiveId" clId="{92B543FD-5FC4-48B2-AB89-DDD4E3BED70F}" dt="2022-02-13T14:17:55" v="2583" actId="165"/>
          <ac:grpSpMkLst>
            <pc:docMk/>
            <pc:sldMk cId="540537315" sldId="1070"/>
            <ac:grpSpMk id="15" creationId="{CC4AD51D-6AE2-42D7-82B5-0ACEC9AFE63D}"/>
          </ac:grpSpMkLst>
        </pc:grpChg>
        <pc:grpChg chg="del mod topLvl">
          <ac:chgData name="Kitazawa Masakiyo" userId="2bf3742da7ad8ecb" providerId="LiveId" clId="{92B543FD-5FC4-48B2-AB89-DDD4E3BED70F}" dt="2022-02-13T14:18:28.721" v="2590" actId="478"/>
          <ac:grpSpMkLst>
            <pc:docMk/>
            <pc:sldMk cId="540537315" sldId="1070"/>
            <ac:grpSpMk id="19" creationId="{57D320C9-4BAA-4727-B904-F646478719B5}"/>
          </ac:grpSpMkLst>
        </pc:grpChg>
        <pc:grpChg chg="del mod topLvl">
          <ac:chgData name="Kitazawa Masakiyo" userId="2bf3742da7ad8ecb" providerId="LiveId" clId="{92B543FD-5FC4-48B2-AB89-DDD4E3BED70F}" dt="2022-02-13T14:25:39.590" v="2652" actId="165"/>
          <ac:grpSpMkLst>
            <pc:docMk/>
            <pc:sldMk cId="540537315" sldId="1070"/>
            <ac:grpSpMk id="23" creationId="{7509D46B-83C4-4413-B9C6-6F3B6D30DC48}"/>
          </ac:grpSpMkLst>
        </pc:grpChg>
        <pc:grpChg chg="del mod topLvl">
          <ac:chgData name="Kitazawa Masakiyo" userId="2bf3742da7ad8ecb" providerId="LiveId" clId="{92B543FD-5FC4-48B2-AB89-DDD4E3BED70F}" dt="2022-02-13T14:29:00.049" v="2698" actId="478"/>
          <ac:grpSpMkLst>
            <pc:docMk/>
            <pc:sldMk cId="540537315" sldId="1070"/>
            <ac:grpSpMk id="24" creationId="{E88CB383-4782-44EF-852D-E73B45173C56}"/>
          </ac:grpSpMkLst>
        </pc:grpChg>
        <pc:grpChg chg="del mod topLvl">
          <ac:chgData name="Kitazawa Masakiyo" userId="2bf3742da7ad8ecb" providerId="LiveId" clId="{92B543FD-5FC4-48B2-AB89-DDD4E3BED70F}" dt="2022-02-13T14:18:37.372" v="2592" actId="165"/>
          <ac:grpSpMkLst>
            <pc:docMk/>
            <pc:sldMk cId="540537315" sldId="1070"/>
            <ac:grpSpMk id="42" creationId="{0165220F-D96A-4E77-B8BA-A9DDB86F4A6E}"/>
          </ac:grpSpMkLst>
        </pc:grpChg>
        <pc:grpChg chg="del mod">
          <ac:chgData name="Kitazawa Masakiyo" userId="2bf3742da7ad8ecb" providerId="LiveId" clId="{92B543FD-5FC4-48B2-AB89-DDD4E3BED70F}" dt="2022-02-13T14:18:24.656" v="2589" actId="478"/>
          <ac:grpSpMkLst>
            <pc:docMk/>
            <pc:sldMk cId="540537315" sldId="1070"/>
            <ac:grpSpMk id="43" creationId="{6AF445E3-6632-45AE-A423-046E8BC88383}"/>
          </ac:grpSpMkLst>
        </pc:grpChg>
        <pc:grpChg chg="del mod">
          <ac:chgData name="Kitazawa Masakiyo" userId="2bf3742da7ad8ecb" providerId="LiveId" clId="{92B543FD-5FC4-48B2-AB89-DDD4E3BED70F}" dt="2022-02-13T14:18:12.210" v="2586" actId="478"/>
          <ac:grpSpMkLst>
            <pc:docMk/>
            <pc:sldMk cId="540537315" sldId="1070"/>
            <ac:grpSpMk id="44" creationId="{C9896537-0D61-48EE-A2CC-567DB6B4E15C}"/>
          </ac:grpSpMkLst>
        </pc:grpChg>
        <pc:grpChg chg="del mod topLvl">
          <ac:chgData name="Kitazawa Masakiyo" userId="2bf3742da7ad8ecb" providerId="LiveId" clId="{92B543FD-5FC4-48B2-AB89-DDD4E3BED70F}" dt="2022-02-13T14:18:42.381" v="2593" actId="478"/>
          <ac:grpSpMkLst>
            <pc:docMk/>
            <pc:sldMk cId="540537315" sldId="1070"/>
            <ac:grpSpMk id="55" creationId="{AB5BBBC2-F859-4C77-B39E-6B5FD674113B}"/>
          </ac:grpSpMkLst>
        </pc:grpChg>
        <pc:grpChg chg="mod">
          <ac:chgData name="Kitazawa Masakiyo" userId="2bf3742da7ad8ecb" providerId="LiveId" clId="{92B543FD-5FC4-48B2-AB89-DDD4E3BED70F}" dt="2022-02-13T14:18:37.372" v="2592" actId="165"/>
          <ac:grpSpMkLst>
            <pc:docMk/>
            <pc:sldMk cId="540537315" sldId="1070"/>
            <ac:grpSpMk id="56" creationId="{4C69390B-B649-4A2F-B16C-890AA2473AE8}"/>
          </ac:grpSpMkLst>
        </pc:grpChg>
        <pc:grpChg chg="mod">
          <ac:chgData name="Kitazawa Masakiyo" userId="2bf3742da7ad8ecb" providerId="LiveId" clId="{92B543FD-5FC4-48B2-AB89-DDD4E3BED70F}" dt="2022-02-13T14:18:37.372" v="2592" actId="165"/>
          <ac:grpSpMkLst>
            <pc:docMk/>
            <pc:sldMk cId="540537315" sldId="1070"/>
            <ac:grpSpMk id="57" creationId="{23F5747B-DF23-4EAE-8AA4-1DB1719A5FD0}"/>
          </ac:grpSpMkLst>
        </pc:grpChg>
        <pc:grpChg chg="mod">
          <ac:chgData name="Kitazawa Masakiyo" userId="2bf3742da7ad8ecb" providerId="LiveId" clId="{92B543FD-5FC4-48B2-AB89-DDD4E3BED70F}" dt="2022-02-13T14:18:37.372" v="2592" actId="165"/>
          <ac:grpSpMkLst>
            <pc:docMk/>
            <pc:sldMk cId="540537315" sldId="1070"/>
            <ac:grpSpMk id="58" creationId="{7906771F-BD03-4C3E-8378-B84A7C5613E0}"/>
          </ac:grpSpMkLst>
        </pc:grpChg>
        <pc:picChg chg="mod topLvl modCrop">
          <ac:chgData name="Kitazawa Masakiyo" userId="2bf3742da7ad8ecb" providerId="LiveId" clId="{92B543FD-5FC4-48B2-AB89-DDD4E3BED70F}" dt="2022-02-14T01:45:26.060" v="11826" actId="1035"/>
          <ac:picMkLst>
            <pc:docMk/>
            <pc:sldMk cId="540537315" sldId="1070"/>
            <ac:picMk id="6" creationId="{06A74C6A-9CFD-4428-952C-784FC49E382B}"/>
          </ac:picMkLst>
        </pc:picChg>
        <pc:picChg chg="add mod">
          <ac:chgData name="Kitazawa Masakiyo" userId="2bf3742da7ad8ecb" providerId="LiveId" clId="{92B543FD-5FC4-48B2-AB89-DDD4E3BED70F}" dt="2022-02-14T01:46:54.648" v="11918"/>
          <ac:picMkLst>
            <pc:docMk/>
            <pc:sldMk cId="540537315" sldId="1070"/>
            <ac:picMk id="7" creationId="{F68D1BB2-26B7-43B1-BE03-E9026547DF2C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73" creationId="{1709013E-93B1-47A6-A626-6BDFCC3F0BBA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75" creationId="{6DCB1648-C1E8-45FE-8C82-9D94C512B222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77" creationId="{D217CAE5-8CA8-4A1B-8F5D-00DD36CA4455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83" creationId="{F6058180-2BA4-4B1F-B766-F24C63A4233C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91" creationId="{2824A2B6-9B73-49EC-A0B5-024BE8EC2D91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93" creationId="{61AE27E8-A826-458F-B21F-08D08FB46618}"/>
          </ac:picMkLst>
        </pc:picChg>
        <pc:picChg chg="add del mod">
          <ac:chgData name="Kitazawa Masakiyo" userId="2bf3742da7ad8ecb" providerId="LiveId" clId="{92B543FD-5FC4-48B2-AB89-DDD4E3BED70F}" dt="2022-02-13T14:36:13.426" v="2861"/>
          <ac:picMkLst>
            <pc:docMk/>
            <pc:sldMk cId="540537315" sldId="1070"/>
            <ac:picMk id="96" creationId="{82491CC8-C463-4F2D-909C-05F3D7C4F8AB}"/>
          </ac:picMkLst>
        </pc:picChg>
        <pc:picChg chg="add mod">
          <ac:chgData name="Kitazawa Masakiyo" userId="2bf3742da7ad8ecb" providerId="LiveId" clId="{92B543FD-5FC4-48B2-AB89-DDD4E3BED70F}" dt="2022-02-14T01:46:09.813" v="11876" actId="1076"/>
          <ac:picMkLst>
            <pc:docMk/>
            <pc:sldMk cId="540537315" sldId="1070"/>
            <ac:picMk id="98" creationId="{6D1678A8-874A-42FD-8197-C061FA8E8240}"/>
          </ac:picMkLst>
        </pc:picChg>
        <pc:picChg chg="add del mod">
          <ac:chgData name="Kitazawa Masakiyo" userId="2bf3742da7ad8ecb" providerId="LiveId" clId="{92B543FD-5FC4-48B2-AB89-DDD4E3BED70F}" dt="2022-02-13T15:00:05.553" v="3293"/>
          <ac:picMkLst>
            <pc:docMk/>
            <pc:sldMk cId="540537315" sldId="1070"/>
            <ac:picMk id="100" creationId="{C594A964-6EA4-4BE7-90F3-47F7C2758D88}"/>
          </ac:picMkLst>
        </pc:picChg>
        <pc:picChg chg="add del mod">
          <ac:chgData name="Kitazawa Masakiyo" userId="2bf3742da7ad8ecb" providerId="LiveId" clId="{92B543FD-5FC4-48B2-AB89-DDD4E3BED70F}" dt="2022-02-14T01:46:54.648" v="11920"/>
          <ac:picMkLst>
            <pc:docMk/>
            <pc:sldMk cId="540537315" sldId="1070"/>
            <ac:picMk id="103" creationId="{03BCB30D-4385-4B8C-B257-66832CC6EE20}"/>
          </ac:picMkLst>
        </pc:picChg>
        <pc:picChg chg="add del mod">
          <ac:chgData name="Kitazawa Masakiyo" userId="2bf3742da7ad8ecb" providerId="LiveId" clId="{92B543FD-5FC4-48B2-AB89-DDD4E3BED70F}" dt="2022-02-13T15:07:26.257" v="3421" actId="478"/>
          <ac:picMkLst>
            <pc:docMk/>
            <pc:sldMk cId="540537315" sldId="1070"/>
            <ac:picMk id="106" creationId="{C6EE024C-DD98-4CFA-A7BE-220E82DF9C92}"/>
          </ac:picMkLst>
        </pc:picChg>
        <pc:picChg chg="add del mod">
          <ac:chgData name="Kitazawa Masakiyo" userId="2bf3742da7ad8ecb" providerId="LiveId" clId="{92B543FD-5FC4-48B2-AB89-DDD4E3BED70F}" dt="2022-02-13T15:05:40.352" v="3403" actId="478"/>
          <ac:picMkLst>
            <pc:docMk/>
            <pc:sldMk cId="540537315" sldId="1070"/>
            <ac:picMk id="112" creationId="{DB6F1D9A-C1A8-47AB-8596-E935CE93EB0B}"/>
          </ac:picMkLst>
        </pc:picChg>
        <pc:picChg chg="add mod">
          <ac:chgData name="Kitazawa Masakiyo" userId="2bf3742da7ad8ecb" providerId="LiveId" clId="{92B543FD-5FC4-48B2-AB89-DDD4E3BED70F}" dt="2022-02-14T01:45:26.060" v="11826" actId="1035"/>
          <ac:picMkLst>
            <pc:docMk/>
            <pc:sldMk cId="540537315" sldId="1070"/>
            <ac:picMk id="122" creationId="{60EF6DDA-451F-485B-833C-5EEF2F6ED343}"/>
          </ac:picMkLst>
        </pc:picChg>
        <pc:picChg chg="add del mod">
          <ac:chgData name="Kitazawa Masakiyo" userId="2bf3742da7ad8ecb" providerId="LiveId" clId="{92B543FD-5FC4-48B2-AB89-DDD4E3BED70F}" dt="2022-02-13T15:09:27.932" v="3449"/>
          <ac:picMkLst>
            <pc:docMk/>
            <pc:sldMk cId="540537315" sldId="1070"/>
            <ac:picMk id="123" creationId="{8EC717B1-00E5-4694-ACF7-0FD782738B29}"/>
          </ac:picMkLst>
        </pc:picChg>
        <pc:picChg chg="add mod">
          <ac:chgData name="Kitazawa Masakiyo" userId="2bf3742da7ad8ecb" providerId="LiveId" clId="{92B543FD-5FC4-48B2-AB89-DDD4E3BED70F}" dt="2022-02-14T01:45:26.060" v="11826" actId="1035"/>
          <ac:picMkLst>
            <pc:docMk/>
            <pc:sldMk cId="540537315" sldId="1070"/>
            <ac:picMk id="125" creationId="{B14A9A81-A877-4948-AD98-0BF1FBC87454}"/>
          </ac:picMkLst>
        </pc:picChg>
        <pc:picChg chg="add mod modCrop">
          <ac:chgData name="Kitazawa Masakiyo" userId="2bf3742da7ad8ecb" providerId="LiveId" clId="{92B543FD-5FC4-48B2-AB89-DDD4E3BED70F}" dt="2022-02-14T01:45:26.060" v="11826" actId="1035"/>
          <ac:picMkLst>
            <pc:docMk/>
            <pc:sldMk cId="540537315" sldId="1070"/>
            <ac:picMk id="126" creationId="{A221D2B1-AC95-4138-892D-D2E59787B087}"/>
          </ac:picMkLst>
        </pc:picChg>
        <pc:picChg chg="add del mod">
          <ac:chgData name="Kitazawa Masakiyo" userId="2bf3742da7ad8ecb" providerId="LiveId" clId="{92B543FD-5FC4-48B2-AB89-DDD4E3BED70F}" dt="2022-02-13T15:14:24.967" v="3550"/>
          <ac:picMkLst>
            <pc:docMk/>
            <pc:sldMk cId="540537315" sldId="1070"/>
            <ac:picMk id="130" creationId="{EECBDDB1-F8F5-4C62-8AC5-657A1D3A424C}"/>
          </ac:picMkLst>
        </pc:picChg>
        <pc:picChg chg="add del mod">
          <ac:chgData name="Kitazawa Masakiyo" userId="2bf3742da7ad8ecb" providerId="LiveId" clId="{92B543FD-5FC4-48B2-AB89-DDD4E3BED70F}" dt="2022-02-13T15:16:11.226" v="3590" actId="21"/>
          <ac:picMkLst>
            <pc:docMk/>
            <pc:sldMk cId="540537315" sldId="1070"/>
            <ac:picMk id="132" creationId="{97938741-2323-4F1F-ABFD-3DD9FE73309A}"/>
          </ac:picMkLst>
        </pc:picChg>
        <pc:cxnChg chg="del mod">
          <ac:chgData name="Kitazawa Masakiyo" userId="2bf3742da7ad8ecb" providerId="LiveId" clId="{92B543FD-5FC4-48B2-AB89-DDD4E3BED70F}" dt="2022-02-13T14:18:15.348" v="2587" actId="478"/>
          <ac:cxnSpMkLst>
            <pc:docMk/>
            <pc:sldMk cId="540537315" sldId="1070"/>
            <ac:cxnSpMk id="45" creationId="{81EF4E74-36A0-4200-AA35-FCC8DFB5FDB1}"/>
          </ac:cxnSpMkLst>
        </pc:cxnChg>
        <pc:cxnChg chg="del mod">
          <ac:chgData name="Kitazawa Masakiyo" userId="2bf3742da7ad8ecb" providerId="LiveId" clId="{92B543FD-5FC4-48B2-AB89-DDD4E3BED70F}" dt="2022-02-13T14:18:12.210" v="2586" actId="478"/>
          <ac:cxnSpMkLst>
            <pc:docMk/>
            <pc:sldMk cId="540537315" sldId="1070"/>
            <ac:cxnSpMk id="46" creationId="{CFE804D0-FEC7-4FA4-A43D-C7546F1C418C}"/>
          </ac:cxnSpMkLst>
        </pc:cxnChg>
        <pc:cxnChg chg="del mod">
          <ac:chgData name="Kitazawa Masakiyo" userId="2bf3742da7ad8ecb" providerId="LiveId" clId="{92B543FD-5FC4-48B2-AB89-DDD4E3BED70F}" dt="2022-02-13T14:18:21.812" v="2588" actId="478"/>
          <ac:cxnSpMkLst>
            <pc:docMk/>
            <pc:sldMk cId="540537315" sldId="1070"/>
            <ac:cxnSpMk id="48" creationId="{4F0E2A5B-FDA3-45AC-9DC5-6D6753A4C24B}"/>
          </ac:cxnSpMkLst>
        </pc:cxnChg>
        <pc:cxnChg chg="del mod topLvl">
          <ac:chgData name="Kitazawa Masakiyo" userId="2bf3742da7ad8ecb" providerId="LiveId" clId="{92B543FD-5FC4-48B2-AB89-DDD4E3BED70F}" dt="2022-02-13T14:18:28.721" v="2590" actId="478"/>
          <ac:cxnSpMkLst>
            <pc:docMk/>
            <pc:sldMk cId="540537315" sldId="1070"/>
            <ac:cxnSpMk id="49" creationId="{777640A6-FDEC-4225-A164-DC07AEB1C3CB}"/>
          </ac:cxnSpMkLst>
        </pc:cxnChg>
        <pc:cxnChg chg="add del mod">
          <ac:chgData name="Kitazawa Masakiyo" userId="2bf3742da7ad8ecb" providerId="LiveId" clId="{92B543FD-5FC4-48B2-AB89-DDD4E3BED70F}" dt="2022-02-13T14:20:48.404" v="2629" actId="478"/>
          <ac:cxnSpMkLst>
            <pc:docMk/>
            <pc:sldMk cId="540537315" sldId="1070"/>
            <ac:cxnSpMk id="68" creationId="{54BBE8B7-AFAF-40EA-A8FE-F7EB0C3BCBCC}"/>
          </ac:cxnSpMkLst>
        </pc:cxnChg>
        <pc:cxnChg chg="add mod">
          <ac:chgData name="Kitazawa Masakiyo" userId="2bf3742da7ad8ecb" providerId="LiveId" clId="{92B543FD-5FC4-48B2-AB89-DDD4E3BED70F}" dt="2022-02-14T01:46:17.377" v="11890" actId="1036"/>
          <ac:cxnSpMkLst>
            <pc:docMk/>
            <pc:sldMk cId="540537315" sldId="1070"/>
            <ac:cxnSpMk id="71" creationId="{A296F553-6583-46FE-A440-EDE505681A80}"/>
          </ac:cxnSpMkLst>
        </pc:cxnChg>
        <pc:cxnChg chg="add mod">
          <ac:chgData name="Kitazawa Masakiyo" userId="2bf3742da7ad8ecb" providerId="LiveId" clId="{92B543FD-5FC4-48B2-AB89-DDD4E3BED70F}" dt="2022-02-14T01:46:17.377" v="11890" actId="1036"/>
          <ac:cxnSpMkLst>
            <pc:docMk/>
            <pc:sldMk cId="540537315" sldId="1070"/>
            <ac:cxnSpMk id="78" creationId="{CF7A51BE-32CF-4AD1-9DCA-CA6B7EA7938C}"/>
          </ac:cxnSpMkLst>
        </pc:cxnChg>
        <pc:cxnChg chg="add mod">
          <ac:chgData name="Kitazawa Masakiyo" userId="2bf3742da7ad8ecb" providerId="LiveId" clId="{92B543FD-5FC4-48B2-AB89-DDD4E3BED70F}" dt="2022-02-14T01:46:17.377" v="11890" actId="1036"/>
          <ac:cxnSpMkLst>
            <pc:docMk/>
            <pc:sldMk cId="540537315" sldId="1070"/>
            <ac:cxnSpMk id="80" creationId="{C0D94DF4-CFDA-4B31-9EB7-17BC06147AD1}"/>
          </ac:cxnSpMkLst>
        </pc:cxnChg>
        <pc:cxnChg chg="add mod">
          <ac:chgData name="Kitazawa Masakiyo" userId="2bf3742da7ad8ecb" providerId="LiveId" clId="{92B543FD-5FC4-48B2-AB89-DDD4E3BED70F}" dt="2022-02-14T01:46:17.377" v="11890" actId="1036"/>
          <ac:cxnSpMkLst>
            <pc:docMk/>
            <pc:sldMk cId="540537315" sldId="1070"/>
            <ac:cxnSpMk id="90" creationId="{49E78045-7891-4F3A-900D-529CE4977DEA}"/>
          </ac:cxnSpMkLst>
        </pc:cxnChg>
      </pc:sldChg>
      <pc:sldChg chg="addSp delSp modSp new mod">
        <pc:chgData name="Kitazawa Masakiyo" userId="2bf3742da7ad8ecb" providerId="LiveId" clId="{92B543FD-5FC4-48B2-AB89-DDD4E3BED70F}" dt="2022-02-14T01:55:46.197" v="12132" actId="1076"/>
        <pc:sldMkLst>
          <pc:docMk/>
          <pc:sldMk cId="391044194" sldId="1071"/>
        </pc:sldMkLst>
        <pc:spChg chg="del">
          <ac:chgData name="Kitazawa Masakiyo" userId="2bf3742da7ad8ecb" providerId="LiveId" clId="{92B543FD-5FC4-48B2-AB89-DDD4E3BED70F}" dt="2022-02-13T15:15:39.978" v="3567" actId="478"/>
          <ac:spMkLst>
            <pc:docMk/>
            <pc:sldMk cId="391044194" sldId="1071"/>
            <ac:spMk id="2" creationId="{66625DF5-3C5E-4FFA-A21F-1533EFFB224C}"/>
          </ac:spMkLst>
        </pc:spChg>
        <pc:spChg chg="mod">
          <ac:chgData name="Kitazawa Masakiyo" userId="2bf3742da7ad8ecb" providerId="LiveId" clId="{92B543FD-5FC4-48B2-AB89-DDD4E3BED70F}" dt="2022-02-13T15:16:02.720" v="3589" actId="20577"/>
          <ac:spMkLst>
            <pc:docMk/>
            <pc:sldMk cId="391044194" sldId="1071"/>
            <ac:spMk id="3" creationId="{F22ED282-B16F-4FD3-9F78-EDECFC94FB69}"/>
          </ac:spMkLst>
        </pc:spChg>
        <pc:spChg chg="add mod">
          <ac:chgData name="Kitazawa Masakiyo" userId="2bf3742da7ad8ecb" providerId="LiveId" clId="{92B543FD-5FC4-48B2-AB89-DDD4E3BED70F}" dt="2022-02-13T15:17:45.599" v="3614" actId="1076"/>
          <ac:spMkLst>
            <pc:docMk/>
            <pc:sldMk cId="391044194" sldId="1071"/>
            <ac:spMk id="5" creationId="{F17D56FC-24AD-4E1C-BB3C-854DBE94D71E}"/>
          </ac:spMkLst>
        </pc:spChg>
        <pc:spChg chg="add mod">
          <ac:chgData name="Kitazawa Masakiyo" userId="2bf3742da7ad8ecb" providerId="LiveId" clId="{92B543FD-5FC4-48B2-AB89-DDD4E3BED70F}" dt="2022-02-14T01:52:16.269" v="12062" actId="20577"/>
          <ac:spMkLst>
            <pc:docMk/>
            <pc:sldMk cId="391044194" sldId="1071"/>
            <ac:spMk id="6" creationId="{AC0414EB-ED29-4623-9DC2-4FE87BEB19E6}"/>
          </ac:spMkLst>
        </pc:spChg>
        <pc:spChg chg="add mod">
          <ac:chgData name="Kitazawa Masakiyo" userId="2bf3742da7ad8ecb" providerId="LiveId" clId="{92B543FD-5FC4-48B2-AB89-DDD4E3BED70F}" dt="2022-02-13T15:22:02.842" v="3714" actId="20577"/>
          <ac:spMkLst>
            <pc:docMk/>
            <pc:sldMk cId="391044194" sldId="1071"/>
            <ac:spMk id="7" creationId="{6C48D67D-7D58-483D-8B05-0FAC15104ECC}"/>
          </ac:spMkLst>
        </pc:spChg>
        <pc:spChg chg="add mod">
          <ac:chgData name="Kitazawa Masakiyo" userId="2bf3742da7ad8ecb" providerId="LiveId" clId="{92B543FD-5FC4-48B2-AB89-DDD4E3BED70F}" dt="2022-02-13T15:29:03.302" v="3737" actId="1076"/>
          <ac:spMkLst>
            <pc:docMk/>
            <pc:sldMk cId="391044194" sldId="1071"/>
            <ac:spMk id="12" creationId="{2FE03C1D-92CA-4F22-8CA6-4EFBB4598D6D}"/>
          </ac:spMkLst>
        </pc:spChg>
        <pc:spChg chg="add mod">
          <ac:chgData name="Kitazawa Masakiyo" userId="2bf3742da7ad8ecb" providerId="LiveId" clId="{92B543FD-5FC4-48B2-AB89-DDD4E3BED70F}" dt="2022-02-13T17:56:43.309" v="9307" actId="20577"/>
          <ac:spMkLst>
            <pc:docMk/>
            <pc:sldMk cId="391044194" sldId="1071"/>
            <ac:spMk id="13" creationId="{83E10857-3C31-4E91-8522-AF691115A4D0}"/>
          </ac:spMkLst>
        </pc:spChg>
        <pc:spChg chg="add mod">
          <ac:chgData name="Kitazawa Masakiyo" userId="2bf3742da7ad8ecb" providerId="LiveId" clId="{92B543FD-5FC4-48B2-AB89-DDD4E3BED70F}" dt="2022-02-13T15:31:36.556" v="3876" actId="1076"/>
          <ac:spMkLst>
            <pc:docMk/>
            <pc:sldMk cId="391044194" sldId="1071"/>
            <ac:spMk id="14" creationId="{A5BB8C4C-16CB-4BB3-B5BA-E6E568C17265}"/>
          </ac:spMkLst>
        </pc:spChg>
        <pc:spChg chg="add mod ord">
          <ac:chgData name="Kitazawa Masakiyo" userId="2bf3742da7ad8ecb" providerId="LiveId" clId="{92B543FD-5FC4-48B2-AB89-DDD4E3BED70F}" dt="2022-02-14T01:55:39.486" v="12131" actId="167"/>
          <ac:spMkLst>
            <pc:docMk/>
            <pc:sldMk cId="391044194" sldId="1071"/>
            <ac:spMk id="22" creationId="{F27DEA43-A6E0-4A57-913B-7BD8090C53BC}"/>
          </ac:spMkLst>
        </pc:spChg>
        <pc:picChg chg="add mod">
          <ac:chgData name="Kitazawa Masakiyo" userId="2bf3742da7ad8ecb" providerId="LiveId" clId="{92B543FD-5FC4-48B2-AB89-DDD4E3BED70F}" dt="2022-02-13T15:18:38.821" v="3671" actId="1076"/>
          <ac:picMkLst>
            <pc:docMk/>
            <pc:sldMk cId="391044194" sldId="1071"/>
            <ac:picMk id="4" creationId="{EECC5EFF-E3F2-44DB-BF0A-9FEC3F3E3BC6}"/>
          </ac:picMkLst>
        </pc:picChg>
        <pc:picChg chg="add del mod">
          <ac:chgData name="Kitazawa Masakiyo" userId="2bf3742da7ad8ecb" providerId="LiveId" clId="{92B543FD-5FC4-48B2-AB89-DDD4E3BED70F}" dt="2022-02-14T01:54:07.153" v="12088"/>
          <ac:picMkLst>
            <pc:docMk/>
            <pc:sldMk cId="391044194" sldId="1071"/>
            <ac:picMk id="8" creationId="{5BD372BE-5D51-4A69-B4ED-9AEE35129EEA}"/>
          </ac:picMkLst>
        </pc:picChg>
        <pc:picChg chg="add del mod">
          <ac:chgData name="Kitazawa Masakiyo" userId="2bf3742da7ad8ecb" providerId="LiveId" clId="{92B543FD-5FC4-48B2-AB89-DDD4E3BED70F}" dt="2022-02-13T15:28:26.956" v="3734"/>
          <ac:picMkLst>
            <pc:docMk/>
            <pc:sldMk cId="391044194" sldId="1071"/>
            <ac:picMk id="9" creationId="{AEF4535D-1CE6-4E04-A6B4-196792EB0BAC}"/>
          </ac:picMkLst>
        </pc:picChg>
        <pc:picChg chg="add del mod">
          <ac:chgData name="Kitazawa Masakiyo" userId="2bf3742da7ad8ecb" providerId="LiveId" clId="{92B543FD-5FC4-48B2-AB89-DDD4E3BED70F}" dt="2022-02-14T01:54:31.825" v="12100"/>
          <ac:picMkLst>
            <pc:docMk/>
            <pc:sldMk cId="391044194" sldId="1071"/>
            <ac:picMk id="10" creationId="{A5CB8ACC-74DD-4784-A0DF-90F42A31CBE3}"/>
          </ac:picMkLst>
        </pc:picChg>
        <pc:picChg chg="add mod">
          <ac:chgData name="Kitazawa Masakiyo" userId="2bf3742da7ad8ecb" providerId="LiveId" clId="{92B543FD-5FC4-48B2-AB89-DDD4E3BED70F}" dt="2022-02-13T15:28:26.955" v="3732"/>
          <ac:picMkLst>
            <pc:docMk/>
            <pc:sldMk cId="391044194" sldId="1071"/>
            <ac:picMk id="11" creationId="{FCB24D1A-E539-46FB-B4E8-1FC85165E54B}"/>
          </ac:picMkLst>
        </pc:picChg>
        <pc:picChg chg="add del mod">
          <ac:chgData name="Kitazawa Masakiyo" userId="2bf3742da7ad8ecb" providerId="LiveId" clId="{92B543FD-5FC4-48B2-AB89-DDD4E3BED70F}" dt="2022-02-14T01:53:41.116" v="12076"/>
          <ac:picMkLst>
            <pc:docMk/>
            <pc:sldMk cId="391044194" sldId="1071"/>
            <ac:picMk id="15" creationId="{61081D92-B3AD-431D-8906-34982567741B}"/>
          </ac:picMkLst>
        </pc:picChg>
        <pc:picChg chg="add del mod">
          <ac:chgData name="Kitazawa Masakiyo" userId="2bf3742da7ad8ecb" providerId="LiveId" clId="{92B543FD-5FC4-48B2-AB89-DDD4E3BED70F}" dt="2022-02-14T01:54:54.396" v="12112"/>
          <ac:picMkLst>
            <pc:docMk/>
            <pc:sldMk cId="391044194" sldId="1071"/>
            <ac:picMk id="17" creationId="{D2F3D796-F266-48AD-85B7-90E5FBF098A2}"/>
          </ac:picMkLst>
        </pc:picChg>
        <pc:picChg chg="add del mod">
          <ac:chgData name="Kitazawa Masakiyo" userId="2bf3742da7ad8ecb" providerId="LiveId" clId="{92B543FD-5FC4-48B2-AB89-DDD4E3BED70F}" dt="2022-02-14T01:55:15.130" v="12124"/>
          <ac:picMkLst>
            <pc:docMk/>
            <pc:sldMk cId="391044194" sldId="1071"/>
            <ac:picMk id="19" creationId="{D49A2ED2-0753-4A2C-907E-07218A3EA536}"/>
          </ac:picMkLst>
        </pc:picChg>
        <pc:picChg chg="add mod">
          <ac:chgData name="Kitazawa Masakiyo" userId="2bf3742da7ad8ecb" providerId="LiveId" clId="{92B543FD-5FC4-48B2-AB89-DDD4E3BED70F}" dt="2022-02-14T01:55:46.197" v="12132" actId="1076"/>
          <ac:picMkLst>
            <pc:docMk/>
            <pc:sldMk cId="391044194" sldId="1071"/>
            <ac:picMk id="21" creationId="{A6512274-E13B-4F1E-AD26-50F46D2E7B1E}"/>
          </ac:picMkLst>
        </pc:picChg>
      </pc:sldChg>
      <pc:sldChg chg="addSp delSp modSp new del mod">
        <pc:chgData name="Kitazawa Masakiyo" userId="2bf3742da7ad8ecb" providerId="LiveId" clId="{92B543FD-5FC4-48B2-AB89-DDD4E3BED70F}" dt="2022-02-13T14:56:27.217" v="3188" actId="2696"/>
        <pc:sldMkLst>
          <pc:docMk/>
          <pc:sldMk cId="2080809088" sldId="1071"/>
        </pc:sldMkLst>
        <pc:spChg chg="del">
          <ac:chgData name="Kitazawa Masakiyo" userId="2bf3742da7ad8ecb" providerId="LiveId" clId="{92B543FD-5FC4-48B2-AB89-DDD4E3BED70F}" dt="2022-02-13T14:51:57.907" v="3131" actId="478"/>
          <ac:spMkLst>
            <pc:docMk/>
            <pc:sldMk cId="2080809088" sldId="1071"/>
            <ac:spMk id="2" creationId="{FAFE2D56-D644-4194-915A-644C7D9E9303}"/>
          </ac:spMkLst>
        </pc:spChg>
        <pc:spChg chg="add del">
          <ac:chgData name="Kitazawa Masakiyo" userId="2bf3742da7ad8ecb" providerId="LiveId" clId="{92B543FD-5FC4-48B2-AB89-DDD4E3BED70F}" dt="2022-02-13T14:52:04.077" v="3133" actId="478"/>
          <ac:spMkLst>
            <pc:docMk/>
            <pc:sldMk cId="2080809088" sldId="1071"/>
            <ac:spMk id="4" creationId="{54CA3F7D-886E-4AE5-866E-3884CC6C0781}"/>
          </ac:spMkLst>
        </pc:spChg>
        <pc:spChg chg="add del mod">
          <ac:chgData name="Kitazawa Masakiyo" userId="2bf3742da7ad8ecb" providerId="LiveId" clId="{92B543FD-5FC4-48B2-AB89-DDD4E3BED70F}" dt="2022-02-13T14:52:42.149" v="3141" actId="21"/>
          <ac:spMkLst>
            <pc:docMk/>
            <pc:sldMk cId="2080809088" sldId="1071"/>
            <ac:spMk id="5" creationId="{324D8C52-C782-444C-A414-ADD0E5F8BFEE}"/>
          </ac:spMkLst>
        </pc:spChg>
      </pc:sldChg>
      <pc:sldChg chg="addSp delSp modSp new mod">
        <pc:chgData name="Kitazawa Masakiyo" userId="2bf3742da7ad8ecb" providerId="LiveId" clId="{92B543FD-5FC4-48B2-AB89-DDD4E3BED70F}" dt="2022-02-14T02:07:56.270" v="12275"/>
        <pc:sldMkLst>
          <pc:docMk/>
          <pc:sldMk cId="1053678638" sldId="1072"/>
        </pc:sldMkLst>
        <pc:spChg chg="del">
          <ac:chgData name="Kitazawa Masakiyo" userId="2bf3742da7ad8ecb" providerId="LiveId" clId="{92B543FD-5FC4-48B2-AB89-DDD4E3BED70F}" dt="2022-02-13T15:31:58.971" v="3880" actId="478"/>
          <ac:spMkLst>
            <pc:docMk/>
            <pc:sldMk cId="1053678638" sldId="1072"/>
            <ac:spMk id="2" creationId="{A0E1977E-D5E0-435E-B5B6-F401972C8033}"/>
          </ac:spMkLst>
        </pc:spChg>
        <pc:spChg chg="mod">
          <ac:chgData name="Kitazawa Masakiyo" userId="2bf3742da7ad8ecb" providerId="LiveId" clId="{92B543FD-5FC4-48B2-AB89-DDD4E3BED70F}" dt="2022-02-13T15:46:24.169" v="3938"/>
          <ac:spMkLst>
            <pc:docMk/>
            <pc:sldMk cId="1053678638" sldId="1072"/>
            <ac:spMk id="3" creationId="{B9B5DAC9-4BC7-47BA-88A3-CCF5B97A5B78}"/>
          </ac:spMkLst>
        </pc:spChg>
        <pc:spChg chg="add mod">
          <ac:chgData name="Kitazawa Masakiyo" userId="2bf3742da7ad8ecb" providerId="LiveId" clId="{92B543FD-5FC4-48B2-AB89-DDD4E3BED70F}" dt="2022-02-13T15:54:14.569" v="4275" actId="403"/>
          <ac:spMkLst>
            <pc:docMk/>
            <pc:sldMk cId="1053678638" sldId="1072"/>
            <ac:spMk id="6" creationId="{05E1CEBD-0947-4078-82C4-6A21CEFCBE50}"/>
          </ac:spMkLst>
        </pc:spChg>
        <pc:spChg chg="add mod">
          <ac:chgData name="Kitazawa Masakiyo" userId="2bf3742da7ad8ecb" providerId="LiveId" clId="{92B543FD-5FC4-48B2-AB89-DDD4E3BED70F}" dt="2022-02-14T02:07:56.270" v="12275"/>
          <ac:spMkLst>
            <pc:docMk/>
            <pc:sldMk cId="1053678638" sldId="1072"/>
            <ac:spMk id="7" creationId="{06F8EFDC-C0CD-49C3-AB9E-8C704F4A0A3E}"/>
          </ac:spMkLst>
        </pc:spChg>
        <pc:spChg chg="add mod">
          <ac:chgData name="Kitazawa Masakiyo" userId="2bf3742da7ad8ecb" providerId="LiveId" clId="{92B543FD-5FC4-48B2-AB89-DDD4E3BED70F}" dt="2022-02-13T16:26:01.364" v="6064" actId="14100"/>
          <ac:spMkLst>
            <pc:docMk/>
            <pc:sldMk cId="1053678638" sldId="1072"/>
            <ac:spMk id="8" creationId="{5C7A34A1-D669-404B-A1CA-F04711E9EDB6}"/>
          </ac:spMkLst>
        </pc:spChg>
        <pc:spChg chg="add mod">
          <ac:chgData name="Kitazawa Masakiyo" userId="2bf3742da7ad8ecb" providerId="LiveId" clId="{92B543FD-5FC4-48B2-AB89-DDD4E3BED70F}" dt="2022-02-13T16:26:32.665" v="6085" actId="1076"/>
          <ac:spMkLst>
            <pc:docMk/>
            <pc:sldMk cId="1053678638" sldId="1072"/>
            <ac:spMk id="9" creationId="{2B32738C-D1E8-4CE1-BBA0-33ECE5E27B35}"/>
          </ac:spMkLst>
        </pc:spChg>
        <pc:picChg chg="add mod">
          <ac:chgData name="Kitazawa Masakiyo" userId="2bf3742da7ad8ecb" providerId="LiveId" clId="{92B543FD-5FC4-48B2-AB89-DDD4E3BED70F}" dt="2022-02-13T15:56:53.897" v="4417" actId="1076"/>
          <ac:picMkLst>
            <pc:docMk/>
            <pc:sldMk cId="1053678638" sldId="1072"/>
            <ac:picMk id="5" creationId="{1EB32FA2-4705-4E0A-98D4-5E6D68CF5F61}"/>
          </ac:picMkLst>
        </pc:picChg>
      </pc:sldChg>
      <pc:sldChg chg="addSp delSp modSp new mod">
        <pc:chgData name="Kitazawa Masakiyo" userId="2bf3742da7ad8ecb" providerId="LiveId" clId="{92B543FD-5FC4-48B2-AB89-DDD4E3BED70F}" dt="2022-02-13T15:56:37.870" v="4416" actId="20577"/>
        <pc:sldMkLst>
          <pc:docMk/>
          <pc:sldMk cId="3364620902" sldId="1073"/>
        </pc:sldMkLst>
        <pc:spChg chg="del">
          <ac:chgData name="Kitazawa Masakiyo" userId="2bf3742da7ad8ecb" providerId="LiveId" clId="{92B543FD-5FC4-48B2-AB89-DDD4E3BED70F}" dt="2022-02-13T15:52:10.035" v="4227" actId="478"/>
          <ac:spMkLst>
            <pc:docMk/>
            <pc:sldMk cId="3364620902" sldId="1073"/>
            <ac:spMk id="2" creationId="{987E8E33-1185-4994-BCC6-D1693EE8821F}"/>
          </ac:spMkLst>
        </pc:spChg>
        <pc:spChg chg="mod">
          <ac:chgData name="Kitazawa Masakiyo" userId="2bf3742da7ad8ecb" providerId="LiveId" clId="{92B543FD-5FC4-48B2-AB89-DDD4E3BED70F}" dt="2022-02-13T15:52:06.036" v="4226" actId="20577"/>
          <ac:spMkLst>
            <pc:docMk/>
            <pc:sldMk cId="3364620902" sldId="1073"/>
            <ac:spMk id="3" creationId="{5105704C-4971-4D95-BE28-680E36931E6F}"/>
          </ac:spMkLst>
        </pc:spChg>
        <pc:spChg chg="add mod">
          <ac:chgData name="Kitazawa Masakiyo" userId="2bf3742da7ad8ecb" providerId="LiveId" clId="{92B543FD-5FC4-48B2-AB89-DDD4E3BED70F}" dt="2022-02-13T15:56:37.870" v="4416" actId="20577"/>
          <ac:spMkLst>
            <pc:docMk/>
            <pc:sldMk cId="3364620902" sldId="1073"/>
            <ac:spMk id="7" creationId="{D0135E5E-50BE-4BAF-A0CF-03460A9B53BA}"/>
          </ac:spMkLst>
        </pc:spChg>
        <pc:picChg chg="add mod modCrop">
          <ac:chgData name="Kitazawa Masakiyo" userId="2bf3742da7ad8ecb" providerId="LiveId" clId="{92B543FD-5FC4-48B2-AB89-DDD4E3BED70F}" dt="2022-02-13T15:55:41.508" v="4292" actId="1036"/>
          <ac:picMkLst>
            <pc:docMk/>
            <pc:sldMk cId="3364620902" sldId="1073"/>
            <ac:picMk id="5" creationId="{B3B050E4-F6C6-416B-AA97-06C9AE422E44}"/>
          </ac:picMkLst>
        </pc:picChg>
        <pc:picChg chg="add mod ord">
          <ac:chgData name="Kitazawa Masakiyo" userId="2bf3742da7ad8ecb" providerId="LiveId" clId="{92B543FD-5FC4-48B2-AB89-DDD4E3BED70F}" dt="2022-02-13T15:55:09.021" v="4282" actId="14100"/>
          <ac:picMkLst>
            <pc:docMk/>
            <pc:sldMk cId="3364620902" sldId="1073"/>
            <ac:picMk id="6" creationId="{73C6C951-D616-476E-85BA-78F4FECF3C0F}"/>
          </ac:picMkLst>
        </pc:picChg>
      </pc:sldChg>
      <pc:sldChg chg="addSp delSp modSp new mod delAnim modAnim">
        <pc:chgData name="Kitazawa Masakiyo" userId="2bf3742da7ad8ecb" providerId="LiveId" clId="{92B543FD-5FC4-48B2-AB89-DDD4E3BED70F}" dt="2022-02-13T17:55:41.134" v="9289" actId="1076"/>
        <pc:sldMkLst>
          <pc:docMk/>
          <pc:sldMk cId="2746520504" sldId="1074"/>
        </pc:sldMkLst>
        <pc:spChg chg="del">
          <ac:chgData name="Kitazawa Masakiyo" userId="2bf3742da7ad8ecb" providerId="LiveId" clId="{92B543FD-5FC4-48B2-AB89-DDD4E3BED70F}" dt="2022-02-13T15:57:24.652" v="4435" actId="478"/>
          <ac:spMkLst>
            <pc:docMk/>
            <pc:sldMk cId="2746520504" sldId="1074"/>
            <ac:spMk id="2" creationId="{9E61D210-632E-46AB-840A-6DCFA5BE599C}"/>
          </ac:spMkLst>
        </pc:spChg>
        <pc:spChg chg="mod">
          <ac:chgData name="Kitazawa Masakiyo" userId="2bf3742da7ad8ecb" providerId="LiveId" clId="{92B543FD-5FC4-48B2-AB89-DDD4E3BED70F}" dt="2022-02-13T16:09:12.659" v="5234" actId="6549"/>
          <ac:spMkLst>
            <pc:docMk/>
            <pc:sldMk cId="2746520504" sldId="1074"/>
            <ac:spMk id="3" creationId="{46AAC75E-324D-4477-A52B-D561B564D4DA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5" creationId="{0343FFA6-1635-45B0-A558-8983B43B94CF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6" creationId="{AE7702E7-6D6D-4375-B3DA-18900343996C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7" creationId="{AD05F7FF-76B3-4C07-9869-204612A1D606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10" creationId="{960C6A1D-2CC5-403E-8EAA-FAE8C1F6D661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13" creationId="{A90087DB-8B74-4628-A919-070E0E09A071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14" creationId="{55E1071F-8AE8-46C5-8CB9-6E23B84FB10B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17" creationId="{ED4BAA67-2256-4BDE-BBE3-4A5B7C88018B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19" creationId="{2311FCB0-7345-4BA3-BFEE-8A35D8509DBF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0" creationId="{FB1B64DD-87CE-46B5-BD47-920BB90A185A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1" creationId="{F497F848-97C0-4FF4-B102-72E304F8BDE3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2" creationId="{86281E12-77EA-4D17-AA2F-61AA4A5EDEDC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3" creationId="{4701EBE0-F29F-47AE-9CBC-C4252E386539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4" creationId="{9AB66933-E2FF-4EB1-AF7C-2077143B72D9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9" creationId="{520E5092-D122-4740-ABA7-CB18B6F5D9D3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0" creationId="{219910FC-EF24-470F-A665-9BC083BA9D77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1" creationId="{C6351E29-EF78-4BCB-AA06-989693D23B52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2" creationId="{E3D6CCA9-6687-4A72-8653-DE9D2D9156B4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3" creationId="{04FE3B08-C19B-4952-84B3-2D51754E8389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4" creationId="{6EECD788-7677-4F68-8334-158868E61431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5" creationId="{38A835F9-BFFC-43BF-9ECB-89C111B7F22E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6" creationId="{507B7227-3458-40CB-8784-D27A93C9A9DF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7" creationId="{7F44F905-4B6C-48B6-82C1-A415A0F60327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8" creationId="{6481CE62-A0DE-45A2-AAF3-022B32CCB8A0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9" creationId="{D5C1CDE6-5FC8-452E-9FB9-0691DFC354CC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0" creationId="{29FB15EB-66DD-426D-94D4-A819797FDAE8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1" creationId="{402DF0DB-0ED8-47C3-BB1A-D9F83441A8C9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2" creationId="{F10E90C9-F392-41BD-870F-B0544A041565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3" creationId="{21B1B492-B3C9-4584-AA1F-52BBA761B885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4" creationId="{39F01A1D-F7D2-42B9-B3C0-2713EFBDE89E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7" creationId="{14ABEAEA-8600-4933-88AB-CA845D84B9FE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50" creationId="{827D295D-F441-4E7B-A4B3-345870728741}"/>
          </ac:spMkLst>
        </pc:spChg>
        <pc:spChg chg="add mod">
          <ac:chgData name="Kitazawa Masakiyo" userId="2bf3742da7ad8ecb" providerId="LiveId" clId="{92B543FD-5FC4-48B2-AB89-DDD4E3BED70F}" dt="2022-02-13T16:14:16.836" v="5629" actId="1076"/>
          <ac:spMkLst>
            <pc:docMk/>
            <pc:sldMk cId="2746520504" sldId="1074"/>
            <ac:spMk id="51" creationId="{6E74FC51-5060-4C2B-BA8E-3A0FD4B0C8A2}"/>
          </ac:spMkLst>
        </pc:spChg>
        <pc:spChg chg="add mod">
          <ac:chgData name="Kitazawa Masakiyo" userId="2bf3742da7ad8ecb" providerId="LiveId" clId="{92B543FD-5FC4-48B2-AB89-DDD4E3BED70F}" dt="2022-02-13T16:09:36.013" v="5319" actId="1076"/>
          <ac:spMkLst>
            <pc:docMk/>
            <pc:sldMk cId="2746520504" sldId="1074"/>
            <ac:spMk id="58" creationId="{D818DB7B-909A-46C6-83D6-784BAB7DCF44}"/>
          </ac:spMkLst>
        </pc:spChg>
        <pc:spChg chg="add mod">
          <ac:chgData name="Kitazawa Masakiyo" userId="2bf3742da7ad8ecb" providerId="LiveId" clId="{92B543FD-5FC4-48B2-AB89-DDD4E3BED70F}" dt="2022-02-13T16:12:28.696" v="5569" actId="207"/>
          <ac:spMkLst>
            <pc:docMk/>
            <pc:sldMk cId="2746520504" sldId="1074"/>
            <ac:spMk id="60" creationId="{E7E345C0-4558-409A-9E48-CBEB26E7229C}"/>
          </ac:spMkLst>
        </pc:spChg>
        <pc:spChg chg="add mod">
          <ac:chgData name="Kitazawa Masakiyo" userId="2bf3742da7ad8ecb" providerId="LiveId" clId="{92B543FD-5FC4-48B2-AB89-DDD4E3BED70F}" dt="2022-02-13T16:14:16.836" v="5629" actId="1076"/>
          <ac:spMkLst>
            <pc:docMk/>
            <pc:sldMk cId="2746520504" sldId="1074"/>
            <ac:spMk id="65" creationId="{F8FE4E36-9BBD-452A-A682-64D4A0B2DA35}"/>
          </ac:spMkLst>
        </pc:spChg>
        <pc:spChg chg="add mod">
          <ac:chgData name="Kitazawa Masakiyo" userId="2bf3742da7ad8ecb" providerId="LiveId" clId="{92B543FD-5FC4-48B2-AB89-DDD4E3BED70F}" dt="2022-02-13T16:16:34.349" v="5758" actId="207"/>
          <ac:spMkLst>
            <pc:docMk/>
            <pc:sldMk cId="2746520504" sldId="1074"/>
            <ac:spMk id="66" creationId="{9C6921A9-AFB3-4897-B709-18B7EACFCC0B}"/>
          </ac:spMkLst>
        </pc:spChg>
        <pc:spChg chg="add mod ord">
          <ac:chgData name="Kitazawa Masakiyo" userId="2bf3742da7ad8ecb" providerId="LiveId" clId="{92B543FD-5FC4-48B2-AB89-DDD4E3BED70F}" dt="2022-02-13T16:14:16.836" v="5629" actId="1076"/>
          <ac:spMkLst>
            <pc:docMk/>
            <pc:sldMk cId="2746520504" sldId="1074"/>
            <ac:spMk id="67" creationId="{C51C48EB-6CE8-4927-9306-EB6C972D342C}"/>
          </ac:spMkLst>
        </pc:spChg>
        <pc:spChg chg="add mod">
          <ac:chgData name="Kitazawa Masakiyo" userId="2bf3742da7ad8ecb" providerId="LiveId" clId="{92B543FD-5FC4-48B2-AB89-DDD4E3BED70F}" dt="2022-02-13T16:18:43.336" v="5778" actId="1076"/>
          <ac:spMkLst>
            <pc:docMk/>
            <pc:sldMk cId="2746520504" sldId="1074"/>
            <ac:spMk id="68" creationId="{4AE7CE53-F899-4A30-8726-4A3D5645EC0B}"/>
          </ac:spMkLst>
        </pc:spChg>
        <pc:spChg chg="add mod">
          <ac:chgData name="Kitazawa Masakiyo" userId="2bf3742da7ad8ecb" providerId="LiveId" clId="{92B543FD-5FC4-48B2-AB89-DDD4E3BED70F}" dt="2022-02-13T16:18:41.558" v="5777" actId="14100"/>
          <ac:spMkLst>
            <pc:docMk/>
            <pc:sldMk cId="2746520504" sldId="1074"/>
            <ac:spMk id="71" creationId="{7EFB73DF-61CD-49EA-9A85-6173490A3ABB}"/>
          </ac:spMkLst>
        </pc:spChg>
        <pc:grpChg chg="add del mod">
          <ac:chgData name="Kitazawa Masakiyo" userId="2bf3742da7ad8ecb" providerId="LiveId" clId="{92B543FD-5FC4-48B2-AB89-DDD4E3BED70F}" dt="2022-02-13T16:03:51.011" v="4860" actId="478"/>
          <ac:grpSpMkLst>
            <pc:docMk/>
            <pc:sldMk cId="2746520504" sldId="1074"/>
            <ac:grpSpMk id="4" creationId="{D4C115B5-743B-45F6-920A-62B8B8787BB8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8" creationId="{76EC7F01-8968-4248-8B74-8B53A459EE2F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9" creationId="{55DD43E9-C431-4CB0-812F-7424EC1007EC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15" creationId="{B3B7423E-23AC-49A2-ABA1-59D7DB2E706E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16" creationId="{0FD9A802-EBEA-4E98-9765-4B8E20C2B3F3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18" creationId="{2A0A506A-7DD5-4A59-85A5-6BBD8132A0D9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25" creationId="{5820D015-D179-4991-B6D0-3D2B920FC57C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26" creationId="{069762BE-41E3-474A-A3D6-88F741337268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27" creationId="{6A08660F-E56D-46B0-A2AC-ECCC1E073BFF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28" creationId="{B690143A-2723-455F-A977-40A068ACDE9E}"/>
          </ac:grpSpMkLst>
        </pc:grpChg>
        <pc:grpChg chg="add mod">
          <ac:chgData name="Kitazawa Masakiyo" userId="2bf3742da7ad8ecb" providerId="LiveId" clId="{92B543FD-5FC4-48B2-AB89-DDD4E3BED70F}" dt="2022-02-13T16:16:04.941" v="5754" actId="1076"/>
          <ac:grpSpMkLst>
            <pc:docMk/>
            <pc:sldMk cId="2746520504" sldId="1074"/>
            <ac:grpSpMk id="54" creationId="{D5DD7089-4319-43D1-8FE0-4A3D085EE880}"/>
          </ac:grpSpMkLst>
        </pc:grpChg>
        <pc:picChg chg="add mod modCrop">
          <ac:chgData name="Kitazawa Masakiyo" userId="2bf3742da7ad8ecb" providerId="LiveId" clId="{92B543FD-5FC4-48B2-AB89-DDD4E3BED70F}" dt="2022-02-13T17:55:41.134" v="9289" actId="1076"/>
          <ac:picMkLst>
            <pc:docMk/>
            <pc:sldMk cId="2746520504" sldId="1074"/>
            <ac:picMk id="53" creationId="{52CEF912-E822-4062-83A1-DBBCEE97BD69}"/>
          </ac:picMkLst>
        </pc:picChg>
        <pc:picChg chg="mod">
          <ac:chgData name="Kitazawa Masakiyo" userId="2bf3742da7ad8ecb" providerId="LiveId" clId="{92B543FD-5FC4-48B2-AB89-DDD4E3BED70F}" dt="2022-02-13T16:06:01.883" v="4879"/>
          <ac:picMkLst>
            <pc:docMk/>
            <pc:sldMk cId="2746520504" sldId="1074"/>
            <ac:picMk id="55" creationId="{98D0692F-0710-4E31-B52C-8C7E7E6AD5B2}"/>
          </ac:picMkLst>
        </pc:picChg>
        <pc:picChg chg="mod">
          <ac:chgData name="Kitazawa Masakiyo" userId="2bf3742da7ad8ecb" providerId="LiveId" clId="{92B543FD-5FC4-48B2-AB89-DDD4E3BED70F}" dt="2022-02-13T16:06:01.883" v="4879"/>
          <ac:picMkLst>
            <pc:docMk/>
            <pc:sldMk cId="2746520504" sldId="1074"/>
            <ac:picMk id="56" creationId="{4514E39B-E487-4D18-9751-9EE7EDAD80E0}"/>
          </ac:picMkLst>
        </pc:picChg>
        <pc:picChg chg="mod">
          <ac:chgData name="Kitazawa Masakiyo" userId="2bf3742da7ad8ecb" providerId="LiveId" clId="{92B543FD-5FC4-48B2-AB89-DDD4E3BED70F}" dt="2022-02-13T16:06:01.883" v="4879"/>
          <ac:picMkLst>
            <pc:docMk/>
            <pc:sldMk cId="2746520504" sldId="1074"/>
            <ac:picMk id="57" creationId="{F4A8AD86-B8ED-40DB-A84B-EB251685DBA8}"/>
          </ac:picMkLst>
        </pc:picChg>
        <pc:picChg chg="add mod modCrop">
          <ac:chgData name="Kitazawa Masakiyo" userId="2bf3742da7ad8ecb" providerId="LiveId" clId="{92B543FD-5FC4-48B2-AB89-DDD4E3BED70F}" dt="2022-02-13T16:15:50.095" v="5751" actId="1076"/>
          <ac:picMkLst>
            <pc:docMk/>
            <pc:sldMk cId="2746520504" sldId="1074"/>
            <ac:picMk id="59" creationId="{E9985433-DA17-4E78-836D-A55D043D6BEE}"/>
          </ac:picMkLst>
        </pc:picChg>
        <pc:picChg chg="add del mod">
          <ac:chgData name="Kitazawa Masakiyo" userId="2bf3742da7ad8ecb" providerId="LiveId" clId="{92B543FD-5FC4-48B2-AB89-DDD4E3BED70F}" dt="2022-02-13T16:12:07.648" v="5565"/>
          <ac:picMkLst>
            <pc:docMk/>
            <pc:sldMk cId="2746520504" sldId="1074"/>
            <ac:picMk id="62" creationId="{56191EE7-8B35-47AE-B113-3394B69F671F}"/>
          </ac:picMkLst>
        </pc:picChg>
        <pc:picChg chg="add mod">
          <ac:chgData name="Kitazawa Masakiyo" userId="2bf3742da7ad8ecb" providerId="LiveId" clId="{92B543FD-5FC4-48B2-AB89-DDD4E3BED70F}" dt="2022-02-13T16:12:07.648" v="5563"/>
          <ac:picMkLst>
            <pc:docMk/>
            <pc:sldMk cId="2746520504" sldId="1074"/>
            <ac:picMk id="64" creationId="{416ECE17-D875-489A-AFCA-DE3844D1C898}"/>
          </ac:picMkLst>
        </pc:picChg>
        <pc:picChg chg="add mod">
          <ac:chgData name="Kitazawa Masakiyo" userId="2bf3742da7ad8ecb" providerId="LiveId" clId="{92B543FD-5FC4-48B2-AB89-DDD4E3BED70F}" dt="2022-02-13T16:17:59.110" v="5772" actId="1076"/>
          <ac:picMkLst>
            <pc:docMk/>
            <pc:sldMk cId="2746520504" sldId="1074"/>
            <ac:picMk id="70" creationId="{5037D3D2-3B1B-4A55-8523-AFA510DE4828}"/>
          </ac:picMkLst>
        </pc:pic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11" creationId="{7CE2006F-5B69-4DF0-99A8-3D3F55C10D4D}"/>
          </ac:cxnSpMkLst>
        </pc:cxn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12" creationId="{B2A406FF-138B-49FB-A01C-73F1C93A3BD7}"/>
          </ac:cxnSpMkLst>
        </pc:cxn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45" creationId="{8130FE0F-07D7-42BF-BF40-CBF7F9E2DD70}"/>
          </ac:cxnSpMkLst>
        </pc:cxn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46" creationId="{DCD6854A-7181-4983-BD13-810D5DE12C06}"/>
          </ac:cxnSpMkLst>
        </pc:cxn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48" creationId="{C9E805A0-3DF3-4C46-B4F8-E7DA8A672340}"/>
          </ac:cxnSpMkLst>
        </pc:cxn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49" creationId="{078158A7-0FBA-4F0F-B041-39C720B8CD16}"/>
          </ac:cxnSpMkLst>
        </pc:cxnChg>
      </pc:sldChg>
      <pc:sldChg chg="addSp delSp modSp new mod">
        <pc:chgData name="Kitazawa Masakiyo" userId="2bf3742da7ad8ecb" providerId="LiveId" clId="{92B543FD-5FC4-48B2-AB89-DDD4E3BED70F}" dt="2022-02-14T01:58:19.783" v="12193" actId="1076"/>
        <pc:sldMkLst>
          <pc:docMk/>
          <pc:sldMk cId="4202805472" sldId="1075"/>
        </pc:sldMkLst>
        <pc:spChg chg="del">
          <ac:chgData name="Kitazawa Masakiyo" userId="2bf3742da7ad8ecb" providerId="LiveId" clId="{92B543FD-5FC4-48B2-AB89-DDD4E3BED70F}" dt="2022-02-13T16:00:31.048" v="4594" actId="478"/>
          <ac:spMkLst>
            <pc:docMk/>
            <pc:sldMk cId="4202805472" sldId="1075"/>
            <ac:spMk id="2" creationId="{B73F5F82-30A9-4E3F-B1BD-10FE59D63F91}"/>
          </ac:spMkLst>
        </pc:spChg>
        <pc:spChg chg="mod">
          <ac:chgData name="Kitazawa Masakiyo" userId="2bf3742da7ad8ecb" providerId="LiveId" clId="{92B543FD-5FC4-48B2-AB89-DDD4E3BED70F}" dt="2022-02-13T16:00:27.686" v="4593" actId="20577"/>
          <ac:spMkLst>
            <pc:docMk/>
            <pc:sldMk cId="4202805472" sldId="1075"/>
            <ac:spMk id="3" creationId="{514774C8-2B8E-41B4-9A1F-9B78DFAFBFB7}"/>
          </ac:spMkLst>
        </pc:spChg>
        <pc:spChg chg="add mod">
          <ac:chgData name="Kitazawa Masakiyo" userId="2bf3742da7ad8ecb" providerId="LiveId" clId="{92B543FD-5FC4-48B2-AB89-DDD4E3BED70F}" dt="2022-02-13T16:02:27.011" v="4604" actId="1076"/>
          <ac:spMkLst>
            <pc:docMk/>
            <pc:sldMk cId="4202805472" sldId="1075"/>
            <ac:spMk id="8" creationId="{2BD9F56B-45BA-404D-8AE2-473D2CA03D06}"/>
          </ac:spMkLst>
        </pc:spChg>
        <pc:spChg chg="add mod">
          <ac:chgData name="Kitazawa Masakiyo" userId="2bf3742da7ad8ecb" providerId="LiveId" clId="{92B543FD-5FC4-48B2-AB89-DDD4E3BED70F}" dt="2022-02-14T01:58:19.783" v="12193" actId="1076"/>
          <ac:spMkLst>
            <pc:docMk/>
            <pc:sldMk cId="4202805472" sldId="1075"/>
            <ac:spMk id="9" creationId="{EA383B6D-23D9-47F8-A7D3-6493BD25A913}"/>
          </ac:spMkLst>
        </pc:spChg>
        <pc:picChg chg="add del mod">
          <ac:chgData name="Kitazawa Masakiyo" userId="2bf3742da7ad8ecb" providerId="LiveId" clId="{92B543FD-5FC4-48B2-AB89-DDD4E3BED70F}" dt="2022-02-13T16:01:30.878" v="4598" actId="478"/>
          <ac:picMkLst>
            <pc:docMk/>
            <pc:sldMk cId="4202805472" sldId="1075"/>
            <ac:picMk id="5" creationId="{B8BB29B6-31F5-42F5-BF1C-EC156493906A}"/>
          </ac:picMkLst>
        </pc:picChg>
        <pc:picChg chg="add mod">
          <ac:chgData name="Kitazawa Masakiyo" userId="2bf3742da7ad8ecb" providerId="LiveId" clId="{92B543FD-5FC4-48B2-AB89-DDD4E3BED70F}" dt="2022-02-13T17:56:01.541" v="9290" actId="14100"/>
          <ac:picMkLst>
            <pc:docMk/>
            <pc:sldMk cId="4202805472" sldId="1075"/>
            <ac:picMk id="7" creationId="{FA6789AD-BC87-41C8-B9E3-34BF39479AB6}"/>
          </ac:picMkLst>
        </pc:picChg>
      </pc:sldChg>
      <pc:sldChg chg="addSp delSp modSp new mod">
        <pc:chgData name="Kitazawa Masakiyo" userId="2bf3742da7ad8ecb" providerId="LiveId" clId="{92B543FD-5FC4-48B2-AB89-DDD4E3BED70F}" dt="2022-02-13T17:55:34.142" v="9288" actId="113"/>
        <pc:sldMkLst>
          <pc:docMk/>
          <pc:sldMk cId="326298227" sldId="1076"/>
        </pc:sldMkLst>
        <pc:spChg chg="del">
          <ac:chgData name="Kitazawa Masakiyo" userId="2bf3742da7ad8ecb" providerId="LiveId" clId="{92B543FD-5FC4-48B2-AB89-DDD4E3BED70F}" dt="2022-02-13T16:19:12.134" v="5807" actId="478"/>
          <ac:spMkLst>
            <pc:docMk/>
            <pc:sldMk cId="326298227" sldId="1076"/>
            <ac:spMk id="2" creationId="{A327D180-6344-48B8-982F-611BF31B6CA1}"/>
          </ac:spMkLst>
        </pc:spChg>
        <pc:spChg chg="mod">
          <ac:chgData name="Kitazawa Masakiyo" userId="2bf3742da7ad8ecb" providerId="LiveId" clId="{92B543FD-5FC4-48B2-AB89-DDD4E3BED70F}" dt="2022-02-13T16:19:08.014" v="5806" actId="20577"/>
          <ac:spMkLst>
            <pc:docMk/>
            <pc:sldMk cId="326298227" sldId="1076"/>
            <ac:spMk id="3" creationId="{15B8C451-663F-4079-AD6C-243BE040F24B}"/>
          </ac:spMkLst>
        </pc:spChg>
        <pc:spChg chg="add mod">
          <ac:chgData name="Kitazawa Masakiyo" userId="2bf3742da7ad8ecb" providerId="LiveId" clId="{92B543FD-5FC4-48B2-AB89-DDD4E3BED70F}" dt="2022-02-13T17:52:46.591" v="8997" actId="1076"/>
          <ac:spMkLst>
            <pc:docMk/>
            <pc:sldMk cId="326298227" sldId="1076"/>
            <ac:spMk id="6" creationId="{7FFEFBEF-84A4-4454-8039-02211CD129E8}"/>
          </ac:spMkLst>
        </pc:spChg>
        <pc:spChg chg="add mod">
          <ac:chgData name="Kitazawa Masakiyo" userId="2bf3742da7ad8ecb" providerId="LiveId" clId="{92B543FD-5FC4-48B2-AB89-DDD4E3BED70F}" dt="2022-02-13T17:52:55.888" v="8998" actId="1076"/>
          <ac:spMkLst>
            <pc:docMk/>
            <pc:sldMk cId="326298227" sldId="1076"/>
            <ac:spMk id="7" creationId="{89C40C82-D593-4D04-BBBE-E0642FA19775}"/>
          </ac:spMkLst>
        </pc:spChg>
        <pc:spChg chg="add mod">
          <ac:chgData name="Kitazawa Masakiyo" userId="2bf3742da7ad8ecb" providerId="LiveId" clId="{92B543FD-5FC4-48B2-AB89-DDD4E3BED70F}" dt="2022-02-13T17:55:34.142" v="9288" actId="113"/>
          <ac:spMkLst>
            <pc:docMk/>
            <pc:sldMk cId="326298227" sldId="1076"/>
            <ac:spMk id="12" creationId="{7FB6A55A-8805-4D42-B8E7-EC222A68D00B}"/>
          </ac:spMkLst>
        </pc:spChg>
        <pc:picChg chg="add mod modCrop">
          <ac:chgData name="Kitazawa Masakiyo" userId="2bf3742da7ad8ecb" providerId="LiveId" clId="{92B543FD-5FC4-48B2-AB89-DDD4E3BED70F}" dt="2022-02-13T17:52:46.591" v="8997" actId="1076"/>
          <ac:picMkLst>
            <pc:docMk/>
            <pc:sldMk cId="326298227" sldId="1076"/>
            <ac:picMk id="5" creationId="{8BF84F65-8FA0-49F7-A707-C2E2DEBB3D45}"/>
          </ac:picMkLst>
        </pc:picChg>
        <pc:picChg chg="add mod modCrop">
          <ac:chgData name="Kitazawa Masakiyo" userId="2bf3742da7ad8ecb" providerId="LiveId" clId="{92B543FD-5FC4-48B2-AB89-DDD4E3BED70F}" dt="2022-02-13T17:52:55.888" v="8998" actId="1076"/>
          <ac:picMkLst>
            <pc:docMk/>
            <pc:sldMk cId="326298227" sldId="1076"/>
            <ac:picMk id="8" creationId="{15755A9A-5EA8-4D8A-AE83-D77AA639E3E3}"/>
          </ac:picMkLst>
        </pc:picChg>
        <pc:picChg chg="add mod modCrop">
          <ac:chgData name="Kitazawa Masakiyo" userId="2bf3742da7ad8ecb" providerId="LiveId" clId="{92B543FD-5FC4-48B2-AB89-DDD4E3BED70F}" dt="2022-02-13T17:52:55.888" v="8998" actId="1076"/>
          <ac:picMkLst>
            <pc:docMk/>
            <pc:sldMk cId="326298227" sldId="1076"/>
            <ac:picMk id="9" creationId="{30DDFCDD-1F78-472A-9A3A-EFE81161957E}"/>
          </ac:picMkLst>
        </pc:picChg>
        <pc:picChg chg="add mod modCrop">
          <ac:chgData name="Kitazawa Masakiyo" userId="2bf3742da7ad8ecb" providerId="LiveId" clId="{92B543FD-5FC4-48B2-AB89-DDD4E3BED70F}" dt="2022-02-13T17:52:46.591" v="8997" actId="1076"/>
          <ac:picMkLst>
            <pc:docMk/>
            <pc:sldMk cId="326298227" sldId="1076"/>
            <ac:picMk id="10" creationId="{92A76143-4E74-4FC8-A520-0012CAF98714}"/>
          </ac:picMkLst>
        </pc:picChg>
        <pc:picChg chg="add mod ord">
          <ac:chgData name="Kitazawa Masakiyo" userId="2bf3742da7ad8ecb" providerId="LiveId" clId="{92B543FD-5FC4-48B2-AB89-DDD4E3BED70F}" dt="2022-02-13T17:53:08.495" v="9001" actId="167"/>
          <ac:picMkLst>
            <pc:docMk/>
            <pc:sldMk cId="326298227" sldId="1076"/>
            <ac:picMk id="11" creationId="{043E7EF5-7E35-49F0-AA09-4AA929266343}"/>
          </ac:picMkLst>
        </pc:picChg>
      </pc:sldChg>
      <pc:sldChg chg="addSp delSp modSp mod modAnim">
        <pc:chgData name="Kitazawa Masakiyo" userId="2bf3742da7ad8ecb" providerId="LiveId" clId="{92B543FD-5FC4-48B2-AB89-DDD4E3BED70F}" dt="2022-02-14T03:50:38.515" v="14645"/>
        <pc:sldMkLst>
          <pc:docMk/>
          <pc:sldMk cId="4202156255" sldId="1077"/>
        </pc:sldMkLst>
        <pc:spChg chg="mod">
          <ac:chgData name="Kitazawa Masakiyo" userId="2bf3742da7ad8ecb" providerId="LiveId" clId="{92B543FD-5FC4-48B2-AB89-DDD4E3BED70F}" dt="2022-02-13T23:54:48.696" v="10397" actId="6549"/>
          <ac:spMkLst>
            <pc:docMk/>
            <pc:sldMk cId="4202156255" sldId="1077"/>
            <ac:spMk id="2" creationId="{4B3268F8-1EEA-4A86-A113-4375D427AEA6}"/>
          </ac:spMkLst>
        </pc:spChg>
        <pc:spChg chg="mod">
          <ac:chgData name="Kitazawa Masakiyo" userId="2bf3742da7ad8ecb" providerId="LiveId" clId="{92B543FD-5FC4-48B2-AB89-DDD4E3BED70F}" dt="2022-02-13T16:50:57.383" v="6638" actId="20577"/>
          <ac:spMkLst>
            <pc:docMk/>
            <pc:sldMk cId="4202156255" sldId="1077"/>
            <ac:spMk id="3" creationId="{8DE94081-61A4-485B-A810-725A93DF6283}"/>
          </ac:spMkLst>
        </pc:spChg>
        <pc:spChg chg="add mod">
          <ac:chgData name="Kitazawa Masakiyo" userId="2bf3742da7ad8ecb" providerId="LiveId" clId="{92B543FD-5FC4-48B2-AB89-DDD4E3BED70F}" dt="2022-02-13T17:00:07.250" v="7060" actId="1076"/>
          <ac:spMkLst>
            <pc:docMk/>
            <pc:sldMk cId="4202156255" sldId="1077"/>
            <ac:spMk id="4" creationId="{3BEBC835-EA6B-4CC6-83FE-2363D64A2650}"/>
          </ac:spMkLst>
        </pc:spChg>
        <pc:spChg chg="del">
          <ac:chgData name="Kitazawa Masakiyo" userId="2bf3742da7ad8ecb" providerId="LiveId" clId="{92B543FD-5FC4-48B2-AB89-DDD4E3BED70F}" dt="2022-02-13T16:48:37.325" v="6472" actId="478"/>
          <ac:spMkLst>
            <pc:docMk/>
            <pc:sldMk cId="4202156255" sldId="1077"/>
            <ac:spMk id="409" creationId="{21F42D43-C5B7-41C4-9FFF-62B8DFC3351D}"/>
          </ac:spMkLst>
        </pc:spChg>
        <pc:spChg chg="del">
          <ac:chgData name="Kitazawa Masakiyo" userId="2bf3742da7ad8ecb" providerId="LiveId" clId="{92B543FD-5FC4-48B2-AB89-DDD4E3BED70F}" dt="2022-02-13T16:48:30.554" v="6470" actId="478"/>
          <ac:spMkLst>
            <pc:docMk/>
            <pc:sldMk cId="4202156255" sldId="1077"/>
            <ac:spMk id="410" creationId="{74AE5FD0-8058-44C2-A496-47079AB5AA50}"/>
          </ac:spMkLst>
        </pc:spChg>
        <pc:spChg chg="del">
          <ac:chgData name="Kitazawa Masakiyo" userId="2bf3742da7ad8ecb" providerId="LiveId" clId="{92B543FD-5FC4-48B2-AB89-DDD4E3BED70F}" dt="2022-02-13T16:48:34.474" v="6471" actId="478"/>
          <ac:spMkLst>
            <pc:docMk/>
            <pc:sldMk cId="4202156255" sldId="1077"/>
            <ac:spMk id="411" creationId="{369DBFBF-E386-45A2-89CF-2A7D44FF5B23}"/>
          </ac:spMkLst>
        </pc:spChg>
        <pc:spChg chg="del">
          <ac:chgData name="Kitazawa Masakiyo" userId="2bf3742da7ad8ecb" providerId="LiveId" clId="{92B543FD-5FC4-48B2-AB89-DDD4E3BED70F}" dt="2022-02-13T16:48:27.898" v="6469" actId="478"/>
          <ac:spMkLst>
            <pc:docMk/>
            <pc:sldMk cId="4202156255" sldId="1077"/>
            <ac:spMk id="424" creationId="{FBBB44EE-E160-4354-BD52-9392C0439934}"/>
          </ac:spMkLst>
        </pc:spChg>
        <pc:spChg chg="mod">
          <ac:chgData name="Kitazawa Masakiyo" userId="2bf3742da7ad8ecb" providerId="LiveId" clId="{92B543FD-5FC4-48B2-AB89-DDD4E3BED70F}" dt="2022-02-13T16:56:29.630" v="6931"/>
          <ac:spMkLst>
            <pc:docMk/>
            <pc:sldMk cId="4202156255" sldId="1077"/>
            <ac:spMk id="436" creationId="{6AD03583-636B-49DC-ADD3-3920AC4061E6}"/>
          </ac:spMkLst>
        </pc:spChg>
        <pc:spChg chg="mod">
          <ac:chgData name="Kitazawa Masakiyo" userId="2bf3742da7ad8ecb" providerId="LiveId" clId="{92B543FD-5FC4-48B2-AB89-DDD4E3BED70F}" dt="2022-02-13T16:58:42.447" v="7030" actId="1076"/>
          <ac:spMkLst>
            <pc:docMk/>
            <pc:sldMk cId="4202156255" sldId="1077"/>
            <ac:spMk id="437" creationId="{EC9EA084-7FE8-41A9-8E56-DFAEFAF79545}"/>
          </ac:spMkLst>
        </pc:spChg>
        <pc:spChg chg="mod">
          <ac:chgData name="Kitazawa Masakiyo" userId="2bf3742da7ad8ecb" providerId="LiveId" clId="{92B543FD-5FC4-48B2-AB89-DDD4E3BED70F}" dt="2022-02-13T16:56:29.630" v="6931"/>
          <ac:spMkLst>
            <pc:docMk/>
            <pc:sldMk cId="4202156255" sldId="1077"/>
            <ac:spMk id="438" creationId="{3E95400B-6C57-4932-9432-2E60A03E49C1}"/>
          </ac:spMkLst>
        </pc:spChg>
        <pc:spChg chg="mod">
          <ac:chgData name="Kitazawa Masakiyo" userId="2bf3742da7ad8ecb" providerId="LiveId" clId="{92B543FD-5FC4-48B2-AB89-DDD4E3BED70F}" dt="2022-02-13T16:56:29.630" v="6931"/>
          <ac:spMkLst>
            <pc:docMk/>
            <pc:sldMk cId="4202156255" sldId="1077"/>
            <ac:spMk id="439" creationId="{B6C7E2AE-BF18-4FDE-81D0-B9023808C8F8}"/>
          </ac:spMkLst>
        </pc:spChg>
        <pc:spChg chg="mod">
          <ac:chgData name="Kitazawa Masakiyo" userId="2bf3742da7ad8ecb" providerId="LiveId" clId="{92B543FD-5FC4-48B2-AB89-DDD4E3BED70F}" dt="2022-02-13T16:59:56.839" v="7050" actId="1076"/>
          <ac:spMkLst>
            <pc:docMk/>
            <pc:sldMk cId="4202156255" sldId="1077"/>
            <ac:spMk id="440" creationId="{A0386C8B-AF22-4A92-B9F1-62109534F3F0}"/>
          </ac:spMkLst>
        </pc:spChg>
        <pc:spChg chg="mod">
          <ac:chgData name="Kitazawa Masakiyo" userId="2bf3742da7ad8ecb" providerId="LiveId" clId="{92B543FD-5FC4-48B2-AB89-DDD4E3BED70F}" dt="2022-02-13T16:58:39.361" v="7029" actId="1076"/>
          <ac:spMkLst>
            <pc:docMk/>
            <pc:sldMk cId="4202156255" sldId="1077"/>
            <ac:spMk id="441" creationId="{0937FA14-330B-4FBB-A5D1-E89B6607C512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3" creationId="{74A678CC-B992-44D1-813D-EB2A4E2D3C15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4" creationId="{A0F9BD2D-DA8D-4519-9BF7-A375F2CE47AD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5" creationId="{B9073FED-B7F6-4379-AF6C-4029F227120B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6" creationId="{C2570276-78E3-4D81-947F-C0E9DE5F30FC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7" creationId="{53E976C4-7B33-4737-8B11-439DFAFF27BA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8" creationId="{393989C7-7024-46D0-A469-EAB63581CA85}"/>
          </ac:spMkLst>
        </pc:spChg>
        <pc:grpChg chg="add mod">
          <ac:chgData name="Kitazawa Masakiyo" userId="2bf3742da7ad8ecb" providerId="LiveId" clId="{92B543FD-5FC4-48B2-AB89-DDD4E3BED70F}" dt="2022-02-13T16:59:52.051" v="7049" actId="1076"/>
          <ac:grpSpMkLst>
            <pc:docMk/>
            <pc:sldMk cId="4202156255" sldId="1077"/>
            <ac:grpSpMk id="241" creationId="{F0C62F41-33F2-452C-BA68-EA93E80849CC}"/>
          </ac:grpSpMkLst>
        </pc:grpChg>
        <pc:grpChg chg="del">
          <ac:chgData name="Kitazawa Masakiyo" userId="2bf3742da7ad8ecb" providerId="LiveId" clId="{92B543FD-5FC4-48B2-AB89-DDD4E3BED70F}" dt="2022-02-13T16:48:22.023" v="6467" actId="478"/>
          <ac:grpSpMkLst>
            <pc:docMk/>
            <pc:sldMk cId="4202156255" sldId="1077"/>
            <ac:grpSpMk id="427" creationId="{9AABBA0A-C0A5-4DFE-AA0B-E3DFD432DF9C}"/>
          </ac:grpSpMkLst>
        </pc:grpChg>
        <pc:grpChg chg="del">
          <ac:chgData name="Kitazawa Masakiyo" userId="2bf3742da7ad8ecb" providerId="LiveId" clId="{92B543FD-5FC4-48B2-AB89-DDD4E3BED70F}" dt="2022-02-13T16:48:24.118" v="6468" actId="478"/>
          <ac:grpSpMkLst>
            <pc:docMk/>
            <pc:sldMk cId="4202156255" sldId="1077"/>
            <ac:grpSpMk id="430" creationId="{86B4FA45-EA39-4641-875A-02EF1DD196B8}"/>
          </ac:grpSpMkLst>
        </pc:grpChg>
        <pc:grpChg chg="add del mod">
          <ac:chgData name="Kitazawa Masakiyo" userId="2bf3742da7ad8ecb" providerId="LiveId" clId="{92B543FD-5FC4-48B2-AB89-DDD4E3BED70F}" dt="2022-02-13T16:59:11.048" v="7032"/>
          <ac:grpSpMkLst>
            <pc:docMk/>
            <pc:sldMk cId="4202156255" sldId="1077"/>
            <ac:grpSpMk id="442" creationId="{212F5D84-07A3-49E5-931D-5BC30AE6EB2C}"/>
          </ac:grpSpMkLst>
        </pc:grpChg>
        <pc:picChg chg="add mod">
          <ac:chgData name="Kitazawa Masakiyo" userId="2bf3742da7ad8ecb" providerId="LiveId" clId="{92B543FD-5FC4-48B2-AB89-DDD4E3BED70F}" dt="2022-02-13T17:00:20.366" v="7061" actId="14100"/>
          <ac:picMkLst>
            <pc:docMk/>
            <pc:sldMk cId="4202156255" sldId="1077"/>
            <ac:picMk id="449" creationId="{63A0F23D-FD4C-44B9-A92C-1E89174EEA04}"/>
          </ac:picMkLst>
        </pc:picChg>
      </pc:sldChg>
      <pc:sldChg chg="addSp delSp modSp new mod">
        <pc:chgData name="Kitazawa Masakiyo" userId="2bf3742da7ad8ecb" providerId="LiveId" clId="{92B543FD-5FC4-48B2-AB89-DDD4E3BED70F}" dt="2022-02-14T00:07:06.619" v="10648" actId="1036"/>
        <pc:sldMkLst>
          <pc:docMk/>
          <pc:sldMk cId="3827576695" sldId="1078"/>
        </pc:sldMkLst>
        <pc:spChg chg="del">
          <ac:chgData name="Kitazawa Masakiyo" userId="2bf3742da7ad8ecb" providerId="LiveId" clId="{92B543FD-5FC4-48B2-AB89-DDD4E3BED70F}" dt="2022-02-13T17:01:20.311" v="7122" actId="478"/>
          <ac:spMkLst>
            <pc:docMk/>
            <pc:sldMk cId="3827576695" sldId="1078"/>
            <ac:spMk id="2" creationId="{237E1ED3-1DB8-4360-B0CC-28A8D9811AC9}"/>
          </ac:spMkLst>
        </pc:spChg>
        <pc:spChg chg="mod">
          <ac:chgData name="Kitazawa Masakiyo" userId="2bf3742da7ad8ecb" providerId="LiveId" clId="{92B543FD-5FC4-48B2-AB89-DDD4E3BED70F}" dt="2022-02-14T00:03:46.261" v="10586" actId="20577"/>
          <ac:spMkLst>
            <pc:docMk/>
            <pc:sldMk cId="3827576695" sldId="1078"/>
            <ac:spMk id="3" creationId="{3687690C-EB7E-47E9-96D2-6166BB91BD0E}"/>
          </ac:spMkLst>
        </pc:spChg>
        <pc:spChg chg="add del mod">
          <ac:chgData name="Kitazawa Masakiyo" userId="2bf3742da7ad8ecb" providerId="LiveId" clId="{92B543FD-5FC4-48B2-AB89-DDD4E3BED70F}" dt="2022-02-14T00:04:42.247" v="10592" actId="478"/>
          <ac:spMkLst>
            <pc:docMk/>
            <pc:sldMk cId="3827576695" sldId="1078"/>
            <ac:spMk id="4" creationId="{4BE19C12-065B-48B0-8512-C265ACA60CB9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5" creationId="{06CE076A-0853-4DF2-8916-27C3BA5D5816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6" creationId="{8DDAC736-C409-4317-B14B-CC4056F59B41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8" creationId="{939A9321-2036-4B98-9D78-C25C21D2A767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11" creationId="{954323B2-FB12-4589-98D1-33D610A402D8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12" creationId="{8C8F8C41-6C1E-445F-A258-761259386D36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13" creationId="{0DE84404-657F-433D-9FE7-C2019EABDA8B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14" creationId="{024953D3-92D3-4AEC-8C35-0A5E6156327F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17" creationId="{4B30845E-FEA5-4FC5-9918-E5B1837D4FE4}"/>
          </ac:spMkLst>
        </pc:spChg>
        <pc:spChg chg="add del mod">
          <ac:chgData name="Kitazawa Masakiyo" userId="2bf3742da7ad8ecb" providerId="LiveId" clId="{92B543FD-5FC4-48B2-AB89-DDD4E3BED70F}" dt="2022-02-14T00:06:46.081" v="10640" actId="478"/>
          <ac:spMkLst>
            <pc:docMk/>
            <pc:sldMk cId="3827576695" sldId="1078"/>
            <ac:spMk id="18" creationId="{E2107400-65AB-45F1-BF34-ACBE6A88C17E}"/>
          </ac:spMkLst>
        </pc:spChg>
        <pc:spChg chg="add del mod">
          <ac:chgData name="Kitazawa Masakiyo" userId="2bf3742da7ad8ecb" providerId="LiveId" clId="{92B543FD-5FC4-48B2-AB89-DDD4E3BED70F}" dt="2022-02-14T00:07:06.619" v="10648" actId="1036"/>
          <ac:spMkLst>
            <pc:docMk/>
            <pc:sldMk cId="3827576695" sldId="1078"/>
            <ac:spMk id="19" creationId="{639A8FE1-14E6-4207-AA5E-C8E98324EE5B}"/>
          </ac:spMkLst>
        </pc:spChg>
        <pc:spChg chg="add del mod">
          <ac:chgData name="Kitazawa Masakiyo" userId="2bf3742da7ad8ecb" providerId="LiveId" clId="{92B543FD-5FC4-48B2-AB89-DDD4E3BED70F}" dt="2022-02-14T00:07:06.619" v="10648" actId="1036"/>
          <ac:spMkLst>
            <pc:docMk/>
            <pc:sldMk cId="3827576695" sldId="1078"/>
            <ac:spMk id="20" creationId="{3583D94E-3B04-4658-B81C-CAEABFDAEC7D}"/>
          </ac:spMkLst>
        </pc:spChg>
        <pc:spChg chg="add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21" creationId="{F08355F4-4906-420E-B5DC-F0A83FE8BD84}"/>
          </ac:spMkLst>
        </pc:spChg>
        <pc:picChg chg="add del mod">
          <ac:chgData name="Kitazawa Masakiyo" userId="2bf3742da7ad8ecb" providerId="LiveId" clId="{92B543FD-5FC4-48B2-AB89-DDD4E3BED70F}" dt="2022-02-14T00:06:56.916" v="10641" actId="1076"/>
          <ac:picMkLst>
            <pc:docMk/>
            <pc:sldMk cId="3827576695" sldId="1078"/>
            <ac:picMk id="16" creationId="{44319A55-9E52-44E6-98E4-ED5A721F6E1E}"/>
          </ac:picMkLst>
        </pc:picChg>
        <pc:cxnChg chg="add del mod">
          <ac:chgData name="Kitazawa Masakiyo" userId="2bf3742da7ad8ecb" providerId="LiveId" clId="{92B543FD-5FC4-48B2-AB89-DDD4E3BED70F}" dt="2022-02-14T00:06:56.916" v="10641" actId="1076"/>
          <ac:cxnSpMkLst>
            <pc:docMk/>
            <pc:sldMk cId="3827576695" sldId="1078"/>
            <ac:cxnSpMk id="7" creationId="{4A0898C2-8E07-404E-82B1-6A576C94345E}"/>
          </ac:cxnSpMkLst>
        </pc:cxnChg>
        <pc:cxnChg chg="add del mod">
          <ac:chgData name="Kitazawa Masakiyo" userId="2bf3742da7ad8ecb" providerId="LiveId" clId="{92B543FD-5FC4-48B2-AB89-DDD4E3BED70F}" dt="2022-02-14T00:06:56.916" v="10641" actId="1076"/>
          <ac:cxnSpMkLst>
            <pc:docMk/>
            <pc:sldMk cId="3827576695" sldId="1078"/>
            <ac:cxnSpMk id="9" creationId="{779EC5F4-41E8-4B63-A64C-076D8BF26401}"/>
          </ac:cxnSpMkLst>
        </pc:cxnChg>
        <pc:cxnChg chg="add del mod">
          <ac:chgData name="Kitazawa Masakiyo" userId="2bf3742da7ad8ecb" providerId="LiveId" clId="{92B543FD-5FC4-48B2-AB89-DDD4E3BED70F}" dt="2022-02-14T00:06:56.916" v="10641" actId="1076"/>
          <ac:cxnSpMkLst>
            <pc:docMk/>
            <pc:sldMk cId="3827576695" sldId="1078"/>
            <ac:cxnSpMk id="10" creationId="{4B5B7E1A-2B4F-4B55-A8F6-06EE2F1884C4}"/>
          </ac:cxnSpMkLst>
        </pc:cxnChg>
        <pc:cxnChg chg="add del mod">
          <ac:chgData name="Kitazawa Masakiyo" userId="2bf3742da7ad8ecb" providerId="LiveId" clId="{92B543FD-5FC4-48B2-AB89-DDD4E3BED70F}" dt="2022-02-14T00:06:56.916" v="10641" actId="1076"/>
          <ac:cxnSpMkLst>
            <pc:docMk/>
            <pc:sldMk cId="3827576695" sldId="1078"/>
            <ac:cxnSpMk id="15" creationId="{2BA6D67E-8287-4523-8E65-7AB080F76C12}"/>
          </ac:cxnSpMkLst>
        </pc:cxnChg>
      </pc:sldChg>
      <pc:sldChg chg="addSp delSp modSp new mod">
        <pc:chgData name="Kitazawa Masakiyo" userId="2bf3742da7ad8ecb" providerId="LiveId" clId="{92B543FD-5FC4-48B2-AB89-DDD4E3BED70F}" dt="2022-02-14T04:17:25.798" v="14785" actId="1076"/>
        <pc:sldMkLst>
          <pc:docMk/>
          <pc:sldMk cId="1122640393" sldId="1079"/>
        </pc:sldMkLst>
        <pc:spChg chg="del">
          <ac:chgData name="Kitazawa Masakiyo" userId="2bf3742da7ad8ecb" providerId="LiveId" clId="{92B543FD-5FC4-48B2-AB89-DDD4E3BED70F}" dt="2022-02-13T17:06:37.154" v="7337" actId="478"/>
          <ac:spMkLst>
            <pc:docMk/>
            <pc:sldMk cId="1122640393" sldId="1079"/>
            <ac:spMk id="2" creationId="{503AC86F-3561-4B50-8E2E-D434731FF8F2}"/>
          </ac:spMkLst>
        </pc:spChg>
        <pc:spChg chg="add mod">
          <ac:chgData name="Kitazawa Masakiyo" userId="2bf3742da7ad8ecb" providerId="LiveId" clId="{92B543FD-5FC4-48B2-AB89-DDD4E3BED70F}" dt="2022-02-14T00:22:28.306" v="11022" actId="1076"/>
          <ac:spMkLst>
            <pc:docMk/>
            <pc:sldMk cId="1122640393" sldId="1079"/>
            <ac:spMk id="2" creationId="{E48640DB-408D-4D93-985A-471E2BFC9F8F}"/>
          </ac:spMkLst>
        </pc:spChg>
        <pc:spChg chg="mod">
          <ac:chgData name="Kitazawa Masakiyo" userId="2bf3742da7ad8ecb" providerId="LiveId" clId="{92B543FD-5FC4-48B2-AB89-DDD4E3BED70F}" dt="2022-02-14T00:18:52.762" v="10930" actId="20577"/>
          <ac:spMkLst>
            <pc:docMk/>
            <pc:sldMk cId="1122640393" sldId="1079"/>
            <ac:spMk id="3" creationId="{29688D37-5E26-4730-ABAF-56A32E9A741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" creationId="{04C957F1-B18C-451E-BE0A-3A2EF28FB78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" creationId="{F31E691F-17E6-4FDB-9760-0274840DB43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" creationId="{73FEC67F-C7E0-410F-8497-632611C1429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" creationId="{7C66A820-8CBD-4EF3-9281-478430C3787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" creationId="{02D39D83-F0BF-40B1-A4FB-BAD47CB9579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" creationId="{B4D62D55-5C12-4F9E-B65C-6C5E1BEBF45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" creationId="{4D012E8E-451C-4113-A79E-075D7C96C09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" creationId="{405F9520-FFD7-4B7D-A3C3-20E01A330F4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" creationId="{9819CC61-B81B-4898-9DE3-733656B1C83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" creationId="{4433710A-0B15-40C2-A672-4911C961559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" creationId="{C7818A0C-E076-42A0-84B5-90E3731357E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" creationId="{E47E1C10-1111-4C88-B7F7-EC81C330172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" creationId="{7849CC24-C3CB-4B36-BF55-C82C2C91D5B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" creationId="{DC2E241A-E522-4651-986E-44349813041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" creationId="{8519818F-0183-453B-8894-B8CF8289A9F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" creationId="{AA5ECC76-71F8-4AD1-96A9-84E121F46A0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" creationId="{D0C6269E-6990-43B8-8A3F-600E8535266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2" creationId="{FB0AE179-6676-4B3C-A7F4-FE38AFBAB69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3" creationId="{32EB0AED-B80E-403B-96A3-789978E80D3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4" creationId="{ED5FD5C7-3B28-482C-A76D-9F45DD3EFF1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5" creationId="{8F7A307F-ECAC-42A9-8620-C9D6ADDB2D0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6" creationId="{62AD9565-4F57-4936-989F-73F3B49B303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7" creationId="{24C64E50-A5E8-483D-A2DB-946918B6726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8" creationId="{FB6E8D3F-B82B-4C7C-A097-95A13A0D267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9" creationId="{BBB888AA-087B-4568-8940-169AAD87C1D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0" creationId="{3216947E-2D68-4D2C-B051-EBB31146F10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1" creationId="{3886CAD7-BEC9-4BB2-80CC-B6D96C8FF4D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2" creationId="{17E46FD2-226B-47B1-BB48-256C461DA97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3" creationId="{F7C79C9B-4706-4E0B-B60A-637C9BA6F50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4" creationId="{FCF74F3B-73B5-4D0F-994B-E4372E523DC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5" creationId="{FC9E9EDF-4834-49C2-B665-35AE8F5D550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6" creationId="{4263436C-644D-463B-8E8E-8D87F29BF22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7" creationId="{72A0E3A9-B0D1-4439-A421-061D4D3CCFA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8" creationId="{45ADD5CA-3594-4E44-985E-69A8EE5027A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9" creationId="{8B1E39B0-A865-4E8F-A981-49511C43070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0" creationId="{94ECD4B1-CD12-49D5-B4EE-6535448A68C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1" creationId="{AE44759A-C649-4F90-9FE6-A41FC9310D6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2" creationId="{50F18627-7B05-4005-8622-B29A0850DE7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3" creationId="{092C101E-1250-4C25-A4DF-08D1F29CACE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4" creationId="{77963E68-F690-4F90-B8DE-DB07C7AAC10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5" creationId="{951370F4-E223-4AF5-BB71-DA8A839D081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6" creationId="{5EF7AB64-9809-46BE-897C-78780517B35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7" creationId="{FEC15353-D2E8-4851-8E80-3BA69C92D7E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8" creationId="{4A7A7FA0-4FBE-4246-A9F3-7D095FFF820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9" creationId="{6D576465-EE4F-4380-A26E-137EF7E9397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0" creationId="{B19DBE38-01DA-4455-9A6B-E3D6644ADA8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1" creationId="{E6F9D619-EFCF-4253-BC1B-91138AAA7E3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2" creationId="{B319E528-1692-4D94-A521-98B460F895F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3" creationId="{E84EE836-CF7C-4AF8-A4CE-8EFB9788233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4" creationId="{48D8F536-A31B-4E35-AB45-1EC342FD571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5" creationId="{0F8F92A4-4860-4DB9-85C9-FB6B428EBBF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6" creationId="{A4374A91-7790-4734-8E91-42124EBE536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7" creationId="{77FB7A83-B66C-4847-ABF7-90881501F03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8" creationId="{42A77904-6722-4826-A847-8DF3E750E18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9" creationId="{909F4A5B-D188-4A9F-85DB-1C04C2B37D9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0" creationId="{24310234-ECF2-45B9-AFE5-61F90825735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1" creationId="{D6391313-27A2-473B-82B5-FE17435EF23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2" creationId="{E11E1932-5C75-4DAB-9CEB-0FFDF5CF3BA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3" creationId="{798B966B-A8B9-43FE-9DFE-F9079DAE6A8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4" creationId="{BAB4C70A-2BF9-450F-9C7B-3E871098746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5" creationId="{B95E6068-C6DC-42FE-A543-C66796D0FE0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6" creationId="{4E42BE29-B3C9-462C-9D45-CACBB3E0F05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7" creationId="{25AD64E0-B1AC-432D-9A06-66341A4E2B7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8" creationId="{B3F96551-BA75-43F2-99FB-65184FBACD3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9" creationId="{DDA25A72-2480-41A8-8B95-E3DCD895DE2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0" creationId="{2DF90FB3-96D7-45EC-BE8A-5C11DD8D64E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1" creationId="{650ECD55-BF65-4FC7-A1F6-C4246228C51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2" creationId="{D2205375-5E8A-4526-9E56-1BF8FAA62F9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3" creationId="{FB2903AE-55DF-4A54-B9C1-DC40441369D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4" creationId="{949A4D7D-1D89-4E02-93BA-0AA55CA0E29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5" creationId="{71E9E8CC-2065-4EA5-B6F4-838158F4F4F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6" creationId="{B72E764E-890D-4432-A63F-338F5E1CA94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7" creationId="{0C1916CB-C376-488A-9187-6FEB161CD88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8" creationId="{5F59DD99-5C7E-4388-8E54-6EC8461D3FF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9" creationId="{2C3D4C23-8FD9-4257-8BE5-CD70801EA83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0" creationId="{707045C7-9B56-406E-B734-2D73D9E6F34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1" creationId="{1978957F-7887-4773-A441-923E228078A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2" creationId="{789B48AE-BF18-4767-9897-33F5D4A4DC9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3" creationId="{62B38524-B040-4780-A497-F6C5E6DEA7E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4" creationId="{8FD652BD-BD1A-468B-9764-7CBAE8DFCF7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5" creationId="{1EA0B73E-A7FE-457A-B928-A36920A44A1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6" creationId="{FD78E6C8-0E6C-4BB8-A5E8-4611234CEC4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7" creationId="{D22FC856-974D-4812-8A54-E0F32CCBB3D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8" creationId="{83110C8F-1DB5-44BA-B09B-BDF4DD84114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9" creationId="{78AA2470-A34B-4716-8E0C-AE33FDB45DF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0" creationId="{A1C3693F-63DD-4FCE-86B4-17A0DAD3552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1" creationId="{5DF0A443-DEF1-404A-9B88-75F18501F35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2" creationId="{29D60EBA-8756-4EF7-A302-5EB51F62D1B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3" creationId="{F2C38CB6-9706-480B-8337-C3C4456B3D5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4" creationId="{0AEEE7D1-0B17-47FD-9898-40A5959694C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5" creationId="{B0BEB621-7E47-4964-BD68-A2F203A9128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6" creationId="{1B61E7ED-3992-48C4-A65D-F7973E69CE0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7" creationId="{5C12A92F-1375-4134-B83A-1AB42BE7F4A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8" creationId="{077139CA-E862-4902-8634-3757C34E170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9" creationId="{D69565CB-8773-4ADF-B7F3-F35D20C7C80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0" creationId="{07886E40-52DB-44D9-8F5D-92C3E25B8CE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1" creationId="{8DEBE8D9-98B4-4B13-8545-DF721690355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2" creationId="{FE672DC4-E10E-405F-B466-A54A17FD701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3" creationId="{6EDB7460-03A6-4A2E-B052-5F2B5CA76D3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4" creationId="{E15D3721-1794-42A7-B38C-9348EB2D3FD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5" creationId="{D996B502-96BB-4B77-A660-A8540E5C2F5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6" creationId="{0738A20C-D50D-41C5-BC91-34EB323606E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7" creationId="{C2F2551B-BE11-4B8B-BF9A-E92C65A6C0C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8" creationId="{CE41015B-7963-4731-9305-E13F25E60EE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9" creationId="{3EBC2FBD-C366-4263-82F5-1CD61DA8DB5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0" creationId="{B0DCA34E-97C0-459C-AAE1-23463D96876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1" creationId="{28EA9120-0746-43F6-9852-A2647D46250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2" creationId="{08B27464-A0AE-4D41-8031-C215662B05E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3" creationId="{47B8B895-4E03-4CA5-9066-4B0BF0A737C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4" creationId="{401F5A1A-A5BC-4A83-9694-ADFC70D66DE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5" creationId="{205CD945-DE4C-447F-8D29-1E1B4FFCB57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6" creationId="{31B443EB-AB3B-47E8-BDA5-63C7A0E8B69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7" creationId="{00E27100-600D-4D65-84EF-425E8EC118C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8" creationId="{AA4BF434-035D-4F1C-822D-705864F0B45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9" creationId="{408DAA80-5107-499F-B316-BEE22582951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0" creationId="{64B17633-A6C1-4149-BDB8-480ACB4EA6C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1" creationId="{ECAD4B32-26EE-4A65-8DC3-F55C808A2A7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2" creationId="{5ED76B7D-28F1-470C-9307-B95D58027C1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3" creationId="{5F5DBD29-03A3-4CC3-B7EE-4F6036FD22F0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4" creationId="{FD48765D-A5B9-460E-8D4F-E29C3E16AEC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5" creationId="{0784F8F1-DDAF-4B05-9738-A6D50CD2A36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6" creationId="{20B64C60-2ABE-41BD-9DE5-A1EA326262D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7" creationId="{62508379-A19E-4431-9900-3FE1F300B68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8" creationId="{51CF1154-6D74-41E9-967D-C58C71C0220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9" creationId="{C5055D98-B0F3-48A9-A44A-932884EFD32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0" creationId="{55A502C1-7DE1-4EA2-A991-EEFFBD63891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1" creationId="{3CE7FC8D-0EA9-42A2-BCEB-D4802541D91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2" creationId="{C6B88E10-7F8A-4C0A-8B81-849D2CADB32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3" creationId="{8888CDF2-F145-403E-874E-8C42B7EB000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4" creationId="{25E36612-4725-465D-85D1-A1E302FCA5E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5" creationId="{23977E19-3BA7-49CE-A003-B91CFE28700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6" creationId="{B904DA82-B720-46B6-8BAA-AB3F6A4AD67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7" creationId="{E4BDD0DD-4CD7-423A-8B2C-8CABDD89623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8" creationId="{8B6E347A-85D2-422B-94E1-789985BA1E0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9" creationId="{2C205E4D-7E78-48A9-B5FF-9EB19A00084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0" creationId="{A2D194F3-E747-412B-B897-0E0D57CD36F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1" creationId="{A0FA2D3E-7EE5-4E98-B0FD-EF71F5AD804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2" creationId="{886C4C54-D742-4593-BF75-8E81A95AAED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3" creationId="{17E728CC-5FE2-4DBC-9562-0E78BD56ADD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4" creationId="{8EA0CDC6-B8BB-4934-99E9-943972DD22F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5" creationId="{9C1ABD9E-1A70-40DF-95CF-9A8B83B46F7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6" creationId="{098D5EA4-6895-4AFA-BE88-8F8686D610B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7" creationId="{99762EB3-A3BA-4960-B73F-A34B992A405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8" creationId="{2C0E18CE-CBA1-41CB-ADCD-6E3C739EAC9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9" creationId="{1AC23067-16DA-4580-8475-EE5F95113B6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0" creationId="{47DADF45-3493-4F9C-BC7A-67D84F0AF8A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1" creationId="{58904393-504E-4B4C-A82E-C3149388613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2" creationId="{5986B6CC-659A-4A8E-83EB-25CAB33676B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3" creationId="{AE6F0F2C-27D4-4636-8185-511829E5BAF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4" creationId="{3BEF3279-C72D-48F9-B190-7952A8FC37D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5" creationId="{04CCF421-A0C2-43C3-A1F9-16022F37B830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6" creationId="{136D02A9-BC2F-4CEC-88DB-AB3B82076CC0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7" creationId="{1E45CD87-0CE9-43A6-B0D0-4B4A26D77E2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8" creationId="{6E272BF9-7DD6-480C-B1DB-E77D52A2D0D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9" creationId="{2BE6E23C-0EC5-4002-8A8B-7103AE08085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0" creationId="{BC4A4638-9D57-42A6-9535-BD894A5614E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1" creationId="{05A37248-03F0-4F7C-B597-6A59C42E5DE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2" creationId="{B10886C1-8411-4B09-8159-5BFC57966A7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3" creationId="{D07B49DB-F693-4A7E-A6FF-D1F61C569E4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4" creationId="{D85289C9-27F1-48CA-99CC-47E3D041EC0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5" creationId="{B9EC0355-D114-40A7-8DFB-CA7FAE2BFFE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6" creationId="{35B1112C-1F37-4BE1-AF55-79A2380905D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7" creationId="{BC9A664A-A43A-4228-95F9-38CA9B8881B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8" creationId="{BB43C6EC-4CE0-4DD4-B6BE-DC96AC6ACED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9" creationId="{8A87108F-FF87-47BB-9272-789393E9FE9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0" creationId="{707BAC24-1843-4FB8-A140-A365E0DDB3D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1" creationId="{091EA753-B8E3-4143-998B-99CA31250EC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2" creationId="{727B596D-DCB4-4D95-A435-E41A86C529A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3" creationId="{F440AF2A-FB13-41F6-8C76-CDC54809ABA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4" creationId="{2EA706EE-FBD7-4E5F-B62D-55193A9F3710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5" creationId="{C945C815-8B27-4576-AD3E-193019C7EFA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6" creationId="{44466395-E12B-442D-B4E2-F2DC21CA48C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7" creationId="{EA72A67E-924B-435D-A148-0C7765A00CF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8" creationId="{41B6031A-881E-4170-8183-BCC083E07CC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9" creationId="{C7819A91-205A-47EE-A7A2-FB4A82F238E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0" creationId="{BD895B35-CB59-485C-965A-7659EDF9D36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1" creationId="{6A80A006-188D-4412-963B-850D996FE5D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2" creationId="{11038E76-9C0A-401C-98C7-1C5BFC2D2EE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3" creationId="{26978C02-C3B8-481D-B251-891D75F91FE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4" creationId="{91689439-1E99-4320-9F75-76CCE19B2CE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5" creationId="{10F501ED-3B69-40FE-8B6B-0063C7EB527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6" creationId="{9A97D90C-42DB-40AF-B6BB-DFA9D938096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7" creationId="{1AEAD6CD-3275-49FF-B848-1546D36EC76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8" creationId="{E0EF5EE1-EFB5-4284-961E-C7937F37F88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9" creationId="{502EC371-F7B3-4F1F-9B87-2458F536CBF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0" creationId="{9748344B-5737-4A51-8BC1-8E9B1C358E0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1" creationId="{5B6313CD-CC6B-4365-80D5-02469955D93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2" creationId="{6356C158-4032-4627-94C6-B743F99BC0F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3" creationId="{932696D0-1E0C-4417-B5BB-94FF580842F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4" creationId="{07E07F37-62DE-4B89-8167-DBE7AE2E7D3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5" creationId="{A906EED9-B1F6-4496-B735-36FE6E4A478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6" creationId="{8C928F2D-B6FE-4CA1-A95B-290327B21A0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7" creationId="{D28B6CE8-E435-4E05-B207-539FB9E7EDC0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8" creationId="{BC3D21E1-0AD9-4AFB-8984-30B67A6EF76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9" creationId="{7AFCC1EA-20FF-4DF4-9526-2487644D9C2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0" creationId="{6E686A65-D6E2-41B0-A092-3E963B05E17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1" creationId="{9123683B-7A25-4CBC-BAEA-E9DB1338670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2" creationId="{BBFF61F9-D913-4CBD-8989-86590539566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3" creationId="{3F9C24C6-7435-43F9-985C-8BC9B2486F7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4" creationId="{4D2AE6F3-E78E-4B3A-AD4D-10600AF646D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5" creationId="{DE8742D8-AA88-4C7C-84AD-308D1127709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6" creationId="{01C85B0A-56B3-46E8-A57D-EC57B9437918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8" creationId="{41D181D9-E432-4A96-AB49-14B078F91769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9" creationId="{B13FA027-C0F0-4CFB-8286-AD8D81695033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2" creationId="{903DD365-6EAB-408A-A8E0-03E6E3AE73D6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3" creationId="{D762B60D-1951-467D-B31D-6D64D35EFA09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4" creationId="{BF280014-E4CA-4C89-BFAE-82EAA6EBEFCB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5" creationId="{22259913-C072-4575-AF6D-E454AA7696B6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6" creationId="{8891A3B2-3AFA-4888-99EC-6A9A74B3A0FF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7" creationId="{5663BBD6-1196-40AF-A9FD-C34BDF65BD2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8" creationId="{75641F9C-2693-4EB0-92CA-0E7352C90521}"/>
          </ac:spMkLst>
        </pc:spChg>
        <pc:spChg chg="add mod">
          <ac:chgData name="Kitazawa Masakiyo" userId="2bf3742da7ad8ecb" providerId="LiveId" clId="{92B543FD-5FC4-48B2-AB89-DDD4E3BED70F}" dt="2022-02-14T00:23:14.289" v="11075" actId="313"/>
          <ac:spMkLst>
            <pc:docMk/>
            <pc:sldMk cId="1122640393" sldId="1079"/>
            <ac:spMk id="219" creationId="{4D26BA84-4107-49B2-B958-9CE18AEE5DBC}"/>
          </ac:spMkLst>
        </pc:spChg>
        <pc:spChg chg="add mod">
          <ac:chgData name="Kitazawa Masakiyo" userId="2bf3742da7ad8ecb" providerId="LiveId" clId="{92B543FD-5FC4-48B2-AB89-DDD4E3BED70F}" dt="2022-02-14T00:19:27.150" v="10931"/>
          <ac:spMkLst>
            <pc:docMk/>
            <pc:sldMk cId="1122640393" sldId="1079"/>
            <ac:spMk id="220" creationId="{877D56BC-1374-4005-9C92-9A7A1559A263}"/>
          </ac:spMkLst>
        </pc:spChg>
        <pc:spChg chg="add mod">
          <ac:chgData name="Kitazawa Masakiyo" userId="2bf3742da7ad8ecb" providerId="LiveId" clId="{92B543FD-5FC4-48B2-AB89-DDD4E3BED70F}" dt="2022-02-14T04:17:25.798" v="14785" actId="1076"/>
          <ac:spMkLst>
            <pc:docMk/>
            <pc:sldMk cId="1122640393" sldId="1079"/>
            <ac:spMk id="221" creationId="{0D78DC9B-2B51-45EC-B9E2-0E223F3DA63A}"/>
          </ac:spMkLst>
        </pc:spChg>
        <pc:grpChg chg="add mod">
          <ac:chgData name="Kitazawa Masakiyo" userId="2bf3742da7ad8ecb" providerId="LiveId" clId="{92B543FD-5FC4-48B2-AB89-DDD4E3BED70F}" dt="2022-02-13T17:06:52.995" v="7362" actId="1076"/>
          <ac:grpSpMkLst>
            <pc:docMk/>
            <pc:sldMk cId="1122640393" sldId="1079"/>
            <ac:grpSpMk id="207" creationId="{B47F5911-A218-401D-998C-B52D66C3A3CE}"/>
          </ac:grpSpMkLst>
        </pc:grpChg>
        <pc:grpChg chg="add mod">
          <ac:chgData name="Kitazawa Masakiyo" userId="2bf3742da7ad8ecb" providerId="LiveId" clId="{92B543FD-5FC4-48B2-AB89-DDD4E3BED70F}" dt="2022-02-13T17:06:52.995" v="7362" actId="1076"/>
          <ac:grpSpMkLst>
            <pc:docMk/>
            <pc:sldMk cId="1122640393" sldId="1079"/>
            <ac:grpSpMk id="211" creationId="{78C246D3-3ACB-4AD5-BB23-ED419E702744}"/>
          </ac:grpSpMkLst>
        </pc:grpChg>
        <pc:cxnChg chg="add mod">
          <ac:chgData name="Kitazawa Masakiyo" userId="2bf3742da7ad8ecb" providerId="LiveId" clId="{92B543FD-5FC4-48B2-AB89-DDD4E3BED70F}" dt="2022-02-13T17:06:52.995" v="7362" actId="1076"/>
          <ac:cxnSpMkLst>
            <pc:docMk/>
            <pc:sldMk cId="1122640393" sldId="1079"/>
            <ac:cxnSpMk id="8" creationId="{C1210128-0E52-43CF-8F70-518B012F4CFC}"/>
          </ac:cxnSpMkLst>
        </pc:cxnChg>
        <pc:cxnChg chg="add mod">
          <ac:chgData name="Kitazawa Masakiyo" userId="2bf3742da7ad8ecb" providerId="LiveId" clId="{92B543FD-5FC4-48B2-AB89-DDD4E3BED70F}" dt="2022-02-13T17:06:52.995" v="7362" actId="1076"/>
          <ac:cxnSpMkLst>
            <pc:docMk/>
            <pc:sldMk cId="1122640393" sldId="1079"/>
            <ac:cxnSpMk id="210" creationId="{39170D81-50A0-4CBD-AA9E-552B46C816B0}"/>
          </ac:cxnSpMkLst>
        </pc:cxnChg>
      </pc:sldChg>
      <pc:sldChg chg="addSp delSp modSp new mod">
        <pc:chgData name="Kitazawa Masakiyo" userId="2bf3742da7ad8ecb" providerId="LiveId" clId="{92B543FD-5FC4-48B2-AB89-DDD4E3BED70F}" dt="2022-02-14T00:17:13.307" v="10890" actId="20577"/>
        <pc:sldMkLst>
          <pc:docMk/>
          <pc:sldMk cId="2944577629" sldId="1080"/>
        </pc:sldMkLst>
        <pc:spChg chg="del">
          <ac:chgData name="Kitazawa Masakiyo" userId="2bf3742da7ad8ecb" providerId="LiveId" clId="{92B543FD-5FC4-48B2-AB89-DDD4E3BED70F}" dt="2022-02-13T17:34:31.025" v="7793" actId="478"/>
          <ac:spMkLst>
            <pc:docMk/>
            <pc:sldMk cId="2944577629" sldId="1080"/>
            <ac:spMk id="2" creationId="{960E5D84-7B87-4250-9594-5DA2A5238B62}"/>
          </ac:spMkLst>
        </pc:spChg>
        <pc:spChg chg="add mod">
          <ac:chgData name="Kitazawa Masakiyo" userId="2bf3742da7ad8ecb" providerId="LiveId" clId="{92B543FD-5FC4-48B2-AB89-DDD4E3BED70F}" dt="2022-02-14T00:17:13.307" v="10890" actId="20577"/>
          <ac:spMkLst>
            <pc:docMk/>
            <pc:sldMk cId="2944577629" sldId="1080"/>
            <ac:spMk id="4" creationId="{320ABC7B-4E50-4375-976D-0FF80AB6F9E8}"/>
          </ac:spMkLst>
        </pc:spChg>
        <pc:spChg chg="add mod">
          <ac:chgData name="Kitazawa Masakiyo" userId="2bf3742da7ad8ecb" providerId="LiveId" clId="{92B543FD-5FC4-48B2-AB89-DDD4E3BED70F}" dt="2022-02-13T17:35:59.526" v="7871" actId="1076"/>
          <ac:spMkLst>
            <pc:docMk/>
            <pc:sldMk cId="2944577629" sldId="1080"/>
            <ac:spMk id="6" creationId="{AADCD685-822B-4F27-B82F-CFE2FA86F7D1}"/>
          </ac:spMkLst>
        </pc:spChg>
      </pc:sldChg>
      <pc:sldChg chg="addSp delSp modSp new mod">
        <pc:chgData name="Kitazawa Masakiyo" userId="2bf3742da7ad8ecb" providerId="LiveId" clId="{92B543FD-5FC4-48B2-AB89-DDD4E3BED70F}" dt="2022-02-13T17:51:22.771" v="8995" actId="20577"/>
        <pc:sldMkLst>
          <pc:docMk/>
          <pc:sldMk cId="1569076352" sldId="1081"/>
        </pc:sldMkLst>
        <pc:spChg chg="del">
          <ac:chgData name="Kitazawa Masakiyo" userId="2bf3742da7ad8ecb" providerId="LiveId" clId="{92B543FD-5FC4-48B2-AB89-DDD4E3BED70F}" dt="2022-02-13T17:40:16.754" v="7987" actId="478"/>
          <ac:spMkLst>
            <pc:docMk/>
            <pc:sldMk cId="1569076352" sldId="1081"/>
            <ac:spMk id="2" creationId="{3E29DCB4-40D4-4799-821B-7B0D397C2179}"/>
          </ac:spMkLst>
        </pc:spChg>
        <pc:spChg chg="mod">
          <ac:chgData name="Kitazawa Masakiyo" userId="2bf3742da7ad8ecb" providerId="LiveId" clId="{92B543FD-5FC4-48B2-AB89-DDD4E3BED70F}" dt="2022-02-13T17:40:14.593" v="7986" actId="20577"/>
          <ac:spMkLst>
            <pc:docMk/>
            <pc:sldMk cId="1569076352" sldId="1081"/>
            <ac:spMk id="3" creationId="{6D7623CF-2299-4D78-A290-813183D77FC6}"/>
          </ac:spMkLst>
        </pc:spChg>
        <pc:spChg chg="add mod">
          <ac:chgData name="Kitazawa Masakiyo" userId="2bf3742da7ad8ecb" providerId="LiveId" clId="{92B543FD-5FC4-48B2-AB89-DDD4E3BED70F}" dt="2022-02-13T17:50:29.437" v="8966" actId="14100"/>
          <ac:spMkLst>
            <pc:docMk/>
            <pc:sldMk cId="1569076352" sldId="1081"/>
            <ac:spMk id="4" creationId="{7B652881-DE55-40C3-84E5-72C478876252}"/>
          </ac:spMkLst>
        </pc:spChg>
        <pc:spChg chg="add mod">
          <ac:chgData name="Kitazawa Masakiyo" userId="2bf3742da7ad8ecb" providerId="LiveId" clId="{92B543FD-5FC4-48B2-AB89-DDD4E3BED70F}" dt="2022-02-13T17:50:17.609" v="8964" actId="1076"/>
          <ac:spMkLst>
            <pc:docMk/>
            <pc:sldMk cId="1569076352" sldId="1081"/>
            <ac:spMk id="5" creationId="{C5D2E9B6-01D5-466A-A5D9-2D3E9793F7D9}"/>
          </ac:spMkLst>
        </pc:spChg>
        <pc:spChg chg="add mod">
          <ac:chgData name="Kitazawa Masakiyo" userId="2bf3742da7ad8ecb" providerId="LiveId" clId="{92B543FD-5FC4-48B2-AB89-DDD4E3BED70F}" dt="2022-02-13T17:51:22.771" v="8995" actId="20577"/>
          <ac:spMkLst>
            <pc:docMk/>
            <pc:sldMk cId="1569076352" sldId="1081"/>
            <ac:spMk id="6" creationId="{19356EDB-46D2-476F-8C3A-F32B288D1BF6}"/>
          </ac:spMkLst>
        </pc:spChg>
      </pc:sldChg>
      <pc:sldChg chg="addSp delSp modSp new mod">
        <pc:chgData name="Kitazawa Masakiyo" userId="2bf3742da7ad8ecb" providerId="LiveId" clId="{92B543FD-5FC4-48B2-AB89-DDD4E3BED70F}" dt="2022-02-14T02:08:16.832" v="12276" actId="403"/>
        <pc:sldMkLst>
          <pc:docMk/>
          <pc:sldMk cId="1839799933" sldId="1082"/>
        </pc:sldMkLst>
        <pc:spChg chg="del">
          <ac:chgData name="Kitazawa Masakiyo" userId="2bf3742da7ad8ecb" providerId="LiveId" clId="{92B543FD-5FC4-48B2-AB89-DDD4E3BED70F}" dt="2022-02-13T23:55:10.530" v="10399" actId="478"/>
          <ac:spMkLst>
            <pc:docMk/>
            <pc:sldMk cId="1839799933" sldId="1082"/>
            <ac:spMk id="2" creationId="{7E1F26F0-E0D6-4FF1-BEA7-89E872B6049A}"/>
          </ac:spMkLst>
        </pc:spChg>
        <pc:spChg chg="mod">
          <ac:chgData name="Kitazawa Masakiyo" userId="2bf3742da7ad8ecb" providerId="LiveId" clId="{92B543FD-5FC4-48B2-AB89-DDD4E3BED70F}" dt="2022-02-13T23:55:17.384" v="10407" actId="20577"/>
          <ac:spMkLst>
            <pc:docMk/>
            <pc:sldMk cId="1839799933" sldId="1082"/>
            <ac:spMk id="3" creationId="{D6EEE2E1-ADFB-44EC-B772-FBC3D8C52DFF}"/>
          </ac:spMkLst>
        </pc:spChg>
        <pc:spChg chg="add mod">
          <ac:chgData name="Kitazawa Masakiyo" userId="2bf3742da7ad8ecb" providerId="LiveId" clId="{92B543FD-5FC4-48B2-AB89-DDD4E3BED70F}" dt="2022-02-14T00:02:36.584" v="10566" actId="113"/>
          <ac:spMkLst>
            <pc:docMk/>
            <pc:sldMk cId="1839799933" sldId="1082"/>
            <ac:spMk id="4" creationId="{C20B77C9-C9FB-4263-854C-6E7C792842C7}"/>
          </ac:spMkLst>
        </pc:spChg>
        <pc:spChg chg="add mod">
          <ac:chgData name="Kitazawa Masakiyo" userId="2bf3742da7ad8ecb" providerId="LiveId" clId="{92B543FD-5FC4-48B2-AB89-DDD4E3BED70F}" dt="2022-02-14T02:08:16.832" v="12276" actId="403"/>
          <ac:spMkLst>
            <pc:docMk/>
            <pc:sldMk cId="1839799933" sldId="1082"/>
            <ac:spMk id="6" creationId="{E950C859-B4C3-4133-8B35-0A2082639107}"/>
          </ac:spMkLst>
        </pc:spChg>
      </pc:sldChg>
      <pc:sldChg chg="addSp delSp modSp new mod">
        <pc:chgData name="Kitazawa Masakiyo" userId="2bf3742da7ad8ecb" providerId="LiveId" clId="{92B543FD-5FC4-48B2-AB89-DDD4E3BED70F}" dt="2022-02-14T02:22:00.169" v="12694" actId="1076"/>
        <pc:sldMkLst>
          <pc:docMk/>
          <pc:sldMk cId="4123686494" sldId="1083"/>
        </pc:sldMkLst>
        <pc:spChg chg="del">
          <ac:chgData name="Kitazawa Masakiyo" userId="2bf3742da7ad8ecb" providerId="LiveId" clId="{92B543FD-5FC4-48B2-AB89-DDD4E3BED70F}" dt="2022-02-14T00:05:48.945" v="10633" actId="478"/>
          <ac:spMkLst>
            <pc:docMk/>
            <pc:sldMk cId="4123686494" sldId="1083"/>
            <ac:spMk id="2" creationId="{77C576C7-AA50-4312-B17E-94F7EC3BC067}"/>
          </ac:spMkLst>
        </pc:spChg>
        <pc:spChg chg="mod">
          <ac:chgData name="Kitazawa Masakiyo" userId="2bf3742da7ad8ecb" providerId="LiveId" clId="{92B543FD-5FC4-48B2-AB89-DDD4E3BED70F}" dt="2022-02-14T00:05:44.951" v="10632" actId="20577"/>
          <ac:spMkLst>
            <pc:docMk/>
            <pc:sldMk cId="4123686494" sldId="1083"/>
            <ac:spMk id="3" creationId="{627FB6F4-A12C-488F-802C-0FACEE1DA0BC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5" creationId="{4D2C418F-30CF-4F02-9868-DA80708FBBAA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6" creationId="{0465414F-B32E-40D8-B849-72A1D7EA1AAF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8" creationId="{2965BF4D-BA68-41CF-9211-DC5C3FEDA2B7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19" creationId="{3E963FD0-4C1F-4153-A279-01E924414355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20" creationId="{D0620D07-338F-441E-B857-8D73F39B502A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22" creationId="{E55AE16F-89B5-46EA-95E6-AE77B0D33E68}"/>
          </ac:spMkLst>
        </pc:spChg>
        <pc:spChg chg="add mod">
          <ac:chgData name="Kitazawa Masakiyo" userId="2bf3742da7ad8ecb" providerId="LiveId" clId="{92B543FD-5FC4-48B2-AB89-DDD4E3BED70F}" dt="2022-02-14T02:22:00.169" v="12694" actId="1076"/>
          <ac:spMkLst>
            <pc:docMk/>
            <pc:sldMk cId="4123686494" sldId="1083"/>
            <ac:spMk id="23" creationId="{508E7AA1-0E2C-4594-9302-C0579D65CFF5}"/>
          </ac:spMkLst>
        </pc:spChg>
        <pc:spChg chg="add del mod">
          <ac:chgData name="Kitazawa Masakiyo" userId="2bf3742da7ad8ecb" providerId="LiveId" clId="{92B543FD-5FC4-48B2-AB89-DDD4E3BED70F}" dt="2022-02-14T00:10:23.502" v="10697" actId="21"/>
          <ac:spMkLst>
            <pc:docMk/>
            <pc:sldMk cId="4123686494" sldId="1083"/>
            <ac:spMk id="24" creationId="{1081314D-969C-42EC-B4C5-3732ED0953C5}"/>
          </ac:spMkLst>
        </pc:spChg>
        <pc:picChg chg="add mod">
          <ac:chgData name="Kitazawa Masakiyo" userId="2bf3742da7ad8ecb" providerId="LiveId" clId="{92B543FD-5FC4-48B2-AB89-DDD4E3BED70F}" dt="2022-02-14T02:10:21.696" v="12319" actId="1038"/>
          <ac:picMkLst>
            <pc:docMk/>
            <pc:sldMk cId="4123686494" sldId="1083"/>
            <ac:picMk id="4" creationId="{BF9DFEDD-F5DF-41AC-9AF9-6702E8529CA0}"/>
          </ac:picMkLst>
        </pc:picChg>
        <pc:picChg chg="add mod">
          <ac:chgData name="Kitazawa Masakiyo" userId="2bf3742da7ad8ecb" providerId="LiveId" clId="{92B543FD-5FC4-48B2-AB89-DDD4E3BED70F}" dt="2022-02-14T02:10:21.696" v="12319" actId="1038"/>
          <ac:picMkLst>
            <pc:docMk/>
            <pc:sldMk cId="4123686494" sldId="1083"/>
            <ac:picMk id="7" creationId="{25DC49A0-9A65-406F-ABDA-1F01CF21A42B}"/>
          </ac:picMkLst>
        </pc:picChg>
        <pc:picChg chg="add mod">
          <ac:chgData name="Kitazawa Masakiyo" userId="2bf3742da7ad8ecb" providerId="LiveId" clId="{92B543FD-5FC4-48B2-AB89-DDD4E3BED70F}" dt="2022-02-14T02:10:21.696" v="12319" actId="1038"/>
          <ac:picMkLst>
            <pc:docMk/>
            <pc:sldMk cId="4123686494" sldId="1083"/>
            <ac:picMk id="21" creationId="{EAA3F59D-A55B-4EFE-8983-434A67CD08E1}"/>
          </ac:picMkLst>
        </pc:pic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9" creationId="{B14C0929-7F2B-4163-BCA7-B9A733FA7130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0" creationId="{CB1A6A78-D079-4742-ABAB-377015878159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1" creationId="{692B1889-4157-49C3-A61B-BF99E3F8FCF2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2" creationId="{940E4B05-902F-4EFC-BB5A-1A2E4F3FA415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3" creationId="{148A7AAC-1D7B-45F7-A64F-C1639147FB85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4" creationId="{BFA54993-601D-435F-83E3-DB146761022B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5" creationId="{CCFE681E-B5E0-48E6-8C7E-50BD6A761E52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6" creationId="{24D17F73-1384-411D-99A2-A613D736359A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7" creationId="{4B081555-D3D8-4A83-BB24-13E70430662F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8" creationId="{760AA21F-F65E-49D9-BA4A-960B3348ED69}"/>
          </ac:cxnSpMkLst>
        </pc:cxnChg>
      </pc:sldChg>
      <pc:sldChg chg="addSp delSp modSp new mod delAnim modAnim">
        <pc:chgData name="Kitazawa Masakiyo" userId="2bf3742da7ad8ecb" providerId="LiveId" clId="{92B543FD-5FC4-48B2-AB89-DDD4E3BED70F}" dt="2022-02-14T04:22:22.138" v="14833"/>
        <pc:sldMkLst>
          <pc:docMk/>
          <pc:sldMk cId="1062640396" sldId="1084"/>
        </pc:sldMkLst>
        <pc:spChg chg="del">
          <ac:chgData name="Kitazawa Masakiyo" userId="2bf3742da7ad8ecb" providerId="LiveId" clId="{92B543FD-5FC4-48B2-AB89-DDD4E3BED70F}" dt="2022-02-14T00:07:41.691" v="10680" actId="478"/>
          <ac:spMkLst>
            <pc:docMk/>
            <pc:sldMk cId="1062640396" sldId="1084"/>
            <ac:spMk id="2" creationId="{90DE3E16-99BF-4FF6-88DD-135725E519DA}"/>
          </ac:spMkLst>
        </pc:spChg>
        <pc:spChg chg="mod">
          <ac:chgData name="Kitazawa Masakiyo" userId="2bf3742da7ad8ecb" providerId="LiveId" clId="{92B543FD-5FC4-48B2-AB89-DDD4E3BED70F}" dt="2022-02-14T00:07:38.114" v="10679" actId="20577"/>
          <ac:spMkLst>
            <pc:docMk/>
            <pc:sldMk cId="1062640396" sldId="1084"/>
            <ac:spMk id="3" creationId="{AE3437F5-63D9-4AA6-A698-8EB127985C8C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6" creationId="{A944F9C2-E5E3-4131-B326-2318E34C574D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11" creationId="{8FFA53E1-FB0F-4C43-89D6-FBCB550B715B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12" creationId="{349FB986-F0AD-47BD-ADBB-B9E7AC1B99E4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15" creationId="{C998421C-4896-4A88-A876-3E3D3B4B8FBB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16" creationId="{FA6AADDA-3EEA-444A-8BEF-2B8B7A68402E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18" creationId="{6A9CE01D-0778-4667-87CC-E823E7129056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19" creationId="{8CEEE376-526C-409F-895A-C23A0F57A923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0" creationId="{89098743-97AF-4634-8AFB-43A020EF6D35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1" creationId="{63E020B7-1214-4A78-8C16-AD8450AB4DB9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2" creationId="{72FED795-66E5-45A5-8D16-178677D7FE25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3" creationId="{27CA5132-C0AA-4099-B5B0-83372015E56B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4" creationId="{8851DA3D-9484-4048-B90E-C115826FC4BC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5" creationId="{3064E0D3-BB77-4AA7-94A8-27B53D94BADC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6" creationId="{71A62933-0A33-43B1-89A0-FEB92607FFED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7" creationId="{AEED58F6-8882-4702-AEC5-041F2A11EA48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8" creationId="{834BACE5-E7E7-4884-8C97-25A76C789CFA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9" creationId="{139EE0D4-4749-4759-87AF-245D4EF19F9E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34" creationId="{3AE942FC-984C-48B3-A567-6969577EFF53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35" creationId="{E59CA4EC-415F-4AB1-A287-EB211E0264C2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37" creationId="{89EF8A91-63CD-4017-B60D-6ADA1549593B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38" creationId="{F42D638F-6F0D-4B29-BCEA-D057FD8473D4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39" creationId="{601CCA6D-30DF-41CE-96F0-266CBB501098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0" creationId="{84836D0A-F9F9-4FF5-B571-F08F576FA393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1" creationId="{186ABCB9-49A6-4FEE-9EA7-88351A01D4EE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2" creationId="{B4847F1B-0801-49BB-A30C-EAA16AE1DF3E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3" creationId="{54141FA2-C5A0-4195-B4E2-641643CC2EE3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4" creationId="{FEDA3826-78DF-478D-9A98-68CF18F51F83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5" creationId="{5E91695C-748E-4F5C-8F1A-66B6F268D1DA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6" creationId="{4DF005F1-C84C-416F-81CD-1241C53BD90C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7" creationId="{EDF7E372-F1AF-4984-BABB-E1A2DBA2B2AE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8" creationId="{3072FBFB-1170-4E39-BF5F-9323A34713F5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9" creationId="{3424E35E-A7F4-43D6-BEB3-B6695675E91B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50" creationId="{515A5233-EF2C-4D1B-91AC-A892DC9FAF5A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55" creationId="{A0A4D69B-09CD-4073-8941-DB78DAE8A841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56" creationId="{EDB34388-85F3-407C-855B-8F559528D428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59" creationId="{BEFC811C-041A-49A4-A029-62FB2D4F6882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64" creationId="{1E77142C-04B9-4288-A9BB-6E9C58F56AA5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65" creationId="{CA8DCC24-ADA4-445A-9420-BC161851FA0E}"/>
          </ac:spMkLst>
        </pc:spChg>
        <pc:spChg chg="add del mod">
          <ac:chgData name="Kitazawa Masakiyo" userId="2bf3742da7ad8ecb" providerId="LiveId" clId="{92B543FD-5FC4-48B2-AB89-DDD4E3BED70F}" dt="2022-02-14T00:12:03.854" v="10710" actId="478"/>
          <ac:spMkLst>
            <pc:docMk/>
            <pc:sldMk cId="1062640396" sldId="1084"/>
            <ac:spMk id="68" creationId="{7CA789C7-4F44-41D1-85DB-66F10149306C}"/>
          </ac:spMkLst>
        </pc:spChg>
        <pc:spChg chg="add del mod">
          <ac:chgData name="Kitazawa Masakiyo" userId="2bf3742da7ad8ecb" providerId="LiveId" clId="{92B543FD-5FC4-48B2-AB89-DDD4E3BED70F}" dt="2022-02-14T00:10:04.447" v="10692" actId="21"/>
          <ac:spMkLst>
            <pc:docMk/>
            <pc:sldMk cId="1062640396" sldId="1084"/>
            <ac:spMk id="69" creationId="{BC8EE54B-A1E3-4A3D-9F5A-EE6DC17F52A3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1" creationId="{11D08117-C448-480B-978F-06421CEB2FDB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2" creationId="{DAF277E2-B0E1-4846-AEBB-A3968FCAFF52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3" creationId="{82C0BE69-41F7-47D3-9C40-0315C4596726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4" creationId="{AA746F40-D40E-4377-9DC2-7061B982F395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5" creationId="{56CDF867-A743-47FE-87FF-32754227FD7F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6" creationId="{F02DE23F-C5D2-48DA-B687-32293CB058AB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7" creationId="{674D8BD8-0A43-40AF-870A-33F545BC26F0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8" creationId="{751882B7-C184-48B1-9A66-9761353BECE4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9" creationId="{CF7D287B-C6E4-40DF-BD67-D5F8F7429427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80" creationId="{5826BF19-8041-4CE2-886B-4230B647D094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81" creationId="{EF2EDBC3-B017-4032-BACC-4118C74EF808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82" creationId="{097795FB-C1DA-4903-ABFC-44B5E7F85D88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87" creationId="{AA65FC78-87D6-4E58-8716-D05B87DED730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88" creationId="{C2138880-12DA-4A97-BE73-B1E30AEC5CBD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0" creationId="{A39C9FD4-59D5-422B-AB93-199F612DE90A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1" creationId="{9F04BCEB-DF5F-4CA2-A003-185B7FF8ED29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2" creationId="{ABB76577-DE8B-4E59-A320-5220EF3456B7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3" creationId="{10D5547F-F7C9-43D7-8BD2-ABE88B4AD306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4" creationId="{B2AE5440-7A50-43C7-BFA5-D36FEF0F96E7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5" creationId="{F793BEAB-584A-4387-93E9-4AF9A43179B8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6" creationId="{82D7F18C-B12A-4A63-8190-9DAA966F0B5F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7" creationId="{325D531A-7301-4334-AA15-32C21856A0F2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8" creationId="{D4A94E8C-563C-4E0C-9257-BB665D1FF331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9" creationId="{9C062B92-BAC4-440D-B991-177709CEFF5D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100" creationId="{FFAD1BA0-B4C5-42E1-80D9-2D9A3AF9D005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101" creationId="{004005DA-276E-4162-81FD-C7AF19D6A37D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102" creationId="{31ACEEA8-A3AE-4BC9-9F79-3110FE839B0F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103" creationId="{5F46DB14-632E-4DA3-82D3-4A8DE83F01A0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108" creationId="{9F19F444-A7E7-4268-93CA-D0FD2308B81C}"/>
          </ac:spMkLst>
        </pc:spChg>
        <pc:spChg chg="add del mod">
          <ac:chgData name="Kitazawa Masakiyo" userId="2bf3742da7ad8ecb" providerId="LiveId" clId="{92B543FD-5FC4-48B2-AB89-DDD4E3BED70F}" dt="2022-02-14T00:10:58.251" v="10700" actId="478"/>
          <ac:spMkLst>
            <pc:docMk/>
            <pc:sldMk cId="1062640396" sldId="1084"/>
            <ac:spMk id="109" creationId="{626593C8-6507-4010-895A-FFD069AD2D34}"/>
          </ac:spMkLst>
        </pc:spChg>
        <pc:spChg chg="add mod">
          <ac:chgData name="Kitazawa Masakiyo" userId="2bf3742da7ad8ecb" providerId="LiveId" clId="{92B543FD-5FC4-48B2-AB89-DDD4E3BED70F}" dt="2022-02-14T00:10:26.816" v="10698"/>
          <ac:spMkLst>
            <pc:docMk/>
            <pc:sldMk cId="1062640396" sldId="1084"/>
            <ac:spMk id="113" creationId="{063627AB-F971-4F1D-8635-D5793E714E96}"/>
          </ac:spMkLst>
        </pc:spChg>
        <pc:spChg chg="add del mod">
          <ac:chgData name="Kitazawa Masakiyo" userId="2bf3742da7ad8ecb" providerId="LiveId" clId="{92B543FD-5FC4-48B2-AB89-DDD4E3BED70F}" dt="2022-02-14T00:11:12.729" v="10702"/>
          <ac:spMkLst>
            <pc:docMk/>
            <pc:sldMk cId="1062640396" sldId="1084"/>
            <ac:spMk id="115" creationId="{0F9501CE-0035-4918-8757-CDEDE6B9767B}"/>
          </ac:spMkLst>
        </pc:spChg>
        <pc:spChg chg="add mod">
          <ac:chgData name="Kitazawa Masakiyo" userId="2bf3742da7ad8ecb" providerId="LiveId" clId="{92B543FD-5FC4-48B2-AB89-DDD4E3BED70F}" dt="2022-02-14T04:21:44.022" v="14829" actId="164"/>
          <ac:spMkLst>
            <pc:docMk/>
            <pc:sldMk cId="1062640396" sldId="1084"/>
            <ac:spMk id="117" creationId="{9D400952-429F-450C-9A00-0519D1F61F63}"/>
          </ac:spMkLst>
        </pc:spChg>
        <pc:spChg chg="mod">
          <ac:chgData name="Kitazawa Masakiyo" userId="2bf3742da7ad8ecb" providerId="LiveId" clId="{92B543FD-5FC4-48B2-AB89-DDD4E3BED70F}" dt="2022-02-14T02:11:14.757" v="12341" actId="14100"/>
          <ac:spMkLst>
            <pc:docMk/>
            <pc:sldMk cId="1062640396" sldId="1084"/>
            <ac:spMk id="119" creationId="{247AEBDB-43DA-49D6-AC4D-FF189D78072E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0" creationId="{B9E7F758-D63C-4071-B629-4F258DB2B36A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1" creationId="{AFE6FDE3-68FE-4F41-B39C-FB756148F1D1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2" creationId="{BC7FD9E7-A077-4DA1-B84A-7496A5858677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3" creationId="{B3617540-03FB-49EA-9B80-686177278370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4" creationId="{1E89FD0A-1136-4FEC-A7B8-4A94069D74DE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5" creationId="{E99DDEE8-718D-4DCE-A240-6D92131CD9D2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6" creationId="{C05D92D1-08DB-4778-A2BA-DC96E8D56845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7" creationId="{1398A766-4C1C-41D3-9491-502FF796B482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8" creationId="{583A8EDD-55CC-44C1-86D4-79694F69656C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9" creationId="{624BB35E-A625-48D8-B5B2-153ECCBE16B1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30" creationId="{0A84BA79-BC52-43C7-921F-8FA8E92EA8DE}"/>
          </ac:spMkLst>
        </pc:spChg>
        <pc:spChg chg="add mod">
          <ac:chgData name="Kitazawa Masakiyo" userId="2bf3742da7ad8ecb" providerId="LiveId" clId="{92B543FD-5FC4-48B2-AB89-DDD4E3BED70F}" dt="2022-02-14T04:21:29.528" v="14827" actId="164"/>
          <ac:spMkLst>
            <pc:docMk/>
            <pc:sldMk cId="1062640396" sldId="1084"/>
            <ac:spMk id="135" creationId="{ED95A6DF-685F-4E86-9AF5-2418C525030A}"/>
          </ac:spMkLst>
        </pc:spChg>
        <pc:spChg chg="mod">
          <ac:chgData name="Kitazawa Masakiyo" userId="2bf3742da7ad8ecb" providerId="LiveId" clId="{92B543FD-5FC4-48B2-AB89-DDD4E3BED70F}" dt="2022-02-14T02:11:10.849" v="12340" actId="14100"/>
          <ac:spMkLst>
            <pc:docMk/>
            <pc:sldMk cId="1062640396" sldId="1084"/>
            <ac:spMk id="137" creationId="{800F7FCC-5E20-40CC-BE2A-5920AD822F3F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38" creationId="{855A6357-CDAD-4C3D-BEB0-4FC527383772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39" creationId="{22FCF0D4-B9CB-4D63-A77D-9989B9416254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0" creationId="{D7BCE588-C5EC-4FC6-9529-DD423DE18AC6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1" creationId="{024D77D4-56E0-4FA2-B87E-E59846887DD8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2" creationId="{722DB9BC-9714-45C7-9926-DB0FCD9CFA34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3" creationId="{59408152-0D37-4FC9-BF24-0124DD810CD7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4" creationId="{D8316EE5-A0A5-48B5-A13E-05B060DD01FA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5" creationId="{CE804D65-E36E-461A-B18A-8E1801AE783C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6" creationId="{88D6BE59-5077-494F-9125-6C20470EE75C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7" creationId="{CFF04411-4F42-4E03-B906-643D048EE33D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8" creationId="{05DC436F-5D49-4E7C-B22D-9AFBE9DFC420}"/>
          </ac:spMkLst>
        </pc:spChg>
        <pc:spChg chg="mod">
          <ac:chgData name="Kitazawa Masakiyo" userId="2bf3742da7ad8ecb" providerId="LiveId" clId="{92B543FD-5FC4-48B2-AB89-DDD4E3BED70F}" dt="2022-02-14T02:11:07.342" v="12339" actId="14100"/>
          <ac:spMkLst>
            <pc:docMk/>
            <pc:sldMk cId="1062640396" sldId="1084"/>
            <ac:spMk id="154" creationId="{653394AF-8FA4-4D87-AA97-E62058226C16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55" creationId="{56DFD367-3AE9-4D89-9113-C25BA7866654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56" creationId="{7B629D06-0C4F-4655-8AF3-DCC03683FCB9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57" creationId="{AEAB212E-7C18-4499-815A-661527CC0C50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58" creationId="{6BA18833-89C3-43D9-9905-0134B957F216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59" creationId="{F593BED1-7B21-4444-80C5-994E2FF57510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0" creationId="{BA94BF1D-CD11-4B34-BD2B-1CB9322D507F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1" creationId="{BCEB2333-1A20-4E32-AB38-72C7251A98EE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2" creationId="{FC4F5B24-E6E6-4A2E-88FC-4ED47CD26EFD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3" creationId="{685136A0-9522-42E3-B090-D814A57CEB67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4" creationId="{6EFDCBC8-C969-43F4-AE3E-EBCE2500877A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5" creationId="{14D21FFA-28C1-4BCB-A630-AEDD17AC8027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6" creationId="{22F4FAA2-EF98-4475-9B7B-55F4214A9B50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7" creationId="{DFC29FCA-6E19-494B-9CF1-3706AD411882}"/>
          </ac:spMkLst>
        </pc:spChg>
        <pc:spChg chg="add mod">
          <ac:chgData name="Kitazawa Masakiyo" userId="2bf3742da7ad8ecb" providerId="LiveId" clId="{92B543FD-5FC4-48B2-AB89-DDD4E3BED70F}" dt="2022-02-14T04:21:29.528" v="14827" actId="164"/>
          <ac:spMkLst>
            <pc:docMk/>
            <pc:sldMk cId="1062640396" sldId="1084"/>
            <ac:spMk id="172" creationId="{3F77E9F9-4AA2-49D6-A06B-54122EA0253E}"/>
          </ac:spMkLst>
        </pc:spChg>
        <pc:spChg chg="add mod">
          <ac:chgData name="Kitazawa Masakiyo" userId="2bf3742da7ad8ecb" providerId="LiveId" clId="{92B543FD-5FC4-48B2-AB89-DDD4E3BED70F}" dt="2022-02-14T04:21:44.022" v="14829" actId="164"/>
          <ac:spMkLst>
            <pc:docMk/>
            <pc:sldMk cId="1062640396" sldId="1084"/>
            <ac:spMk id="173" creationId="{BB03A1C0-2D78-48CC-87FA-09F2EF286775}"/>
          </ac:spMkLst>
        </pc:spChg>
        <pc:grpChg chg="add del mod">
          <ac:chgData name="Kitazawa Masakiyo" userId="2bf3742da7ad8ecb" providerId="LiveId" clId="{92B543FD-5FC4-48B2-AB89-DDD4E3BED70F}" dt="2022-02-14T00:08:30.171" v="10684"/>
          <ac:grpSpMkLst>
            <pc:docMk/>
            <pc:sldMk cId="1062640396" sldId="1084"/>
            <ac:grpSpMk id="17" creationId="{AF8BDF4B-C3C9-4BED-AD2C-C90A6B9BBDED}"/>
          </ac:grpSpMkLst>
        </pc:grpChg>
        <pc:grpChg chg="add del mod">
          <ac:chgData name="Kitazawa Masakiyo" userId="2bf3742da7ad8ecb" providerId="LiveId" clId="{92B543FD-5FC4-48B2-AB89-DDD4E3BED70F}" dt="2022-02-14T00:08:30.171" v="10684"/>
          <ac:grpSpMkLst>
            <pc:docMk/>
            <pc:sldMk cId="1062640396" sldId="1084"/>
            <ac:grpSpMk id="36" creationId="{E5A34705-B115-429B-9443-8AD1AB323707}"/>
          </ac:grpSpMkLst>
        </pc:grpChg>
        <pc:grpChg chg="add del mod">
          <ac:chgData name="Kitazawa Masakiyo" userId="2bf3742da7ad8ecb" providerId="LiveId" clId="{92B543FD-5FC4-48B2-AB89-DDD4E3BED70F}" dt="2022-02-14T00:08:35.272" v="10687" actId="478"/>
          <ac:grpSpMkLst>
            <pc:docMk/>
            <pc:sldMk cId="1062640396" sldId="1084"/>
            <ac:grpSpMk id="70" creationId="{B6AE0AA9-95AD-43A4-A72F-F83E38058266}"/>
          </ac:grpSpMkLst>
        </pc:grpChg>
        <pc:grpChg chg="add del mod">
          <ac:chgData name="Kitazawa Masakiyo" userId="2bf3742da7ad8ecb" providerId="LiveId" clId="{92B543FD-5FC4-48B2-AB89-DDD4E3BED70F}" dt="2022-02-14T00:08:33.083" v="10686" actId="478"/>
          <ac:grpSpMkLst>
            <pc:docMk/>
            <pc:sldMk cId="1062640396" sldId="1084"/>
            <ac:grpSpMk id="89" creationId="{BF854756-E0EB-4258-9E0C-024BAC324A34}"/>
          </ac:grpSpMkLst>
        </pc:grpChg>
        <pc:grpChg chg="add mod">
          <ac:chgData name="Kitazawa Masakiyo" userId="2bf3742da7ad8ecb" providerId="LiveId" clId="{92B543FD-5FC4-48B2-AB89-DDD4E3BED70F}" dt="2022-02-14T02:11:01.259" v="12338" actId="1038"/>
          <ac:grpSpMkLst>
            <pc:docMk/>
            <pc:sldMk cId="1062640396" sldId="1084"/>
            <ac:grpSpMk id="118" creationId="{9E11AE6E-28E8-4343-B256-DDD3F222A3B4}"/>
          </ac:grpSpMkLst>
        </pc:grpChg>
        <pc:grpChg chg="add mod">
          <ac:chgData name="Kitazawa Masakiyo" userId="2bf3742da7ad8ecb" providerId="LiveId" clId="{92B543FD-5FC4-48B2-AB89-DDD4E3BED70F}" dt="2022-02-14T02:11:01.259" v="12338" actId="1038"/>
          <ac:grpSpMkLst>
            <pc:docMk/>
            <pc:sldMk cId="1062640396" sldId="1084"/>
            <ac:grpSpMk id="136" creationId="{9D35C96A-9068-438C-8A55-38C17D446E8A}"/>
          </ac:grpSpMkLst>
        </pc:grpChg>
        <pc:grpChg chg="add mod">
          <ac:chgData name="Kitazawa Masakiyo" userId="2bf3742da7ad8ecb" providerId="LiveId" clId="{92B543FD-5FC4-48B2-AB89-DDD4E3BED70F}" dt="2022-02-14T02:11:01.259" v="12338" actId="1038"/>
          <ac:grpSpMkLst>
            <pc:docMk/>
            <pc:sldMk cId="1062640396" sldId="1084"/>
            <ac:grpSpMk id="153" creationId="{67A63B34-7B59-40DA-AAEF-C6F02C4A8C0A}"/>
          </ac:grpSpMkLst>
        </pc:grpChg>
        <pc:grpChg chg="add mod">
          <ac:chgData name="Kitazawa Masakiyo" userId="2bf3742da7ad8ecb" providerId="LiveId" clId="{92B543FD-5FC4-48B2-AB89-DDD4E3BED70F}" dt="2022-02-14T04:21:29.528" v="14827" actId="164"/>
          <ac:grpSpMkLst>
            <pc:docMk/>
            <pc:sldMk cId="1062640396" sldId="1084"/>
            <ac:grpSpMk id="174" creationId="{669889C7-2D06-4D02-81FE-DD675A5697A7}"/>
          </ac:grpSpMkLst>
        </pc:grpChg>
        <pc:grpChg chg="add mod">
          <ac:chgData name="Kitazawa Masakiyo" userId="2bf3742da7ad8ecb" providerId="LiveId" clId="{92B543FD-5FC4-48B2-AB89-DDD4E3BED70F}" dt="2022-02-14T04:21:44.022" v="14829" actId="164"/>
          <ac:grpSpMkLst>
            <pc:docMk/>
            <pc:sldMk cId="1062640396" sldId="1084"/>
            <ac:grpSpMk id="175" creationId="{C7FBC40D-13DE-46BF-97A2-CEA4FD140EF2}"/>
          </ac:grpSpMkLst>
        </pc:grpChg>
        <pc:picChg chg="add del mod">
          <ac:chgData name="Kitazawa Masakiyo" userId="2bf3742da7ad8ecb" providerId="LiveId" clId="{92B543FD-5FC4-48B2-AB89-DDD4E3BED70F}" dt="2022-02-14T00:08:30.171" v="10684"/>
          <ac:picMkLst>
            <pc:docMk/>
            <pc:sldMk cId="1062640396" sldId="1084"/>
            <ac:picMk id="4" creationId="{B34E03CB-3B63-47AD-8726-033C86D8C4C1}"/>
          </ac:picMkLst>
        </pc:picChg>
        <pc:picChg chg="add del mod">
          <ac:chgData name="Kitazawa Masakiyo" userId="2bf3742da7ad8ecb" providerId="LiveId" clId="{92B543FD-5FC4-48B2-AB89-DDD4E3BED70F}" dt="2022-02-14T00:08:30.171" v="10684"/>
          <ac:picMkLst>
            <pc:docMk/>
            <pc:sldMk cId="1062640396" sldId="1084"/>
            <ac:picMk id="10" creationId="{F6FC11C5-95E7-41D4-A927-A0236603DDAD}"/>
          </ac:picMkLst>
        </pc:picChg>
        <pc:picChg chg="add del mod">
          <ac:chgData name="Kitazawa Masakiyo" userId="2bf3742da7ad8ecb" providerId="LiveId" clId="{92B543FD-5FC4-48B2-AB89-DDD4E3BED70F}" dt="2022-02-14T00:08:30.171" v="10684"/>
          <ac:picMkLst>
            <pc:docMk/>
            <pc:sldMk cId="1062640396" sldId="1084"/>
            <ac:picMk id="13" creationId="{1472E56A-8E28-4391-B393-816F595D695A}"/>
          </ac:picMkLst>
        </pc:picChg>
        <pc:picChg chg="add del mod">
          <ac:chgData name="Kitazawa Masakiyo" userId="2bf3742da7ad8ecb" providerId="LiveId" clId="{92B543FD-5FC4-48B2-AB89-DDD4E3BED70F}" dt="2022-02-14T00:08:30.171" v="10684"/>
          <ac:picMkLst>
            <pc:docMk/>
            <pc:sldMk cId="1062640396" sldId="1084"/>
            <ac:picMk id="14" creationId="{510C862C-4410-4274-9C91-03354DD7E1A6}"/>
          </ac:picMkLst>
        </pc:picChg>
        <pc:picChg chg="mod">
          <ac:chgData name="Kitazawa Masakiyo" userId="2bf3742da7ad8ecb" providerId="LiveId" clId="{92B543FD-5FC4-48B2-AB89-DDD4E3BED70F}" dt="2022-02-14T00:08:22.843" v="10681"/>
          <ac:picMkLst>
            <pc:docMk/>
            <pc:sldMk cId="1062640396" sldId="1084"/>
            <ac:picMk id="32" creationId="{DFA430FB-3F6B-4058-A124-16188552AF01}"/>
          </ac:picMkLst>
        </pc:picChg>
        <pc:picChg chg="mod">
          <ac:chgData name="Kitazawa Masakiyo" userId="2bf3742da7ad8ecb" providerId="LiveId" clId="{92B543FD-5FC4-48B2-AB89-DDD4E3BED70F}" dt="2022-02-14T00:08:22.843" v="10681"/>
          <ac:picMkLst>
            <pc:docMk/>
            <pc:sldMk cId="1062640396" sldId="1084"/>
            <ac:picMk id="33" creationId="{753D7A76-8F58-402F-8085-D6273B81B9CB}"/>
          </ac:picMkLst>
        </pc:picChg>
        <pc:picChg chg="mod">
          <ac:chgData name="Kitazawa Masakiyo" userId="2bf3742da7ad8ecb" providerId="LiveId" clId="{92B543FD-5FC4-48B2-AB89-DDD4E3BED70F}" dt="2022-02-14T00:08:22.843" v="10681"/>
          <ac:picMkLst>
            <pc:docMk/>
            <pc:sldMk cId="1062640396" sldId="1084"/>
            <ac:picMk id="53" creationId="{B5105574-DBC3-4F96-8CF2-E54C94ACA61A}"/>
          </ac:picMkLst>
        </pc:picChg>
        <pc:picChg chg="mod">
          <ac:chgData name="Kitazawa Masakiyo" userId="2bf3742da7ad8ecb" providerId="LiveId" clId="{92B543FD-5FC4-48B2-AB89-DDD4E3BED70F}" dt="2022-02-14T00:08:22.843" v="10681"/>
          <ac:picMkLst>
            <pc:docMk/>
            <pc:sldMk cId="1062640396" sldId="1084"/>
            <ac:picMk id="54" creationId="{CF69ACB2-A13A-45D1-87AD-0D5254AF73A3}"/>
          </ac:picMkLst>
        </pc:picChg>
        <pc:picChg chg="add 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57" creationId="{E3B30303-E496-4B0E-9792-AB477AFF01AE}"/>
          </ac:picMkLst>
        </pc:picChg>
        <pc:picChg chg="add 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63" creationId="{A3842EA9-6F65-4C9B-9626-7278DDCE512E}"/>
          </ac:picMkLst>
        </pc:picChg>
        <pc:picChg chg="add del mod">
          <ac:chgData name="Kitazawa Masakiyo" userId="2bf3742da7ad8ecb" providerId="LiveId" clId="{92B543FD-5FC4-48B2-AB89-DDD4E3BED70F}" dt="2022-02-14T00:10:58.251" v="10700" actId="478"/>
          <ac:picMkLst>
            <pc:docMk/>
            <pc:sldMk cId="1062640396" sldId="1084"/>
            <ac:picMk id="66" creationId="{D1AB476D-6C21-4D51-8819-DBD8494D2B9C}"/>
          </ac:picMkLst>
        </pc:picChg>
        <pc:picChg chg="add 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67" creationId="{F70B2D18-FD24-4FFF-9631-E6FF849BEF1E}"/>
          </ac:picMkLst>
        </pc:picChg>
        <pc:picChg chg="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85" creationId="{66960AE3-514F-4B14-982A-C94467048000}"/>
          </ac:picMkLst>
        </pc:picChg>
        <pc:picChg chg="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86" creationId="{52BE45AB-0E56-4177-B054-673A6C36E099}"/>
          </ac:picMkLst>
        </pc:picChg>
        <pc:picChg chg="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106" creationId="{D6CCED5C-D458-4549-A477-CECB2922D161}"/>
          </ac:picMkLst>
        </pc:picChg>
        <pc:picChg chg="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107" creationId="{3901829C-60FD-46A7-BD9E-21CC6F280CF1}"/>
          </ac:picMkLst>
        </pc:picChg>
        <pc:picChg chg="add mod">
          <ac:chgData name="Kitazawa Masakiyo" userId="2bf3742da7ad8ecb" providerId="LiveId" clId="{92B543FD-5FC4-48B2-AB89-DDD4E3BED70F}" dt="2022-02-14T00:11:20.439" v="10703"/>
          <ac:picMkLst>
            <pc:docMk/>
            <pc:sldMk cId="1062640396" sldId="1084"/>
            <ac:picMk id="116" creationId="{25BE4BF9-67CA-4184-A657-D2AF0990A847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33" creationId="{9DEAC436-7E1E-4254-AB44-BF2B22BA7CB3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34" creationId="{DB055F74-85A7-4BDD-973A-428924C171B8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51" creationId="{F42FAA25-2879-47F7-96EE-FEE5CA2B5332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52" creationId="{F2CED782-D13E-4553-8DDD-7AFB74DFEF3C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70" creationId="{416A7320-3993-41C0-B7A9-413D637432C7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71" creationId="{796F6EAF-5ABF-47E5-8C7E-91DAC17FA6A3}"/>
          </ac:picMkLst>
        </pc:picChg>
        <pc:cxnChg chg="add del mod">
          <ac:chgData name="Kitazawa Masakiyo" userId="2bf3742da7ad8ecb" providerId="LiveId" clId="{92B543FD-5FC4-48B2-AB89-DDD4E3BED70F}" dt="2022-02-14T00:08:30.171" v="10684"/>
          <ac:cxnSpMkLst>
            <pc:docMk/>
            <pc:sldMk cId="1062640396" sldId="1084"/>
            <ac:cxnSpMk id="5" creationId="{665FAD7D-798A-4449-85D9-38F9BCEBA2FF}"/>
          </ac:cxnSpMkLst>
        </pc:cxnChg>
        <pc:cxnChg chg="add del mod">
          <ac:chgData name="Kitazawa Masakiyo" userId="2bf3742da7ad8ecb" providerId="LiveId" clId="{92B543FD-5FC4-48B2-AB89-DDD4E3BED70F}" dt="2022-02-14T00:08:30.171" v="10684"/>
          <ac:cxnSpMkLst>
            <pc:docMk/>
            <pc:sldMk cId="1062640396" sldId="1084"/>
            <ac:cxnSpMk id="7" creationId="{677C7A7D-F704-40BC-890E-FF75BB017961}"/>
          </ac:cxnSpMkLst>
        </pc:cxnChg>
        <pc:cxnChg chg="add del mod">
          <ac:chgData name="Kitazawa Masakiyo" userId="2bf3742da7ad8ecb" providerId="LiveId" clId="{92B543FD-5FC4-48B2-AB89-DDD4E3BED70F}" dt="2022-02-14T00:08:30.171" v="10684"/>
          <ac:cxnSpMkLst>
            <pc:docMk/>
            <pc:sldMk cId="1062640396" sldId="1084"/>
            <ac:cxnSpMk id="8" creationId="{8A4D81D7-28F4-460D-97C2-04D339F4E9E5}"/>
          </ac:cxnSpMkLst>
        </pc:cxnChg>
        <pc:cxnChg chg="add del mod">
          <ac:chgData name="Kitazawa Masakiyo" userId="2bf3742da7ad8ecb" providerId="LiveId" clId="{92B543FD-5FC4-48B2-AB89-DDD4E3BED70F}" dt="2022-02-14T00:08:30.171" v="10684"/>
          <ac:cxnSpMkLst>
            <pc:docMk/>
            <pc:sldMk cId="1062640396" sldId="1084"/>
            <ac:cxnSpMk id="9" creationId="{464D4E65-EF2B-483A-93C4-DBF33DF15095}"/>
          </ac:cxnSpMkLst>
        </pc:cxnChg>
        <pc:cxnChg chg="mod">
          <ac:chgData name="Kitazawa Masakiyo" userId="2bf3742da7ad8ecb" providerId="LiveId" clId="{92B543FD-5FC4-48B2-AB89-DDD4E3BED70F}" dt="2022-02-14T00:08:22.843" v="10681"/>
          <ac:cxnSpMkLst>
            <pc:docMk/>
            <pc:sldMk cId="1062640396" sldId="1084"/>
            <ac:cxnSpMk id="30" creationId="{C99855FB-E393-4C82-961C-84FE62E84FA1}"/>
          </ac:cxnSpMkLst>
        </pc:cxnChg>
        <pc:cxnChg chg="mod">
          <ac:chgData name="Kitazawa Masakiyo" userId="2bf3742da7ad8ecb" providerId="LiveId" clId="{92B543FD-5FC4-48B2-AB89-DDD4E3BED70F}" dt="2022-02-14T00:08:22.843" v="10681"/>
          <ac:cxnSpMkLst>
            <pc:docMk/>
            <pc:sldMk cId="1062640396" sldId="1084"/>
            <ac:cxnSpMk id="31" creationId="{423E5AE7-B663-4326-9ED1-545EABBFEE7D}"/>
          </ac:cxnSpMkLst>
        </pc:cxnChg>
        <pc:cxnChg chg="mod">
          <ac:chgData name="Kitazawa Masakiyo" userId="2bf3742da7ad8ecb" providerId="LiveId" clId="{92B543FD-5FC4-48B2-AB89-DDD4E3BED70F}" dt="2022-02-14T00:08:22.843" v="10681"/>
          <ac:cxnSpMkLst>
            <pc:docMk/>
            <pc:sldMk cId="1062640396" sldId="1084"/>
            <ac:cxnSpMk id="51" creationId="{8128EFB8-25E9-42A6-98D6-1DA4827D4F39}"/>
          </ac:cxnSpMkLst>
        </pc:cxnChg>
        <pc:cxnChg chg="mod">
          <ac:chgData name="Kitazawa Masakiyo" userId="2bf3742da7ad8ecb" providerId="LiveId" clId="{92B543FD-5FC4-48B2-AB89-DDD4E3BED70F}" dt="2022-02-14T00:08:22.843" v="10681"/>
          <ac:cxnSpMkLst>
            <pc:docMk/>
            <pc:sldMk cId="1062640396" sldId="1084"/>
            <ac:cxnSpMk id="52" creationId="{EA00C68C-32BD-422B-B94C-5DB29BDA0941}"/>
          </ac:cxnSpMkLst>
        </pc:cxnChg>
        <pc:cxnChg chg="add 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58" creationId="{398036D9-09FB-4973-A1DD-D043309A0D98}"/>
          </ac:cxnSpMkLst>
        </pc:cxnChg>
        <pc:cxnChg chg="add 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60" creationId="{88C2E8C3-9F63-4DD3-AD1F-254CC6F5171A}"/>
          </ac:cxnSpMkLst>
        </pc:cxnChg>
        <pc:cxnChg chg="add 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61" creationId="{FFD979B8-3E4A-4904-A506-E31CBBE8B051}"/>
          </ac:cxnSpMkLst>
        </pc:cxnChg>
        <pc:cxnChg chg="add 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62" creationId="{F981648B-C23A-46A9-8039-B0A5D9D66947}"/>
          </ac:cxnSpMkLst>
        </pc:cxnChg>
        <pc:cxnChg chg="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83" creationId="{F4DA870A-2B21-4E39-AB09-53616FE48FBD}"/>
          </ac:cxnSpMkLst>
        </pc:cxnChg>
        <pc:cxnChg chg="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84" creationId="{FA24A4BC-40D2-4E2B-913F-1090CBADF6BF}"/>
          </ac:cxnSpMkLst>
        </pc:cxnChg>
        <pc:cxnChg chg="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104" creationId="{2EABEE05-3709-4A8C-8BC4-ACF738A84696}"/>
          </ac:cxnSpMkLst>
        </pc:cxnChg>
        <pc:cxnChg chg="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105" creationId="{BF304D88-B5E1-4D47-A342-BC6746EDE576}"/>
          </ac:cxnSpMkLst>
        </pc:cxnChg>
        <pc:cxnChg chg="add mod">
          <ac:chgData name="Kitazawa Masakiyo" userId="2bf3742da7ad8ecb" providerId="LiveId" clId="{92B543FD-5FC4-48B2-AB89-DDD4E3BED70F}" dt="2022-02-14T00:10:44.498" v="10699" actId="14100"/>
          <ac:cxnSpMkLst>
            <pc:docMk/>
            <pc:sldMk cId="1062640396" sldId="1084"/>
            <ac:cxnSpMk id="110" creationId="{D6D4D073-E6A9-41AC-A1D0-1E19C16AFC7B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31" creationId="{2335EDDF-46E9-4E78-B4ED-4770A057DB45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32" creationId="{BDB7CC04-DECC-4ACA-BBC5-480345DFB6BD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49" creationId="{AE9A720A-AAF1-491A-9EE3-F0769F73B0E1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50" creationId="{0528691A-C6F7-4FD8-B842-5803AD361EC2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68" creationId="{4F0A9BBD-EAFA-4CD5-B245-778557B8856F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69" creationId="{837826BA-F979-4B41-B569-F7B1138C4E20}"/>
          </ac:cxnSpMkLst>
        </pc:cxnChg>
      </pc:sldChg>
      <pc:sldChg chg="addSp delSp modSp new mod modAnim">
        <pc:chgData name="Kitazawa Masakiyo" userId="2bf3742da7ad8ecb" providerId="LiveId" clId="{92B543FD-5FC4-48B2-AB89-DDD4E3BED70F}" dt="2022-02-14T04:15:41.384" v="14757"/>
        <pc:sldMkLst>
          <pc:docMk/>
          <pc:sldMk cId="329042208" sldId="1085"/>
        </pc:sldMkLst>
        <pc:spChg chg="del">
          <ac:chgData name="Kitazawa Masakiyo" userId="2bf3742da7ad8ecb" providerId="LiveId" clId="{92B543FD-5FC4-48B2-AB89-DDD4E3BED70F}" dt="2022-02-14T00:14:07.608" v="10728" actId="478"/>
          <ac:spMkLst>
            <pc:docMk/>
            <pc:sldMk cId="329042208" sldId="1085"/>
            <ac:spMk id="2" creationId="{FE195EDA-38F2-4925-B4B1-DFB0B189D15D}"/>
          </ac:spMkLst>
        </pc:spChg>
        <pc:spChg chg="mod">
          <ac:chgData name="Kitazawa Masakiyo" userId="2bf3742da7ad8ecb" providerId="LiveId" clId="{92B543FD-5FC4-48B2-AB89-DDD4E3BED70F}" dt="2022-02-14T00:14:20.982" v="10761" actId="20577"/>
          <ac:spMkLst>
            <pc:docMk/>
            <pc:sldMk cId="329042208" sldId="1085"/>
            <ac:spMk id="3" creationId="{AB4428A5-0A7C-4791-8F12-A4E455F962DA}"/>
          </ac:spMkLst>
        </pc:spChg>
        <pc:spChg chg="add mod">
          <ac:chgData name="Kitazawa Masakiyo" userId="2bf3742da7ad8ecb" providerId="LiveId" clId="{92B543FD-5FC4-48B2-AB89-DDD4E3BED70F}" dt="2022-02-14T02:17:04.203" v="12605" actId="1037"/>
          <ac:spMkLst>
            <pc:docMk/>
            <pc:sldMk cId="329042208" sldId="1085"/>
            <ac:spMk id="4" creationId="{632CAD14-5407-4112-98AB-9879273BE44C}"/>
          </ac:spMkLst>
        </pc:spChg>
        <pc:spChg chg="add mod">
          <ac:chgData name="Kitazawa Masakiyo" userId="2bf3742da7ad8ecb" providerId="LiveId" clId="{92B543FD-5FC4-48B2-AB89-DDD4E3BED70F}" dt="2022-02-14T02:17:04.203" v="12605" actId="1037"/>
          <ac:spMkLst>
            <pc:docMk/>
            <pc:sldMk cId="329042208" sldId="1085"/>
            <ac:spMk id="5" creationId="{04559358-A844-4C08-9813-BF862B14FA3E}"/>
          </ac:spMkLst>
        </pc:spChg>
        <pc:spChg chg="add mod">
          <ac:chgData name="Kitazawa Masakiyo" userId="2bf3742da7ad8ecb" providerId="LiveId" clId="{92B543FD-5FC4-48B2-AB89-DDD4E3BED70F}" dt="2022-02-14T02:13:50.734" v="12452" actId="14100"/>
          <ac:spMkLst>
            <pc:docMk/>
            <pc:sldMk cId="329042208" sldId="1085"/>
            <ac:spMk id="6" creationId="{4D75B9B3-C2B1-432A-9E13-E251925F5AB7}"/>
          </ac:spMkLst>
        </pc:spChg>
        <pc:spChg chg="add mod">
          <ac:chgData name="Kitazawa Masakiyo" userId="2bf3742da7ad8ecb" providerId="LiveId" clId="{92B543FD-5FC4-48B2-AB89-DDD4E3BED70F}" dt="2022-02-14T02:17:04.203" v="12605" actId="1037"/>
          <ac:spMkLst>
            <pc:docMk/>
            <pc:sldMk cId="329042208" sldId="1085"/>
            <ac:spMk id="7" creationId="{4145F6B7-1B03-43A8-86EB-B750A9B9AA8C}"/>
          </ac:spMkLst>
        </pc:spChg>
        <pc:spChg chg="add mod">
          <ac:chgData name="Kitazawa Masakiyo" userId="2bf3742da7ad8ecb" providerId="LiveId" clId="{92B543FD-5FC4-48B2-AB89-DDD4E3BED70F}" dt="2022-02-14T02:17:04.203" v="12605" actId="1037"/>
          <ac:spMkLst>
            <pc:docMk/>
            <pc:sldMk cId="329042208" sldId="1085"/>
            <ac:spMk id="8" creationId="{159F4248-9A52-495F-9C06-E292A4F8D0DB}"/>
          </ac:spMkLst>
        </pc:spChg>
        <pc:spChg chg="add mod">
          <ac:chgData name="Kitazawa Masakiyo" userId="2bf3742da7ad8ecb" providerId="LiveId" clId="{92B543FD-5FC4-48B2-AB89-DDD4E3BED70F}" dt="2022-02-14T02:17:04.203" v="12605" actId="1037"/>
          <ac:spMkLst>
            <pc:docMk/>
            <pc:sldMk cId="329042208" sldId="1085"/>
            <ac:spMk id="11" creationId="{CDF2848B-EA28-48AF-87B4-0BA6A029C339}"/>
          </ac:spMkLst>
        </pc:spChg>
        <pc:spChg chg="add mod">
          <ac:chgData name="Kitazawa Masakiyo" userId="2bf3742da7ad8ecb" providerId="LiveId" clId="{92B543FD-5FC4-48B2-AB89-DDD4E3BED70F}" dt="2022-02-14T02:17:09.760" v="12629" actId="1037"/>
          <ac:spMkLst>
            <pc:docMk/>
            <pc:sldMk cId="329042208" sldId="1085"/>
            <ac:spMk id="12" creationId="{8E5CF76C-0492-4C83-B358-D42B2A1FFFF1}"/>
          </ac:spMkLst>
        </pc:spChg>
        <pc:spChg chg="add mod">
          <ac:chgData name="Kitazawa Masakiyo" userId="2bf3742da7ad8ecb" providerId="LiveId" clId="{92B543FD-5FC4-48B2-AB89-DDD4E3BED70F}" dt="2022-02-14T02:12:56.997" v="12412" actId="1037"/>
          <ac:spMkLst>
            <pc:docMk/>
            <pc:sldMk cId="329042208" sldId="1085"/>
            <ac:spMk id="13" creationId="{6405BE93-B4D7-4990-9445-FC132E19B59B}"/>
          </ac:spMkLst>
        </pc:spChg>
        <pc:spChg chg="add mod">
          <ac:chgData name="Kitazawa Masakiyo" userId="2bf3742da7ad8ecb" providerId="LiveId" clId="{92B543FD-5FC4-48B2-AB89-DDD4E3BED70F}" dt="2022-02-14T00:14:34.263" v="10813" actId="1038"/>
          <ac:spMkLst>
            <pc:docMk/>
            <pc:sldMk cId="329042208" sldId="1085"/>
            <ac:spMk id="14" creationId="{ACD86B20-75D3-4317-AC33-B1A2EAC2D1EC}"/>
          </ac:spMkLst>
        </pc:spChg>
        <pc:spChg chg="add mod">
          <ac:chgData name="Kitazawa Masakiyo" userId="2bf3742da7ad8ecb" providerId="LiveId" clId="{92B543FD-5FC4-48B2-AB89-DDD4E3BED70F}" dt="2022-02-14T04:15:39.798" v="14756" actId="164"/>
          <ac:spMkLst>
            <pc:docMk/>
            <pc:sldMk cId="329042208" sldId="1085"/>
            <ac:spMk id="16" creationId="{174548E8-5C12-49A1-970B-4878BBB03C01}"/>
          </ac:spMkLst>
        </pc:spChg>
        <pc:spChg chg="add mod">
          <ac:chgData name="Kitazawa Masakiyo" userId="2bf3742da7ad8ecb" providerId="LiveId" clId="{92B543FD-5FC4-48B2-AB89-DDD4E3BED70F}" dt="2022-02-14T04:15:39.798" v="14756" actId="164"/>
          <ac:spMkLst>
            <pc:docMk/>
            <pc:sldMk cId="329042208" sldId="1085"/>
            <ac:spMk id="17" creationId="{74C2B032-03FE-41B5-9A85-C2957DDCFCD1}"/>
          </ac:spMkLst>
        </pc:spChg>
        <pc:spChg chg="add mod">
          <ac:chgData name="Kitazawa Masakiyo" userId="2bf3742da7ad8ecb" providerId="LiveId" clId="{92B543FD-5FC4-48B2-AB89-DDD4E3BED70F}" dt="2022-02-14T04:15:39.798" v="14756" actId="164"/>
          <ac:spMkLst>
            <pc:docMk/>
            <pc:sldMk cId="329042208" sldId="1085"/>
            <ac:spMk id="18" creationId="{74E1134C-3F6C-4400-A378-01D6DCF6EF2B}"/>
          </ac:spMkLst>
        </pc:spChg>
        <pc:grpChg chg="add mod">
          <ac:chgData name="Kitazawa Masakiyo" userId="2bf3742da7ad8ecb" providerId="LiveId" clId="{92B543FD-5FC4-48B2-AB89-DDD4E3BED70F}" dt="2022-02-14T04:15:39.798" v="14756" actId="164"/>
          <ac:grpSpMkLst>
            <pc:docMk/>
            <pc:sldMk cId="329042208" sldId="1085"/>
            <ac:grpSpMk id="19" creationId="{AF8F74A8-C17C-432F-9FA7-50A57CF448F8}"/>
          </ac:grpSpMkLst>
        </pc:grpChg>
        <pc:picChg chg="add mod">
          <ac:chgData name="Kitazawa Masakiyo" userId="2bf3742da7ad8ecb" providerId="LiveId" clId="{92B543FD-5FC4-48B2-AB89-DDD4E3BED70F}" dt="2022-02-14T02:17:04.203" v="12605" actId="1037"/>
          <ac:picMkLst>
            <pc:docMk/>
            <pc:sldMk cId="329042208" sldId="1085"/>
            <ac:picMk id="9" creationId="{D6ED4DFA-DFFF-4741-BC37-514935B91F06}"/>
          </ac:picMkLst>
        </pc:picChg>
        <pc:picChg chg="add mod">
          <ac:chgData name="Kitazawa Masakiyo" userId="2bf3742da7ad8ecb" providerId="LiveId" clId="{92B543FD-5FC4-48B2-AB89-DDD4E3BED70F}" dt="2022-02-14T02:17:04.203" v="12605" actId="1037"/>
          <ac:picMkLst>
            <pc:docMk/>
            <pc:sldMk cId="329042208" sldId="1085"/>
            <ac:picMk id="10" creationId="{73DB0FC1-CC19-42E1-A9F7-7AEB940A8386}"/>
          </ac:picMkLst>
        </pc:picChg>
        <pc:picChg chg="add mod">
          <ac:chgData name="Kitazawa Masakiyo" userId="2bf3742da7ad8ecb" providerId="LiveId" clId="{92B543FD-5FC4-48B2-AB89-DDD4E3BED70F}" dt="2022-02-14T04:15:39.798" v="14756" actId="164"/>
          <ac:picMkLst>
            <pc:docMk/>
            <pc:sldMk cId="329042208" sldId="1085"/>
            <ac:picMk id="15" creationId="{44789328-7239-49CA-88F1-4927A9C7F46C}"/>
          </ac:picMkLst>
        </pc:picChg>
      </pc:sldChg>
      <pc:sldChg chg="addSp delSp modSp new mod">
        <pc:chgData name="Kitazawa Masakiyo" userId="2bf3742da7ad8ecb" providerId="LiveId" clId="{92B543FD-5FC4-48B2-AB89-DDD4E3BED70F}" dt="2022-02-14T04:03:17.403" v="14646" actId="478"/>
        <pc:sldMkLst>
          <pc:docMk/>
          <pc:sldMk cId="152264216" sldId="1086"/>
        </pc:sldMkLst>
        <pc:spChg chg="del">
          <ac:chgData name="Kitazawa Masakiyo" userId="2bf3742da7ad8ecb" providerId="LiveId" clId="{92B543FD-5FC4-48B2-AB89-DDD4E3BED70F}" dt="2022-02-14T02:27:33.049" v="12877" actId="478"/>
          <ac:spMkLst>
            <pc:docMk/>
            <pc:sldMk cId="152264216" sldId="1086"/>
            <ac:spMk id="2" creationId="{48C0D20F-ACC2-47A8-8ECD-7C24A2C33CBE}"/>
          </ac:spMkLst>
        </pc:spChg>
        <pc:spChg chg="mod">
          <ac:chgData name="Kitazawa Masakiyo" userId="2bf3742da7ad8ecb" providerId="LiveId" clId="{92B543FD-5FC4-48B2-AB89-DDD4E3BED70F}" dt="2022-02-14T02:27:30.428" v="12876" actId="20577"/>
          <ac:spMkLst>
            <pc:docMk/>
            <pc:sldMk cId="152264216" sldId="1086"/>
            <ac:spMk id="3" creationId="{925DA067-80D8-4C5A-8FCA-4CD348E3A794}"/>
          </ac:spMkLst>
        </pc:spChg>
        <pc:spChg chg="add mod">
          <ac:chgData name="Kitazawa Masakiyo" userId="2bf3742da7ad8ecb" providerId="LiveId" clId="{92B543FD-5FC4-48B2-AB89-DDD4E3BED70F}" dt="2022-02-14T02:28:21.712" v="12902" actId="1076"/>
          <ac:spMkLst>
            <pc:docMk/>
            <pc:sldMk cId="152264216" sldId="1086"/>
            <ac:spMk id="6" creationId="{39339DFA-70AB-48FC-8115-5CE2AA434A2C}"/>
          </ac:spMkLst>
        </pc:spChg>
        <pc:spChg chg="add mod">
          <ac:chgData name="Kitazawa Masakiyo" userId="2bf3742da7ad8ecb" providerId="LiveId" clId="{92B543FD-5FC4-48B2-AB89-DDD4E3BED70F}" dt="2022-02-14T02:29:37.331" v="13036" actId="1076"/>
          <ac:spMkLst>
            <pc:docMk/>
            <pc:sldMk cId="152264216" sldId="1086"/>
            <ac:spMk id="7" creationId="{0A6ED737-85EB-4DC5-AA5A-2229D6E0A235}"/>
          </ac:spMkLst>
        </pc:spChg>
        <pc:spChg chg="add mod">
          <ac:chgData name="Kitazawa Masakiyo" userId="2bf3742da7ad8ecb" providerId="LiveId" clId="{92B543FD-5FC4-48B2-AB89-DDD4E3BED70F}" dt="2022-02-14T02:29:40.297" v="13037" actId="1076"/>
          <ac:spMkLst>
            <pc:docMk/>
            <pc:sldMk cId="152264216" sldId="1086"/>
            <ac:spMk id="8" creationId="{5143F237-1F80-4494-B089-9B4CFC0A6DF0}"/>
          </ac:spMkLst>
        </pc:spChg>
        <pc:spChg chg="add del mod">
          <ac:chgData name="Kitazawa Masakiyo" userId="2bf3742da7ad8ecb" providerId="LiveId" clId="{92B543FD-5FC4-48B2-AB89-DDD4E3BED70F}" dt="2022-02-14T04:03:17.403" v="14646" actId="478"/>
          <ac:spMkLst>
            <pc:docMk/>
            <pc:sldMk cId="152264216" sldId="1086"/>
            <ac:spMk id="9" creationId="{533B3400-39A5-4074-B348-9444AE7F12C2}"/>
          </ac:spMkLst>
        </pc:spChg>
        <pc:spChg chg="add del mod">
          <ac:chgData name="Kitazawa Masakiyo" userId="2bf3742da7ad8ecb" providerId="LiveId" clId="{92B543FD-5FC4-48B2-AB89-DDD4E3BED70F}" dt="2022-02-14T02:30:16.328" v="13072"/>
          <ac:spMkLst>
            <pc:docMk/>
            <pc:sldMk cId="152264216" sldId="1086"/>
            <ac:spMk id="10" creationId="{3A56F7C9-B10C-4068-9B4F-9EE0951C764C}"/>
          </ac:spMkLst>
        </pc:spChg>
        <pc:spChg chg="add del mod">
          <ac:chgData name="Kitazawa Masakiyo" userId="2bf3742da7ad8ecb" providerId="LiveId" clId="{92B543FD-5FC4-48B2-AB89-DDD4E3BED70F}" dt="2022-02-14T02:30:16.328" v="13072"/>
          <ac:spMkLst>
            <pc:docMk/>
            <pc:sldMk cId="152264216" sldId="1086"/>
            <ac:spMk id="11" creationId="{2547A3A7-15AB-433E-AA35-CABC2682B8CD}"/>
          </ac:spMkLst>
        </pc:spChg>
        <pc:spChg chg="add del mod">
          <ac:chgData name="Kitazawa Masakiyo" userId="2bf3742da7ad8ecb" providerId="LiveId" clId="{92B543FD-5FC4-48B2-AB89-DDD4E3BED70F}" dt="2022-02-14T02:30:16.328" v="13072"/>
          <ac:spMkLst>
            <pc:docMk/>
            <pc:sldMk cId="152264216" sldId="1086"/>
            <ac:spMk id="13" creationId="{982EF1AA-FE39-43F8-AAE5-FEEE2EEAADBF}"/>
          </ac:spMkLst>
        </pc:spChg>
        <pc:spChg chg="add del mod">
          <ac:chgData name="Kitazawa Masakiyo" userId="2bf3742da7ad8ecb" providerId="LiveId" clId="{92B543FD-5FC4-48B2-AB89-DDD4E3BED70F}" dt="2022-02-14T02:30:16.328" v="13072"/>
          <ac:spMkLst>
            <pc:docMk/>
            <pc:sldMk cId="152264216" sldId="1086"/>
            <ac:spMk id="14" creationId="{1AE2489D-BBF8-4DBE-8217-536C437578D0}"/>
          </ac:spMkLst>
        </pc:spChg>
        <pc:spChg chg="add del mod">
          <ac:chgData name="Kitazawa Masakiyo" userId="2bf3742da7ad8ecb" providerId="LiveId" clId="{92B543FD-5FC4-48B2-AB89-DDD4E3BED70F}" dt="2022-02-14T02:30:16.328" v="13072"/>
          <ac:spMkLst>
            <pc:docMk/>
            <pc:sldMk cId="152264216" sldId="1086"/>
            <ac:spMk id="17" creationId="{4B3ECDF8-9FE2-493A-910B-6A0B17EB4F11}"/>
          </ac:spMkLst>
        </pc:spChg>
        <pc:spChg chg="add del mod">
          <ac:chgData name="Kitazawa Masakiyo" userId="2bf3742da7ad8ecb" providerId="LiveId" clId="{92B543FD-5FC4-48B2-AB89-DDD4E3BED70F}" dt="2022-02-14T04:03:17.403" v="14646" actId="478"/>
          <ac:spMkLst>
            <pc:docMk/>
            <pc:sldMk cId="152264216" sldId="1086"/>
            <ac:spMk id="19" creationId="{3345082A-9727-4FF7-A785-6557226A8C1A}"/>
          </ac:spMkLst>
        </pc:spChg>
        <pc:spChg chg="add del mod">
          <ac:chgData name="Kitazawa Masakiyo" userId="2bf3742da7ad8ecb" providerId="LiveId" clId="{92B543FD-5FC4-48B2-AB89-DDD4E3BED70F}" dt="2022-02-14T04:03:17.403" v="14646" actId="478"/>
          <ac:spMkLst>
            <pc:docMk/>
            <pc:sldMk cId="152264216" sldId="1086"/>
            <ac:spMk id="20" creationId="{9855D84C-5010-43D7-AB06-EE4ACD9B86F1}"/>
          </ac:spMkLst>
        </pc:spChg>
        <pc:spChg chg="add mod topLvl">
          <ac:chgData name="Kitazawa Masakiyo" userId="2bf3742da7ad8ecb" providerId="LiveId" clId="{92B543FD-5FC4-48B2-AB89-DDD4E3BED70F}" dt="2022-02-14T02:30:58.505" v="13079" actId="164"/>
          <ac:spMkLst>
            <pc:docMk/>
            <pc:sldMk cId="152264216" sldId="1086"/>
            <ac:spMk id="22" creationId="{C2A166B7-1A15-4AC1-B3AF-EFDEF984F659}"/>
          </ac:spMkLst>
        </pc:spChg>
        <pc:spChg chg="add mod topLvl">
          <ac:chgData name="Kitazawa Masakiyo" userId="2bf3742da7ad8ecb" providerId="LiveId" clId="{92B543FD-5FC4-48B2-AB89-DDD4E3BED70F}" dt="2022-02-14T02:30:58.505" v="13079" actId="164"/>
          <ac:spMkLst>
            <pc:docMk/>
            <pc:sldMk cId="152264216" sldId="1086"/>
            <ac:spMk id="23" creationId="{616544D1-0CDF-4AC6-9E8E-A8A1286A977D}"/>
          </ac:spMkLst>
        </pc:spChg>
        <pc:spChg chg="add del mod">
          <ac:chgData name="Kitazawa Masakiyo" userId="2bf3742da7ad8ecb" providerId="LiveId" clId="{92B543FD-5FC4-48B2-AB89-DDD4E3BED70F}" dt="2022-02-14T04:03:17.403" v="14646" actId="478"/>
          <ac:spMkLst>
            <pc:docMk/>
            <pc:sldMk cId="152264216" sldId="1086"/>
            <ac:spMk id="26" creationId="{80FE4E05-11CA-4877-8D64-AC3EF41F2471}"/>
          </ac:spMkLst>
        </pc:spChg>
        <pc:spChg chg="mod">
          <ac:chgData name="Kitazawa Masakiyo" userId="2bf3742da7ad8ecb" providerId="LiveId" clId="{92B543FD-5FC4-48B2-AB89-DDD4E3BED70F}" dt="2022-02-14T02:32:07.613" v="13110"/>
          <ac:spMkLst>
            <pc:docMk/>
            <pc:sldMk cId="152264216" sldId="1086"/>
            <ac:spMk id="31" creationId="{670A92C6-C18D-4A7D-9369-BD35E4AC3D43}"/>
          </ac:spMkLst>
        </pc:spChg>
        <pc:spChg chg="mod">
          <ac:chgData name="Kitazawa Masakiyo" userId="2bf3742da7ad8ecb" providerId="LiveId" clId="{92B543FD-5FC4-48B2-AB89-DDD4E3BED70F}" dt="2022-02-14T02:32:07.613" v="13110"/>
          <ac:spMkLst>
            <pc:docMk/>
            <pc:sldMk cId="152264216" sldId="1086"/>
            <ac:spMk id="34" creationId="{2CB5B9F0-82A9-4F03-98FD-45751A5F47F8}"/>
          </ac:spMkLst>
        </pc:spChg>
        <pc:spChg chg="add del mod">
          <ac:chgData name="Kitazawa Masakiyo" userId="2bf3742da7ad8ecb" providerId="LiveId" clId="{92B543FD-5FC4-48B2-AB89-DDD4E3BED70F}" dt="2022-02-14T02:32:17.398" v="13113"/>
          <ac:spMkLst>
            <pc:docMk/>
            <pc:sldMk cId="152264216" sldId="1086"/>
            <ac:spMk id="36" creationId="{BABDE532-352C-4A79-AC85-8F59416824A5}"/>
          </ac:spMkLst>
        </pc:spChg>
        <pc:spChg chg="add del mod">
          <ac:chgData name="Kitazawa Masakiyo" userId="2bf3742da7ad8ecb" providerId="LiveId" clId="{92B543FD-5FC4-48B2-AB89-DDD4E3BED70F}" dt="2022-02-14T02:32:17.398" v="13113"/>
          <ac:spMkLst>
            <pc:docMk/>
            <pc:sldMk cId="152264216" sldId="1086"/>
            <ac:spMk id="37" creationId="{31F3853E-2773-4E0D-85DF-942646014144}"/>
          </ac:spMkLst>
        </pc:spChg>
        <pc:spChg chg="add del mod">
          <ac:chgData name="Kitazawa Masakiyo" userId="2bf3742da7ad8ecb" providerId="LiveId" clId="{92B543FD-5FC4-48B2-AB89-DDD4E3BED70F}" dt="2022-02-14T04:03:17.403" v="14646" actId="478"/>
          <ac:spMkLst>
            <pc:docMk/>
            <pc:sldMk cId="152264216" sldId="1086"/>
            <ac:spMk id="41" creationId="{EC463B25-AAD3-4578-B0C0-C2557182DB0C}"/>
          </ac:spMkLst>
        </pc:spChg>
        <pc:grpChg chg="add del mod">
          <ac:chgData name="Kitazawa Masakiyo" userId="2bf3742da7ad8ecb" providerId="LiveId" clId="{92B543FD-5FC4-48B2-AB89-DDD4E3BED70F}" dt="2022-02-14T02:30:46.146" v="13077" actId="165"/>
          <ac:grpSpMkLst>
            <pc:docMk/>
            <pc:sldMk cId="152264216" sldId="1086"/>
            <ac:grpSpMk id="28" creationId="{E9B618E5-4810-4F2A-86DF-E09960573D12}"/>
          </ac:grpSpMkLst>
        </pc:grpChg>
        <pc:grpChg chg="add del mod">
          <ac:chgData name="Kitazawa Masakiyo" userId="2bf3742da7ad8ecb" providerId="LiveId" clId="{92B543FD-5FC4-48B2-AB89-DDD4E3BED70F}" dt="2022-02-14T04:03:17.403" v="14646" actId="478"/>
          <ac:grpSpMkLst>
            <pc:docMk/>
            <pc:sldMk cId="152264216" sldId="1086"/>
            <ac:grpSpMk id="29" creationId="{703D39A4-F0C0-4943-93DC-F10FB9929A98}"/>
          </ac:grpSpMkLst>
        </pc:grpChg>
        <pc:grpChg chg="add del mod">
          <ac:chgData name="Kitazawa Masakiyo" userId="2bf3742da7ad8ecb" providerId="LiveId" clId="{92B543FD-5FC4-48B2-AB89-DDD4E3BED70F}" dt="2022-02-14T02:32:17.398" v="13113"/>
          <ac:grpSpMkLst>
            <pc:docMk/>
            <pc:sldMk cId="152264216" sldId="1086"/>
            <ac:grpSpMk id="30" creationId="{2998F37F-EB90-41FA-A1EB-02F6F64A3021}"/>
          </ac:grpSpMkLst>
        </pc:grpChg>
        <pc:picChg chg="add mod">
          <ac:chgData name="Kitazawa Masakiyo" userId="2bf3742da7ad8ecb" providerId="LiveId" clId="{92B543FD-5FC4-48B2-AB89-DDD4E3BED70F}" dt="2022-02-14T02:28:25.902" v="12903" actId="1076"/>
          <ac:picMkLst>
            <pc:docMk/>
            <pc:sldMk cId="152264216" sldId="1086"/>
            <ac:picMk id="4" creationId="{8E2BD748-203F-4BBB-8FBA-9DD347FF7AFB}"/>
          </ac:picMkLst>
        </pc:picChg>
        <pc:picChg chg="add mod">
          <ac:chgData name="Kitazawa Masakiyo" userId="2bf3742da7ad8ecb" providerId="LiveId" clId="{92B543FD-5FC4-48B2-AB89-DDD4E3BED70F}" dt="2022-02-14T02:28:25.902" v="12903" actId="1076"/>
          <ac:picMkLst>
            <pc:docMk/>
            <pc:sldMk cId="152264216" sldId="1086"/>
            <ac:picMk id="5" creationId="{5D229E7D-E1EE-4505-95C0-3AB5AA5E625F}"/>
          </ac:picMkLst>
        </pc:picChg>
        <pc:picChg chg="add del mod">
          <ac:chgData name="Kitazawa Masakiyo" userId="2bf3742da7ad8ecb" providerId="LiveId" clId="{92B543FD-5FC4-48B2-AB89-DDD4E3BED70F}" dt="2022-02-14T02:30:16.328" v="13072"/>
          <ac:picMkLst>
            <pc:docMk/>
            <pc:sldMk cId="152264216" sldId="1086"/>
            <ac:picMk id="15" creationId="{4EB1CA6F-CDAF-4377-B931-EA214D720A59}"/>
          </ac:picMkLst>
        </pc:picChg>
        <pc:picChg chg="add del mod">
          <ac:chgData name="Kitazawa Masakiyo" userId="2bf3742da7ad8ecb" providerId="LiveId" clId="{92B543FD-5FC4-48B2-AB89-DDD4E3BED70F}" dt="2022-02-14T02:30:16.328" v="13072"/>
          <ac:picMkLst>
            <pc:docMk/>
            <pc:sldMk cId="152264216" sldId="1086"/>
            <ac:picMk id="18" creationId="{E6E15923-BB8F-4936-8FD4-BB6FC943277C}"/>
          </ac:picMkLst>
        </pc:picChg>
        <pc:picChg chg="add del mod topLvl">
          <ac:chgData name="Kitazawa Masakiyo" userId="2bf3742da7ad8ecb" providerId="LiveId" clId="{92B543FD-5FC4-48B2-AB89-DDD4E3BED70F}" dt="2022-02-14T04:03:17.403" v="14646" actId="478"/>
          <ac:picMkLst>
            <pc:docMk/>
            <pc:sldMk cId="152264216" sldId="1086"/>
            <ac:picMk id="24" creationId="{4C530F26-462D-425A-883A-84E9E862EABA}"/>
          </ac:picMkLst>
        </pc:picChg>
        <pc:picChg chg="add del mod">
          <ac:chgData name="Kitazawa Masakiyo" userId="2bf3742da7ad8ecb" providerId="LiveId" clId="{92B543FD-5FC4-48B2-AB89-DDD4E3BED70F}" dt="2022-02-14T04:03:17.403" v="14646" actId="478"/>
          <ac:picMkLst>
            <pc:docMk/>
            <pc:sldMk cId="152264216" sldId="1086"/>
            <ac:picMk id="27" creationId="{3D0E91FA-DA23-4553-9E06-33D0B4B7F1CC}"/>
          </ac:picMkLst>
        </pc:picChg>
        <pc:picChg chg="mod">
          <ac:chgData name="Kitazawa Masakiyo" userId="2bf3742da7ad8ecb" providerId="LiveId" clId="{92B543FD-5FC4-48B2-AB89-DDD4E3BED70F}" dt="2022-02-14T02:32:07.613" v="13110"/>
          <ac:picMkLst>
            <pc:docMk/>
            <pc:sldMk cId="152264216" sldId="1086"/>
            <ac:picMk id="32" creationId="{3245973F-C98A-44EA-A263-D16AA840AAC5}"/>
          </ac:picMkLst>
        </pc:picChg>
        <pc:picChg chg="mod">
          <ac:chgData name="Kitazawa Masakiyo" userId="2bf3742da7ad8ecb" providerId="LiveId" clId="{92B543FD-5FC4-48B2-AB89-DDD4E3BED70F}" dt="2022-02-14T02:32:07.613" v="13110"/>
          <ac:picMkLst>
            <pc:docMk/>
            <pc:sldMk cId="152264216" sldId="1086"/>
            <ac:picMk id="33" creationId="{96E1FCC7-488D-4DB5-A191-E8C4F0C59287}"/>
          </ac:picMkLst>
        </pc:picChg>
        <pc:picChg chg="add del mod">
          <ac:chgData name="Kitazawa Masakiyo" userId="2bf3742da7ad8ecb" providerId="LiveId" clId="{92B543FD-5FC4-48B2-AB89-DDD4E3BED70F}" dt="2022-02-14T02:32:17.398" v="13113"/>
          <ac:picMkLst>
            <pc:docMk/>
            <pc:sldMk cId="152264216" sldId="1086"/>
            <ac:picMk id="35" creationId="{68163F9F-9ED0-409E-99E5-49CB9C5CA3A3}"/>
          </ac:picMkLst>
        </pc:picChg>
        <pc:picChg chg="add del mod">
          <ac:chgData name="Kitazawa Masakiyo" userId="2bf3742da7ad8ecb" providerId="LiveId" clId="{92B543FD-5FC4-48B2-AB89-DDD4E3BED70F}" dt="2022-02-14T04:03:17.403" v="14646" actId="478"/>
          <ac:picMkLst>
            <pc:docMk/>
            <pc:sldMk cId="152264216" sldId="1086"/>
            <ac:picMk id="38" creationId="{112B2764-074A-4517-921D-9C8BF08609B1}"/>
          </ac:picMkLst>
        </pc:picChg>
        <pc:picChg chg="add del mod">
          <ac:chgData name="Kitazawa Masakiyo" userId="2bf3742da7ad8ecb" providerId="LiveId" clId="{92B543FD-5FC4-48B2-AB89-DDD4E3BED70F}" dt="2022-02-14T04:03:17.403" v="14646" actId="478"/>
          <ac:picMkLst>
            <pc:docMk/>
            <pc:sldMk cId="152264216" sldId="1086"/>
            <ac:picMk id="39" creationId="{7A94321F-6F27-45BC-B18B-86735E55FA3B}"/>
          </ac:picMkLst>
        </pc:picChg>
        <pc:picChg chg="add del mod">
          <ac:chgData name="Kitazawa Masakiyo" userId="2bf3742da7ad8ecb" providerId="LiveId" clId="{92B543FD-5FC4-48B2-AB89-DDD4E3BED70F}" dt="2022-02-14T04:03:17.403" v="14646" actId="478"/>
          <ac:picMkLst>
            <pc:docMk/>
            <pc:sldMk cId="152264216" sldId="1086"/>
            <ac:picMk id="40" creationId="{F231054F-69C6-4F0A-AB45-CF142D6DC033}"/>
          </ac:picMkLst>
        </pc:picChg>
        <pc:cxnChg chg="add del mod">
          <ac:chgData name="Kitazawa Masakiyo" userId="2bf3742da7ad8ecb" providerId="LiveId" clId="{92B543FD-5FC4-48B2-AB89-DDD4E3BED70F}" dt="2022-02-14T02:30:16.328" v="13072"/>
          <ac:cxnSpMkLst>
            <pc:docMk/>
            <pc:sldMk cId="152264216" sldId="1086"/>
            <ac:cxnSpMk id="12" creationId="{6BA56301-4380-49BB-A6FB-E523F1643F85}"/>
          </ac:cxnSpMkLst>
        </pc:cxnChg>
        <pc:cxnChg chg="add del mod">
          <ac:chgData name="Kitazawa Masakiyo" userId="2bf3742da7ad8ecb" providerId="LiveId" clId="{92B543FD-5FC4-48B2-AB89-DDD4E3BED70F}" dt="2022-02-14T02:30:16.328" v="13072"/>
          <ac:cxnSpMkLst>
            <pc:docMk/>
            <pc:sldMk cId="152264216" sldId="1086"/>
            <ac:cxnSpMk id="16" creationId="{A9AE540F-A6F2-48EF-8FCB-135319514F7E}"/>
          </ac:cxnSpMkLst>
        </pc:cxnChg>
        <pc:cxnChg chg="add mod topLvl">
          <ac:chgData name="Kitazawa Masakiyo" userId="2bf3742da7ad8ecb" providerId="LiveId" clId="{92B543FD-5FC4-48B2-AB89-DDD4E3BED70F}" dt="2022-02-14T02:30:58.505" v="13079" actId="164"/>
          <ac:cxnSpMkLst>
            <pc:docMk/>
            <pc:sldMk cId="152264216" sldId="1086"/>
            <ac:cxnSpMk id="21" creationId="{20C8B8F4-630F-4F43-906A-E9A95ACBA634}"/>
          </ac:cxnSpMkLst>
        </pc:cxnChg>
        <pc:cxnChg chg="add mod topLvl">
          <ac:chgData name="Kitazawa Masakiyo" userId="2bf3742da7ad8ecb" providerId="LiveId" clId="{92B543FD-5FC4-48B2-AB89-DDD4E3BED70F}" dt="2022-02-14T02:30:58.505" v="13079" actId="164"/>
          <ac:cxnSpMkLst>
            <pc:docMk/>
            <pc:sldMk cId="152264216" sldId="1086"/>
            <ac:cxnSpMk id="25" creationId="{9A3896F6-A008-447B-9888-A489D2A74B3B}"/>
          </ac:cxnSpMkLst>
        </pc:cxnChg>
      </pc:sldChg>
      <pc:sldChg chg="addSp delSp modSp new add del mod">
        <pc:chgData name="Kitazawa Masakiyo" userId="2bf3742da7ad8ecb" providerId="LiveId" clId="{92B543FD-5FC4-48B2-AB89-DDD4E3BED70F}" dt="2022-02-14T04:15:19.544" v="14755"/>
        <pc:sldMkLst>
          <pc:docMk/>
          <pc:sldMk cId="2108496821" sldId="1087"/>
        </pc:sldMkLst>
        <pc:spChg chg="del">
          <ac:chgData name="Kitazawa Masakiyo" userId="2bf3742da7ad8ecb" providerId="LiveId" clId="{92B543FD-5FC4-48B2-AB89-DDD4E3BED70F}" dt="2022-02-14T02:33:38.275" v="13132" actId="478"/>
          <ac:spMkLst>
            <pc:docMk/>
            <pc:sldMk cId="2108496821" sldId="1087"/>
            <ac:spMk id="2" creationId="{CB642881-7D43-4CA2-897F-2F697D4238FC}"/>
          </ac:spMkLst>
        </pc:spChg>
        <pc:spChg chg="mod">
          <ac:chgData name="Kitazawa Masakiyo" userId="2bf3742da7ad8ecb" providerId="LiveId" clId="{92B543FD-5FC4-48B2-AB89-DDD4E3BED70F}" dt="2022-02-14T02:33:54.367" v="13152" actId="20577"/>
          <ac:spMkLst>
            <pc:docMk/>
            <pc:sldMk cId="2108496821" sldId="1087"/>
            <ac:spMk id="3" creationId="{37922FDD-A2CC-48EC-92D7-4BDE02AB64C2}"/>
          </ac:spMkLst>
        </pc:spChg>
        <pc:spChg chg="add mod ord">
          <ac:chgData name="Kitazawa Masakiyo" userId="2bf3742da7ad8ecb" providerId="LiveId" clId="{92B543FD-5FC4-48B2-AB89-DDD4E3BED70F}" dt="2022-02-14T04:13:43.925" v="14727" actId="1076"/>
          <ac:spMkLst>
            <pc:docMk/>
            <pc:sldMk cId="2108496821" sldId="1087"/>
            <ac:spMk id="4" creationId="{30D596D8-9405-416B-92F8-8002D358DE30}"/>
          </ac:spMkLst>
        </pc:spChg>
        <pc:spChg chg="add del mod">
          <ac:chgData name="Kitazawa Masakiyo" userId="2bf3742da7ad8ecb" providerId="LiveId" clId="{92B543FD-5FC4-48B2-AB89-DDD4E3BED70F}" dt="2022-02-14T02:35:42.450" v="13162" actId="478"/>
          <ac:spMkLst>
            <pc:docMk/>
            <pc:sldMk cId="2108496821" sldId="1087"/>
            <ac:spMk id="7" creationId="{D6B3E172-716D-41D3-8A72-661384FC9E22}"/>
          </ac:spMkLst>
        </pc:spChg>
        <pc:spChg chg="add del mod">
          <ac:chgData name="Kitazawa Masakiyo" userId="2bf3742da7ad8ecb" providerId="LiveId" clId="{92B543FD-5FC4-48B2-AB89-DDD4E3BED70F}" dt="2022-02-14T02:35:11.299" v="13154" actId="478"/>
          <ac:spMkLst>
            <pc:docMk/>
            <pc:sldMk cId="2108496821" sldId="1087"/>
            <ac:spMk id="8" creationId="{CB349356-91F6-4979-A19D-948F0ED5692A}"/>
          </ac:spMkLst>
        </pc:spChg>
        <pc:spChg chg="add del mod">
          <ac:chgData name="Kitazawa Masakiyo" userId="2bf3742da7ad8ecb" providerId="LiveId" clId="{92B543FD-5FC4-48B2-AB89-DDD4E3BED70F}" dt="2022-02-14T02:35:36.258" v="13160" actId="478"/>
          <ac:spMkLst>
            <pc:docMk/>
            <pc:sldMk cId="2108496821" sldId="1087"/>
            <ac:spMk id="9" creationId="{B53564E0-659D-4F31-A15A-AA7D683C7E22}"/>
          </ac:spMkLst>
        </pc:spChg>
        <pc:spChg chg="add mod">
          <ac:chgData name="Kitazawa Masakiyo" userId="2bf3742da7ad8ecb" providerId="LiveId" clId="{92B543FD-5FC4-48B2-AB89-DDD4E3BED70F}" dt="2022-02-14T03:20:10.376" v="13534" actId="1076"/>
          <ac:spMkLst>
            <pc:docMk/>
            <pc:sldMk cId="2108496821" sldId="1087"/>
            <ac:spMk id="15" creationId="{B29D8A1C-F77D-4D71-8896-735C5EFA6E4C}"/>
          </ac:spMkLst>
        </pc:spChg>
        <pc:spChg chg="add mod">
          <ac:chgData name="Kitazawa Masakiyo" userId="2bf3742da7ad8ecb" providerId="LiveId" clId="{92B543FD-5FC4-48B2-AB89-DDD4E3BED70F}" dt="2022-02-14T03:20:14.419" v="13536" actId="20577"/>
          <ac:spMkLst>
            <pc:docMk/>
            <pc:sldMk cId="2108496821" sldId="1087"/>
            <ac:spMk id="16" creationId="{B9C5BB03-485F-40C0-9D9C-1E45D60C3502}"/>
          </ac:spMkLst>
        </pc:spChg>
        <pc:spChg chg="add mod ord">
          <ac:chgData name="Kitazawa Masakiyo" userId="2bf3742da7ad8ecb" providerId="LiveId" clId="{92B543FD-5FC4-48B2-AB89-DDD4E3BED70F}" dt="2022-02-14T03:20:10.376" v="13534" actId="1076"/>
          <ac:spMkLst>
            <pc:docMk/>
            <pc:sldMk cId="2108496821" sldId="1087"/>
            <ac:spMk id="17" creationId="{244AA57E-250D-4DDF-9B8B-A340436FC2FE}"/>
          </ac:spMkLst>
        </pc:spChg>
        <pc:spChg chg="add mod">
          <ac:chgData name="Kitazawa Masakiyo" userId="2bf3742da7ad8ecb" providerId="LiveId" clId="{92B543FD-5FC4-48B2-AB89-DDD4E3BED70F}" dt="2022-02-14T03:20:10.376" v="13534" actId="1076"/>
          <ac:spMkLst>
            <pc:docMk/>
            <pc:sldMk cId="2108496821" sldId="1087"/>
            <ac:spMk id="20" creationId="{744BC5F5-8297-47E7-ACAB-6C1897A5CE9A}"/>
          </ac:spMkLst>
        </pc:spChg>
        <pc:picChg chg="add mod">
          <ac:chgData name="Kitazawa Masakiyo" userId="2bf3742da7ad8ecb" providerId="LiveId" clId="{92B543FD-5FC4-48B2-AB89-DDD4E3BED70F}" dt="2022-02-14T02:37:19.456" v="13190" actId="14100"/>
          <ac:picMkLst>
            <pc:docMk/>
            <pc:sldMk cId="2108496821" sldId="1087"/>
            <ac:picMk id="5" creationId="{25C2B362-BDE1-47C1-AF90-B11894D5CB4F}"/>
          </ac:picMkLst>
        </pc:picChg>
        <pc:picChg chg="add del mod">
          <ac:chgData name="Kitazawa Masakiyo" userId="2bf3742da7ad8ecb" providerId="LiveId" clId="{92B543FD-5FC4-48B2-AB89-DDD4E3BED70F}" dt="2022-02-14T03:17:41.127" v="13464" actId="478"/>
          <ac:picMkLst>
            <pc:docMk/>
            <pc:sldMk cId="2108496821" sldId="1087"/>
            <ac:picMk id="6" creationId="{E184B416-AEC4-4ED6-95C0-FE0ED8913CAE}"/>
          </ac:picMkLst>
        </pc:picChg>
        <pc:picChg chg="add del mod">
          <ac:chgData name="Kitazawa Masakiyo" userId="2bf3742da7ad8ecb" providerId="LiveId" clId="{92B543FD-5FC4-48B2-AB89-DDD4E3BED70F}" dt="2022-02-14T04:15:09.380" v="14743"/>
          <ac:picMkLst>
            <pc:docMk/>
            <pc:sldMk cId="2108496821" sldId="1087"/>
            <ac:picMk id="11" creationId="{6EE96C06-14B8-4BC2-A71F-31DF5530F82D}"/>
          </ac:picMkLst>
        </pc:picChg>
        <pc:picChg chg="add del mod">
          <ac:chgData name="Kitazawa Masakiyo" userId="2bf3742da7ad8ecb" providerId="LiveId" clId="{92B543FD-5FC4-48B2-AB89-DDD4E3BED70F}" dt="2022-02-14T02:36:40.697" v="13187"/>
          <ac:picMkLst>
            <pc:docMk/>
            <pc:sldMk cId="2108496821" sldId="1087"/>
            <ac:picMk id="12" creationId="{8F784CC0-9A32-4CC6-B37E-54534EEE68A0}"/>
          </ac:picMkLst>
        </pc:picChg>
        <pc:picChg chg="add del mod">
          <ac:chgData name="Kitazawa Masakiyo" userId="2bf3742da7ad8ecb" providerId="LiveId" clId="{92B543FD-5FC4-48B2-AB89-DDD4E3BED70F}" dt="2022-02-14T04:15:19.544" v="14755"/>
          <ac:picMkLst>
            <pc:docMk/>
            <pc:sldMk cId="2108496821" sldId="1087"/>
            <ac:picMk id="14" creationId="{3B5C95BC-CA2F-48A7-8B7B-84109D06D2C9}"/>
          </ac:picMkLst>
        </pc:picChg>
        <pc:picChg chg="add mod">
          <ac:chgData name="Kitazawa Masakiyo" userId="2bf3742da7ad8ecb" providerId="LiveId" clId="{92B543FD-5FC4-48B2-AB89-DDD4E3BED70F}" dt="2022-02-14T04:12:27.125" v="14647" actId="14100"/>
          <ac:picMkLst>
            <pc:docMk/>
            <pc:sldMk cId="2108496821" sldId="1087"/>
            <ac:picMk id="18" creationId="{6D0677FB-80ED-4C0A-9DD0-7AA2224BBC43}"/>
          </ac:picMkLst>
        </pc:picChg>
        <pc:picChg chg="add mod">
          <ac:chgData name="Kitazawa Masakiyo" userId="2bf3742da7ad8ecb" providerId="LiveId" clId="{92B543FD-5FC4-48B2-AB89-DDD4E3BED70F}" dt="2022-02-14T04:14:04.909" v="14731" actId="1076"/>
          <ac:picMkLst>
            <pc:docMk/>
            <pc:sldMk cId="2108496821" sldId="1087"/>
            <ac:picMk id="19" creationId="{A664F6A5-DE24-453F-BFD5-73F0D2652470}"/>
          </ac:picMkLst>
        </pc:picChg>
        <pc:picChg chg="add mod">
          <ac:chgData name="Kitazawa Masakiyo" userId="2bf3742da7ad8ecb" providerId="LiveId" clId="{92B543FD-5FC4-48B2-AB89-DDD4E3BED70F}" dt="2022-02-14T04:14:01.356" v="14729" actId="571"/>
          <ac:picMkLst>
            <pc:docMk/>
            <pc:sldMk cId="2108496821" sldId="1087"/>
            <ac:picMk id="21" creationId="{8137E56D-6CD5-4B86-82EF-1C2531DC7E6A}"/>
          </ac:picMkLst>
        </pc:picChg>
        <pc:picChg chg="add mod">
          <ac:chgData name="Kitazawa Masakiyo" userId="2bf3742da7ad8ecb" providerId="LiveId" clId="{92B543FD-5FC4-48B2-AB89-DDD4E3BED70F}" dt="2022-02-14T04:15:09.378" v="14741"/>
          <ac:picMkLst>
            <pc:docMk/>
            <pc:sldMk cId="2108496821" sldId="1087"/>
            <ac:picMk id="23" creationId="{D06A460F-062E-4C5B-9593-C26F4727D4B1}"/>
          </ac:picMkLst>
        </pc:picChg>
        <pc:picChg chg="add mod">
          <ac:chgData name="Kitazawa Masakiyo" userId="2bf3742da7ad8ecb" providerId="LiveId" clId="{92B543FD-5FC4-48B2-AB89-DDD4E3BED70F}" dt="2022-02-14T04:15:19.543" v="14753"/>
          <ac:picMkLst>
            <pc:docMk/>
            <pc:sldMk cId="2108496821" sldId="1087"/>
            <ac:picMk id="25" creationId="{E383BAC7-BB9C-4C5D-BFA4-E7D8B010D363}"/>
          </ac:picMkLst>
        </pc:picChg>
      </pc:sldChg>
      <pc:sldChg chg="addSp delSp modSp new mod modAnim">
        <pc:chgData name="Kitazawa Masakiyo" userId="2bf3742da7ad8ecb" providerId="LiveId" clId="{92B543FD-5FC4-48B2-AB89-DDD4E3BED70F}" dt="2022-02-14T03:22:56.158" v="13637"/>
        <pc:sldMkLst>
          <pc:docMk/>
          <pc:sldMk cId="2011762814" sldId="1088"/>
        </pc:sldMkLst>
        <pc:spChg chg="del">
          <ac:chgData name="Kitazawa Masakiyo" userId="2bf3742da7ad8ecb" providerId="LiveId" clId="{92B543FD-5FC4-48B2-AB89-DDD4E3BED70F}" dt="2022-02-14T03:21:09.810" v="13539" actId="478"/>
          <ac:spMkLst>
            <pc:docMk/>
            <pc:sldMk cId="2011762814" sldId="1088"/>
            <ac:spMk id="2" creationId="{A9B6BBBF-E6DD-40D6-BB29-1268AD818F2E}"/>
          </ac:spMkLst>
        </pc:spChg>
        <pc:spChg chg="mod">
          <ac:chgData name="Kitazawa Masakiyo" userId="2bf3742da7ad8ecb" providerId="LiveId" clId="{92B543FD-5FC4-48B2-AB89-DDD4E3BED70F}" dt="2022-02-14T03:21:23.737" v="13575" actId="20577"/>
          <ac:spMkLst>
            <pc:docMk/>
            <pc:sldMk cId="2011762814" sldId="1088"/>
            <ac:spMk id="3" creationId="{1FDBFA7C-D5F9-4C24-89A7-D1996D1446B5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6" creationId="{354B2496-0AA3-4E3B-A769-A4CAD9D3D88A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7" creationId="{D360FFC4-BA96-48F8-B868-8EF637B79453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8" creationId="{8AEEBEB4-2DD2-408F-BA22-186E4A50F985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9" creationId="{67F5533C-B899-4F02-9E57-CF7C647F4E84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0" creationId="{58274860-CBF1-4C67-81AF-E6F0B23D6B67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1" creationId="{3513105D-8225-4908-AA65-480CD3A95BAB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2" creationId="{84A83684-E590-441D-953B-ACD15C26A486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3" creationId="{9050ABEE-86F3-403D-A5B5-62FAB0402F7F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4" creationId="{6A990D0D-97B7-4AD5-89C1-23D996EE9741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5" creationId="{895593EE-5B7C-497F-A551-CEA7CBFAA41A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6" creationId="{158DC59A-48EF-49DD-B0D7-BC651E736480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7" creationId="{8D71F180-2328-4473-9E30-CA9C1FE9EFB8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8" creationId="{64AC3330-0FA7-4087-A968-6C12D3374B0B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9" creationId="{F76F1D77-A691-46D0-B25C-E2804C53FD9B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0" creationId="{AEC64311-E29A-4220-8DC5-8FD3951AC8AC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1" creationId="{E5E05F8D-929C-47F6-ABCC-CC76F58B6081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2" creationId="{C6D6E9BF-CD25-4E29-B410-5D8805AA2397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3" creationId="{8EF91B58-A7B1-49DB-8AEC-05A0D17F3EF9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4" creationId="{55E8E752-FD36-40A1-B656-A8EBA5713D35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5" creationId="{C824964A-A4F9-43BE-8A85-60EA4CC94059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6" creationId="{89039800-C0A5-48C3-883F-49AF4A6542EE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7" creationId="{7A41E0B9-63CF-4ABC-9FC3-4484173ABAEE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8" creationId="{C41F3B8E-931A-459C-86C0-7D385F837AFF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9" creationId="{38E979C9-97A9-4A9F-AF56-914C78B3AA43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0" creationId="{DC815FF6-2DFB-4384-BF4B-700B0F1DD7F8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1" creationId="{55E3B9AF-A024-4CA2-8BC8-3E3CEA7ABCAB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2" creationId="{7D628A96-1766-45A1-BECC-21DD5B88EF5C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3" creationId="{3BFCDDCF-2BF3-430E-B545-A85CC748A665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4" creationId="{B536D5B7-34D6-488F-83E2-8FFB3D671F51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5" creationId="{A6F399E7-B5FA-4203-9022-80AD88D04AB4}"/>
          </ac:spMkLst>
        </pc:spChg>
        <pc:spChg chg="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9" creationId="{B260B0CB-4086-48A1-ABD2-E2594BE97A57}"/>
          </ac:spMkLst>
        </pc:spChg>
        <pc:spChg chg="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65" creationId="{9758C731-D3C5-4638-A45F-06F67A0B85E4}"/>
          </ac:spMkLst>
        </pc:spChg>
        <pc:spChg chg="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67" creationId="{ED0B2865-AF09-428D-AE38-F03C4CA2D92E}"/>
          </ac:spMkLst>
        </pc:spChg>
        <pc:spChg chg="add mod">
          <ac:chgData name="Kitazawa Masakiyo" userId="2bf3742da7ad8ecb" providerId="LiveId" clId="{92B543FD-5FC4-48B2-AB89-DDD4E3BED70F}" dt="2022-02-14T03:22:29.779" v="13632" actId="20577"/>
          <ac:spMkLst>
            <pc:docMk/>
            <pc:sldMk cId="2011762814" sldId="1088"/>
            <ac:spMk id="68" creationId="{2B801F41-E0E5-429D-99A3-15CAE504F96D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69" creationId="{2478AAD7-69D2-45FD-BAB8-0E6AAF37FA32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70" creationId="{A7453BEF-1466-463A-AFA4-7C77C93C57D8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71" creationId="{74CF526B-179D-4615-B6BF-A29A2F6984F4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72" creationId="{ABD0D665-8ED5-4028-B92A-FC584AEF98E5}"/>
          </ac:spMkLst>
        </pc:spChg>
        <pc:spChg chg="mod">
          <ac:chgData name="Kitazawa Masakiyo" userId="2bf3742da7ad8ecb" providerId="LiveId" clId="{92B543FD-5FC4-48B2-AB89-DDD4E3BED70F}" dt="2022-02-14T03:22:56.158" v="13637"/>
          <ac:spMkLst>
            <pc:docMk/>
            <pc:sldMk cId="2011762814" sldId="1088"/>
            <ac:spMk id="74" creationId="{68D2C842-6833-4FBD-9501-4E9E75E3297B}"/>
          </ac:spMkLst>
        </pc:spChg>
        <pc:spChg chg="mod">
          <ac:chgData name="Kitazawa Masakiyo" userId="2bf3742da7ad8ecb" providerId="LiveId" clId="{92B543FD-5FC4-48B2-AB89-DDD4E3BED70F}" dt="2022-02-14T03:22:56.158" v="13637"/>
          <ac:spMkLst>
            <pc:docMk/>
            <pc:sldMk cId="2011762814" sldId="1088"/>
            <ac:spMk id="76" creationId="{3EAD015E-241C-4142-8C19-DF9B655F77BA}"/>
          </ac:spMkLst>
        </pc:spChg>
        <pc:grpChg chg="add mod">
          <ac:chgData name="Kitazawa Masakiyo" userId="2bf3742da7ad8ecb" providerId="LiveId" clId="{92B543FD-5FC4-48B2-AB89-DDD4E3BED70F}" dt="2022-02-14T03:21:07.464" v="13538"/>
          <ac:grpSpMkLst>
            <pc:docMk/>
            <pc:sldMk cId="2011762814" sldId="1088"/>
            <ac:grpSpMk id="37" creationId="{C9E08434-7341-4175-BB5B-A8CE731BAB0C}"/>
          </ac:grpSpMkLst>
        </pc:grpChg>
        <pc:grpChg chg="mod">
          <ac:chgData name="Kitazawa Masakiyo" userId="2bf3742da7ad8ecb" providerId="LiveId" clId="{92B543FD-5FC4-48B2-AB89-DDD4E3BED70F}" dt="2022-02-14T03:21:07.464" v="13538"/>
          <ac:grpSpMkLst>
            <pc:docMk/>
            <pc:sldMk cId="2011762814" sldId="1088"/>
            <ac:grpSpMk id="38" creationId="{710653F7-C070-47D6-A048-2B18A80C2996}"/>
          </ac:grpSpMkLst>
        </pc:grpChg>
        <pc:grpChg chg="add del mod">
          <ac:chgData name="Kitazawa Masakiyo" userId="2bf3742da7ad8ecb" providerId="LiveId" clId="{92B543FD-5FC4-48B2-AB89-DDD4E3BED70F}" dt="2022-02-14T03:22:49.573" v="13636" actId="478"/>
          <ac:grpSpMkLst>
            <pc:docMk/>
            <pc:sldMk cId="2011762814" sldId="1088"/>
            <ac:grpSpMk id="64" creationId="{D6F34DAE-8647-423E-AFFE-CA49F5735276}"/>
          </ac:grpSpMkLst>
        </pc:grpChg>
        <pc:grpChg chg="add mod">
          <ac:chgData name="Kitazawa Masakiyo" userId="2bf3742da7ad8ecb" providerId="LiveId" clId="{92B543FD-5FC4-48B2-AB89-DDD4E3BED70F}" dt="2022-02-14T03:22:56.158" v="13637"/>
          <ac:grpSpMkLst>
            <pc:docMk/>
            <pc:sldMk cId="2011762814" sldId="1088"/>
            <ac:grpSpMk id="73" creationId="{BF58E4F0-0CC6-4163-AE4E-3BB13EDCF3CB}"/>
          </ac:grpSpMkLst>
        </pc:grpChg>
        <pc:picChg chg="add mod">
          <ac:chgData name="Kitazawa Masakiyo" userId="2bf3742da7ad8ecb" providerId="LiveId" clId="{92B543FD-5FC4-48B2-AB89-DDD4E3BED70F}" dt="2022-02-14T03:21:07.464" v="13538"/>
          <ac:picMkLst>
            <pc:docMk/>
            <pc:sldMk cId="2011762814" sldId="1088"/>
            <ac:picMk id="5" creationId="{2AE9AB90-E177-45BA-96CD-07D06DBC5923}"/>
          </ac:picMkLst>
        </pc:picChg>
        <pc:picChg chg="mod">
          <ac:chgData name="Kitazawa Masakiyo" userId="2bf3742da7ad8ecb" providerId="LiveId" clId="{92B543FD-5FC4-48B2-AB89-DDD4E3BED70F}" dt="2022-02-14T03:21:07.464" v="13538"/>
          <ac:picMkLst>
            <pc:docMk/>
            <pc:sldMk cId="2011762814" sldId="1088"/>
            <ac:picMk id="66" creationId="{15289ADA-AE6B-4F56-BE0A-4FE48462357E}"/>
          </ac:picMkLst>
        </pc:picChg>
        <pc:picChg chg="mod">
          <ac:chgData name="Kitazawa Masakiyo" userId="2bf3742da7ad8ecb" providerId="LiveId" clId="{92B543FD-5FC4-48B2-AB89-DDD4E3BED70F}" dt="2022-02-14T03:22:56.158" v="13637"/>
          <ac:picMkLst>
            <pc:docMk/>
            <pc:sldMk cId="2011762814" sldId="1088"/>
            <ac:picMk id="75" creationId="{DC0346F8-FE0D-4897-B030-D454DE97C034}"/>
          </ac:picMkLst>
        </pc:picChg>
        <pc:cxnChg chg="add 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" creationId="{8FED3018-5430-4249-984B-02DD89DE420A}"/>
          </ac:cxnSpMkLst>
        </pc:cxnChg>
        <pc:cxnChg chg="add 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36" creationId="{4A701A33-D5A8-4F4E-A16A-D14BCA690F6D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0" creationId="{53E6979D-A423-462D-889F-D11F86001FA2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1" creationId="{11B5D282-70C2-4135-AB1E-79E9B43656E9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2" creationId="{66924684-04A6-4140-BF3C-EB4837183486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3" creationId="{ACF80D14-BB7C-4016-BCBE-DDE8184039B3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4" creationId="{138F892D-C3A4-4DCB-9B3C-DDB969D613DD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5" creationId="{D8B88441-4638-4310-88D3-4B29705F972F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6" creationId="{80E895CA-3868-458B-A008-97AE9428AFF0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7" creationId="{16BC42BD-C038-4F8E-876D-4829433A2FED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8" creationId="{2ACAF941-5C82-4C83-A48C-7B9A8142E5C0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9" creationId="{508D6258-B81F-423D-9883-26858FE19F78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0" creationId="{E5049BE0-10C5-42C4-A1E8-CE841A19917A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1" creationId="{ABF45541-153B-4336-86CD-B3CAD3991AED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2" creationId="{6D16EE09-0A44-4280-8CCF-2BE990A908BF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3" creationId="{4F2E91D0-1B0E-494A-8255-4A9A4220A623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4" creationId="{27B44B7B-2E2A-4E5A-8807-020C7ED546CB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5" creationId="{6DB8CF20-144A-4A49-A8D4-5914FEBD240E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6" creationId="{6BC8E129-ED18-4545-ABBF-8CBC36BA6932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7" creationId="{CC4E6591-7BA2-4E19-AF93-CB0FDFCC61EB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8" creationId="{6AED4EC7-9E3E-408F-A548-94C32EAA80C5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9" creationId="{B08E62E2-411E-417D-9334-BD2B76F8CB89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60" creationId="{82EE9183-41AE-480E-A2B6-FE79F24FC91E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61" creationId="{0FD60116-7CB7-4B70-8C09-C15F9AAB0E8A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62" creationId="{8F493956-A583-4E09-BB3C-BD72E58A879C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63" creationId="{F4715FA3-F06A-448A-BB41-9521BC6387D9}"/>
          </ac:cxnSpMkLst>
        </pc:cxnChg>
      </pc:sldChg>
      <pc:sldChg chg="addSp delSp modSp new mod modAnim">
        <pc:chgData name="Kitazawa Masakiyo" userId="2bf3742da7ad8ecb" providerId="LiveId" clId="{92B543FD-5FC4-48B2-AB89-DDD4E3BED70F}" dt="2022-02-14T03:22:46.241" v="13635" actId="14100"/>
        <pc:sldMkLst>
          <pc:docMk/>
          <pc:sldMk cId="2176013693" sldId="1089"/>
        </pc:sldMkLst>
        <pc:spChg chg="del">
          <ac:chgData name="Kitazawa Masakiyo" userId="2bf3742da7ad8ecb" providerId="LiveId" clId="{92B543FD-5FC4-48B2-AB89-DDD4E3BED70F}" dt="2022-02-14T03:21:56.902" v="13578" actId="478"/>
          <ac:spMkLst>
            <pc:docMk/>
            <pc:sldMk cId="2176013693" sldId="1089"/>
            <ac:spMk id="2" creationId="{ECC5A1E4-614A-4473-81CC-C873F36B2393}"/>
          </ac:spMkLst>
        </pc:spChg>
        <pc:spChg chg="mod">
          <ac:chgData name="Kitazawa Masakiyo" userId="2bf3742da7ad8ecb" providerId="LiveId" clId="{92B543FD-5FC4-48B2-AB89-DDD4E3BED70F}" dt="2022-02-14T03:22:06.710" v="13614" actId="20577"/>
          <ac:spMkLst>
            <pc:docMk/>
            <pc:sldMk cId="2176013693" sldId="1089"/>
            <ac:spMk id="3" creationId="{EC7C7B36-010A-4D17-95ED-406370DE0BD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" creationId="{E1E05676-743F-4F64-8A58-4CB27C218148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" creationId="{1D5CB409-F3F0-478F-89C4-66CE52F08B9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" creationId="{75CC64E5-718C-4068-A32F-503CAF87E93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" creationId="{94BC822C-95FA-441F-9077-31991575933C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0" creationId="{E2647B4D-B1E6-4467-B18E-97CE069AD20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1" creationId="{BF7A2226-0DC6-4456-A035-80FBD251D69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2" creationId="{4C833CD3-9525-4A00-A470-5DC6D7ADDBC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" creationId="{974674BF-8A67-4CD5-8B55-1E0BE5017F5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4" creationId="{0BFA8F62-D06F-4FAB-B668-F371B8BA755C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5" creationId="{593FBF05-0EC1-4862-B029-074BC8D430E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6" creationId="{E83C611C-7610-4324-A92B-4DD69B062F9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7" creationId="{2FA34ECB-AD42-4F4A-ADA1-D37DEB72E6D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8" creationId="{5B81A503-E368-44B0-8D31-8C8866B1DAD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9" creationId="{F1BCB184-AE6A-4344-A55C-1CC566C81CF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0" creationId="{6AEA1A92-B13A-4C7B-8BFE-4D3D47DC880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1" creationId="{C88D7FED-576C-4320-8866-A2436C917796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2" creationId="{58CCEA56-711C-4BD2-AAFB-DDD80BADCAFC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3" creationId="{3FD81547-5259-4E80-9B2C-F0B7EA2BE9C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4" creationId="{1D9CCAF4-73B6-432B-88A9-95849C18824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5" creationId="{50B19C4C-224F-4398-86E8-8FE3261BF27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6" creationId="{9A016774-A403-4CBA-8B01-3A8C0E8DC527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7" creationId="{7D396C13-D689-4C3B-85D9-8475DAEB3AD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8" creationId="{A1EA32F9-3D85-4ABA-A978-37A5EB41BA7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9" creationId="{E821A5BB-0878-470B-BCC6-68AF7AD231B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0" creationId="{E9D87C74-412C-4ED9-BA3D-A6CBBB1E41BC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1" creationId="{E098B07A-D5BF-4D60-A246-60C208876A5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2" creationId="{C497D4EA-0E55-44C4-8F16-775EE1E6A68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3" creationId="{7550B190-0779-4467-A77B-5D4C94676B10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4" creationId="{122B50A0-E9A6-413F-9B0A-8E8E91D8496C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5" creationId="{33306459-775F-4C6E-A5C8-AF50475E39D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6" creationId="{FC5C8A56-D495-4AF6-8B5E-7B747D1DA48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7" creationId="{40DE502C-2A65-4CFD-827C-F13389324032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8" creationId="{2845FEF4-CE66-4453-8830-3739B0EB6117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9" creationId="{74D3CE66-3B95-4FAE-BE53-DC474629998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0" creationId="{3EBE19E6-40E4-4210-8A1B-BEFEF6E0CC15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1" creationId="{6A8A6D86-A0F5-4108-AF67-35B899C05F86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2" creationId="{C951F141-A604-430D-B4DC-889E5C271C3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3" creationId="{FE865C7C-C1E7-4B10-9EEA-75BCD9A1134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4" creationId="{EEF8091A-A48D-4BF6-ADDA-C6EB4CA3CAD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5" creationId="{892A2D8D-19BA-43C5-9E07-DCE4D5042F3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6" creationId="{02E43DD8-975F-472D-B9D2-CCB11BEF1C0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7" creationId="{10018F0C-56CA-44A4-BA59-6877A3BEAF6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8" creationId="{52FC0922-5FBD-4B40-89C8-E4373EA230F2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9" creationId="{03E23399-BC76-4312-BF0B-0FEFFE5C7157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0" creationId="{0F0CFD44-CC42-4330-A240-14B44E66CE9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1" creationId="{940BD666-EB07-4EC8-95EA-E6C23C7E56E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2" creationId="{FD4EA5B4-8B83-4207-A37F-C31EC6E164C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3" creationId="{2790122B-7505-4F95-B5C5-8D1CF7230FA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4" creationId="{CEA8437B-1AAD-48DF-A415-D66F56E3F5DD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5" creationId="{6034A1FB-D9BF-4708-82CD-1CA9EAEBE97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6" creationId="{438A6820-6D19-429C-A4B7-F24EC2B7FB25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7" creationId="{D08F84AD-984C-4C40-B00A-2F2830E92835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8" creationId="{BBAF2B24-7F25-4384-A67F-AC060658917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9" creationId="{0B1B95D8-4612-4EFF-A5CF-B3D0C6574B8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0" creationId="{A240A400-9740-4D55-892E-4F127D1CCFD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1" creationId="{F21204DD-65D0-4159-BA0D-46FE46B6BEC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2" creationId="{9FA11F8C-6DE1-4213-A937-935FD2BA31D0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3" creationId="{D24B893E-7C24-46C9-8563-D82417460AAD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4" creationId="{138194A2-F30F-44F2-987A-945DD6BB0EA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5" creationId="{689C93F2-4855-49D3-B320-BFF9CCB3902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6" creationId="{EBF118B6-2445-4143-ACEA-68B8F4CB77C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7" creationId="{6C595D7B-D4FE-4EEC-8D2D-EC43E5EC416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8" creationId="{A0DCC36D-B0F7-4CD9-BFAB-D6EE77599A3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9" creationId="{B2CD9F74-AFAC-46A5-B000-95FD9C187565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0" creationId="{B43D7043-F5BA-4390-B954-7D3801498DC2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1" creationId="{3D1E914A-0C56-4FEC-A5A6-99300248D2A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2" creationId="{5DE5446C-09A2-4D35-BB21-42C7EFA3E8A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3" creationId="{F3AFC350-441F-4206-BCA5-A752B892A7C6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4" creationId="{B971D3E6-FE10-4FB8-8D0A-4CE7602A58C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5" creationId="{662B1138-9999-4FB7-A6FA-944A5F83350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6" creationId="{96007EDE-C63C-4F52-9D47-23C207BC2686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7" creationId="{8875D20D-9CC0-44D4-A3BE-E4367ABB9AE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8" creationId="{6F4818C2-0E01-4734-8098-11CA2402BFE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9" creationId="{48A6932C-BF91-471C-A4EF-990EDE8A1F85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0" creationId="{61CFABC3-85F7-42DD-9518-87F382BED22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1" creationId="{84FDF1B8-FDFC-4E43-A42B-8A0A4AEBE61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2" creationId="{F1BA370E-5726-43EE-9320-ECE14C655A4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3" creationId="{20086C76-F56A-43ED-A48B-E321C8894BF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4" creationId="{5D2C3772-D951-403A-A878-6001ECA60FE2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5" creationId="{2C172803-EC05-4FA6-9D2C-BB7EC3BA323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6" creationId="{26CC65A1-C80F-4A83-9466-09894231DF3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7" creationId="{E0619044-F335-4ED6-A9DC-8611D726886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8" creationId="{00B91957-7A8C-48DA-8FDE-BAF91FB2D528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9" creationId="{D8E6070C-0971-4209-B782-56BFCED4E94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0" creationId="{6F5B69E6-5F2B-48F8-A4B9-E4A8C372468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1" creationId="{9D07C1A7-D072-4CD7-9E50-0D902A80972D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2" creationId="{77B56518-6BA1-49E6-8759-6B1CD75C429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3" creationId="{6090DA7B-459E-4B4F-A639-DEE11D1AFE18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4" creationId="{8508F635-EC25-49A8-B169-4819FE19D50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5" creationId="{5E1F3817-3C85-4A1F-B435-3C49830285B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6" creationId="{32597B53-0425-42BD-B091-C04167DCEC0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7" creationId="{669BECDB-95E7-47A1-9078-FAEFE4CDBAB9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00" creationId="{7B3414C9-AEF1-4765-9489-30DFA954B8B5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01" creationId="{DCFBCAEB-C1DE-444A-BEF2-DF0D79EFC575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05" creationId="{DC45D35F-56AF-44E8-8040-A68E3D2BDB63}"/>
          </ac:spMkLst>
        </pc:spChg>
        <pc:spChg chg="add del mod">
          <ac:chgData name="Kitazawa Masakiyo" userId="2bf3742da7ad8ecb" providerId="LiveId" clId="{92B543FD-5FC4-48B2-AB89-DDD4E3BED70F}" dt="2022-02-14T03:22:15.331" v="13615" actId="478"/>
          <ac:spMkLst>
            <pc:docMk/>
            <pc:sldMk cId="2176013693" sldId="1089"/>
            <ac:spMk id="130" creationId="{5493D34F-C029-4997-BE67-AB9E7836D1B4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2" creationId="{1DF7739F-A55F-4A00-8C7D-2814E3ECC23B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3" creationId="{7EE80366-EA63-46F8-B05A-46D602710FC0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4" creationId="{7C609684-E8DD-4076-B087-6B143640D6FF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6" creationId="{AE5D7C56-7CE4-4F07-B504-36667BB79FDC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7" creationId="{C7E83887-2CCF-4ED4-A8BB-6FC87BEED708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9" creationId="{3FD05995-5050-41CC-AACA-B060663C1A7D}"/>
          </ac:spMkLst>
        </pc:spChg>
        <pc:spChg chg="mod">
          <ac:chgData name="Kitazawa Masakiyo" userId="2bf3742da7ad8ecb" providerId="LiveId" clId="{92B543FD-5FC4-48B2-AB89-DDD4E3BED70F}" dt="2022-02-14T03:22:46.241" v="13635" actId="14100"/>
          <ac:spMkLst>
            <pc:docMk/>
            <pc:sldMk cId="2176013693" sldId="1089"/>
            <ac:spMk id="141" creationId="{8C93E5C9-F100-4D37-9536-CE47E166CF46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43" creationId="{0FF8F1BD-7FAC-4A09-8594-D82AED83BCA7}"/>
          </ac:spMkLst>
        </pc:spChg>
        <pc:spChg chg="add mod">
          <ac:chgData name="Kitazawa Masakiyo" userId="2bf3742da7ad8ecb" providerId="LiveId" clId="{92B543FD-5FC4-48B2-AB89-DDD4E3BED70F}" dt="2022-02-14T03:22:37.046" v="13633"/>
          <ac:spMkLst>
            <pc:docMk/>
            <pc:sldMk cId="2176013693" sldId="1089"/>
            <ac:spMk id="144" creationId="{A540C7FB-0A28-454D-A101-76DA6DD7D72A}"/>
          </ac:spMkLst>
        </pc:spChg>
        <pc:grpChg chg="add mod">
          <ac:chgData name="Kitazawa Masakiyo" userId="2bf3742da7ad8ecb" providerId="LiveId" clId="{92B543FD-5FC4-48B2-AB89-DDD4E3BED70F}" dt="2022-02-14T03:21:53.286" v="13577"/>
          <ac:grpSpMkLst>
            <pc:docMk/>
            <pc:sldMk cId="2176013693" sldId="1089"/>
            <ac:grpSpMk id="99" creationId="{07264DE8-437A-4629-A90E-370522825B41}"/>
          </ac:grpSpMkLst>
        </pc:grpChg>
        <pc:grpChg chg="add mod">
          <ac:chgData name="Kitazawa Masakiyo" userId="2bf3742da7ad8ecb" providerId="LiveId" clId="{92B543FD-5FC4-48B2-AB89-DDD4E3BED70F}" dt="2022-02-14T03:21:53.286" v="13577"/>
          <ac:grpSpMkLst>
            <pc:docMk/>
            <pc:sldMk cId="2176013693" sldId="1089"/>
            <ac:grpSpMk id="103" creationId="{8BDE548A-644B-491F-95D0-6F698D592AFB}"/>
          </ac:grpSpMkLst>
        </pc:grpChg>
        <pc:grpChg chg="mod">
          <ac:chgData name="Kitazawa Masakiyo" userId="2bf3742da7ad8ecb" providerId="LiveId" clId="{92B543FD-5FC4-48B2-AB89-DDD4E3BED70F}" dt="2022-02-14T03:21:53.286" v="13577"/>
          <ac:grpSpMkLst>
            <pc:docMk/>
            <pc:sldMk cId="2176013693" sldId="1089"/>
            <ac:grpSpMk id="104" creationId="{5A6F6595-CFD4-40A7-9E3C-9ACE997DE431}"/>
          </ac:grpSpMkLst>
        </pc:grpChg>
        <pc:grpChg chg="add mod">
          <ac:chgData name="Kitazawa Masakiyo" userId="2bf3742da7ad8ecb" providerId="LiveId" clId="{92B543FD-5FC4-48B2-AB89-DDD4E3BED70F}" dt="2022-02-14T03:21:53.286" v="13577"/>
          <ac:grpSpMkLst>
            <pc:docMk/>
            <pc:sldMk cId="2176013693" sldId="1089"/>
            <ac:grpSpMk id="131" creationId="{AE3AE8CA-7E40-4519-95D6-8F0AB2C55E6B}"/>
          </ac:grpSpMkLst>
        </pc:grpChg>
        <pc:grpChg chg="add mod">
          <ac:chgData name="Kitazawa Masakiyo" userId="2bf3742da7ad8ecb" providerId="LiveId" clId="{92B543FD-5FC4-48B2-AB89-DDD4E3BED70F}" dt="2022-02-14T03:22:43.497" v="13634" actId="1076"/>
          <ac:grpSpMkLst>
            <pc:docMk/>
            <pc:sldMk cId="2176013693" sldId="1089"/>
            <ac:grpSpMk id="140" creationId="{CBDE53EB-A676-40D3-B225-2B8B7C761360}"/>
          </ac:grpSpMkLst>
        </pc:grpChg>
        <pc:picChg chg="add mod">
          <ac:chgData name="Kitazawa Masakiyo" userId="2bf3742da7ad8ecb" providerId="LiveId" clId="{92B543FD-5FC4-48B2-AB89-DDD4E3BED70F}" dt="2022-02-14T03:21:53.286" v="13577"/>
          <ac:picMkLst>
            <pc:docMk/>
            <pc:sldMk cId="2176013693" sldId="1089"/>
            <ac:picMk id="6" creationId="{00CECC3B-DED0-4A87-8A1A-E6616E7E3441}"/>
          </ac:picMkLst>
        </pc:picChg>
        <pc:picChg chg="mod">
          <ac:chgData name="Kitazawa Masakiyo" userId="2bf3742da7ad8ecb" providerId="LiveId" clId="{92B543FD-5FC4-48B2-AB89-DDD4E3BED70F}" dt="2022-02-14T03:21:53.286" v="13577"/>
          <ac:picMkLst>
            <pc:docMk/>
            <pc:sldMk cId="2176013693" sldId="1089"/>
            <ac:picMk id="102" creationId="{73105C24-886C-472E-9E9C-227E1669B097}"/>
          </ac:picMkLst>
        </pc:picChg>
        <pc:picChg chg="mod">
          <ac:chgData name="Kitazawa Masakiyo" userId="2bf3742da7ad8ecb" providerId="LiveId" clId="{92B543FD-5FC4-48B2-AB89-DDD4E3BED70F}" dt="2022-02-14T03:21:53.286" v="13577"/>
          <ac:picMkLst>
            <pc:docMk/>
            <pc:sldMk cId="2176013693" sldId="1089"/>
            <ac:picMk id="135" creationId="{9E7115BC-BDBD-4D89-9419-22E9A95B2ED7}"/>
          </ac:picMkLst>
        </pc:picChg>
        <pc:picChg chg="add mod">
          <ac:chgData name="Kitazawa Masakiyo" userId="2bf3742da7ad8ecb" providerId="LiveId" clId="{92B543FD-5FC4-48B2-AB89-DDD4E3BED70F}" dt="2022-02-14T03:21:53.286" v="13577"/>
          <ac:picMkLst>
            <pc:docMk/>
            <pc:sldMk cId="2176013693" sldId="1089"/>
            <ac:picMk id="138" creationId="{409FA8BC-0C9A-43AE-A639-758D0AA9754D}"/>
          </ac:picMkLst>
        </pc:picChg>
        <pc:picChg chg="mod">
          <ac:chgData name="Kitazawa Masakiyo" userId="2bf3742da7ad8ecb" providerId="LiveId" clId="{92B543FD-5FC4-48B2-AB89-DDD4E3BED70F}" dt="2022-02-14T03:21:53.286" v="13577"/>
          <ac:picMkLst>
            <pc:docMk/>
            <pc:sldMk cId="2176013693" sldId="1089"/>
            <ac:picMk id="142" creationId="{9C287415-081E-4F92-8489-A22124F0D089}"/>
          </ac:picMkLst>
        </pc:picChg>
        <pc:cxnChg chg="add 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5" creationId="{AB1C713E-6CDE-433A-8156-1F9B1CB976EE}"/>
          </ac:cxnSpMkLst>
        </pc:cxnChg>
        <pc:cxnChg chg="add 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98" creationId="{1A20B639-13C0-410A-8A14-DDFA6134E460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06" creationId="{422751D5-215D-40D0-84CC-DD769E4382DC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07" creationId="{F7AF90CE-78C6-497B-8587-9642B6DF1BC2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08" creationId="{9CDEF808-07AA-4A66-BB31-C085C7EEEB94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09" creationId="{0484A1E6-3FCA-4490-A971-A3E488A9528F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0" creationId="{C388B187-2C7D-4461-AE2A-1302FC181706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1" creationId="{30FAE668-91D4-46B2-B2CE-ED6FC9DEB7E6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2" creationId="{C12C4477-ED37-48EC-BD86-ABFB29EF77BE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3" creationId="{7F7970E0-053C-4FBD-ABC0-ABF80CB4D003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4" creationId="{E1244B98-6185-4516-8653-56FD9EC2B4C2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5" creationId="{00BDF59C-D1DF-4C42-AEDC-A904EDD92232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6" creationId="{ED636ABD-114F-43FB-BFF8-64C246B496AD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7" creationId="{F1898F3F-4449-4E00-94B8-595A85FCADF7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8" creationId="{83FAA406-59E3-40DE-AA20-4BEB9DACA262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9" creationId="{9EECC9AE-7223-4CF7-B654-24109BB0CE3E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0" creationId="{5A08D4FB-50AF-45DE-BAAD-FED94E7458BA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1" creationId="{2A67BBB5-B0CE-4710-B7B5-41E062118919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2" creationId="{76DE0842-0BAB-480B-A0EA-3DA0F1CAD863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3" creationId="{BD7FB7CE-03C3-4E64-9D29-1A1067A8BEC8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4" creationId="{E86147C9-5B14-4B8A-AFB2-97ABFC1A6183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5" creationId="{D9676DA1-2A58-44B6-8483-827D1E2D5E95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6" creationId="{FCB3DD9C-ABAB-4BB9-896A-0134860C85DC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7" creationId="{94B3146C-60DF-41A1-AA88-4A7517130AB9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8" creationId="{4CF40C6F-6BD4-4E03-A34F-117C775DDE72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9" creationId="{8F65A8A0-43ED-4A69-B9B2-4D88D7D57ADF}"/>
          </ac:cxnSpMkLst>
        </pc:cxnChg>
      </pc:sldChg>
      <pc:sldChg chg="addSp delSp modSp new mod">
        <pc:chgData name="Kitazawa Masakiyo" userId="2bf3742da7ad8ecb" providerId="LiveId" clId="{92B543FD-5FC4-48B2-AB89-DDD4E3BED70F}" dt="2022-02-14T03:24:03.629" v="13666" actId="1076"/>
        <pc:sldMkLst>
          <pc:docMk/>
          <pc:sldMk cId="4233826655" sldId="1090"/>
        </pc:sldMkLst>
        <pc:spChg chg="del">
          <ac:chgData name="Kitazawa Masakiyo" userId="2bf3742da7ad8ecb" providerId="LiveId" clId="{92B543FD-5FC4-48B2-AB89-DDD4E3BED70F}" dt="2022-02-14T03:23:45.547" v="13663" actId="478"/>
          <ac:spMkLst>
            <pc:docMk/>
            <pc:sldMk cId="4233826655" sldId="1090"/>
            <ac:spMk id="2" creationId="{9C24FE45-6A39-4674-AD3C-56CB81C28791}"/>
          </ac:spMkLst>
        </pc:spChg>
        <pc:spChg chg="mod">
          <ac:chgData name="Kitazawa Masakiyo" userId="2bf3742da7ad8ecb" providerId="LiveId" clId="{92B543FD-5FC4-48B2-AB89-DDD4E3BED70F}" dt="2022-02-14T03:23:41.383" v="13662" actId="20577"/>
          <ac:spMkLst>
            <pc:docMk/>
            <pc:sldMk cId="4233826655" sldId="1090"/>
            <ac:spMk id="3" creationId="{D4F161C4-7DB6-464F-99E7-B7532A285C55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8" creationId="{5348DD95-69CC-44B9-817A-61C40B7A9845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9" creationId="{8C1DDD1D-C851-47CD-955D-F6F3814C3060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10" creationId="{63BBB62F-E50D-4DF6-8FEB-59E786AFBEE5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11" creationId="{0CDEF960-505D-4F9B-A22E-7883004B8360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12" creationId="{FFBEAA22-A92B-40DA-A5F9-D478D0DF5491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13" creationId="{D9EEFC47-F42E-443F-B254-B7634CF4541A}"/>
          </ac:spMkLst>
        </pc:spChg>
        <pc:spChg chg="add mod">
          <ac:chgData name="Kitazawa Masakiyo" userId="2bf3742da7ad8ecb" providerId="LiveId" clId="{92B543FD-5FC4-48B2-AB89-DDD4E3BED70F}" dt="2022-02-14T03:24:03.629" v="13666" actId="1076"/>
          <ac:spMkLst>
            <pc:docMk/>
            <pc:sldMk cId="4233826655" sldId="1090"/>
            <ac:spMk id="15" creationId="{F2BD50A2-8CA3-4407-A87B-4BF850D6E817}"/>
          </ac:spMkLst>
        </pc:spChg>
        <pc:picChg chg="add mod">
          <ac:chgData name="Kitazawa Masakiyo" userId="2bf3742da7ad8ecb" providerId="LiveId" clId="{92B543FD-5FC4-48B2-AB89-DDD4E3BED70F}" dt="2022-02-14T03:23:53.759" v="13664"/>
          <ac:picMkLst>
            <pc:docMk/>
            <pc:sldMk cId="4233826655" sldId="1090"/>
            <ac:picMk id="4" creationId="{C714043A-E8DF-4C3C-AA16-3F0895D3CC3C}"/>
          </ac:picMkLst>
        </pc:picChg>
        <pc:picChg chg="add mod">
          <ac:chgData name="Kitazawa Masakiyo" userId="2bf3742da7ad8ecb" providerId="LiveId" clId="{92B543FD-5FC4-48B2-AB89-DDD4E3BED70F}" dt="2022-02-14T03:23:53.759" v="13664"/>
          <ac:picMkLst>
            <pc:docMk/>
            <pc:sldMk cId="4233826655" sldId="1090"/>
            <ac:picMk id="5" creationId="{14BC2A00-9E90-4FBE-8874-6DF8B4103F1B}"/>
          </ac:picMkLst>
        </pc:picChg>
        <pc:picChg chg="add mod">
          <ac:chgData name="Kitazawa Masakiyo" userId="2bf3742da7ad8ecb" providerId="LiveId" clId="{92B543FD-5FC4-48B2-AB89-DDD4E3BED70F}" dt="2022-02-14T03:23:53.759" v="13664"/>
          <ac:picMkLst>
            <pc:docMk/>
            <pc:sldMk cId="4233826655" sldId="1090"/>
            <ac:picMk id="6" creationId="{A9E0D456-2E2D-40EC-B920-2D62261E9D57}"/>
          </ac:picMkLst>
        </pc:picChg>
        <pc:picChg chg="add mod">
          <ac:chgData name="Kitazawa Masakiyo" userId="2bf3742da7ad8ecb" providerId="LiveId" clId="{92B543FD-5FC4-48B2-AB89-DDD4E3BED70F}" dt="2022-02-14T03:23:53.759" v="13664"/>
          <ac:picMkLst>
            <pc:docMk/>
            <pc:sldMk cId="4233826655" sldId="1090"/>
            <ac:picMk id="7" creationId="{166A27C5-E77E-47A5-BD38-9C62986D99A2}"/>
          </ac:picMkLst>
        </pc:picChg>
        <pc:cxnChg chg="add mod">
          <ac:chgData name="Kitazawa Masakiyo" userId="2bf3742da7ad8ecb" providerId="LiveId" clId="{92B543FD-5FC4-48B2-AB89-DDD4E3BED70F}" dt="2022-02-14T03:23:53.759" v="13664"/>
          <ac:cxnSpMkLst>
            <pc:docMk/>
            <pc:sldMk cId="4233826655" sldId="1090"/>
            <ac:cxnSpMk id="14" creationId="{D92E31A0-C3E3-4157-B9C7-5D606C997713}"/>
          </ac:cxnSpMkLst>
        </pc:cxnChg>
      </pc:sldChg>
      <pc:sldChg chg="addSp delSp modSp new mod modAnim">
        <pc:chgData name="Kitazawa Masakiyo" userId="2bf3742da7ad8ecb" providerId="LiveId" clId="{92B543FD-5FC4-48B2-AB89-DDD4E3BED70F}" dt="2022-02-14T03:24:40.330" v="13690"/>
        <pc:sldMkLst>
          <pc:docMk/>
          <pc:sldMk cId="1174388994" sldId="1091"/>
        </pc:sldMkLst>
        <pc:spChg chg="del">
          <ac:chgData name="Kitazawa Masakiyo" userId="2bf3742da7ad8ecb" providerId="LiveId" clId="{92B543FD-5FC4-48B2-AB89-DDD4E3BED70F}" dt="2022-02-14T03:24:18.441" v="13688" actId="478"/>
          <ac:spMkLst>
            <pc:docMk/>
            <pc:sldMk cId="1174388994" sldId="1091"/>
            <ac:spMk id="2" creationId="{D0CE9046-49D7-4016-BC3A-11AB8EDCE014}"/>
          </ac:spMkLst>
        </pc:spChg>
        <pc:spChg chg="mod">
          <ac:chgData name="Kitazawa Masakiyo" userId="2bf3742da7ad8ecb" providerId="LiveId" clId="{92B543FD-5FC4-48B2-AB89-DDD4E3BED70F}" dt="2022-02-14T03:24:15.356" v="13687"/>
          <ac:spMkLst>
            <pc:docMk/>
            <pc:sldMk cId="1174388994" sldId="1091"/>
            <ac:spMk id="3" creationId="{F9BD9BCA-DEE9-41D5-B679-5BA9C3E52D98}"/>
          </ac:spMkLst>
        </pc:spChg>
        <pc:spChg chg="add mod">
          <ac:chgData name="Kitazawa Masakiyo" userId="2bf3742da7ad8ecb" providerId="LiveId" clId="{92B543FD-5FC4-48B2-AB89-DDD4E3BED70F}" dt="2022-02-14T03:24:30.453" v="13689"/>
          <ac:spMkLst>
            <pc:docMk/>
            <pc:sldMk cId="1174388994" sldId="1091"/>
            <ac:spMk id="9" creationId="{B49572E9-BEC8-4967-AD74-1530A4BD5592}"/>
          </ac:spMkLst>
        </pc:spChg>
        <pc:spChg chg="add mod">
          <ac:chgData name="Kitazawa Masakiyo" userId="2bf3742da7ad8ecb" providerId="LiveId" clId="{92B543FD-5FC4-48B2-AB89-DDD4E3BED70F}" dt="2022-02-14T03:24:30.453" v="13689"/>
          <ac:spMkLst>
            <pc:docMk/>
            <pc:sldMk cId="1174388994" sldId="1091"/>
            <ac:spMk id="10" creationId="{3F578EF7-014B-4DC3-B4C4-38ACB410F334}"/>
          </ac:spMkLst>
        </pc:spChg>
        <pc:spChg chg="mod">
          <ac:chgData name="Kitazawa Masakiyo" userId="2bf3742da7ad8ecb" providerId="LiveId" clId="{92B543FD-5FC4-48B2-AB89-DDD4E3BED70F}" dt="2022-02-14T03:24:30.453" v="13689"/>
          <ac:spMkLst>
            <pc:docMk/>
            <pc:sldMk cId="1174388994" sldId="1091"/>
            <ac:spMk id="13" creationId="{F8B17475-F89A-4B05-AC4C-5AC294BCC740}"/>
          </ac:spMkLst>
        </pc:spChg>
        <pc:spChg chg="mod">
          <ac:chgData name="Kitazawa Masakiyo" userId="2bf3742da7ad8ecb" providerId="LiveId" clId="{92B543FD-5FC4-48B2-AB89-DDD4E3BED70F}" dt="2022-02-14T03:24:30.453" v="13689"/>
          <ac:spMkLst>
            <pc:docMk/>
            <pc:sldMk cId="1174388994" sldId="1091"/>
            <ac:spMk id="14" creationId="{939D4BFC-2AA0-47AA-907C-FF9BD0F6DFDE}"/>
          </ac:spMkLst>
        </pc:spChg>
        <pc:spChg chg="add mod">
          <ac:chgData name="Kitazawa Masakiyo" userId="2bf3742da7ad8ecb" providerId="LiveId" clId="{92B543FD-5FC4-48B2-AB89-DDD4E3BED70F}" dt="2022-02-14T03:24:30.453" v="13689"/>
          <ac:spMkLst>
            <pc:docMk/>
            <pc:sldMk cId="1174388994" sldId="1091"/>
            <ac:spMk id="16" creationId="{4602CAB8-7875-4576-A7EA-020736996E09}"/>
          </ac:spMkLst>
        </pc:spChg>
        <pc:spChg chg="add mod">
          <ac:chgData name="Kitazawa Masakiyo" userId="2bf3742da7ad8ecb" providerId="LiveId" clId="{92B543FD-5FC4-48B2-AB89-DDD4E3BED70F}" dt="2022-02-14T03:24:40.330" v="13690"/>
          <ac:spMkLst>
            <pc:docMk/>
            <pc:sldMk cId="1174388994" sldId="1091"/>
            <ac:spMk id="17" creationId="{3434385D-F231-49F9-8241-F9A7E2420D61}"/>
          </ac:spMkLst>
        </pc:spChg>
        <pc:grpChg chg="add mod">
          <ac:chgData name="Kitazawa Masakiyo" userId="2bf3742da7ad8ecb" providerId="LiveId" clId="{92B543FD-5FC4-48B2-AB89-DDD4E3BED70F}" dt="2022-02-14T03:24:30.453" v="13689"/>
          <ac:grpSpMkLst>
            <pc:docMk/>
            <pc:sldMk cId="1174388994" sldId="1091"/>
            <ac:grpSpMk id="11" creationId="{E9A583F0-5F24-4C69-B9B3-DA1609920580}"/>
          </ac:grpSpMkLst>
        </pc:grpChg>
        <pc:picChg chg="add mod">
          <ac:chgData name="Kitazawa Masakiyo" userId="2bf3742da7ad8ecb" providerId="LiveId" clId="{92B543FD-5FC4-48B2-AB89-DDD4E3BED70F}" dt="2022-02-14T03:24:30.453" v="13689"/>
          <ac:picMkLst>
            <pc:docMk/>
            <pc:sldMk cId="1174388994" sldId="1091"/>
            <ac:picMk id="4" creationId="{7960B369-A32A-4585-AA3A-467FDAAFF731}"/>
          </ac:picMkLst>
        </pc:picChg>
        <pc:picChg chg="add mod">
          <ac:chgData name="Kitazawa Masakiyo" userId="2bf3742da7ad8ecb" providerId="LiveId" clId="{92B543FD-5FC4-48B2-AB89-DDD4E3BED70F}" dt="2022-02-14T03:24:30.453" v="13689"/>
          <ac:picMkLst>
            <pc:docMk/>
            <pc:sldMk cId="1174388994" sldId="1091"/>
            <ac:picMk id="5" creationId="{ECAB5B61-FFF6-45EA-A4AF-BDA5EC136A1D}"/>
          </ac:picMkLst>
        </pc:picChg>
        <pc:picChg chg="add mod">
          <ac:chgData name="Kitazawa Masakiyo" userId="2bf3742da7ad8ecb" providerId="LiveId" clId="{92B543FD-5FC4-48B2-AB89-DDD4E3BED70F}" dt="2022-02-14T03:24:30.453" v="13689"/>
          <ac:picMkLst>
            <pc:docMk/>
            <pc:sldMk cId="1174388994" sldId="1091"/>
            <ac:picMk id="6" creationId="{0C815D8F-3F82-472C-AC6A-2EEC9E4A0EEA}"/>
          </ac:picMkLst>
        </pc:picChg>
        <pc:picChg chg="add mod">
          <ac:chgData name="Kitazawa Masakiyo" userId="2bf3742da7ad8ecb" providerId="LiveId" clId="{92B543FD-5FC4-48B2-AB89-DDD4E3BED70F}" dt="2022-02-14T03:24:30.453" v="13689"/>
          <ac:picMkLst>
            <pc:docMk/>
            <pc:sldMk cId="1174388994" sldId="1091"/>
            <ac:picMk id="7" creationId="{6098EE98-DDE0-4518-9708-5C740D4219D6}"/>
          </ac:picMkLst>
        </pc:picChg>
        <pc:picChg chg="mod">
          <ac:chgData name="Kitazawa Masakiyo" userId="2bf3742da7ad8ecb" providerId="LiveId" clId="{92B543FD-5FC4-48B2-AB89-DDD4E3BED70F}" dt="2022-02-14T03:24:30.453" v="13689"/>
          <ac:picMkLst>
            <pc:docMk/>
            <pc:sldMk cId="1174388994" sldId="1091"/>
            <ac:picMk id="15" creationId="{BCB0A13B-2B38-4075-B1A6-44A6EB5D7F48}"/>
          </ac:picMkLst>
        </pc:picChg>
        <pc:cxnChg chg="add mod">
          <ac:chgData name="Kitazawa Masakiyo" userId="2bf3742da7ad8ecb" providerId="LiveId" clId="{92B543FD-5FC4-48B2-AB89-DDD4E3BED70F}" dt="2022-02-14T03:24:30.453" v="13689"/>
          <ac:cxnSpMkLst>
            <pc:docMk/>
            <pc:sldMk cId="1174388994" sldId="1091"/>
            <ac:cxnSpMk id="8" creationId="{4B84EF80-AB9B-45C3-9D0B-3977FBFC1F88}"/>
          </ac:cxnSpMkLst>
        </pc:cxnChg>
        <pc:cxnChg chg="mod">
          <ac:chgData name="Kitazawa Masakiyo" userId="2bf3742da7ad8ecb" providerId="LiveId" clId="{92B543FD-5FC4-48B2-AB89-DDD4E3BED70F}" dt="2022-02-14T03:24:30.453" v="13689"/>
          <ac:cxnSpMkLst>
            <pc:docMk/>
            <pc:sldMk cId="1174388994" sldId="1091"/>
            <ac:cxnSpMk id="12" creationId="{8D1D8E1F-5836-4F39-BA79-50DC703CE0D4}"/>
          </ac:cxnSpMkLst>
        </pc:cxnChg>
      </pc:sldChg>
      <pc:sldChg chg="addSp delSp modSp new mod">
        <pc:chgData name="Kitazawa Masakiyo" userId="2bf3742da7ad8ecb" providerId="LiveId" clId="{92B543FD-5FC4-48B2-AB89-DDD4E3BED70F}" dt="2022-02-14T03:26:17.601" v="13729" actId="1076"/>
        <pc:sldMkLst>
          <pc:docMk/>
          <pc:sldMk cId="450782561" sldId="1092"/>
        </pc:sldMkLst>
        <pc:spChg chg="del">
          <ac:chgData name="Kitazawa Masakiyo" userId="2bf3742da7ad8ecb" providerId="LiveId" clId="{92B543FD-5FC4-48B2-AB89-DDD4E3BED70F}" dt="2022-02-14T03:25:14.440" v="13720" actId="478"/>
          <ac:spMkLst>
            <pc:docMk/>
            <pc:sldMk cId="450782561" sldId="1092"/>
            <ac:spMk id="2" creationId="{AD067C36-5AF6-4A85-901D-47D549DAB4EA}"/>
          </ac:spMkLst>
        </pc:spChg>
        <pc:spChg chg="mod">
          <ac:chgData name="Kitazawa Masakiyo" userId="2bf3742da7ad8ecb" providerId="LiveId" clId="{92B543FD-5FC4-48B2-AB89-DDD4E3BED70F}" dt="2022-02-14T03:25:11.753" v="13719" actId="20577"/>
          <ac:spMkLst>
            <pc:docMk/>
            <pc:sldMk cId="450782561" sldId="1092"/>
            <ac:spMk id="3" creationId="{7E0359C7-5C82-412A-A171-19BA0C6E39D2}"/>
          </ac:spMkLst>
        </pc:spChg>
        <pc:spChg chg="add del mod">
          <ac:chgData name="Kitazawa Masakiyo" userId="2bf3742da7ad8ecb" providerId="LiveId" clId="{92B543FD-5FC4-48B2-AB89-DDD4E3BED70F}" dt="2022-02-14T03:25:31.191" v="13723" actId="478"/>
          <ac:spMkLst>
            <pc:docMk/>
            <pc:sldMk cId="450782561" sldId="1092"/>
            <ac:spMk id="4" creationId="{C971F2F4-A3DC-4634-AFBC-82DCA7F93A65}"/>
          </ac:spMkLst>
        </pc:spChg>
        <pc:spChg chg="add mod">
          <ac:chgData name="Kitazawa Masakiyo" userId="2bf3742da7ad8ecb" providerId="LiveId" clId="{92B543FD-5FC4-48B2-AB89-DDD4E3BED70F}" dt="2022-02-14T03:25:27.485" v="13721"/>
          <ac:spMkLst>
            <pc:docMk/>
            <pc:sldMk cId="450782561" sldId="1092"/>
            <ac:spMk id="5" creationId="{BEB89B2B-147A-4BD0-A4C7-43743667A949}"/>
          </ac:spMkLst>
        </pc:spChg>
        <pc:spChg chg="add del mod">
          <ac:chgData name="Kitazawa Masakiyo" userId="2bf3742da7ad8ecb" providerId="LiveId" clId="{92B543FD-5FC4-48B2-AB89-DDD4E3BED70F}" dt="2022-02-14T03:25:52.205" v="13725" actId="478"/>
          <ac:spMkLst>
            <pc:docMk/>
            <pc:sldMk cId="450782561" sldId="1092"/>
            <ac:spMk id="7" creationId="{D62223CF-4E12-40EB-807F-629B965A5546}"/>
          </ac:spMkLst>
        </pc:spChg>
        <pc:spChg chg="add del mod">
          <ac:chgData name="Kitazawa Masakiyo" userId="2bf3742da7ad8ecb" providerId="LiveId" clId="{92B543FD-5FC4-48B2-AB89-DDD4E3BED70F}" dt="2022-02-14T03:25:52.205" v="13725" actId="478"/>
          <ac:spMkLst>
            <pc:docMk/>
            <pc:sldMk cId="450782561" sldId="1092"/>
            <ac:spMk id="14" creationId="{8FB79D2F-695A-4035-AF52-2FD968AF6E21}"/>
          </ac:spMkLst>
        </pc:spChg>
        <pc:spChg chg="add mod">
          <ac:chgData name="Kitazawa Masakiyo" userId="2bf3742da7ad8ecb" providerId="LiveId" clId="{92B543FD-5FC4-48B2-AB89-DDD4E3BED70F}" dt="2022-02-14T03:26:10.961" v="13728" actId="1076"/>
          <ac:spMkLst>
            <pc:docMk/>
            <pc:sldMk cId="450782561" sldId="1092"/>
            <ac:spMk id="15" creationId="{A880195F-275E-4568-A365-7D542AFE35B4}"/>
          </ac:spMkLst>
        </pc:spChg>
        <pc:spChg chg="add mod">
          <ac:chgData name="Kitazawa Masakiyo" userId="2bf3742da7ad8ecb" providerId="LiveId" clId="{92B543FD-5FC4-48B2-AB89-DDD4E3BED70F}" dt="2022-02-14T03:25:27.485" v="13721"/>
          <ac:spMkLst>
            <pc:docMk/>
            <pc:sldMk cId="450782561" sldId="1092"/>
            <ac:spMk id="16" creationId="{D4A960F1-EA84-490F-8E98-95310362F831}"/>
          </ac:spMkLst>
        </pc:spChg>
        <pc:spChg chg="add mod">
          <ac:chgData name="Kitazawa Masakiyo" userId="2bf3742da7ad8ecb" providerId="LiveId" clId="{92B543FD-5FC4-48B2-AB89-DDD4E3BED70F}" dt="2022-02-14T03:25:27.485" v="13721"/>
          <ac:spMkLst>
            <pc:docMk/>
            <pc:sldMk cId="450782561" sldId="1092"/>
            <ac:spMk id="17" creationId="{EFD41455-818A-4B74-B0D7-3F6D76E5F153}"/>
          </ac:spMkLst>
        </pc:spChg>
        <pc:spChg chg="add mod">
          <ac:chgData name="Kitazawa Masakiyo" userId="2bf3742da7ad8ecb" providerId="LiveId" clId="{92B543FD-5FC4-48B2-AB89-DDD4E3BED70F}" dt="2022-02-14T03:26:17.601" v="13729" actId="1076"/>
          <ac:spMkLst>
            <pc:docMk/>
            <pc:sldMk cId="450782561" sldId="1092"/>
            <ac:spMk id="18" creationId="{1A81FB72-2BD9-4B94-848B-69923B32D39A}"/>
          </ac:spMkLst>
        </pc:spChg>
        <pc:picChg chg="add mod">
          <ac:chgData name="Kitazawa Masakiyo" userId="2bf3742da7ad8ecb" providerId="LiveId" clId="{92B543FD-5FC4-48B2-AB89-DDD4E3BED70F}" dt="2022-02-14T03:25:27.485" v="13721"/>
          <ac:picMkLst>
            <pc:docMk/>
            <pc:sldMk cId="450782561" sldId="1092"/>
            <ac:picMk id="6" creationId="{52AD4EAE-14CB-4686-A51B-4FE99434DCA2}"/>
          </ac:picMkLst>
        </pc:picChg>
        <pc:picChg chg="add mod">
          <ac:chgData name="Kitazawa Masakiyo" userId="2bf3742da7ad8ecb" providerId="LiveId" clId="{92B543FD-5FC4-48B2-AB89-DDD4E3BED70F}" dt="2022-02-14T03:25:27.485" v="13721"/>
          <ac:picMkLst>
            <pc:docMk/>
            <pc:sldMk cId="450782561" sldId="1092"/>
            <ac:picMk id="8" creationId="{439FB3F1-E28D-408C-A69D-F7F272BD5B14}"/>
          </ac:picMkLst>
        </pc:picChg>
        <pc:picChg chg="add mod">
          <ac:chgData name="Kitazawa Masakiyo" userId="2bf3742da7ad8ecb" providerId="LiveId" clId="{92B543FD-5FC4-48B2-AB89-DDD4E3BED70F}" dt="2022-02-14T03:25:27.485" v="13721"/>
          <ac:picMkLst>
            <pc:docMk/>
            <pc:sldMk cId="450782561" sldId="1092"/>
            <ac:picMk id="9" creationId="{5466B01C-3B4B-4D5C-9978-66F42752FA0D}"/>
          </ac:picMkLst>
        </pc:picChg>
        <pc:picChg chg="add del mod">
          <ac:chgData name="Kitazawa Masakiyo" userId="2bf3742da7ad8ecb" providerId="LiveId" clId="{92B543FD-5FC4-48B2-AB89-DDD4E3BED70F}" dt="2022-02-14T03:25:52.205" v="13725" actId="478"/>
          <ac:picMkLst>
            <pc:docMk/>
            <pc:sldMk cId="450782561" sldId="1092"/>
            <ac:picMk id="10" creationId="{FB88F9FC-1694-4156-91F0-8C213FB63789}"/>
          </ac:picMkLst>
        </pc:picChg>
        <pc:picChg chg="add del mod">
          <ac:chgData name="Kitazawa Masakiyo" userId="2bf3742da7ad8ecb" providerId="LiveId" clId="{92B543FD-5FC4-48B2-AB89-DDD4E3BED70F}" dt="2022-02-14T03:25:52.205" v="13725" actId="478"/>
          <ac:picMkLst>
            <pc:docMk/>
            <pc:sldMk cId="450782561" sldId="1092"/>
            <ac:picMk id="11" creationId="{B67F548E-7259-4B3A-A38A-62099F8C65A0}"/>
          </ac:picMkLst>
        </pc:picChg>
        <pc:picChg chg="add del mod">
          <ac:chgData name="Kitazawa Masakiyo" userId="2bf3742da7ad8ecb" providerId="LiveId" clId="{92B543FD-5FC4-48B2-AB89-DDD4E3BED70F}" dt="2022-02-14T03:25:52.205" v="13725" actId="478"/>
          <ac:picMkLst>
            <pc:docMk/>
            <pc:sldMk cId="450782561" sldId="1092"/>
            <ac:picMk id="12" creationId="{6BFACCF2-ED95-49C9-9E89-8524E4E1865E}"/>
          </ac:picMkLst>
        </pc:picChg>
        <pc:picChg chg="add del mod">
          <ac:chgData name="Kitazawa Masakiyo" userId="2bf3742da7ad8ecb" providerId="LiveId" clId="{92B543FD-5FC4-48B2-AB89-DDD4E3BED70F}" dt="2022-02-14T03:25:52.205" v="13725" actId="478"/>
          <ac:picMkLst>
            <pc:docMk/>
            <pc:sldMk cId="450782561" sldId="1092"/>
            <ac:picMk id="13" creationId="{36B8C7C2-7916-40E0-B706-2EA9500DAAA4}"/>
          </ac:picMkLst>
        </pc:picChg>
        <pc:picChg chg="add mod">
          <ac:chgData name="Kitazawa Masakiyo" userId="2bf3742da7ad8ecb" providerId="LiveId" clId="{92B543FD-5FC4-48B2-AB89-DDD4E3BED70F}" dt="2022-02-14T03:26:05.442" v="13727" actId="1076"/>
          <ac:picMkLst>
            <pc:docMk/>
            <pc:sldMk cId="450782561" sldId="1092"/>
            <ac:picMk id="19" creationId="{F006699B-FC46-492E-9102-DB951E15082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Sheet2!$B$1:$B$21</c:f>
              <c:numCache>
                <c:formatCode>General</c:formatCode>
                <c:ptCount val="21"/>
                <c:pt idx="3">
                  <c:v>134.01499999999999</c:v>
                </c:pt>
                <c:pt idx="4">
                  <c:v>91.44</c:v>
                </c:pt>
                <c:pt idx="5">
                  <c:v>59.375</c:v>
                </c:pt>
                <c:pt idx="6">
                  <c:v>35.840000000000003</c:v>
                </c:pt>
                <c:pt idx="7">
                  <c:v>19.215</c:v>
                </c:pt>
                <c:pt idx="8">
                  <c:v>8.24</c:v>
                </c:pt>
                <c:pt idx="9">
                  <c:v>2.0150000000000001</c:v>
                </c:pt>
                <c:pt idx="10">
                  <c:v>0</c:v>
                </c:pt>
                <c:pt idx="11">
                  <c:v>2.0150000000000001</c:v>
                </c:pt>
                <c:pt idx="12">
                  <c:v>8.24</c:v>
                </c:pt>
                <c:pt idx="13">
                  <c:v>19.215</c:v>
                </c:pt>
                <c:pt idx="14">
                  <c:v>35.840000000000003</c:v>
                </c:pt>
                <c:pt idx="15">
                  <c:v>59.375</c:v>
                </c:pt>
                <c:pt idx="16">
                  <c:v>91.44</c:v>
                </c:pt>
                <c:pt idx="17">
                  <c:v>134.01499999999999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3E-45D9-9BB8-BC799C10EBE4}"/>
            </c:ext>
          </c:extLst>
        </c:ser>
        <c:ser>
          <c:idx val="2"/>
          <c:order val="1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Sheet2!$C$1:$C$21</c:f>
              <c:numCache>
                <c:formatCode>General</c:formatCode>
                <c:ptCount val="21"/>
                <c:pt idx="1">
                  <c:v>98.414999999999992</c:v>
                </c:pt>
                <c:pt idx="2">
                  <c:v>61.44</c:v>
                </c:pt>
                <c:pt idx="3">
                  <c:v>36.015000000000001</c:v>
                </c:pt>
                <c:pt idx="4">
                  <c:v>19.439999999999998</c:v>
                </c:pt>
                <c:pt idx="5">
                  <c:v>9.375</c:v>
                </c:pt>
                <c:pt idx="6">
                  <c:v>3.84</c:v>
                </c:pt>
                <c:pt idx="7">
                  <c:v>1.2149999999999999</c:v>
                </c:pt>
                <c:pt idx="8">
                  <c:v>0.24</c:v>
                </c:pt>
                <c:pt idx="9">
                  <c:v>1.4999999999999999E-2</c:v>
                </c:pt>
                <c:pt idx="10">
                  <c:v>0</c:v>
                </c:pt>
                <c:pt idx="11">
                  <c:v>1.4999999999999999E-2</c:v>
                </c:pt>
                <c:pt idx="12">
                  <c:v>0.24</c:v>
                </c:pt>
                <c:pt idx="13">
                  <c:v>1.2149999999999999</c:v>
                </c:pt>
                <c:pt idx="14">
                  <c:v>3.84</c:v>
                </c:pt>
                <c:pt idx="15">
                  <c:v>9.375</c:v>
                </c:pt>
                <c:pt idx="16">
                  <c:v>19.439999999999998</c:v>
                </c:pt>
                <c:pt idx="17">
                  <c:v>36.015000000000001</c:v>
                </c:pt>
                <c:pt idx="18">
                  <c:v>61.44</c:v>
                </c:pt>
                <c:pt idx="19">
                  <c:v>98.414999999999992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3E-45D9-9BB8-BC799C10EBE4}"/>
            </c:ext>
          </c:extLst>
        </c:ser>
        <c:ser>
          <c:idx val="3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Sheet2!$D$1:$D$21</c:f>
              <c:numCache>
                <c:formatCode>General</c:formatCode>
                <c:ptCount val="21"/>
                <c:pt idx="0">
                  <c:v>50</c:v>
                </c:pt>
                <c:pt idx="1">
                  <c:v>17.414999999999992</c:v>
                </c:pt>
                <c:pt idx="2">
                  <c:v>-2.5600000000000023</c:v>
                </c:pt>
                <c:pt idx="3">
                  <c:v>-12.984999999999999</c:v>
                </c:pt>
                <c:pt idx="4">
                  <c:v>-16.560000000000002</c:v>
                </c:pt>
                <c:pt idx="5">
                  <c:v>-15.625</c:v>
                </c:pt>
                <c:pt idx="6">
                  <c:v>-12.16</c:v>
                </c:pt>
                <c:pt idx="7">
                  <c:v>-7.7850000000000001</c:v>
                </c:pt>
                <c:pt idx="8">
                  <c:v>-3.76</c:v>
                </c:pt>
                <c:pt idx="9">
                  <c:v>-0.98499999999999999</c:v>
                </c:pt>
                <c:pt idx="10">
                  <c:v>0</c:v>
                </c:pt>
                <c:pt idx="11">
                  <c:v>-0.98499999999999999</c:v>
                </c:pt>
                <c:pt idx="12">
                  <c:v>-3.76</c:v>
                </c:pt>
                <c:pt idx="13">
                  <c:v>-7.7850000000000001</c:v>
                </c:pt>
                <c:pt idx="14">
                  <c:v>-12.16</c:v>
                </c:pt>
                <c:pt idx="15">
                  <c:v>-15.625</c:v>
                </c:pt>
                <c:pt idx="16">
                  <c:v>-16.560000000000002</c:v>
                </c:pt>
                <c:pt idx="17">
                  <c:v>-12.984999999999999</c:v>
                </c:pt>
                <c:pt idx="18">
                  <c:v>-2.5600000000000023</c:v>
                </c:pt>
                <c:pt idx="19">
                  <c:v>17.414999999999992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3E-45D9-9BB8-BC799C10E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878544"/>
        <c:axId val="1060878960"/>
      </c:lineChart>
      <c:catAx>
        <c:axId val="10608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0878960"/>
        <c:crosses val="autoZero"/>
        <c:auto val="1"/>
        <c:lblAlgn val="ctr"/>
        <c:lblOffset val="100"/>
        <c:noMultiLvlLbl val="0"/>
      </c:catAx>
      <c:valAx>
        <c:axId val="106087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7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01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2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691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4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61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5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1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4E8C-FEBD-4DAA-AE0F-D8967AC87569}" type="datetimeFigureOut">
              <a:rPr kumimoji="1" lang="ja-JP" altLang="en-US" smtClean="0"/>
              <a:t>2022/2/14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83.emf"/><Relationship Id="rId12" Type="http://schemas.openxmlformats.org/officeDocument/2006/relationships/image" Target="../media/image86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7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7" Type="http://schemas.openxmlformats.org/officeDocument/2006/relationships/image" Target="../media/image75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7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10" Type="http://schemas.openxmlformats.org/officeDocument/2006/relationships/image" Target="../media/image99.png"/><Relationship Id="rId4" Type="http://schemas.openxmlformats.org/officeDocument/2006/relationships/image" Target="../media/image94.emf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5.emf"/><Relationship Id="rId7" Type="http://schemas.openxmlformats.org/officeDocument/2006/relationships/image" Target="../media/image101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image" Target="../media/image89.png"/><Relationship Id="rId4" Type="http://schemas.openxmlformats.org/officeDocument/2006/relationships/image" Target="../media/image9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1.png"/><Relationship Id="rId2" Type="http://schemas.openxmlformats.org/officeDocument/2006/relationships/image" Target="../media/image95.emf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98.png"/><Relationship Id="rId15" Type="http://schemas.openxmlformats.org/officeDocument/2006/relationships/image" Target="../media/image96.emf"/><Relationship Id="rId10" Type="http://schemas.openxmlformats.org/officeDocument/2006/relationships/image" Target="../media/image115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170.png"/><Relationship Id="rId4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129355-1222-4333-ADE9-8524BD970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dirty="0">
                <a:solidFill>
                  <a:srgbClr val="FFFFFF"/>
                </a:solidFill>
              </a:rPr>
              <a:t>Search for Phase </a:t>
            </a:r>
            <a:r>
              <a:rPr lang="en-US" altLang="ja-JP" sz="4800" dirty="0">
                <a:solidFill>
                  <a:srgbClr val="FFFFFF"/>
                </a:solidFill>
              </a:rPr>
              <a:t>T</a:t>
            </a:r>
            <a:r>
              <a:rPr kumimoji="1" lang="en-US" altLang="ja-JP" sz="4800" dirty="0">
                <a:solidFill>
                  <a:srgbClr val="FFFFFF"/>
                </a:solidFill>
              </a:rPr>
              <a:t>ransitions in Dense QCD in Heavy-Ion </a:t>
            </a:r>
            <a:r>
              <a:rPr lang="en-US" altLang="ja-JP" sz="4800" dirty="0">
                <a:solidFill>
                  <a:srgbClr val="FFFFFF"/>
                </a:solidFill>
              </a:rPr>
              <a:t>C</a:t>
            </a:r>
            <a:r>
              <a:rPr kumimoji="1" lang="en-US" altLang="ja-JP" sz="4800" dirty="0">
                <a:solidFill>
                  <a:srgbClr val="FFFFFF"/>
                </a:solidFill>
              </a:rPr>
              <a:t>ollisions</a:t>
            </a:r>
            <a:endParaRPr kumimoji="1" lang="ja-JP" altLang="en-US" sz="5400" dirty="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F0EC8A-1C70-4F39-9313-306A730E0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kumimoji="1" lang="en-US" altLang="ja-JP" dirty="0"/>
              <a:t>Masakiyo </a:t>
            </a:r>
            <a:r>
              <a:rPr kumimoji="1" lang="en-US" altLang="ja-JP" dirty="0" err="1"/>
              <a:t>Kiazawa</a:t>
            </a:r>
            <a:r>
              <a:rPr kumimoji="1" lang="en-US" altLang="ja-JP" dirty="0"/>
              <a:t> (Osaka University)</a:t>
            </a:r>
          </a:p>
          <a:p>
            <a:pPr algn="l"/>
            <a:r>
              <a:rPr kumimoji="1" lang="en-US" altLang="ja-JP" dirty="0"/>
              <a:t>Nishimura, MK, </a:t>
            </a:r>
            <a:r>
              <a:rPr kumimoji="1" lang="en-US" altLang="ja-JP" dirty="0" err="1"/>
              <a:t>Kunihiro</a:t>
            </a:r>
            <a:r>
              <a:rPr kumimoji="1" lang="en-US" altLang="ja-JP" dirty="0"/>
              <a:t>, arXiv:2201.01963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CF844B-E0A9-414A-B557-4DCB4C7A1CF8}"/>
              </a:ext>
            </a:extLst>
          </p:cNvPr>
          <p:cNvSpPr txBox="1"/>
          <p:nvPr/>
        </p:nvSpPr>
        <p:spPr>
          <a:xfrm>
            <a:off x="3919957" y="60298"/>
            <a:ext cx="435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QCD Theory Seminars, </a:t>
            </a:r>
            <a:r>
              <a:rPr kumimoji="1" lang="en-US" altLang="ja-JP" dirty="0">
                <a:solidFill>
                  <a:schemeClr val="bg1"/>
                </a:solidFill>
              </a:rPr>
              <a:t>2022/Feb./14, online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7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B4428A5-0A7C-4791-8F12-A4E455F9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Proton vs Baryon Number Cumulants</a:t>
            </a:r>
            <a:endParaRPr kumimoji="1" lang="ja-JP" altLang="en-US" dirty="0"/>
          </a:p>
        </p:txBody>
      </p:sp>
      <p:sp>
        <p:nvSpPr>
          <p:cNvPr id="4" name="角丸四角形 2">
            <a:extLst>
              <a:ext uri="{FF2B5EF4-FFF2-40B4-BE49-F238E27FC236}">
                <a16:creationId xmlns:a16="http://schemas.microsoft.com/office/drawing/2014/main" id="{632CAD14-5407-4112-98AB-9879273BE44C}"/>
              </a:ext>
            </a:extLst>
          </p:cNvPr>
          <p:cNvSpPr/>
          <p:nvPr/>
        </p:nvSpPr>
        <p:spPr>
          <a:xfrm>
            <a:off x="4353152" y="1573048"/>
            <a:ext cx="3462900" cy="18440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角丸四角形 3">
            <a:extLst>
              <a:ext uri="{FF2B5EF4-FFF2-40B4-BE49-F238E27FC236}">
                <a16:creationId xmlns:a16="http://schemas.microsoft.com/office/drawing/2014/main" id="{04559358-A844-4C08-9813-BF862B14FA3E}"/>
              </a:ext>
            </a:extLst>
          </p:cNvPr>
          <p:cNvSpPr/>
          <p:nvPr/>
        </p:nvSpPr>
        <p:spPr>
          <a:xfrm>
            <a:off x="178080" y="1573048"/>
            <a:ext cx="3377137" cy="18440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D75B9B3-C2B1-432A-9E13-E251925F5AB7}"/>
                  </a:ext>
                </a:extLst>
              </p:cNvPr>
              <p:cNvSpPr txBox="1"/>
              <p:nvPr/>
            </p:nvSpPr>
            <p:spPr>
              <a:xfrm>
                <a:off x="92770" y="4703260"/>
                <a:ext cx="651123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Clear difference b/w these </a:t>
                </a:r>
                <a:r>
                  <a:rPr kumimoji="1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cumulants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ＭＳ Ｐゴシック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Isospin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 randomization justifies the r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econstruction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ＭＳ Ｐゴシック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ＭＳ Ｐゴシック"/>
                                    <a:cs typeface="+mn-cs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ＭＳ Ｐゴシック"/>
                                    <a:cs typeface="+mn-cs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ＭＳ Ｐゴシック"/>
                                    <a:cs typeface="+mn-cs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ＭＳ Ｐゴシック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 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+mj-lt"/>
                    <a:ea typeface="ＭＳ Ｐゴシック"/>
                  </a:rPr>
                  <a:t>via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 the binomial model.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ＭＳ Ｐゴシック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Similar problem on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 the </a:t>
                </a:r>
                <a:r>
                  <a:rPr kumimoji="1" lang="en-US" altLang="ja-JP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momentum cut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/>
                    <a:cs typeface="+mn-cs"/>
                  </a:rPr>
                  <a:t>…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ＭＳ Ｐゴシック"/>
                  <a:cs typeface="+mn-cs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D75B9B3-C2B1-432A-9E13-E251925F5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0" y="4703260"/>
                <a:ext cx="6511230" cy="2000548"/>
              </a:xfrm>
              <a:prstGeom prst="rect">
                <a:avLst/>
              </a:prstGeom>
              <a:blipFill>
                <a:blip r:embed="rId2"/>
                <a:stretch>
                  <a:fillRect l="-1217" t="-2439" b="-6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45F6B7-1B03-43A8-86EB-B750A9B9AA8C}"/>
              </a:ext>
            </a:extLst>
          </p:cNvPr>
          <p:cNvSpPr txBox="1"/>
          <p:nvPr/>
        </p:nvSpPr>
        <p:spPr>
          <a:xfrm>
            <a:off x="268736" y="1717065"/>
            <a:ext cx="32047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proton number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9F4248-9A52-495F-9C06-E292A4F8D0DB}"/>
              </a:ext>
            </a:extLst>
          </p:cNvPr>
          <p:cNvSpPr txBox="1"/>
          <p:nvPr/>
        </p:nvSpPr>
        <p:spPr>
          <a:xfrm>
            <a:off x="4440466" y="1717064"/>
            <a:ext cx="328827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Many theories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baryon number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p^n \rangle_{\rm c}&#10;\end{align*}&lt;/body&gt;&#10;  &lt;fcolor&gt;FF000000&lt;/fcolor&gt;&#10;  &lt;bcolor&gt;FFFFFFFF&lt;/bcolor&gt;&#10;  &lt;transparent&gt;True&lt;/transparent&gt;&#10;  &lt;resolution&gt;1800&lt;/resolution&gt;&#10;  &lt;imageh&gt;283&lt;/imageh&gt;&#10;  &lt;imagew&gt;61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D6ED4DFA-DFFF-4741-BC37-514935B91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38" y="2725177"/>
            <a:ext cx="1010214" cy="46714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{\rm B}^n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12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73DB0FC1-CC19-42E1-A9F7-7AEB940A83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95" y="2748952"/>
            <a:ext cx="1010214" cy="412669"/>
          </a:xfrm>
          <a:prstGeom prst="rect">
            <a:avLst/>
          </a:prstGeom>
        </p:spPr>
      </p:pic>
      <p:sp>
        <p:nvSpPr>
          <p:cNvPr id="11" name="左右矢印 9">
            <a:extLst>
              <a:ext uri="{FF2B5EF4-FFF2-40B4-BE49-F238E27FC236}">
                <a16:creationId xmlns:a16="http://schemas.microsoft.com/office/drawing/2014/main" id="{CDF2848B-EA28-48AF-87B4-0BA6A029C339}"/>
              </a:ext>
            </a:extLst>
          </p:cNvPr>
          <p:cNvSpPr/>
          <p:nvPr/>
        </p:nvSpPr>
        <p:spPr>
          <a:xfrm>
            <a:off x="3445517" y="1921299"/>
            <a:ext cx="1008112" cy="1083156"/>
          </a:xfrm>
          <a:prstGeom prst="leftRightArrow">
            <a:avLst>
              <a:gd name="adj1" fmla="val 50000"/>
              <a:gd name="adj2" fmla="val 3454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下カーブ矢印 10">
            <a:extLst>
              <a:ext uri="{FF2B5EF4-FFF2-40B4-BE49-F238E27FC236}">
                <a16:creationId xmlns:a16="http://schemas.microsoft.com/office/drawing/2014/main" id="{8E5CF76C-0492-4C83-B358-D42B2A1FFFF1}"/>
              </a:ext>
            </a:extLst>
          </p:cNvPr>
          <p:cNvSpPr/>
          <p:nvPr/>
        </p:nvSpPr>
        <p:spPr>
          <a:xfrm flipV="1">
            <a:off x="2856523" y="3425081"/>
            <a:ext cx="2548071" cy="691393"/>
          </a:xfrm>
          <a:prstGeom prst="curvedDownArrow">
            <a:avLst>
              <a:gd name="adj1" fmla="val 55347"/>
              <a:gd name="adj2" fmla="val 128348"/>
              <a:gd name="adj3" fmla="val 42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405BE93-B4D7-4990-9445-FC132E19B59B}"/>
              </a:ext>
            </a:extLst>
          </p:cNvPr>
          <p:cNvSpPr txBox="1"/>
          <p:nvPr/>
        </p:nvSpPr>
        <p:spPr>
          <a:xfrm>
            <a:off x="1532930" y="3647540"/>
            <a:ext cx="26239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measurement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50% efficiency loss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D86B20-75D3-4317-AC33-B1A2EAC2D1EC}"/>
              </a:ext>
            </a:extLst>
          </p:cNvPr>
          <p:cNvSpPr txBox="1"/>
          <p:nvPr/>
        </p:nvSpPr>
        <p:spPr>
          <a:xfrm>
            <a:off x="7613636" y="1038648"/>
            <a:ext cx="285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2012;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F8F74A8-C17C-432F-9FA7-50A57CF448F8}"/>
              </a:ext>
            </a:extLst>
          </p:cNvPr>
          <p:cNvGrpSpPr/>
          <p:nvPr/>
        </p:nvGrpSpPr>
        <p:grpSpPr>
          <a:xfrm>
            <a:off x="5584919" y="2830810"/>
            <a:ext cx="6557754" cy="3982478"/>
            <a:chOff x="5584919" y="2830810"/>
            <a:chExt cx="6557754" cy="3982478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44789328-7239-49CA-88F1-4927A9C7F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26" t="2502"/>
            <a:stretch/>
          </p:blipFill>
          <p:spPr>
            <a:xfrm>
              <a:off x="8809452" y="3799940"/>
              <a:ext cx="3109775" cy="3013348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174548E8-5C12-49A1-970B-4878BBB03C01}"/>
                </a:ext>
              </a:extLst>
            </p:cNvPr>
            <p:cNvSpPr/>
            <p:nvPr/>
          </p:nvSpPr>
          <p:spPr>
            <a:xfrm>
              <a:off x="9429521" y="3846473"/>
              <a:ext cx="2197329" cy="2690389"/>
            </a:xfrm>
            <a:prstGeom prst="rect">
              <a:avLst/>
            </a:prstGeom>
            <a:solidFill>
              <a:srgbClr val="3333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4C2B032-03FE-41B5-9A85-C2957DDCFCD1}"/>
                </a:ext>
              </a:extLst>
            </p:cNvPr>
            <p:cNvSpPr txBox="1"/>
            <p:nvPr/>
          </p:nvSpPr>
          <p:spPr>
            <a:xfrm>
              <a:off x="9514050" y="2830810"/>
              <a:ext cx="26286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dirty="0"/>
                <a:t>Only 54% of charged particles are observed </a:t>
              </a:r>
              <a:r>
                <a:rPr lang="en-US" altLang="ja-JP" sz="2000" dirty="0"/>
                <a:t>in the momentum bin</a:t>
              </a:r>
              <a:endParaRPr kumimoji="1" lang="ja-JP" altLang="en-US" sz="2000" dirty="0"/>
            </a:p>
          </p:txBody>
        </p:sp>
        <p:sp>
          <p:nvSpPr>
            <p:cNvPr id="18" name="矢印: 下 17">
              <a:extLst>
                <a:ext uri="{FF2B5EF4-FFF2-40B4-BE49-F238E27FC236}">
                  <a16:creationId xmlns:a16="http://schemas.microsoft.com/office/drawing/2014/main" id="{74E1134C-3F6C-4400-A378-01D6DCF6EF2B}"/>
                </a:ext>
              </a:extLst>
            </p:cNvPr>
            <p:cNvSpPr/>
            <p:nvPr/>
          </p:nvSpPr>
          <p:spPr>
            <a:xfrm rot="16200000">
              <a:off x="6913219" y="4961560"/>
              <a:ext cx="381781" cy="3038381"/>
            </a:xfrm>
            <a:prstGeom prst="downArrow">
              <a:avLst>
                <a:gd name="adj1" fmla="val 50000"/>
                <a:gd name="adj2" fmla="val 99898"/>
              </a:avLst>
            </a:prstGeom>
            <a:gradFill flip="none" rotWithShape="1">
              <a:gsLst>
                <a:gs pos="17000">
                  <a:srgbClr val="152542"/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90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E3437F5-63D9-4AA6-A698-8EB12798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Time Evolution of Fluctuations</a:t>
            </a:r>
            <a:endParaRPr kumimoji="1" lang="ja-JP" altLang="en-US" dirty="0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E3B30303-E496-4B0E-9792-AB477AFF0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398036D9-09FB-4973-A1DD-D043309A0D98}"/>
              </a:ext>
            </a:extLst>
          </p:cNvPr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9" name="下矢印 6">
            <a:extLst>
              <a:ext uri="{FF2B5EF4-FFF2-40B4-BE49-F238E27FC236}">
                <a16:creationId xmlns:a16="http://schemas.microsoft.com/office/drawing/2014/main" id="{BEFC811C-041A-49A4-A029-62FB2D4F6882}"/>
              </a:ext>
            </a:extLst>
          </p:cNvPr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88C2E8C3-9F63-4DD3-AD1F-254CC6F5171A}"/>
              </a:ext>
            </a:extLst>
          </p:cNvPr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noFill/>
          <a:ln w="25400" cap="flat" cmpd="sng" algn="ctr">
            <a:solidFill>
              <a:srgbClr val="9F2936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FFD979B8-3E4A-4904-A506-E31CBBE8B051}"/>
              </a:ext>
            </a:extLst>
          </p:cNvPr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noFill/>
          <a:ln w="25400" cap="flat" cmpd="sng" algn="ctr">
            <a:solidFill>
              <a:srgbClr val="9F2936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981648B-C23A-46A9-8039-B0A5D9D66947}"/>
              </a:ext>
            </a:extLst>
          </p:cNvPr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noFill/>
          <a:ln w="25400" cap="flat" cmpd="sng" algn="ctr">
            <a:solidFill>
              <a:srgbClr val="9F2936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3842EA9-6F65-4C9B-9626-7278DDCE5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1E77142C-04B9-4288-A9BB-6E9C58F56AA5}"/>
              </a:ext>
            </a:extLst>
          </p:cNvPr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5" name="フリーフォーム 28">
            <a:extLst>
              <a:ext uri="{FF2B5EF4-FFF2-40B4-BE49-F238E27FC236}">
                <a16:creationId xmlns:a16="http://schemas.microsoft.com/office/drawing/2014/main" id="{CA8DCC24-ADA4-445A-9420-BC161851FA0E}"/>
              </a:ext>
            </a:extLst>
          </p:cNvPr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 cap="flat" cmpd="sng" algn="ctr">
            <a:solidFill>
              <a:srgbClr val="FFC000">
                <a:alpha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F70B2D18-FD24-4FFF-9631-E6FF849BE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87" name="フリーフォーム 85">
            <a:extLst>
              <a:ext uri="{FF2B5EF4-FFF2-40B4-BE49-F238E27FC236}">
                <a16:creationId xmlns:a16="http://schemas.microsoft.com/office/drawing/2014/main" id="{AA65FC78-87D6-4E58-8716-D05B87DED730}"/>
              </a:ext>
            </a:extLst>
          </p:cNvPr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 cap="flat" cmpd="sng" algn="ctr">
            <a:solidFill>
              <a:srgbClr val="003300">
                <a:alpha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2138880-12DA-4A97-BE73-B1E30AEC5CBD}"/>
              </a:ext>
            </a:extLst>
          </p:cNvPr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prstClr val="white"/>
                </a:solidFill>
                <a:latin typeface="Calibri"/>
                <a:ea typeface="ＭＳ Ｐゴシック"/>
              </a:rPr>
              <a:t>Hadronic</a:t>
            </a:r>
            <a:endParaRPr lang="ja-JP" altLang="en-US" sz="240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9F19F444-A7E7-4268-93CA-D0FD2308B81C}"/>
              </a:ext>
            </a:extLst>
          </p:cNvPr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prstClr val="white"/>
                </a:solidFill>
                <a:latin typeface="Calibri"/>
                <a:ea typeface="ＭＳ Ｐゴシック"/>
              </a:rPr>
              <a:t>QGP</a:t>
            </a:r>
            <a:endParaRPr lang="ja-JP" altLang="en-US" sz="240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D6D4D073-E6A9-41AC-A1D0-1E19C16AFC7B}"/>
              </a:ext>
            </a:extLst>
          </p:cNvPr>
          <p:cNvCxnSpPr>
            <a:cxnSpLocks/>
            <a:endCxn id="113" idx="2"/>
          </p:cNvCxnSpPr>
          <p:nvPr/>
        </p:nvCxnSpPr>
        <p:spPr>
          <a:xfrm flipH="1" flipV="1">
            <a:off x="-396552" y="1873965"/>
            <a:ext cx="1368152" cy="4363347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113" name="二等辺三角形 112">
            <a:extLst>
              <a:ext uri="{FF2B5EF4-FFF2-40B4-BE49-F238E27FC236}">
                <a16:creationId xmlns:a16="http://schemas.microsoft.com/office/drawing/2014/main" id="{063627AB-F971-4F1D-8635-D5793E714E96}"/>
              </a:ext>
            </a:extLst>
          </p:cNvPr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1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25BE4BF9-67CA-4184-A657-D2AF0990A8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9E11AE6E-28E8-4343-B256-DDD3F222A3B4}"/>
              </a:ext>
            </a:extLst>
          </p:cNvPr>
          <p:cNvGrpSpPr/>
          <p:nvPr/>
        </p:nvGrpSpPr>
        <p:grpSpPr>
          <a:xfrm>
            <a:off x="2614499" y="4648597"/>
            <a:ext cx="2952328" cy="2160240"/>
            <a:chOff x="4637049" y="3851642"/>
            <a:chExt cx="2952328" cy="2160240"/>
          </a:xfrm>
        </p:grpSpPr>
        <p:sp>
          <p:nvSpPr>
            <p:cNvPr id="119" name="四角形吹き出し 86">
              <a:extLst>
                <a:ext uri="{FF2B5EF4-FFF2-40B4-BE49-F238E27FC236}">
                  <a16:creationId xmlns:a16="http://schemas.microsoft.com/office/drawing/2014/main" id="{247AEBDB-43DA-49D6-AC4D-FF189D78072E}"/>
                </a:ext>
              </a:extLst>
            </p:cNvPr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84432"/>
                <a:gd name="adj2" fmla="val -65425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B9E7F758-D63C-4071-B629-4F258DB2B36A}"/>
                </a:ext>
              </a:extLst>
            </p:cNvPr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AFE6FDE3-68FE-4F41-B39C-FB756148F1D1}"/>
                </a:ext>
              </a:extLst>
            </p:cNvPr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BC7FD9E7-A077-4DA1-B84A-7496A5858677}"/>
                </a:ext>
              </a:extLst>
            </p:cNvPr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B3617540-03FB-49EA-9B80-686177278370}"/>
                </a:ext>
              </a:extLst>
            </p:cNvPr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1E89FD0A-1136-4FEC-A7B8-4A94069D74DE}"/>
                </a:ext>
              </a:extLst>
            </p:cNvPr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E99DDEE8-718D-4DCE-A240-6D92131CD9D2}"/>
                </a:ext>
              </a:extLst>
            </p:cNvPr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正方形/長方形 125">
              <a:extLst>
                <a:ext uri="{FF2B5EF4-FFF2-40B4-BE49-F238E27FC236}">
                  <a16:creationId xmlns:a16="http://schemas.microsoft.com/office/drawing/2014/main" id="{C05D92D1-08DB-4778-A2BA-DC96E8D56845}"/>
                </a:ext>
              </a:extLst>
            </p:cNvPr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7" name="正方形/長方形 126">
              <a:extLst>
                <a:ext uri="{FF2B5EF4-FFF2-40B4-BE49-F238E27FC236}">
                  <a16:creationId xmlns:a16="http://schemas.microsoft.com/office/drawing/2014/main" id="{1398A766-4C1C-41D3-9491-502FF796B482}"/>
                </a:ext>
              </a:extLst>
            </p:cNvPr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正方形/長方形 127">
              <a:extLst>
                <a:ext uri="{FF2B5EF4-FFF2-40B4-BE49-F238E27FC236}">
                  <a16:creationId xmlns:a16="http://schemas.microsoft.com/office/drawing/2014/main" id="{583A8EDD-55CC-44C1-86D4-79694F69656C}"/>
                </a:ext>
              </a:extLst>
            </p:cNvPr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正方形/長方形 128">
              <a:extLst>
                <a:ext uri="{FF2B5EF4-FFF2-40B4-BE49-F238E27FC236}">
                  <a16:creationId xmlns:a16="http://schemas.microsoft.com/office/drawing/2014/main" id="{624BB35E-A625-48D8-B5B2-153ECCBE16B1}"/>
                </a:ext>
              </a:extLst>
            </p:cNvPr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正方形/長方形 129">
              <a:extLst>
                <a:ext uri="{FF2B5EF4-FFF2-40B4-BE49-F238E27FC236}">
                  <a16:creationId xmlns:a16="http://schemas.microsoft.com/office/drawing/2014/main" id="{0A84BA79-BC52-43C7-921F-8FA8E92EA8DE}"/>
                </a:ext>
              </a:extLst>
            </p:cNvPr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31" name="直線矢印コネクタ 130">
              <a:extLst>
                <a:ext uri="{FF2B5EF4-FFF2-40B4-BE49-F238E27FC236}">
                  <a16:creationId xmlns:a16="http://schemas.microsoft.com/office/drawing/2014/main" id="{2335EDDF-46E9-4E78-B4ED-4770A057DB45}"/>
                </a:ext>
              </a:extLst>
            </p:cNvPr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矢印コネクタ 131">
              <a:extLst>
                <a:ext uri="{FF2B5EF4-FFF2-40B4-BE49-F238E27FC236}">
                  <a16:creationId xmlns:a16="http://schemas.microsoft.com/office/drawing/2014/main" id="{BDB7CC04-DECC-4ACA-BBC5-480345DFB6BD}"/>
                </a:ext>
              </a:extLst>
            </p:cNvPr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9DEAC436-7E1E-4254-AB44-BF2B22BA7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34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>
              <a:extLst>
                <a:ext uri="{FF2B5EF4-FFF2-40B4-BE49-F238E27FC236}">
                  <a16:creationId xmlns:a16="http://schemas.microsoft.com/office/drawing/2014/main" id="{DB055F74-85A7-4BDD-973A-428924C17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9D35C96A-9068-438C-8A55-38C17D446E8A}"/>
              </a:ext>
            </a:extLst>
          </p:cNvPr>
          <p:cNvGrpSpPr/>
          <p:nvPr/>
        </p:nvGrpSpPr>
        <p:grpSpPr>
          <a:xfrm>
            <a:off x="3527571" y="2838179"/>
            <a:ext cx="2952328" cy="2160240"/>
            <a:chOff x="4637049" y="3851642"/>
            <a:chExt cx="2952328" cy="2160240"/>
          </a:xfrm>
        </p:grpSpPr>
        <p:sp>
          <p:nvSpPr>
            <p:cNvPr id="137" name="四角形吹き出し 106">
              <a:extLst>
                <a:ext uri="{FF2B5EF4-FFF2-40B4-BE49-F238E27FC236}">
                  <a16:creationId xmlns:a16="http://schemas.microsoft.com/office/drawing/2014/main" id="{800F7FCC-5E20-40CC-BE2A-5920AD822F3F}"/>
                </a:ext>
              </a:extLst>
            </p:cNvPr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104060"/>
                <a:gd name="adj2" fmla="val -3684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正方形/長方形 137">
              <a:extLst>
                <a:ext uri="{FF2B5EF4-FFF2-40B4-BE49-F238E27FC236}">
                  <a16:creationId xmlns:a16="http://schemas.microsoft.com/office/drawing/2014/main" id="{855A6357-CDAD-4C3D-BEB0-4FC527383772}"/>
                </a:ext>
              </a:extLst>
            </p:cNvPr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22FCF0D4-B9CB-4D63-A77D-9989B9416254}"/>
                </a:ext>
              </a:extLst>
            </p:cNvPr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正方形/長方形 139">
              <a:extLst>
                <a:ext uri="{FF2B5EF4-FFF2-40B4-BE49-F238E27FC236}">
                  <a16:creationId xmlns:a16="http://schemas.microsoft.com/office/drawing/2014/main" id="{D7BCE588-C5EC-4FC6-9529-DD423DE18AC6}"/>
                </a:ext>
              </a:extLst>
            </p:cNvPr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1" name="正方形/長方形 140">
              <a:extLst>
                <a:ext uri="{FF2B5EF4-FFF2-40B4-BE49-F238E27FC236}">
                  <a16:creationId xmlns:a16="http://schemas.microsoft.com/office/drawing/2014/main" id="{024D77D4-56E0-4FA2-B87E-E59846887DD8}"/>
                </a:ext>
              </a:extLst>
            </p:cNvPr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正方形/長方形 141">
              <a:extLst>
                <a:ext uri="{FF2B5EF4-FFF2-40B4-BE49-F238E27FC236}">
                  <a16:creationId xmlns:a16="http://schemas.microsoft.com/office/drawing/2014/main" id="{722DB9BC-9714-45C7-9926-DB0FCD9CFA34}"/>
                </a:ext>
              </a:extLst>
            </p:cNvPr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正方形/長方形 142">
              <a:extLst>
                <a:ext uri="{FF2B5EF4-FFF2-40B4-BE49-F238E27FC236}">
                  <a16:creationId xmlns:a16="http://schemas.microsoft.com/office/drawing/2014/main" id="{59408152-0D37-4FC9-BF24-0124DD810CD7}"/>
                </a:ext>
              </a:extLst>
            </p:cNvPr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4" name="正方形/長方形 143">
              <a:extLst>
                <a:ext uri="{FF2B5EF4-FFF2-40B4-BE49-F238E27FC236}">
                  <a16:creationId xmlns:a16="http://schemas.microsoft.com/office/drawing/2014/main" id="{D8316EE5-A0A5-48B5-A13E-05B060DD01FA}"/>
                </a:ext>
              </a:extLst>
            </p:cNvPr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CE804D65-E36E-461A-B18A-8E1801AE783C}"/>
                </a:ext>
              </a:extLst>
            </p:cNvPr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88D6BE59-5077-494F-9125-6C20470EE75C}"/>
                </a:ext>
              </a:extLst>
            </p:cNvPr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CFF04411-4F42-4E03-B906-643D048EE33D}"/>
                </a:ext>
              </a:extLst>
            </p:cNvPr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8" name="正方形/長方形 147">
              <a:extLst>
                <a:ext uri="{FF2B5EF4-FFF2-40B4-BE49-F238E27FC236}">
                  <a16:creationId xmlns:a16="http://schemas.microsoft.com/office/drawing/2014/main" id="{05DC436F-5D49-4E7C-B22D-9AFBE9DFC420}"/>
                </a:ext>
              </a:extLst>
            </p:cNvPr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49" name="直線矢印コネクタ 148">
              <a:extLst>
                <a:ext uri="{FF2B5EF4-FFF2-40B4-BE49-F238E27FC236}">
                  <a16:creationId xmlns:a16="http://schemas.microsoft.com/office/drawing/2014/main" id="{AE9A720A-AAF1-491A-9EE3-F0769F73B0E1}"/>
                </a:ext>
              </a:extLst>
            </p:cNvPr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矢印コネクタ 149">
              <a:extLst>
                <a:ext uri="{FF2B5EF4-FFF2-40B4-BE49-F238E27FC236}">
                  <a16:creationId xmlns:a16="http://schemas.microsoft.com/office/drawing/2014/main" id="{0528691A-C6F7-4FD8-B842-5803AD361EC2}"/>
                </a:ext>
              </a:extLst>
            </p:cNvPr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F42FAA25-2879-47F7-96EE-FEE5CA2B5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5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>
              <a:extLst>
                <a:ext uri="{FF2B5EF4-FFF2-40B4-BE49-F238E27FC236}">
                  <a16:creationId xmlns:a16="http://schemas.microsoft.com/office/drawing/2014/main" id="{F2CED782-D13E-4553-8DDD-7AFB74DF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67A63B34-7B59-40DA-AAEF-C6F02C4A8C0A}"/>
              </a:ext>
            </a:extLst>
          </p:cNvPr>
          <p:cNvGrpSpPr/>
          <p:nvPr/>
        </p:nvGrpSpPr>
        <p:grpSpPr>
          <a:xfrm>
            <a:off x="4318048" y="965971"/>
            <a:ext cx="2952328" cy="2160240"/>
            <a:chOff x="4785434" y="1196752"/>
            <a:chExt cx="2952328" cy="2160240"/>
          </a:xfrm>
        </p:grpSpPr>
        <p:sp>
          <p:nvSpPr>
            <p:cNvPr id="154" name="四角形吹き出し 123">
              <a:extLst>
                <a:ext uri="{FF2B5EF4-FFF2-40B4-BE49-F238E27FC236}">
                  <a16:creationId xmlns:a16="http://schemas.microsoft.com/office/drawing/2014/main" id="{653394AF-8FA4-4D87-AA97-E62058226C16}"/>
                </a:ext>
              </a:extLst>
            </p:cNvPr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116289"/>
                <a:gd name="adj2" fmla="val -1920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正方形/長方形 154">
              <a:extLst>
                <a:ext uri="{FF2B5EF4-FFF2-40B4-BE49-F238E27FC236}">
                  <a16:creationId xmlns:a16="http://schemas.microsoft.com/office/drawing/2014/main" id="{56DFD367-3AE9-4D89-9113-C25BA7866654}"/>
                </a:ext>
              </a:extLst>
            </p:cNvPr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6" name="正方形/長方形 155">
              <a:extLst>
                <a:ext uri="{FF2B5EF4-FFF2-40B4-BE49-F238E27FC236}">
                  <a16:creationId xmlns:a16="http://schemas.microsoft.com/office/drawing/2014/main" id="{7B629D06-0C4F-4655-8AF3-DCC03683FCB9}"/>
                </a:ext>
              </a:extLst>
            </p:cNvPr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7" name="正方形/長方形 156">
              <a:extLst>
                <a:ext uri="{FF2B5EF4-FFF2-40B4-BE49-F238E27FC236}">
                  <a16:creationId xmlns:a16="http://schemas.microsoft.com/office/drawing/2014/main" id="{AEAB212E-7C18-4499-815A-661527CC0C50}"/>
                </a:ext>
              </a:extLst>
            </p:cNvPr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8" name="正方形/長方形 157">
              <a:extLst>
                <a:ext uri="{FF2B5EF4-FFF2-40B4-BE49-F238E27FC236}">
                  <a16:creationId xmlns:a16="http://schemas.microsoft.com/office/drawing/2014/main" id="{6BA18833-89C3-43D9-9905-0134B957F216}"/>
                </a:ext>
              </a:extLst>
            </p:cNvPr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F593BED1-7B21-4444-80C5-994E2FF57510}"/>
                </a:ext>
              </a:extLst>
            </p:cNvPr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0" name="正方形/長方形 159">
              <a:extLst>
                <a:ext uri="{FF2B5EF4-FFF2-40B4-BE49-F238E27FC236}">
                  <a16:creationId xmlns:a16="http://schemas.microsoft.com/office/drawing/2014/main" id="{BA94BF1D-CD11-4B34-BD2B-1CB9322D507F}"/>
                </a:ext>
              </a:extLst>
            </p:cNvPr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1" name="正方形/長方形 160">
              <a:extLst>
                <a:ext uri="{FF2B5EF4-FFF2-40B4-BE49-F238E27FC236}">
                  <a16:creationId xmlns:a16="http://schemas.microsoft.com/office/drawing/2014/main" id="{BCEB2333-1A20-4E32-AB38-72C7251A98EE}"/>
                </a:ext>
              </a:extLst>
            </p:cNvPr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2" name="正方形/長方形 161">
              <a:extLst>
                <a:ext uri="{FF2B5EF4-FFF2-40B4-BE49-F238E27FC236}">
                  <a16:creationId xmlns:a16="http://schemas.microsoft.com/office/drawing/2014/main" id="{FC4F5B24-E6E6-4A2E-88FC-4ED47CD26EFD}"/>
                </a:ext>
              </a:extLst>
            </p:cNvPr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685136A0-9522-42E3-B090-D814A57CEB67}"/>
                </a:ext>
              </a:extLst>
            </p:cNvPr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id="{6EFDCBC8-C969-43F4-AE3E-EBCE2500877A}"/>
                </a:ext>
              </a:extLst>
            </p:cNvPr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5" name="正方形/長方形 164">
              <a:extLst>
                <a:ext uri="{FF2B5EF4-FFF2-40B4-BE49-F238E27FC236}">
                  <a16:creationId xmlns:a16="http://schemas.microsoft.com/office/drawing/2014/main" id="{14D21FFA-28C1-4BCB-A630-AEDD17AC8027}"/>
                </a:ext>
              </a:extLst>
            </p:cNvPr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6" name="正方形/長方形 165">
              <a:extLst>
                <a:ext uri="{FF2B5EF4-FFF2-40B4-BE49-F238E27FC236}">
                  <a16:creationId xmlns:a16="http://schemas.microsoft.com/office/drawing/2014/main" id="{22F4FAA2-EF98-4475-9B7B-55F4214A9B50}"/>
                </a:ext>
              </a:extLst>
            </p:cNvPr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DFC29FCA-6E19-494B-9CF1-3706AD411882}"/>
                </a:ext>
              </a:extLst>
            </p:cNvPr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68" name="直線矢印コネクタ 167">
              <a:extLst>
                <a:ext uri="{FF2B5EF4-FFF2-40B4-BE49-F238E27FC236}">
                  <a16:creationId xmlns:a16="http://schemas.microsoft.com/office/drawing/2014/main" id="{4F0A9BBD-EAFA-4CD5-B245-778557B8856F}"/>
                </a:ext>
              </a:extLst>
            </p:cNvPr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矢印コネクタ 168">
              <a:extLst>
                <a:ext uri="{FF2B5EF4-FFF2-40B4-BE49-F238E27FC236}">
                  <a16:creationId xmlns:a16="http://schemas.microsoft.com/office/drawing/2014/main" id="{837826BA-F979-4B41-B569-F7B1138C4E20}"/>
                </a:ext>
              </a:extLst>
            </p:cNvPr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416A7320-3993-41C0-B7A9-413D63743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17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>
              <a:extLst>
                <a:ext uri="{FF2B5EF4-FFF2-40B4-BE49-F238E27FC236}">
                  <a16:creationId xmlns:a16="http://schemas.microsoft.com/office/drawing/2014/main" id="{796F6EAF-5ABF-47E5-8C7E-91DAC17FA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669889C7-2D06-4D02-81FE-DD675A5697A7}"/>
              </a:ext>
            </a:extLst>
          </p:cNvPr>
          <p:cNvGrpSpPr/>
          <p:nvPr/>
        </p:nvGrpSpPr>
        <p:grpSpPr>
          <a:xfrm>
            <a:off x="6159167" y="4440633"/>
            <a:ext cx="4329498" cy="1971054"/>
            <a:chOff x="6159167" y="4440633"/>
            <a:chExt cx="4329498" cy="19710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" name="テキスト ボックス 134">
                  <a:extLst>
                    <a:ext uri="{FF2B5EF4-FFF2-40B4-BE49-F238E27FC236}">
                      <a16:creationId xmlns:a16="http://schemas.microsoft.com/office/drawing/2014/main" id="{ED95A6DF-685F-4E86-9AF5-2418C525030A}"/>
                    </a:ext>
                  </a:extLst>
                </p:cNvPr>
                <p:cNvSpPr txBox="1"/>
                <p:nvPr/>
              </p:nvSpPr>
              <p:spPr>
                <a:xfrm>
                  <a:off x="7019959" y="5203780"/>
                  <a:ext cx="346870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Fluctuations in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altLang="ja-JP" sz="2400" dirty="0"/>
                    <a:t> </a:t>
                  </a:r>
                  <a:r>
                    <a:rPr kumimoji="1" lang="en-US" altLang="ja-JP" sz="2400" dirty="0"/>
                    <a:t>continue</a:t>
                  </a:r>
                  <a:r>
                    <a:rPr lang="en-US" altLang="ja-JP" sz="2400" dirty="0"/>
                    <a:t> </a:t>
                  </a:r>
                </a:p>
                <a:p>
                  <a:r>
                    <a:rPr lang="en-US" altLang="ja-JP" sz="2400" dirty="0"/>
                    <a:t>to change until</a:t>
                  </a:r>
                  <a:r>
                    <a:rPr kumimoji="1" lang="en-US" altLang="ja-JP" sz="2400" dirty="0"/>
                    <a:t> kinetic </a:t>
                  </a:r>
                  <a:r>
                    <a:rPr kumimoji="1" lang="en-US" altLang="ja-JP" sz="2400" dirty="0" err="1"/>
                    <a:t>f.o</a:t>
                  </a:r>
                  <a:r>
                    <a:rPr kumimoji="1" lang="en-US" altLang="ja-JP" sz="2400" dirty="0"/>
                    <a:t>.</a:t>
                  </a:r>
                  <a:endParaRPr kumimoji="1" lang="ja-JP" altLang="en-US" sz="2400" dirty="0"/>
                </a:p>
              </p:txBody>
            </p:sp>
          </mc:Choice>
          <mc:Fallback>
            <p:sp>
              <p:nvSpPr>
                <p:cNvPr id="135" name="テキスト ボックス 134">
                  <a:extLst>
                    <a:ext uri="{FF2B5EF4-FFF2-40B4-BE49-F238E27FC236}">
                      <a16:creationId xmlns:a16="http://schemas.microsoft.com/office/drawing/2014/main" id="{ED95A6DF-685F-4E86-9AF5-2418C5250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959" y="5203780"/>
                  <a:ext cx="3468706" cy="830997"/>
                </a:xfrm>
                <a:prstGeom prst="rect">
                  <a:avLst/>
                </a:prstGeom>
                <a:blipFill>
                  <a:blip r:embed="rId8"/>
                  <a:stretch>
                    <a:fillRect l="-2812" t="-5882" r="-1582" b="-161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2" name="下カーブ矢印 10">
              <a:extLst>
                <a:ext uri="{FF2B5EF4-FFF2-40B4-BE49-F238E27FC236}">
                  <a16:creationId xmlns:a16="http://schemas.microsoft.com/office/drawing/2014/main" id="{3F77E9F9-4AA2-49D6-A06B-54122EA0253E}"/>
                </a:ext>
              </a:extLst>
            </p:cNvPr>
            <p:cNvSpPr/>
            <p:nvPr/>
          </p:nvSpPr>
          <p:spPr>
            <a:xfrm rot="18233857" flipV="1">
              <a:off x="5554890" y="5044910"/>
              <a:ext cx="1971054" cy="762499"/>
            </a:xfrm>
            <a:prstGeom prst="curvedDownArrow">
              <a:avLst>
                <a:gd name="adj1" fmla="val 34770"/>
                <a:gd name="adj2" fmla="val 72833"/>
                <a:gd name="adj3" fmla="val 319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C7FBC40D-13DE-46BF-97A2-CEA4FD140EF2}"/>
              </a:ext>
            </a:extLst>
          </p:cNvPr>
          <p:cNvGrpSpPr/>
          <p:nvPr/>
        </p:nvGrpSpPr>
        <p:grpSpPr>
          <a:xfrm>
            <a:off x="7262157" y="2217009"/>
            <a:ext cx="4256512" cy="2049819"/>
            <a:chOff x="7262157" y="2217009"/>
            <a:chExt cx="4256512" cy="20498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テキスト ボックス 116">
                  <a:extLst>
                    <a:ext uri="{FF2B5EF4-FFF2-40B4-BE49-F238E27FC236}">
                      <a16:creationId xmlns:a16="http://schemas.microsoft.com/office/drawing/2014/main" id="{9D400952-429F-450C-9A00-0519D1F61F63}"/>
                    </a:ext>
                  </a:extLst>
                </p:cNvPr>
                <p:cNvSpPr txBox="1"/>
                <p:nvPr/>
              </p:nvSpPr>
              <p:spPr>
                <a:xfrm>
                  <a:off x="8181473" y="2789500"/>
                  <a:ext cx="3337196" cy="14773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Distributions in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kumimoji="1" lang="en-US" altLang="ja-JP" sz="2400" dirty="0"/>
                    <a:t> and</a:t>
                  </a:r>
                  <a:endParaRPr lang="en-US" altLang="ja-JP" sz="2400" dirty="0"/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altLang="ja-JP" sz="2400" dirty="0"/>
                    <a:t> are different due to</a:t>
                  </a:r>
                </a:p>
                <a:p>
                  <a:r>
                    <a:rPr kumimoji="1" lang="en-US" altLang="ja-JP" sz="2400" dirty="0"/>
                    <a:t>“thermal blurring”.</a:t>
                  </a:r>
                </a:p>
                <a:p>
                  <a:pPr algn="r"/>
                  <a:r>
                    <a:rPr lang="en-US" altLang="ja-JP" dirty="0">
                      <a:solidFill>
                        <a:srgbClr val="002060"/>
                      </a:solidFill>
                    </a:rPr>
                    <a:t>Ohnishi, MK, Asakawa, PRC(2016)</a:t>
                  </a:r>
                  <a:endParaRPr kumimoji="1" lang="ja-JP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17" name="テキスト ボックス 116">
                  <a:extLst>
                    <a:ext uri="{FF2B5EF4-FFF2-40B4-BE49-F238E27FC236}">
                      <a16:creationId xmlns:a16="http://schemas.microsoft.com/office/drawing/2014/main" id="{9D400952-429F-450C-9A00-0519D1F61F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1473" y="2789500"/>
                  <a:ext cx="3337196" cy="1477328"/>
                </a:xfrm>
                <a:prstGeom prst="rect">
                  <a:avLst/>
                </a:prstGeom>
                <a:blipFill>
                  <a:blip r:embed="rId9"/>
                  <a:stretch>
                    <a:fillRect l="-2737" t="-3306" r="-1460" b="-57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下カーブ矢印 10">
              <a:extLst>
                <a:ext uri="{FF2B5EF4-FFF2-40B4-BE49-F238E27FC236}">
                  <a16:creationId xmlns:a16="http://schemas.microsoft.com/office/drawing/2014/main" id="{BB03A1C0-2D78-48CC-87FA-09F2EF286775}"/>
                </a:ext>
              </a:extLst>
            </p:cNvPr>
            <p:cNvSpPr/>
            <p:nvPr/>
          </p:nvSpPr>
          <p:spPr>
            <a:xfrm rot="18233857" flipV="1">
              <a:off x="6657880" y="2821286"/>
              <a:ext cx="1971054" cy="762499"/>
            </a:xfrm>
            <a:prstGeom prst="curvedDownArrow">
              <a:avLst>
                <a:gd name="adj1" fmla="val 34770"/>
                <a:gd name="adj2" fmla="val 72833"/>
                <a:gd name="adj3" fmla="val 319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6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FDBFA7C-D5F9-4C24-89A7-D1996D14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Evolution in Brownian Particle Model</a:t>
            </a:r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FED3018-5430-4249-984B-02DD89DE420A}"/>
              </a:ext>
            </a:extLst>
          </p:cNvPr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AE9AB90-E177-45BA-96CD-07D06DBC5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4B2496-0AA3-4E3B-A769-A4CAD9D3D88A}"/>
              </a:ext>
            </a:extLst>
          </p:cNvPr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60FFC4-BA96-48F8-B868-8EF637B79453}"/>
              </a:ext>
            </a:extLst>
          </p:cNvPr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4">
            <a:extLst>
              <a:ext uri="{FF2B5EF4-FFF2-40B4-BE49-F238E27FC236}">
                <a16:creationId xmlns:a16="http://schemas.microsoft.com/office/drawing/2014/main" id="{8AEEBEB4-2DD2-408F-BA22-186E4A50F985}"/>
              </a:ext>
            </a:extLst>
          </p:cNvPr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11">
            <a:extLst>
              <a:ext uri="{FF2B5EF4-FFF2-40B4-BE49-F238E27FC236}">
                <a16:creationId xmlns:a16="http://schemas.microsoft.com/office/drawing/2014/main" id="{67F5533C-B899-4F02-9E57-CF7C647F4E84}"/>
              </a:ext>
            </a:extLst>
          </p:cNvPr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12">
            <a:extLst>
              <a:ext uri="{FF2B5EF4-FFF2-40B4-BE49-F238E27FC236}">
                <a16:creationId xmlns:a16="http://schemas.microsoft.com/office/drawing/2014/main" id="{58274860-CBF1-4C67-81AF-E6F0B23D6B67}"/>
              </a:ext>
            </a:extLst>
          </p:cNvPr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3">
            <a:extLst>
              <a:ext uri="{FF2B5EF4-FFF2-40B4-BE49-F238E27FC236}">
                <a16:creationId xmlns:a16="http://schemas.microsoft.com/office/drawing/2014/main" id="{3513105D-8225-4908-AA65-480CD3A95BAB}"/>
              </a:ext>
            </a:extLst>
          </p:cNvPr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4">
            <a:extLst>
              <a:ext uri="{FF2B5EF4-FFF2-40B4-BE49-F238E27FC236}">
                <a16:creationId xmlns:a16="http://schemas.microsoft.com/office/drawing/2014/main" id="{84A83684-E590-441D-953B-ACD15C26A486}"/>
              </a:ext>
            </a:extLst>
          </p:cNvPr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20">
            <a:extLst>
              <a:ext uri="{FF2B5EF4-FFF2-40B4-BE49-F238E27FC236}">
                <a16:creationId xmlns:a16="http://schemas.microsoft.com/office/drawing/2014/main" id="{9050ABEE-86F3-403D-A5B5-62FAB0402F7F}"/>
              </a:ext>
            </a:extLst>
          </p:cNvPr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21">
            <a:extLst>
              <a:ext uri="{FF2B5EF4-FFF2-40B4-BE49-F238E27FC236}">
                <a16:creationId xmlns:a16="http://schemas.microsoft.com/office/drawing/2014/main" id="{6A990D0D-97B7-4AD5-89C1-23D996EE9741}"/>
              </a:ext>
            </a:extLst>
          </p:cNvPr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22">
            <a:extLst>
              <a:ext uri="{FF2B5EF4-FFF2-40B4-BE49-F238E27FC236}">
                <a16:creationId xmlns:a16="http://schemas.microsoft.com/office/drawing/2014/main" id="{895593EE-5B7C-497F-A551-CEA7CBFAA41A}"/>
              </a:ext>
            </a:extLst>
          </p:cNvPr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23">
            <a:extLst>
              <a:ext uri="{FF2B5EF4-FFF2-40B4-BE49-F238E27FC236}">
                <a16:creationId xmlns:a16="http://schemas.microsoft.com/office/drawing/2014/main" id="{158DC59A-48EF-49DD-B0D7-BC651E736480}"/>
              </a:ext>
            </a:extLst>
          </p:cNvPr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24">
            <a:extLst>
              <a:ext uri="{FF2B5EF4-FFF2-40B4-BE49-F238E27FC236}">
                <a16:creationId xmlns:a16="http://schemas.microsoft.com/office/drawing/2014/main" id="{8D71F180-2328-4473-9E30-CA9C1FE9EFB8}"/>
              </a:ext>
            </a:extLst>
          </p:cNvPr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26">
            <a:extLst>
              <a:ext uri="{FF2B5EF4-FFF2-40B4-BE49-F238E27FC236}">
                <a16:creationId xmlns:a16="http://schemas.microsoft.com/office/drawing/2014/main" id="{64AC3330-0FA7-4087-A968-6C12D3374B0B}"/>
              </a:ext>
            </a:extLst>
          </p:cNvPr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27">
            <a:extLst>
              <a:ext uri="{FF2B5EF4-FFF2-40B4-BE49-F238E27FC236}">
                <a16:creationId xmlns:a16="http://schemas.microsoft.com/office/drawing/2014/main" id="{F76F1D77-A691-46D0-B25C-E2804C53FD9B}"/>
              </a:ext>
            </a:extLst>
          </p:cNvPr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29">
            <a:extLst>
              <a:ext uri="{FF2B5EF4-FFF2-40B4-BE49-F238E27FC236}">
                <a16:creationId xmlns:a16="http://schemas.microsoft.com/office/drawing/2014/main" id="{AEC64311-E29A-4220-8DC5-8FD3951AC8AC}"/>
              </a:ext>
            </a:extLst>
          </p:cNvPr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30">
            <a:extLst>
              <a:ext uri="{FF2B5EF4-FFF2-40B4-BE49-F238E27FC236}">
                <a16:creationId xmlns:a16="http://schemas.microsoft.com/office/drawing/2014/main" id="{E5E05F8D-929C-47F6-ABCC-CC76F58B6081}"/>
              </a:ext>
            </a:extLst>
          </p:cNvPr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32">
            <a:extLst>
              <a:ext uri="{FF2B5EF4-FFF2-40B4-BE49-F238E27FC236}">
                <a16:creationId xmlns:a16="http://schemas.microsoft.com/office/drawing/2014/main" id="{C6D6E9BF-CD25-4E29-B410-5D8805AA2397}"/>
              </a:ext>
            </a:extLst>
          </p:cNvPr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33">
            <a:extLst>
              <a:ext uri="{FF2B5EF4-FFF2-40B4-BE49-F238E27FC236}">
                <a16:creationId xmlns:a16="http://schemas.microsoft.com/office/drawing/2014/main" id="{8EF91B58-A7B1-49DB-8AEC-05A0D17F3EF9}"/>
              </a:ext>
            </a:extLst>
          </p:cNvPr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34">
            <a:extLst>
              <a:ext uri="{FF2B5EF4-FFF2-40B4-BE49-F238E27FC236}">
                <a16:creationId xmlns:a16="http://schemas.microsoft.com/office/drawing/2014/main" id="{55E8E752-FD36-40A1-B656-A8EBA5713D35}"/>
              </a:ext>
            </a:extLst>
          </p:cNvPr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37">
            <a:extLst>
              <a:ext uri="{FF2B5EF4-FFF2-40B4-BE49-F238E27FC236}">
                <a16:creationId xmlns:a16="http://schemas.microsoft.com/office/drawing/2014/main" id="{C824964A-A4F9-43BE-8A85-60EA4CC94059}"/>
              </a:ext>
            </a:extLst>
          </p:cNvPr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38">
            <a:extLst>
              <a:ext uri="{FF2B5EF4-FFF2-40B4-BE49-F238E27FC236}">
                <a16:creationId xmlns:a16="http://schemas.microsoft.com/office/drawing/2014/main" id="{89039800-C0A5-48C3-883F-49AF4A6542EE}"/>
              </a:ext>
            </a:extLst>
          </p:cNvPr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39">
            <a:extLst>
              <a:ext uri="{FF2B5EF4-FFF2-40B4-BE49-F238E27FC236}">
                <a16:creationId xmlns:a16="http://schemas.microsoft.com/office/drawing/2014/main" id="{7A41E0B9-63CF-4ABC-9FC3-4484173ABAEE}"/>
              </a:ext>
            </a:extLst>
          </p:cNvPr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88">
            <a:extLst>
              <a:ext uri="{FF2B5EF4-FFF2-40B4-BE49-F238E27FC236}">
                <a16:creationId xmlns:a16="http://schemas.microsoft.com/office/drawing/2014/main" id="{C41F3B8E-931A-459C-86C0-7D385F837AFF}"/>
              </a:ext>
            </a:extLst>
          </p:cNvPr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89">
            <a:extLst>
              <a:ext uri="{FF2B5EF4-FFF2-40B4-BE49-F238E27FC236}">
                <a16:creationId xmlns:a16="http://schemas.microsoft.com/office/drawing/2014/main" id="{38E979C9-97A9-4A9F-AF56-914C78B3AA43}"/>
              </a:ext>
            </a:extLst>
          </p:cNvPr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90">
            <a:extLst>
              <a:ext uri="{FF2B5EF4-FFF2-40B4-BE49-F238E27FC236}">
                <a16:creationId xmlns:a16="http://schemas.microsoft.com/office/drawing/2014/main" id="{DC815FF6-2DFB-4384-BF4B-700B0F1DD7F8}"/>
              </a:ext>
            </a:extLst>
          </p:cNvPr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91">
            <a:extLst>
              <a:ext uri="{FF2B5EF4-FFF2-40B4-BE49-F238E27FC236}">
                <a16:creationId xmlns:a16="http://schemas.microsoft.com/office/drawing/2014/main" id="{55E3B9AF-A024-4CA2-8BC8-3E3CEA7ABCAB}"/>
              </a:ext>
            </a:extLst>
          </p:cNvPr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92">
            <a:extLst>
              <a:ext uri="{FF2B5EF4-FFF2-40B4-BE49-F238E27FC236}">
                <a16:creationId xmlns:a16="http://schemas.microsoft.com/office/drawing/2014/main" id="{7D628A96-1766-45A1-BECC-21DD5B88EF5C}"/>
              </a:ext>
            </a:extLst>
          </p:cNvPr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93">
            <a:extLst>
              <a:ext uri="{FF2B5EF4-FFF2-40B4-BE49-F238E27FC236}">
                <a16:creationId xmlns:a16="http://schemas.microsoft.com/office/drawing/2014/main" id="{3BFCDDCF-2BF3-430E-B545-A85CC748A665}"/>
              </a:ext>
            </a:extLst>
          </p:cNvPr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101">
            <a:extLst>
              <a:ext uri="{FF2B5EF4-FFF2-40B4-BE49-F238E27FC236}">
                <a16:creationId xmlns:a16="http://schemas.microsoft.com/office/drawing/2014/main" id="{B536D5B7-34D6-488F-83E2-8FFB3D671F51}"/>
              </a:ext>
            </a:extLst>
          </p:cNvPr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103">
            <a:extLst>
              <a:ext uri="{FF2B5EF4-FFF2-40B4-BE49-F238E27FC236}">
                <a16:creationId xmlns:a16="http://schemas.microsoft.com/office/drawing/2014/main" id="{A6F399E7-B5FA-4203-9022-80AD88D04AB4}"/>
              </a:ext>
            </a:extLst>
          </p:cNvPr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A701A33-D5A8-4F4E-A16A-D14BCA690F6D}"/>
              </a:ext>
            </a:extLst>
          </p:cNvPr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C9E08434-7341-4175-BB5B-A8CE731BAB0C}"/>
              </a:ext>
            </a:extLst>
          </p:cNvPr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710653F7-C070-47D6-A048-2B18A80C2996}"/>
                </a:ext>
              </a:extLst>
            </p:cNvPr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53E6979D-A423-462D-889F-D11F86001FA2}"/>
                  </a:ext>
                </a:extLst>
              </p:cNvPr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11B5D282-70C2-4135-AB1E-79E9B43656E9}"/>
                  </a:ext>
                </a:extLst>
              </p:cNvPr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66924684-04A6-4140-BF3C-EB4837183486}"/>
                  </a:ext>
                </a:extLst>
              </p:cNvPr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ACF80D14-BB7C-4016-BCBE-DDE8184039B3}"/>
                  </a:ext>
                </a:extLst>
              </p:cNvPr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138F892D-C3A4-4DCB-9B3C-DDB969D613DD}"/>
                  </a:ext>
                </a:extLst>
              </p:cNvPr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D8B88441-4638-4310-88D3-4B29705F972F}"/>
                  </a:ext>
                </a:extLst>
              </p:cNvPr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80E895CA-3868-458B-A008-97AE9428AFF0}"/>
                  </a:ext>
                </a:extLst>
              </p:cNvPr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16BC42BD-C038-4F8E-876D-4829433A2FED}"/>
                  </a:ext>
                </a:extLst>
              </p:cNvPr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2ACAF941-5C82-4C83-A48C-7B9A8142E5C0}"/>
                  </a:ext>
                </a:extLst>
              </p:cNvPr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508D6258-B81F-423D-9883-26858FE19F78}"/>
                  </a:ext>
                </a:extLst>
              </p:cNvPr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E5049BE0-10C5-42C4-A1E8-CE841A19917A}"/>
                  </a:ext>
                </a:extLst>
              </p:cNvPr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ABF45541-153B-4336-86CD-B3CAD3991AED}"/>
                  </a:ext>
                </a:extLst>
              </p:cNvPr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6D16EE09-0A44-4280-8CCF-2BE990A908BF}"/>
                  </a:ext>
                </a:extLst>
              </p:cNvPr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4F2E91D0-1B0E-494A-8255-4A9A4220A623}"/>
                  </a:ext>
                </a:extLst>
              </p:cNvPr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27B44B7B-2E2A-4E5A-8807-020C7ED546CB}"/>
                  </a:ext>
                </a:extLst>
              </p:cNvPr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6DB8CF20-144A-4A49-A8D4-5914FEBD240E}"/>
                  </a:ext>
                </a:extLst>
              </p:cNvPr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6BC8E129-ED18-4545-ABBF-8CBC36BA6932}"/>
                  </a:ext>
                </a:extLst>
              </p:cNvPr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CC4E6591-7BA2-4E19-AF93-CB0FDFCC61EB}"/>
                  </a:ext>
                </a:extLst>
              </p:cNvPr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6AED4EC7-9E3E-408F-A548-94C32EAA80C5}"/>
                  </a:ext>
                </a:extLst>
              </p:cNvPr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B08E62E2-411E-417D-9334-BD2B76F8CB89}"/>
                  </a:ext>
                </a:extLst>
              </p:cNvPr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82EE9183-41AE-480E-A2B6-FE79F24FC91E}"/>
                  </a:ext>
                </a:extLst>
              </p:cNvPr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0FD60116-7CB7-4B70-8C09-C15F9AAB0E8A}"/>
                  </a:ext>
                </a:extLst>
              </p:cNvPr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8F493956-A583-4E09-BB3C-BD72E58A879C}"/>
                  </a:ext>
                </a:extLst>
              </p:cNvPr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F4715FA3-F06A-448A-BB41-9521BC6387D9}"/>
                  </a:ext>
                </a:extLst>
              </p:cNvPr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B260B0CB-4086-48A1-ABD2-E2594BE97A57}"/>
                </a:ext>
              </a:extLst>
            </p:cNvPr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B801F41-E0E5-429D-99A3-15CAE504F96D}"/>
              </a:ext>
            </a:extLst>
          </p:cNvPr>
          <p:cNvSpPr txBox="1"/>
          <p:nvPr/>
        </p:nvSpPr>
        <p:spPr>
          <a:xfrm>
            <a:off x="7408698" y="6164230"/>
            <a:ext cx="4628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diffusion master equation: MK+, PLB(</a:t>
            </a: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’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</a:t>
            </a: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’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10">
            <a:extLst>
              <a:ext uri="{FF2B5EF4-FFF2-40B4-BE49-F238E27FC236}">
                <a16:creationId xmlns:a16="http://schemas.microsoft.com/office/drawing/2014/main" id="{2478AAD7-69D2-45FD-BAB8-0E6AAF37FA32}"/>
              </a:ext>
            </a:extLst>
          </p:cNvPr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18">
            <a:extLst>
              <a:ext uri="{FF2B5EF4-FFF2-40B4-BE49-F238E27FC236}">
                <a16:creationId xmlns:a16="http://schemas.microsoft.com/office/drawing/2014/main" id="{A7453BEF-1466-463A-AFA4-7C77C93C57D8}"/>
              </a:ext>
            </a:extLst>
          </p:cNvPr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31">
            <a:extLst>
              <a:ext uri="{FF2B5EF4-FFF2-40B4-BE49-F238E27FC236}">
                <a16:creationId xmlns:a16="http://schemas.microsoft.com/office/drawing/2014/main" id="{74CF526B-179D-4615-B6BF-A29A2F6984F4}"/>
              </a:ext>
            </a:extLst>
          </p:cNvPr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42">
            <a:extLst>
              <a:ext uri="{FF2B5EF4-FFF2-40B4-BE49-F238E27FC236}">
                <a16:creationId xmlns:a16="http://schemas.microsoft.com/office/drawing/2014/main" id="{ABD0D665-8ED5-4028-B92A-FC584AEF98E5}"/>
              </a:ext>
            </a:extLst>
          </p:cNvPr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BF58E4F0-0CC6-4163-AE4E-3BB13EDCF3CB}"/>
              </a:ext>
            </a:extLst>
          </p:cNvPr>
          <p:cNvGrpSpPr/>
          <p:nvPr/>
        </p:nvGrpSpPr>
        <p:grpSpPr>
          <a:xfrm>
            <a:off x="6545965" y="2308513"/>
            <a:ext cx="4032449" cy="587084"/>
            <a:chOff x="4932039" y="2308967"/>
            <a:chExt cx="4032449" cy="587084"/>
          </a:xfrm>
        </p:grpSpPr>
        <p:sp>
          <p:nvSpPr>
            <p:cNvPr id="74" name="四角形吹き出し 152">
              <a:extLst>
                <a:ext uri="{FF2B5EF4-FFF2-40B4-BE49-F238E27FC236}">
                  <a16:creationId xmlns:a16="http://schemas.microsoft.com/office/drawing/2014/main" id="{68D2C842-6833-4FBD-9501-4E9E75E3297B}"/>
                </a:ext>
              </a:extLst>
            </p:cNvPr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36855"/>
                <a:gd name="adj2" fmla="val -9927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>
              <a:extLst>
                <a:ext uri="{FF2B5EF4-FFF2-40B4-BE49-F238E27FC236}">
                  <a16:creationId xmlns:a16="http://schemas.microsoft.com/office/drawing/2014/main" id="{DC0346F8-FE0D-4897-B030-D454DE97C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EAD015E-241C-4142-8C19-DF9B655F77BA}"/>
                </a:ext>
              </a:extLst>
            </p:cNvPr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7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C7C7B36-010A-4D17-95ED-406370DE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Evolution in Brownian Particle Model</a:t>
            </a:r>
            <a:endParaRPr kumimoji="1" lang="ja-JP" altLang="en-US" dirty="0"/>
          </a:p>
        </p:txBody>
      </p:sp>
      <p:sp>
        <p:nvSpPr>
          <p:cNvPr id="4" name="角丸四角形 154">
            <a:extLst>
              <a:ext uri="{FF2B5EF4-FFF2-40B4-BE49-F238E27FC236}">
                <a16:creationId xmlns:a16="http://schemas.microsoft.com/office/drawing/2014/main" id="{E1E05676-743F-4F64-8A58-4CB27C218148}"/>
              </a:ext>
            </a:extLst>
          </p:cNvPr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B1C713E-6CDE-433A-8156-1F9B1CB976EE}"/>
              </a:ext>
            </a:extLst>
          </p:cNvPr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0CECC3B-DED0-4A87-8A1A-E6616E7E3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5CB409-F3F0-478F-89C4-66CE52F08B91}"/>
              </a:ext>
            </a:extLst>
          </p:cNvPr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5CC64E5-718C-4068-A32F-503CAF87E93E}"/>
              </a:ext>
            </a:extLst>
          </p:cNvPr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94BC822C-95FA-441F-9077-31991575933C}"/>
              </a:ext>
            </a:extLst>
          </p:cNvPr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10">
            <a:extLst>
              <a:ext uri="{FF2B5EF4-FFF2-40B4-BE49-F238E27FC236}">
                <a16:creationId xmlns:a16="http://schemas.microsoft.com/office/drawing/2014/main" id="{E2647B4D-B1E6-4467-B18E-97CE069AD203}"/>
              </a:ext>
            </a:extLst>
          </p:cNvPr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1">
            <a:extLst>
              <a:ext uri="{FF2B5EF4-FFF2-40B4-BE49-F238E27FC236}">
                <a16:creationId xmlns:a16="http://schemas.microsoft.com/office/drawing/2014/main" id="{BF7A2226-0DC6-4456-A035-80FBD251D693}"/>
              </a:ext>
            </a:extLst>
          </p:cNvPr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2">
            <a:extLst>
              <a:ext uri="{FF2B5EF4-FFF2-40B4-BE49-F238E27FC236}">
                <a16:creationId xmlns:a16="http://schemas.microsoft.com/office/drawing/2014/main" id="{4C833CD3-9525-4A00-A470-5DC6D7ADDBC9}"/>
              </a:ext>
            </a:extLst>
          </p:cNvPr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3">
            <a:extLst>
              <a:ext uri="{FF2B5EF4-FFF2-40B4-BE49-F238E27FC236}">
                <a16:creationId xmlns:a16="http://schemas.microsoft.com/office/drawing/2014/main" id="{974674BF-8A67-4CD5-8B55-1E0BE5017F5F}"/>
              </a:ext>
            </a:extLst>
          </p:cNvPr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4">
            <a:extLst>
              <a:ext uri="{FF2B5EF4-FFF2-40B4-BE49-F238E27FC236}">
                <a16:creationId xmlns:a16="http://schemas.microsoft.com/office/drawing/2014/main" id="{0BFA8F62-D06F-4FAB-B668-F371B8BA755C}"/>
              </a:ext>
            </a:extLst>
          </p:cNvPr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8">
            <a:extLst>
              <a:ext uri="{FF2B5EF4-FFF2-40B4-BE49-F238E27FC236}">
                <a16:creationId xmlns:a16="http://schemas.microsoft.com/office/drawing/2014/main" id="{593FBF05-0EC1-4862-B029-074BC8D430EB}"/>
              </a:ext>
            </a:extLst>
          </p:cNvPr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20">
            <a:extLst>
              <a:ext uri="{FF2B5EF4-FFF2-40B4-BE49-F238E27FC236}">
                <a16:creationId xmlns:a16="http://schemas.microsoft.com/office/drawing/2014/main" id="{E83C611C-7610-4324-A92B-4DD69B062F94}"/>
              </a:ext>
            </a:extLst>
          </p:cNvPr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21">
            <a:extLst>
              <a:ext uri="{FF2B5EF4-FFF2-40B4-BE49-F238E27FC236}">
                <a16:creationId xmlns:a16="http://schemas.microsoft.com/office/drawing/2014/main" id="{2FA34ECB-AD42-4F4A-ADA1-D37DEB72E6DA}"/>
              </a:ext>
            </a:extLst>
          </p:cNvPr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22">
            <a:extLst>
              <a:ext uri="{FF2B5EF4-FFF2-40B4-BE49-F238E27FC236}">
                <a16:creationId xmlns:a16="http://schemas.microsoft.com/office/drawing/2014/main" id="{5B81A503-E368-44B0-8D31-8C8866B1DAD9}"/>
              </a:ext>
            </a:extLst>
          </p:cNvPr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23">
            <a:extLst>
              <a:ext uri="{FF2B5EF4-FFF2-40B4-BE49-F238E27FC236}">
                <a16:creationId xmlns:a16="http://schemas.microsoft.com/office/drawing/2014/main" id="{F1BCB184-AE6A-4344-A55C-1CC566C81CFE}"/>
              </a:ext>
            </a:extLst>
          </p:cNvPr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24">
            <a:extLst>
              <a:ext uri="{FF2B5EF4-FFF2-40B4-BE49-F238E27FC236}">
                <a16:creationId xmlns:a16="http://schemas.microsoft.com/office/drawing/2014/main" id="{6AEA1A92-B13A-4C7B-8BFE-4D3D47DC880A}"/>
              </a:ext>
            </a:extLst>
          </p:cNvPr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6">
            <a:extLst>
              <a:ext uri="{FF2B5EF4-FFF2-40B4-BE49-F238E27FC236}">
                <a16:creationId xmlns:a16="http://schemas.microsoft.com/office/drawing/2014/main" id="{C88D7FED-576C-4320-8866-A2436C917796}"/>
              </a:ext>
            </a:extLst>
          </p:cNvPr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7">
            <a:extLst>
              <a:ext uri="{FF2B5EF4-FFF2-40B4-BE49-F238E27FC236}">
                <a16:creationId xmlns:a16="http://schemas.microsoft.com/office/drawing/2014/main" id="{58CCEA56-711C-4BD2-AAFB-DDD80BADCAFC}"/>
              </a:ext>
            </a:extLst>
          </p:cNvPr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9">
            <a:extLst>
              <a:ext uri="{FF2B5EF4-FFF2-40B4-BE49-F238E27FC236}">
                <a16:creationId xmlns:a16="http://schemas.microsoft.com/office/drawing/2014/main" id="{3FD81547-5259-4E80-9B2C-F0B7EA2BE9CE}"/>
              </a:ext>
            </a:extLst>
          </p:cNvPr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30">
            <a:extLst>
              <a:ext uri="{FF2B5EF4-FFF2-40B4-BE49-F238E27FC236}">
                <a16:creationId xmlns:a16="http://schemas.microsoft.com/office/drawing/2014/main" id="{1D9CCAF4-73B6-432B-88A9-95849C188244}"/>
              </a:ext>
            </a:extLst>
          </p:cNvPr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31">
            <a:extLst>
              <a:ext uri="{FF2B5EF4-FFF2-40B4-BE49-F238E27FC236}">
                <a16:creationId xmlns:a16="http://schemas.microsoft.com/office/drawing/2014/main" id="{50B19C4C-224F-4398-86E8-8FE3261BF27B}"/>
              </a:ext>
            </a:extLst>
          </p:cNvPr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32">
            <a:extLst>
              <a:ext uri="{FF2B5EF4-FFF2-40B4-BE49-F238E27FC236}">
                <a16:creationId xmlns:a16="http://schemas.microsoft.com/office/drawing/2014/main" id="{9A016774-A403-4CBA-8B01-3A8C0E8DC527}"/>
              </a:ext>
            </a:extLst>
          </p:cNvPr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33">
            <a:extLst>
              <a:ext uri="{FF2B5EF4-FFF2-40B4-BE49-F238E27FC236}">
                <a16:creationId xmlns:a16="http://schemas.microsoft.com/office/drawing/2014/main" id="{7D396C13-D689-4C3B-85D9-8475DAEB3ADF}"/>
              </a:ext>
            </a:extLst>
          </p:cNvPr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34">
            <a:extLst>
              <a:ext uri="{FF2B5EF4-FFF2-40B4-BE49-F238E27FC236}">
                <a16:creationId xmlns:a16="http://schemas.microsoft.com/office/drawing/2014/main" id="{A1EA32F9-3D85-4ABA-A978-37A5EB41BA7F}"/>
              </a:ext>
            </a:extLst>
          </p:cNvPr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37">
            <a:extLst>
              <a:ext uri="{FF2B5EF4-FFF2-40B4-BE49-F238E27FC236}">
                <a16:creationId xmlns:a16="http://schemas.microsoft.com/office/drawing/2014/main" id="{E821A5BB-0878-470B-BCC6-68AF7AD231B3}"/>
              </a:ext>
            </a:extLst>
          </p:cNvPr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38">
            <a:extLst>
              <a:ext uri="{FF2B5EF4-FFF2-40B4-BE49-F238E27FC236}">
                <a16:creationId xmlns:a16="http://schemas.microsoft.com/office/drawing/2014/main" id="{E9D87C74-412C-4ED9-BA3D-A6CBBB1E41BC}"/>
              </a:ext>
            </a:extLst>
          </p:cNvPr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9">
            <a:extLst>
              <a:ext uri="{FF2B5EF4-FFF2-40B4-BE49-F238E27FC236}">
                <a16:creationId xmlns:a16="http://schemas.microsoft.com/office/drawing/2014/main" id="{E098B07A-D5BF-4D60-A246-60C208876A53}"/>
              </a:ext>
            </a:extLst>
          </p:cNvPr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42">
            <a:extLst>
              <a:ext uri="{FF2B5EF4-FFF2-40B4-BE49-F238E27FC236}">
                <a16:creationId xmlns:a16="http://schemas.microsoft.com/office/drawing/2014/main" id="{C497D4EA-0E55-44C4-8F16-775EE1E6A68F}"/>
              </a:ext>
            </a:extLst>
          </p:cNvPr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550B190-0779-4467-A77B-5D4C94676B10}"/>
              </a:ext>
            </a:extLst>
          </p:cNvPr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46">
            <a:extLst>
              <a:ext uri="{FF2B5EF4-FFF2-40B4-BE49-F238E27FC236}">
                <a16:creationId xmlns:a16="http://schemas.microsoft.com/office/drawing/2014/main" id="{122B50A0-E9A6-413F-9B0A-8E8E91D8496C}"/>
              </a:ext>
            </a:extLst>
          </p:cNvPr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47">
            <a:extLst>
              <a:ext uri="{FF2B5EF4-FFF2-40B4-BE49-F238E27FC236}">
                <a16:creationId xmlns:a16="http://schemas.microsoft.com/office/drawing/2014/main" id="{33306459-775F-4C6E-A5C8-AF50475E39DE}"/>
              </a:ext>
            </a:extLst>
          </p:cNvPr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48">
            <a:extLst>
              <a:ext uri="{FF2B5EF4-FFF2-40B4-BE49-F238E27FC236}">
                <a16:creationId xmlns:a16="http://schemas.microsoft.com/office/drawing/2014/main" id="{FC5C8A56-D495-4AF6-8B5E-7B747D1DA48E}"/>
              </a:ext>
            </a:extLst>
          </p:cNvPr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49">
            <a:extLst>
              <a:ext uri="{FF2B5EF4-FFF2-40B4-BE49-F238E27FC236}">
                <a16:creationId xmlns:a16="http://schemas.microsoft.com/office/drawing/2014/main" id="{40DE502C-2A65-4CFD-827C-F13389324032}"/>
              </a:ext>
            </a:extLst>
          </p:cNvPr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50">
            <a:extLst>
              <a:ext uri="{FF2B5EF4-FFF2-40B4-BE49-F238E27FC236}">
                <a16:creationId xmlns:a16="http://schemas.microsoft.com/office/drawing/2014/main" id="{2845FEF4-CE66-4453-8830-3739B0EB6117}"/>
              </a:ext>
            </a:extLst>
          </p:cNvPr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51">
            <a:extLst>
              <a:ext uri="{FF2B5EF4-FFF2-40B4-BE49-F238E27FC236}">
                <a16:creationId xmlns:a16="http://schemas.microsoft.com/office/drawing/2014/main" id="{74D3CE66-3B95-4FAE-BE53-DC474629998E}"/>
              </a:ext>
            </a:extLst>
          </p:cNvPr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52">
            <a:extLst>
              <a:ext uri="{FF2B5EF4-FFF2-40B4-BE49-F238E27FC236}">
                <a16:creationId xmlns:a16="http://schemas.microsoft.com/office/drawing/2014/main" id="{3EBE19E6-40E4-4210-8A1B-BEFEF6E0CC15}"/>
              </a:ext>
            </a:extLst>
          </p:cNvPr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53">
            <a:extLst>
              <a:ext uri="{FF2B5EF4-FFF2-40B4-BE49-F238E27FC236}">
                <a16:creationId xmlns:a16="http://schemas.microsoft.com/office/drawing/2014/main" id="{6A8A6D86-A0F5-4108-AF67-35B899C05F86}"/>
              </a:ext>
            </a:extLst>
          </p:cNvPr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54">
            <a:extLst>
              <a:ext uri="{FF2B5EF4-FFF2-40B4-BE49-F238E27FC236}">
                <a16:creationId xmlns:a16="http://schemas.microsoft.com/office/drawing/2014/main" id="{C951F141-A604-430D-B4DC-889E5C271C33}"/>
              </a:ext>
            </a:extLst>
          </p:cNvPr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55">
            <a:extLst>
              <a:ext uri="{FF2B5EF4-FFF2-40B4-BE49-F238E27FC236}">
                <a16:creationId xmlns:a16="http://schemas.microsoft.com/office/drawing/2014/main" id="{FE865C7C-C1E7-4B10-9EEA-75BCD9A1134F}"/>
              </a:ext>
            </a:extLst>
          </p:cNvPr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56">
            <a:extLst>
              <a:ext uri="{FF2B5EF4-FFF2-40B4-BE49-F238E27FC236}">
                <a16:creationId xmlns:a16="http://schemas.microsoft.com/office/drawing/2014/main" id="{EEF8091A-A48D-4BF6-ADDA-C6EB4CA3CAD3}"/>
              </a:ext>
            </a:extLst>
          </p:cNvPr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57">
            <a:extLst>
              <a:ext uri="{FF2B5EF4-FFF2-40B4-BE49-F238E27FC236}">
                <a16:creationId xmlns:a16="http://schemas.microsoft.com/office/drawing/2014/main" id="{892A2D8D-19BA-43C5-9E07-DCE4D5042F3E}"/>
              </a:ext>
            </a:extLst>
          </p:cNvPr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58">
            <a:extLst>
              <a:ext uri="{FF2B5EF4-FFF2-40B4-BE49-F238E27FC236}">
                <a16:creationId xmlns:a16="http://schemas.microsoft.com/office/drawing/2014/main" id="{02E43DD8-975F-472D-B9D2-CCB11BEF1C0E}"/>
              </a:ext>
            </a:extLst>
          </p:cNvPr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59">
            <a:extLst>
              <a:ext uri="{FF2B5EF4-FFF2-40B4-BE49-F238E27FC236}">
                <a16:creationId xmlns:a16="http://schemas.microsoft.com/office/drawing/2014/main" id="{10018F0C-56CA-44A4-BA59-6877A3BEAF69}"/>
              </a:ext>
            </a:extLst>
          </p:cNvPr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60">
            <a:extLst>
              <a:ext uri="{FF2B5EF4-FFF2-40B4-BE49-F238E27FC236}">
                <a16:creationId xmlns:a16="http://schemas.microsoft.com/office/drawing/2014/main" id="{52FC0922-5FBD-4B40-89C8-E4373EA230F2}"/>
              </a:ext>
            </a:extLst>
          </p:cNvPr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61">
            <a:extLst>
              <a:ext uri="{FF2B5EF4-FFF2-40B4-BE49-F238E27FC236}">
                <a16:creationId xmlns:a16="http://schemas.microsoft.com/office/drawing/2014/main" id="{03E23399-BC76-4312-BF0B-0FEFFE5C7157}"/>
              </a:ext>
            </a:extLst>
          </p:cNvPr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62">
            <a:extLst>
              <a:ext uri="{FF2B5EF4-FFF2-40B4-BE49-F238E27FC236}">
                <a16:creationId xmlns:a16="http://schemas.microsoft.com/office/drawing/2014/main" id="{0F0CFD44-CC42-4330-A240-14B44E66CE9F}"/>
              </a:ext>
            </a:extLst>
          </p:cNvPr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63">
            <a:extLst>
              <a:ext uri="{FF2B5EF4-FFF2-40B4-BE49-F238E27FC236}">
                <a16:creationId xmlns:a16="http://schemas.microsoft.com/office/drawing/2014/main" id="{940BD666-EB07-4EC8-95EA-E6C23C7E56E4}"/>
              </a:ext>
            </a:extLst>
          </p:cNvPr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64">
            <a:extLst>
              <a:ext uri="{FF2B5EF4-FFF2-40B4-BE49-F238E27FC236}">
                <a16:creationId xmlns:a16="http://schemas.microsoft.com/office/drawing/2014/main" id="{FD4EA5B4-8B83-4207-A37F-C31EC6E164C3}"/>
              </a:ext>
            </a:extLst>
          </p:cNvPr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65">
            <a:extLst>
              <a:ext uri="{FF2B5EF4-FFF2-40B4-BE49-F238E27FC236}">
                <a16:creationId xmlns:a16="http://schemas.microsoft.com/office/drawing/2014/main" id="{2790122B-7505-4F95-B5C5-8D1CF7230FA9}"/>
              </a:ext>
            </a:extLst>
          </p:cNvPr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66">
            <a:extLst>
              <a:ext uri="{FF2B5EF4-FFF2-40B4-BE49-F238E27FC236}">
                <a16:creationId xmlns:a16="http://schemas.microsoft.com/office/drawing/2014/main" id="{CEA8437B-1AAD-48DF-A415-D66F56E3F5DD}"/>
              </a:ext>
            </a:extLst>
          </p:cNvPr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67">
            <a:extLst>
              <a:ext uri="{FF2B5EF4-FFF2-40B4-BE49-F238E27FC236}">
                <a16:creationId xmlns:a16="http://schemas.microsoft.com/office/drawing/2014/main" id="{6034A1FB-D9BF-4708-82CD-1CA9EAEBE97B}"/>
              </a:ext>
            </a:extLst>
          </p:cNvPr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68">
            <a:extLst>
              <a:ext uri="{FF2B5EF4-FFF2-40B4-BE49-F238E27FC236}">
                <a16:creationId xmlns:a16="http://schemas.microsoft.com/office/drawing/2014/main" id="{438A6820-6D19-429C-A4B7-F24EC2B7FB25}"/>
              </a:ext>
            </a:extLst>
          </p:cNvPr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69">
            <a:extLst>
              <a:ext uri="{FF2B5EF4-FFF2-40B4-BE49-F238E27FC236}">
                <a16:creationId xmlns:a16="http://schemas.microsoft.com/office/drawing/2014/main" id="{D08F84AD-984C-4C40-B00A-2F2830E92835}"/>
              </a:ext>
            </a:extLst>
          </p:cNvPr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70">
            <a:extLst>
              <a:ext uri="{FF2B5EF4-FFF2-40B4-BE49-F238E27FC236}">
                <a16:creationId xmlns:a16="http://schemas.microsoft.com/office/drawing/2014/main" id="{BBAF2B24-7F25-4384-A67F-AC0606589179}"/>
              </a:ext>
            </a:extLst>
          </p:cNvPr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71">
            <a:extLst>
              <a:ext uri="{FF2B5EF4-FFF2-40B4-BE49-F238E27FC236}">
                <a16:creationId xmlns:a16="http://schemas.microsoft.com/office/drawing/2014/main" id="{0B1B95D8-4612-4EFF-A5CF-B3D0C6574B8A}"/>
              </a:ext>
            </a:extLst>
          </p:cNvPr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72">
            <a:extLst>
              <a:ext uri="{FF2B5EF4-FFF2-40B4-BE49-F238E27FC236}">
                <a16:creationId xmlns:a16="http://schemas.microsoft.com/office/drawing/2014/main" id="{A240A400-9740-4D55-892E-4F127D1CCFD1}"/>
              </a:ext>
            </a:extLst>
          </p:cNvPr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73">
            <a:extLst>
              <a:ext uri="{FF2B5EF4-FFF2-40B4-BE49-F238E27FC236}">
                <a16:creationId xmlns:a16="http://schemas.microsoft.com/office/drawing/2014/main" id="{F21204DD-65D0-4159-BA0D-46FE46B6BEC9}"/>
              </a:ext>
            </a:extLst>
          </p:cNvPr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74">
            <a:extLst>
              <a:ext uri="{FF2B5EF4-FFF2-40B4-BE49-F238E27FC236}">
                <a16:creationId xmlns:a16="http://schemas.microsoft.com/office/drawing/2014/main" id="{9FA11F8C-6DE1-4213-A937-935FD2BA31D0}"/>
              </a:ext>
            </a:extLst>
          </p:cNvPr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75">
            <a:extLst>
              <a:ext uri="{FF2B5EF4-FFF2-40B4-BE49-F238E27FC236}">
                <a16:creationId xmlns:a16="http://schemas.microsoft.com/office/drawing/2014/main" id="{D24B893E-7C24-46C9-8563-D82417460AAD}"/>
              </a:ext>
            </a:extLst>
          </p:cNvPr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76">
            <a:extLst>
              <a:ext uri="{FF2B5EF4-FFF2-40B4-BE49-F238E27FC236}">
                <a16:creationId xmlns:a16="http://schemas.microsoft.com/office/drawing/2014/main" id="{138194A2-F30F-44F2-987A-945DD6BB0EA4}"/>
              </a:ext>
            </a:extLst>
          </p:cNvPr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77">
            <a:extLst>
              <a:ext uri="{FF2B5EF4-FFF2-40B4-BE49-F238E27FC236}">
                <a16:creationId xmlns:a16="http://schemas.microsoft.com/office/drawing/2014/main" id="{689C93F2-4855-49D3-B320-BFF9CCB39029}"/>
              </a:ext>
            </a:extLst>
          </p:cNvPr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78">
            <a:extLst>
              <a:ext uri="{FF2B5EF4-FFF2-40B4-BE49-F238E27FC236}">
                <a16:creationId xmlns:a16="http://schemas.microsoft.com/office/drawing/2014/main" id="{EBF118B6-2445-4143-ACEA-68B8F4CB77C1}"/>
              </a:ext>
            </a:extLst>
          </p:cNvPr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79">
            <a:extLst>
              <a:ext uri="{FF2B5EF4-FFF2-40B4-BE49-F238E27FC236}">
                <a16:creationId xmlns:a16="http://schemas.microsoft.com/office/drawing/2014/main" id="{6C595D7B-D4FE-4EEC-8D2D-EC43E5EC4169}"/>
              </a:ext>
            </a:extLst>
          </p:cNvPr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80">
            <a:extLst>
              <a:ext uri="{FF2B5EF4-FFF2-40B4-BE49-F238E27FC236}">
                <a16:creationId xmlns:a16="http://schemas.microsoft.com/office/drawing/2014/main" id="{A0DCC36D-B0F7-4CD9-BFAB-D6EE77599A3F}"/>
              </a:ext>
            </a:extLst>
          </p:cNvPr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81">
            <a:extLst>
              <a:ext uri="{FF2B5EF4-FFF2-40B4-BE49-F238E27FC236}">
                <a16:creationId xmlns:a16="http://schemas.microsoft.com/office/drawing/2014/main" id="{B2CD9F74-AFAC-46A5-B000-95FD9C187565}"/>
              </a:ext>
            </a:extLst>
          </p:cNvPr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82">
            <a:extLst>
              <a:ext uri="{FF2B5EF4-FFF2-40B4-BE49-F238E27FC236}">
                <a16:creationId xmlns:a16="http://schemas.microsoft.com/office/drawing/2014/main" id="{B43D7043-F5BA-4390-B954-7D3801498DC2}"/>
              </a:ext>
            </a:extLst>
          </p:cNvPr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83">
            <a:extLst>
              <a:ext uri="{FF2B5EF4-FFF2-40B4-BE49-F238E27FC236}">
                <a16:creationId xmlns:a16="http://schemas.microsoft.com/office/drawing/2014/main" id="{3D1E914A-0C56-4FEC-A5A6-99300248D2AF}"/>
              </a:ext>
            </a:extLst>
          </p:cNvPr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84">
            <a:extLst>
              <a:ext uri="{FF2B5EF4-FFF2-40B4-BE49-F238E27FC236}">
                <a16:creationId xmlns:a16="http://schemas.microsoft.com/office/drawing/2014/main" id="{5DE5446C-09A2-4D35-BB21-42C7EFA3E8A4}"/>
              </a:ext>
            </a:extLst>
          </p:cNvPr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85">
            <a:extLst>
              <a:ext uri="{FF2B5EF4-FFF2-40B4-BE49-F238E27FC236}">
                <a16:creationId xmlns:a16="http://schemas.microsoft.com/office/drawing/2014/main" id="{F3AFC350-441F-4206-BCA5-A752B892A7C6}"/>
              </a:ext>
            </a:extLst>
          </p:cNvPr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88">
            <a:extLst>
              <a:ext uri="{FF2B5EF4-FFF2-40B4-BE49-F238E27FC236}">
                <a16:creationId xmlns:a16="http://schemas.microsoft.com/office/drawing/2014/main" id="{B971D3E6-FE10-4FB8-8D0A-4CE7602A58CA}"/>
              </a:ext>
            </a:extLst>
          </p:cNvPr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89">
            <a:extLst>
              <a:ext uri="{FF2B5EF4-FFF2-40B4-BE49-F238E27FC236}">
                <a16:creationId xmlns:a16="http://schemas.microsoft.com/office/drawing/2014/main" id="{662B1138-9999-4FB7-A6FA-944A5F833501}"/>
              </a:ext>
            </a:extLst>
          </p:cNvPr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90">
            <a:extLst>
              <a:ext uri="{FF2B5EF4-FFF2-40B4-BE49-F238E27FC236}">
                <a16:creationId xmlns:a16="http://schemas.microsoft.com/office/drawing/2014/main" id="{96007EDE-C63C-4F52-9D47-23C207BC2686}"/>
              </a:ext>
            </a:extLst>
          </p:cNvPr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91">
            <a:extLst>
              <a:ext uri="{FF2B5EF4-FFF2-40B4-BE49-F238E27FC236}">
                <a16:creationId xmlns:a16="http://schemas.microsoft.com/office/drawing/2014/main" id="{8875D20D-9CC0-44D4-A3BE-E4367ABB9AE4}"/>
              </a:ext>
            </a:extLst>
          </p:cNvPr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92">
            <a:extLst>
              <a:ext uri="{FF2B5EF4-FFF2-40B4-BE49-F238E27FC236}">
                <a16:creationId xmlns:a16="http://schemas.microsoft.com/office/drawing/2014/main" id="{6F4818C2-0E01-4734-8098-11CA2402BFE1}"/>
              </a:ext>
            </a:extLst>
          </p:cNvPr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93">
            <a:extLst>
              <a:ext uri="{FF2B5EF4-FFF2-40B4-BE49-F238E27FC236}">
                <a16:creationId xmlns:a16="http://schemas.microsoft.com/office/drawing/2014/main" id="{48A6932C-BF91-471C-A4EF-990EDE8A1F85}"/>
              </a:ext>
            </a:extLst>
          </p:cNvPr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101">
            <a:extLst>
              <a:ext uri="{FF2B5EF4-FFF2-40B4-BE49-F238E27FC236}">
                <a16:creationId xmlns:a16="http://schemas.microsoft.com/office/drawing/2014/main" id="{61CFABC3-85F7-42DD-9518-87F382BED223}"/>
              </a:ext>
            </a:extLst>
          </p:cNvPr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103">
            <a:extLst>
              <a:ext uri="{FF2B5EF4-FFF2-40B4-BE49-F238E27FC236}">
                <a16:creationId xmlns:a16="http://schemas.microsoft.com/office/drawing/2014/main" id="{84FDF1B8-FDFC-4E43-A42B-8A0A4AEBE613}"/>
              </a:ext>
            </a:extLst>
          </p:cNvPr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104">
            <a:extLst>
              <a:ext uri="{FF2B5EF4-FFF2-40B4-BE49-F238E27FC236}">
                <a16:creationId xmlns:a16="http://schemas.microsoft.com/office/drawing/2014/main" id="{F1BA370E-5726-43EE-9320-ECE14C655A4E}"/>
              </a:ext>
            </a:extLst>
          </p:cNvPr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105">
            <a:extLst>
              <a:ext uri="{FF2B5EF4-FFF2-40B4-BE49-F238E27FC236}">
                <a16:creationId xmlns:a16="http://schemas.microsoft.com/office/drawing/2014/main" id="{20086C76-F56A-43ED-A48B-E321C8894BFA}"/>
              </a:ext>
            </a:extLst>
          </p:cNvPr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106">
            <a:extLst>
              <a:ext uri="{FF2B5EF4-FFF2-40B4-BE49-F238E27FC236}">
                <a16:creationId xmlns:a16="http://schemas.microsoft.com/office/drawing/2014/main" id="{5D2C3772-D951-403A-A878-6001ECA60FE2}"/>
              </a:ext>
            </a:extLst>
          </p:cNvPr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107">
            <a:extLst>
              <a:ext uri="{FF2B5EF4-FFF2-40B4-BE49-F238E27FC236}">
                <a16:creationId xmlns:a16="http://schemas.microsoft.com/office/drawing/2014/main" id="{2C172803-EC05-4FA6-9D2C-BB7EC3BA323B}"/>
              </a:ext>
            </a:extLst>
          </p:cNvPr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108">
            <a:extLst>
              <a:ext uri="{FF2B5EF4-FFF2-40B4-BE49-F238E27FC236}">
                <a16:creationId xmlns:a16="http://schemas.microsoft.com/office/drawing/2014/main" id="{26CC65A1-C80F-4A83-9466-09894231DF31}"/>
              </a:ext>
            </a:extLst>
          </p:cNvPr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109">
            <a:extLst>
              <a:ext uri="{FF2B5EF4-FFF2-40B4-BE49-F238E27FC236}">
                <a16:creationId xmlns:a16="http://schemas.microsoft.com/office/drawing/2014/main" id="{E0619044-F335-4ED6-A9DC-8611D726886A}"/>
              </a:ext>
            </a:extLst>
          </p:cNvPr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110">
            <a:extLst>
              <a:ext uri="{FF2B5EF4-FFF2-40B4-BE49-F238E27FC236}">
                <a16:creationId xmlns:a16="http://schemas.microsoft.com/office/drawing/2014/main" id="{00B91957-7A8C-48DA-8FDE-BAF91FB2D528}"/>
              </a:ext>
            </a:extLst>
          </p:cNvPr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111">
            <a:extLst>
              <a:ext uri="{FF2B5EF4-FFF2-40B4-BE49-F238E27FC236}">
                <a16:creationId xmlns:a16="http://schemas.microsoft.com/office/drawing/2014/main" id="{D8E6070C-0971-4209-B782-56BFCED4E949}"/>
              </a:ext>
            </a:extLst>
          </p:cNvPr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112">
            <a:extLst>
              <a:ext uri="{FF2B5EF4-FFF2-40B4-BE49-F238E27FC236}">
                <a16:creationId xmlns:a16="http://schemas.microsoft.com/office/drawing/2014/main" id="{6F5B69E6-5F2B-48F8-A4B9-E4A8C372468B}"/>
              </a:ext>
            </a:extLst>
          </p:cNvPr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113">
            <a:extLst>
              <a:ext uri="{FF2B5EF4-FFF2-40B4-BE49-F238E27FC236}">
                <a16:creationId xmlns:a16="http://schemas.microsoft.com/office/drawing/2014/main" id="{9D07C1A7-D072-4CD7-9E50-0D902A80972D}"/>
              </a:ext>
            </a:extLst>
          </p:cNvPr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114">
            <a:extLst>
              <a:ext uri="{FF2B5EF4-FFF2-40B4-BE49-F238E27FC236}">
                <a16:creationId xmlns:a16="http://schemas.microsoft.com/office/drawing/2014/main" id="{77B56518-6BA1-49E6-8759-6B1CD75C4293}"/>
              </a:ext>
            </a:extLst>
          </p:cNvPr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115">
            <a:extLst>
              <a:ext uri="{FF2B5EF4-FFF2-40B4-BE49-F238E27FC236}">
                <a16:creationId xmlns:a16="http://schemas.microsoft.com/office/drawing/2014/main" id="{6090DA7B-459E-4B4F-A639-DEE11D1AFE18}"/>
              </a:ext>
            </a:extLst>
          </p:cNvPr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116">
            <a:extLst>
              <a:ext uri="{FF2B5EF4-FFF2-40B4-BE49-F238E27FC236}">
                <a16:creationId xmlns:a16="http://schemas.microsoft.com/office/drawing/2014/main" id="{8508F635-EC25-49A8-B169-4819FE19D50F}"/>
              </a:ext>
            </a:extLst>
          </p:cNvPr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117">
            <a:extLst>
              <a:ext uri="{FF2B5EF4-FFF2-40B4-BE49-F238E27FC236}">
                <a16:creationId xmlns:a16="http://schemas.microsoft.com/office/drawing/2014/main" id="{5E1F3817-3C85-4A1F-B435-3C49830285BE}"/>
              </a:ext>
            </a:extLst>
          </p:cNvPr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118">
            <a:extLst>
              <a:ext uri="{FF2B5EF4-FFF2-40B4-BE49-F238E27FC236}">
                <a16:creationId xmlns:a16="http://schemas.microsoft.com/office/drawing/2014/main" id="{32597B53-0425-42BD-B091-C04167DCEC0B}"/>
              </a:ext>
            </a:extLst>
          </p:cNvPr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119">
            <a:extLst>
              <a:ext uri="{FF2B5EF4-FFF2-40B4-BE49-F238E27FC236}">
                <a16:creationId xmlns:a16="http://schemas.microsoft.com/office/drawing/2014/main" id="{669BECDB-95E7-47A1-9078-FAEFE4CDBAB9}"/>
              </a:ext>
            </a:extLst>
          </p:cNvPr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1A20B639-13C0-410A-8A14-DDFA6134E460}"/>
              </a:ext>
            </a:extLst>
          </p:cNvPr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07264DE8-437A-4629-A90E-370522825B41}"/>
              </a:ext>
            </a:extLst>
          </p:cNvPr>
          <p:cNvGrpSpPr/>
          <p:nvPr/>
        </p:nvGrpSpPr>
        <p:grpSpPr>
          <a:xfrm>
            <a:off x="961378" y="1939288"/>
            <a:ext cx="2720930" cy="2312008"/>
            <a:chOff x="961378" y="1939288"/>
            <a:chExt cx="2720930" cy="2247670"/>
          </a:xfrm>
        </p:grpSpPr>
        <p:sp>
          <p:nvSpPr>
            <p:cNvPr id="100" name="二等辺三角形 99">
              <a:extLst>
                <a:ext uri="{FF2B5EF4-FFF2-40B4-BE49-F238E27FC236}">
                  <a16:creationId xmlns:a16="http://schemas.microsoft.com/office/drawing/2014/main" id="{7B3414C9-AEF1-4765-9489-30DFA954B8B5}"/>
                </a:ext>
              </a:extLst>
            </p:cNvPr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DCFBCAEB-C1DE-444A-BEF2-DF0D79EFC575}"/>
                </a:ext>
              </a:extLst>
            </p:cNvPr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diffusion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distance</a:t>
              </a:r>
            </a:p>
          </p:txBody>
        </p:sp>
        <p:pic>
          <p:nvPicPr>
  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>
              <a:extLst>
                <a:ext uri="{FF2B5EF4-FFF2-40B4-BE49-F238E27FC236}">
                  <a16:creationId xmlns:a16="http://schemas.microsoft.com/office/drawing/2014/main" id="{73105C24-886C-472E-9E9C-227E1669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8BDE548A-644B-491F-95D0-6F698D592AFB}"/>
              </a:ext>
            </a:extLst>
          </p:cNvPr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5A6F6595-CFD4-40A7-9E3C-9ACE997DE431}"/>
                </a:ext>
              </a:extLst>
            </p:cNvPr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422751D5-215D-40D0-84CC-DD769E4382DC}"/>
                  </a:ext>
                </a:extLst>
              </p:cNvPr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F7AF90CE-78C6-497B-8587-9642B6DF1BC2}"/>
                  </a:ext>
                </a:extLst>
              </p:cNvPr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9CDEF808-07AA-4A66-BB31-C085C7EEEB94}"/>
                  </a:ext>
                </a:extLst>
              </p:cNvPr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0484A1E6-3FCA-4490-A971-A3E488A9528F}"/>
                  </a:ext>
                </a:extLst>
              </p:cNvPr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C388B187-2C7D-4461-AE2A-1302FC181706}"/>
                  </a:ext>
                </a:extLst>
              </p:cNvPr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30FAE668-91D4-46B2-B2CE-ED6FC9DEB7E6}"/>
                  </a:ext>
                </a:extLst>
              </p:cNvPr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C12C4477-ED37-48EC-BD86-ABFB29EF77BE}"/>
                  </a:ext>
                </a:extLst>
              </p:cNvPr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7F7970E0-053C-4FBD-ABC0-ABF80CB4D003}"/>
                  </a:ext>
                </a:extLst>
              </p:cNvPr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E1244B98-6185-4516-8653-56FD9EC2B4C2}"/>
                  </a:ext>
                </a:extLst>
              </p:cNvPr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00BDF59C-D1DF-4C42-AEDC-A904EDD92232}"/>
                  </a:ext>
                </a:extLst>
              </p:cNvPr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ED636ABD-114F-43FB-BFF8-64C246B496AD}"/>
                  </a:ext>
                </a:extLst>
              </p:cNvPr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F1898F3F-4449-4E00-94B8-595A85FCADF7}"/>
                  </a:ext>
                </a:extLst>
              </p:cNvPr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83FAA406-59E3-40DE-AA20-4BEB9DACA262}"/>
                  </a:ext>
                </a:extLst>
              </p:cNvPr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9EECC9AE-7223-4CF7-B654-24109BB0CE3E}"/>
                  </a:ext>
                </a:extLst>
              </p:cNvPr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5A08D4FB-50AF-45DE-BAAD-FED94E7458BA}"/>
                  </a:ext>
                </a:extLst>
              </p:cNvPr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1" name="直線コネクタ 120">
                <a:extLst>
                  <a:ext uri="{FF2B5EF4-FFF2-40B4-BE49-F238E27FC236}">
                    <a16:creationId xmlns:a16="http://schemas.microsoft.com/office/drawing/2014/main" id="{2A67BBB5-B0CE-4710-B7B5-41E062118919}"/>
                  </a:ext>
                </a:extLst>
              </p:cNvPr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76DE0842-0BAB-480B-A0EA-3DA0F1CAD863}"/>
                  </a:ext>
                </a:extLst>
              </p:cNvPr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BD7FB7CE-03C3-4E64-9D29-1A1067A8BEC8}"/>
                  </a:ext>
                </a:extLst>
              </p:cNvPr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E86147C9-5B14-4B8A-AFB2-97ABFC1A6183}"/>
                  </a:ext>
                </a:extLst>
              </p:cNvPr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D9676DA1-2A58-44B6-8483-827D1E2D5E95}"/>
                  </a:ext>
                </a:extLst>
              </p:cNvPr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FCB3DD9C-ABAB-4BB9-896A-0134860C85DC}"/>
                  </a:ext>
                </a:extLst>
              </p:cNvPr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94B3146C-60DF-41A1-AA88-4A7517130AB9}"/>
                  </a:ext>
                </a:extLst>
              </p:cNvPr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4CF40C6F-6BD4-4E03-A34F-117C775DDE72}"/>
                  </a:ext>
                </a:extLst>
              </p:cNvPr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8F65A8A0-43ED-4A69-B9B2-4D88D7D57ADF}"/>
                  </a:ext>
                </a:extLst>
              </p:cNvPr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DC45D35F-56AF-44E8-8040-A68E3D2BDB63}"/>
                </a:ext>
              </a:extLst>
            </p:cNvPr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AE3AE8CA-7E40-4519-95D6-8F0AB2C55E6B}"/>
              </a:ext>
            </a:extLst>
          </p:cNvPr>
          <p:cNvGrpSpPr/>
          <p:nvPr/>
        </p:nvGrpSpPr>
        <p:grpSpPr>
          <a:xfrm>
            <a:off x="3465024" y="1654562"/>
            <a:ext cx="5571472" cy="4397332"/>
            <a:chOff x="3465024" y="1654562"/>
            <a:chExt cx="5571472" cy="4397332"/>
          </a:xfrm>
        </p:grpSpPr>
        <p:sp>
          <p:nvSpPr>
            <p:cNvPr id="132" name="角丸四角形 11">
              <a:extLst>
                <a:ext uri="{FF2B5EF4-FFF2-40B4-BE49-F238E27FC236}">
                  <a16:creationId xmlns:a16="http://schemas.microsoft.com/office/drawing/2014/main" id="{1DF7739F-A55F-4A00-8C7D-2814E3ECC23B}"/>
                </a:ext>
              </a:extLst>
            </p:cNvPr>
            <p:cNvSpPr/>
            <p:nvPr/>
          </p:nvSpPr>
          <p:spPr>
            <a:xfrm>
              <a:off x="5191980" y="5373216"/>
              <a:ext cx="3844516" cy="67867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3" name="正方形/長方形 132">
              <a:extLst>
                <a:ext uri="{FF2B5EF4-FFF2-40B4-BE49-F238E27FC236}">
                  <a16:creationId xmlns:a16="http://schemas.microsoft.com/office/drawing/2014/main" id="{7EE80366-EA63-46F8-B05A-46D602710FC0}"/>
                </a:ext>
              </a:extLst>
            </p:cNvPr>
            <p:cNvSpPr/>
            <p:nvPr/>
          </p:nvSpPr>
          <p:spPr>
            <a:xfrm>
              <a:off x="3465024" y="1654562"/>
              <a:ext cx="2226956" cy="3466526"/>
            </a:xfrm>
            <a:prstGeom prst="rect">
              <a:avLst/>
            </a:prstGeom>
            <a:solidFill>
              <a:srgbClr val="4F81BD">
                <a:alpha val="37000"/>
              </a:srgbClr>
            </a:solidFill>
            <a:ln w="25400" cap="flat" cmpd="sng" algn="ctr">
              <a:solidFill>
                <a:srgbClr val="4F81BD">
                  <a:shade val="50000"/>
                  <a:alpha val="53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4" name="左中かっこ 133">
              <a:extLst>
                <a:ext uri="{FF2B5EF4-FFF2-40B4-BE49-F238E27FC236}">
                  <a16:creationId xmlns:a16="http://schemas.microsoft.com/office/drawing/2014/main" id="{7C609684-E8DD-4076-B087-6B143640D6FF}"/>
                </a:ext>
              </a:extLst>
            </p:cNvPr>
            <p:cNvSpPr/>
            <p:nvPr/>
          </p:nvSpPr>
          <p:spPr>
            <a:xfrm rot="16200000">
              <a:off x="4385730" y="4206001"/>
              <a:ext cx="385543" cy="2226956"/>
            </a:xfrm>
            <a:prstGeom prst="leftBrace">
              <a:avLst>
                <a:gd name="adj1" fmla="val 27563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35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  <a:extLst>
                <a:ext uri="{FF2B5EF4-FFF2-40B4-BE49-F238E27FC236}">
                  <a16:creationId xmlns:a16="http://schemas.microsoft.com/office/drawing/2014/main" id="{9E7115BC-BDBD-4D89-9419-22E9A95B2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00" y="5512251"/>
              <a:ext cx="577636" cy="262561"/>
            </a:xfrm>
            <a:prstGeom prst="rect">
              <a:avLst/>
            </a:prstGeom>
          </p:spPr>
        </p:pic>
        <p:sp>
          <p:nvSpPr>
            <p:cNvPr id="136" name="右矢印 4">
              <a:extLst>
                <a:ext uri="{FF2B5EF4-FFF2-40B4-BE49-F238E27FC236}">
                  <a16:creationId xmlns:a16="http://schemas.microsoft.com/office/drawing/2014/main" id="{AE5D7C56-7CE4-4F07-B504-36667BB79FDC}"/>
                </a:ext>
              </a:extLst>
            </p:cNvPr>
            <p:cNvSpPr/>
            <p:nvPr/>
          </p:nvSpPr>
          <p:spPr>
            <a:xfrm>
              <a:off x="5292080" y="5445224"/>
              <a:ext cx="419060" cy="52601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C7E83887-2CCF-4ED4-A8BB-6FC87BEED708}"/>
                </a:ext>
              </a:extLst>
            </p:cNvPr>
            <p:cNvSpPr txBox="1"/>
            <p:nvPr/>
          </p:nvSpPr>
          <p:spPr>
            <a:xfrm>
              <a:off x="5690056" y="5484851"/>
              <a:ext cx="3226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Study 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Y dependence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38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409FA8BC-0C9A-43AE-A639-758D0AA97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3FD05995-5050-41CC-AACA-B060663C1A7D}"/>
              </a:ext>
            </a:extLst>
          </p:cNvPr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Poisson distribution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CBDE53EB-A676-40D3-B225-2B8B7C761360}"/>
              </a:ext>
            </a:extLst>
          </p:cNvPr>
          <p:cNvGrpSpPr/>
          <p:nvPr/>
        </p:nvGrpSpPr>
        <p:grpSpPr>
          <a:xfrm>
            <a:off x="6545965" y="2308513"/>
            <a:ext cx="4032449" cy="587084"/>
            <a:chOff x="4932039" y="2308967"/>
            <a:chExt cx="4032449" cy="587084"/>
          </a:xfrm>
        </p:grpSpPr>
        <p:sp>
          <p:nvSpPr>
            <p:cNvPr id="141" name="四角形吹き出し 152">
              <a:extLst>
                <a:ext uri="{FF2B5EF4-FFF2-40B4-BE49-F238E27FC236}">
                  <a16:creationId xmlns:a16="http://schemas.microsoft.com/office/drawing/2014/main" id="{8C93E5C9-F100-4D37-9536-CE47E166CF46}"/>
                </a:ext>
              </a:extLst>
            </p:cNvPr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36855"/>
                <a:gd name="adj2" fmla="val -9927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42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>
              <a:extLst>
                <a:ext uri="{FF2B5EF4-FFF2-40B4-BE49-F238E27FC236}">
                  <a16:creationId xmlns:a16="http://schemas.microsoft.com/office/drawing/2014/main" id="{9C287415-081E-4F92-8489-A22124F0D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0FF8F1BD-7FAC-4A09-8594-D82AED83BCA7}"/>
                </a:ext>
              </a:extLst>
            </p:cNvPr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A540C7FB-0A28-454D-A101-76DA6DD7D72A}"/>
              </a:ext>
            </a:extLst>
          </p:cNvPr>
          <p:cNvSpPr txBox="1"/>
          <p:nvPr/>
        </p:nvSpPr>
        <p:spPr>
          <a:xfrm>
            <a:off x="7408698" y="6164230"/>
            <a:ext cx="4628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diffusion master equation: MK+, PLB(</a:t>
            </a: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’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</a:t>
            </a: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’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01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4F161C4-7DB6-464F-99E7-B7532A28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4th Order Cumulant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C714043A-E8DF-4C3C-AA16-3F0895D3C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4BC2A00-9E90-4FBE-8874-6DF8B4103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A9E0D456-2E2D-40EC-B920-2D62261E9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66A27C5-E77E-47A5-BD38-9C62986D9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348DD95-69CC-44B9-817A-61C40B7A9845}"/>
              </a:ext>
            </a:extLst>
          </p:cNvPr>
          <p:cNvSpPr/>
          <p:nvPr/>
        </p:nvSpPr>
        <p:spPr>
          <a:xfrm>
            <a:off x="1265800" y="1659281"/>
            <a:ext cx="4500000" cy="328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1DDD1D-C851-47CD-955D-F6F3814C3060}"/>
              </a:ext>
            </a:extLst>
          </p:cNvPr>
          <p:cNvSpPr/>
          <p:nvPr/>
        </p:nvSpPr>
        <p:spPr>
          <a:xfrm>
            <a:off x="1237464" y="407707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3BBB62F-E50D-4DF6-8FEB-59E786AFBEE5}"/>
              </a:ext>
            </a:extLst>
          </p:cNvPr>
          <p:cNvSpPr/>
          <p:nvPr/>
        </p:nvSpPr>
        <p:spPr>
          <a:xfrm>
            <a:off x="5367042" y="1981088"/>
            <a:ext cx="432048" cy="76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CDEF960-505D-4F9B-A22E-7883004B8360}"/>
              </a:ext>
            </a:extLst>
          </p:cNvPr>
          <p:cNvSpPr/>
          <p:nvPr/>
        </p:nvSpPr>
        <p:spPr>
          <a:xfrm>
            <a:off x="5865250" y="1916832"/>
            <a:ext cx="4320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FBEAA22-A92B-40DA-A5F9-D478D0DF5491}"/>
              </a:ext>
            </a:extLst>
          </p:cNvPr>
          <p:cNvSpPr/>
          <p:nvPr/>
        </p:nvSpPr>
        <p:spPr>
          <a:xfrm>
            <a:off x="1218892" y="1574997"/>
            <a:ext cx="4608000" cy="45719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EEFC47-F42E-443F-B254-B7634CF4541A}"/>
              </a:ext>
            </a:extLst>
          </p:cNvPr>
          <p:cNvSpPr txBox="1"/>
          <p:nvPr/>
        </p:nvSpPr>
        <p:spPr>
          <a:xfrm>
            <a:off x="1773847" y="820671"/>
            <a:ext cx="3149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Before</a:t>
            </a:r>
            <a:r>
              <a:rPr kumimoji="1" lang="en-US" altLang="ja-JP" sz="2800" dirty="0"/>
              <a:t> the diffusion</a:t>
            </a:r>
            <a:endParaRPr kumimoji="1" lang="ja-JP" altLang="en-US" sz="2800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92E31A0-C3E3-4157-B9C7-5D606C997713}"/>
              </a:ext>
            </a:extLst>
          </p:cNvPr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BD50A2-8CA3-4407-A87B-4BF850D6E817}"/>
              </a:ext>
            </a:extLst>
          </p:cNvPr>
          <p:cNvSpPr txBox="1"/>
          <p:nvPr/>
        </p:nvSpPr>
        <p:spPr>
          <a:xfrm>
            <a:off x="9353959" y="1159850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82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9BD9BCA-DEE9-41D5-B679-5BA9C3E5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4th Order Cumulant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7960B369-A32A-4585-AA3A-467FDAAF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CAB5B61-FFF6-45EA-A4AF-BDA5EC136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0C815D8F-3F82-472C-AC6A-2EEC9E4A0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098EE98-DDE0-4518-9708-5C740D421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B84EF80-AB9B-45C3-9D0B-3977FBFC1F88}"/>
              </a:ext>
            </a:extLst>
          </p:cNvPr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9572E9-BEC8-4967-AD74-1530A4BD5592}"/>
              </a:ext>
            </a:extLst>
          </p:cNvPr>
          <p:cNvSpPr txBox="1"/>
          <p:nvPr/>
        </p:nvSpPr>
        <p:spPr>
          <a:xfrm>
            <a:off x="1911993" y="827617"/>
            <a:ext cx="287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A</a:t>
            </a:r>
            <a:r>
              <a:rPr kumimoji="1" lang="en-US" altLang="ja-JP" sz="2800" b="1" dirty="0">
                <a:solidFill>
                  <a:srgbClr val="7030A0"/>
                </a:solidFill>
              </a:rPr>
              <a:t>ft</a:t>
            </a:r>
            <a:r>
              <a:rPr kumimoji="1" lang="en-US" altLang="ja-JP" sz="2800" b="1" dirty="0">
                <a:solidFill>
                  <a:srgbClr val="3333FF"/>
                </a:solidFill>
              </a:rPr>
              <a:t>er</a:t>
            </a:r>
            <a:r>
              <a:rPr kumimoji="1" lang="en-US" altLang="ja-JP" sz="2800" dirty="0"/>
              <a:t> the diffusion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578EF7-014B-4DC3-B4C4-38ACB410F334}"/>
              </a:ext>
            </a:extLst>
          </p:cNvPr>
          <p:cNvSpPr txBox="1"/>
          <p:nvPr/>
        </p:nvSpPr>
        <p:spPr>
          <a:xfrm>
            <a:off x="539552" y="5912147"/>
            <a:ext cx="836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at small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is modified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toward a Poisson value.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on-monotonic behavior can appear.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9A583F0-5F24-4C69-B9B3-DA1609920580}"/>
              </a:ext>
            </a:extLst>
          </p:cNvPr>
          <p:cNvGrpSpPr/>
          <p:nvPr/>
        </p:nvGrpSpPr>
        <p:grpSpPr>
          <a:xfrm>
            <a:off x="4171508" y="1595244"/>
            <a:ext cx="2056676" cy="3456384"/>
            <a:chOff x="4171508" y="1595244"/>
            <a:chExt cx="2056676" cy="3456384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8D1D8E1F-5836-4F39-BA79-50DC703CE0D4}"/>
                </a:ext>
              </a:extLst>
            </p:cNvPr>
            <p:cNvCxnSpPr/>
            <p:nvPr/>
          </p:nvCxnSpPr>
          <p:spPr>
            <a:xfrm>
              <a:off x="4171508" y="1595244"/>
              <a:ext cx="0" cy="345638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四角形吹き出し 22">
              <a:extLst>
                <a:ext uri="{FF2B5EF4-FFF2-40B4-BE49-F238E27FC236}">
                  <a16:creationId xmlns:a16="http://schemas.microsoft.com/office/drawing/2014/main" id="{F8B17475-F89A-4B05-AC4C-5AC294BCC740}"/>
                </a:ext>
              </a:extLst>
            </p:cNvPr>
            <p:cNvSpPr/>
            <p:nvPr/>
          </p:nvSpPr>
          <p:spPr>
            <a:xfrm>
              <a:off x="4420284" y="4082270"/>
              <a:ext cx="1751189" cy="902158"/>
            </a:xfrm>
            <a:prstGeom prst="wedgeRectCallout">
              <a:avLst>
                <a:gd name="adj1" fmla="val -63034"/>
                <a:gd name="adj2" fmla="val -103613"/>
              </a:avLst>
            </a:prstGeom>
            <a:solidFill>
              <a:srgbClr val="FFFFFF">
                <a:alpha val="8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39D4BFC-2AA0-47AA-907C-FF9BD0F6DFDE}"/>
                </a:ext>
              </a:extLst>
            </p:cNvPr>
            <p:cNvSpPr txBox="1"/>
            <p:nvPr/>
          </p:nvSpPr>
          <p:spPr>
            <a:xfrm>
              <a:off x="4363571" y="4574645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(rough estimate)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>
              <a:extLst>
                <a:ext uri="{FF2B5EF4-FFF2-40B4-BE49-F238E27FC236}">
                  <a16:creationId xmlns:a16="http://schemas.microsoft.com/office/drawing/2014/main" id="{BCB0A13B-2B38-4075-B1A6-44A6EB5D7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40" y="4242002"/>
              <a:ext cx="1216879" cy="291347"/>
            </a:xfrm>
            <a:prstGeom prst="rect">
              <a:avLst/>
            </a:prstGeom>
          </p:spPr>
        </p:pic>
      </p:grpSp>
      <p:sp>
        <p:nvSpPr>
          <p:cNvPr id="16" name="上矢印 30">
            <a:extLst>
              <a:ext uri="{FF2B5EF4-FFF2-40B4-BE49-F238E27FC236}">
                <a16:creationId xmlns:a16="http://schemas.microsoft.com/office/drawing/2014/main" id="{4602CAB8-7875-4576-A7EA-020736996E09}"/>
              </a:ext>
            </a:extLst>
          </p:cNvPr>
          <p:cNvSpPr/>
          <p:nvPr/>
        </p:nvSpPr>
        <p:spPr>
          <a:xfrm flipV="1">
            <a:off x="2288887" y="1688211"/>
            <a:ext cx="957247" cy="1236732"/>
          </a:xfrm>
          <a:prstGeom prst="upArrow">
            <a:avLst>
              <a:gd name="adj1" fmla="val 50000"/>
              <a:gd name="adj2" fmla="val 70759"/>
            </a:avLst>
          </a:prstGeom>
          <a:solidFill>
            <a:srgbClr val="9F293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434385D-F231-49F9-8241-F9A7E2420D61}"/>
              </a:ext>
            </a:extLst>
          </p:cNvPr>
          <p:cNvSpPr txBox="1"/>
          <p:nvPr/>
        </p:nvSpPr>
        <p:spPr>
          <a:xfrm>
            <a:off x="9353959" y="1159850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38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E0359C7-5C82-412A-A171-19BA0C6E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Rapidity-Window Dependence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B89B2B-147A-4BD0-A4C7-43743667A949}"/>
              </a:ext>
            </a:extLst>
          </p:cNvPr>
          <p:cNvSpPr txBox="1"/>
          <p:nvPr/>
        </p:nvSpPr>
        <p:spPr>
          <a:xfrm>
            <a:off x="453752" y="1607773"/>
            <a:ext cx="392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(X. Luo, CPOD2014)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2AD4EAE-14CB-4686-A51B-4FE99434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9" y="1989991"/>
            <a:ext cx="3960440" cy="30951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39FB3F1-E28D-408C-A69D-F7F272BD5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4548" y="1700808"/>
            <a:ext cx="4303080" cy="316255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5466B01C-3B4B-4D5C-9978-66F42752F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41" y="4863359"/>
            <a:ext cx="1467818" cy="3174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80195F-275E-4568-A365-7D542AFE35B4}"/>
              </a:ext>
            </a:extLst>
          </p:cNvPr>
          <p:cNvSpPr txBox="1"/>
          <p:nvPr/>
        </p:nvSpPr>
        <p:spPr>
          <a:xfrm>
            <a:off x="438899" y="979928"/>
            <a:ext cx="31053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-order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A960F1-EA84-490F-8E98-95310362F831}"/>
              </a:ext>
            </a:extLst>
          </p:cNvPr>
          <p:cNvSpPr txBox="1"/>
          <p:nvPr/>
        </p:nvSpPr>
        <p:spPr>
          <a:xfrm>
            <a:off x="302311" y="5279603"/>
            <a:ext cx="873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Is non-monotonic 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</a:rPr>
              <a:t>Dh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 dependence already observed?</a:t>
            </a:r>
            <a:endParaRPr lang="ja-JP" alt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Different initial conditions give rise to different characteristic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dependence.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  <a:sym typeface="Wingdings" panose="05000000000000000000" pitchFamily="2" charset="2"/>
              </a:rPr>
              <a:t> Study initial condition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D41455-818A-4B74-B0D7-3F6D76E5F153}"/>
              </a:ext>
            </a:extLst>
          </p:cNvPr>
          <p:cNvSpPr txBox="1"/>
          <p:nvPr/>
        </p:nvSpPr>
        <p:spPr>
          <a:xfrm>
            <a:off x="4139952" y="6453336"/>
            <a:ext cx="499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Finite volume effects: </a:t>
            </a:r>
            <a:r>
              <a:rPr kumimoji="1" lang="en-US" altLang="ja-JP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Sakaida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+, PRC90 (2015)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A81FB72-2BD9-4B94-848B-69923B32D39A}"/>
              </a:ext>
            </a:extLst>
          </p:cNvPr>
          <p:cNvSpPr txBox="1"/>
          <p:nvPr/>
        </p:nvSpPr>
        <p:spPr>
          <a:xfrm>
            <a:off x="10513052" y="5370132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MK+,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2015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006699B-FC46-492E-9102-DB951E15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3944" y="1503148"/>
            <a:ext cx="2024154" cy="33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8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5BA2FABE-2CAA-47CD-9527-6011BF23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19" y="3867421"/>
            <a:ext cx="1455207" cy="29739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D017F6B-9F36-498F-9065-927A484C00B0}"/>
              </a:ext>
            </a:extLst>
          </p:cNvPr>
          <p:cNvGrpSpPr/>
          <p:nvPr/>
        </p:nvGrpSpPr>
        <p:grpSpPr>
          <a:xfrm>
            <a:off x="933091" y="3502113"/>
            <a:ext cx="4188322" cy="2879887"/>
            <a:chOff x="4683865" y="1979842"/>
            <a:chExt cx="4188322" cy="2879887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E0ADA71-68FF-4A96-ABEA-66B98DC4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865" y="1979842"/>
              <a:ext cx="4188322" cy="2879887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42414BF-92AC-46DC-8977-A467B6FF7558}"/>
                </a:ext>
              </a:extLst>
            </p:cNvPr>
            <p:cNvSpPr txBox="1"/>
            <p:nvPr/>
          </p:nvSpPr>
          <p:spPr>
            <a:xfrm>
              <a:off x="6702158" y="3351025"/>
              <a:ext cx="1755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HOT-QCD 2017</a:t>
              </a:r>
              <a:endParaRPr kumimoji="1" lang="ja-JP" altLang="en-US" sz="2000" dirty="0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C763622E-2F6D-42B3-B83F-D6FA4A12B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17" y="3547990"/>
            <a:ext cx="3959258" cy="291815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E48725-48BA-4EC2-9308-B627B4127EA3}"/>
              </a:ext>
            </a:extLst>
          </p:cNvPr>
          <p:cNvSpPr txBox="1"/>
          <p:nvPr/>
        </p:nvSpPr>
        <p:spPr>
          <a:xfrm>
            <a:off x="8382095" y="5214412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HotQCD</a:t>
            </a:r>
            <a:r>
              <a:rPr kumimoji="1" lang="en-US" altLang="ja-JP" dirty="0"/>
              <a:t>, </a:t>
            </a:r>
          </a:p>
          <a:p>
            <a:r>
              <a:rPr kumimoji="1" lang="en-US" altLang="ja-JP" dirty="0"/>
              <a:t>2107.10011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255C80E-1FF4-46FD-8C56-D81A611434A3}"/>
                  </a:ext>
                </a:extLst>
              </p:cNvPr>
              <p:cNvSpPr txBox="1"/>
              <p:nvPr/>
            </p:nvSpPr>
            <p:spPr>
              <a:xfrm>
                <a:off x="634738" y="1782847"/>
                <a:ext cx="5257800" cy="1264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Combination of lower-order cumulants.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altLang="ja-JP" sz="2400" dirty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has a linear T dependence.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Lattice data are available.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255C80E-1FF4-46FD-8C56-D81A6114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8" y="1782847"/>
                <a:ext cx="5257800" cy="1264320"/>
              </a:xfrm>
              <a:prstGeom prst="rect">
                <a:avLst/>
              </a:prstGeom>
              <a:blipFill>
                <a:blip r:embed="rId5"/>
                <a:stretch>
                  <a:fillRect l="-1506" t="-3846" r="-695" b="-100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27">
            <a:extLst>
              <a:ext uri="{FF2B5EF4-FFF2-40B4-BE49-F238E27FC236}">
                <a16:creationId xmlns:a16="http://schemas.microsoft.com/office/drawing/2014/main" id="{D0431525-A46A-428B-BB39-81AABDB8119B}"/>
              </a:ext>
            </a:extLst>
          </p:cNvPr>
          <p:cNvSpPr/>
          <p:nvPr/>
        </p:nvSpPr>
        <p:spPr>
          <a:xfrm>
            <a:off x="355542" y="1061179"/>
            <a:ext cx="5740458" cy="2113821"/>
          </a:xfrm>
          <a:prstGeom prst="roundRect">
            <a:avLst>
              <a:gd name="adj" fmla="val 7243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C89E8EF8-5BE9-4EF8-888F-27CB1A6E4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2" y="167191"/>
            <a:ext cx="2553655" cy="56687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c / 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1389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7D35FF23-2CE0-46F8-B11F-80F816B181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82" y="4246257"/>
            <a:ext cx="1470024" cy="33125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451E69AC-923F-4D4C-B806-5CD0CCA2D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59" y="4085851"/>
            <a:ext cx="1455207" cy="297392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chi_4^{\rm B}/\chi_2^{\rm B}&#10;\end{align*}&lt;/body&gt;&#10;  &lt;fcolor&gt;FF000000&lt;/fcolor&gt;&#10;  &lt;bcolor&gt;FFFFFFFF&lt;/bcolor&gt;&#10;  &lt;transparent&gt;True&lt;/transparent&gt;&#10;  &lt;resolution&gt;1800&lt;/resolution&gt;&#10;  &lt;imageh&gt;284&lt;/imageh&gt;&#10;  &lt;imagew&gt;707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CD6ADD42-120A-4AEF-A518-782F12D22C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386" y="4607080"/>
            <a:ext cx="748242" cy="30056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chi_2^{\rm B}/\chi_2^{\rm Q}&#10;\end{align*}&lt;/body&gt;&#10;  &lt;fcolor&gt;FF000000&lt;/fcolor&gt;&#10;  &lt;bcolor&gt;FFFFFFFF&lt;/bcolor&gt;&#10;  &lt;transparent&gt;True&lt;/transparent&gt;&#10;  &lt;resolution&gt;1800&lt;/resolution&gt;&#10;  &lt;imageh&gt;307&lt;/imageh&gt;&#10;  &lt;imagew&gt;722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CF0D6A35-7DB9-472B-BB7C-56C1BB022C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0618" y="4660014"/>
            <a:ext cx="764117" cy="3249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c / \langle N_{\rm Q}^2 \rangle_c&#10;\simeq \chi_2^{\rm B}/\chi_2^{\rm Q}&#10;\end{align*}&lt;/body&gt;&#10;  &lt;fcolor&gt;FF000000&lt;/fcolor&gt;&#10;  &lt;bcolor&gt;FFFFFFFF&lt;/bcolor&gt;&#10;  &lt;transparent&gt;True&lt;/transparent&gt;&#10;  &lt;resolution&gt;1800&lt;/resolution&gt;&#10;  &lt;imageh&gt;336&lt;/imageh&gt;&#10;  &lt;imagew&gt;2467&lt;/imagew&gt;&#10;  &lt;scale&gt;50&lt;/scale&gt;&#10;  &lt;cursor&gt;114&lt;/cursor&gt;&#10;&lt;/TeXTeX&gt;">
            <a:extLst>
              <a:ext uri="{FF2B5EF4-FFF2-40B4-BE49-F238E27FC236}">
                <a16:creationId xmlns:a16="http://schemas.microsoft.com/office/drawing/2014/main" id="{EF66C1A1-7DFA-40B7-9E13-6DB24214CE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7" y="1249267"/>
            <a:ext cx="3275174" cy="44607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30EDD2-2027-4364-97F4-ABEDB077C3C9}"/>
              </a:ext>
            </a:extLst>
          </p:cNvPr>
          <p:cNvSpPr txBox="1"/>
          <p:nvPr/>
        </p:nvSpPr>
        <p:spPr>
          <a:xfrm>
            <a:off x="8451850" y="997257"/>
            <a:ext cx="360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2060"/>
                </a:solidFill>
              </a:rPr>
              <a:t>MK, </a:t>
            </a:r>
            <a:r>
              <a:rPr kumimoji="1" lang="en-US" altLang="ja-JP" sz="2400" dirty="0" err="1">
                <a:solidFill>
                  <a:srgbClr val="002060"/>
                </a:solidFill>
              </a:rPr>
              <a:t>Esumi</a:t>
            </a:r>
            <a:r>
              <a:rPr kumimoji="1" lang="en-US" altLang="ja-JP" sz="2400" dirty="0">
                <a:solidFill>
                  <a:srgbClr val="002060"/>
                </a:solidFill>
              </a:rPr>
              <a:t>, Nonaka, in prep.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8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0708827-E2E5-447C-ADDF-74BDE22D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Data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61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81AEE3DE-FA53-4AC9-BD66-63C3EFBA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3709292"/>
            <a:ext cx="997088" cy="5058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D292B-29D5-4F0A-AE46-B48807B5DB0A}"/>
                  </a:ext>
                </a:extLst>
              </p:cNvPr>
              <p:cNvSpPr txBox="1"/>
              <p:nvPr/>
            </p:nvSpPr>
            <p:spPr>
              <a:xfrm>
                <a:off x="657723" y="1811439"/>
                <a:ext cx="458375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STAR, PRC104,024902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(2021)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Proton cumulants up to 4th order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dependence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0.4&lt;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&lt;2.0</m:t>
                    </m:r>
                  </m:oMath>
                </a14:m>
                <a:r>
                  <a:rPr kumimoji="1" lang="en-US" altLang="ja-JP" sz="2400" dirty="0"/>
                  <a:t>GeV/c</a:t>
                </a:r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D292B-29D5-4F0A-AE46-B48807B5D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" y="1811439"/>
                <a:ext cx="4583755" cy="1569660"/>
              </a:xfrm>
              <a:prstGeom prst="rect">
                <a:avLst/>
              </a:prstGeom>
              <a:blipFill>
                <a:blip r:embed="rId3"/>
                <a:stretch>
                  <a:fillRect l="-2128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85F1452-70C9-4052-9DB6-17CAFBB94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1150660"/>
            <a:ext cx="955072" cy="5058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0AAC73-0833-46EC-B99A-5B856E008689}"/>
                  </a:ext>
                </a:extLst>
              </p:cNvPr>
              <p:cNvSpPr txBox="1"/>
              <p:nvPr/>
            </p:nvSpPr>
            <p:spPr>
              <a:xfrm>
                <a:off x="657723" y="4348097"/>
                <a:ext cx="576798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STAR, PRC100,014902 (2019)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Mixed cumulants of p, Q, S at 2nd order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b="1" dirty="0">
                    <a:solidFill>
                      <a:srgbClr val="FF0000"/>
                    </a:solidFill>
                  </a:rPr>
                  <a:t>Pseudo</a:t>
                </a:r>
                <a:r>
                  <a:rPr lang="ja-JP" altLang="en-US" sz="2400" b="1" dirty="0"/>
                  <a:t> </a:t>
                </a:r>
                <a:r>
                  <a:rPr lang="en-US" altLang="ja-JP" sz="2400" b="1" dirty="0"/>
                  <a:t>rapidity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0.4&lt;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&lt;1.6</m:t>
                    </m:r>
                  </m:oMath>
                </a14:m>
                <a:r>
                  <a:rPr kumimoji="1" lang="en-US" altLang="ja-JP" sz="2400" dirty="0"/>
                  <a:t>GeV/c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Total charge: private comm. A. </a:t>
                </a:r>
                <a:r>
                  <a:rPr lang="en-US" altLang="ja-JP" sz="2400" dirty="0" err="1"/>
                  <a:t>Chattergee</a:t>
                </a:r>
                <a:endParaRPr kumimoji="1" lang="en-US" altLang="ja-JP" sz="2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0AAC73-0833-46EC-B99A-5B856E00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" y="4348097"/>
                <a:ext cx="5767989" cy="1938992"/>
              </a:xfrm>
              <a:prstGeom prst="rect">
                <a:avLst/>
              </a:prstGeom>
              <a:blipFill>
                <a:blip r:embed="rId5"/>
                <a:stretch>
                  <a:fillRect l="-1691" t="-2516" r="-10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1A61200A-C4E6-40CE-8A91-8124323B4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474" y="1468966"/>
            <a:ext cx="5933282" cy="386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D7AFFA-88A0-4035-BE5E-88C2DDE6D824}"/>
              </a:ext>
            </a:extLst>
          </p:cNvPr>
          <p:cNvSpPr txBox="1"/>
          <p:nvPr/>
        </p:nvSpPr>
        <p:spPr>
          <a:xfrm>
            <a:off x="7575550" y="6056256"/>
            <a:ext cx="427873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kumimoji="1" lang="en-US" altLang="ja-JP" sz="2400" i="1" dirty="0" err="1"/>
              <a:t>p</a:t>
            </a:r>
            <a:r>
              <a:rPr kumimoji="1" lang="en-US" altLang="ja-JP" sz="2400" i="1" baseline="-25000" dirty="0" err="1"/>
              <a:t>T</a:t>
            </a:r>
            <a:r>
              <a:rPr kumimoji="1" lang="en-US" altLang="ja-JP" sz="2400" dirty="0"/>
              <a:t> correction with binomial model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053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BAF263-E56C-4E9D-A1D2-D0AFB0928F32}"/>
              </a:ext>
            </a:extLst>
          </p:cNvPr>
          <p:cNvSpPr/>
          <p:nvPr/>
        </p:nvSpPr>
        <p:spPr>
          <a:xfrm>
            <a:off x="6411890" y="5917713"/>
            <a:ext cx="5575023" cy="897445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B13F3B-A286-4923-A790-1B5DC7FE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Baryon Number Cumulants w/ Acceptance Correction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6EE8BA-CC8D-4B8A-B257-92CAADBA7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63" y="2247910"/>
            <a:ext cx="4474845" cy="33985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7F2974-95BE-453F-B99A-4AC1366B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022" y="2247912"/>
            <a:ext cx="4595778" cy="339688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c /\Delta y&#10;\end{align*}&lt;/body&gt;&#10;  &lt;fcolor&gt;FF000000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7DEF1030-3FA8-4276-A9D4-35D2DF8B9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76" y="1610211"/>
            <a:ext cx="1907584" cy="48733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 /\Delta y&#10;\end{align*}&lt;/body&gt;&#10;  &lt;fcolor&gt;FF000000&lt;/fcolor&gt;&#10;  &lt;bcolor&gt;FFFFFFFF&lt;/bcolor&gt;&#10;  &lt;transparent&gt;True&lt;/transparent&gt;&#10;  &lt;resolution&gt;1800&lt;/resolution&gt;&#10;  &lt;imageh&gt;313&lt;/imageh&gt;&#10;  &lt;imagew&gt;109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5E661B4-D8CE-4560-8820-E9CC2FF61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84" y="1610211"/>
            <a:ext cx="1907584" cy="5457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AAF9F0-E8F5-4C56-BF57-68EC20A3AB0D}"/>
              </a:ext>
            </a:extLst>
          </p:cNvPr>
          <p:cNvSpPr txBox="1"/>
          <p:nvPr/>
        </p:nvSpPr>
        <p:spPr>
          <a:xfrm>
            <a:off x="8043507" y="4279472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FF0000"/>
                </a:solidFill>
              </a:rPr>
              <a:t>p</a:t>
            </a:r>
            <a:r>
              <a:rPr lang="en-US" altLang="ja-JP" sz="2400" baseline="-25000" dirty="0" err="1">
                <a:solidFill>
                  <a:srgbClr val="FF0000"/>
                </a:solidFill>
              </a:rPr>
              <a:t>T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uncorrected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4E44B9-441F-4D6D-B730-811A579EFAFD}"/>
              </a:ext>
            </a:extLst>
          </p:cNvPr>
          <p:cNvSpPr txBox="1"/>
          <p:nvPr/>
        </p:nvSpPr>
        <p:spPr>
          <a:xfrm>
            <a:off x="7565124" y="261809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002060"/>
                </a:solidFill>
              </a:rPr>
              <a:t>p</a:t>
            </a:r>
            <a:r>
              <a:rPr lang="en-US" altLang="ja-JP" sz="2400" baseline="-25000" dirty="0" err="1">
                <a:solidFill>
                  <a:srgbClr val="002060"/>
                </a:solidFill>
              </a:rPr>
              <a:t>T</a:t>
            </a:r>
            <a:r>
              <a:rPr lang="ja-JP" altLang="en-US" sz="2400" dirty="0">
                <a:solidFill>
                  <a:srgbClr val="002060"/>
                </a:solidFill>
              </a:rPr>
              <a:t> </a:t>
            </a:r>
            <a:r>
              <a:rPr lang="en-US" altLang="ja-JP" sz="2400" dirty="0">
                <a:solidFill>
                  <a:srgbClr val="002060"/>
                </a:solidFill>
              </a:rPr>
              <a:t>corrected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866C70-A06E-4FFF-B6A4-2DC664948A3D}"/>
                  </a:ext>
                </a:extLst>
              </p:cNvPr>
              <p:cNvSpPr txBox="1"/>
              <p:nvPr/>
            </p:nvSpPr>
            <p:spPr>
              <a:xfrm>
                <a:off x="10510940" y="1866146"/>
                <a:ext cx="1345946" cy="120302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dashed: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ja-JP" sz="2400" dirty="0"/>
                  <a:t>~</a:t>
                </a:r>
              </a:p>
              <a:p>
                <a:r>
                  <a:rPr lang="en-US" altLang="ja-JP" sz="2400" dirty="0"/>
                  <a:t>Poisson</a:t>
                </a:r>
                <a:r>
                  <a:rPr lang="ja-JP" altLang="en-US" sz="2400" dirty="0"/>
                  <a:t>値</a:t>
                </a:r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866C70-A06E-4FFF-B6A4-2DC664948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940" y="1866146"/>
                <a:ext cx="1345946" cy="1203022"/>
              </a:xfrm>
              <a:prstGeom prst="rect">
                <a:avLst/>
              </a:prstGeom>
              <a:blipFill>
                <a:blip r:embed="rId6"/>
                <a:stretch>
                  <a:fillRect l="-6250" t="-3500" r="-5804" b="-10000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9ED2B-7727-461C-8FF6-B2CD656596A9}"/>
              </a:ext>
            </a:extLst>
          </p:cNvPr>
          <p:cNvSpPr txBox="1"/>
          <p:nvPr/>
        </p:nvSpPr>
        <p:spPr>
          <a:xfrm>
            <a:off x="2126694" y="4507399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002060"/>
                </a:solidFill>
              </a:rPr>
              <a:t>N</a:t>
            </a:r>
            <a:r>
              <a:rPr lang="en-US" altLang="ja-JP" sz="2400" baseline="-25000" dirty="0" err="1">
                <a:solidFill>
                  <a:srgbClr val="002060"/>
                </a:solidFill>
              </a:rPr>
              <a:t>p</a:t>
            </a:r>
            <a:r>
              <a:rPr lang="en-US" altLang="ja-JP" sz="2400" dirty="0" err="1">
                <a:solidFill>
                  <a:srgbClr val="002060"/>
                </a:solidFill>
                <a:sym typeface="Wingdings" panose="05000000000000000000" pitchFamily="2" charset="2"/>
              </a:rPr>
              <a:t>N</a:t>
            </a:r>
            <a:r>
              <a:rPr lang="en-US" altLang="ja-JP" sz="2400" baseline="-25000" dirty="0" err="1">
                <a:solidFill>
                  <a:srgbClr val="002060"/>
                </a:solidFill>
                <a:sym typeface="Wingdings" panose="05000000000000000000" pitchFamily="2" charset="2"/>
              </a:rPr>
              <a:t>B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0E9B90-5A3B-45B4-A9CE-69D61421C1F8}"/>
              </a:ext>
            </a:extLst>
          </p:cNvPr>
          <p:cNvSpPr txBox="1"/>
          <p:nvPr/>
        </p:nvSpPr>
        <p:spPr>
          <a:xfrm>
            <a:off x="3466074" y="3114253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00B050"/>
                </a:solidFill>
              </a:rPr>
              <a:t>p</a:t>
            </a:r>
            <a:r>
              <a:rPr lang="en-US" altLang="ja-JP" sz="2400" baseline="-25000" dirty="0" err="1">
                <a:solidFill>
                  <a:srgbClr val="00B050"/>
                </a:solidFill>
              </a:rPr>
              <a:t>T</a:t>
            </a:r>
            <a:r>
              <a:rPr lang="ja-JP" altLang="en-US" sz="2400" dirty="0">
                <a:solidFill>
                  <a:srgbClr val="00B050"/>
                </a:solidFill>
              </a:rPr>
              <a:t> </a:t>
            </a:r>
            <a:r>
              <a:rPr lang="en-US" altLang="ja-JP" sz="2400" dirty="0">
                <a:solidFill>
                  <a:srgbClr val="00B050"/>
                </a:solidFill>
              </a:rPr>
              <a:t>corrected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7CC188-6065-494F-996F-E7D973AEF84B}"/>
              </a:ext>
            </a:extLst>
          </p:cNvPr>
          <p:cNvGrpSpPr/>
          <p:nvPr/>
        </p:nvGrpSpPr>
        <p:grpSpPr>
          <a:xfrm>
            <a:off x="6093537" y="2774280"/>
            <a:ext cx="790447" cy="1583033"/>
            <a:chOff x="5252789" y="2710062"/>
            <a:chExt cx="790447" cy="1583033"/>
          </a:xfrm>
        </p:grpSpPr>
        <p:sp>
          <p:nvSpPr>
            <p:cNvPr id="16" name="下矢印 22">
              <a:extLst>
                <a:ext uri="{FF2B5EF4-FFF2-40B4-BE49-F238E27FC236}">
                  <a16:creationId xmlns:a16="http://schemas.microsoft.com/office/drawing/2014/main" id="{1C6A2C70-0443-4444-85F9-F90D198E908F}"/>
                </a:ext>
              </a:extLst>
            </p:cNvPr>
            <p:cNvSpPr/>
            <p:nvPr/>
          </p:nvSpPr>
          <p:spPr>
            <a:xfrm flipV="1">
              <a:off x="5571142" y="2710062"/>
              <a:ext cx="472094" cy="1583033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alpha val="2000"/>
                  </a:srgbClr>
                </a:gs>
                <a:gs pos="100000">
                  <a:srgbClr val="FF0000">
                    <a:alpha val="78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C3D1DB4E-8AD7-4608-BC54-91C17FAD9C0E}"/>
                </a:ext>
              </a:extLst>
            </p:cNvPr>
            <p:cNvSpPr txBox="1"/>
            <p:nvPr/>
          </p:nvSpPr>
          <p:spPr>
            <a:xfrm rot="16200000">
              <a:off x="4703280" y="3301523"/>
              <a:ext cx="1499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</a:rPr>
                <a:t>enhancement</a:t>
              </a:r>
              <a:endParaRPr lang="ja-JP" altLang="en-US" sz="2000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7730DF6-9BCF-4911-9949-4ED7C4E6A4B7}"/>
              </a:ext>
            </a:extLst>
          </p:cNvPr>
          <p:cNvGrpSpPr/>
          <p:nvPr/>
        </p:nvGrpSpPr>
        <p:grpSpPr>
          <a:xfrm>
            <a:off x="9309576" y="2413253"/>
            <a:ext cx="863984" cy="1579278"/>
            <a:chOff x="8146870" y="2421016"/>
            <a:chExt cx="863984" cy="1579278"/>
          </a:xfrm>
        </p:grpSpPr>
        <p:sp>
          <p:nvSpPr>
            <p:cNvPr id="17" name="下矢印 24">
              <a:extLst>
                <a:ext uri="{FF2B5EF4-FFF2-40B4-BE49-F238E27FC236}">
                  <a16:creationId xmlns:a16="http://schemas.microsoft.com/office/drawing/2014/main" id="{AF3BE156-0D7A-4E89-8A3B-AFA3863F0DB7}"/>
                </a:ext>
              </a:extLst>
            </p:cNvPr>
            <p:cNvSpPr/>
            <p:nvPr/>
          </p:nvSpPr>
          <p:spPr>
            <a:xfrm>
              <a:off x="8146870" y="2621802"/>
              <a:ext cx="472095" cy="1000429"/>
            </a:xfrm>
            <a:prstGeom prst="downArrow">
              <a:avLst/>
            </a:prstGeom>
            <a:gradFill flip="none" rotWithShape="1">
              <a:gsLst>
                <a:gs pos="0">
                  <a:srgbClr val="0070C0">
                    <a:alpha val="12000"/>
                  </a:srgbClr>
                </a:gs>
                <a:gs pos="100000">
                  <a:srgbClr val="3333FF">
                    <a:alpha val="8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C85CC53-05C8-467C-9293-C75DF27FB935}"/>
                </a:ext>
              </a:extLst>
            </p:cNvPr>
            <p:cNvSpPr txBox="1"/>
            <p:nvPr/>
          </p:nvSpPr>
          <p:spPr>
            <a:xfrm rot="5400000">
              <a:off x="7990383" y="2979822"/>
              <a:ext cx="1579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0070C0"/>
                  </a:solidFill>
                </a:rPr>
                <a:t>suppression</a:t>
              </a:r>
              <a:endParaRPr lang="ja-JP" alt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5F2EC6A-1214-4FF3-BF7F-90316DAF9214}"/>
              </a:ext>
            </a:extLst>
          </p:cNvPr>
          <p:cNvSpPr txBox="1"/>
          <p:nvPr/>
        </p:nvSpPr>
        <p:spPr>
          <a:xfrm>
            <a:off x="4087839" y="4357313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N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p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×2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net}^2 \rangle_c^{\rm corrected}&#10;= \frac1{p^2} \Big( &#10;\langle n_{\rm net}^2 \rangle_c - (1-p) \langle n_{\rm tot} \rangle_c \Big)&#10;\end{align*}&lt;/body&gt;&#10;  &lt;fcolor&gt;FF000000&lt;/fcolor&gt;&#10;  &lt;bcolor&gt;FFFFFFFF&lt;/bcolor&gt;&#10;  &lt;transparent&gt;True&lt;/transparent&gt;&#10;  &lt;resolution&gt;1800&lt;/resolution&gt;&#10;  &lt;imageh&gt;551&lt;/imageh&gt;&#10;  &lt;imagew&gt;4846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5AE0D6C8-4C4C-4647-9C21-C8A3A749B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59" y="6112099"/>
            <a:ext cx="5128685" cy="58314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D9BD1D-DE30-4ACB-AC0B-F68738392DBD}"/>
              </a:ext>
            </a:extLst>
          </p:cNvPr>
          <p:cNvSpPr txBox="1"/>
          <p:nvPr/>
        </p:nvSpPr>
        <p:spPr>
          <a:xfrm>
            <a:off x="427356" y="6135602"/>
            <a:ext cx="427873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kumimoji="1" lang="en-US" altLang="ja-JP" sz="2400" i="1" dirty="0" err="1"/>
              <a:t>p</a:t>
            </a:r>
            <a:r>
              <a:rPr kumimoji="1" lang="en-US" altLang="ja-JP" sz="2400" i="1" baseline="-25000" dirty="0" err="1"/>
              <a:t>T</a:t>
            </a:r>
            <a:r>
              <a:rPr kumimoji="1" lang="en-US" altLang="ja-JP" sz="2400" dirty="0"/>
              <a:t> correction with binomial model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941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DE94081-61A4-485B-A810-725A93DF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8294A786-8FDF-4F37-BB43-2A913BD98527}"/>
              </a:ext>
            </a:extLst>
          </p:cNvPr>
          <p:cNvSpPr/>
          <p:nvPr/>
        </p:nvSpPr>
        <p:spPr>
          <a:xfrm>
            <a:off x="907779" y="1632323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46">
            <a:extLst>
              <a:ext uri="{FF2B5EF4-FFF2-40B4-BE49-F238E27FC236}">
                <a16:creationId xmlns:a16="http://schemas.microsoft.com/office/drawing/2014/main" id="{CC116495-AF69-4833-9A22-82E92195D596}"/>
              </a:ext>
            </a:extLst>
          </p:cNvPr>
          <p:cNvSpPr/>
          <p:nvPr/>
        </p:nvSpPr>
        <p:spPr>
          <a:xfrm>
            <a:off x="3427508" y="4929878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弧 219">
            <a:extLst>
              <a:ext uri="{FF2B5EF4-FFF2-40B4-BE49-F238E27FC236}">
                <a16:creationId xmlns:a16="http://schemas.microsoft.com/office/drawing/2014/main" id="{BAB5E824-65C0-416A-9886-BA3823F7DBCC}"/>
              </a:ext>
            </a:extLst>
          </p:cNvPr>
          <p:cNvSpPr/>
          <p:nvPr/>
        </p:nvSpPr>
        <p:spPr>
          <a:xfrm>
            <a:off x="-2139855" y="3701153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5DF01B24-B694-428A-8097-98E252EAA191}"/>
              </a:ext>
            </a:extLst>
          </p:cNvPr>
          <p:cNvSpPr/>
          <p:nvPr/>
        </p:nvSpPr>
        <p:spPr>
          <a:xfrm>
            <a:off x="909733" y="5901428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818D4FEA-F5BD-4E89-AFFF-F6DF754C8D5E}"/>
              </a:ext>
            </a:extLst>
          </p:cNvPr>
          <p:cNvCxnSpPr/>
          <p:nvPr/>
        </p:nvCxnSpPr>
        <p:spPr>
          <a:xfrm rot="5400000" flipH="1" flipV="1">
            <a:off x="-1257998" y="3862284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4" name="円/楕円 654">
            <a:extLst>
              <a:ext uri="{FF2B5EF4-FFF2-40B4-BE49-F238E27FC236}">
                <a16:creationId xmlns:a16="http://schemas.microsoft.com/office/drawing/2014/main" id="{D90965E6-CCF9-4F97-A637-0E9855BD3633}"/>
              </a:ext>
            </a:extLst>
          </p:cNvPr>
          <p:cNvSpPr/>
          <p:nvPr/>
        </p:nvSpPr>
        <p:spPr>
          <a:xfrm>
            <a:off x="1639983" y="5445815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55">
            <a:extLst>
              <a:ext uri="{FF2B5EF4-FFF2-40B4-BE49-F238E27FC236}">
                <a16:creationId xmlns:a16="http://schemas.microsoft.com/office/drawing/2014/main" id="{63A7E347-B5A5-45BD-8D99-F7028E35F7EC}"/>
              </a:ext>
            </a:extLst>
          </p:cNvPr>
          <p:cNvSpPr/>
          <p:nvPr/>
        </p:nvSpPr>
        <p:spPr>
          <a:xfrm>
            <a:off x="1820958" y="56426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6">
            <a:extLst>
              <a:ext uri="{FF2B5EF4-FFF2-40B4-BE49-F238E27FC236}">
                <a16:creationId xmlns:a16="http://schemas.microsoft.com/office/drawing/2014/main" id="{BDCE3EB2-94E4-4C6D-BA1C-2BDAA08CA458}"/>
              </a:ext>
            </a:extLst>
          </p:cNvPr>
          <p:cNvSpPr/>
          <p:nvPr/>
        </p:nvSpPr>
        <p:spPr>
          <a:xfrm>
            <a:off x="1705070" y="5606153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7">
            <a:extLst>
              <a:ext uri="{FF2B5EF4-FFF2-40B4-BE49-F238E27FC236}">
                <a16:creationId xmlns:a16="http://schemas.microsoft.com/office/drawing/2014/main" id="{9164AB26-35E8-47AB-893E-6DDD869EFB2E}"/>
              </a:ext>
            </a:extLst>
          </p:cNvPr>
          <p:cNvSpPr/>
          <p:nvPr/>
        </p:nvSpPr>
        <p:spPr>
          <a:xfrm>
            <a:off x="1798733" y="55109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8">
            <a:extLst>
              <a:ext uri="{FF2B5EF4-FFF2-40B4-BE49-F238E27FC236}">
                <a16:creationId xmlns:a16="http://schemas.microsoft.com/office/drawing/2014/main" id="{B849662D-AB49-47C1-932D-A8189D9FF07F}"/>
              </a:ext>
            </a:extLst>
          </p:cNvPr>
          <p:cNvSpPr/>
          <p:nvPr/>
        </p:nvSpPr>
        <p:spPr>
          <a:xfrm>
            <a:off x="1505045" y="33788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9">
            <a:extLst>
              <a:ext uri="{FF2B5EF4-FFF2-40B4-BE49-F238E27FC236}">
                <a16:creationId xmlns:a16="http://schemas.microsoft.com/office/drawing/2014/main" id="{27962D5A-A11C-4F31-ACB3-BA29E31EDF27}"/>
              </a:ext>
            </a:extLst>
          </p:cNvPr>
          <p:cNvSpPr/>
          <p:nvPr/>
        </p:nvSpPr>
        <p:spPr>
          <a:xfrm>
            <a:off x="1041495" y="499496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0">
            <a:extLst>
              <a:ext uri="{FF2B5EF4-FFF2-40B4-BE49-F238E27FC236}">
                <a16:creationId xmlns:a16="http://schemas.microsoft.com/office/drawing/2014/main" id="{E71D95BA-370F-4D07-83F5-3DACEE60DB81}"/>
              </a:ext>
            </a:extLst>
          </p:cNvPr>
          <p:cNvSpPr/>
          <p:nvPr/>
        </p:nvSpPr>
        <p:spPr>
          <a:xfrm>
            <a:off x="5019770" y="5704578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1">
            <a:extLst>
              <a:ext uri="{FF2B5EF4-FFF2-40B4-BE49-F238E27FC236}">
                <a16:creationId xmlns:a16="http://schemas.microsoft.com/office/drawing/2014/main" id="{104C957A-B45A-417C-AAE3-23DA73AE12EC}"/>
              </a:ext>
            </a:extLst>
          </p:cNvPr>
          <p:cNvSpPr/>
          <p:nvPr/>
        </p:nvSpPr>
        <p:spPr>
          <a:xfrm>
            <a:off x="4751483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2">
            <a:extLst>
              <a:ext uri="{FF2B5EF4-FFF2-40B4-BE49-F238E27FC236}">
                <a16:creationId xmlns:a16="http://schemas.microsoft.com/office/drawing/2014/main" id="{99F5081C-D569-4DC5-95E3-C0E5D60003DB}"/>
              </a:ext>
            </a:extLst>
          </p:cNvPr>
          <p:cNvSpPr/>
          <p:nvPr/>
        </p:nvSpPr>
        <p:spPr>
          <a:xfrm>
            <a:off x="4222845" y="5704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3">
            <a:extLst>
              <a:ext uri="{FF2B5EF4-FFF2-40B4-BE49-F238E27FC236}">
                <a16:creationId xmlns:a16="http://schemas.microsoft.com/office/drawing/2014/main" id="{7D4AAE10-8D40-4887-A9BA-DD9E5A10A214}"/>
              </a:ext>
            </a:extLst>
          </p:cNvPr>
          <p:cNvSpPr/>
          <p:nvPr/>
        </p:nvSpPr>
        <p:spPr>
          <a:xfrm rot="19629234">
            <a:off x="1505045" y="4669528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4">
            <a:extLst>
              <a:ext uri="{FF2B5EF4-FFF2-40B4-BE49-F238E27FC236}">
                <a16:creationId xmlns:a16="http://schemas.microsoft.com/office/drawing/2014/main" id="{422B78C1-281E-4B37-A06D-F03E4EF8E9B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409972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5">
            <a:extLst>
              <a:ext uri="{FF2B5EF4-FFF2-40B4-BE49-F238E27FC236}">
                <a16:creationId xmlns:a16="http://schemas.microsoft.com/office/drawing/2014/main" id="{28EC22E7-C3B4-415A-92BF-0A04EDB4063D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217090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6">
            <a:extLst>
              <a:ext uri="{FF2B5EF4-FFF2-40B4-BE49-F238E27FC236}">
                <a16:creationId xmlns:a16="http://schemas.microsoft.com/office/drawing/2014/main" id="{2F2B24E2-3A0E-4068-B10A-3A2ABF4E237F}"/>
              </a:ext>
            </a:extLst>
          </p:cNvPr>
          <p:cNvSpPr/>
          <p:nvPr/>
        </p:nvSpPr>
        <p:spPr>
          <a:xfrm>
            <a:off x="2563908" y="5123553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7">
            <a:extLst>
              <a:ext uri="{FF2B5EF4-FFF2-40B4-BE49-F238E27FC236}">
                <a16:creationId xmlns:a16="http://schemas.microsoft.com/office/drawing/2014/main" id="{99F33B21-BAA0-4FE7-879C-5289D6FAE0F8}"/>
              </a:ext>
            </a:extLst>
          </p:cNvPr>
          <p:cNvSpPr/>
          <p:nvPr/>
        </p:nvSpPr>
        <p:spPr>
          <a:xfrm>
            <a:off x="2765520" y="5510903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8">
            <a:extLst>
              <a:ext uri="{FF2B5EF4-FFF2-40B4-BE49-F238E27FC236}">
                <a16:creationId xmlns:a16="http://schemas.microsoft.com/office/drawing/2014/main" id="{E216ECE7-4D84-4A9E-A852-4769997A62AC}"/>
              </a:ext>
            </a:extLst>
          </p:cNvPr>
          <p:cNvSpPr/>
          <p:nvPr/>
        </p:nvSpPr>
        <p:spPr>
          <a:xfrm>
            <a:off x="3162395" y="5317228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テキスト ボックス 93">
            <a:extLst>
              <a:ext uri="{FF2B5EF4-FFF2-40B4-BE49-F238E27FC236}">
                <a16:creationId xmlns:a16="http://schemas.microsoft.com/office/drawing/2014/main" id="{36A1B737-613E-49DB-A430-FA935D42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5962364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0" name="テキスト ボックス 94">
            <a:extLst>
              <a:ext uri="{FF2B5EF4-FFF2-40B4-BE49-F238E27FC236}">
                <a16:creationId xmlns:a16="http://schemas.microsoft.com/office/drawing/2014/main" id="{02A9434A-685D-4CCC-85C4-3314A7D5A9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418548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811E0623-8C9E-4B51-A11A-74FED375C6C5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122760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18B71511-3521-4C27-92E8-D436B4EAC67B}"/>
              </a:ext>
            </a:extLst>
          </p:cNvPr>
          <p:cNvSpPr/>
          <p:nvPr/>
        </p:nvSpPr>
        <p:spPr>
          <a:xfrm rot="1849631">
            <a:off x="6277070" y="5510903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CC07A7B4-35AC-417F-AFA4-735A60E6397C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508522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1A65F823-3A81-403C-ADC8-BCB1AB0C7234}"/>
              </a:ext>
            </a:extLst>
          </p:cNvPr>
          <p:cNvSpPr/>
          <p:nvPr/>
        </p:nvSpPr>
        <p:spPr>
          <a:xfrm rot="19961792">
            <a:off x="5148358" y="5252140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AA23DA36-1D2C-4167-BD85-1153D05A9453}"/>
              </a:ext>
            </a:extLst>
          </p:cNvPr>
          <p:cNvSpPr/>
          <p:nvPr/>
        </p:nvSpPr>
        <p:spPr>
          <a:xfrm>
            <a:off x="5680170" y="55759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955C9F98-06F2-4401-907C-8D9B7BCDEB29}"/>
              </a:ext>
            </a:extLst>
          </p:cNvPr>
          <p:cNvSpPr/>
          <p:nvPr/>
        </p:nvSpPr>
        <p:spPr>
          <a:xfrm rot="1508149">
            <a:off x="4251420" y="52330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44D90C7B-64F7-4434-B4D8-17F4A6CFFB74}"/>
              </a:ext>
            </a:extLst>
          </p:cNvPr>
          <p:cNvSpPr/>
          <p:nvPr/>
        </p:nvSpPr>
        <p:spPr>
          <a:xfrm rot="19365573">
            <a:off x="1371695" y="3310628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293D003D-98FB-4FAC-86E8-9290767FD2B7}"/>
              </a:ext>
            </a:extLst>
          </p:cNvPr>
          <p:cNvSpPr/>
          <p:nvPr/>
        </p:nvSpPr>
        <p:spPr>
          <a:xfrm rot="572975">
            <a:off x="1041495" y="3182040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4E51A7D5-1C5C-4B18-83E1-A7053C3C74C1}"/>
              </a:ext>
            </a:extLst>
          </p:cNvPr>
          <p:cNvSpPr/>
          <p:nvPr/>
        </p:nvSpPr>
        <p:spPr>
          <a:xfrm>
            <a:off x="6408833" y="561726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DCDAA4EA-B215-49DD-B9B7-4810718231EB}"/>
              </a:ext>
            </a:extLst>
          </p:cNvPr>
          <p:cNvSpPr/>
          <p:nvPr/>
        </p:nvSpPr>
        <p:spPr>
          <a:xfrm>
            <a:off x="2897283" y="55759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6BFCA0B7-0964-4558-9B5B-015A92023BD6}"/>
              </a:ext>
            </a:extLst>
          </p:cNvPr>
          <p:cNvSpPr/>
          <p:nvPr/>
        </p:nvSpPr>
        <p:spPr>
          <a:xfrm>
            <a:off x="6077045" y="52521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A7E3580A-75B6-4804-9C8A-E0034880CB56}"/>
              </a:ext>
            </a:extLst>
          </p:cNvPr>
          <p:cNvSpPr/>
          <p:nvPr/>
        </p:nvSpPr>
        <p:spPr>
          <a:xfrm>
            <a:off x="1092295" y="3247128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32CB6B0B-0EF6-4881-B1EF-00D730B443D7}"/>
              </a:ext>
            </a:extLst>
          </p:cNvPr>
          <p:cNvSpPr/>
          <p:nvPr/>
        </p:nvSpPr>
        <p:spPr>
          <a:xfrm>
            <a:off x="5746845" y="563949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7DCBAE11-45CC-403C-9E6C-01689E0924B9}"/>
              </a:ext>
            </a:extLst>
          </p:cNvPr>
          <p:cNvSpPr/>
          <p:nvPr/>
        </p:nvSpPr>
        <p:spPr>
          <a:xfrm>
            <a:off x="2697258" y="5317228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397E4DBC-D573-4AF4-B159-04CDA91D8FBA}"/>
              </a:ext>
            </a:extLst>
          </p:cNvPr>
          <p:cNvSpPr/>
          <p:nvPr/>
        </p:nvSpPr>
        <p:spPr>
          <a:xfrm>
            <a:off x="6343745" y="556329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36D28BE4-CF59-4952-8A98-6786D75D0073}"/>
              </a:ext>
            </a:extLst>
          </p:cNvPr>
          <p:cNvSpPr/>
          <p:nvPr/>
        </p:nvSpPr>
        <p:spPr>
          <a:xfrm>
            <a:off x="1290733" y="44377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E6593369-0380-49D1-9B97-CF76CD5D2907}"/>
              </a:ext>
            </a:extLst>
          </p:cNvPr>
          <p:cNvSpPr/>
          <p:nvPr/>
        </p:nvSpPr>
        <p:spPr>
          <a:xfrm>
            <a:off x="5216620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DD20CCC9-C9F0-412C-959E-C1DC1AF1D268}"/>
              </a:ext>
            </a:extLst>
          </p:cNvPr>
          <p:cNvSpPr/>
          <p:nvPr/>
        </p:nvSpPr>
        <p:spPr>
          <a:xfrm>
            <a:off x="1092295" y="50584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FF619BAC-849A-499F-8C0C-261FA02D53DB}"/>
              </a:ext>
            </a:extLst>
          </p:cNvPr>
          <p:cNvSpPr/>
          <p:nvPr/>
        </p:nvSpPr>
        <p:spPr>
          <a:xfrm>
            <a:off x="5283295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361944D1-A3A1-45BC-B91A-90490FF69749}"/>
              </a:ext>
            </a:extLst>
          </p:cNvPr>
          <p:cNvSpPr/>
          <p:nvPr/>
        </p:nvSpPr>
        <p:spPr>
          <a:xfrm>
            <a:off x="1798733" y="42170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174EBE2C-AC96-4A31-905F-E57A3032B671}"/>
              </a:ext>
            </a:extLst>
          </p:cNvPr>
          <p:cNvSpPr/>
          <p:nvPr/>
        </p:nvSpPr>
        <p:spPr>
          <a:xfrm>
            <a:off x="4751483" y="551090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8014769C-CFC0-4993-8FA3-B3CC3EC7E5B8}"/>
              </a:ext>
            </a:extLst>
          </p:cNvPr>
          <p:cNvSpPr/>
          <p:nvPr/>
        </p:nvSpPr>
        <p:spPr>
          <a:xfrm>
            <a:off x="6145308" y="5123553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4CBE4C40-BC92-4242-903F-16185B8B5BAC}"/>
              </a:ext>
            </a:extLst>
          </p:cNvPr>
          <p:cNvSpPr/>
          <p:nvPr/>
        </p:nvSpPr>
        <p:spPr>
          <a:xfrm>
            <a:off x="4751483" y="56394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F52AC7D6-420B-45D9-AD42-8D646CF868C3}"/>
              </a:ext>
            </a:extLst>
          </p:cNvPr>
          <p:cNvSpPr/>
          <p:nvPr/>
        </p:nvSpPr>
        <p:spPr>
          <a:xfrm>
            <a:off x="1041495" y="2535928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9E4FC350-B84E-4D8F-A3C9-2C2AEB57F2EB}"/>
              </a:ext>
            </a:extLst>
          </p:cNvPr>
          <p:cNvSpPr/>
          <p:nvPr/>
        </p:nvSpPr>
        <p:spPr>
          <a:xfrm>
            <a:off x="4354608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96FA41ED-3365-44BA-80EA-8E6853BE4590}"/>
              </a:ext>
            </a:extLst>
          </p:cNvPr>
          <p:cNvSpPr/>
          <p:nvPr/>
        </p:nvSpPr>
        <p:spPr>
          <a:xfrm>
            <a:off x="5813520" y="5639490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6423FB95-E739-4AE9-AD24-CAD3AFCDE227}"/>
              </a:ext>
            </a:extLst>
          </p:cNvPr>
          <p:cNvSpPr/>
          <p:nvPr/>
        </p:nvSpPr>
        <p:spPr>
          <a:xfrm>
            <a:off x="4289520" y="525214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F2D66A5C-4A8A-4056-AC54-28F56BEDC2FE}"/>
              </a:ext>
            </a:extLst>
          </p:cNvPr>
          <p:cNvSpPr/>
          <p:nvPr/>
        </p:nvSpPr>
        <p:spPr>
          <a:xfrm>
            <a:off x="1106583" y="29264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693EAEE4-D5E2-4302-8B84-11207DBC82AE}"/>
              </a:ext>
            </a:extLst>
          </p:cNvPr>
          <p:cNvSpPr/>
          <p:nvPr/>
        </p:nvSpPr>
        <p:spPr>
          <a:xfrm>
            <a:off x="3360833" y="53823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0F6B1096-69E8-4B91-8BE8-F483677B6868}"/>
              </a:ext>
            </a:extLst>
          </p:cNvPr>
          <p:cNvSpPr/>
          <p:nvPr/>
        </p:nvSpPr>
        <p:spPr>
          <a:xfrm>
            <a:off x="3227483" y="5445815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14CBE5D1-E6D9-4466-8F60-E7C94228C5A2}"/>
              </a:ext>
            </a:extLst>
          </p:cNvPr>
          <p:cNvSpPr/>
          <p:nvPr/>
        </p:nvSpPr>
        <p:spPr>
          <a:xfrm>
            <a:off x="1903508" y="3507478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8EAECE26-F2F0-4FE8-850D-0CC265C841AB}"/>
              </a:ext>
            </a:extLst>
          </p:cNvPr>
          <p:cNvSpPr/>
          <p:nvPr/>
        </p:nvSpPr>
        <p:spPr>
          <a:xfrm>
            <a:off x="2963958" y="570457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C3C88883-C7B1-4CF8-BFE7-B3BB69A33341}"/>
              </a:ext>
            </a:extLst>
          </p:cNvPr>
          <p:cNvSpPr/>
          <p:nvPr/>
        </p:nvSpPr>
        <p:spPr>
          <a:xfrm>
            <a:off x="2829020" y="5704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772BDB29-0F46-4746-9C99-B56428916F57}"/>
              </a:ext>
            </a:extLst>
          </p:cNvPr>
          <p:cNvSpPr/>
          <p:nvPr/>
        </p:nvSpPr>
        <p:spPr>
          <a:xfrm>
            <a:off x="1195483" y="506640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DE736E2E-7860-429C-BE8F-841CCD115F9C}"/>
              </a:ext>
            </a:extLst>
          </p:cNvPr>
          <p:cNvSpPr/>
          <p:nvPr/>
        </p:nvSpPr>
        <p:spPr>
          <a:xfrm>
            <a:off x="2633758" y="518864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749123EE-AF82-4531-A1E0-4239A13D3A39}"/>
              </a:ext>
            </a:extLst>
          </p:cNvPr>
          <p:cNvSpPr/>
          <p:nvPr/>
        </p:nvSpPr>
        <p:spPr>
          <a:xfrm>
            <a:off x="2765520" y="5233090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236CC0B5-0F9E-4A41-BB21-075452A3BEC6}"/>
              </a:ext>
            </a:extLst>
          </p:cNvPr>
          <p:cNvSpPr/>
          <p:nvPr/>
        </p:nvSpPr>
        <p:spPr>
          <a:xfrm>
            <a:off x="1639983" y="4669528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72C8BE-46AD-4BB5-96EA-A83EFC153619}"/>
              </a:ext>
            </a:extLst>
          </p:cNvPr>
          <p:cNvSpPr/>
          <p:nvPr/>
        </p:nvSpPr>
        <p:spPr>
          <a:xfrm>
            <a:off x="3560858" y="4347265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C867466E-4952-4665-B9FC-6CEEFE0A9227}"/>
              </a:ext>
            </a:extLst>
          </p:cNvPr>
          <p:cNvSpPr/>
          <p:nvPr/>
        </p:nvSpPr>
        <p:spPr>
          <a:xfrm>
            <a:off x="62770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BE564AA7-2393-4571-9E66-E9BD4D657052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A10504E8-ADEB-46C6-AC9C-5FDDAD0D6733}"/>
              </a:ext>
            </a:extLst>
          </p:cNvPr>
          <p:cNvSpPr/>
          <p:nvPr/>
        </p:nvSpPr>
        <p:spPr>
          <a:xfrm>
            <a:off x="2697258" y="2794690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D318E088-5426-40B7-A3BB-B7103EBA3A33}"/>
              </a:ext>
            </a:extLst>
          </p:cNvPr>
          <p:cNvSpPr/>
          <p:nvPr/>
        </p:nvSpPr>
        <p:spPr>
          <a:xfrm>
            <a:off x="6408833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E3EF5729-96FF-4DFB-8453-F39039C29734}"/>
              </a:ext>
            </a:extLst>
          </p:cNvPr>
          <p:cNvSpPr/>
          <p:nvPr/>
        </p:nvSpPr>
        <p:spPr>
          <a:xfrm>
            <a:off x="3261341" y="19058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736EB1D3-6060-4A57-B38F-F9F84B7BA761}"/>
              </a:ext>
            </a:extLst>
          </p:cNvPr>
          <p:cNvSpPr/>
          <p:nvPr/>
        </p:nvSpPr>
        <p:spPr>
          <a:xfrm>
            <a:off x="3029045" y="24073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FED95756-2DD4-47DB-8676-2D648AB5F7C2}"/>
              </a:ext>
            </a:extLst>
          </p:cNvPr>
          <p:cNvSpPr/>
          <p:nvPr/>
        </p:nvSpPr>
        <p:spPr>
          <a:xfrm>
            <a:off x="2367058" y="34423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A8A182F4-4D08-45A4-AE38-3998A771BE2B}"/>
              </a:ext>
            </a:extLst>
          </p:cNvPr>
          <p:cNvSpPr/>
          <p:nvPr/>
        </p:nvSpPr>
        <p:spPr>
          <a:xfrm>
            <a:off x="5148358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A27B0BBF-19CD-4716-B20A-D378EBE0161C}"/>
              </a:ext>
            </a:extLst>
          </p:cNvPr>
          <p:cNvSpPr/>
          <p:nvPr/>
        </p:nvSpPr>
        <p:spPr>
          <a:xfrm>
            <a:off x="4619720" y="266610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092ECAE5-FE87-47D5-A1DE-47C3431A8060}"/>
              </a:ext>
            </a:extLst>
          </p:cNvPr>
          <p:cNvSpPr/>
          <p:nvPr/>
        </p:nvSpPr>
        <p:spPr>
          <a:xfrm>
            <a:off x="2433733" y="2085078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94EAE27B-D097-49FC-9E24-0EC15A8381DB}"/>
              </a:ext>
            </a:extLst>
          </p:cNvPr>
          <p:cNvSpPr/>
          <p:nvPr/>
        </p:nvSpPr>
        <p:spPr>
          <a:xfrm>
            <a:off x="1705070" y="2148578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4EBBBFE8-4846-4FA0-B65A-484AA8563134}"/>
              </a:ext>
            </a:extLst>
          </p:cNvPr>
          <p:cNvSpPr/>
          <p:nvPr/>
        </p:nvSpPr>
        <p:spPr>
          <a:xfrm>
            <a:off x="5349970" y="344239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69C04763-A222-4969-A392-D316EBB07F13}"/>
              </a:ext>
            </a:extLst>
          </p:cNvPr>
          <p:cNvSpPr/>
          <p:nvPr/>
        </p:nvSpPr>
        <p:spPr>
          <a:xfrm>
            <a:off x="3892645" y="415359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46FB4C3-FD78-42BC-9BDD-C424958B1EAD}"/>
              </a:ext>
            </a:extLst>
          </p:cNvPr>
          <p:cNvSpPr/>
          <p:nvPr/>
        </p:nvSpPr>
        <p:spPr>
          <a:xfrm>
            <a:off x="4949920" y="39599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EF159574-CAFA-4F48-B4BF-91BC48123D37}"/>
              </a:ext>
            </a:extLst>
          </p:cNvPr>
          <p:cNvSpPr/>
          <p:nvPr/>
        </p:nvSpPr>
        <p:spPr>
          <a:xfrm>
            <a:off x="2897283" y="2085078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6DFDD850-A4F4-48FD-BD86-5F0EC331B982}"/>
              </a:ext>
            </a:extLst>
          </p:cNvPr>
          <p:cNvSpPr/>
          <p:nvPr/>
        </p:nvSpPr>
        <p:spPr>
          <a:xfrm>
            <a:off x="6343745" y="382974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059FDC52-A070-4B67-A820-1690546329A8}"/>
              </a:ext>
            </a:extLst>
          </p:cNvPr>
          <p:cNvSpPr/>
          <p:nvPr/>
        </p:nvSpPr>
        <p:spPr>
          <a:xfrm>
            <a:off x="1189133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C36E53AA-CB59-4C2A-9B16-79FD595BB864}"/>
              </a:ext>
            </a:extLst>
          </p:cNvPr>
          <p:cNvSpPr/>
          <p:nvPr/>
        </p:nvSpPr>
        <p:spPr>
          <a:xfrm>
            <a:off x="4421283" y="4607615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2CB95173-DB61-45D1-AAE9-6F847C2199B7}"/>
              </a:ext>
            </a:extLst>
          </p:cNvPr>
          <p:cNvSpPr/>
          <p:nvPr/>
        </p:nvSpPr>
        <p:spPr>
          <a:xfrm>
            <a:off x="1438370" y="23422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0EF188AA-F1F3-425B-960A-8223D7EF4657}"/>
              </a:ext>
            </a:extLst>
          </p:cNvPr>
          <p:cNvSpPr/>
          <p:nvPr/>
        </p:nvSpPr>
        <p:spPr>
          <a:xfrm>
            <a:off x="1505045" y="3350315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0EA2AF29-30CF-4A4C-ABB4-B31D72D56732}"/>
              </a:ext>
            </a:extLst>
          </p:cNvPr>
          <p:cNvSpPr/>
          <p:nvPr/>
        </p:nvSpPr>
        <p:spPr>
          <a:xfrm>
            <a:off x="5746845" y="45425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1E1CC71F-0F5A-4FE1-8FC3-B2B9A4BEA8BE}"/>
              </a:ext>
            </a:extLst>
          </p:cNvPr>
          <p:cNvSpPr/>
          <p:nvPr/>
        </p:nvSpPr>
        <p:spPr>
          <a:xfrm>
            <a:off x="1174845" y="2019990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594C7CAD-62AC-4968-A826-FF4741FFC52E}"/>
              </a:ext>
            </a:extLst>
          </p:cNvPr>
          <p:cNvSpPr/>
          <p:nvPr/>
        </p:nvSpPr>
        <p:spPr>
          <a:xfrm>
            <a:off x="1814608" y="432345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1C063E00-6AC2-45C4-B065-3C9270C28FE3}"/>
              </a:ext>
            </a:extLst>
          </p:cNvPr>
          <p:cNvSpPr/>
          <p:nvPr/>
        </p:nvSpPr>
        <p:spPr>
          <a:xfrm>
            <a:off x="1430433" y="3428103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47D268DC-D0AF-459D-81BC-2397067CCBC7}"/>
              </a:ext>
            </a:extLst>
          </p:cNvPr>
          <p:cNvSpPr/>
          <p:nvPr/>
        </p:nvSpPr>
        <p:spPr>
          <a:xfrm>
            <a:off x="1768570" y="3053453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FE9AB8AC-9083-4129-B00B-23452FFAA28F}"/>
              </a:ext>
            </a:extLst>
          </p:cNvPr>
          <p:cNvSpPr/>
          <p:nvPr/>
        </p:nvSpPr>
        <p:spPr>
          <a:xfrm>
            <a:off x="1246283" y="4528240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8B2B7ADD-647D-4359-AE90-30D672560455}"/>
              </a:ext>
            </a:extLst>
          </p:cNvPr>
          <p:cNvSpPr/>
          <p:nvPr/>
        </p:nvSpPr>
        <p:spPr>
          <a:xfrm>
            <a:off x="1570133" y="477430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D70548BD-A150-4822-8BD6-8FD4DE9E9BD2}"/>
              </a:ext>
            </a:extLst>
          </p:cNvPr>
          <p:cNvSpPr/>
          <p:nvPr/>
        </p:nvSpPr>
        <p:spPr>
          <a:xfrm>
            <a:off x="1505045" y="2794690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4B99884B-494E-478D-8D3E-BE26F0341672}"/>
              </a:ext>
            </a:extLst>
          </p:cNvPr>
          <p:cNvSpPr/>
          <p:nvPr/>
        </p:nvSpPr>
        <p:spPr>
          <a:xfrm>
            <a:off x="4156170" y="247242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AFAADF7C-1CEB-41E3-AC1D-F0E7E99EF03E}"/>
              </a:ext>
            </a:extLst>
          </p:cNvPr>
          <p:cNvSpPr/>
          <p:nvPr/>
        </p:nvSpPr>
        <p:spPr>
          <a:xfrm>
            <a:off x="2100358" y="2472428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EC6B759A-FCAD-4272-B23A-0B73E388F61E}"/>
              </a:ext>
            </a:extLst>
          </p:cNvPr>
          <p:cNvSpPr/>
          <p:nvPr/>
        </p:nvSpPr>
        <p:spPr>
          <a:xfrm>
            <a:off x="1041495" y="2794690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3E2F7719-DAAE-47AF-BC1C-C26E59B90777}"/>
              </a:ext>
            </a:extLst>
          </p:cNvPr>
          <p:cNvSpPr/>
          <p:nvPr/>
        </p:nvSpPr>
        <p:spPr>
          <a:xfrm>
            <a:off x="5019770" y="1905839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E1A28138-45BF-473E-B10C-48C40CD22AA5}"/>
              </a:ext>
            </a:extLst>
          </p:cNvPr>
          <p:cNvSpPr/>
          <p:nvPr/>
        </p:nvSpPr>
        <p:spPr>
          <a:xfrm>
            <a:off x="130502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DE9E11A9-8F4B-4223-A7D4-4C1E86C7F354}"/>
              </a:ext>
            </a:extLst>
          </p:cNvPr>
          <p:cNvSpPr/>
          <p:nvPr/>
        </p:nvSpPr>
        <p:spPr>
          <a:xfrm>
            <a:off x="4354608" y="2991540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BA88405C-10B6-4604-AF91-9CEA57CB63A7}"/>
              </a:ext>
            </a:extLst>
          </p:cNvPr>
          <p:cNvSpPr/>
          <p:nvPr/>
        </p:nvSpPr>
        <p:spPr>
          <a:xfrm>
            <a:off x="6145308" y="4282178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8C3B276E-539D-4A44-BEFD-1E5064187949}"/>
              </a:ext>
            </a:extLst>
          </p:cNvPr>
          <p:cNvSpPr/>
          <p:nvPr/>
        </p:nvSpPr>
        <p:spPr>
          <a:xfrm>
            <a:off x="6673945" y="4542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0BEB9DAE-DBBE-443C-A02E-AE065A818FCE}"/>
              </a:ext>
            </a:extLst>
          </p:cNvPr>
          <p:cNvSpPr/>
          <p:nvPr/>
        </p:nvSpPr>
        <p:spPr>
          <a:xfrm>
            <a:off x="6807295" y="36360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EB282D51-154A-48ED-86DA-A3221B8B2D16}"/>
              </a:ext>
            </a:extLst>
          </p:cNvPr>
          <p:cNvSpPr/>
          <p:nvPr/>
        </p:nvSpPr>
        <p:spPr>
          <a:xfrm>
            <a:off x="1505045" y="3053453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CD37670B-5C3D-494F-9948-DF4B27015269}"/>
              </a:ext>
            </a:extLst>
          </p:cNvPr>
          <p:cNvSpPr/>
          <p:nvPr/>
        </p:nvSpPr>
        <p:spPr>
          <a:xfrm>
            <a:off x="1438370" y="195490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B6F554A0-CAC9-412E-8CFA-4A1924DA1AA8}"/>
              </a:ext>
            </a:extLst>
          </p:cNvPr>
          <p:cNvSpPr/>
          <p:nvPr/>
        </p:nvSpPr>
        <p:spPr>
          <a:xfrm>
            <a:off x="6807295" y="204985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894CAE82-C527-4607-8D03-81C4632F4DDA}"/>
              </a:ext>
            </a:extLst>
          </p:cNvPr>
          <p:cNvSpPr/>
          <p:nvPr/>
        </p:nvSpPr>
        <p:spPr>
          <a:xfrm>
            <a:off x="6673945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CD3EFEC5-DBEF-4690-AB05-5C8A1EC8ABF0}"/>
              </a:ext>
            </a:extLst>
          </p:cNvPr>
          <p:cNvSpPr/>
          <p:nvPr/>
        </p:nvSpPr>
        <p:spPr>
          <a:xfrm>
            <a:off x="627707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83B05DC1-2980-4469-98C4-7556F5BAD4B5}"/>
              </a:ext>
            </a:extLst>
          </p:cNvPr>
          <p:cNvSpPr/>
          <p:nvPr/>
        </p:nvSpPr>
        <p:spPr>
          <a:xfrm>
            <a:off x="5943695" y="3766240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AF0CFF88-3634-411F-A35E-BFA84A297EA6}"/>
              </a:ext>
            </a:extLst>
          </p:cNvPr>
          <p:cNvSpPr/>
          <p:nvPr/>
        </p:nvSpPr>
        <p:spPr>
          <a:xfrm>
            <a:off x="1970183" y="28613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7423111B-8298-4EF9-A51F-17869C869F1C}"/>
              </a:ext>
            </a:extLst>
          </p:cNvPr>
          <p:cNvSpPr/>
          <p:nvPr/>
        </p:nvSpPr>
        <p:spPr>
          <a:xfrm>
            <a:off x="528329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C1513519-A239-4ED6-865B-F006D93DE79C}"/>
              </a:ext>
            </a:extLst>
          </p:cNvPr>
          <p:cNvSpPr/>
          <p:nvPr/>
        </p:nvSpPr>
        <p:spPr>
          <a:xfrm>
            <a:off x="3294158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4EB072D9-7C1E-4317-B1C2-9E470EE9E910}"/>
              </a:ext>
            </a:extLst>
          </p:cNvPr>
          <p:cNvSpPr/>
          <p:nvPr/>
        </p:nvSpPr>
        <p:spPr>
          <a:xfrm>
            <a:off x="2433733" y="3701153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42717BF4-C685-413D-B64D-791DDA008E23}"/>
              </a:ext>
            </a:extLst>
          </p:cNvPr>
          <p:cNvSpPr/>
          <p:nvPr/>
        </p:nvSpPr>
        <p:spPr>
          <a:xfrm>
            <a:off x="1239933" y="2666103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809BD27C-D6A2-4E78-BBEB-5A2787C7AD80}"/>
              </a:ext>
            </a:extLst>
          </p:cNvPr>
          <p:cNvSpPr/>
          <p:nvPr/>
        </p:nvSpPr>
        <p:spPr>
          <a:xfrm>
            <a:off x="1174845" y="2278753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061DA54C-9D14-4A51-862B-7049563064D3}"/>
              </a:ext>
            </a:extLst>
          </p:cNvPr>
          <p:cNvSpPr/>
          <p:nvPr/>
        </p:nvSpPr>
        <p:spPr>
          <a:xfrm>
            <a:off x="974820" y="1891403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8CBEC0BD-656F-4F47-AE37-A84876C35F52}"/>
              </a:ext>
            </a:extLst>
          </p:cNvPr>
          <p:cNvSpPr/>
          <p:nvPr/>
        </p:nvSpPr>
        <p:spPr>
          <a:xfrm>
            <a:off x="3892645" y="4669528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88399383-540A-4B90-8E47-3D4F1496163D}"/>
              </a:ext>
            </a:extLst>
          </p:cNvPr>
          <p:cNvSpPr/>
          <p:nvPr/>
        </p:nvSpPr>
        <p:spPr>
          <a:xfrm>
            <a:off x="3029045" y="3442390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CB4B2DE6-12FB-4381-BEF7-0A60152D5BED}"/>
              </a:ext>
            </a:extLst>
          </p:cNvPr>
          <p:cNvSpPr/>
          <p:nvPr/>
        </p:nvSpPr>
        <p:spPr>
          <a:xfrm>
            <a:off x="1970183" y="3310628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B27523BC-FD99-4BF7-8453-A690D4D0E24A}"/>
              </a:ext>
            </a:extLst>
          </p:cNvPr>
          <p:cNvSpPr/>
          <p:nvPr/>
        </p:nvSpPr>
        <p:spPr>
          <a:xfrm>
            <a:off x="4619720" y="363606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784B8CC-1ACA-44A6-8DB9-9759D1A28C79}"/>
              </a:ext>
            </a:extLst>
          </p:cNvPr>
          <p:cNvSpPr/>
          <p:nvPr/>
        </p:nvSpPr>
        <p:spPr>
          <a:xfrm>
            <a:off x="2963958" y="3829740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78A5404E-820F-4D69-BD62-22FAAD14D86C}"/>
              </a:ext>
            </a:extLst>
          </p:cNvPr>
          <p:cNvSpPr/>
          <p:nvPr/>
        </p:nvSpPr>
        <p:spPr>
          <a:xfrm>
            <a:off x="5084858" y="441394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FF5686B0-0B00-4367-A77C-DE6A95A6E7D7}"/>
              </a:ext>
            </a:extLst>
          </p:cNvPr>
          <p:cNvSpPr/>
          <p:nvPr/>
        </p:nvSpPr>
        <p:spPr>
          <a:xfrm>
            <a:off x="6077045" y="22136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C3FD6C0B-61A9-4404-AE3E-B5A92EB08482}"/>
              </a:ext>
            </a:extLst>
          </p:cNvPr>
          <p:cNvSpPr/>
          <p:nvPr/>
        </p:nvSpPr>
        <p:spPr>
          <a:xfrm>
            <a:off x="5813520" y="3701153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CE2BE350-77F5-4A93-9A6A-AA29143D3C34}"/>
              </a:ext>
            </a:extLst>
          </p:cNvPr>
          <p:cNvSpPr/>
          <p:nvPr/>
        </p:nvSpPr>
        <p:spPr>
          <a:xfrm>
            <a:off x="4091083" y="44774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A459612F-9036-4FAA-9CD8-3B189C67490B}"/>
              </a:ext>
            </a:extLst>
          </p:cNvPr>
          <p:cNvSpPr/>
          <p:nvPr/>
        </p:nvSpPr>
        <p:spPr>
          <a:xfrm>
            <a:off x="5943695" y="2926453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2F81B960-6469-4888-9097-9D3BB2C64E6F}"/>
              </a:ext>
            </a:extLst>
          </p:cNvPr>
          <p:cNvSpPr/>
          <p:nvPr/>
        </p:nvSpPr>
        <p:spPr>
          <a:xfrm>
            <a:off x="3427508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277D7393-E5DC-4A6C-809E-ABF1C15E90AF}"/>
              </a:ext>
            </a:extLst>
          </p:cNvPr>
          <p:cNvSpPr/>
          <p:nvPr/>
        </p:nvSpPr>
        <p:spPr>
          <a:xfrm>
            <a:off x="3097308" y="38297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476BE3C0-4F5F-4810-A1A8-FAF51E421726}"/>
              </a:ext>
            </a:extLst>
          </p:cNvPr>
          <p:cNvSpPr/>
          <p:nvPr/>
        </p:nvSpPr>
        <p:spPr>
          <a:xfrm>
            <a:off x="5283295" y="311695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D9919996-6422-4EE0-B13C-CD05E662AC78}"/>
              </a:ext>
            </a:extLst>
          </p:cNvPr>
          <p:cNvSpPr/>
          <p:nvPr/>
        </p:nvSpPr>
        <p:spPr>
          <a:xfrm>
            <a:off x="41561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85112A7D-AC8D-42CD-BC78-97BD235AD8E9}"/>
              </a:ext>
            </a:extLst>
          </p:cNvPr>
          <p:cNvSpPr/>
          <p:nvPr/>
        </p:nvSpPr>
        <p:spPr>
          <a:xfrm>
            <a:off x="4021233" y="37011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2E830F38-C722-4274-98C5-C983DB475931}"/>
              </a:ext>
            </a:extLst>
          </p:cNvPr>
          <p:cNvSpPr/>
          <p:nvPr/>
        </p:nvSpPr>
        <p:spPr>
          <a:xfrm>
            <a:off x="4486370" y="3894828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216DF204-6AFE-476C-98DB-1BECD39EC01C}"/>
              </a:ext>
            </a:extLst>
          </p:cNvPr>
          <p:cNvSpPr/>
          <p:nvPr/>
        </p:nvSpPr>
        <p:spPr>
          <a:xfrm>
            <a:off x="3294158" y="42821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6DC8BDA9-5E67-4E15-BACE-3D22F5C2F3AC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53FEB9B2-7BFA-47DA-9FC9-A4959B5D6C6D}"/>
              </a:ext>
            </a:extLst>
          </p:cNvPr>
          <p:cNvSpPr/>
          <p:nvPr/>
        </p:nvSpPr>
        <p:spPr>
          <a:xfrm>
            <a:off x="5878608" y="4153590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3C5DED36-949C-4AC6-8047-14CDF320D210}"/>
              </a:ext>
            </a:extLst>
          </p:cNvPr>
          <p:cNvSpPr/>
          <p:nvPr/>
        </p:nvSpPr>
        <p:spPr>
          <a:xfrm>
            <a:off x="3691033" y="2794690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A80EFF4C-60B8-49E1-97A9-36C82FCA6E31}"/>
              </a:ext>
            </a:extLst>
          </p:cNvPr>
          <p:cNvSpPr/>
          <p:nvPr/>
        </p:nvSpPr>
        <p:spPr>
          <a:xfrm>
            <a:off x="4818158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5C692F1B-CC77-45AE-88F9-42A7E9F12EB5}"/>
              </a:ext>
            </a:extLst>
          </p:cNvPr>
          <p:cNvSpPr/>
          <p:nvPr/>
        </p:nvSpPr>
        <p:spPr>
          <a:xfrm>
            <a:off x="3892645" y="3310628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2D545FD3-0357-43D2-8E1B-8D017C0ACB59}"/>
              </a:ext>
            </a:extLst>
          </p:cNvPr>
          <p:cNvSpPr/>
          <p:nvPr/>
        </p:nvSpPr>
        <p:spPr>
          <a:xfrm>
            <a:off x="5680170" y="4607615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1718CD6C-A4E6-4BED-B0A2-99220257D4EA}"/>
              </a:ext>
            </a:extLst>
          </p:cNvPr>
          <p:cNvSpPr/>
          <p:nvPr/>
        </p:nvSpPr>
        <p:spPr>
          <a:xfrm>
            <a:off x="6343745" y="3959915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FBE023C3-5D7F-4D22-8746-AC119D662585}"/>
              </a:ext>
            </a:extLst>
          </p:cNvPr>
          <p:cNvSpPr/>
          <p:nvPr/>
        </p:nvSpPr>
        <p:spPr>
          <a:xfrm>
            <a:off x="6208808" y="2472428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02C7732-0662-4467-88F3-D9060E70977F}"/>
              </a:ext>
            </a:extLst>
          </p:cNvPr>
          <p:cNvSpPr/>
          <p:nvPr/>
        </p:nvSpPr>
        <p:spPr>
          <a:xfrm>
            <a:off x="6208808" y="3507478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DC96284A-E155-4C8F-8BF6-3FF34990608E}"/>
              </a:ext>
            </a:extLst>
          </p:cNvPr>
          <p:cNvSpPr/>
          <p:nvPr/>
        </p:nvSpPr>
        <p:spPr>
          <a:xfrm>
            <a:off x="5813520" y="3247128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44BF5A61-DD69-4500-9C81-0ECA75DAD28A}"/>
              </a:ext>
            </a:extLst>
          </p:cNvPr>
          <p:cNvSpPr/>
          <p:nvPr/>
        </p:nvSpPr>
        <p:spPr>
          <a:xfrm>
            <a:off x="5480145" y="40885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5961592B-142A-4920-9212-1F04D15E0EF4}"/>
              </a:ext>
            </a:extLst>
          </p:cNvPr>
          <p:cNvSpPr/>
          <p:nvPr/>
        </p:nvSpPr>
        <p:spPr>
          <a:xfrm>
            <a:off x="4818158" y="3247128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9CC5C85-1BAE-46B6-BECF-F39B0E23AE07}"/>
              </a:ext>
            </a:extLst>
          </p:cNvPr>
          <p:cNvSpPr/>
          <p:nvPr/>
        </p:nvSpPr>
        <p:spPr>
          <a:xfrm>
            <a:off x="4156170" y="39599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AC657E9F-DFDA-4340-A6FB-CA802333F6FC}"/>
              </a:ext>
            </a:extLst>
          </p:cNvPr>
          <p:cNvSpPr/>
          <p:nvPr/>
        </p:nvSpPr>
        <p:spPr>
          <a:xfrm>
            <a:off x="4091083" y="208507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5CAA2057-0FB5-4816-B76E-A35E6AC32944}"/>
              </a:ext>
            </a:extLst>
          </p:cNvPr>
          <p:cNvSpPr/>
          <p:nvPr/>
        </p:nvSpPr>
        <p:spPr>
          <a:xfrm>
            <a:off x="6939058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45FF4500-7ADE-4246-AF5B-F0B151FEF187}"/>
              </a:ext>
            </a:extLst>
          </p:cNvPr>
          <p:cNvSpPr/>
          <p:nvPr/>
        </p:nvSpPr>
        <p:spPr>
          <a:xfrm>
            <a:off x="667394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3CC04A9F-5C16-4779-B7BA-6F77C7E9904A}"/>
              </a:ext>
            </a:extLst>
          </p:cNvPr>
          <p:cNvSpPr/>
          <p:nvPr/>
        </p:nvSpPr>
        <p:spPr>
          <a:xfrm>
            <a:off x="6807295" y="570457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5791F6B2-91F6-4C73-853E-AB4232846180}"/>
              </a:ext>
            </a:extLst>
          </p:cNvPr>
          <p:cNvSpPr/>
          <p:nvPr/>
        </p:nvSpPr>
        <p:spPr>
          <a:xfrm>
            <a:off x="4554633" y="473461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4ECAEDF7-E500-4981-858C-7343A26678DB}"/>
              </a:ext>
            </a:extLst>
          </p:cNvPr>
          <p:cNvSpPr/>
          <p:nvPr/>
        </p:nvSpPr>
        <p:spPr>
          <a:xfrm>
            <a:off x="2563908" y="31169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3338FD74-9A2C-449F-8AE5-642C2FD48308}"/>
              </a:ext>
            </a:extLst>
          </p:cNvPr>
          <p:cNvSpPr/>
          <p:nvPr/>
        </p:nvSpPr>
        <p:spPr>
          <a:xfrm>
            <a:off x="6408833" y="4607615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3E53ECA7-2666-4DFE-8934-9C493CD09170}"/>
              </a:ext>
            </a:extLst>
          </p:cNvPr>
          <p:cNvSpPr/>
          <p:nvPr/>
        </p:nvSpPr>
        <p:spPr>
          <a:xfrm>
            <a:off x="5283295" y="4477440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D7CC4A80-9914-47CC-A529-AF9620D9A915}"/>
              </a:ext>
            </a:extLst>
          </p:cNvPr>
          <p:cNvSpPr/>
          <p:nvPr/>
        </p:nvSpPr>
        <p:spPr>
          <a:xfrm>
            <a:off x="4818158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22912447-E2A0-4967-8062-63780A55E1DE}"/>
              </a:ext>
            </a:extLst>
          </p:cNvPr>
          <p:cNvSpPr/>
          <p:nvPr/>
        </p:nvSpPr>
        <p:spPr>
          <a:xfrm>
            <a:off x="6013545" y="5252140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E6C923E5-FE1F-4B67-96EE-37E40620934F}"/>
              </a:ext>
            </a:extLst>
          </p:cNvPr>
          <p:cNvSpPr/>
          <p:nvPr/>
        </p:nvSpPr>
        <p:spPr>
          <a:xfrm>
            <a:off x="4421283" y="576966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1977DE8E-DB34-43C9-AF73-E1BC7AE30105}"/>
              </a:ext>
            </a:extLst>
          </p:cNvPr>
          <p:cNvSpPr/>
          <p:nvPr/>
        </p:nvSpPr>
        <p:spPr>
          <a:xfrm>
            <a:off x="6077045" y="55109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DA82A76B-E723-44C1-87F7-EB5D0E16CAA2}"/>
              </a:ext>
            </a:extLst>
          </p:cNvPr>
          <p:cNvSpPr/>
          <p:nvPr/>
        </p:nvSpPr>
        <p:spPr>
          <a:xfrm>
            <a:off x="6145308" y="576966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54043A39-3B65-4FD5-9F8F-44BFB37325D4}"/>
              </a:ext>
            </a:extLst>
          </p:cNvPr>
          <p:cNvSpPr/>
          <p:nvPr/>
        </p:nvSpPr>
        <p:spPr>
          <a:xfrm>
            <a:off x="4818158" y="428217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D02FBC1A-3313-4CCD-8F1C-7EE10A01DD23}"/>
              </a:ext>
            </a:extLst>
          </p:cNvPr>
          <p:cNvSpPr/>
          <p:nvPr/>
        </p:nvSpPr>
        <p:spPr>
          <a:xfrm>
            <a:off x="5680170" y="39599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36C050A7-449F-4905-ADC0-04CA90B10518}"/>
              </a:ext>
            </a:extLst>
          </p:cNvPr>
          <p:cNvSpPr/>
          <p:nvPr/>
        </p:nvSpPr>
        <p:spPr>
          <a:xfrm>
            <a:off x="5019770" y="4798115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7EF46FDF-46D5-4BDC-A1C1-4CB54E11F727}"/>
              </a:ext>
            </a:extLst>
          </p:cNvPr>
          <p:cNvSpPr/>
          <p:nvPr/>
        </p:nvSpPr>
        <p:spPr>
          <a:xfrm>
            <a:off x="6408833" y="5252140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1F45184C-CF47-494F-A6AF-D38C79BE122E}"/>
              </a:ext>
            </a:extLst>
          </p:cNvPr>
          <p:cNvSpPr/>
          <p:nvPr/>
        </p:nvSpPr>
        <p:spPr>
          <a:xfrm>
            <a:off x="6542183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E3A84B0A-158F-49FD-AEC5-47C932656C97}"/>
              </a:ext>
            </a:extLst>
          </p:cNvPr>
          <p:cNvSpPr/>
          <p:nvPr/>
        </p:nvSpPr>
        <p:spPr>
          <a:xfrm>
            <a:off x="5680170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C99C56CE-A14E-42C8-985D-603A16507F79}"/>
              </a:ext>
            </a:extLst>
          </p:cNvPr>
          <p:cNvSpPr/>
          <p:nvPr/>
        </p:nvSpPr>
        <p:spPr>
          <a:xfrm>
            <a:off x="5548408" y="50584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CCA79587-BD79-47FB-8B14-81D711731CCD}"/>
              </a:ext>
            </a:extLst>
          </p:cNvPr>
          <p:cNvSpPr/>
          <p:nvPr/>
        </p:nvSpPr>
        <p:spPr>
          <a:xfrm>
            <a:off x="6939058" y="47346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38D95D90-8BD1-427B-A7A3-7DDBA4AAED71}"/>
              </a:ext>
            </a:extLst>
          </p:cNvPr>
          <p:cNvSpPr/>
          <p:nvPr/>
        </p:nvSpPr>
        <p:spPr>
          <a:xfrm>
            <a:off x="6608858" y="55759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81E139AE-921E-4E87-92AE-19EDAA67D857}"/>
              </a:ext>
            </a:extLst>
          </p:cNvPr>
          <p:cNvSpPr/>
          <p:nvPr/>
        </p:nvSpPr>
        <p:spPr>
          <a:xfrm>
            <a:off x="5943695" y="47346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1103183A-4ECA-4FA6-966B-F89B1CB7B44B}"/>
              </a:ext>
            </a:extLst>
          </p:cNvPr>
          <p:cNvSpPr/>
          <p:nvPr/>
        </p:nvSpPr>
        <p:spPr>
          <a:xfrm>
            <a:off x="5283295" y="54458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0A94EC4F-0E42-4B35-8DF6-B43FB85C20CB}"/>
              </a:ext>
            </a:extLst>
          </p:cNvPr>
          <p:cNvSpPr/>
          <p:nvPr/>
        </p:nvSpPr>
        <p:spPr>
          <a:xfrm>
            <a:off x="6740620" y="40234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EB2736D0-159D-4CAD-BBB8-863A02A8E7E0}"/>
              </a:ext>
            </a:extLst>
          </p:cNvPr>
          <p:cNvSpPr/>
          <p:nvPr/>
        </p:nvSpPr>
        <p:spPr>
          <a:xfrm>
            <a:off x="4949920" y="3310628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B257EEE2-2D0E-4A9B-960B-15BABC5FF50F}"/>
              </a:ext>
            </a:extLst>
          </p:cNvPr>
          <p:cNvSpPr/>
          <p:nvPr/>
        </p:nvSpPr>
        <p:spPr>
          <a:xfrm>
            <a:off x="3227483" y="40885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64903422-439B-447D-B880-600E670A8C64}"/>
              </a:ext>
            </a:extLst>
          </p:cNvPr>
          <p:cNvSpPr/>
          <p:nvPr/>
        </p:nvSpPr>
        <p:spPr>
          <a:xfrm>
            <a:off x="5613495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71176927-0414-4754-91D8-42CB2AD4797B}"/>
              </a:ext>
            </a:extLst>
          </p:cNvPr>
          <p:cNvSpPr/>
          <p:nvPr/>
        </p:nvSpPr>
        <p:spPr>
          <a:xfrm>
            <a:off x="2563908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BEAAE5D1-AC48-43D1-99A8-1F2A816A4D6B}"/>
              </a:ext>
            </a:extLst>
          </p:cNvPr>
          <p:cNvSpPr/>
          <p:nvPr/>
        </p:nvSpPr>
        <p:spPr>
          <a:xfrm>
            <a:off x="2233708" y="34423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FF083F59-C283-4F7D-B2EE-2B19385CC36D}"/>
              </a:ext>
            </a:extLst>
          </p:cNvPr>
          <p:cNvSpPr/>
          <p:nvPr/>
        </p:nvSpPr>
        <p:spPr>
          <a:xfrm>
            <a:off x="4421283" y="27296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15E8D6A1-2CD2-4F71-A120-602298C846C1}"/>
              </a:ext>
            </a:extLst>
          </p:cNvPr>
          <p:cNvSpPr/>
          <p:nvPr/>
        </p:nvSpPr>
        <p:spPr>
          <a:xfrm>
            <a:off x="3294158" y="26010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93059277-15BC-4FEF-984D-25F80A06014E}"/>
              </a:ext>
            </a:extLst>
          </p:cNvPr>
          <p:cNvSpPr/>
          <p:nvPr/>
        </p:nvSpPr>
        <p:spPr>
          <a:xfrm>
            <a:off x="2829020" y="35074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88F19F1C-F08A-486E-BC23-2A1D6DEAF166}"/>
              </a:ext>
            </a:extLst>
          </p:cNvPr>
          <p:cNvSpPr/>
          <p:nvPr/>
        </p:nvSpPr>
        <p:spPr>
          <a:xfrm>
            <a:off x="4021233" y="3378890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B712F593-D82E-4F4D-8909-7A7FC12BD697}"/>
              </a:ext>
            </a:extLst>
          </p:cNvPr>
          <p:cNvSpPr/>
          <p:nvPr/>
        </p:nvSpPr>
        <p:spPr>
          <a:xfrm>
            <a:off x="2433733" y="389482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ECE6F38A-8ED0-451B-A68E-766C2A117CA7}"/>
              </a:ext>
            </a:extLst>
          </p:cNvPr>
          <p:cNvSpPr/>
          <p:nvPr/>
        </p:nvSpPr>
        <p:spPr>
          <a:xfrm>
            <a:off x="3691033" y="3766240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1905914-CDA1-4DE1-808D-3CB34FAF0DFA}"/>
              </a:ext>
            </a:extLst>
          </p:cNvPr>
          <p:cNvSpPr/>
          <p:nvPr/>
        </p:nvSpPr>
        <p:spPr>
          <a:xfrm>
            <a:off x="5019770" y="3766240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6D6CC746-719D-4BE1-9F71-CE4C308C1634}"/>
              </a:ext>
            </a:extLst>
          </p:cNvPr>
          <p:cNvSpPr/>
          <p:nvPr/>
        </p:nvSpPr>
        <p:spPr>
          <a:xfrm>
            <a:off x="2498820" y="253592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D59D6E1B-62B7-4283-B966-D8AC4BEB78B2}"/>
              </a:ext>
            </a:extLst>
          </p:cNvPr>
          <p:cNvSpPr/>
          <p:nvPr/>
        </p:nvSpPr>
        <p:spPr>
          <a:xfrm>
            <a:off x="3691033" y="208507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631761E4-85E3-47CA-8DEB-555687E056C6}"/>
              </a:ext>
            </a:extLst>
          </p:cNvPr>
          <p:cNvSpPr/>
          <p:nvPr/>
        </p:nvSpPr>
        <p:spPr>
          <a:xfrm>
            <a:off x="3029045" y="292645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627953E9-43F3-48B0-99CD-B8F004F65482}"/>
              </a:ext>
            </a:extLst>
          </p:cNvPr>
          <p:cNvSpPr/>
          <p:nvPr/>
        </p:nvSpPr>
        <p:spPr>
          <a:xfrm>
            <a:off x="5084858" y="415359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978140B9-A796-4585-9E8C-6545D21B33A1}"/>
              </a:ext>
            </a:extLst>
          </p:cNvPr>
          <p:cNvSpPr/>
          <p:nvPr/>
        </p:nvSpPr>
        <p:spPr>
          <a:xfrm>
            <a:off x="5480145" y="3572565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1D239C5C-746F-4873-BB10-A2FEAFC21B7A}"/>
              </a:ext>
            </a:extLst>
          </p:cNvPr>
          <p:cNvSpPr/>
          <p:nvPr/>
        </p:nvSpPr>
        <p:spPr>
          <a:xfrm>
            <a:off x="5480145" y="2148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899715FF-C1DD-4691-99E2-57C49EF966EB}"/>
              </a:ext>
            </a:extLst>
          </p:cNvPr>
          <p:cNvSpPr/>
          <p:nvPr/>
        </p:nvSpPr>
        <p:spPr>
          <a:xfrm>
            <a:off x="5548408" y="3247128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34BA9146-FBD4-4A69-9C60-DAA9E48320AF}"/>
              </a:ext>
            </a:extLst>
          </p:cNvPr>
          <p:cNvSpPr/>
          <p:nvPr/>
        </p:nvSpPr>
        <p:spPr>
          <a:xfrm>
            <a:off x="4949920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DD9FBC2-80ED-4053-AADC-A396293B8BEC}"/>
              </a:ext>
            </a:extLst>
          </p:cNvPr>
          <p:cNvSpPr/>
          <p:nvPr/>
        </p:nvSpPr>
        <p:spPr>
          <a:xfrm>
            <a:off x="4884833" y="3572565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B9953027-03A6-4744-BA55-5FF4B11EE74C}"/>
              </a:ext>
            </a:extLst>
          </p:cNvPr>
          <p:cNvSpPr/>
          <p:nvPr/>
        </p:nvSpPr>
        <p:spPr>
          <a:xfrm>
            <a:off x="3956145" y="28613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FBEF5E6A-4A30-4EF1-ADC2-E09F3544941F}"/>
              </a:ext>
            </a:extLst>
          </p:cNvPr>
          <p:cNvSpPr/>
          <p:nvPr/>
        </p:nvSpPr>
        <p:spPr>
          <a:xfrm>
            <a:off x="3316383" y="5510903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EC1529FD-FBC8-4777-B933-50592E6004CD}"/>
              </a:ext>
            </a:extLst>
          </p:cNvPr>
          <p:cNvSpPr/>
          <p:nvPr/>
        </p:nvSpPr>
        <p:spPr>
          <a:xfrm>
            <a:off x="4751483" y="2148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21F42D43-C5B7-41C4-9FFF-62B8DFC3351D}"/>
              </a:ext>
            </a:extLst>
          </p:cNvPr>
          <p:cNvSpPr txBox="1"/>
          <p:nvPr/>
        </p:nvSpPr>
        <p:spPr>
          <a:xfrm>
            <a:off x="4343933" y="5229644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74AE5FD0-8058-44C2-A496-47079AB5AA50}"/>
              </a:ext>
            </a:extLst>
          </p:cNvPr>
          <p:cNvSpPr txBox="1"/>
          <p:nvPr/>
        </p:nvSpPr>
        <p:spPr>
          <a:xfrm>
            <a:off x="2382933" y="2569265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369DBFBF-E386-45A2-89CF-2A7D44FF5B23}"/>
              </a:ext>
            </a:extLst>
          </p:cNvPr>
          <p:cNvSpPr txBox="1"/>
          <p:nvPr/>
        </p:nvSpPr>
        <p:spPr>
          <a:xfrm>
            <a:off x="1244695" y="4856853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D4441333-B542-4EBE-BF6D-77A52FE9E140}"/>
              </a:ext>
            </a:extLst>
          </p:cNvPr>
          <p:cNvSpPr/>
          <p:nvPr/>
        </p:nvSpPr>
        <p:spPr>
          <a:xfrm>
            <a:off x="3029045" y="4088503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07953057-3453-44B7-95AB-85DDE04CD78C}"/>
              </a:ext>
            </a:extLst>
          </p:cNvPr>
          <p:cNvSpPr/>
          <p:nvPr/>
        </p:nvSpPr>
        <p:spPr>
          <a:xfrm>
            <a:off x="974820" y="31169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EA9867D7-E875-422C-A4C4-C730111D4441}"/>
              </a:ext>
            </a:extLst>
          </p:cNvPr>
          <p:cNvSpPr/>
          <p:nvPr/>
        </p:nvSpPr>
        <p:spPr>
          <a:xfrm>
            <a:off x="1863820" y="27565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52AB6AFF-381D-465E-8864-F01917A0488B}"/>
              </a:ext>
            </a:extLst>
          </p:cNvPr>
          <p:cNvSpPr/>
          <p:nvPr/>
        </p:nvSpPr>
        <p:spPr>
          <a:xfrm>
            <a:off x="2697258" y="4477440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B5AA2987-E757-453C-8F21-ACB36DE1EB87}"/>
              </a:ext>
            </a:extLst>
          </p:cNvPr>
          <p:cNvSpPr/>
          <p:nvPr/>
        </p:nvSpPr>
        <p:spPr>
          <a:xfrm>
            <a:off x="2897283" y="45425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A581CDB3-721C-44BF-9EC1-D9FC6F77B3A5}"/>
              </a:ext>
            </a:extLst>
          </p:cNvPr>
          <p:cNvSpPr/>
          <p:nvPr/>
        </p:nvSpPr>
        <p:spPr>
          <a:xfrm>
            <a:off x="2765520" y="4607615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A85B860D-B8F1-4A8E-A965-F3CB0BF1F5BB}"/>
              </a:ext>
            </a:extLst>
          </p:cNvPr>
          <p:cNvSpPr/>
          <p:nvPr/>
        </p:nvSpPr>
        <p:spPr>
          <a:xfrm>
            <a:off x="2852833" y="4669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AC5066FB-0F55-4541-81CA-8E65A07F1628}"/>
              </a:ext>
            </a:extLst>
          </p:cNvPr>
          <p:cNvSpPr/>
          <p:nvPr/>
        </p:nvSpPr>
        <p:spPr>
          <a:xfrm>
            <a:off x="2233708" y="4282178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5FC96C55-54F6-44FE-81C6-7801BD02910B}"/>
              </a:ext>
            </a:extLst>
          </p:cNvPr>
          <p:cNvSpPr/>
          <p:nvPr/>
        </p:nvSpPr>
        <p:spPr>
          <a:xfrm>
            <a:off x="2286095" y="4347265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8939D12-C7FE-46D9-ADF5-B23413CD146A}"/>
              </a:ext>
            </a:extLst>
          </p:cNvPr>
          <p:cNvSpPr/>
          <p:nvPr/>
        </p:nvSpPr>
        <p:spPr>
          <a:xfrm>
            <a:off x="2387695" y="4356790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912A9CD-3BBB-4B64-9700-AA62EEAC58D5}"/>
              </a:ext>
            </a:extLst>
          </p:cNvPr>
          <p:cNvSpPr/>
          <p:nvPr/>
        </p:nvSpPr>
        <p:spPr>
          <a:xfrm>
            <a:off x="7070425" y="4935671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B631E836-0CD3-4AAC-A18F-D42F29A61EC6}"/>
              </a:ext>
            </a:extLst>
          </p:cNvPr>
          <p:cNvSpPr/>
          <p:nvPr/>
        </p:nvSpPr>
        <p:spPr>
          <a:xfrm>
            <a:off x="2934333" y="4254266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FBBB44EE-E160-4354-BD52-9392C0439934}"/>
              </a:ext>
            </a:extLst>
          </p:cNvPr>
          <p:cNvSpPr txBox="1"/>
          <p:nvPr/>
        </p:nvSpPr>
        <p:spPr>
          <a:xfrm>
            <a:off x="2963958" y="3636792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60C2BF38-9778-4524-963F-B4B309EDAA2D}"/>
              </a:ext>
            </a:extLst>
          </p:cNvPr>
          <p:cNvSpPr txBox="1"/>
          <p:nvPr/>
        </p:nvSpPr>
        <p:spPr>
          <a:xfrm>
            <a:off x="515678" y="151963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6F8E75FC-00E6-4C6F-92FD-A0DB954D8245}"/>
              </a:ext>
            </a:extLst>
          </p:cNvPr>
          <p:cNvSpPr txBox="1"/>
          <p:nvPr/>
        </p:nvSpPr>
        <p:spPr>
          <a:xfrm>
            <a:off x="6557922" y="582682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27" name="グループ化 426">
            <a:extLst>
              <a:ext uri="{FF2B5EF4-FFF2-40B4-BE49-F238E27FC236}">
                <a16:creationId xmlns:a16="http://schemas.microsoft.com/office/drawing/2014/main" id="{9AABBA0A-C0A5-4DFE-AA0B-E3DFD432DF9C}"/>
              </a:ext>
            </a:extLst>
          </p:cNvPr>
          <p:cNvGrpSpPr/>
          <p:nvPr/>
        </p:nvGrpSpPr>
        <p:grpSpPr>
          <a:xfrm>
            <a:off x="233893" y="904268"/>
            <a:ext cx="2978829" cy="2023595"/>
            <a:chOff x="907938" y="1467689"/>
            <a:chExt cx="2978829" cy="2023595"/>
          </a:xfrm>
        </p:grpSpPr>
        <p:pic>
          <p:nvPicPr>
            <p:cNvPr id="428" name="Picture 230">
              <a:extLst>
                <a:ext uri="{FF2B5EF4-FFF2-40B4-BE49-F238E27FC236}">
                  <a16:creationId xmlns:a16="http://schemas.microsoft.com/office/drawing/2014/main" id="{6FE6D559-FB73-430E-BA4E-D2039FB9BB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9" name="テキスト ボックス 428">
              <a:extLst>
                <a:ext uri="{FF2B5EF4-FFF2-40B4-BE49-F238E27FC236}">
                  <a16:creationId xmlns:a16="http://schemas.microsoft.com/office/drawing/2014/main" id="{15BD0E4A-EDB9-422C-A441-345C4023FCC4}"/>
                </a:ext>
              </a:extLst>
            </p:cNvPr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Early Universe</a:t>
              </a:r>
              <a:endParaRPr kumimoji="1" lang="ja-JP" altLang="en-US" sz="2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B3268F8-1EEA-4A86-A113-4375D427AEA6}"/>
                  </a:ext>
                </a:extLst>
              </p:cNvPr>
              <p:cNvSpPr txBox="1"/>
              <p:nvPr/>
            </p:nvSpPr>
            <p:spPr>
              <a:xfrm>
                <a:off x="7614016" y="1602036"/>
                <a:ext cx="420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Crossover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Possible first-order transition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and QCD critical point in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dense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region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Multiple QCD-CP? 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MK+ (‘02)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Color superconducting phases in dense and cold quark matter</a:t>
                </a: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B3268F8-1EEA-4A86-A113-4375D427A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16" y="1602036"/>
                <a:ext cx="4205932" cy="3046988"/>
              </a:xfrm>
              <a:prstGeom prst="rect">
                <a:avLst/>
              </a:prstGeom>
              <a:blipFill>
                <a:blip r:embed="rId4"/>
                <a:stretch>
                  <a:fillRect l="-1884" t="-1600" r="-1884" b="-3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0A7C9053-658C-4B45-863F-1DA296CDBCBB}"/>
              </a:ext>
            </a:extLst>
          </p:cNvPr>
          <p:cNvGrpSpPr/>
          <p:nvPr/>
        </p:nvGrpSpPr>
        <p:grpSpPr>
          <a:xfrm>
            <a:off x="3870978" y="5543446"/>
            <a:ext cx="172684" cy="352986"/>
            <a:chOff x="3870978" y="5543446"/>
            <a:chExt cx="172684" cy="352986"/>
          </a:xfrm>
        </p:grpSpPr>
        <p:sp>
          <p:nvSpPr>
            <p:cNvPr id="434" name="正方形/長方形 433">
              <a:extLst>
                <a:ext uri="{FF2B5EF4-FFF2-40B4-BE49-F238E27FC236}">
                  <a16:creationId xmlns:a16="http://schemas.microsoft.com/office/drawing/2014/main" id="{822B249D-769C-4D7A-95DD-4885D42ECBFF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B8D32031-8B7D-4A9F-B43C-C984BAFB1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41AC9EF3-1DCB-4344-A5A5-1053687A54F0}"/>
              </a:ext>
            </a:extLst>
          </p:cNvPr>
          <p:cNvCxnSpPr/>
          <p:nvPr/>
        </p:nvCxnSpPr>
        <p:spPr>
          <a:xfrm>
            <a:off x="776383" y="5901428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grpSp>
        <p:nvGrpSpPr>
          <p:cNvPr id="430" name="グループ化 429">
            <a:extLst>
              <a:ext uri="{FF2B5EF4-FFF2-40B4-BE49-F238E27FC236}">
                <a16:creationId xmlns:a16="http://schemas.microsoft.com/office/drawing/2014/main" id="{86B4FA45-EA39-4641-875A-02EF1DD196B8}"/>
              </a:ext>
            </a:extLst>
          </p:cNvPr>
          <p:cNvGrpSpPr/>
          <p:nvPr/>
        </p:nvGrpSpPr>
        <p:grpSpPr>
          <a:xfrm>
            <a:off x="5529419" y="3987355"/>
            <a:ext cx="2221323" cy="2426368"/>
            <a:chOff x="6122746" y="3631097"/>
            <a:chExt cx="2221323" cy="2426368"/>
          </a:xfrm>
        </p:grpSpPr>
        <p:pic>
          <p:nvPicPr>
            <p:cNvPr id="431" name="Picture 223" descr="still-1-final">
              <a:extLst>
                <a:ext uri="{FF2B5EF4-FFF2-40B4-BE49-F238E27FC236}">
                  <a16:creationId xmlns:a16="http://schemas.microsoft.com/office/drawing/2014/main" id="{710D73D1-D41C-4640-A728-7FE41A3BDF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2" name="テキスト ボックス 431">
              <a:extLst>
                <a:ext uri="{FF2B5EF4-FFF2-40B4-BE49-F238E27FC236}">
                  <a16:creationId xmlns:a16="http://schemas.microsoft.com/office/drawing/2014/main" id="{E8349722-6D87-4878-9BF5-1374962FEAC2}"/>
                </a:ext>
              </a:extLst>
            </p:cNvPr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Compact</a:t>
              </a:r>
            </a:p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Stars</a:t>
              </a:r>
              <a:endParaRPr kumimoji="1" lang="ja-JP" altLang="en-US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7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/>
              <p:nvPr/>
            </p:nvSpPr>
            <p:spPr>
              <a:xfrm>
                <a:off x="2423592" y="5304484"/>
                <a:ext cx="7200800" cy="104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 err="1"/>
                  <a:t>p</a:t>
                </a:r>
                <a:r>
                  <a:rPr lang="en-US" altLang="ja-JP" sz="2400" baseline="-25000" dirty="0" err="1"/>
                  <a:t>T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cut correction reduces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dependence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5304484"/>
                <a:ext cx="7200800" cy="1046697"/>
              </a:xfrm>
              <a:prstGeom prst="rect">
                <a:avLst/>
              </a:prstGeom>
              <a:blipFill>
                <a:blip r:embed="rId2"/>
                <a:stretch>
                  <a:fillRect l="-1185" t="-1744" b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>
            <a:extLst>
              <a:ext uri="{FF2B5EF4-FFF2-40B4-BE49-F238E27FC236}">
                <a16:creationId xmlns:a16="http://schemas.microsoft.com/office/drawing/2014/main" id="{15A64104-A4EB-4BBD-BFD9-653B9C8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1268760"/>
            <a:ext cx="5256584" cy="384785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0F2979-C335-44EE-85FF-DC54BF929CE2}"/>
              </a:ext>
            </a:extLst>
          </p:cNvPr>
          <p:cNvSpPr txBox="1"/>
          <p:nvPr/>
        </p:nvSpPr>
        <p:spPr>
          <a:xfrm>
            <a:off x="8472264" y="2060849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FF0000"/>
                </a:solidFill>
              </a:rPr>
              <a:t>p</a:t>
            </a:r>
            <a:r>
              <a:rPr lang="en-US" altLang="ja-JP" sz="2400" baseline="-25000" dirty="0" err="1">
                <a:solidFill>
                  <a:srgbClr val="FF0000"/>
                </a:solidFill>
              </a:rPr>
              <a:t>T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uncorrected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781800-D72A-49BA-88BD-C17AD7A2A4BA}"/>
              </a:ext>
            </a:extLst>
          </p:cNvPr>
          <p:cNvSpPr txBox="1"/>
          <p:nvPr/>
        </p:nvSpPr>
        <p:spPr>
          <a:xfrm>
            <a:off x="8472264" y="3192689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002060"/>
                </a:solidFill>
              </a:rPr>
              <a:t>p</a:t>
            </a:r>
            <a:r>
              <a:rPr lang="en-US" altLang="ja-JP" sz="2400" baseline="-25000" dirty="0" err="1">
                <a:solidFill>
                  <a:srgbClr val="002060"/>
                </a:solidFill>
              </a:rPr>
              <a:t>T</a:t>
            </a:r>
            <a:r>
              <a:rPr lang="ja-JP" altLang="en-US" sz="2400" dirty="0">
                <a:solidFill>
                  <a:srgbClr val="002060"/>
                </a:solidFill>
              </a:rPr>
              <a:t> </a:t>
            </a:r>
            <a:r>
              <a:rPr lang="en-US" altLang="ja-JP" sz="2400" dirty="0">
                <a:solidFill>
                  <a:srgbClr val="002060"/>
                </a:solidFill>
              </a:rPr>
              <a:t>corrected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5C64A5-8D5A-450D-A887-B400E6A6A4AB}"/>
              </a:ext>
            </a:extLst>
          </p:cNvPr>
          <p:cNvSpPr txBox="1"/>
          <p:nvPr/>
        </p:nvSpPr>
        <p:spPr>
          <a:xfrm>
            <a:off x="9107207" y="4040056"/>
            <a:ext cx="115288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dashed:</a:t>
            </a:r>
          </a:p>
          <a:p>
            <a:r>
              <a:rPr lang="en-US" altLang="ja-JP" sz="2400" dirty="0"/>
              <a:t>Poisson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5C013A-31D0-4912-BB82-95D59713BF4B}"/>
              </a:ext>
            </a:extLst>
          </p:cNvPr>
          <p:cNvSpPr txBox="1"/>
          <p:nvPr/>
        </p:nvSpPr>
        <p:spPr>
          <a:xfrm>
            <a:off x="7335990" y="5860089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Dynamical effect</a:t>
            </a:r>
            <a:endParaRPr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8BA011C7-29B7-4E7D-8D62-E3652F181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3" y="149985"/>
            <a:ext cx="2553655" cy="566875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B07A8FF0-3A63-4583-BC77-B05D5BB441BE}"/>
              </a:ext>
            </a:extLst>
          </p:cNvPr>
          <p:cNvSpPr/>
          <p:nvPr/>
        </p:nvSpPr>
        <p:spPr>
          <a:xfrm rot="16200000">
            <a:off x="6957682" y="5860115"/>
            <a:ext cx="402813" cy="461614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25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514C9E9-804F-4390-BB20-440E90E07A7E}"/>
              </a:ext>
            </a:extLst>
          </p:cNvPr>
          <p:cNvSpPr/>
          <p:nvPr/>
        </p:nvSpPr>
        <p:spPr>
          <a:xfrm>
            <a:off x="1725659" y="5208856"/>
            <a:ext cx="8596665" cy="1548790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LAT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AFC4178-EBBE-47B7-A1D6-0E72CA6EF4CE}"/>
                  </a:ext>
                </a:extLst>
              </p:cNvPr>
              <p:cNvSpPr txBox="1"/>
              <p:nvPr/>
            </p:nvSpPr>
            <p:spPr>
              <a:xfrm>
                <a:off x="1749369" y="1118972"/>
                <a:ext cx="4182940" cy="53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152542"/>
                    </a:solidFill>
                  </a:rPr>
                  <a:t>STAR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800" b="1" i="1" smtClean="0">
                            <a:solidFill>
                              <a:srgbClr val="15254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800" b="1" i="1" smtClean="0">
                                <a:solidFill>
                                  <a:srgbClr val="1525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 smtClean="0">
                                <a:solidFill>
                                  <a:srgbClr val="15254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ja-JP" sz="2800" b="1" i="1" smtClean="0">
                                <a:solidFill>
                                  <a:srgbClr val="152542"/>
                                </a:solidFill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  <m:r>
                      <a:rPr lang="en-US" altLang="ja-JP" sz="2800" b="1" i="1" smtClean="0">
                        <a:solidFill>
                          <a:srgbClr val="15254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smtClean="0">
                        <a:solidFill>
                          <a:srgbClr val="152542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</m:oMath>
                </a14:m>
                <a:r>
                  <a:rPr lang="en-US" altLang="ja-JP" sz="2800" b="1" dirty="0">
                    <a:solidFill>
                      <a:srgbClr val="152542"/>
                    </a:solidFill>
                  </a:rPr>
                  <a:t>GeV</a:t>
                </a:r>
                <a:endParaRPr lang="ja-JP" altLang="en-US" sz="2800" b="1" dirty="0">
                  <a:solidFill>
                    <a:srgbClr val="152542"/>
                  </a:solidFill>
                </a:endParaRPr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AFC4178-EBBE-47B7-A1D6-0E72CA6EF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69" y="1118972"/>
                <a:ext cx="4182940" cy="531236"/>
              </a:xfrm>
              <a:prstGeom prst="rect">
                <a:avLst/>
              </a:prstGeom>
              <a:blipFill>
                <a:blip r:embed="rId2"/>
                <a:stretch>
                  <a:fillRect l="-1312" t="-12644" r="-1458" b="-298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7279122" y="1134097"/>
            <a:ext cx="296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152542"/>
                </a:solidFill>
              </a:rPr>
              <a:t>Lattice QCD</a:t>
            </a:r>
            <a:r>
              <a:rPr lang="ja-JP" altLang="en-US" sz="2800" b="1" dirty="0">
                <a:solidFill>
                  <a:srgbClr val="152542"/>
                </a:solidFill>
              </a:rPr>
              <a:t>＋</a:t>
            </a:r>
            <a:r>
              <a:rPr lang="en-US" altLang="ja-JP" sz="2800" b="1" dirty="0">
                <a:solidFill>
                  <a:srgbClr val="152542"/>
                </a:solidFill>
              </a:rPr>
              <a:t>HRG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FBB510-AC2C-4F2C-B18C-F80DCF22D359}"/>
              </a:ext>
            </a:extLst>
          </p:cNvPr>
          <p:cNvSpPr txBox="1"/>
          <p:nvPr/>
        </p:nvSpPr>
        <p:spPr>
          <a:xfrm>
            <a:off x="2089788" y="539339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i="1" dirty="0"/>
              <a:t>T</a:t>
            </a:r>
            <a:r>
              <a:rPr lang="en-US" altLang="ja-JP" sz="2400" b="1" dirty="0"/>
              <a:t>=135~140MeV </a:t>
            </a:r>
            <a:r>
              <a:rPr lang="en-US" altLang="ja-JP" sz="2400" dirty="0"/>
              <a:t>if exp. measures thermal fluctuations. </a:t>
            </a:r>
            <a:endParaRPr lang="en-US" altLang="ja-JP" sz="2400" b="1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Lower than chemical freezeout </a:t>
            </a:r>
            <a:r>
              <a:rPr lang="en-US" altLang="ja-JP" sz="2400" i="1" dirty="0"/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Exp. results are not those produced at chemical freezeout! </a:t>
            </a:r>
            <a:endParaRPr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5E21F1-6928-4306-A8E1-187DBDE9E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92" y="1704167"/>
            <a:ext cx="4790592" cy="35067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92FC74E-7F30-4C70-91D2-63AA98D60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1" y="1705673"/>
            <a:ext cx="4765929" cy="350674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209D96-6E57-4018-85EB-B4EC8ECAE35D}"/>
              </a:ext>
            </a:extLst>
          </p:cNvPr>
          <p:cNvSpPr/>
          <p:nvPr/>
        </p:nvSpPr>
        <p:spPr>
          <a:xfrm>
            <a:off x="5489074" y="3154680"/>
            <a:ext cx="3632066" cy="165593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D734548-985C-4EFB-8E00-D6009A908412}"/>
              </a:ext>
            </a:extLst>
          </p:cNvPr>
          <p:cNvSpPr/>
          <p:nvPr/>
        </p:nvSpPr>
        <p:spPr>
          <a:xfrm>
            <a:off x="2642941" y="3573017"/>
            <a:ext cx="6049891" cy="36569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366F444-0F40-4EF9-B196-25DF67683F15}"/>
              </a:ext>
            </a:extLst>
          </p:cNvPr>
          <p:cNvSpPr/>
          <p:nvPr/>
        </p:nvSpPr>
        <p:spPr>
          <a:xfrm>
            <a:off x="8764840" y="3030202"/>
            <a:ext cx="219140" cy="162756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632A63E-A502-4270-9980-BA40A4E3A453}"/>
              </a:ext>
            </a:extLst>
          </p:cNvPr>
          <p:cNvSpPr/>
          <p:nvPr/>
        </p:nvSpPr>
        <p:spPr>
          <a:xfrm>
            <a:off x="7983062" y="3391489"/>
            <a:ext cx="465389" cy="127770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A80DC44-7188-4437-BDC5-36B9DEE7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0ABC7B-4E50-4375-976D-0FF80AB6F9E8}"/>
              </a:ext>
            </a:extLst>
          </p:cNvPr>
          <p:cNvSpPr txBox="1"/>
          <p:nvPr/>
        </p:nvSpPr>
        <p:spPr>
          <a:xfrm>
            <a:off x="1303342" y="1859340"/>
            <a:ext cx="95853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/>
              <a:t>Anomalous Dilepton Production</a:t>
            </a:r>
          </a:p>
          <a:p>
            <a:pPr algn="ctr"/>
            <a:r>
              <a:rPr kumimoji="1" lang="en-US" altLang="ja-JP" sz="6000" dirty="0"/>
              <a:t>as a Precursor of CSC</a:t>
            </a:r>
            <a:endParaRPr kumimoji="1" lang="ja-JP" altLang="en-US" sz="6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DCD685-822B-4F27-B82F-CFE2FA86F7D1}"/>
              </a:ext>
            </a:extLst>
          </p:cNvPr>
          <p:cNvSpPr txBox="1"/>
          <p:nvPr/>
        </p:nvSpPr>
        <p:spPr>
          <a:xfrm>
            <a:off x="3027045" y="4753094"/>
            <a:ext cx="613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/>
              <a:t>Nishimura, MK, </a:t>
            </a:r>
            <a:r>
              <a:rPr kumimoji="1" lang="en-US" altLang="ja-JP" sz="2400" dirty="0" err="1"/>
              <a:t>Kunihiro</a:t>
            </a:r>
            <a:r>
              <a:rPr kumimoji="1" lang="en-US" altLang="ja-JP" sz="2400" dirty="0"/>
              <a:t>, arXiv:2201.01963</a:t>
            </a:r>
          </a:p>
        </p:txBody>
      </p:sp>
    </p:spTree>
    <p:extLst>
      <p:ext uri="{BB962C8B-B14F-4D97-AF65-F5344CB8AC3E}">
        <p14:creationId xmlns:p14="http://schemas.microsoft.com/office/powerpoint/2010/main" val="2944577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9688D37-5E26-4730-ABAF-56A32E9A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Color </a:t>
            </a:r>
            <a:r>
              <a:rPr kumimoji="1" lang="en-US" altLang="ja-JP" dirty="0" err="1"/>
              <a:t>SuperConductiviting</a:t>
            </a:r>
            <a:r>
              <a:rPr kumimoji="1" lang="en-US" altLang="ja-JP" dirty="0"/>
              <a:t> Phases (CSC)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4C957F1-B18C-451E-BE0A-3A2EF28FB783}"/>
              </a:ext>
            </a:extLst>
          </p:cNvPr>
          <p:cNvSpPr/>
          <p:nvPr/>
        </p:nvSpPr>
        <p:spPr>
          <a:xfrm>
            <a:off x="499210" y="1661506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円/楕円 646">
            <a:extLst>
              <a:ext uri="{FF2B5EF4-FFF2-40B4-BE49-F238E27FC236}">
                <a16:creationId xmlns:a16="http://schemas.microsoft.com/office/drawing/2014/main" id="{F31E691F-17E6-4FDB-9760-0274840DB432}"/>
              </a:ext>
            </a:extLst>
          </p:cNvPr>
          <p:cNvSpPr/>
          <p:nvPr/>
        </p:nvSpPr>
        <p:spPr>
          <a:xfrm>
            <a:off x="3018939" y="4959061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73FEC67F-C7E0-410F-8497-632611C1429A}"/>
              </a:ext>
            </a:extLst>
          </p:cNvPr>
          <p:cNvSpPr/>
          <p:nvPr/>
        </p:nvSpPr>
        <p:spPr>
          <a:xfrm>
            <a:off x="-2548424" y="3730336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66A820-8CBD-4EF3-9281-478430C37872}"/>
              </a:ext>
            </a:extLst>
          </p:cNvPr>
          <p:cNvSpPr/>
          <p:nvPr/>
        </p:nvSpPr>
        <p:spPr>
          <a:xfrm>
            <a:off x="501164" y="5930611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1210128-0E52-43CF-8F70-518B012F4CFC}"/>
              </a:ext>
            </a:extLst>
          </p:cNvPr>
          <p:cNvCxnSpPr/>
          <p:nvPr/>
        </p:nvCxnSpPr>
        <p:spPr>
          <a:xfrm rot="5400000" flipH="1" flipV="1">
            <a:off x="-1666567" y="3891467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9" name="円/楕円 654">
            <a:extLst>
              <a:ext uri="{FF2B5EF4-FFF2-40B4-BE49-F238E27FC236}">
                <a16:creationId xmlns:a16="http://schemas.microsoft.com/office/drawing/2014/main" id="{02D39D83-F0BF-40B1-A4FB-BAD47CB95799}"/>
              </a:ext>
            </a:extLst>
          </p:cNvPr>
          <p:cNvSpPr/>
          <p:nvPr/>
        </p:nvSpPr>
        <p:spPr>
          <a:xfrm>
            <a:off x="1231414" y="5474998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円/楕円 655">
            <a:extLst>
              <a:ext uri="{FF2B5EF4-FFF2-40B4-BE49-F238E27FC236}">
                <a16:creationId xmlns:a16="http://schemas.microsoft.com/office/drawing/2014/main" id="{B4D62D55-5C12-4F9E-B65C-6C5E1BEBF45C}"/>
              </a:ext>
            </a:extLst>
          </p:cNvPr>
          <p:cNvSpPr/>
          <p:nvPr/>
        </p:nvSpPr>
        <p:spPr>
          <a:xfrm>
            <a:off x="1412389" y="5671848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" name="円/楕円 656">
            <a:extLst>
              <a:ext uri="{FF2B5EF4-FFF2-40B4-BE49-F238E27FC236}">
                <a16:creationId xmlns:a16="http://schemas.microsoft.com/office/drawing/2014/main" id="{4D012E8E-451C-4113-A79E-075D7C96C091}"/>
              </a:ext>
            </a:extLst>
          </p:cNvPr>
          <p:cNvSpPr/>
          <p:nvPr/>
        </p:nvSpPr>
        <p:spPr>
          <a:xfrm>
            <a:off x="1296501" y="563533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円/楕円 657">
            <a:extLst>
              <a:ext uri="{FF2B5EF4-FFF2-40B4-BE49-F238E27FC236}">
                <a16:creationId xmlns:a16="http://schemas.microsoft.com/office/drawing/2014/main" id="{405F9520-FFD7-4B7D-A3C3-20E01A330F4A}"/>
              </a:ext>
            </a:extLst>
          </p:cNvPr>
          <p:cNvSpPr/>
          <p:nvPr/>
        </p:nvSpPr>
        <p:spPr>
          <a:xfrm>
            <a:off x="1390164" y="5540086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" name="円/楕円 658">
            <a:extLst>
              <a:ext uri="{FF2B5EF4-FFF2-40B4-BE49-F238E27FC236}">
                <a16:creationId xmlns:a16="http://schemas.microsoft.com/office/drawing/2014/main" id="{9819CC61-B81B-4898-9DE3-733656B1C835}"/>
              </a:ext>
            </a:extLst>
          </p:cNvPr>
          <p:cNvSpPr/>
          <p:nvPr/>
        </p:nvSpPr>
        <p:spPr>
          <a:xfrm>
            <a:off x="1096476" y="3408073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円/楕円 659">
            <a:extLst>
              <a:ext uri="{FF2B5EF4-FFF2-40B4-BE49-F238E27FC236}">
                <a16:creationId xmlns:a16="http://schemas.microsoft.com/office/drawing/2014/main" id="{4433710A-0B15-40C2-A672-4911C961559A}"/>
              </a:ext>
            </a:extLst>
          </p:cNvPr>
          <p:cNvSpPr/>
          <p:nvPr/>
        </p:nvSpPr>
        <p:spPr>
          <a:xfrm>
            <a:off x="632926" y="502414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660">
            <a:extLst>
              <a:ext uri="{FF2B5EF4-FFF2-40B4-BE49-F238E27FC236}">
                <a16:creationId xmlns:a16="http://schemas.microsoft.com/office/drawing/2014/main" id="{C7818A0C-E076-42A0-84B5-90E3731357ED}"/>
              </a:ext>
            </a:extLst>
          </p:cNvPr>
          <p:cNvSpPr/>
          <p:nvPr/>
        </p:nvSpPr>
        <p:spPr>
          <a:xfrm>
            <a:off x="4611201" y="5733761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円/楕円 661">
            <a:extLst>
              <a:ext uri="{FF2B5EF4-FFF2-40B4-BE49-F238E27FC236}">
                <a16:creationId xmlns:a16="http://schemas.microsoft.com/office/drawing/2014/main" id="{E47E1C10-1111-4C88-B7F7-EC81C3301722}"/>
              </a:ext>
            </a:extLst>
          </p:cNvPr>
          <p:cNvSpPr/>
          <p:nvPr/>
        </p:nvSpPr>
        <p:spPr>
          <a:xfrm>
            <a:off x="4342914" y="521782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" name="円/楕円 662">
            <a:extLst>
              <a:ext uri="{FF2B5EF4-FFF2-40B4-BE49-F238E27FC236}">
                <a16:creationId xmlns:a16="http://schemas.microsoft.com/office/drawing/2014/main" id="{7849CC24-C3CB-4B36-BF55-C82C2C91D5BB}"/>
              </a:ext>
            </a:extLst>
          </p:cNvPr>
          <p:cNvSpPr/>
          <p:nvPr/>
        </p:nvSpPr>
        <p:spPr>
          <a:xfrm>
            <a:off x="3814276" y="5733761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円/楕円 663">
            <a:extLst>
              <a:ext uri="{FF2B5EF4-FFF2-40B4-BE49-F238E27FC236}">
                <a16:creationId xmlns:a16="http://schemas.microsoft.com/office/drawing/2014/main" id="{DC2E241A-E522-4651-986E-44349813041B}"/>
              </a:ext>
            </a:extLst>
          </p:cNvPr>
          <p:cNvSpPr/>
          <p:nvPr/>
        </p:nvSpPr>
        <p:spPr>
          <a:xfrm rot="19629234">
            <a:off x="1096476" y="469871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円/楕円 664">
            <a:extLst>
              <a:ext uri="{FF2B5EF4-FFF2-40B4-BE49-F238E27FC236}">
                <a16:creationId xmlns:a16="http://schemas.microsoft.com/office/drawing/2014/main" id="{8519818F-0183-453B-8894-B8CF8289A9FA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768657" y="443915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665">
            <a:extLst>
              <a:ext uri="{FF2B5EF4-FFF2-40B4-BE49-F238E27FC236}">
                <a16:creationId xmlns:a16="http://schemas.microsoft.com/office/drawing/2014/main" id="{AA5ECC76-71F8-4AD1-96A9-84E121F46A02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296502" y="4246273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666">
            <a:extLst>
              <a:ext uri="{FF2B5EF4-FFF2-40B4-BE49-F238E27FC236}">
                <a16:creationId xmlns:a16="http://schemas.microsoft.com/office/drawing/2014/main" id="{D0C6269E-6990-43B8-8A3F-600E85352663}"/>
              </a:ext>
            </a:extLst>
          </p:cNvPr>
          <p:cNvSpPr/>
          <p:nvPr/>
        </p:nvSpPr>
        <p:spPr>
          <a:xfrm>
            <a:off x="2155339" y="5152736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円/楕円 667">
            <a:extLst>
              <a:ext uri="{FF2B5EF4-FFF2-40B4-BE49-F238E27FC236}">
                <a16:creationId xmlns:a16="http://schemas.microsoft.com/office/drawing/2014/main" id="{FB0AE179-6676-4B3C-A7F4-FE38AFBAB69E}"/>
              </a:ext>
            </a:extLst>
          </p:cNvPr>
          <p:cNvSpPr/>
          <p:nvPr/>
        </p:nvSpPr>
        <p:spPr>
          <a:xfrm>
            <a:off x="2356951" y="5540086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円/楕円 668">
            <a:extLst>
              <a:ext uri="{FF2B5EF4-FFF2-40B4-BE49-F238E27FC236}">
                <a16:creationId xmlns:a16="http://schemas.microsoft.com/office/drawing/2014/main" id="{32EB0AED-B80E-403B-96A3-789978E80D3E}"/>
              </a:ext>
            </a:extLst>
          </p:cNvPr>
          <p:cNvSpPr/>
          <p:nvPr/>
        </p:nvSpPr>
        <p:spPr>
          <a:xfrm>
            <a:off x="2753826" y="5346411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テキスト ボックス 93">
            <a:extLst>
              <a:ext uri="{FF2B5EF4-FFF2-40B4-BE49-F238E27FC236}">
                <a16:creationId xmlns:a16="http://schemas.microsoft.com/office/drawing/2014/main" id="{ED5FD5C7-3B28-482C-A76D-9F45DD3EF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889" y="5991547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5" name="テキスト ボックス 94">
            <a:extLst>
              <a:ext uri="{FF2B5EF4-FFF2-40B4-BE49-F238E27FC236}">
                <a16:creationId xmlns:a16="http://schemas.microsoft.com/office/drawing/2014/main" id="{8F7A307F-ECAC-42A9-8620-C9D6ADDB2D0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27626" y="3447731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6" name="円/楕円 672">
            <a:extLst>
              <a:ext uri="{FF2B5EF4-FFF2-40B4-BE49-F238E27FC236}">
                <a16:creationId xmlns:a16="http://schemas.microsoft.com/office/drawing/2014/main" id="{62AD9565-4F57-4936-989F-73F3B49B3038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5607357" y="5151943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円/楕円 673">
            <a:extLst>
              <a:ext uri="{FF2B5EF4-FFF2-40B4-BE49-F238E27FC236}">
                <a16:creationId xmlns:a16="http://schemas.microsoft.com/office/drawing/2014/main" id="{24C64E50-A5E8-483D-A2DB-946918B6726C}"/>
              </a:ext>
            </a:extLst>
          </p:cNvPr>
          <p:cNvSpPr/>
          <p:nvPr/>
        </p:nvSpPr>
        <p:spPr>
          <a:xfrm rot="1849631">
            <a:off x="5868501" y="5540086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円/楕円 674">
            <a:extLst>
              <a:ext uri="{FF2B5EF4-FFF2-40B4-BE49-F238E27FC236}">
                <a16:creationId xmlns:a16="http://schemas.microsoft.com/office/drawing/2014/main" id="{FB6E8D3F-B82B-4C7C-A097-95A13A0D2672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227820" y="5537705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円/楕円 675">
            <a:extLst>
              <a:ext uri="{FF2B5EF4-FFF2-40B4-BE49-F238E27FC236}">
                <a16:creationId xmlns:a16="http://schemas.microsoft.com/office/drawing/2014/main" id="{BBB888AA-087B-4568-8940-169AAD87C1D8}"/>
              </a:ext>
            </a:extLst>
          </p:cNvPr>
          <p:cNvSpPr/>
          <p:nvPr/>
        </p:nvSpPr>
        <p:spPr>
          <a:xfrm rot="19961792">
            <a:off x="4739789" y="5281323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円/楕円 676">
            <a:extLst>
              <a:ext uri="{FF2B5EF4-FFF2-40B4-BE49-F238E27FC236}">
                <a16:creationId xmlns:a16="http://schemas.microsoft.com/office/drawing/2014/main" id="{3216947E-2D68-4D2C-B051-EBB31146F10A}"/>
              </a:ext>
            </a:extLst>
          </p:cNvPr>
          <p:cNvSpPr/>
          <p:nvPr/>
        </p:nvSpPr>
        <p:spPr>
          <a:xfrm>
            <a:off x="5271601" y="5605173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677">
            <a:extLst>
              <a:ext uri="{FF2B5EF4-FFF2-40B4-BE49-F238E27FC236}">
                <a16:creationId xmlns:a16="http://schemas.microsoft.com/office/drawing/2014/main" id="{3886CAD7-BEC9-4BB2-80CC-B6D96C8FF4DE}"/>
              </a:ext>
            </a:extLst>
          </p:cNvPr>
          <p:cNvSpPr/>
          <p:nvPr/>
        </p:nvSpPr>
        <p:spPr>
          <a:xfrm rot="1508149">
            <a:off x="3842851" y="5262273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678">
            <a:extLst>
              <a:ext uri="{FF2B5EF4-FFF2-40B4-BE49-F238E27FC236}">
                <a16:creationId xmlns:a16="http://schemas.microsoft.com/office/drawing/2014/main" id="{17E46FD2-226B-47B1-BB48-256C461DA97B}"/>
              </a:ext>
            </a:extLst>
          </p:cNvPr>
          <p:cNvSpPr/>
          <p:nvPr/>
        </p:nvSpPr>
        <p:spPr>
          <a:xfrm rot="19365573">
            <a:off x="963126" y="3339811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679">
            <a:extLst>
              <a:ext uri="{FF2B5EF4-FFF2-40B4-BE49-F238E27FC236}">
                <a16:creationId xmlns:a16="http://schemas.microsoft.com/office/drawing/2014/main" id="{F7C79C9B-4706-4E0B-B60A-637C9BA6F502}"/>
              </a:ext>
            </a:extLst>
          </p:cNvPr>
          <p:cNvSpPr/>
          <p:nvPr/>
        </p:nvSpPr>
        <p:spPr>
          <a:xfrm rot="572975">
            <a:off x="632926" y="3211223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680">
            <a:extLst>
              <a:ext uri="{FF2B5EF4-FFF2-40B4-BE49-F238E27FC236}">
                <a16:creationId xmlns:a16="http://schemas.microsoft.com/office/drawing/2014/main" id="{FCF74F3B-73B5-4D0F-994B-E4372E523DCA}"/>
              </a:ext>
            </a:extLst>
          </p:cNvPr>
          <p:cNvSpPr/>
          <p:nvPr/>
        </p:nvSpPr>
        <p:spPr>
          <a:xfrm>
            <a:off x="6000264" y="5646448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681">
            <a:extLst>
              <a:ext uri="{FF2B5EF4-FFF2-40B4-BE49-F238E27FC236}">
                <a16:creationId xmlns:a16="http://schemas.microsoft.com/office/drawing/2014/main" id="{FC9E9EDF-4834-49C2-B665-35AE8F5D550D}"/>
              </a:ext>
            </a:extLst>
          </p:cNvPr>
          <p:cNvSpPr/>
          <p:nvPr/>
        </p:nvSpPr>
        <p:spPr>
          <a:xfrm>
            <a:off x="2488714" y="560517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682">
            <a:extLst>
              <a:ext uri="{FF2B5EF4-FFF2-40B4-BE49-F238E27FC236}">
                <a16:creationId xmlns:a16="http://schemas.microsoft.com/office/drawing/2014/main" id="{4263436C-644D-463B-8E8E-8D87F29BF22F}"/>
              </a:ext>
            </a:extLst>
          </p:cNvPr>
          <p:cNvSpPr/>
          <p:nvPr/>
        </p:nvSpPr>
        <p:spPr>
          <a:xfrm>
            <a:off x="5668476" y="5281323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683">
            <a:extLst>
              <a:ext uri="{FF2B5EF4-FFF2-40B4-BE49-F238E27FC236}">
                <a16:creationId xmlns:a16="http://schemas.microsoft.com/office/drawing/2014/main" id="{72A0E3A9-B0D1-4439-A421-061D4D3CCFA8}"/>
              </a:ext>
            </a:extLst>
          </p:cNvPr>
          <p:cNvSpPr/>
          <p:nvPr/>
        </p:nvSpPr>
        <p:spPr>
          <a:xfrm>
            <a:off x="683726" y="3276311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684">
            <a:extLst>
              <a:ext uri="{FF2B5EF4-FFF2-40B4-BE49-F238E27FC236}">
                <a16:creationId xmlns:a16="http://schemas.microsoft.com/office/drawing/2014/main" id="{45ADD5CA-3594-4E44-985E-69A8EE5027A6}"/>
              </a:ext>
            </a:extLst>
          </p:cNvPr>
          <p:cNvSpPr/>
          <p:nvPr/>
        </p:nvSpPr>
        <p:spPr>
          <a:xfrm>
            <a:off x="5338276" y="5668673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685">
            <a:extLst>
              <a:ext uri="{FF2B5EF4-FFF2-40B4-BE49-F238E27FC236}">
                <a16:creationId xmlns:a16="http://schemas.microsoft.com/office/drawing/2014/main" id="{8B1E39B0-A865-4E8F-A981-49511C430709}"/>
              </a:ext>
            </a:extLst>
          </p:cNvPr>
          <p:cNvSpPr/>
          <p:nvPr/>
        </p:nvSpPr>
        <p:spPr>
          <a:xfrm>
            <a:off x="2288689" y="5346411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686">
            <a:extLst>
              <a:ext uri="{FF2B5EF4-FFF2-40B4-BE49-F238E27FC236}">
                <a16:creationId xmlns:a16="http://schemas.microsoft.com/office/drawing/2014/main" id="{94ECD4B1-CD12-49D5-B4EE-6535448A68CF}"/>
              </a:ext>
            </a:extLst>
          </p:cNvPr>
          <p:cNvSpPr/>
          <p:nvPr/>
        </p:nvSpPr>
        <p:spPr>
          <a:xfrm>
            <a:off x="5935176" y="5592473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687">
            <a:extLst>
              <a:ext uri="{FF2B5EF4-FFF2-40B4-BE49-F238E27FC236}">
                <a16:creationId xmlns:a16="http://schemas.microsoft.com/office/drawing/2014/main" id="{AE44759A-C649-4F90-9FE6-A41FC9310D6F}"/>
              </a:ext>
            </a:extLst>
          </p:cNvPr>
          <p:cNvSpPr/>
          <p:nvPr/>
        </p:nvSpPr>
        <p:spPr>
          <a:xfrm>
            <a:off x="882164" y="446693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円/楕円 688">
            <a:extLst>
              <a:ext uri="{FF2B5EF4-FFF2-40B4-BE49-F238E27FC236}">
                <a16:creationId xmlns:a16="http://schemas.microsoft.com/office/drawing/2014/main" id="{50F18627-7B05-4005-8622-B29A0850DE7D}"/>
              </a:ext>
            </a:extLst>
          </p:cNvPr>
          <p:cNvSpPr/>
          <p:nvPr/>
        </p:nvSpPr>
        <p:spPr>
          <a:xfrm>
            <a:off x="4808051" y="5346411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" name="円/楕円 689">
            <a:extLst>
              <a:ext uri="{FF2B5EF4-FFF2-40B4-BE49-F238E27FC236}">
                <a16:creationId xmlns:a16="http://schemas.microsoft.com/office/drawing/2014/main" id="{092C101E-1250-4C25-A4DF-08D1F29CACE9}"/>
              </a:ext>
            </a:extLst>
          </p:cNvPr>
          <p:cNvSpPr/>
          <p:nvPr/>
        </p:nvSpPr>
        <p:spPr>
          <a:xfrm>
            <a:off x="683726" y="508764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円/楕円 690">
            <a:extLst>
              <a:ext uri="{FF2B5EF4-FFF2-40B4-BE49-F238E27FC236}">
                <a16:creationId xmlns:a16="http://schemas.microsoft.com/office/drawing/2014/main" id="{77963E68-F690-4F90-B8DE-DB07C7AAC10A}"/>
              </a:ext>
            </a:extLst>
          </p:cNvPr>
          <p:cNvSpPr/>
          <p:nvPr/>
        </p:nvSpPr>
        <p:spPr>
          <a:xfrm>
            <a:off x="4874726" y="534641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円/楕円 691">
            <a:extLst>
              <a:ext uri="{FF2B5EF4-FFF2-40B4-BE49-F238E27FC236}">
                <a16:creationId xmlns:a16="http://schemas.microsoft.com/office/drawing/2014/main" id="{951370F4-E223-4AF5-BB71-DA8A839D081C}"/>
              </a:ext>
            </a:extLst>
          </p:cNvPr>
          <p:cNvSpPr/>
          <p:nvPr/>
        </p:nvSpPr>
        <p:spPr>
          <a:xfrm>
            <a:off x="1390164" y="4246273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円/楕円 692">
            <a:extLst>
              <a:ext uri="{FF2B5EF4-FFF2-40B4-BE49-F238E27FC236}">
                <a16:creationId xmlns:a16="http://schemas.microsoft.com/office/drawing/2014/main" id="{5EF7AB64-9809-46BE-897C-78780517B35B}"/>
              </a:ext>
            </a:extLst>
          </p:cNvPr>
          <p:cNvSpPr/>
          <p:nvPr/>
        </p:nvSpPr>
        <p:spPr>
          <a:xfrm>
            <a:off x="4342914" y="5540086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円/楕円 693">
            <a:extLst>
              <a:ext uri="{FF2B5EF4-FFF2-40B4-BE49-F238E27FC236}">
                <a16:creationId xmlns:a16="http://schemas.microsoft.com/office/drawing/2014/main" id="{FEC15353-D2E8-4851-8E80-3BA69C92D7E6}"/>
              </a:ext>
            </a:extLst>
          </p:cNvPr>
          <p:cNvSpPr/>
          <p:nvPr/>
        </p:nvSpPr>
        <p:spPr>
          <a:xfrm>
            <a:off x="5736739" y="5152736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円/楕円 694">
            <a:extLst>
              <a:ext uri="{FF2B5EF4-FFF2-40B4-BE49-F238E27FC236}">
                <a16:creationId xmlns:a16="http://schemas.microsoft.com/office/drawing/2014/main" id="{4A7A7FA0-4FBE-4246-A9F3-7D095FFF8202}"/>
              </a:ext>
            </a:extLst>
          </p:cNvPr>
          <p:cNvSpPr/>
          <p:nvPr/>
        </p:nvSpPr>
        <p:spPr>
          <a:xfrm>
            <a:off x="4342914" y="5668673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円/楕円 695">
            <a:extLst>
              <a:ext uri="{FF2B5EF4-FFF2-40B4-BE49-F238E27FC236}">
                <a16:creationId xmlns:a16="http://schemas.microsoft.com/office/drawing/2014/main" id="{6D576465-EE4F-4380-A26E-137EF7E93972}"/>
              </a:ext>
            </a:extLst>
          </p:cNvPr>
          <p:cNvSpPr/>
          <p:nvPr/>
        </p:nvSpPr>
        <p:spPr>
          <a:xfrm>
            <a:off x="632926" y="2565111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0" name="円/楕円 696">
            <a:extLst>
              <a:ext uri="{FF2B5EF4-FFF2-40B4-BE49-F238E27FC236}">
                <a16:creationId xmlns:a16="http://schemas.microsoft.com/office/drawing/2014/main" id="{B19DBE38-01DA-4455-9A6B-E3D6644ADA83}"/>
              </a:ext>
            </a:extLst>
          </p:cNvPr>
          <p:cNvSpPr/>
          <p:nvPr/>
        </p:nvSpPr>
        <p:spPr>
          <a:xfrm>
            <a:off x="3946039" y="5346411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円/楕円 697">
            <a:extLst>
              <a:ext uri="{FF2B5EF4-FFF2-40B4-BE49-F238E27FC236}">
                <a16:creationId xmlns:a16="http://schemas.microsoft.com/office/drawing/2014/main" id="{E6F9D619-EFCF-4253-BC1B-91138AAA7E37}"/>
              </a:ext>
            </a:extLst>
          </p:cNvPr>
          <p:cNvSpPr/>
          <p:nvPr/>
        </p:nvSpPr>
        <p:spPr>
          <a:xfrm>
            <a:off x="5404951" y="5668673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円/楕円 698">
            <a:extLst>
              <a:ext uri="{FF2B5EF4-FFF2-40B4-BE49-F238E27FC236}">
                <a16:creationId xmlns:a16="http://schemas.microsoft.com/office/drawing/2014/main" id="{B319E528-1692-4D94-A521-98B460F895F7}"/>
              </a:ext>
            </a:extLst>
          </p:cNvPr>
          <p:cNvSpPr/>
          <p:nvPr/>
        </p:nvSpPr>
        <p:spPr>
          <a:xfrm>
            <a:off x="3880951" y="5281323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3" name="円/楕円 699">
            <a:extLst>
              <a:ext uri="{FF2B5EF4-FFF2-40B4-BE49-F238E27FC236}">
                <a16:creationId xmlns:a16="http://schemas.microsoft.com/office/drawing/2014/main" id="{E84EE836-CF7C-4AF8-A4CE-8EFB9788233F}"/>
              </a:ext>
            </a:extLst>
          </p:cNvPr>
          <p:cNvSpPr/>
          <p:nvPr/>
        </p:nvSpPr>
        <p:spPr>
          <a:xfrm>
            <a:off x="698014" y="295563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4" name="円/楕円 700">
            <a:extLst>
              <a:ext uri="{FF2B5EF4-FFF2-40B4-BE49-F238E27FC236}">
                <a16:creationId xmlns:a16="http://schemas.microsoft.com/office/drawing/2014/main" id="{48D8F536-A31B-4E35-AB45-1EC342FD5713}"/>
              </a:ext>
            </a:extLst>
          </p:cNvPr>
          <p:cNvSpPr/>
          <p:nvPr/>
        </p:nvSpPr>
        <p:spPr>
          <a:xfrm>
            <a:off x="2952264" y="541149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円/楕円 701">
            <a:extLst>
              <a:ext uri="{FF2B5EF4-FFF2-40B4-BE49-F238E27FC236}">
                <a16:creationId xmlns:a16="http://schemas.microsoft.com/office/drawing/2014/main" id="{0F8F92A4-4860-4DB9-85C9-FB6B428EBBF9}"/>
              </a:ext>
            </a:extLst>
          </p:cNvPr>
          <p:cNvSpPr/>
          <p:nvPr/>
        </p:nvSpPr>
        <p:spPr>
          <a:xfrm>
            <a:off x="2818914" y="5474998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6" name="円/楕円 702">
            <a:extLst>
              <a:ext uri="{FF2B5EF4-FFF2-40B4-BE49-F238E27FC236}">
                <a16:creationId xmlns:a16="http://schemas.microsoft.com/office/drawing/2014/main" id="{A4374A91-7790-4734-8E91-42124EBE536E}"/>
              </a:ext>
            </a:extLst>
          </p:cNvPr>
          <p:cNvSpPr/>
          <p:nvPr/>
        </p:nvSpPr>
        <p:spPr>
          <a:xfrm>
            <a:off x="1494939" y="3536661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7" name="円/楕円 703">
            <a:extLst>
              <a:ext uri="{FF2B5EF4-FFF2-40B4-BE49-F238E27FC236}">
                <a16:creationId xmlns:a16="http://schemas.microsoft.com/office/drawing/2014/main" id="{77FB7A83-B66C-4847-ABF7-90881501F03D}"/>
              </a:ext>
            </a:extLst>
          </p:cNvPr>
          <p:cNvSpPr/>
          <p:nvPr/>
        </p:nvSpPr>
        <p:spPr>
          <a:xfrm>
            <a:off x="2555389" y="573376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8" name="円/楕円 704">
            <a:extLst>
              <a:ext uri="{FF2B5EF4-FFF2-40B4-BE49-F238E27FC236}">
                <a16:creationId xmlns:a16="http://schemas.microsoft.com/office/drawing/2014/main" id="{42A77904-6722-4826-A847-8DF3E750E18C}"/>
              </a:ext>
            </a:extLst>
          </p:cNvPr>
          <p:cNvSpPr/>
          <p:nvPr/>
        </p:nvSpPr>
        <p:spPr>
          <a:xfrm>
            <a:off x="2420451" y="573376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9" name="円/楕円 705">
            <a:extLst>
              <a:ext uri="{FF2B5EF4-FFF2-40B4-BE49-F238E27FC236}">
                <a16:creationId xmlns:a16="http://schemas.microsoft.com/office/drawing/2014/main" id="{909F4A5B-D188-4A9F-85DB-1C04C2B37D9E}"/>
              </a:ext>
            </a:extLst>
          </p:cNvPr>
          <p:cNvSpPr/>
          <p:nvPr/>
        </p:nvSpPr>
        <p:spPr>
          <a:xfrm>
            <a:off x="786914" y="509558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0" name="円/楕円 706">
            <a:extLst>
              <a:ext uri="{FF2B5EF4-FFF2-40B4-BE49-F238E27FC236}">
                <a16:creationId xmlns:a16="http://schemas.microsoft.com/office/drawing/2014/main" id="{24310234-ECF2-45B9-AFE5-61F90825735A}"/>
              </a:ext>
            </a:extLst>
          </p:cNvPr>
          <p:cNvSpPr/>
          <p:nvPr/>
        </p:nvSpPr>
        <p:spPr>
          <a:xfrm>
            <a:off x="2225189" y="5217823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1" name="円/楕円 707">
            <a:extLst>
              <a:ext uri="{FF2B5EF4-FFF2-40B4-BE49-F238E27FC236}">
                <a16:creationId xmlns:a16="http://schemas.microsoft.com/office/drawing/2014/main" id="{D6391313-27A2-473B-82B5-FE17435EF232}"/>
              </a:ext>
            </a:extLst>
          </p:cNvPr>
          <p:cNvSpPr/>
          <p:nvPr/>
        </p:nvSpPr>
        <p:spPr>
          <a:xfrm>
            <a:off x="2356951" y="5262273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2" name="円/楕円 708">
            <a:extLst>
              <a:ext uri="{FF2B5EF4-FFF2-40B4-BE49-F238E27FC236}">
                <a16:creationId xmlns:a16="http://schemas.microsoft.com/office/drawing/2014/main" id="{E11E1932-5C75-4DAB-9CEB-0FFDF5CF3BA4}"/>
              </a:ext>
            </a:extLst>
          </p:cNvPr>
          <p:cNvSpPr/>
          <p:nvPr/>
        </p:nvSpPr>
        <p:spPr>
          <a:xfrm>
            <a:off x="1231414" y="469871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3" name="円/楕円 709">
            <a:extLst>
              <a:ext uri="{FF2B5EF4-FFF2-40B4-BE49-F238E27FC236}">
                <a16:creationId xmlns:a16="http://schemas.microsoft.com/office/drawing/2014/main" id="{798B966B-A8B9-43FE-9DFE-F9079DAE6A8E}"/>
              </a:ext>
            </a:extLst>
          </p:cNvPr>
          <p:cNvSpPr/>
          <p:nvPr/>
        </p:nvSpPr>
        <p:spPr>
          <a:xfrm>
            <a:off x="3152289" y="4376448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4" name="円/楕円 710">
            <a:extLst>
              <a:ext uri="{FF2B5EF4-FFF2-40B4-BE49-F238E27FC236}">
                <a16:creationId xmlns:a16="http://schemas.microsoft.com/office/drawing/2014/main" id="{BAB4C70A-2BF9-450F-9C7B-3E8710987467}"/>
              </a:ext>
            </a:extLst>
          </p:cNvPr>
          <p:cNvSpPr/>
          <p:nvPr/>
        </p:nvSpPr>
        <p:spPr>
          <a:xfrm>
            <a:off x="5868501" y="340807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5" name="円/楕円 711">
            <a:extLst>
              <a:ext uri="{FF2B5EF4-FFF2-40B4-BE49-F238E27FC236}">
                <a16:creationId xmlns:a16="http://schemas.microsoft.com/office/drawing/2014/main" id="{B95E6068-C6DC-42FE-A543-C66796D0FE0E}"/>
              </a:ext>
            </a:extLst>
          </p:cNvPr>
          <p:cNvSpPr/>
          <p:nvPr/>
        </p:nvSpPr>
        <p:spPr>
          <a:xfrm>
            <a:off x="4146064" y="4182773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6" name="円/楕円 712">
            <a:extLst>
              <a:ext uri="{FF2B5EF4-FFF2-40B4-BE49-F238E27FC236}">
                <a16:creationId xmlns:a16="http://schemas.microsoft.com/office/drawing/2014/main" id="{4E42BE29-B3C9-462C-9D45-CACBB3E0F055}"/>
              </a:ext>
            </a:extLst>
          </p:cNvPr>
          <p:cNvSpPr/>
          <p:nvPr/>
        </p:nvSpPr>
        <p:spPr>
          <a:xfrm>
            <a:off x="2288689" y="2823873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7" name="円/楕円 713">
            <a:extLst>
              <a:ext uri="{FF2B5EF4-FFF2-40B4-BE49-F238E27FC236}">
                <a16:creationId xmlns:a16="http://schemas.microsoft.com/office/drawing/2014/main" id="{25AD64E0-B1AC-432D-9A06-66341A4E2B79}"/>
              </a:ext>
            </a:extLst>
          </p:cNvPr>
          <p:cNvSpPr/>
          <p:nvPr/>
        </p:nvSpPr>
        <p:spPr>
          <a:xfrm>
            <a:off x="6000264" y="2630198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8" name="円/楕円 714">
            <a:extLst>
              <a:ext uri="{FF2B5EF4-FFF2-40B4-BE49-F238E27FC236}">
                <a16:creationId xmlns:a16="http://schemas.microsoft.com/office/drawing/2014/main" id="{B3F96551-BA75-43F2-99FB-65184FBACD32}"/>
              </a:ext>
            </a:extLst>
          </p:cNvPr>
          <p:cNvSpPr/>
          <p:nvPr/>
        </p:nvSpPr>
        <p:spPr>
          <a:xfrm>
            <a:off x="2852772" y="1935022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9" name="円/楕円 715">
            <a:extLst>
              <a:ext uri="{FF2B5EF4-FFF2-40B4-BE49-F238E27FC236}">
                <a16:creationId xmlns:a16="http://schemas.microsoft.com/office/drawing/2014/main" id="{DDA25A72-2480-41A8-8B95-E3DCD895DE23}"/>
              </a:ext>
            </a:extLst>
          </p:cNvPr>
          <p:cNvSpPr/>
          <p:nvPr/>
        </p:nvSpPr>
        <p:spPr>
          <a:xfrm>
            <a:off x="2620476" y="2436523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0" name="円/楕円 716">
            <a:extLst>
              <a:ext uri="{FF2B5EF4-FFF2-40B4-BE49-F238E27FC236}">
                <a16:creationId xmlns:a16="http://schemas.microsoft.com/office/drawing/2014/main" id="{2DF90FB3-96D7-45EC-BE8A-5C11DD8D64E8}"/>
              </a:ext>
            </a:extLst>
          </p:cNvPr>
          <p:cNvSpPr/>
          <p:nvPr/>
        </p:nvSpPr>
        <p:spPr>
          <a:xfrm>
            <a:off x="1958489" y="3471573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1" name="円/楕円 717">
            <a:extLst>
              <a:ext uri="{FF2B5EF4-FFF2-40B4-BE49-F238E27FC236}">
                <a16:creationId xmlns:a16="http://schemas.microsoft.com/office/drawing/2014/main" id="{650ECD55-BF65-4FC7-A1F6-C4246228C51A}"/>
              </a:ext>
            </a:extLst>
          </p:cNvPr>
          <p:cNvSpPr/>
          <p:nvPr/>
        </p:nvSpPr>
        <p:spPr>
          <a:xfrm>
            <a:off x="4739789" y="2630198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2" name="円/楕円 718">
            <a:extLst>
              <a:ext uri="{FF2B5EF4-FFF2-40B4-BE49-F238E27FC236}">
                <a16:creationId xmlns:a16="http://schemas.microsoft.com/office/drawing/2014/main" id="{D2205375-5E8A-4526-9E56-1BF8FAA62F94}"/>
              </a:ext>
            </a:extLst>
          </p:cNvPr>
          <p:cNvSpPr/>
          <p:nvPr/>
        </p:nvSpPr>
        <p:spPr>
          <a:xfrm>
            <a:off x="4211151" y="269528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3" name="円/楕円 719">
            <a:extLst>
              <a:ext uri="{FF2B5EF4-FFF2-40B4-BE49-F238E27FC236}">
                <a16:creationId xmlns:a16="http://schemas.microsoft.com/office/drawing/2014/main" id="{FB2903AE-55DF-4A54-B9C1-DC40441369D4}"/>
              </a:ext>
            </a:extLst>
          </p:cNvPr>
          <p:cNvSpPr/>
          <p:nvPr/>
        </p:nvSpPr>
        <p:spPr>
          <a:xfrm>
            <a:off x="2025164" y="211426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4" name="円/楕円 720">
            <a:extLst>
              <a:ext uri="{FF2B5EF4-FFF2-40B4-BE49-F238E27FC236}">
                <a16:creationId xmlns:a16="http://schemas.microsoft.com/office/drawing/2014/main" id="{949A4D7D-1D89-4E02-93BA-0AA55CA0E29E}"/>
              </a:ext>
            </a:extLst>
          </p:cNvPr>
          <p:cNvSpPr/>
          <p:nvPr/>
        </p:nvSpPr>
        <p:spPr>
          <a:xfrm>
            <a:off x="1296501" y="2177761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5" name="円/楕円 721">
            <a:extLst>
              <a:ext uri="{FF2B5EF4-FFF2-40B4-BE49-F238E27FC236}">
                <a16:creationId xmlns:a16="http://schemas.microsoft.com/office/drawing/2014/main" id="{71E9E8CC-2065-4EA5-B6F4-838158F4F4FF}"/>
              </a:ext>
            </a:extLst>
          </p:cNvPr>
          <p:cNvSpPr/>
          <p:nvPr/>
        </p:nvSpPr>
        <p:spPr>
          <a:xfrm>
            <a:off x="4941401" y="3471573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6" name="円/楕円 722">
            <a:extLst>
              <a:ext uri="{FF2B5EF4-FFF2-40B4-BE49-F238E27FC236}">
                <a16:creationId xmlns:a16="http://schemas.microsoft.com/office/drawing/2014/main" id="{B72E764E-890D-4432-A63F-338F5E1CA944}"/>
              </a:ext>
            </a:extLst>
          </p:cNvPr>
          <p:cNvSpPr/>
          <p:nvPr/>
        </p:nvSpPr>
        <p:spPr>
          <a:xfrm>
            <a:off x="3484076" y="4182773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7" name="円/楕円 723">
            <a:extLst>
              <a:ext uri="{FF2B5EF4-FFF2-40B4-BE49-F238E27FC236}">
                <a16:creationId xmlns:a16="http://schemas.microsoft.com/office/drawing/2014/main" id="{0C1916CB-C376-488A-9187-6FEB161CD884}"/>
              </a:ext>
            </a:extLst>
          </p:cNvPr>
          <p:cNvSpPr/>
          <p:nvPr/>
        </p:nvSpPr>
        <p:spPr>
          <a:xfrm>
            <a:off x="4541351" y="398909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8" name="円/楕円 724">
            <a:extLst>
              <a:ext uri="{FF2B5EF4-FFF2-40B4-BE49-F238E27FC236}">
                <a16:creationId xmlns:a16="http://schemas.microsoft.com/office/drawing/2014/main" id="{5F59DD99-5C7E-4388-8E54-6EC8461D3FF7}"/>
              </a:ext>
            </a:extLst>
          </p:cNvPr>
          <p:cNvSpPr/>
          <p:nvPr/>
        </p:nvSpPr>
        <p:spPr>
          <a:xfrm>
            <a:off x="2488714" y="2114261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9" name="円/楕円 725">
            <a:extLst>
              <a:ext uri="{FF2B5EF4-FFF2-40B4-BE49-F238E27FC236}">
                <a16:creationId xmlns:a16="http://schemas.microsoft.com/office/drawing/2014/main" id="{2C3D4C23-8FD9-4257-8BE5-CD70801EA83C}"/>
              </a:ext>
            </a:extLst>
          </p:cNvPr>
          <p:cNvSpPr/>
          <p:nvPr/>
        </p:nvSpPr>
        <p:spPr>
          <a:xfrm>
            <a:off x="5935176" y="3858923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0" name="円/楕円 726">
            <a:extLst>
              <a:ext uri="{FF2B5EF4-FFF2-40B4-BE49-F238E27FC236}">
                <a16:creationId xmlns:a16="http://schemas.microsoft.com/office/drawing/2014/main" id="{707045C7-9B56-406E-B734-2D73D9E6F343}"/>
              </a:ext>
            </a:extLst>
          </p:cNvPr>
          <p:cNvSpPr/>
          <p:nvPr/>
        </p:nvSpPr>
        <p:spPr>
          <a:xfrm>
            <a:off x="780564" y="327631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1" name="円/楕円 727">
            <a:extLst>
              <a:ext uri="{FF2B5EF4-FFF2-40B4-BE49-F238E27FC236}">
                <a16:creationId xmlns:a16="http://schemas.microsoft.com/office/drawing/2014/main" id="{1978957F-7887-4773-A441-923E228078A2}"/>
              </a:ext>
            </a:extLst>
          </p:cNvPr>
          <p:cNvSpPr/>
          <p:nvPr/>
        </p:nvSpPr>
        <p:spPr>
          <a:xfrm>
            <a:off x="4012714" y="4636798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2" name="円/楕円 728">
            <a:extLst>
              <a:ext uri="{FF2B5EF4-FFF2-40B4-BE49-F238E27FC236}">
                <a16:creationId xmlns:a16="http://schemas.microsoft.com/office/drawing/2014/main" id="{789B48AE-BF18-4767-9897-33F5D4A4DC91}"/>
              </a:ext>
            </a:extLst>
          </p:cNvPr>
          <p:cNvSpPr/>
          <p:nvPr/>
        </p:nvSpPr>
        <p:spPr>
          <a:xfrm>
            <a:off x="1029801" y="2371436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3" name="円/楕円 729">
            <a:extLst>
              <a:ext uri="{FF2B5EF4-FFF2-40B4-BE49-F238E27FC236}">
                <a16:creationId xmlns:a16="http://schemas.microsoft.com/office/drawing/2014/main" id="{62B38524-B040-4780-A497-F6C5E6DEA7E6}"/>
              </a:ext>
            </a:extLst>
          </p:cNvPr>
          <p:cNvSpPr/>
          <p:nvPr/>
        </p:nvSpPr>
        <p:spPr>
          <a:xfrm>
            <a:off x="1096476" y="3379498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4" name="円/楕円 730">
            <a:extLst>
              <a:ext uri="{FF2B5EF4-FFF2-40B4-BE49-F238E27FC236}">
                <a16:creationId xmlns:a16="http://schemas.microsoft.com/office/drawing/2014/main" id="{8FD652BD-BD1A-468B-9764-7CBAE8DFCF76}"/>
              </a:ext>
            </a:extLst>
          </p:cNvPr>
          <p:cNvSpPr/>
          <p:nvPr/>
        </p:nvSpPr>
        <p:spPr>
          <a:xfrm>
            <a:off x="5338276" y="457171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5" name="円/楕円 731">
            <a:extLst>
              <a:ext uri="{FF2B5EF4-FFF2-40B4-BE49-F238E27FC236}">
                <a16:creationId xmlns:a16="http://schemas.microsoft.com/office/drawing/2014/main" id="{1EA0B73E-A7FE-457A-B928-A36920A44A13}"/>
              </a:ext>
            </a:extLst>
          </p:cNvPr>
          <p:cNvSpPr/>
          <p:nvPr/>
        </p:nvSpPr>
        <p:spPr>
          <a:xfrm>
            <a:off x="766276" y="2049173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6" name="円/楕円 732">
            <a:extLst>
              <a:ext uri="{FF2B5EF4-FFF2-40B4-BE49-F238E27FC236}">
                <a16:creationId xmlns:a16="http://schemas.microsoft.com/office/drawing/2014/main" id="{FD78E6C8-0E6C-4BB8-A5E8-4611234CEC46}"/>
              </a:ext>
            </a:extLst>
          </p:cNvPr>
          <p:cNvSpPr/>
          <p:nvPr/>
        </p:nvSpPr>
        <p:spPr>
          <a:xfrm>
            <a:off x="1406039" y="4352636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7" name="円/楕円 733">
            <a:extLst>
              <a:ext uri="{FF2B5EF4-FFF2-40B4-BE49-F238E27FC236}">
                <a16:creationId xmlns:a16="http://schemas.microsoft.com/office/drawing/2014/main" id="{D22FC856-974D-4812-8A54-E0F32CCBB3D6}"/>
              </a:ext>
            </a:extLst>
          </p:cNvPr>
          <p:cNvSpPr/>
          <p:nvPr/>
        </p:nvSpPr>
        <p:spPr>
          <a:xfrm>
            <a:off x="1021864" y="3457286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8" name="円/楕円 734">
            <a:extLst>
              <a:ext uri="{FF2B5EF4-FFF2-40B4-BE49-F238E27FC236}">
                <a16:creationId xmlns:a16="http://schemas.microsoft.com/office/drawing/2014/main" id="{83110C8F-1DB5-44BA-B09B-BDF4DD841147}"/>
              </a:ext>
            </a:extLst>
          </p:cNvPr>
          <p:cNvSpPr/>
          <p:nvPr/>
        </p:nvSpPr>
        <p:spPr>
          <a:xfrm>
            <a:off x="1360001" y="308263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9" name="円/楕円 735">
            <a:extLst>
              <a:ext uri="{FF2B5EF4-FFF2-40B4-BE49-F238E27FC236}">
                <a16:creationId xmlns:a16="http://schemas.microsoft.com/office/drawing/2014/main" id="{78AA2470-A34B-4716-8E0C-AE33FDB45DF9}"/>
              </a:ext>
            </a:extLst>
          </p:cNvPr>
          <p:cNvSpPr/>
          <p:nvPr/>
        </p:nvSpPr>
        <p:spPr>
          <a:xfrm>
            <a:off x="837714" y="455742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0" name="円/楕円 736">
            <a:extLst>
              <a:ext uri="{FF2B5EF4-FFF2-40B4-BE49-F238E27FC236}">
                <a16:creationId xmlns:a16="http://schemas.microsoft.com/office/drawing/2014/main" id="{A1C3693F-63DD-4FCE-86B4-17A0DAD35525}"/>
              </a:ext>
            </a:extLst>
          </p:cNvPr>
          <p:cNvSpPr/>
          <p:nvPr/>
        </p:nvSpPr>
        <p:spPr>
          <a:xfrm>
            <a:off x="1161564" y="480348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1" name="円/楕円 737">
            <a:extLst>
              <a:ext uri="{FF2B5EF4-FFF2-40B4-BE49-F238E27FC236}">
                <a16:creationId xmlns:a16="http://schemas.microsoft.com/office/drawing/2014/main" id="{5DF0A443-DEF1-404A-9B88-75F18501F35B}"/>
              </a:ext>
            </a:extLst>
          </p:cNvPr>
          <p:cNvSpPr/>
          <p:nvPr/>
        </p:nvSpPr>
        <p:spPr>
          <a:xfrm>
            <a:off x="1096476" y="2823873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2" name="円/楕円 738">
            <a:extLst>
              <a:ext uri="{FF2B5EF4-FFF2-40B4-BE49-F238E27FC236}">
                <a16:creationId xmlns:a16="http://schemas.microsoft.com/office/drawing/2014/main" id="{29D60EBA-8756-4EF7-A302-5EB51F62D1B8}"/>
              </a:ext>
            </a:extLst>
          </p:cNvPr>
          <p:cNvSpPr/>
          <p:nvPr/>
        </p:nvSpPr>
        <p:spPr>
          <a:xfrm>
            <a:off x="3747601" y="250161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3" name="円/楕円 739">
            <a:extLst>
              <a:ext uri="{FF2B5EF4-FFF2-40B4-BE49-F238E27FC236}">
                <a16:creationId xmlns:a16="http://schemas.microsoft.com/office/drawing/2014/main" id="{F2C38CB6-9706-480B-8337-C3C4456B3D5C}"/>
              </a:ext>
            </a:extLst>
          </p:cNvPr>
          <p:cNvSpPr/>
          <p:nvPr/>
        </p:nvSpPr>
        <p:spPr>
          <a:xfrm>
            <a:off x="1691789" y="2501611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4" name="円/楕円 740">
            <a:extLst>
              <a:ext uri="{FF2B5EF4-FFF2-40B4-BE49-F238E27FC236}">
                <a16:creationId xmlns:a16="http://schemas.microsoft.com/office/drawing/2014/main" id="{0AEEE7D1-0B17-47FD-9898-40A5959694C2}"/>
              </a:ext>
            </a:extLst>
          </p:cNvPr>
          <p:cNvSpPr/>
          <p:nvPr/>
        </p:nvSpPr>
        <p:spPr>
          <a:xfrm>
            <a:off x="632926" y="2823873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5" name="円/楕円 741">
            <a:extLst>
              <a:ext uri="{FF2B5EF4-FFF2-40B4-BE49-F238E27FC236}">
                <a16:creationId xmlns:a16="http://schemas.microsoft.com/office/drawing/2014/main" id="{B0BEB621-7E47-4964-BD68-A2F203A91281}"/>
              </a:ext>
            </a:extLst>
          </p:cNvPr>
          <p:cNvSpPr/>
          <p:nvPr/>
        </p:nvSpPr>
        <p:spPr>
          <a:xfrm>
            <a:off x="4611201" y="1935022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6" name="円/楕円 742">
            <a:extLst>
              <a:ext uri="{FF2B5EF4-FFF2-40B4-BE49-F238E27FC236}">
                <a16:creationId xmlns:a16="http://schemas.microsoft.com/office/drawing/2014/main" id="{1B61E7ED-3992-48C4-A65D-F7973E69CE04}"/>
              </a:ext>
            </a:extLst>
          </p:cNvPr>
          <p:cNvSpPr/>
          <p:nvPr/>
        </p:nvSpPr>
        <p:spPr>
          <a:xfrm>
            <a:off x="896451" y="2955636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7" name="円/楕円 743">
            <a:extLst>
              <a:ext uri="{FF2B5EF4-FFF2-40B4-BE49-F238E27FC236}">
                <a16:creationId xmlns:a16="http://schemas.microsoft.com/office/drawing/2014/main" id="{5C12A92F-1375-4134-B83A-1AB42BE7F4AB}"/>
              </a:ext>
            </a:extLst>
          </p:cNvPr>
          <p:cNvSpPr/>
          <p:nvPr/>
        </p:nvSpPr>
        <p:spPr>
          <a:xfrm>
            <a:off x="3946039" y="3020723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8" name="円/楕円 744">
            <a:extLst>
              <a:ext uri="{FF2B5EF4-FFF2-40B4-BE49-F238E27FC236}">
                <a16:creationId xmlns:a16="http://schemas.microsoft.com/office/drawing/2014/main" id="{077139CA-E862-4902-8634-3757C34E170C}"/>
              </a:ext>
            </a:extLst>
          </p:cNvPr>
          <p:cNvSpPr/>
          <p:nvPr/>
        </p:nvSpPr>
        <p:spPr>
          <a:xfrm>
            <a:off x="5736739" y="4311361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9" name="円/楕円 745">
            <a:extLst>
              <a:ext uri="{FF2B5EF4-FFF2-40B4-BE49-F238E27FC236}">
                <a16:creationId xmlns:a16="http://schemas.microsoft.com/office/drawing/2014/main" id="{D69565CB-8773-4ADF-B7F3-F35D20C7C809}"/>
              </a:ext>
            </a:extLst>
          </p:cNvPr>
          <p:cNvSpPr/>
          <p:nvPr/>
        </p:nvSpPr>
        <p:spPr>
          <a:xfrm>
            <a:off x="6265376" y="4571711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0" name="円/楕円 746">
            <a:extLst>
              <a:ext uri="{FF2B5EF4-FFF2-40B4-BE49-F238E27FC236}">
                <a16:creationId xmlns:a16="http://schemas.microsoft.com/office/drawing/2014/main" id="{07886E40-52DB-44D9-8F5D-92C3E25B8CE8}"/>
              </a:ext>
            </a:extLst>
          </p:cNvPr>
          <p:cNvSpPr/>
          <p:nvPr/>
        </p:nvSpPr>
        <p:spPr>
          <a:xfrm>
            <a:off x="6398726" y="3665248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1" name="円/楕円 747">
            <a:extLst>
              <a:ext uri="{FF2B5EF4-FFF2-40B4-BE49-F238E27FC236}">
                <a16:creationId xmlns:a16="http://schemas.microsoft.com/office/drawing/2014/main" id="{8DEBE8D9-98B4-4B13-8545-DF721690355D}"/>
              </a:ext>
            </a:extLst>
          </p:cNvPr>
          <p:cNvSpPr/>
          <p:nvPr/>
        </p:nvSpPr>
        <p:spPr>
          <a:xfrm>
            <a:off x="1096476" y="308263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2" name="円/楕円 748">
            <a:extLst>
              <a:ext uri="{FF2B5EF4-FFF2-40B4-BE49-F238E27FC236}">
                <a16:creationId xmlns:a16="http://schemas.microsoft.com/office/drawing/2014/main" id="{FE672DC4-E10E-405F-B466-A54A17FD7019}"/>
              </a:ext>
            </a:extLst>
          </p:cNvPr>
          <p:cNvSpPr/>
          <p:nvPr/>
        </p:nvSpPr>
        <p:spPr>
          <a:xfrm>
            <a:off x="1029801" y="1984086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3" name="円/楕円 749">
            <a:extLst>
              <a:ext uri="{FF2B5EF4-FFF2-40B4-BE49-F238E27FC236}">
                <a16:creationId xmlns:a16="http://schemas.microsoft.com/office/drawing/2014/main" id="{6EDB7460-03A6-4A2E-B052-5F2B5CA76D37}"/>
              </a:ext>
            </a:extLst>
          </p:cNvPr>
          <p:cNvSpPr/>
          <p:nvPr/>
        </p:nvSpPr>
        <p:spPr>
          <a:xfrm>
            <a:off x="6398726" y="2079038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4" name="円/楕円 750">
            <a:extLst>
              <a:ext uri="{FF2B5EF4-FFF2-40B4-BE49-F238E27FC236}">
                <a16:creationId xmlns:a16="http://schemas.microsoft.com/office/drawing/2014/main" id="{E15D3721-1794-42A7-B38C-9348EB2D3FDA}"/>
              </a:ext>
            </a:extLst>
          </p:cNvPr>
          <p:cNvSpPr/>
          <p:nvPr/>
        </p:nvSpPr>
        <p:spPr>
          <a:xfrm>
            <a:off x="6265376" y="3211223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5" name="円/楕円 751">
            <a:extLst>
              <a:ext uri="{FF2B5EF4-FFF2-40B4-BE49-F238E27FC236}">
                <a16:creationId xmlns:a16="http://schemas.microsoft.com/office/drawing/2014/main" id="{D996B502-96BB-4B77-A660-A8540E5C2F5F}"/>
              </a:ext>
            </a:extLst>
          </p:cNvPr>
          <p:cNvSpPr/>
          <p:nvPr/>
        </p:nvSpPr>
        <p:spPr>
          <a:xfrm>
            <a:off x="5868501" y="2955636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6" name="円/楕円 752">
            <a:extLst>
              <a:ext uri="{FF2B5EF4-FFF2-40B4-BE49-F238E27FC236}">
                <a16:creationId xmlns:a16="http://schemas.microsoft.com/office/drawing/2014/main" id="{0738A20C-D50D-41C5-BC91-34EB323606E4}"/>
              </a:ext>
            </a:extLst>
          </p:cNvPr>
          <p:cNvSpPr/>
          <p:nvPr/>
        </p:nvSpPr>
        <p:spPr>
          <a:xfrm>
            <a:off x="5535126" y="37954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7" name="円/楕円 753">
            <a:extLst>
              <a:ext uri="{FF2B5EF4-FFF2-40B4-BE49-F238E27FC236}">
                <a16:creationId xmlns:a16="http://schemas.microsoft.com/office/drawing/2014/main" id="{C2F2551B-BE11-4B8B-BF9A-E92C65A6C0CE}"/>
              </a:ext>
            </a:extLst>
          </p:cNvPr>
          <p:cNvSpPr/>
          <p:nvPr/>
        </p:nvSpPr>
        <p:spPr>
          <a:xfrm>
            <a:off x="1561614" y="2890548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8" name="円/楕円 754">
            <a:extLst>
              <a:ext uri="{FF2B5EF4-FFF2-40B4-BE49-F238E27FC236}">
                <a16:creationId xmlns:a16="http://schemas.microsoft.com/office/drawing/2014/main" id="{CE41015B-7963-4731-9305-E13F25E60EE3}"/>
              </a:ext>
            </a:extLst>
          </p:cNvPr>
          <p:cNvSpPr/>
          <p:nvPr/>
        </p:nvSpPr>
        <p:spPr>
          <a:xfrm>
            <a:off x="4874726" y="2955636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9" name="円/楕円 755">
            <a:extLst>
              <a:ext uri="{FF2B5EF4-FFF2-40B4-BE49-F238E27FC236}">
                <a16:creationId xmlns:a16="http://schemas.microsoft.com/office/drawing/2014/main" id="{3EBC2FBD-C366-4263-82F5-1CD61DA8DB51}"/>
              </a:ext>
            </a:extLst>
          </p:cNvPr>
          <p:cNvSpPr/>
          <p:nvPr/>
        </p:nvSpPr>
        <p:spPr>
          <a:xfrm>
            <a:off x="2885589" y="3211223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0" name="円/楕円 756">
            <a:extLst>
              <a:ext uri="{FF2B5EF4-FFF2-40B4-BE49-F238E27FC236}">
                <a16:creationId xmlns:a16="http://schemas.microsoft.com/office/drawing/2014/main" id="{B0DCA34E-97C0-459C-AAE1-23463D96876B}"/>
              </a:ext>
            </a:extLst>
          </p:cNvPr>
          <p:cNvSpPr/>
          <p:nvPr/>
        </p:nvSpPr>
        <p:spPr>
          <a:xfrm>
            <a:off x="2025164" y="3730336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1" name="円/楕円 757">
            <a:extLst>
              <a:ext uri="{FF2B5EF4-FFF2-40B4-BE49-F238E27FC236}">
                <a16:creationId xmlns:a16="http://schemas.microsoft.com/office/drawing/2014/main" id="{28EA9120-0746-43F6-9852-A2647D462507}"/>
              </a:ext>
            </a:extLst>
          </p:cNvPr>
          <p:cNvSpPr/>
          <p:nvPr/>
        </p:nvSpPr>
        <p:spPr>
          <a:xfrm>
            <a:off x="831364" y="269528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2" name="円/楕円 758">
            <a:extLst>
              <a:ext uri="{FF2B5EF4-FFF2-40B4-BE49-F238E27FC236}">
                <a16:creationId xmlns:a16="http://schemas.microsoft.com/office/drawing/2014/main" id="{08B27464-A0AE-4D41-8031-C215662B05ED}"/>
              </a:ext>
            </a:extLst>
          </p:cNvPr>
          <p:cNvSpPr/>
          <p:nvPr/>
        </p:nvSpPr>
        <p:spPr>
          <a:xfrm>
            <a:off x="766276" y="2307936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3" name="円/楕円 759">
            <a:extLst>
              <a:ext uri="{FF2B5EF4-FFF2-40B4-BE49-F238E27FC236}">
                <a16:creationId xmlns:a16="http://schemas.microsoft.com/office/drawing/2014/main" id="{47B8B895-4E03-4CA5-9066-4B0BF0A737CA}"/>
              </a:ext>
            </a:extLst>
          </p:cNvPr>
          <p:cNvSpPr/>
          <p:nvPr/>
        </p:nvSpPr>
        <p:spPr>
          <a:xfrm>
            <a:off x="566251" y="1920586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4" name="円/楕円 760">
            <a:extLst>
              <a:ext uri="{FF2B5EF4-FFF2-40B4-BE49-F238E27FC236}">
                <a16:creationId xmlns:a16="http://schemas.microsoft.com/office/drawing/2014/main" id="{401F5A1A-A5BC-4A83-9694-ADFC70D66DE4}"/>
              </a:ext>
            </a:extLst>
          </p:cNvPr>
          <p:cNvSpPr/>
          <p:nvPr/>
        </p:nvSpPr>
        <p:spPr>
          <a:xfrm>
            <a:off x="3484076" y="4698711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5" name="円/楕円 761">
            <a:extLst>
              <a:ext uri="{FF2B5EF4-FFF2-40B4-BE49-F238E27FC236}">
                <a16:creationId xmlns:a16="http://schemas.microsoft.com/office/drawing/2014/main" id="{205CD945-DE4C-447F-8D29-1E1B4FFCB57F}"/>
              </a:ext>
            </a:extLst>
          </p:cNvPr>
          <p:cNvSpPr/>
          <p:nvPr/>
        </p:nvSpPr>
        <p:spPr>
          <a:xfrm>
            <a:off x="2620476" y="3471573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6" name="円/楕円 762">
            <a:extLst>
              <a:ext uri="{FF2B5EF4-FFF2-40B4-BE49-F238E27FC236}">
                <a16:creationId xmlns:a16="http://schemas.microsoft.com/office/drawing/2014/main" id="{31B443EB-AB3B-47E8-BDA5-63C7A0E8B69E}"/>
              </a:ext>
            </a:extLst>
          </p:cNvPr>
          <p:cNvSpPr/>
          <p:nvPr/>
        </p:nvSpPr>
        <p:spPr>
          <a:xfrm>
            <a:off x="1561614" y="3339811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7" name="円/楕円 763">
            <a:extLst>
              <a:ext uri="{FF2B5EF4-FFF2-40B4-BE49-F238E27FC236}">
                <a16:creationId xmlns:a16="http://schemas.microsoft.com/office/drawing/2014/main" id="{00E27100-600D-4D65-84EF-425E8EC118C7}"/>
              </a:ext>
            </a:extLst>
          </p:cNvPr>
          <p:cNvSpPr/>
          <p:nvPr/>
        </p:nvSpPr>
        <p:spPr>
          <a:xfrm>
            <a:off x="4211151" y="3665248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8" name="円/楕円 764">
            <a:extLst>
              <a:ext uri="{FF2B5EF4-FFF2-40B4-BE49-F238E27FC236}">
                <a16:creationId xmlns:a16="http://schemas.microsoft.com/office/drawing/2014/main" id="{AA4BF434-035D-4F1C-822D-705864F0B459}"/>
              </a:ext>
            </a:extLst>
          </p:cNvPr>
          <p:cNvSpPr/>
          <p:nvPr/>
        </p:nvSpPr>
        <p:spPr>
          <a:xfrm>
            <a:off x="2555389" y="3858923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9" name="円/楕円 765">
            <a:extLst>
              <a:ext uri="{FF2B5EF4-FFF2-40B4-BE49-F238E27FC236}">
                <a16:creationId xmlns:a16="http://schemas.microsoft.com/office/drawing/2014/main" id="{408DAA80-5107-499F-B316-BEE225829515}"/>
              </a:ext>
            </a:extLst>
          </p:cNvPr>
          <p:cNvSpPr/>
          <p:nvPr/>
        </p:nvSpPr>
        <p:spPr>
          <a:xfrm>
            <a:off x="4676289" y="4443123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0" name="円/楕円 766">
            <a:extLst>
              <a:ext uri="{FF2B5EF4-FFF2-40B4-BE49-F238E27FC236}">
                <a16:creationId xmlns:a16="http://schemas.microsoft.com/office/drawing/2014/main" id="{64B17633-A6C1-4149-BDB8-480ACB4EA6CD}"/>
              </a:ext>
            </a:extLst>
          </p:cNvPr>
          <p:cNvSpPr/>
          <p:nvPr/>
        </p:nvSpPr>
        <p:spPr>
          <a:xfrm>
            <a:off x="5668476" y="224284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1" name="円/楕円 767">
            <a:extLst>
              <a:ext uri="{FF2B5EF4-FFF2-40B4-BE49-F238E27FC236}">
                <a16:creationId xmlns:a16="http://schemas.microsoft.com/office/drawing/2014/main" id="{ECAD4B32-26EE-4A65-8DC3-F55C808A2A7F}"/>
              </a:ext>
            </a:extLst>
          </p:cNvPr>
          <p:cNvSpPr/>
          <p:nvPr/>
        </p:nvSpPr>
        <p:spPr>
          <a:xfrm>
            <a:off x="5404951" y="3730336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2" name="円/楕円 768">
            <a:extLst>
              <a:ext uri="{FF2B5EF4-FFF2-40B4-BE49-F238E27FC236}">
                <a16:creationId xmlns:a16="http://schemas.microsoft.com/office/drawing/2014/main" id="{5ED76B7D-28F1-470C-9307-B95D58027C17}"/>
              </a:ext>
            </a:extLst>
          </p:cNvPr>
          <p:cNvSpPr/>
          <p:nvPr/>
        </p:nvSpPr>
        <p:spPr>
          <a:xfrm>
            <a:off x="3682514" y="4506623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3" name="円/楕円 769">
            <a:extLst>
              <a:ext uri="{FF2B5EF4-FFF2-40B4-BE49-F238E27FC236}">
                <a16:creationId xmlns:a16="http://schemas.microsoft.com/office/drawing/2014/main" id="{5F5DBD29-03A3-4CC3-B7EE-4F6036FD22F0}"/>
              </a:ext>
            </a:extLst>
          </p:cNvPr>
          <p:cNvSpPr/>
          <p:nvPr/>
        </p:nvSpPr>
        <p:spPr>
          <a:xfrm>
            <a:off x="5535126" y="2955636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4" name="円/楕円 770">
            <a:extLst>
              <a:ext uri="{FF2B5EF4-FFF2-40B4-BE49-F238E27FC236}">
                <a16:creationId xmlns:a16="http://schemas.microsoft.com/office/drawing/2014/main" id="{FD48765D-A5B9-460E-8D4F-E29C3E16AECF}"/>
              </a:ext>
            </a:extLst>
          </p:cNvPr>
          <p:cNvSpPr/>
          <p:nvPr/>
        </p:nvSpPr>
        <p:spPr>
          <a:xfrm>
            <a:off x="3018939" y="327631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5" name="円/楕円 771">
            <a:extLst>
              <a:ext uri="{FF2B5EF4-FFF2-40B4-BE49-F238E27FC236}">
                <a16:creationId xmlns:a16="http://schemas.microsoft.com/office/drawing/2014/main" id="{0784F8F1-DDAF-4B05-9738-A6D50CD2A36F}"/>
              </a:ext>
            </a:extLst>
          </p:cNvPr>
          <p:cNvSpPr/>
          <p:nvPr/>
        </p:nvSpPr>
        <p:spPr>
          <a:xfrm>
            <a:off x="2688739" y="3858923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6" name="円/楕円 772">
            <a:extLst>
              <a:ext uri="{FF2B5EF4-FFF2-40B4-BE49-F238E27FC236}">
                <a16:creationId xmlns:a16="http://schemas.microsoft.com/office/drawing/2014/main" id="{20B64C60-2ABE-41BD-9DE5-A1EA326262D6}"/>
              </a:ext>
            </a:extLst>
          </p:cNvPr>
          <p:cNvSpPr/>
          <p:nvPr/>
        </p:nvSpPr>
        <p:spPr>
          <a:xfrm>
            <a:off x="4874726" y="3146136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7" name="円/楕円 773">
            <a:extLst>
              <a:ext uri="{FF2B5EF4-FFF2-40B4-BE49-F238E27FC236}">
                <a16:creationId xmlns:a16="http://schemas.microsoft.com/office/drawing/2014/main" id="{62508379-A19E-4431-9900-3FE1F300B689}"/>
              </a:ext>
            </a:extLst>
          </p:cNvPr>
          <p:cNvSpPr/>
          <p:nvPr/>
        </p:nvSpPr>
        <p:spPr>
          <a:xfrm>
            <a:off x="3747601" y="340807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8" name="円/楕円 774">
            <a:extLst>
              <a:ext uri="{FF2B5EF4-FFF2-40B4-BE49-F238E27FC236}">
                <a16:creationId xmlns:a16="http://schemas.microsoft.com/office/drawing/2014/main" id="{51CF1154-6D74-41E9-967D-C58C71C0220E}"/>
              </a:ext>
            </a:extLst>
          </p:cNvPr>
          <p:cNvSpPr/>
          <p:nvPr/>
        </p:nvSpPr>
        <p:spPr>
          <a:xfrm>
            <a:off x="3612664" y="3730336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9" name="円/楕円 775">
            <a:extLst>
              <a:ext uri="{FF2B5EF4-FFF2-40B4-BE49-F238E27FC236}">
                <a16:creationId xmlns:a16="http://schemas.microsoft.com/office/drawing/2014/main" id="{C5055D98-B0F3-48A9-A44A-932884EFD328}"/>
              </a:ext>
            </a:extLst>
          </p:cNvPr>
          <p:cNvSpPr/>
          <p:nvPr/>
        </p:nvSpPr>
        <p:spPr>
          <a:xfrm>
            <a:off x="4077801" y="3924011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0" name="円/楕円 776">
            <a:extLst>
              <a:ext uri="{FF2B5EF4-FFF2-40B4-BE49-F238E27FC236}">
                <a16:creationId xmlns:a16="http://schemas.microsoft.com/office/drawing/2014/main" id="{55A502C1-7DE1-4EA2-A991-EEFFBD638911}"/>
              </a:ext>
            </a:extLst>
          </p:cNvPr>
          <p:cNvSpPr/>
          <p:nvPr/>
        </p:nvSpPr>
        <p:spPr>
          <a:xfrm>
            <a:off x="2885589" y="4311361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1" name="円/楕円 777">
            <a:extLst>
              <a:ext uri="{FF2B5EF4-FFF2-40B4-BE49-F238E27FC236}">
                <a16:creationId xmlns:a16="http://schemas.microsoft.com/office/drawing/2014/main" id="{3CE7FC8D-0EA9-42A2-BCEB-D4802541D916}"/>
              </a:ext>
            </a:extLst>
          </p:cNvPr>
          <p:cNvSpPr/>
          <p:nvPr/>
        </p:nvSpPr>
        <p:spPr>
          <a:xfrm>
            <a:off x="4146064" y="4182773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2" name="円/楕円 778">
            <a:extLst>
              <a:ext uri="{FF2B5EF4-FFF2-40B4-BE49-F238E27FC236}">
                <a16:creationId xmlns:a16="http://schemas.microsoft.com/office/drawing/2014/main" id="{C6B88E10-7F8A-4C0A-8B81-849D2CADB322}"/>
              </a:ext>
            </a:extLst>
          </p:cNvPr>
          <p:cNvSpPr/>
          <p:nvPr/>
        </p:nvSpPr>
        <p:spPr>
          <a:xfrm>
            <a:off x="5470039" y="4182773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3" name="円/楕円 779">
            <a:extLst>
              <a:ext uri="{FF2B5EF4-FFF2-40B4-BE49-F238E27FC236}">
                <a16:creationId xmlns:a16="http://schemas.microsoft.com/office/drawing/2014/main" id="{8888CDF2-F145-403E-874E-8C42B7EB000D}"/>
              </a:ext>
            </a:extLst>
          </p:cNvPr>
          <p:cNvSpPr/>
          <p:nvPr/>
        </p:nvSpPr>
        <p:spPr>
          <a:xfrm>
            <a:off x="3282464" y="2823873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4" name="円/楕円 780">
            <a:extLst>
              <a:ext uri="{FF2B5EF4-FFF2-40B4-BE49-F238E27FC236}">
                <a16:creationId xmlns:a16="http://schemas.microsoft.com/office/drawing/2014/main" id="{25E36612-4725-465D-85D1-A1E302FCA5EB}"/>
              </a:ext>
            </a:extLst>
          </p:cNvPr>
          <p:cNvSpPr/>
          <p:nvPr/>
        </p:nvSpPr>
        <p:spPr>
          <a:xfrm>
            <a:off x="4409589" y="2630198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5" name="円/楕円 781">
            <a:extLst>
              <a:ext uri="{FF2B5EF4-FFF2-40B4-BE49-F238E27FC236}">
                <a16:creationId xmlns:a16="http://schemas.microsoft.com/office/drawing/2014/main" id="{23977E19-3BA7-49CE-A003-B91CFE287001}"/>
              </a:ext>
            </a:extLst>
          </p:cNvPr>
          <p:cNvSpPr/>
          <p:nvPr/>
        </p:nvSpPr>
        <p:spPr>
          <a:xfrm>
            <a:off x="3484076" y="3339811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6" name="円/楕円 782">
            <a:extLst>
              <a:ext uri="{FF2B5EF4-FFF2-40B4-BE49-F238E27FC236}">
                <a16:creationId xmlns:a16="http://schemas.microsoft.com/office/drawing/2014/main" id="{B904DA82-B720-46B6-8BAA-AB3F6A4AD673}"/>
              </a:ext>
            </a:extLst>
          </p:cNvPr>
          <p:cNvSpPr/>
          <p:nvPr/>
        </p:nvSpPr>
        <p:spPr>
          <a:xfrm>
            <a:off x="5271601" y="4636798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7" name="円/楕円 783">
            <a:extLst>
              <a:ext uri="{FF2B5EF4-FFF2-40B4-BE49-F238E27FC236}">
                <a16:creationId xmlns:a16="http://schemas.microsoft.com/office/drawing/2014/main" id="{E4BDD0DD-4CD7-423A-8B2C-8CABDD896238}"/>
              </a:ext>
            </a:extLst>
          </p:cNvPr>
          <p:cNvSpPr/>
          <p:nvPr/>
        </p:nvSpPr>
        <p:spPr>
          <a:xfrm>
            <a:off x="5935176" y="3989098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8" name="円/楕円 784">
            <a:extLst>
              <a:ext uri="{FF2B5EF4-FFF2-40B4-BE49-F238E27FC236}">
                <a16:creationId xmlns:a16="http://schemas.microsoft.com/office/drawing/2014/main" id="{8B6E347A-85D2-422B-94E1-789985BA1E06}"/>
              </a:ext>
            </a:extLst>
          </p:cNvPr>
          <p:cNvSpPr/>
          <p:nvPr/>
        </p:nvSpPr>
        <p:spPr>
          <a:xfrm>
            <a:off x="5800239" y="2501611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9" name="円/楕円 785">
            <a:extLst>
              <a:ext uri="{FF2B5EF4-FFF2-40B4-BE49-F238E27FC236}">
                <a16:creationId xmlns:a16="http://schemas.microsoft.com/office/drawing/2014/main" id="{2C205E4D-7E78-48A9-B5FF-9EB19A000844}"/>
              </a:ext>
            </a:extLst>
          </p:cNvPr>
          <p:cNvSpPr/>
          <p:nvPr/>
        </p:nvSpPr>
        <p:spPr>
          <a:xfrm>
            <a:off x="5800239" y="3536661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0" name="円/楕円 786">
            <a:extLst>
              <a:ext uri="{FF2B5EF4-FFF2-40B4-BE49-F238E27FC236}">
                <a16:creationId xmlns:a16="http://schemas.microsoft.com/office/drawing/2014/main" id="{A2D194F3-E747-412B-B897-0E0D57CD36FE}"/>
              </a:ext>
            </a:extLst>
          </p:cNvPr>
          <p:cNvSpPr/>
          <p:nvPr/>
        </p:nvSpPr>
        <p:spPr>
          <a:xfrm>
            <a:off x="5404951" y="3276311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1" name="円/楕円 787">
            <a:extLst>
              <a:ext uri="{FF2B5EF4-FFF2-40B4-BE49-F238E27FC236}">
                <a16:creationId xmlns:a16="http://schemas.microsoft.com/office/drawing/2014/main" id="{A0FA2D3E-7EE5-4E98-B0FD-EF71F5AD8049}"/>
              </a:ext>
            </a:extLst>
          </p:cNvPr>
          <p:cNvSpPr/>
          <p:nvPr/>
        </p:nvSpPr>
        <p:spPr>
          <a:xfrm>
            <a:off x="5071576" y="4117686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2" name="円/楕円 788">
            <a:extLst>
              <a:ext uri="{FF2B5EF4-FFF2-40B4-BE49-F238E27FC236}">
                <a16:creationId xmlns:a16="http://schemas.microsoft.com/office/drawing/2014/main" id="{886C4C54-D742-4593-BF75-8E81A95AAEDB}"/>
              </a:ext>
            </a:extLst>
          </p:cNvPr>
          <p:cNvSpPr/>
          <p:nvPr/>
        </p:nvSpPr>
        <p:spPr>
          <a:xfrm>
            <a:off x="4409589" y="327631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3" name="円/楕円 789">
            <a:extLst>
              <a:ext uri="{FF2B5EF4-FFF2-40B4-BE49-F238E27FC236}">
                <a16:creationId xmlns:a16="http://schemas.microsoft.com/office/drawing/2014/main" id="{17E728CC-5FE2-4DBC-9562-0E78BD56ADDA}"/>
              </a:ext>
            </a:extLst>
          </p:cNvPr>
          <p:cNvSpPr/>
          <p:nvPr/>
        </p:nvSpPr>
        <p:spPr>
          <a:xfrm>
            <a:off x="3747601" y="398909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4" name="円/楕円 790">
            <a:extLst>
              <a:ext uri="{FF2B5EF4-FFF2-40B4-BE49-F238E27FC236}">
                <a16:creationId xmlns:a16="http://schemas.microsoft.com/office/drawing/2014/main" id="{8EA0CDC6-B8BB-4934-99E9-943972DD22FA}"/>
              </a:ext>
            </a:extLst>
          </p:cNvPr>
          <p:cNvSpPr/>
          <p:nvPr/>
        </p:nvSpPr>
        <p:spPr>
          <a:xfrm>
            <a:off x="3682514" y="211426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5" name="円/楕円 791">
            <a:extLst>
              <a:ext uri="{FF2B5EF4-FFF2-40B4-BE49-F238E27FC236}">
                <a16:creationId xmlns:a16="http://schemas.microsoft.com/office/drawing/2014/main" id="{9C1ABD9E-1A70-40DF-95CF-9A8B83B46F7C}"/>
              </a:ext>
            </a:extLst>
          </p:cNvPr>
          <p:cNvSpPr/>
          <p:nvPr/>
        </p:nvSpPr>
        <p:spPr>
          <a:xfrm>
            <a:off x="6530489" y="521782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6" name="円/楕円 792">
            <a:extLst>
              <a:ext uri="{FF2B5EF4-FFF2-40B4-BE49-F238E27FC236}">
                <a16:creationId xmlns:a16="http://schemas.microsoft.com/office/drawing/2014/main" id="{098D5EA4-6895-4AFA-BE88-8F8686D610B1}"/>
              </a:ext>
            </a:extLst>
          </p:cNvPr>
          <p:cNvSpPr/>
          <p:nvPr/>
        </p:nvSpPr>
        <p:spPr>
          <a:xfrm>
            <a:off x="6265376" y="2955636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7" name="円/楕円 793">
            <a:extLst>
              <a:ext uri="{FF2B5EF4-FFF2-40B4-BE49-F238E27FC236}">
                <a16:creationId xmlns:a16="http://schemas.microsoft.com/office/drawing/2014/main" id="{99762EB3-A3BA-4960-B73F-A34B992A4058}"/>
              </a:ext>
            </a:extLst>
          </p:cNvPr>
          <p:cNvSpPr/>
          <p:nvPr/>
        </p:nvSpPr>
        <p:spPr>
          <a:xfrm>
            <a:off x="6398726" y="5733761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8" name="円/楕円 794">
            <a:extLst>
              <a:ext uri="{FF2B5EF4-FFF2-40B4-BE49-F238E27FC236}">
                <a16:creationId xmlns:a16="http://schemas.microsoft.com/office/drawing/2014/main" id="{2C0E18CE-CBA1-41CB-ADCD-6E3C739EAC9F}"/>
              </a:ext>
            </a:extLst>
          </p:cNvPr>
          <p:cNvSpPr/>
          <p:nvPr/>
        </p:nvSpPr>
        <p:spPr>
          <a:xfrm>
            <a:off x="4146064" y="476379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9" name="円/楕円 795">
            <a:extLst>
              <a:ext uri="{FF2B5EF4-FFF2-40B4-BE49-F238E27FC236}">
                <a16:creationId xmlns:a16="http://schemas.microsoft.com/office/drawing/2014/main" id="{1AC23067-16DA-4580-8475-EE5F95113B6B}"/>
              </a:ext>
            </a:extLst>
          </p:cNvPr>
          <p:cNvSpPr/>
          <p:nvPr/>
        </p:nvSpPr>
        <p:spPr>
          <a:xfrm>
            <a:off x="2155339" y="3146136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0" name="円/楕円 796">
            <a:extLst>
              <a:ext uri="{FF2B5EF4-FFF2-40B4-BE49-F238E27FC236}">
                <a16:creationId xmlns:a16="http://schemas.microsoft.com/office/drawing/2014/main" id="{47DADF45-3493-4F9C-BC7A-67D84F0AF8AD}"/>
              </a:ext>
            </a:extLst>
          </p:cNvPr>
          <p:cNvSpPr/>
          <p:nvPr/>
        </p:nvSpPr>
        <p:spPr>
          <a:xfrm>
            <a:off x="6000264" y="4636798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1" name="円/楕円 797">
            <a:extLst>
              <a:ext uri="{FF2B5EF4-FFF2-40B4-BE49-F238E27FC236}">
                <a16:creationId xmlns:a16="http://schemas.microsoft.com/office/drawing/2014/main" id="{58904393-504E-4B4C-A82E-C31493886131}"/>
              </a:ext>
            </a:extLst>
          </p:cNvPr>
          <p:cNvSpPr/>
          <p:nvPr/>
        </p:nvSpPr>
        <p:spPr>
          <a:xfrm>
            <a:off x="4874726" y="4506623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2" name="円/楕円 798">
            <a:extLst>
              <a:ext uri="{FF2B5EF4-FFF2-40B4-BE49-F238E27FC236}">
                <a16:creationId xmlns:a16="http://schemas.microsoft.com/office/drawing/2014/main" id="{5986B6CC-659A-4A8E-83EB-25CAB33676BE}"/>
              </a:ext>
            </a:extLst>
          </p:cNvPr>
          <p:cNvSpPr/>
          <p:nvPr/>
        </p:nvSpPr>
        <p:spPr>
          <a:xfrm>
            <a:off x="4409589" y="5411498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3" name="円/楕円 799">
            <a:extLst>
              <a:ext uri="{FF2B5EF4-FFF2-40B4-BE49-F238E27FC236}">
                <a16:creationId xmlns:a16="http://schemas.microsoft.com/office/drawing/2014/main" id="{AE6F0F2C-27D4-4636-8185-511829E5BAF9}"/>
              </a:ext>
            </a:extLst>
          </p:cNvPr>
          <p:cNvSpPr/>
          <p:nvPr/>
        </p:nvSpPr>
        <p:spPr>
          <a:xfrm>
            <a:off x="5604976" y="5281323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4" name="円/楕円 800">
            <a:extLst>
              <a:ext uri="{FF2B5EF4-FFF2-40B4-BE49-F238E27FC236}">
                <a16:creationId xmlns:a16="http://schemas.microsoft.com/office/drawing/2014/main" id="{3BEF3279-C72D-48F9-B190-7952A8FC37D5}"/>
              </a:ext>
            </a:extLst>
          </p:cNvPr>
          <p:cNvSpPr/>
          <p:nvPr/>
        </p:nvSpPr>
        <p:spPr>
          <a:xfrm>
            <a:off x="4012714" y="579884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5" name="円/楕円 801">
            <a:extLst>
              <a:ext uri="{FF2B5EF4-FFF2-40B4-BE49-F238E27FC236}">
                <a16:creationId xmlns:a16="http://schemas.microsoft.com/office/drawing/2014/main" id="{04CCF421-A0C2-43C3-A1F9-16022F37B830}"/>
              </a:ext>
            </a:extLst>
          </p:cNvPr>
          <p:cNvSpPr/>
          <p:nvPr/>
        </p:nvSpPr>
        <p:spPr>
          <a:xfrm>
            <a:off x="5668476" y="5540086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6" name="円/楕円 802">
            <a:extLst>
              <a:ext uri="{FF2B5EF4-FFF2-40B4-BE49-F238E27FC236}">
                <a16:creationId xmlns:a16="http://schemas.microsoft.com/office/drawing/2014/main" id="{136D02A9-BC2F-4CEC-88DB-AB3B82076CC0}"/>
              </a:ext>
            </a:extLst>
          </p:cNvPr>
          <p:cNvSpPr/>
          <p:nvPr/>
        </p:nvSpPr>
        <p:spPr>
          <a:xfrm>
            <a:off x="5736739" y="5798848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7" name="円/楕円 803">
            <a:extLst>
              <a:ext uri="{FF2B5EF4-FFF2-40B4-BE49-F238E27FC236}">
                <a16:creationId xmlns:a16="http://schemas.microsoft.com/office/drawing/2014/main" id="{1E45CD87-0CE9-43A6-B0D0-4B4A26D77E28}"/>
              </a:ext>
            </a:extLst>
          </p:cNvPr>
          <p:cNvSpPr/>
          <p:nvPr/>
        </p:nvSpPr>
        <p:spPr>
          <a:xfrm>
            <a:off x="4409589" y="4311361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8" name="円/楕円 804">
            <a:extLst>
              <a:ext uri="{FF2B5EF4-FFF2-40B4-BE49-F238E27FC236}">
                <a16:creationId xmlns:a16="http://schemas.microsoft.com/office/drawing/2014/main" id="{6E272BF9-7DD6-480C-B1DB-E77D52A2D0D3}"/>
              </a:ext>
            </a:extLst>
          </p:cNvPr>
          <p:cNvSpPr/>
          <p:nvPr/>
        </p:nvSpPr>
        <p:spPr>
          <a:xfrm>
            <a:off x="5271601" y="398909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9" name="円/楕円 805">
            <a:extLst>
              <a:ext uri="{FF2B5EF4-FFF2-40B4-BE49-F238E27FC236}">
                <a16:creationId xmlns:a16="http://schemas.microsoft.com/office/drawing/2014/main" id="{2BE6E23C-0EC5-4002-8A8B-7103AE080852}"/>
              </a:ext>
            </a:extLst>
          </p:cNvPr>
          <p:cNvSpPr/>
          <p:nvPr/>
        </p:nvSpPr>
        <p:spPr>
          <a:xfrm>
            <a:off x="4611201" y="4827298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0" name="円/楕円 806">
            <a:extLst>
              <a:ext uri="{FF2B5EF4-FFF2-40B4-BE49-F238E27FC236}">
                <a16:creationId xmlns:a16="http://schemas.microsoft.com/office/drawing/2014/main" id="{BC4A4638-9D57-42A6-9535-BD894A5614E8}"/>
              </a:ext>
            </a:extLst>
          </p:cNvPr>
          <p:cNvSpPr/>
          <p:nvPr/>
        </p:nvSpPr>
        <p:spPr>
          <a:xfrm>
            <a:off x="6000264" y="5281323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1" name="円/楕円 807">
            <a:extLst>
              <a:ext uri="{FF2B5EF4-FFF2-40B4-BE49-F238E27FC236}">
                <a16:creationId xmlns:a16="http://schemas.microsoft.com/office/drawing/2014/main" id="{05A37248-03F0-4F7C-B597-6A59C42E5DEC}"/>
              </a:ext>
            </a:extLst>
          </p:cNvPr>
          <p:cNvSpPr/>
          <p:nvPr/>
        </p:nvSpPr>
        <p:spPr>
          <a:xfrm>
            <a:off x="6133614" y="534641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2" name="円/楕円 808">
            <a:extLst>
              <a:ext uri="{FF2B5EF4-FFF2-40B4-BE49-F238E27FC236}">
                <a16:creationId xmlns:a16="http://schemas.microsoft.com/office/drawing/2014/main" id="{B10886C1-8411-4B09-8159-5BFC57966A79}"/>
              </a:ext>
            </a:extLst>
          </p:cNvPr>
          <p:cNvSpPr/>
          <p:nvPr/>
        </p:nvSpPr>
        <p:spPr>
          <a:xfrm>
            <a:off x="5271601" y="5411498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3" name="円/楕円 809">
            <a:extLst>
              <a:ext uri="{FF2B5EF4-FFF2-40B4-BE49-F238E27FC236}">
                <a16:creationId xmlns:a16="http://schemas.microsoft.com/office/drawing/2014/main" id="{D07B49DB-F693-4A7E-A6FF-D1F61C569E4A}"/>
              </a:ext>
            </a:extLst>
          </p:cNvPr>
          <p:cNvSpPr/>
          <p:nvPr/>
        </p:nvSpPr>
        <p:spPr>
          <a:xfrm>
            <a:off x="5139839" y="5087648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4" name="円/楕円 810">
            <a:extLst>
              <a:ext uri="{FF2B5EF4-FFF2-40B4-BE49-F238E27FC236}">
                <a16:creationId xmlns:a16="http://schemas.microsoft.com/office/drawing/2014/main" id="{D85289C9-27F1-48CA-99CC-47E3D041EC05}"/>
              </a:ext>
            </a:extLst>
          </p:cNvPr>
          <p:cNvSpPr/>
          <p:nvPr/>
        </p:nvSpPr>
        <p:spPr>
          <a:xfrm>
            <a:off x="6530489" y="476379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5" name="円/楕円 811">
            <a:extLst>
              <a:ext uri="{FF2B5EF4-FFF2-40B4-BE49-F238E27FC236}">
                <a16:creationId xmlns:a16="http://schemas.microsoft.com/office/drawing/2014/main" id="{B9EC0355-D114-40A7-8DFB-CA7FAE2BFFEB}"/>
              </a:ext>
            </a:extLst>
          </p:cNvPr>
          <p:cNvSpPr/>
          <p:nvPr/>
        </p:nvSpPr>
        <p:spPr>
          <a:xfrm>
            <a:off x="6200289" y="5605173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6" name="円/楕円 812">
            <a:extLst>
              <a:ext uri="{FF2B5EF4-FFF2-40B4-BE49-F238E27FC236}">
                <a16:creationId xmlns:a16="http://schemas.microsoft.com/office/drawing/2014/main" id="{35B1112C-1F37-4BE1-AF55-79A2380905DA}"/>
              </a:ext>
            </a:extLst>
          </p:cNvPr>
          <p:cNvSpPr/>
          <p:nvPr/>
        </p:nvSpPr>
        <p:spPr>
          <a:xfrm>
            <a:off x="5535126" y="476379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7" name="円/楕円 813">
            <a:extLst>
              <a:ext uri="{FF2B5EF4-FFF2-40B4-BE49-F238E27FC236}">
                <a16:creationId xmlns:a16="http://schemas.microsoft.com/office/drawing/2014/main" id="{BC9A664A-A43A-4228-95F9-38CA9B8881BB}"/>
              </a:ext>
            </a:extLst>
          </p:cNvPr>
          <p:cNvSpPr/>
          <p:nvPr/>
        </p:nvSpPr>
        <p:spPr>
          <a:xfrm>
            <a:off x="4874726" y="5474998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8" name="円/楕円 814">
            <a:extLst>
              <a:ext uri="{FF2B5EF4-FFF2-40B4-BE49-F238E27FC236}">
                <a16:creationId xmlns:a16="http://schemas.microsoft.com/office/drawing/2014/main" id="{BB43C6EC-4CE0-4DD4-B6BE-DC96AC6ACED1}"/>
              </a:ext>
            </a:extLst>
          </p:cNvPr>
          <p:cNvSpPr/>
          <p:nvPr/>
        </p:nvSpPr>
        <p:spPr>
          <a:xfrm>
            <a:off x="6332051" y="4052598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9" name="円/楕円 815">
            <a:extLst>
              <a:ext uri="{FF2B5EF4-FFF2-40B4-BE49-F238E27FC236}">
                <a16:creationId xmlns:a16="http://schemas.microsoft.com/office/drawing/2014/main" id="{8A87108F-FF87-47BB-9272-789393E9FE96}"/>
              </a:ext>
            </a:extLst>
          </p:cNvPr>
          <p:cNvSpPr/>
          <p:nvPr/>
        </p:nvSpPr>
        <p:spPr>
          <a:xfrm>
            <a:off x="4541351" y="3339811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0" name="円/楕円 816">
            <a:extLst>
              <a:ext uri="{FF2B5EF4-FFF2-40B4-BE49-F238E27FC236}">
                <a16:creationId xmlns:a16="http://schemas.microsoft.com/office/drawing/2014/main" id="{707BAC24-1843-4FB8-A140-A365E0DDB3DE}"/>
              </a:ext>
            </a:extLst>
          </p:cNvPr>
          <p:cNvSpPr/>
          <p:nvPr/>
        </p:nvSpPr>
        <p:spPr>
          <a:xfrm>
            <a:off x="2818914" y="4117686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1" name="円/楕円 817">
            <a:extLst>
              <a:ext uri="{FF2B5EF4-FFF2-40B4-BE49-F238E27FC236}">
                <a16:creationId xmlns:a16="http://schemas.microsoft.com/office/drawing/2014/main" id="{091EA753-B8E3-4143-998B-99CA31250EC6}"/>
              </a:ext>
            </a:extLst>
          </p:cNvPr>
          <p:cNvSpPr/>
          <p:nvPr/>
        </p:nvSpPr>
        <p:spPr>
          <a:xfrm>
            <a:off x="5204926" y="2630198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2" name="円/楕円 818">
            <a:extLst>
              <a:ext uri="{FF2B5EF4-FFF2-40B4-BE49-F238E27FC236}">
                <a16:creationId xmlns:a16="http://schemas.microsoft.com/office/drawing/2014/main" id="{727B596D-DCB4-4D95-A435-E41A86C529A9}"/>
              </a:ext>
            </a:extLst>
          </p:cNvPr>
          <p:cNvSpPr/>
          <p:nvPr/>
        </p:nvSpPr>
        <p:spPr>
          <a:xfrm>
            <a:off x="2155339" y="2890548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3" name="円/楕円 819">
            <a:extLst>
              <a:ext uri="{FF2B5EF4-FFF2-40B4-BE49-F238E27FC236}">
                <a16:creationId xmlns:a16="http://schemas.microsoft.com/office/drawing/2014/main" id="{F440AF2A-FB13-41F6-8C76-CDC54809ABAB}"/>
              </a:ext>
            </a:extLst>
          </p:cNvPr>
          <p:cNvSpPr/>
          <p:nvPr/>
        </p:nvSpPr>
        <p:spPr>
          <a:xfrm>
            <a:off x="1825139" y="3471573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4" name="円/楕円 820">
            <a:extLst>
              <a:ext uri="{FF2B5EF4-FFF2-40B4-BE49-F238E27FC236}">
                <a16:creationId xmlns:a16="http://schemas.microsoft.com/office/drawing/2014/main" id="{2EA706EE-FBD7-4E5F-B62D-55193A9F3710}"/>
              </a:ext>
            </a:extLst>
          </p:cNvPr>
          <p:cNvSpPr/>
          <p:nvPr/>
        </p:nvSpPr>
        <p:spPr>
          <a:xfrm>
            <a:off x="4012714" y="2758786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5" name="円/楕円 821">
            <a:extLst>
              <a:ext uri="{FF2B5EF4-FFF2-40B4-BE49-F238E27FC236}">
                <a16:creationId xmlns:a16="http://schemas.microsoft.com/office/drawing/2014/main" id="{C945C815-8B27-4576-AD3E-193019C7EFA9}"/>
              </a:ext>
            </a:extLst>
          </p:cNvPr>
          <p:cNvSpPr/>
          <p:nvPr/>
        </p:nvSpPr>
        <p:spPr>
          <a:xfrm>
            <a:off x="2885589" y="2630198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6" name="円/楕円 822">
            <a:extLst>
              <a:ext uri="{FF2B5EF4-FFF2-40B4-BE49-F238E27FC236}">
                <a16:creationId xmlns:a16="http://schemas.microsoft.com/office/drawing/2014/main" id="{44466395-E12B-442D-B4E2-F2DC21CA48C6}"/>
              </a:ext>
            </a:extLst>
          </p:cNvPr>
          <p:cNvSpPr/>
          <p:nvPr/>
        </p:nvSpPr>
        <p:spPr>
          <a:xfrm>
            <a:off x="2420451" y="353666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7" name="円/楕円 823">
            <a:extLst>
              <a:ext uri="{FF2B5EF4-FFF2-40B4-BE49-F238E27FC236}">
                <a16:creationId xmlns:a16="http://schemas.microsoft.com/office/drawing/2014/main" id="{EA72A67E-924B-435D-A148-0C7765A00CF2}"/>
              </a:ext>
            </a:extLst>
          </p:cNvPr>
          <p:cNvSpPr/>
          <p:nvPr/>
        </p:nvSpPr>
        <p:spPr>
          <a:xfrm>
            <a:off x="3612664" y="3408073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8" name="円/楕円 824">
            <a:extLst>
              <a:ext uri="{FF2B5EF4-FFF2-40B4-BE49-F238E27FC236}">
                <a16:creationId xmlns:a16="http://schemas.microsoft.com/office/drawing/2014/main" id="{41B6031A-881E-4170-8183-BCC083E07CCE}"/>
              </a:ext>
            </a:extLst>
          </p:cNvPr>
          <p:cNvSpPr/>
          <p:nvPr/>
        </p:nvSpPr>
        <p:spPr>
          <a:xfrm>
            <a:off x="2025164" y="3924011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9" name="円/楕円 825">
            <a:extLst>
              <a:ext uri="{FF2B5EF4-FFF2-40B4-BE49-F238E27FC236}">
                <a16:creationId xmlns:a16="http://schemas.microsoft.com/office/drawing/2014/main" id="{C7819A91-205A-47EE-A7A2-FB4A82F238E1}"/>
              </a:ext>
            </a:extLst>
          </p:cNvPr>
          <p:cNvSpPr/>
          <p:nvPr/>
        </p:nvSpPr>
        <p:spPr>
          <a:xfrm>
            <a:off x="3282464" y="3795423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0" name="円/楕円 826">
            <a:extLst>
              <a:ext uri="{FF2B5EF4-FFF2-40B4-BE49-F238E27FC236}">
                <a16:creationId xmlns:a16="http://schemas.microsoft.com/office/drawing/2014/main" id="{BD895B35-CB59-485C-965A-7659EDF9D36F}"/>
              </a:ext>
            </a:extLst>
          </p:cNvPr>
          <p:cNvSpPr/>
          <p:nvPr/>
        </p:nvSpPr>
        <p:spPr>
          <a:xfrm>
            <a:off x="4611201" y="3795423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1" name="円/楕円 827">
            <a:extLst>
              <a:ext uri="{FF2B5EF4-FFF2-40B4-BE49-F238E27FC236}">
                <a16:creationId xmlns:a16="http://schemas.microsoft.com/office/drawing/2014/main" id="{6A80A006-188D-4412-963B-850D996FE5D6}"/>
              </a:ext>
            </a:extLst>
          </p:cNvPr>
          <p:cNvSpPr/>
          <p:nvPr/>
        </p:nvSpPr>
        <p:spPr>
          <a:xfrm>
            <a:off x="2090251" y="2565111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2" name="円/楕円 828">
            <a:extLst>
              <a:ext uri="{FF2B5EF4-FFF2-40B4-BE49-F238E27FC236}">
                <a16:creationId xmlns:a16="http://schemas.microsoft.com/office/drawing/2014/main" id="{11038E76-9C0A-401C-98C7-1C5BFC2D2EEB}"/>
              </a:ext>
            </a:extLst>
          </p:cNvPr>
          <p:cNvSpPr/>
          <p:nvPr/>
        </p:nvSpPr>
        <p:spPr>
          <a:xfrm>
            <a:off x="3282464" y="211426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3" name="円/楕円 829">
            <a:extLst>
              <a:ext uri="{FF2B5EF4-FFF2-40B4-BE49-F238E27FC236}">
                <a16:creationId xmlns:a16="http://schemas.microsoft.com/office/drawing/2014/main" id="{26978C02-C3B8-481D-B251-891D75F91FEF}"/>
              </a:ext>
            </a:extLst>
          </p:cNvPr>
          <p:cNvSpPr/>
          <p:nvPr/>
        </p:nvSpPr>
        <p:spPr>
          <a:xfrm>
            <a:off x="2620476" y="2955636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4" name="円/楕円 830">
            <a:extLst>
              <a:ext uri="{FF2B5EF4-FFF2-40B4-BE49-F238E27FC236}">
                <a16:creationId xmlns:a16="http://schemas.microsoft.com/office/drawing/2014/main" id="{91689439-1E99-4320-9F75-76CCE19B2CE2}"/>
              </a:ext>
            </a:extLst>
          </p:cNvPr>
          <p:cNvSpPr/>
          <p:nvPr/>
        </p:nvSpPr>
        <p:spPr>
          <a:xfrm>
            <a:off x="4676289" y="4182773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5" name="円/楕円 831">
            <a:extLst>
              <a:ext uri="{FF2B5EF4-FFF2-40B4-BE49-F238E27FC236}">
                <a16:creationId xmlns:a16="http://schemas.microsoft.com/office/drawing/2014/main" id="{10F501ED-3B69-40FE-8B6B-0063C7EB5273}"/>
              </a:ext>
            </a:extLst>
          </p:cNvPr>
          <p:cNvSpPr/>
          <p:nvPr/>
        </p:nvSpPr>
        <p:spPr>
          <a:xfrm>
            <a:off x="5071576" y="3601748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6" name="円/楕円 832">
            <a:extLst>
              <a:ext uri="{FF2B5EF4-FFF2-40B4-BE49-F238E27FC236}">
                <a16:creationId xmlns:a16="http://schemas.microsoft.com/office/drawing/2014/main" id="{9A97D90C-42DB-40AF-B6BB-DFA9D938096D}"/>
              </a:ext>
            </a:extLst>
          </p:cNvPr>
          <p:cNvSpPr/>
          <p:nvPr/>
        </p:nvSpPr>
        <p:spPr>
          <a:xfrm>
            <a:off x="5071576" y="217776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7" name="円/楕円 833">
            <a:extLst>
              <a:ext uri="{FF2B5EF4-FFF2-40B4-BE49-F238E27FC236}">
                <a16:creationId xmlns:a16="http://schemas.microsoft.com/office/drawing/2014/main" id="{1AEAD6CD-3275-49FF-B848-1546D36EC765}"/>
              </a:ext>
            </a:extLst>
          </p:cNvPr>
          <p:cNvSpPr/>
          <p:nvPr/>
        </p:nvSpPr>
        <p:spPr>
          <a:xfrm>
            <a:off x="5139839" y="3276311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8" name="円/楕円 834">
            <a:extLst>
              <a:ext uri="{FF2B5EF4-FFF2-40B4-BE49-F238E27FC236}">
                <a16:creationId xmlns:a16="http://schemas.microsoft.com/office/drawing/2014/main" id="{E0EF5EE1-EFB5-4284-961E-C7937F37F889}"/>
              </a:ext>
            </a:extLst>
          </p:cNvPr>
          <p:cNvSpPr/>
          <p:nvPr/>
        </p:nvSpPr>
        <p:spPr>
          <a:xfrm>
            <a:off x="4541351" y="2890548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9" name="円/楕円 835">
            <a:extLst>
              <a:ext uri="{FF2B5EF4-FFF2-40B4-BE49-F238E27FC236}">
                <a16:creationId xmlns:a16="http://schemas.microsoft.com/office/drawing/2014/main" id="{502EC371-F7B3-4F1F-9B87-2458F536CBFA}"/>
              </a:ext>
            </a:extLst>
          </p:cNvPr>
          <p:cNvSpPr/>
          <p:nvPr/>
        </p:nvSpPr>
        <p:spPr>
          <a:xfrm>
            <a:off x="4476264" y="3601748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0" name="円/楕円 836">
            <a:extLst>
              <a:ext uri="{FF2B5EF4-FFF2-40B4-BE49-F238E27FC236}">
                <a16:creationId xmlns:a16="http://schemas.microsoft.com/office/drawing/2014/main" id="{9748344B-5737-4A51-8BC1-8E9B1C358E06}"/>
              </a:ext>
            </a:extLst>
          </p:cNvPr>
          <p:cNvSpPr/>
          <p:nvPr/>
        </p:nvSpPr>
        <p:spPr>
          <a:xfrm>
            <a:off x="3547576" y="2890548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1" name="円/楕円 837">
            <a:extLst>
              <a:ext uri="{FF2B5EF4-FFF2-40B4-BE49-F238E27FC236}">
                <a16:creationId xmlns:a16="http://schemas.microsoft.com/office/drawing/2014/main" id="{5B6313CD-CC6B-4365-80D5-02469955D93A}"/>
              </a:ext>
            </a:extLst>
          </p:cNvPr>
          <p:cNvSpPr/>
          <p:nvPr/>
        </p:nvSpPr>
        <p:spPr>
          <a:xfrm>
            <a:off x="2907814" y="5540086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2" name="円/楕円 838">
            <a:extLst>
              <a:ext uri="{FF2B5EF4-FFF2-40B4-BE49-F238E27FC236}">
                <a16:creationId xmlns:a16="http://schemas.microsoft.com/office/drawing/2014/main" id="{6356C158-4032-4627-94C6-B743F99BC0FC}"/>
              </a:ext>
            </a:extLst>
          </p:cNvPr>
          <p:cNvSpPr/>
          <p:nvPr/>
        </p:nvSpPr>
        <p:spPr>
          <a:xfrm>
            <a:off x="4342914" y="2177761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3" name="円/楕円 844">
            <a:extLst>
              <a:ext uri="{FF2B5EF4-FFF2-40B4-BE49-F238E27FC236}">
                <a16:creationId xmlns:a16="http://schemas.microsoft.com/office/drawing/2014/main" id="{932696D0-1E0C-4417-B5BB-94FF580842FE}"/>
              </a:ext>
            </a:extLst>
          </p:cNvPr>
          <p:cNvSpPr/>
          <p:nvPr/>
        </p:nvSpPr>
        <p:spPr>
          <a:xfrm>
            <a:off x="2620476" y="4117686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4" name="円/楕円 845">
            <a:extLst>
              <a:ext uri="{FF2B5EF4-FFF2-40B4-BE49-F238E27FC236}">
                <a16:creationId xmlns:a16="http://schemas.microsoft.com/office/drawing/2014/main" id="{07E07F37-62DE-4B89-8167-DBE7AE2E7D35}"/>
              </a:ext>
            </a:extLst>
          </p:cNvPr>
          <p:cNvSpPr/>
          <p:nvPr/>
        </p:nvSpPr>
        <p:spPr>
          <a:xfrm>
            <a:off x="566251" y="3146136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5" name="円/楕円 846">
            <a:extLst>
              <a:ext uri="{FF2B5EF4-FFF2-40B4-BE49-F238E27FC236}">
                <a16:creationId xmlns:a16="http://schemas.microsoft.com/office/drawing/2014/main" id="{A906EED9-B1F6-4496-B735-36FE6E4A4782}"/>
              </a:ext>
            </a:extLst>
          </p:cNvPr>
          <p:cNvSpPr/>
          <p:nvPr/>
        </p:nvSpPr>
        <p:spPr>
          <a:xfrm>
            <a:off x="1455251" y="2785773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6" name="円/楕円 847">
            <a:extLst>
              <a:ext uri="{FF2B5EF4-FFF2-40B4-BE49-F238E27FC236}">
                <a16:creationId xmlns:a16="http://schemas.microsoft.com/office/drawing/2014/main" id="{8C928F2D-B6FE-4CA1-A95B-290327B21A02}"/>
              </a:ext>
            </a:extLst>
          </p:cNvPr>
          <p:cNvSpPr/>
          <p:nvPr/>
        </p:nvSpPr>
        <p:spPr>
          <a:xfrm>
            <a:off x="2288689" y="4506623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7" name="円/楕円 848">
            <a:extLst>
              <a:ext uri="{FF2B5EF4-FFF2-40B4-BE49-F238E27FC236}">
                <a16:creationId xmlns:a16="http://schemas.microsoft.com/office/drawing/2014/main" id="{D28B6CE8-E435-4E05-B207-539FB9E7EDC0}"/>
              </a:ext>
            </a:extLst>
          </p:cNvPr>
          <p:cNvSpPr/>
          <p:nvPr/>
        </p:nvSpPr>
        <p:spPr>
          <a:xfrm>
            <a:off x="2488714" y="4571711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8" name="円/楕円 849">
            <a:extLst>
              <a:ext uri="{FF2B5EF4-FFF2-40B4-BE49-F238E27FC236}">
                <a16:creationId xmlns:a16="http://schemas.microsoft.com/office/drawing/2014/main" id="{BC3D21E1-0AD9-4AFB-8984-30B67A6EF769}"/>
              </a:ext>
            </a:extLst>
          </p:cNvPr>
          <p:cNvSpPr/>
          <p:nvPr/>
        </p:nvSpPr>
        <p:spPr>
          <a:xfrm>
            <a:off x="2356951" y="4636798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9" name="円/楕円 850">
            <a:extLst>
              <a:ext uri="{FF2B5EF4-FFF2-40B4-BE49-F238E27FC236}">
                <a16:creationId xmlns:a16="http://schemas.microsoft.com/office/drawing/2014/main" id="{7AFCC1EA-20FF-4DF4-9526-2487644D9C22}"/>
              </a:ext>
            </a:extLst>
          </p:cNvPr>
          <p:cNvSpPr/>
          <p:nvPr/>
        </p:nvSpPr>
        <p:spPr>
          <a:xfrm>
            <a:off x="2444264" y="4698711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0" name="円/楕円 851">
            <a:extLst>
              <a:ext uri="{FF2B5EF4-FFF2-40B4-BE49-F238E27FC236}">
                <a16:creationId xmlns:a16="http://schemas.microsoft.com/office/drawing/2014/main" id="{6E686A65-D6E2-41B0-A092-3E963B05E176}"/>
              </a:ext>
            </a:extLst>
          </p:cNvPr>
          <p:cNvSpPr/>
          <p:nvPr/>
        </p:nvSpPr>
        <p:spPr>
          <a:xfrm>
            <a:off x="1825139" y="4311361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1" name="円/楕円 852">
            <a:extLst>
              <a:ext uri="{FF2B5EF4-FFF2-40B4-BE49-F238E27FC236}">
                <a16:creationId xmlns:a16="http://schemas.microsoft.com/office/drawing/2014/main" id="{9123683B-7A25-4CBC-BAEA-E9DB13386706}"/>
              </a:ext>
            </a:extLst>
          </p:cNvPr>
          <p:cNvSpPr/>
          <p:nvPr/>
        </p:nvSpPr>
        <p:spPr>
          <a:xfrm>
            <a:off x="1877526" y="4376448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2" name="円/楕円 853">
            <a:extLst>
              <a:ext uri="{FF2B5EF4-FFF2-40B4-BE49-F238E27FC236}">
                <a16:creationId xmlns:a16="http://schemas.microsoft.com/office/drawing/2014/main" id="{BBFF61F9-D913-4CBD-8989-86590539566E}"/>
              </a:ext>
            </a:extLst>
          </p:cNvPr>
          <p:cNvSpPr/>
          <p:nvPr/>
        </p:nvSpPr>
        <p:spPr>
          <a:xfrm>
            <a:off x="1979126" y="4385973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3F9C24C6-7435-43F9-985C-8BC9B2486F7B}"/>
              </a:ext>
            </a:extLst>
          </p:cNvPr>
          <p:cNvSpPr/>
          <p:nvPr/>
        </p:nvSpPr>
        <p:spPr>
          <a:xfrm>
            <a:off x="6661856" y="496485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4" name="フリーフォーム 418">
            <a:extLst>
              <a:ext uri="{FF2B5EF4-FFF2-40B4-BE49-F238E27FC236}">
                <a16:creationId xmlns:a16="http://schemas.microsoft.com/office/drawing/2014/main" id="{4D2AE6F3-E78E-4B3A-AD4D-10600AF646DE}"/>
              </a:ext>
            </a:extLst>
          </p:cNvPr>
          <p:cNvSpPr/>
          <p:nvPr/>
        </p:nvSpPr>
        <p:spPr>
          <a:xfrm>
            <a:off x="2525764" y="4283449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DE8742D8-AA88-4C7C-84AD-308D11277091}"/>
              </a:ext>
            </a:extLst>
          </p:cNvPr>
          <p:cNvSpPr txBox="1"/>
          <p:nvPr/>
        </p:nvSpPr>
        <p:spPr>
          <a:xfrm>
            <a:off x="107109" y="154881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01C85B0A-56B3-46E8-A57D-EC57B9437918}"/>
              </a:ext>
            </a:extLst>
          </p:cNvPr>
          <p:cNvSpPr txBox="1"/>
          <p:nvPr/>
        </p:nvSpPr>
        <p:spPr>
          <a:xfrm>
            <a:off x="6149353" y="5856011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207" name="グループ化 206">
            <a:extLst>
              <a:ext uri="{FF2B5EF4-FFF2-40B4-BE49-F238E27FC236}">
                <a16:creationId xmlns:a16="http://schemas.microsoft.com/office/drawing/2014/main" id="{B47F5911-A218-401D-998C-B52D66C3A3CE}"/>
              </a:ext>
            </a:extLst>
          </p:cNvPr>
          <p:cNvGrpSpPr/>
          <p:nvPr/>
        </p:nvGrpSpPr>
        <p:grpSpPr>
          <a:xfrm>
            <a:off x="3462409" y="5572629"/>
            <a:ext cx="172684" cy="352986"/>
            <a:chOff x="3870978" y="5543446"/>
            <a:chExt cx="172684" cy="352986"/>
          </a:xfrm>
        </p:grpSpPr>
        <p:sp>
          <p:nvSpPr>
            <p:cNvPr id="208" name="正方形/長方形 207">
              <a:extLst>
                <a:ext uri="{FF2B5EF4-FFF2-40B4-BE49-F238E27FC236}">
                  <a16:creationId xmlns:a16="http://schemas.microsoft.com/office/drawing/2014/main" id="{41D181D9-E432-4A96-AB49-14B078F91769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楕円 208">
              <a:extLst>
                <a:ext uri="{FF2B5EF4-FFF2-40B4-BE49-F238E27FC236}">
                  <a16:creationId xmlns:a16="http://schemas.microsoft.com/office/drawing/2014/main" id="{B13FA027-C0F0-4CFB-8286-AD8D81695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210" name="直線矢印コネクタ 209">
            <a:extLst>
              <a:ext uri="{FF2B5EF4-FFF2-40B4-BE49-F238E27FC236}">
                <a16:creationId xmlns:a16="http://schemas.microsoft.com/office/drawing/2014/main" id="{39170D81-50A0-4CBD-AA9E-552B46C816B0}"/>
              </a:ext>
            </a:extLst>
          </p:cNvPr>
          <p:cNvCxnSpPr/>
          <p:nvPr/>
        </p:nvCxnSpPr>
        <p:spPr>
          <a:xfrm>
            <a:off x="367814" y="5930611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grpSp>
        <p:nvGrpSpPr>
          <p:cNvPr id="211" name="グループ化 210">
            <a:extLst>
              <a:ext uri="{FF2B5EF4-FFF2-40B4-BE49-F238E27FC236}">
                <a16:creationId xmlns:a16="http://schemas.microsoft.com/office/drawing/2014/main" id="{78C246D3-3ACB-4AD5-BB23-ED419E702744}"/>
              </a:ext>
            </a:extLst>
          </p:cNvPr>
          <p:cNvGrpSpPr/>
          <p:nvPr/>
        </p:nvGrpSpPr>
        <p:grpSpPr>
          <a:xfrm>
            <a:off x="494094" y="2617759"/>
            <a:ext cx="3339781" cy="2678996"/>
            <a:chOff x="663032" y="2316421"/>
            <a:chExt cx="3339781" cy="2678996"/>
          </a:xfrm>
        </p:grpSpPr>
        <p:sp>
          <p:nvSpPr>
            <p:cNvPr id="212" name="下矢印 64">
              <a:extLst>
                <a:ext uri="{FF2B5EF4-FFF2-40B4-BE49-F238E27FC236}">
                  <a16:creationId xmlns:a16="http://schemas.microsoft.com/office/drawing/2014/main" id="{903DD365-6EAB-408A-A8E0-03E6E3AE73D6}"/>
                </a:ext>
              </a:extLst>
            </p:cNvPr>
            <p:cNvSpPr/>
            <p:nvPr/>
          </p:nvSpPr>
          <p:spPr>
            <a:xfrm rot="490128">
              <a:off x="1289068" y="2765757"/>
              <a:ext cx="618565" cy="1560792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下矢印 65">
              <a:extLst>
                <a:ext uri="{FF2B5EF4-FFF2-40B4-BE49-F238E27FC236}">
                  <a16:creationId xmlns:a16="http://schemas.microsoft.com/office/drawing/2014/main" id="{D762B60D-1951-467D-B31D-6D64D35EFA09}"/>
                </a:ext>
              </a:extLst>
            </p:cNvPr>
            <p:cNvSpPr/>
            <p:nvPr/>
          </p:nvSpPr>
          <p:spPr>
            <a:xfrm rot="2067519">
              <a:off x="2542701" y="3480820"/>
              <a:ext cx="618565" cy="1305508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下矢印 66">
              <a:extLst>
                <a:ext uri="{FF2B5EF4-FFF2-40B4-BE49-F238E27FC236}">
                  <a16:creationId xmlns:a16="http://schemas.microsoft.com/office/drawing/2014/main" id="{BF280014-E4CA-4C89-BFAE-82EAA6EBEFCB}"/>
                </a:ext>
              </a:extLst>
            </p:cNvPr>
            <p:cNvSpPr/>
            <p:nvPr/>
          </p:nvSpPr>
          <p:spPr>
            <a:xfrm rot="1184849">
              <a:off x="1924107" y="3084408"/>
              <a:ext cx="618565" cy="1333107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下矢印 67">
              <a:extLst>
                <a:ext uri="{FF2B5EF4-FFF2-40B4-BE49-F238E27FC236}">
                  <a16:creationId xmlns:a16="http://schemas.microsoft.com/office/drawing/2014/main" id="{22259913-C072-4575-AF6D-E454AA7696B6}"/>
                </a:ext>
              </a:extLst>
            </p:cNvPr>
            <p:cNvSpPr/>
            <p:nvPr/>
          </p:nvSpPr>
          <p:spPr>
            <a:xfrm rot="162969">
              <a:off x="663032" y="2316421"/>
              <a:ext cx="618565" cy="1961622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68">
              <a:extLst>
                <a:ext uri="{FF2B5EF4-FFF2-40B4-BE49-F238E27FC236}">
                  <a16:creationId xmlns:a16="http://schemas.microsoft.com/office/drawing/2014/main" id="{8891A3B2-3AFA-4888-99EC-6A9A74B3A0FF}"/>
                </a:ext>
              </a:extLst>
            </p:cNvPr>
            <p:cNvSpPr/>
            <p:nvPr/>
          </p:nvSpPr>
          <p:spPr>
            <a:xfrm rot="569173">
              <a:off x="1230384" y="2374834"/>
              <a:ext cx="2772429" cy="1118047"/>
            </a:xfrm>
            <a:custGeom>
              <a:avLst/>
              <a:gdLst>
                <a:gd name="connsiteX0" fmla="*/ 0 w 1801906"/>
                <a:gd name="connsiteY0" fmla="*/ 0 h 744071"/>
                <a:gd name="connsiteX1" fmla="*/ 1039906 w 1801906"/>
                <a:gd name="connsiteY1" fmla="*/ 268942 h 744071"/>
                <a:gd name="connsiteX2" fmla="*/ 1801906 w 1801906"/>
                <a:gd name="connsiteY2" fmla="*/ 744071 h 74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1906" h="744071">
                  <a:moveTo>
                    <a:pt x="0" y="0"/>
                  </a:moveTo>
                  <a:cubicBezTo>
                    <a:pt x="369794" y="72465"/>
                    <a:pt x="739588" y="144930"/>
                    <a:pt x="1039906" y="268942"/>
                  </a:cubicBezTo>
                  <a:cubicBezTo>
                    <a:pt x="1340224" y="392954"/>
                    <a:pt x="1571065" y="568512"/>
                    <a:pt x="1801906" y="744071"/>
                  </a:cubicBezTo>
                </a:path>
              </a:pathLst>
            </a:custGeom>
            <a:noFill/>
            <a:ln w="63500">
              <a:solidFill>
                <a:schemeClr val="accent2">
                  <a:lumMod val="50000"/>
                </a:schemeClr>
              </a:solidFill>
              <a:headEnd type="arrow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下矢印 70">
              <a:extLst>
                <a:ext uri="{FF2B5EF4-FFF2-40B4-BE49-F238E27FC236}">
                  <a16:creationId xmlns:a16="http://schemas.microsoft.com/office/drawing/2014/main" id="{5663BBD6-1196-40AF-A9FD-C34BDF65BD24}"/>
                </a:ext>
              </a:extLst>
            </p:cNvPr>
            <p:cNvSpPr/>
            <p:nvPr/>
          </p:nvSpPr>
          <p:spPr>
            <a:xfrm rot="3087491">
              <a:off x="3065595" y="4201234"/>
              <a:ext cx="618565" cy="969801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テキスト ボックス 217">
                <a:extLst>
                  <a:ext uri="{FF2B5EF4-FFF2-40B4-BE49-F238E27FC236}">
                    <a16:creationId xmlns:a16="http://schemas.microsoft.com/office/drawing/2014/main" id="{75641F9C-2693-4EB0-92CA-0E7352C90521}"/>
                  </a:ext>
                </a:extLst>
              </p:cNvPr>
              <p:cNvSpPr txBox="1"/>
              <p:nvPr/>
            </p:nvSpPr>
            <p:spPr>
              <a:xfrm rot="1737152">
                <a:off x="1532085" y="2365633"/>
                <a:ext cx="2457148" cy="621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3200" dirty="0">
                    <a:solidFill>
                      <a:schemeClr val="accent2">
                        <a:lumMod val="50000"/>
                      </a:schemeClr>
                    </a:solidFill>
                  </a:rPr>
                  <a:t>vary</a:t>
                </a:r>
                <a:r>
                  <a:rPr kumimoji="1" lang="en-US" altLang="ja-JP" sz="3200" dirty="0">
                    <a:solidFill>
                      <a:schemeClr val="accent2">
                        <a:lumMod val="50000"/>
                      </a:schemeClr>
                    </a:solidFill>
                  </a:rPr>
                  <a:t>ing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endParaRPr kumimoji="1" lang="ja-JP" altLang="en-US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8" name="テキスト ボックス 217">
                <a:extLst>
                  <a:ext uri="{FF2B5EF4-FFF2-40B4-BE49-F238E27FC236}">
                    <a16:creationId xmlns:a16="http://schemas.microsoft.com/office/drawing/2014/main" id="{75641F9C-2693-4EB0-92CA-0E7352C9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7152">
                <a:off x="1532085" y="2365633"/>
                <a:ext cx="2457148" cy="621580"/>
              </a:xfrm>
              <a:prstGeom prst="rect">
                <a:avLst/>
              </a:prstGeom>
              <a:blipFill>
                <a:blip r:embed="rId2"/>
                <a:stretch>
                  <a:fillRect l="-9181" t="-59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9" name="テキスト ボックス 218">
                <a:extLst>
                  <a:ext uri="{FF2B5EF4-FFF2-40B4-BE49-F238E27FC236}">
                    <a16:creationId xmlns:a16="http://schemas.microsoft.com/office/drawing/2014/main" id="{4D26BA84-4107-49B2-B958-9CE18AEE5DBC}"/>
                  </a:ext>
                </a:extLst>
              </p:cNvPr>
              <p:cNvSpPr txBox="1"/>
              <p:nvPr/>
            </p:nvSpPr>
            <p:spPr>
              <a:xfrm>
                <a:off x="6849519" y="1616937"/>
                <a:ext cx="5190294" cy="378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Attractive </a:t>
                </a:r>
                <a:r>
                  <a:rPr kumimoji="1" lang="en-US" altLang="ja-JP" sz="2400" dirty="0" err="1"/>
                  <a:t>qq</a:t>
                </a:r>
                <a:r>
                  <a:rPr kumimoji="1" lang="en-US" altLang="ja-JP" sz="2400" dirty="0"/>
                  <a:t> interaction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channel in one-gluon exchange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Cooper instability at sufficiently low T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Various phases due to color/flavor </a:t>
                </a:r>
                <a:r>
                  <a:rPr kumimoji="1" lang="en-US" altLang="ja-JP" sz="2400" dirty="0" err="1"/>
                  <a:t>d.o.f.</a:t>
                </a: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CFL, 2SC, …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SC in a strongly coupled system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BCS-BEC crossover</a:t>
                </a:r>
                <a:endParaRPr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“</a:t>
                </a:r>
                <a:r>
                  <a:rPr kumimoji="1" lang="en-US" altLang="ja-JP" sz="2400" dirty="0" err="1"/>
                  <a:t>pseudogap</a:t>
                </a:r>
                <a:r>
                  <a:rPr kumimoji="1" lang="en-US" altLang="ja-JP" sz="2400" dirty="0"/>
                  <a:t>” region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19" name="テキスト ボックス 218">
                <a:extLst>
                  <a:ext uri="{FF2B5EF4-FFF2-40B4-BE49-F238E27FC236}">
                    <a16:creationId xmlns:a16="http://schemas.microsoft.com/office/drawing/2014/main" id="{4D26BA84-4107-49B2-B958-9CE18AEE5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519" y="1616937"/>
                <a:ext cx="5190294" cy="3786421"/>
              </a:xfrm>
              <a:prstGeom prst="rect">
                <a:avLst/>
              </a:prstGeom>
              <a:blipFill>
                <a:blip r:embed="rId3"/>
                <a:stretch>
                  <a:fillRect l="-1645" t="-1127" b="-2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877D56BC-1374-4005-9C92-9A7A1559A263}"/>
              </a:ext>
            </a:extLst>
          </p:cNvPr>
          <p:cNvSpPr txBox="1"/>
          <p:nvPr/>
        </p:nvSpPr>
        <p:spPr>
          <a:xfrm>
            <a:off x="4343933" y="5229644"/>
            <a:ext cx="134844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8640DB-408D-4D93-985A-471E2BFC9F8F}"/>
              </a:ext>
            </a:extLst>
          </p:cNvPr>
          <p:cNvSpPr txBox="1"/>
          <p:nvPr/>
        </p:nvSpPr>
        <p:spPr>
          <a:xfrm>
            <a:off x="9998202" y="4310101"/>
            <a:ext cx="224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err="1">
                <a:solidFill>
                  <a:srgbClr val="002060"/>
                </a:solidFill>
              </a:rPr>
              <a:t>Abuki</a:t>
            </a:r>
            <a:r>
              <a:rPr kumimoji="1" lang="en-US" altLang="ja-JP" sz="1400" dirty="0">
                <a:solidFill>
                  <a:srgbClr val="002060"/>
                </a:solidFill>
              </a:rPr>
              <a:t>, </a:t>
            </a:r>
            <a:r>
              <a:rPr kumimoji="1" lang="en-US" altLang="ja-JP" sz="1400" dirty="0" err="1">
                <a:solidFill>
                  <a:srgbClr val="002060"/>
                </a:solidFill>
              </a:rPr>
              <a:t>Hatsuda</a:t>
            </a:r>
            <a:r>
              <a:rPr kumimoji="1" lang="en-US" altLang="ja-JP" sz="1400" dirty="0">
                <a:solidFill>
                  <a:srgbClr val="002060"/>
                </a:solidFill>
              </a:rPr>
              <a:t>, </a:t>
            </a:r>
            <a:r>
              <a:rPr kumimoji="1" lang="en-US" altLang="ja-JP" sz="1400" dirty="0" err="1">
                <a:solidFill>
                  <a:srgbClr val="002060"/>
                </a:solidFill>
              </a:rPr>
              <a:t>Itakura</a:t>
            </a:r>
            <a:r>
              <a:rPr kumimoji="1" lang="en-US" altLang="ja-JP" sz="1400" dirty="0">
                <a:solidFill>
                  <a:srgbClr val="002060"/>
                </a:solidFill>
              </a:rPr>
              <a:t> (’02)</a:t>
            </a:r>
          </a:p>
          <a:p>
            <a:pPr algn="l"/>
            <a:r>
              <a:rPr lang="en-US" altLang="ja-JP" sz="1400" dirty="0">
                <a:solidFill>
                  <a:srgbClr val="002060"/>
                </a:solidFill>
              </a:rPr>
              <a:t>MK, </a:t>
            </a:r>
            <a:r>
              <a:rPr lang="en-US" altLang="ja-JP" sz="1400" dirty="0" err="1">
                <a:solidFill>
                  <a:srgbClr val="002060"/>
                </a:solidFill>
              </a:rPr>
              <a:t>Rischeke</a:t>
            </a:r>
            <a:r>
              <a:rPr lang="en-US" altLang="ja-JP" sz="1400" dirty="0">
                <a:solidFill>
                  <a:srgbClr val="002060"/>
                </a:solidFill>
              </a:rPr>
              <a:t>, </a:t>
            </a:r>
            <a:r>
              <a:rPr lang="en-US" altLang="ja-JP" sz="1400" dirty="0" err="1">
                <a:solidFill>
                  <a:srgbClr val="002060"/>
                </a:solidFill>
              </a:rPr>
              <a:t>Shovkovy</a:t>
            </a:r>
            <a:r>
              <a:rPr lang="en-US" altLang="ja-JP" sz="1400" dirty="0">
                <a:solidFill>
                  <a:srgbClr val="002060"/>
                </a:solidFill>
              </a:rPr>
              <a:t> (’08)</a:t>
            </a:r>
            <a:endParaRPr kumimoji="1" lang="en-US" altLang="ja-JP" sz="1400" dirty="0">
              <a:solidFill>
                <a:srgbClr val="002060"/>
              </a:solidFill>
            </a:endParaRP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0D78DC9B-2B51-45EC-B9E2-0E223F3DA63A}"/>
              </a:ext>
            </a:extLst>
          </p:cNvPr>
          <p:cNvSpPr txBox="1"/>
          <p:nvPr/>
        </p:nvSpPr>
        <p:spPr>
          <a:xfrm>
            <a:off x="9652401" y="5313867"/>
            <a:ext cx="2595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002060"/>
                </a:solidFill>
              </a:rPr>
              <a:t>MK, Koide, </a:t>
            </a:r>
            <a:r>
              <a:rPr kumimoji="1" lang="en-US" altLang="ja-JP" sz="1400" dirty="0" err="1">
                <a:solidFill>
                  <a:srgbClr val="002060"/>
                </a:solidFill>
              </a:rPr>
              <a:t>Kunihiro</a:t>
            </a:r>
            <a:r>
              <a:rPr kumimoji="1" lang="en-US" altLang="ja-JP" sz="1400" dirty="0">
                <a:solidFill>
                  <a:srgbClr val="002060"/>
                </a:solidFill>
              </a:rPr>
              <a:t>, </a:t>
            </a:r>
            <a:r>
              <a:rPr kumimoji="1" lang="en-US" altLang="ja-JP" sz="1400" dirty="0" err="1">
                <a:solidFill>
                  <a:srgbClr val="002060"/>
                </a:solidFill>
              </a:rPr>
              <a:t>Nemoto</a:t>
            </a:r>
            <a:r>
              <a:rPr kumimoji="1" lang="en-US" altLang="ja-JP" sz="1400" dirty="0">
                <a:solidFill>
                  <a:srgbClr val="002060"/>
                </a:solidFill>
              </a:rPr>
              <a:t> (’03)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40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9562C39-50A2-499F-B951-A34282CE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Observing CSC in HIC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806599-91CD-4019-9893-D706588647D1}"/>
              </a:ext>
            </a:extLst>
          </p:cNvPr>
          <p:cNvSpPr txBox="1"/>
          <p:nvPr/>
        </p:nvSpPr>
        <p:spPr>
          <a:xfrm>
            <a:off x="377734" y="1261407"/>
            <a:ext cx="73659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Difficulties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CSC would not be created if Tc is not high enough.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Even if </a:t>
            </a:r>
            <a:r>
              <a:rPr lang="en-US" altLang="ja-JP" sz="2400" dirty="0"/>
              <a:t>created, its lifetime would be short.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Since CSC is created in the </a:t>
            </a:r>
            <a:r>
              <a:rPr kumimoji="1" lang="en-US" altLang="ja-JP" sz="2400" dirty="0"/>
              <a:t>early stage, its signal would be blurred during the evolution in later stage.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97B1483-3EF9-4C9F-922A-756C9B91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637" y="1388459"/>
            <a:ext cx="4325723" cy="321331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E43589-CDA9-47AB-863D-8AF9F49D4683}"/>
              </a:ext>
            </a:extLst>
          </p:cNvPr>
          <p:cNvSpPr txBox="1"/>
          <p:nvPr/>
        </p:nvSpPr>
        <p:spPr>
          <a:xfrm>
            <a:off x="9964915" y="3488015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</a:rPr>
              <a:t>Ohnishi, 2002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A08AC2-9BA3-4D47-A62D-7829A623AB5B}"/>
              </a:ext>
            </a:extLst>
          </p:cNvPr>
          <p:cNvGrpSpPr/>
          <p:nvPr/>
        </p:nvGrpSpPr>
        <p:grpSpPr>
          <a:xfrm>
            <a:off x="118346" y="3330239"/>
            <a:ext cx="7520703" cy="2393354"/>
            <a:chOff x="118346" y="3330239"/>
            <a:chExt cx="7520703" cy="2393354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7949424D-9F25-4B55-8EE5-66EDCBFB8BFB}"/>
                </a:ext>
              </a:extLst>
            </p:cNvPr>
            <p:cNvSpPr/>
            <p:nvPr/>
          </p:nvSpPr>
          <p:spPr>
            <a:xfrm>
              <a:off x="118346" y="4038600"/>
              <a:ext cx="7520703" cy="1684993"/>
            </a:xfrm>
            <a:prstGeom prst="roundRect">
              <a:avLst>
                <a:gd name="adj" fmla="val 8420"/>
              </a:avLst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175D389-646D-4D6F-A036-692DC6AFC0C5}"/>
                </a:ext>
              </a:extLst>
            </p:cNvPr>
            <p:cNvSpPr txBox="1"/>
            <p:nvPr/>
          </p:nvSpPr>
          <p:spPr>
            <a:xfrm>
              <a:off x="377734" y="4116070"/>
              <a:ext cx="696536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Wingdings" panose="05000000000000000000" pitchFamily="2" charset="2"/>
                <a:buChar char="p"/>
              </a:pPr>
              <a:r>
                <a:rPr kumimoji="1" lang="en-US" altLang="ja-JP" sz="3200" b="1" dirty="0"/>
                <a:t>Strategy</a:t>
              </a:r>
              <a:r>
                <a:rPr kumimoji="1" lang="en-US" altLang="ja-JP" sz="2800" dirty="0"/>
                <a:t> in the present study: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lang="en-US" altLang="ja-JP" sz="2800" dirty="0"/>
                <a:t>Focus on precursory phenomena of CSC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kumimoji="1" lang="en-US" altLang="ja-JP" sz="2800" dirty="0"/>
                <a:t>Use di</a:t>
              </a:r>
              <a:r>
                <a:rPr lang="en-US" altLang="ja-JP" sz="2800" dirty="0"/>
                <a:t>lepton production as an observable</a:t>
              </a:r>
              <a:endParaRPr kumimoji="1" lang="ja-JP" altLang="en-US" sz="2800" dirty="0"/>
            </a:p>
          </p:txBody>
        </p:sp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CDD1D6DE-AEA2-44FA-8B00-EA690139333C}"/>
                </a:ext>
              </a:extLst>
            </p:cNvPr>
            <p:cNvSpPr/>
            <p:nvPr/>
          </p:nvSpPr>
          <p:spPr>
            <a:xfrm>
              <a:off x="2286747" y="3330239"/>
              <a:ext cx="1591950" cy="601403"/>
            </a:xfrm>
            <a:prstGeom prst="downArrow">
              <a:avLst/>
            </a:prstGeom>
            <a:gradFill flip="none" rotWithShape="1">
              <a:gsLst>
                <a:gs pos="17000">
                  <a:srgbClr val="152542"/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18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6BF4563-2810-4D7C-8A6B-13AAA1A6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Precursor of CSC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7594EE-A241-4CFF-B502-B313E8349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6" b="3328"/>
          <a:stretch/>
        </p:blipFill>
        <p:spPr>
          <a:xfrm>
            <a:off x="7637264" y="1533375"/>
            <a:ext cx="3260829" cy="24969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BEF888-CBD2-4AE7-BE7A-89C2B3C5B320}"/>
              </a:ext>
            </a:extLst>
          </p:cNvPr>
          <p:cNvSpPr txBox="1"/>
          <p:nvPr/>
        </p:nvSpPr>
        <p:spPr>
          <a:xfrm rot="5400000" flipH="1" flipV="1">
            <a:off x="6228371" y="2367694"/>
            <a:ext cx="261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Electric conductivity</a:t>
            </a:r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68B9F76-9ECA-41D7-A23E-B5EE9DBFB47A}"/>
              </a:ext>
            </a:extLst>
          </p:cNvPr>
          <p:cNvCxnSpPr>
            <a:cxnSpLocks/>
          </p:cNvCxnSpPr>
          <p:nvPr/>
        </p:nvCxnSpPr>
        <p:spPr>
          <a:xfrm flipV="1">
            <a:off x="9425589" y="4794552"/>
            <a:ext cx="0" cy="1766304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6652122-706C-4E1F-8C98-6EA74B1DAD6D}"/>
              </a:ext>
            </a:extLst>
          </p:cNvPr>
          <p:cNvCxnSpPr>
            <a:cxnSpLocks/>
          </p:cNvCxnSpPr>
          <p:nvPr/>
        </p:nvCxnSpPr>
        <p:spPr>
          <a:xfrm>
            <a:off x="8115300" y="6142568"/>
            <a:ext cx="2821629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571616-3BB5-4B66-BF24-E51DBFE8CE0D}"/>
              </a:ext>
            </a:extLst>
          </p:cNvPr>
          <p:cNvSpPr txBox="1"/>
          <p:nvPr/>
        </p:nvSpPr>
        <p:spPr>
          <a:xfrm>
            <a:off x="301558" y="1248077"/>
            <a:ext cx="7159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Anomalous behavior of observables</a:t>
            </a:r>
            <a:r>
              <a:rPr kumimoji="1" lang="ja-JP" altLang="en-US" sz="2800" b="1" dirty="0"/>
              <a:t> </a:t>
            </a:r>
            <a:r>
              <a:rPr lang="en-US" altLang="ja-JP" sz="2800" b="1" dirty="0"/>
              <a:t>near but </a:t>
            </a:r>
            <a:r>
              <a:rPr kumimoji="1" lang="en-US" altLang="ja-JP" sz="2800" b="1" dirty="0"/>
              <a:t>above Tc of SC</a:t>
            </a:r>
            <a:endParaRPr kumimoji="1" lang="ja-JP" altLang="en-US" sz="28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EFA2D7-9ECA-4017-97AD-BC70E26C3849}"/>
              </a:ext>
            </a:extLst>
          </p:cNvPr>
          <p:cNvSpPr txBox="1"/>
          <p:nvPr/>
        </p:nvSpPr>
        <p:spPr>
          <a:xfrm>
            <a:off x="748624" y="2313277"/>
            <a:ext cx="3260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electric conductivity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magnetic susceptibility</a:t>
            </a:r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pseudogap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D1078D-084E-4C55-A3D6-8F56B7814A79}"/>
              </a:ext>
            </a:extLst>
          </p:cNvPr>
          <p:cNvSpPr txBox="1"/>
          <p:nvPr/>
        </p:nvSpPr>
        <p:spPr>
          <a:xfrm>
            <a:off x="301558" y="4174006"/>
            <a:ext cx="634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Enhanced pair fluctuations is one of the origins of precursory phenomena.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More significant phenomena in strongly-coupled systems.</a:t>
            </a:r>
            <a:endParaRPr kumimoji="1" lang="ja-JP" altLang="en-US" sz="2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EDE751-B8BE-4F58-A098-4C829F55EAD9}"/>
              </a:ext>
            </a:extLst>
          </p:cNvPr>
          <p:cNvSpPr txBox="1"/>
          <p:nvPr/>
        </p:nvSpPr>
        <p:spPr>
          <a:xfrm rot="16200000">
            <a:off x="9891130" y="2394507"/>
            <a:ext cx="20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Skopal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Tinkham</a:t>
            </a:r>
            <a:r>
              <a:rPr kumimoji="1" lang="en-US" altLang="ja-JP" dirty="0"/>
              <a:t>(‘75)</a:t>
            </a:r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67A1DEB9-283C-497E-ABD0-DE73D5EB0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608666"/>
              </p:ext>
            </p:extLst>
          </p:nvPr>
        </p:nvGraphicFramePr>
        <p:xfrm>
          <a:off x="8080392" y="4486481"/>
          <a:ext cx="2690393" cy="218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DC768F5A-1AFC-4562-BBCE-C8714888B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39" y="5790896"/>
            <a:ext cx="193675" cy="18520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V(\Delta)&#10;\end{align*}&lt;/body&gt;&#10;  &lt;fcolor&gt;FF000000&lt;/fcolor&gt;&#10;  &lt;bcolor&gt;FFFFFFFF&lt;/bcolor&gt;&#10;  &lt;transparent&gt;True&lt;/transparent&gt;&#10;  &lt;resolution&gt;1800&lt;/resolution&gt;&#10;  &lt;imageh&gt;250&lt;/imageh&gt;&#10;  &lt;imagew&gt;564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81000E07-8595-40B1-854B-3F3B49DC9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9562" y="4929909"/>
            <a:ext cx="596900" cy="2645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815011AF-AE54-4EEF-9940-D64348CCE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11" y="3921292"/>
            <a:ext cx="1014257" cy="4607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3B98DA-6B45-48F0-BAF4-2F2F1E0EDE4A}"/>
              </a:ext>
            </a:extLst>
          </p:cNvPr>
          <p:cNvSpPr txBox="1"/>
          <p:nvPr/>
        </p:nvSpPr>
        <p:spPr>
          <a:xfrm rot="16200000">
            <a:off x="6118718" y="5161264"/>
            <a:ext cx="279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Landau’s free energy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08F054-E2F8-4555-9F4D-87879891BF42}"/>
              </a:ext>
            </a:extLst>
          </p:cNvPr>
          <p:cNvSpPr txBox="1"/>
          <p:nvPr/>
        </p:nvSpPr>
        <p:spPr>
          <a:xfrm>
            <a:off x="9450158" y="4800624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T&gt;Tc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307DB3-6166-4B3F-8BFF-2DF55CAFF5CB}"/>
              </a:ext>
            </a:extLst>
          </p:cNvPr>
          <p:cNvSpPr txBox="1"/>
          <p:nvPr/>
        </p:nvSpPr>
        <p:spPr>
          <a:xfrm>
            <a:off x="9932536" y="6291281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T&lt;Tc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7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6045113-7231-448C-B368-737DD6BA424F}"/>
              </a:ext>
            </a:extLst>
          </p:cNvPr>
          <p:cNvSpPr/>
          <p:nvPr/>
        </p:nvSpPr>
        <p:spPr>
          <a:xfrm>
            <a:off x="230713" y="1091850"/>
            <a:ext cx="5865287" cy="3906870"/>
          </a:xfrm>
          <a:prstGeom prst="roundRect">
            <a:avLst>
              <a:gd name="adj" fmla="val 842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47B48B-FA78-4846-B022-5E60CF6C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10395F-C32C-4687-A81D-A744A1C2ADB6}"/>
              </a:ext>
            </a:extLst>
          </p:cNvPr>
          <p:cNvSpPr txBox="1"/>
          <p:nvPr/>
        </p:nvSpPr>
        <p:spPr>
          <a:xfrm>
            <a:off x="409303" y="1227908"/>
            <a:ext cx="326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NJL model (2-flavor)</a:t>
            </a:r>
            <a:endParaRPr kumimoji="1" lang="ja-JP" altLang="en-US" sz="2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405CE0-22AA-4B69-824F-8F18811E397B}"/>
              </a:ext>
            </a:extLst>
          </p:cNvPr>
          <p:cNvSpPr txBox="1"/>
          <p:nvPr/>
        </p:nvSpPr>
        <p:spPr>
          <a:xfrm>
            <a:off x="410385" y="3636772"/>
            <a:ext cx="334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Parameters</a:t>
            </a:r>
            <a:endParaRPr kumimoji="1" lang="en-US" altLang="ja-JP" sz="2800" b="1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i \partial \hspace{-5pt}/ \psi + {\cal L}_S + {\cal L}_C&#10;\end{align*}&lt;/body&gt;&#10;  &lt;fcolor&gt;FF000000&lt;/fcolor&gt;&#10;  &lt;bcolor&gt;FFFFFFFF&lt;/bcolor&gt;&#10;  &lt;transparent&gt;True&lt;/transparent&gt;&#10;  &lt;resolution&gt;1800&lt;/resolution&gt;&#10;  &lt;imageh&gt;271&lt;/imageh&gt;&#10;  &lt;imagew&gt;2244&lt;/imagew&gt;&#10;  &lt;scale&gt;50&lt;/scale&gt;&#10;  &lt;cursor&gt;93&lt;/cursor&gt;&#10;&lt;/TeXTeX&gt;">
            <a:extLst>
              <a:ext uri="{FF2B5EF4-FFF2-40B4-BE49-F238E27FC236}">
                <a16:creationId xmlns:a16="http://schemas.microsoft.com/office/drawing/2014/main" id="{D614C543-34DE-4849-8479-E98E2B2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1819758"/>
            <a:ext cx="2374898" cy="286808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_S =&amp;amp; G_S \big( (\bar\psi\psi)^2+(\bar\psi i\gamma_5 \tau \psi)^2 \big) \\&#10;{\cal L}_C =&amp;amp; G_C \big( (\bar\psi i\gamma_5 \tau_A \lambda_A \psi^C)({\rm h.c.})&#10;\end{align*}&lt;/body&gt;&#10;  &lt;fcolor&gt;FF000000&lt;/fcolor&gt;&#10;  &lt;bcolor&gt;FFFFFFFF&lt;/bcolor&gt;&#10;  &lt;transparent&gt;True&lt;/transparent&gt;&#10;  &lt;resolution&gt;1800&lt;/resolution&gt;&#10;  &lt;imageh&gt;752&lt;/imageh&gt;&#10;  &lt;imagew&gt;3237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BFD7CEF0-6429-43F1-B7BE-3C8ED33C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2363495"/>
            <a:ext cx="3425822" cy="79586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EA29D9-FB7A-456F-88B8-EA1C080AA071}"/>
              </a:ext>
            </a:extLst>
          </p:cNvPr>
          <p:cNvSpPr txBox="1"/>
          <p:nvPr/>
        </p:nvSpPr>
        <p:spPr>
          <a:xfrm>
            <a:off x="3158580" y="3221228"/>
            <a:ext cx="2539511" cy="510778"/>
          </a:xfrm>
          <a:prstGeom prst="wedgeRoundRectCallout">
            <a:avLst>
              <a:gd name="adj1" fmla="val -56497"/>
              <a:gd name="adj2" fmla="val -449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diquark interaction</a:t>
            </a:r>
            <a:endParaRPr kumimoji="1" lang="ja-JP" altLang="en-US" sz="2400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E302CC2-F110-4C07-AACB-AEAE8B52B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879" y="1724531"/>
            <a:ext cx="4931338" cy="36233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F96974-F688-444F-BD59-9F1AD9146DE8}"/>
              </a:ext>
            </a:extLst>
          </p:cNvPr>
          <p:cNvSpPr txBox="1"/>
          <p:nvPr/>
        </p:nvSpPr>
        <p:spPr>
          <a:xfrm>
            <a:off x="3029476" y="5504585"/>
            <a:ext cx="53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Order of phase transition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2nd in the MFA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can be 1st due to gauge fluctuation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98EFF0-4324-48CC-A1F6-A14A577C4417}"/>
              </a:ext>
            </a:extLst>
          </p:cNvPr>
          <p:cNvSpPr txBox="1"/>
          <p:nvPr/>
        </p:nvSpPr>
        <p:spPr>
          <a:xfrm>
            <a:off x="7558289" y="1110840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Phase Diagram in MFA</a:t>
            </a:r>
            <a:endParaRPr kumimoji="1" lang="ja-JP" altLang="en-US" sz="2800" b="1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01~{\rm GeV}^{-2},&#10;~~&#10;\Lambda=650{\rm MeV},&#10;~~&#10;m_q=0&#10;\end{align*}&lt;/body&gt;&#10;  &lt;fcolor&gt;FF000000&lt;/fcolor&gt;&#10;  &lt;bcolor&gt;FFFFFFFF&lt;/bcolor&gt;&#10;  &lt;transparent&gt;True&lt;/transparent&gt;&#10;  &lt;resolution&gt;1800&lt;/resolution&gt;&#10;  &lt;imageh&gt;294&lt;/imageh&gt;&#10;  &lt;imagew&gt;4685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18FA78B4-EFE2-4CE9-AB20-DE9D1F6F9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4248629"/>
            <a:ext cx="4958292" cy="311150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64C17F2-C9E1-4CCA-97B5-A6E4B4005C78}"/>
              </a:ext>
            </a:extLst>
          </p:cNvPr>
          <p:cNvSpPr/>
          <p:nvPr/>
        </p:nvSpPr>
        <p:spPr>
          <a:xfrm rot="16200000">
            <a:off x="6054603" y="2127763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8BD04A-72B4-4DFF-B085-56526C2B03EE}"/>
              </a:ext>
            </a:extLst>
          </p:cNvPr>
          <p:cNvSpPr txBox="1"/>
          <p:nvPr/>
        </p:nvSpPr>
        <p:spPr>
          <a:xfrm>
            <a:off x="8366706" y="6046125"/>
            <a:ext cx="369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2060"/>
                </a:solidFill>
              </a:rPr>
              <a:t>Matsuura+(’04), </a:t>
            </a:r>
            <a:r>
              <a:rPr lang="en-US" altLang="ja-JP" dirty="0" err="1">
                <a:solidFill>
                  <a:srgbClr val="002060"/>
                </a:solidFill>
              </a:rPr>
              <a:t>Giannakis</a:t>
            </a:r>
            <a:r>
              <a:rPr lang="en-US" altLang="ja-JP" dirty="0">
                <a:solidFill>
                  <a:srgbClr val="002060"/>
                </a:solidFill>
              </a:rPr>
              <a:t>+(’04)</a:t>
            </a:r>
          </a:p>
          <a:p>
            <a:pPr algn="l"/>
            <a:r>
              <a:rPr kumimoji="1" lang="en-US" altLang="ja-JP" dirty="0">
                <a:solidFill>
                  <a:srgbClr val="002060"/>
                </a:solidFill>
              </a:rPr>
              <a:t>Noronha+(’06), </a:t>
            </a:r>
            <a:r>
              <a:rPr lang="en-US" altLang="ja-JP" dirty="0" err="1">
                <a:solidFill>
                  <a:srgbClr val="002060"/>
                </a:solidFill>
              </a:rPr>
              <a:t>Fejos</a:t>
            </a:r>
            <a:r>
              <a:rPr lang="en-US" altLang="ja-JP" dirty="0">
                <a:solidFill>
                  <a:srgbClr val="002060"/>
                </a:solidFill>
              </a:rPr>
              <a:t>, Yamamoto(’19)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58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57661167-1884-4DF2-A4FA-6F14D32E3A0D}"/>
              </a:ext>
            </a:extLst>
          </p:cNvPr>
          <p:cNvSpPr/>
          <p:nvPr/>
        </p:nvSpPr>
        <p:spPr>
          <a:xfrm>
            <a:off x="470411" y="1091849"/>
            <a:ext cx="6028044" cy="4016522"/>
          </a:xfrm>
          <a:prstGeom prst="roundRect">
            <a:avLst>
              <a:gd name="adj" fmla="val 6639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0D3DF32-894E-4F15-B16C-B40566C2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Di-quark Fluctuations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93AAF4-3DB5-4426-ACDF-59DD6397282D}"/>
              </a:ext>
            </a:extLst>
          </p:cNvPr>
          <p:cNvSpPr txBox="1"/>
          <p:nvPr/>
        </p:nvSpPr>
        <p:spPr>
          <a:xfrm>
            <a:off x="7697492" y="1091849"/>
            <a:ext cx="360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Dynamical Structure Factor</a:t>
            </a:r>
            <a:endParaRPr kumimoji="1" lang="ja-JP" altLang="en-US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9D8833-7CB2-4D18-8D2E-F88A666393BF}"/>
              </a:ext>
            </a:extLst>
          </p:cNvPr>
          <p:cNvSpPr txBox="1"/>
          <p:nvPr/>
        </p:nvSpPr>
        <p:spPr>
          <a:xfrm>
            <a:off x="588490" y="1124487"/>
            <a:ext cx="346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Diquark Propagator</a:t>
            </a:r>
            <a:endParaRPr kumimoji="1" lang="ja-JP" altLang="en-US" sz="2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A07193-582B-4597-B2C9-ECDD8C6CE160}"/>
              </a:ext>
            </a:extLst>
          </p:cNvPr>
          <p:cNvSpPr txBox="1"/>
          <p:nvPr/>
        </p:nvSpPr>
        <p:spPr>
          <a:xfrm>
            <a:off x="849969" y="2452296"/>
            <a:ext cx="41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Random Phase </a:t>
            </a:r>
            <a:r>
              <a:rPr lang="en-US" altLang="ja-JP" sz="2400" dirty="0" err="1"/>
              <a:t>A</a:t>
            </a:r>
            <a:r>
              <a:rPr kumimoji="1" lang="en-US" altLang="ja-JP" sz="2400" dirty="0" err="1"/>
              <a:t>pproximaion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5C72CA-FEE1-400C-85DB-5C9602E2D9B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263102" y="3044379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5C72CA-FEE1-400C-85DB-5C9602E2D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102" y="3044379"/>
                <a:ext cx="113243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EDC67FE-AE1E-4A0D-92BC-CC10F455DDC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224226" y="305484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EDC67FE-AE1E-4A0D-92BC-CC10F455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26" y="3054843"/>
                <a:ext cx="6996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x) = \langle [\Delta^\dagger(x),\Delta(0)]\rangle \theta(t) =&#10;\end{align*}&lt;/body&gt;&#10;  &lt;fcolor&gt;FF000000&lt;/fcolor&gt;&#10;  &lt;bcolor&gt;FFFFFFFF&lt;/bcolor&gt;&#10;  &lt;transparent&gt;True&lt;/transparent&gt;&#10;  &lt;resolution&gt;1800&lt;/resolution&gt;&#10;  &lt;imageh&gt;288&lt;/imageh&gt;&#10;  &lt;imagew&gt;3308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A8DDF8BB-FF49-4BF3-9859-3AB38B9D5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6" y="1903928"/>
            <a:ext cx="3500967" cy="30480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S(\bm{k},\omega)&#10;= -\frac1\pi \frac1{1-e^{-\beta\omega}} \rm{Im} D^R(\bm{k},\omega)&#10;\end{align*}&lt;/body&gt;&#10;  &lt;fcolor&gt;FF000000&lt;/fcolor&gt;&#10;  &lt;bcolor&gt;FFFFFFFF&lt;/bcolor&gt;&#10;  &lt;transparent&gt;True&lt;/transparent&gt;&#10;  &lt;resolution&gt;1800&lt;/resolution&gt;&#10;  &lt;imageh&gt;505&lt;/imageh&gt;&#10;  &lt;imagew&gt;3759&lt;/imagew&gt;&#10;  &lt;scale&gt;50&lt;/scale&gt;&#10;  &lt;cursor&gt;99&lt;/cursor&gt;&#10;&lt;/TeXTeX&gt;">
            <a:extLst>
              <a:ext uri="{FF2B5EF4-FFF2-40B4-BE49-F238E27FC236}">
                <a16:creationId xmlns:a16="http://schemas.microsoft.com/office/drawing/2014/main" id="{9BF49F89-7228-41F3-A70C-D4642FF6D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5" y="1553514"/>
            <a:ext cx="3978275" cy="53445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9A1EA9-6A4F-44C3-8B68-A07335AD3BFC}"/>
              </a:ext>
            </a:extLst>
          </p:cNvPr>
          <p:cNvSpPr txBox="1"/>
          <p:nvPr/>
        </p:nvSpPr>
        <p:spPr>
          <a:xfrm>
            <a:off x="445666" y="5308174"/>
            <a:ext cx="538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Diquark field becomes massless at T=Tc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Soft mode of CSC transition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Strength in the space-like region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0043400-2F3C-4E50-91C0-75F1620267F5}"/>
              </a:ext>
            </a:extLst>
          </p:cNvPr>
          <p:cNvGrpSpPr/>
          <p:nvPr/>
        </p:nvGrpSpPr>
        <p:grpSpPr>
          <a:xfrm>
            <a:off x="7676762" y="2234000"/>
            <a:ext cx="3410738" cy="4571322"/>
            <a:chOff x="8348748" y="2055722"/>
            <a:chExt cx="3410738" cy="457132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B51F14B-5166-4D32-B197-2A0A719FB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013"/>
            <a:stretch/>
          </p:blipFill>
          <p:spPr>
            <a:xfrm>
              <a:off x="8348748" y="2055722"/>
              <a:ext cx="2537864" cy="4559962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736F3F03-B6CE-4747-8CB4-A76B9D308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296"/>
            <a:stretch/>
          </p:blipFill>
          <p:spPr>
            <a:xfrm>
              <a:off x="10962187" y="2055722"/>
              <a:ext cx="797299" cy="4559962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B76E5030-995D-4AF4-B79B-F98BD491A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986" t="91714" r="27976" b="-672"/>
            <a:stretch/>
          </p:blipFill>
          <p:spPr>
            <a:xfrm>
              <a:off x="9209240" y="6218556"/>
              <a:ext cx="1880476" cy="408488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4DB12EB3-5B21-46F2-81F8-BD16DB04DEB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087" y="1855743"/>
            <a:ext cx="1402882" cy="430886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DE90816A-A9BE-483E-9510-D077A75B2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026" y="3096342"/>
            <a:ext cx="1197629" cy="367844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D75F71C-9566-4C7B-A651-3C12CED4849A}"/>
              </a:ext>
            </a:extLst>
          </p:cNvPr>
          <p:cNvGrpSpPr/>
          <p:nvPr/>
        </p:nvGrpSpPr>
        <p:grpSpPr>
          <a:xfrm rot="5400000">
            <a:off x="2566302" y="2880893"/>
            <a:ext cx="747976" cy="817150"/>
            <a:chOff x="2868256" y="3322071"/>
            <a:chExt cx="747976" cy="817150"/>
          </a:xfrm>
        </p:grpSpPr>
        <p:sp>
          <p:nvSpPr>
            <p:cNvPr id="65" name="円弧 64">
              <a:extLst>
                <a:ext uri="{FF2B5EF4-FFF2-40B4-BE49-F238E27FC236}">
                  <a16:creationId xmlns:a16="http://schemas.microsoft.com/office/drawing/2014/main" id="{056F09DE-936A-4B5C-BC4B-DF4FE879A9C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円弧 65">
              <a:extLst>
                <a:ext uri="{FF2B5EF4-FFF2-40B4-BE49-F238E27FC236}">
                  <a16:creationId xmlns:a16="http://schemas.microsoft.com/office/drawing/2014/main" id="{7CA4131C-5956-420C-A133-8CF7ACCCCD7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4D255C7B-E37A-4CFD-9360-103CC3E2914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二等辺三角形 67">
              <a:extLst>
                <a:ext uri="{FF2B5EF4-FFF2-40B4-BE49-F238E27FC236}">
                  <a16:creationId xmlns:a16="http://schemas.microsoft.com/office/drawing/2014/main" id="{BA89CC1C-3FE1-40F4-8CF5-BF65A7DACC46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9C27E3-6C44-4621-8B55-72DC382FD82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910820" y="305484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9C27E3-6C44-4621-8B55-72DC382F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20" y="3054843"/>
                <a:ext cx="69964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6A71CA3C-EFA5-45B0-BF80-DB6210D1A3D9}"/>
              </a:ext>
            </a:extLst>
          </p:cNvPr>
          <p:cNvGrpSpPr/>
          <p:nvPr/>
        </p:nvGrpSpPr>
        <p:grpSpPr>
          <a:xfrm rot="5400000">
            <a:off x="4605773" y="2875262"/>
            <a:ext cx="747976" cy="817150"/>
            <a:chOff x="2868256" y="3322071"/>
            <a:chExt cx="747976" cy="817150"/>
          </a:xfrm>
        </p:grpSpPr>
        <p:sp>
          <p:nvSpPr>
            <p:cNvPr id="71" name="円弧 70">
              <a:extLst>
                <a:ext uri="{FF2B5EF4-FFF2-40B4-BE49-F238E27FC236}">
                  <a16:creationId xmlns:a16="http://schemas.microsoft.com/office/drawing/2014/main" id="{F7DADCC6-F914-4303-82DD-C187CD8F7DAC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円弧 71">
              <a:extLst>
                <a:ext uri="{FF2B5EF4-FFF2-40B4-BE49-F238E27FC236}">
                  <a16:creationId xmlns:a16="http://schemas.microsoft.com/office/drawing/2014/main" id="{B438267F-9693-494B-8167-D5E0B041F0C7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二等辺三角形 72">
              <a:extLst>
                <a:ext uri="{FF2B5EF4-FFF2-40B4-BE49-F238E27FC236}">
                  <a16:creationId xmlns:a16="http://schemas.microsoft.com/office/drawing/2014/main" id="{B8724F37-9CAC-455E-B09C-F335EC5B0729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3">
              <a:extLst>
                <a:ext uri="{FF2B5EF4-FFF2-40B4-BE49-F238E27FC236}">
                  <a16:creationId xmlns:a16="http://schemas.microsoft.com/office/drawing/2014/main" id="{0E94397C-F33F-48D4-8CA7-7F05D24A38EB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B4AC031-5722-4237-AD79-EA32E30784E5}"/>
              </a:ext>
            </a:extLst>
          </p:cNvPr>
          <p:cNvGrpSpPr/>
          <p:nvPr/>
        </p:nvGrpSpPr>
        <p:grpSpPr>
          <a:xfrm rot="5400000">
            <a:off x="3829814" y="2875262"/>
            <a:ext cx="747976" cy="817150"/>
            <a:chOff x="2868256" y="3322071"/>
            <a:chExt cx="747976" cy="817150"/>
          </a:xfrm>
        </p:grpSpPr>
        <p:sp>
          <p:nvSpPr>
            <p:cNvPr id="76" name="円弧 75">
              <a:extLst>
                <a:ext uri="{FF2B5EF4-FFF2-40B4-BE49-F238E27FC236}">
                  <a16:creationId xmlns:a16="http://schemas.microsoft.com/office/drawing/2014/main" id="{9C13AC53-1EF9-4089-AF7B-CEE04C92B41C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円弧 76">
              <a:extLst>
                <a:ext uri="{FF2B5EF4-FFF2-40B4-BE49-F238E27FC236}">
                  <a16:creationId xmlns:a16="http://schemas.microsoft.com/office/drawing/2014/main" id="{50BF8139-1DEC-48C2-ACD8-0316D3CC8ECA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二等辺三角形 77">
              <a:extLst>
                <a:ext uri="{FF2B5EF4-FFF2-40B4-BE49-F238E27FC236}">
                  <a16:creationId xmlns:a16="http://schemas.microsoft.com/office/drawing/2014/main" id="{DD3C65DC-D535-4FB2-8C05-C7A06C6D1548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二等辺三角形 78">
              <a:extLst>
                <a:ext uri="{FF2B5EF4-FFF2-40B4-BE49-F238E27FC236}">
                  <a16:creationId xmlns:a16="http://schemas.microsoft.com/office/drawing/2014/main" id="{6BF45B17-DBC0-4D77-8445-7994AAC1D2F2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D86260FA-1986-443A-9B84-3E9C63822413}"/>
              </a:ext>
            </a:extLst>
          </p:cNvPr>
          <p:cNvGrpSpPr/>
          <p:nvPr/>
        </p:nvGrpSpPr>
        <p:grpSpPr>
          <a:xfrm rot="5400000">
            <a:off x="5370405" y="4325808"/>
            <a:ext cx="747976" cy="817150"/>
            <a:chOff x="2868256" y="3322071"/>
            <a:chExt cx="747976" cy="817150"/>
          </a:xfrm>
        </p:grpSpPr>
        <p:sp>
          <p:nvSpPr>
            <p:cNvPr id="81" name="円弧 80">
              <a:extLst>
                <a:ext uri="{FF2B5EF4-FFF2-40B4-BE49-F238E27FC236}">
                  <a16:creationId xmlns:a16="http://schemas.microsoft.com/office/drawing/2014/main" id="{7CB3BBE0-E7E3-43FB-86F9-30A5031F16D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2" name="円弧 81">
              <a:extLst>
                <a:ext uri="{FF2B5EF4-FFF2-40B4-BE49-F238E27FC236}">
                  <a16:creationId xmlns:a16="http://schemas.microsoft.com/office/drawing/2014/main" id="{234055E1-71BA-4B76-B129-FDF9A9F6025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二等辺三角形 82">
              <a:extLst>
                <a:ext uri="{FF2B5EF4-FFF2-40B4-BE49-F238E27FC236}">
                  <a16:creationId xmlns:a16="http://schemas.microsoft.com/office/drawing/2014/main" id="{635396F7-4A46-413C-826C-03FDA05F32C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二等辺三角形 83">
              <a:extLst>
                <a:ext uri="{FF2B5EF4-FFF2-40B4-BE49-F238E27FC236}">
                  <a16:creationId xmlns:a16="http://schemas.microsoft.com/office/drawing/2014/main" id="{4891C248-D6EE-464F-90F1-B8AC6C1A44E4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^R(\bm{k},\omega)  =&#10;\end{align*}&lt;/body&gt;&#10;  &lt;fcolor&gt;FF000000&lt;/fcolor&gt;&#10;  &lt;bcolor&gt;FFFFFFFF&lt;/bcolor&gt;&#10;  &lt;transparent&gt;True&lt;/transparent&gt;&#10;  &lt;resolution&gt;1800&lt;/resolution&gt;&#10;  &lt;imageh&gt;285&lt;/imageh&gt;&#10;  &lt;imagew&gt;122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3D553692-30D4-49E3-A576-9FEA0E107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36" y="4579831"/>
            <a:ext cx="1291166" cy="30162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=1.05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F6B3F35-B10C-481D-ACC9-3B76DA6238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48" y="2234000"/>
            <a:ext cx="1248833" cy="22013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4720F3A-2109-44BD-887A-7745AA8231DD}"/>
              </a:ext>
            </a:extLst>
          </p:cNvPr>
          <p:cNvSpPr txBox="1"/>
          <p:nvPr/>
        </p:nvSpPr>
        <p:spPr>
          <a:xfrm>
            <a:off x="2979173" y="6488668"/>
            <a:ext cx="35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2060"/>
                </a:solidFill>
              </a:rPr>
              <a:t>MK, Koide, </a:t>
            </a:r>
            <a:r>
              <a:rPr kumimoji="1" lang="en-US" altLang="ja-JP" dirty="0" err="1">
                <a:solidFill>
                  <a:srgbClr val="002060"/>
                </a:solidFill>
              </a:rPr>
              <a:t>Kunihiro</a:t>
            </a:r>
            <a:r>
              <a:rPr kumimoji="1" lang="en-US" altLang="ja-JP" dirty="0">
                <a:solidFill>
                  <a:srgbClr val="002060"/>
                </a:solidFill>
              </a:rPr>
              <a:t>, </a:t>
            </a:r>
            <a:r>
              <a:rPr kumimoji="1" lang="en-US" altLang="ja-JP" dirty="0" err="1">
                <a:solidFill>
                  <a:srgbClr val="002060"/>
                </a:solidFill>
              </a:rPr>
              <a:t>Nemoto</a:t>
            </a:r>
            <a:r>
              <a:rPr kumimoji="1" lang="en-US" altLang="ja-JP" dirty="0">
                <a:solidFill>
                  <a:srgbClr val="002060"/>
                </a:solidFill>
              </a:rPr>
              <a:t>, ’01,’05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= \frac{ Q^R(\bm{k},\omega) }{ 1 + G_C Q^R(\bm{k},\omega)}&#10;\end{align*}&lt;/body&gt;&#10;  &lt;fcolor&gt;FF000000&lt;/fcolor&gt;&#10;  &lt;bcolor&gt;FFFFFFFF&lt;/bcolor&gt;&#10;  &lt;transparent&gt;True&lt;/transparent&gt;&#10;  &lt;resolution&gt;1800&lt;/resolution&gt;&#10;  &lt;imageh&gt;611&lt;/imageh&gt;&#10;  &lt;imagew&gt;2055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62DBFEB6-45EE-45ED-8BEB-D07EE7B121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37" y="3655224"/>
            <a:ext cx="2174875" cy="6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0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B92F667-3556-4F59-AF8B-1E979981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Effects on Observables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BE3009-9ECF-41BE-B9D5-1470C3B20297}"/>
              </a:ext>
            </a:extLst>
          </p:cNvPr>
          <p:cNvSpPr txBox="1"/>
          <p:nvPr/>
        </p:nvSpPr>
        <p:spPr>
          <a:xfrm>
            <a:off x="235670" y="1329179"/>
            <a:ext cx="4892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Thermodynamic Potential</a:t>
            </a:r>
            <a:endParaRPr kumimoji="1" lang="ja-JP" altLang="en-US" sz="32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E775EA-D110-450A-B5A5-06F8105B3255}"/>
              </a:ext>
            </a:extLst>
          </p:cNvPr>
          <p:cNvSpPr txBox="1"/>
          <p:nvPr/>
        </p:nvSpPr>
        <p:spPr>
          <a:xfrm>
            <a:off x="6081422" y="1323259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3200" b="1" dirty="0" err="1"/>
              <a:t>Pseudogap</a:t>
            </a:r>
            <a:endParaRPr kumimoji="1" lang="ja-JP" altLang="en-US" sz="3200" b="1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94829B-850E-4CC4-8D6D-D3B90DEA1C2D}"/>
              </a:ext>
            </a:extLst>
          </p:cNvPr>
          <p:cNvGrpSpPr>
            <a:grpSpLocks noChangeAspect="1"/>
          </p:cNvGrpSpPr>
          <p:nvPr/>
        </p:nvGrpSpPr>
        <p:grpSpPr>
          <a:xfrm>
            <a:off x="1143823" y="2039331"/>
            <a:ext cx="1260527" cy="1260290"/>
            <a:chOff x="4446913" y="3765435"/>
            <a:chExt cx="2691801" cy="269129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8478BD0-5300-4DBE-8FF9-7B0D83CC01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43" name="円弧 42">
                <a:extLst>
                  <a:ext uri="{FF2B5EF4-FFF2-40B4-BE49-F238E27FC236}">
                    <a16:creationId xmlns:a16="http://schemas.microsoft.com/office/drawing/2014/main" id="{AE41CB33-86D3-40EA-BBA6-129CFE98DD5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円弧 43">
                <a:extLst>
                  <a:ext uri="{FF2B5EF4-FFF2-40B4-BE49-F238E27FC236}">
                    <a16:creationId xmlns:a16="http://schemas.microsoft.com/office/drawing/2014/main" id="{40B48DD2-9702-4A05-B126-9A0215A535D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二等辺三角形 44">
                <a:extLst>
                  <a:ext uri="{FF2B5EF4-FFF2-40B4-BE49-F238E27FC236}">
                    <a16:creationId xmlns:a16="http://schemas.microsoft.com/office/drawing/2014/main" id="{4CD423E9-4D35-4070-BB17-52956176C4C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二等辺三角形 45">
                <a:extLst>
                  <a:ext uri="{FF2B5EF4-FFF2-40B4-BE49-F238E27FC236}">
                    <a16:creationId xmlns:a16="http://schemas.microsoft.com/office/drawing/2014/main" id="{791AE42A-3830-41B4-BD69-94399B732C9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CBC72F5-C754-447E-AB8D-33E6F0636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7"/>
              <a:ext cx="912641" cy="632637"/>
              <a:chOff x="3777377" y="2221111"/>
              <a:chExt cx="1198884" cy="831059"/>
            </a:xfrm>
          </p:grpSpPr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0D016073-10E8-43A5-AEE4-ECDB3BCD464E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7E3B4F82-9473-4A3E-AB56-71047E67396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4AD0A43C-7CC2-45C6-81A0-9FD12BED4E99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二等辺三角形 41">
                <a:extLst>
                  <a:ext uri="{FF2B5EF4-FFF2-40B4-BE49-F238E27FC236}">
                    <a16:creationId xmlns:a16="http://schemas.microsoft.com/office/drawing/2014/main" id="{050A80A9-9720-4936-937F-3DBB863CE903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3CE05FE-0C74-4763-A956-E254D9965A28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EC41C5BA-FEEC-430B-9DA7-70631541F70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4D1180D2-0375-47CF-B6DB-006891C4A312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二等辺三角形 36">
                <a:extLst>
                  <a:ext uri="{FF2B5EF4-FFF2-40B4-BE49-F238E27FC236}">
                    <a16:creationId xmlns:a16="http://schemas.microsoft.com/office/drawing/2014/main" id="{98E889CF-AC86-4700-ABC6-CCE88A1F7DDB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118F27E4-BFB7-4AFA-BD8D-B4CE4FB96E60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144A4D2-ED7A-46C7-92CD-92E79D45E649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31" name="円弧 30">
                <a:extLst>
                  <a:ext uri="{FF2B5EF4-FFF2-40B4-BE49-F238E27FC236}">
                    <a16:creationId xmlns:a16="http://schemas.microsoft.com/office/drawing/2014/main" id="{98280C9A-0689-4DA7-B0BC-4126432103D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1D070B8E-09CA-477F-A9CF-238A362E7D8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二等辺三角形 32">
                <a:extLst>
                  <a:ext uri="{FF2B5EF4-FFF2-40B4-BE49-F238E27FC236}">
                    <a16:creationId xmlns:a16="http://schemas.microsoft.com/office/drawing/2014/main" id="{A764E811-4A84-4CBF-B651-6D764D2382E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二等辺三角形 33">
                <a:extLst>
                  <a:ext uri="{FF2B5EF4-FFF2-40B4-BE49-F238E27FC236}">
                    <a16:creationId xmlns:a16="http://schemas.microsoft.com/office/drawing/2014/main" id="{F90D0A81-D2F8-4715-975A-78BECDA09D66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740C8D9-39F4-43E1-8A65-B1CA055C1F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51B71309-C5E9-4554-80A2-93CFBDC0D34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A1BB68E6-4475-4073-9F20-AEC2D5BC3559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二等辺三角形 28">
                <a:extLst>
                  <a:ext uri="{FF2B5EF4-FFF2-40B4-BE49-F238E27FC236}">
                    <a16:creationId xmlns:a16="http://schemas.microsoft.com/office/drawing/2014/main" id="{6A488AC8-A2F8-4E58-82FA-B16C0E094724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二等辺三角形 29">
                <a:extLst>
                  <a:ext uri="{FF2B5EF4-FFF2-40B4-BE49-F238E27FC236}">
                    <a16:creationId xmlns:a16="http://schemas.microsoft.com/office/drawing/2014/main" id="{A68392BE-7453-4D18-BFE3-9958823F9738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44D5358-2A03-4D19-9D3E-3C63A6AC0E4C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2367DA5D-5866-4611-B9B7-684EA364C507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EEE7B61F-E76B-44A0-AA90-D36C1DFB871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二等辺三角形 24">
                <a:extLst>
                  <a:ext uri="{FF2B5EF4-FFF2-40B4-BE49-F238E27FC236}">
                    <a16:creationId xmlns:a16="http://schemas.microsoft.com/office/drawing/2014/main" id="{267855F6-F31C-4B5F-ACBD-B4781B0A9BB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B824FF04-8124-430D-98CA-967B4A96C612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302F8ED-D769-42B5-9703-9A7B491E4388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19" name="円弧 18">
                <a:extLst>
                  <a:ext uri="{FF2B5EF4-FFF2-40B4-BE49-F238E27FC236}">
                    <a16:creationId xmlns:a16="http://schemas.microsoft.com/office/drawing/2014/main" id="{59B895C4-8F79-4058-9B72-C36C063BAF66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" name="円弧 19">
                <a:extLst>
                  <a:ext uri="{FF2B5EF4-FFF2-40B4-BE49-F238E27FC236}">
                    <a16:creationId xmlns:a16="http://schemas.microsoft.com/office/drawing/2014/main" id="{5544B559-1167-4819-8259-D964F959EA4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二等辺三角形 20">
                <a:extLst>
                  <a:ext uri="{FF2B5EF4-FFF2-40B4-BE49-F238E27FC236}">
                    <a16:creationId xmlns:a16="http://schemas.microsoft.com/office/drawing/2014/main" id="{CD418A23-EFC4-4602-AEF7-B77155F7648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二等辺三角形 21">
                <a:extLst>
                  <a:ext uri="{FF2B5EF4-FFF2-40B4-BE49-F238E27FC236}">
                    <a16:creationId xmlns:a16="http://schemas.microsoft.com/office/drawing/2014/main" id="{FE507707-B27D-4E80-AD42-D7B67FA56EA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C36D3DD-23F0-4192-BB01-9404BE4867D9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1" cy="632637"/>
              <a:chOff x="3777377" y="2221111"/>
              <a:chExt cx="1198884" cy="831059"/>
            </a:xfrm>
          </p:grpSpPr>
          <p:sp>
            <p:nvSpPr>
              <p:cNvPr id="15" name="円弧 14">
                <a:extLst>
                  <a:ext uri="{FF2B5EF4-FFF2-40B4-BE49-F238E27FC236}">
                    <a16:creationId xmlns:a16="http://schemas.microsoft.com/office/drawing/2014/main" id="{E0E50672-601B-4C3C-AB15-8901E501BFF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" name="円弧 15">
                <a:extLst>
                  <a:ext uri="{FF2B5EF4-FFF2-40B4-BE49-F238E27FC236}">
                    <a16:creationId xmlns:a16="http://schemas.microsoft.com/office/drawing/2014/main" id="{14BABB8E-8A66-40ED-80D4-41693182322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二等辺三角形 16">
                <a:extLst>
                  <a:ext uri="{FF2B5EF4-FFF2-40B4-BE49-F238E27FC236}">
                    <a16:creationId xmlns:a16="http://schemas.microsoft.com/office/drawing/2014/main" id="{B862DDB4-DE06-4B62-9B23-C6548FC8708E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AF3A44F3-D9F9-49A4-9E95-7E9A04E734A9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FD257A-722C-45E0-9B89-202DA740B5A2}"/>
              </a:ext>
            </a:extLst>
          </p:cNvPr>
          <p:cNvSpPr txBox="1"/>
          <p:nvPr/>
        </p:nvSpPr>
        <p:spPr>
          <a:xfrm>
            <a:off x="8574471" y="938292"/>
            <a:ext cx="361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2060"/>
                </a:solidFill>
              </a:rPr>
              <a:t>MK, Koide, </a:t>
            </a:r>
            <a:r>
              <a:rPr kumimoji="1" lang="en-US" altLang="ja-JP" dirty="0" err="1">
                <a:solidFill>
                  <a:srgbClr val="002060"/>
                </a:solidFill>
              </a:rPr>
              <a:t>Kunihiro</a:t>
            </a:r>
            <a:r>
              <a:rPr kumimoji="1" lang="en-US" altLang="ja-JP" dirty="0">
                <a:solidFill>
                  <a:srgbClr val="002060"/>
                </a:solidFill>
              </a:rPr>
              <a:t>, </a:t>
            </a:r>
            <a:r>
              <a:rPr kumimoji="1" lang="en-US" altLang="ja-JP" dirty="0" err="1">
                <a:solidFill>
                  <a:srgbClr val="002060"/>
                </a:solidFill>
              </a:rPr>
              <a:t>Nemoto</a:t>
            </a:r>
            <a:r>
              <a:rPr kumimoji="1" lang="en-US" altLang="ja-JP" dirty="0">
                <a:solidFill>
                  <a:srgbClr val="002060"/>
                </a:solidFill>
              </a:rPr>
              <a:t>, ’03, ‘05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53A736CA-67F5-48F2-9EAB-B35E790C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3" y="3679505"/>
            <a:ext cx="4306401" cy="2561963"/>
          </a:xfrm>
          <a:prstGeom prst="rect">
            <a:avLst/>
          </a:prstGeom>
        </p:spPr>
      </p:pic>
      <p:sp>
        <p:nvSpPr>
          <p:cNvPr id="49" name="矢印: 下 48">
            <a:extLst>
              <a:ext uri="{FF2B5EF4-FFF2-40B4-BE49-F238E27FC236}">
                <a16:creationId xmlns:a16="http://schemas.microsoft.com/office/drawing/2014/main" id="{6615792D-1603-4020-BFAD-04838EDD47E4}"/>
              </a:ext>
            </a:extLst>
          </p:cNvPr>
          <p:cNvSpPr/>
          <p:nvPr/>
        </p:nvSpPr>
        <p:spPr>
          <a:xfrm rot="16200000">
            <a:off x="2295081" y="2435492"/>
            <a:ext cx="852335" cy="477228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47D40AA-A1E8-48DD-AB48-B26A8036534F}"/>
              </a:ext>
            </a:extLst>
          </p:cNvPr>
          <p:cNvSpPr txBox="1"/>
          <p:nvPr/>
        </p:nvSpPr>
        <p:spPr>
          <a:xfrm>
            <a:off x="3008755" y="206368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Specific </a:t>
            </a:r>
            <a:r>
              <a:rPr lang="en-US" altLang="ja-JP" sz="2800" dirty="0"/>
              <a:t>heat</a:t>
            </a:r>
            <a:endParaRPr kumimoji="1" lang="ja-JP" altLang="en-US" sz="2800" dirty="0"/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2FDE48E-6B64-4369-9031-DFD101D37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39"/>
          <a:stretch/>
        </p:blipFill>
        <p:spPr>
          <a:xfrm>
            <a:off x="6245622" y="2007569"/>
            <a:ext cx="3116327" cy="88155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C94F7BF-8909-49D4-BAFD-7CA097FFD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72" y="3607068"/>
            <a:ext cx="4420030" cy="2634400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=&#10;\end{align*}&lt;/body&gt;&#10;  &lt;fcolor&gt;FF000000&lt;/fcolor&gt;&#10;  &lt;bcolor&gt;FFFFFFFF&lt;/bcolor&gt;&#10;  &lt;transparent&gt;True&lt;/transparent&gt;&#10;  &lt;resolution&gt;1800&lt;/resolution&gt;&#10;  &lt;imageh&gt;173&lt;/imageh&gt;&#10;  &lt;imagew&gt;41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70CAFDB-9FF8-4DDD-866B-6F2511B9C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9" y="2475274"/>
            <a:ext cx="669279" cy="27766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BC74F17-182A-459C-B837-A8F5AEA2B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2"/>
          <a:stretch/>
        </p:blipFill>
        <p:spPr>
          <a:xfrm>
            <a:off x="7232487" y="2876450"/>
            <a:ext cx="3490043" cy="830997"/>
          </a:xfrm>
          <a:prstGeom prst="rect">
            <a:avLst/>
          </a:prstGeom>
        </p:spPr>
      </p:pic>
      <p:pic>
        <p:nvPicPr>
          <p:cNvPr id="6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c = -T \frac{\partial^2 \Omega}{\partial T^2}&#10;\end{align*}&lt;/body&gt;&#10;  &lt;fcolor&gt;FF000000&lt;/fcolor&gt;&#10;  &lt;bcolor&gt;FFFFFFFF&lt;/bcolor&gt;&#10;  &lt;transparent&gt;True&lt;/transparent&gt;&#10;  &lt;resolution&gt;1800&lt;/resolution&gt;&#10;  &lt;imageh&gt;547&lt;/imageh&gt;&#10;  &lt;imagew&gt;127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CDA79B4-3E63-43B5-BB56-2520DF51E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14" y="2658088"/>
            <a:ext cx="1345142" cy="578908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E02891E-D197-4214-925E-8AA2729917A7}"/>
              </a:ext>
            </a:extLst>
          </p:cNvPr>
          <p:cNvSpPr txBox="1"/>
          <p:nvPr/>
        </p:nvSpPr>
        <p:spPr>
          <a:xfrm rot="16200000">
            <a:off x="5275492" y="4539452"/>
            <a:ext cx="218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density of states</a:t>
            </a:r>
            <a:endParaRPr kumimoji="1" lang="ja-JP" altLang="en-US" sz="2400" dirty="0"/>
          </a:p>
        </p:txBody>
      </p:sp>
      <p:pic>
        <p:nvPicPr>
          <p:cNvPr id="6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08DF82D8-87F1-4094-B36A-36E2186D6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6" y="5952543"/>
            <a:ext cx="1272117" cy="577850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1DCB756-22D9-46FA-9A36-70F610C386B4}"/>
              </a:ext>
            </a:extLst>
          </p:cNvPr>
          <p:cNvSpPr txBox="1"/>
          <p:nvPr/>
        </p:nvSpPr>
        <p:spPr>
          <a:xfrm>
            <a:off x="10240883" y="4854417"/>
            <a:ext cx="182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0000"/>
                </a:solidFill>
              </a:rPr>
              <a:t>Depression </a:t>
            </a:r>
          </a:p>
          <a:p>
            <a:pPr algn="l"/>
            <a:r>
              <a:rPr kumimoji="1" lang="en-US" altLang="ja-JP" sz="2000" dirty="0">
                <a:solidFill>
                  <a:srgbClr val="FF0000"/>
                </a:solidFill>
              </a:rPr>
              <a:t>in DoS </a:t>
            </a:r>
            <a:r>
              <a:rPr lang="en-US" altLang="ja-JP" sz="2000" dirty="0">
                <a:solidFill>
                  <a:srgbClr val="FF0000"/>
                </a:solidFill>
              </a:rPr>
              <a:t>above Tc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1672BCC5-C618-48A9-BCCB-97F1FEE52D4E}"/>
              </a:ext>
            </a:extLst>
          </p:cNvPr>
          <p:cNvSpPr/>
          <p:nvPr/>
        </p:nvSpPr>
        <p:spPr>
          <a:xfrm rot="17627794" flipV="1">
            <a:off x="9757481" y="4984901"/>
            <a:ext cx="432139" cy="393777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34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AFFDB308-47D1-4A3E-9E35-50B83ED66594}"/>
              </a:ext>
            </a:extLst>
          </p:cNvPr>
          <p:cNvSpPr/>
          <p:nvPr/>
        </p:nvSpPr>
        <p:spPr>
          <a:xfrm>
            <a:off x="1445760" y="1058985"/>
            <a:ext cx="8409440" cy="1481415"/>
          </a:xfrm>
          <a:prstGeom prst="roundRect">
            <a:avLst>
              <a:gd name="adj" fmla="val 10497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75C49A2-3836-4377-937B-813BC8F8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Photon Self-Energy: Precursor of CSC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d^4\Gamma}{dk^4} = \frac{\alpha}{12\pi^4} \frac1{k^2} \frac1{e^{\beta\omega-1}} {\rm Im}\Pi^{R\mu}_\mu(k)&#10;\end{align*}&lt;/body&gt;&#10;  &lt;fcolor&gt;FF000000&lt;/fcolor&gt;&#10;  &lt;bcolor&gt;FFFFFFFF&lt;/bcolor&gt;&#10;  &lt;transparent&gt;True&lt;/transparent&gt;&#10;  &lt;resolution&gt;1800&lt;/resolution&gt;&#10;  &lt;imageh&gt;547&lt;/imageh&gt;&#10;  &lt;imagew&gt;3411&lt;/imagew&gt;&#10;  &lt;scale&gt;50&lt;/scale&gt;&#10;  &lt;cursor&gt;101&lt;/cursor&gt;&#10;&lt;/TeXTeX&gt;">
            <a:extLst>
              <a:ext uri="{FF2B5EF4-FFF2-40B4-BE49-F238E27FC236}">
                <a16:creationId xmlns:a16="http://schemas.microsoft.com/office/drawing/2014/main" id="{7F1CF1A8-337C-47B1-B711-D36F087DE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85" y="1706975"/>
            <a:ext cx="3609975" cy="57890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B025F2-F1F4-4686-8B9B-E9D4C5AE0153}"/>
              </a:ext>
            </a:extLst>
          </p:cNvPr>
          <p:cNvSpPr txBox="1"/>
          <p:nvPr/>
        </p:nvSpPr>
        <p:spPr>
          <a:xfrm>
            <a:off x="1620439" y="1117373"/>
            <a:ext cx="422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Dilepton Production Rate</a:t>
            </a:r>
            <a:endParaRPr kumimoji="1" lang="ja-JP" altLang="en-US" sz="2800" b="1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47A38E0-0200-42AC-AFE6-CC7D60C9B5D9}"/>
              </a:ext>
            </a:extLst>
          </p:cNvPr>
          <p:cNvSpPr/>
          <p:nvPr/>
        </p:nvSpPr>
        <p:spPr>
          <a:xfrm>
            <a:off x="7290615" y="1605572"/>
            <a:ext cx="853726" cy="6438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A8EF269-FC60-4C8D-B395-6182491B2182}"/>
              </a:ext>
            </a:extLst>
          </p:cNvPr>
          <p:cNvSpPr/>
          <p:nvPr/>
        </p:nvSpPr>
        <p:spPr>
          <a:xfrm>
            <a:off x="7389515" y="1541251"/>
            <a:ext cx="655926" cy="769441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2F438D86-18DA-403C-92E7-FBD0099CB0FB}"/>
              </a:ext>
            </a:extLst>
          </p:cNvPr>
          <p:cNvSpPr/>
          <p:nvPr/>
        </p:nvSpPr>
        <p:spPr>
          <a:xfrm rot="3109050" flipH="1">
            <a:off x="7361176" y="1692551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5A50427F-F9A4-4047-A9F9-7AB09E110252}"/>
              </a:ext>
            </a:extLst>
          </p:cNvPr>
          <p:cNvSpPr/>
          <p:nvPr/>
        </p:nvSpPr>
        <p:spPr>
          <a:xfrm rot="18490950" flipH="1" flipV="1">
            <a:off x="8025359" y="1692685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2B745A8-E1B6-436B-9A24-931FB490B664}"/>
              </a:ext>
            </a:extLst>
          </p:cNvPr>
          <p:cNvSpPr/>
          <p:nvPr/>
        </p:nvSpPr>
        <p:spPr>
          <a:xfrm rot="3109050" flipV="1">
            <a:off x="8022544" y="2101399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B08B6ABF-A76D-43E6-B803-47BAD1CC2E51}"/>
              </a:ext>
            </a:extLst>
          </p:cNvPr>
          <p:cNvSpPr/>
          <p:nvPr/>
        </p:nvSpPr>
        <p:spPr>
          <a:xfrm rot="18490950">
            <a:off x="7359394" y="2096720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FDC6641-AD0C-4FD5-A923-55E8FA3793B2}"/>
              </a:ext>
            </a:extLst>
          </p:cNvPr>
          <p:cNvGrpSpPr>
            <a:grpSpLocks noChangeAspect="1"/>
          </p:cNvGrpSpPr>
          <p:nvPr/>
        </p:nvGrpSpPr>
        <p:grpSpPr>
          <a:xfrm>
            <a:off x="6734339" y="1849000"/>
            <a:ext cx="557298" cy="196555"/>
            <a:chOff x="297042" y="2927997"/>
            <a:chExt cx="2808879" cy="990671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D1BD644-0CF9-486E-AA1D-947CE353192F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524CA967-676F-4690-9C34-ACF842F310A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09A05FCC-F0F5-40F9-8792-BA932C5BC3B7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90613255-C13D-43EC-8CD8-4C2550F1A472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B070EA6F-D811-46A9-B434-D8B9E2A89951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B791A2C1-C517-46DD-9C98-8731C3816011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F0E2779-2D99-432B-95DC-EFCA2AFAF59D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F7D32E1C-6623-4097-947B-3D10DAFD252E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20E358D2-7E67-4938-ABFE-3E339DEDAD65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E90B014-7999-4EAC-B10D-638288380A66}"/>
              </a:ext>
            </a:extLst>
          </p:cNvPr>
          <p:cNvGrpSpPr>
            <a:grpSpLocks noChangeAspect="1"/>
          </p:cNvGrpSpPr>
          <p:nvPr/>
        </p:nvGrpSpPr>
        <p:grpSpPr>
          <a:xfrm>
            <a:off x="8141543" y="1850254"/>
            <a:ext cx="557298" cy="196555"/>
            <a:chOff x="297042" y="2927997"/>
            <a:chExt cx="2808879" cy="990671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D2D7CFF-5F3E-4474-85D2-5A468C41760F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62A882B7-D9FE-41B2-B7D0-1769220C2103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B75BA54B-CF92-433C-B731-4D09FCE9A9F4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A8CBC26-431C-4EC2-9708-4A99FCF2493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65619E86-710C-46A7-927F-161EAF05D057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円弧 25">
                <a:extLst>
                  <a:ext uri="{FF2B5EF4-FFF2-40B4-BE49-F238E27FC236}">
                    <a16:creationId xmlns:a16="http://schemas.microsoft.com/office/drawing/2014/main" id="{10436A0E-D05A-4049-AFA9-FDA8220D8C33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A859643-7825-4204-98C5-C3B8D9273478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0762C7B7-1B10-43BD-8CE6-15AF22E598E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9ED4F465-513D-4379-8DC1-2BF768AD9795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8FDDD78E-7920-493A-BE23-1C9DF3511EE9}"/>
              </a:ext>
            </a:extLst>
          </p:cNvPr>
          <p:cNvCxnSpPr>
            <a:cxnSpLocks/>
          </p:cNvCxnSpPr>
          <p:nvPr/>
        </p:nvCxnSpPr>
        <p:spPr>
          <a:xfrm flipV="1">
            <a:off x="8694182" y="1687156"/>
            <a:ext cx="643720" cy="2646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6EC52D7-0C85-4504-BFD7-71C07709356B}"/>
              </a:ext>
            </a:extLst>
          </p:cNvPr>
          <p:cNvCxnSpPr>
            <a:cxnSpLocks/>
          </p:cNvCxnSpPr>
          <p:nvPr/>
        </p:nvCxnSpPr>
        <p:spPr>
          <a:xfrm>
            <a:off x="8685544" y="1947481"/>
            <a:ext cx="652358" cy="167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56F5C4D-31CF-42F4-AFA5-665CBC4B219C}"/>
                  </a:ext>
                </a:extLst>
              </p:cNvPr>
              <p:cNvSpPr txBox="1"/>
              <p:nvPr/>
            </p:nvSpPr>
            <p:spPr>
              <a:xfrm>
                <a:off x="274239" y="2840264"/>
                <a:ext cx="5009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800" b="1" dirty="0"/>
                  <a:t>Effect of Di-quarks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p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𝝁𝝂</m:t>
                        </m:r>
                      </m:sup>
                    </m:sSup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56F5C4D-31CF-42F4-AFA5-665CBC4B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39" y="2840264"/>
                <a:ext cx="5009898" cy="523220"/>
              </a:xfrm>
              <a:prstGeom prst="rect">
                <a:avLst/>
              </a:prstGeom>
              <a:blipFill>
                <a:blip r:embed="rId3"/>
                <a:stretch>
                  <a:fillRect l="-2190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E4CBEA-EEB5-41B2-83D1-1C355F10C4B1}"/>
              </a:ext>
            </a:extLst>
          </p:cNvPr>
          <p:cNvSpPr txBox="1"/>
          <p:nvPr/>
        </p:nvSpPr>
        <p:spPr>
          <a:xfrm>
            <a:off x="7605498" y="4015543"/>
            <a:ext cx="311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DPR from CFL phase</a:t>
            </a:r>
            <a:endParaRPr kumimoji="1" lang="ja-JP" altLang="en-US" sz="24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971F061-25A1-4553-878A-9132D892FBC7}"/>
              </a:ext>
            </a:extLst>
          </p:cNvPr>
          <p:cNvSpPr txBox="1"/>
          <p:nvPr/>
        </p:nvSpPr>
        <p:spPr>
          <a:xfrm>
            <a:off x="9224712" y="4418036"/>
            <a:ext cx="277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Jaikumar</a:t>
            </a:r>
            <a:r>
              <a:rPr lang="en-US" altLang="ja-JP" dirty="0"/>
              <a:t>, </a:t>
            </a:r>
            <a:r>
              <a:rPr kumimoji="1" lang="en-US" altLang="ja-JP" dirty="0"/>
              <a:t>Rapp, </a:t>
            </a:r>
            <a:r>
              <a:rPr kumimoji="1" lang="en-US" altLang="ja-JP" dirty="0" err="1"/>
              <a:t>Zahed</a:t>
            </a:r>
            <a:r>
              <a:rPr kumimoji="1" lang="en-US" altLang="ja-JP" dirty="0"/>
              <a:t> (</a:t>
            </a:r>
            <a:r>
              <a:rPr lang="en-US" altLang="ja-JP" dirty="0"/>
              <a:t>’02)</a:t>
            </a:r>
            <a:endParaRPr kumimoji="1" lang="ja-JP" altLang="en-US" dirty="0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1ECBF1A3-54BC-46BA-AA78-1218B1BD9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175" y="4713103"/>
            <a:ext cx="2665473" cy="1979929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43273CC0-74E4-4E8C-B654-4675C8129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91" y="3957471"/>
            <a:ext cx="2829779" cy="157755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5403AA-E341-4DC9-B430-8CCC64FAECED}"/>
              </a:ext>
            </a:extLst>
          </p:cNvPr>
          <p:cNvSpPr txBox="1"/>
          <p:nvPr/>
        </p:nvSpPr>
        <p:spPr>
          <a:xfrm>
            <a:off x="400120" y="3501379"/>
            <a:ext cx="29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Aslamasov</a:t>
            </a:r>
            <a:r>
              <a:rPr kumimoji="1" lang="en-US" altLang="ja-JP" sz="2400" dirty="0"/>
              <a:t>-Larkin term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0B09CC-9F4A-4830-B056-2CC5EC8A99C1}"/>
              </a:ext>
            </a:extLst>
          </p:cNvPr>
          <p:cNvSpPr txBox="1"/>
          <p:nvPr/>
        </p:nvSpPr>
        <p:spPr>
          <a:xfrm>
            <a:off x="3546083" y="3498512"/>
            <a:ext cx="272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Maki-Thompson term</a:t>
            </a:r>
            <a:endParaRPr kumimoji="1" lang="ja-JP" altLang="en-US" sz="2400" dirty="0"/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F3DCC1A2-5FEC-491E-BCDD-F0DDEF087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547" y="4027963"/>
            <a:ext cx="2721964" cy="15255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C3D37F-3EAF-48E2-B0C3-3E0A4C26B093}"/>
              </a:ext>
            </a:extLst>
          </p:cNvPr>
          <p:cNvSpPr txBox="1"/>
          <p:nvPr/>
        </p:nvSpPr>
        <p:spPr>
          <a:xfrm>
            <a:off x="1009886" y="5740627"/>
            <a:ext cx="458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Well-known diagrams in metallic SC</a:t>
            </a:r>
          </a:p>
          <a:p>
            <a:pPr algn="ctr"/>
            <a:r>
              <a:rPr lang="en-US" altLang="ja-JP" sz="2400" dirty="0"/>
              <a:t>for describing paraconductivity</a:t>
            </a:r>
            <a:endParaRPr kumimoji="1" lang="ja-JP" altLang="en-US" sz="2400" dirty="0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B0104C42-05D2-47AB-8796-28F4BE5CFBCA}"/>
              </a:ext>
            </a:extLst>
          </p:cNvPr>
          <p:cNvSpPr/>
          <p:nvPr/>
        </p:nvSpPr>
        <p:spPr>
          <a:xfrm>
            <a:off x="8056515" y="5077336"/>
            <a:ext cx="853726" cy="6438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二等辺三角形 112">
            <a:extLst>
              <a:ext uri="{FF2B5EF4-FFF2-40B4-BE49-F238E27FC236}">
                <a16:creationId xmlns:a16="http://schemas.microsoft.com/office/drawing/2014/main" id="{9A61A0D5-E082-4EDE-BF90-B036A8892C2C}"/>
              </a:ext>
            </a:extLst>
          </p:cNvPr>
          <p:cNvSpPr/>
          <p:nvPr/>
        </p:nvSpPr>
        <p:spPr>
          <a:xfrm rot="16200000" flipH="1" flipV="1">
            <a:off x="8447287" y="5045301"/>
            <a:ext cx="44849" cy="64069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二等辺三角形 113">
            <a:extLst>
              <a:ext uri="{FF2B5EF4-FFF2-40B4-BE49-F238E27FC236}">
                <a16:creationId xmlns:a16="http://schemas.microsoft.com/office/drawing/2014/main" id="{DB05DF39-82AE-426F-B208-5DAB7AE6F87F}"/>
              </a:ext>
            </a:extLst>
          </p:cNvPr>
          <p:cNvSpPr/>
          <p:nvPr/>
        </p:nvSpPr>
        <p:spPr>
          <a:xfrm rot="5400000" flipV="1">
            <a:off x="8478856" y="5686168"/>
            <a:ext cx="44849" cy="64069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17E32111-631B-4291-A809-B82964D8FD54}"/>
              </a:ext>
            </a:extLst>
          </p:cNvPr>
          <p:cNvGrpSpPr/>
          <p:nvPr/>
        </p:nvGrpSpPr>
        <p:grpSpPr>
          <a:xfrm>
            <a:off x="7868689" y="5320764"/>
            <a:ext cx="188848" cy="196555"/>
            <a:chOff x="1353452" y="2880284"/>
            <a:chExt cx="951828" cy="990671"/>
          </a:xfrm>
        </p:grpSpPr>
        <p:sp>
          <p:nvSpPr>
            <p:cNvPr id="124" name="円弧 123">
              <a:extLst>
                <a:ext uri="{FF2B5EF4-FFF2-40B4-BE49-F238E27FC236}">
                  <a16:creationId xmlns:a16="http://schemas.microsoft.com/office/drawing/2014/main" id="{277AB8DE-42CD-4EBA-BA20-8619C5A46812}"/>
                </a:ext>
              </a:extLst>
            </p:cNvPr>
            <p:cNvSpPr/>
            <p:nvPr/>
          </p:nvSpPr>
          <p:spPr>
            <a:xfrm flipH="1">
              <a:off x="1353452" y="3095047"/>
              <a:ext cx="483406" cy="775908"/>
            </a:xfrm>
            <a:prstGeom prst="arc">
              <a:avLst>
                <a:gd name="adj1" fmla="val 12287645"/>
                <a:gd name="adj2" fmla="val 203005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5" name="円弧 124">
              <a:extLst>
                <a:ext uri="{FF2B5EF4-FFF2-40B4-BE49-F238E27FC236}">
                  <a16:creationId xmlns:a16="http://schemas.microsoft.com/office/drawing/2014/main" id="{ABAC1472-BDEB-4009-8EC5-F6C5CB603113}"/>
                </a:ext>
              </a:extLst>
            </p:cNvPr>
            <p:cNvSpPr/>
            <p:nvPr/>
          </p:nvSpPr>
          <p:spPr>
            <a:xfrm flipH="1" flipV="1">
              <a:off x="1821874" y="2880284"/>
              <a:ext cx="483406" cy="775907"/>
            </a:xfrm>
            <a:prstGeom prst="arc">
              <a:avLst>
                <a:gd name="adj1" fmla="val 12194826"/>
                <a:gd name="adj2" fmla="val 201374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A11B9089-E91D-4192-8B68-BC33F01A7862}"/>
              </a:ext>
            </a:extLst>
          </p:cNvPr>
          <p:cNvGrpSpPr/>
          <p:nvPr/>
        </p:nvGrpSpPr>
        <p:grpSpPr>
          <a:xfrm>
            <a:off x="7684499" y="5320764"/>
            <a:ext cx="187970" cy="196555"/>
            <a:chOff x="1353452" y="2880284"/>
            <a:chExt cx="947400" cy="990671"/>
          </a:xfrm>
        </p:grpSpPr>
        <p:sp>
          <p:nvSpPr>
            <p:cNvPr id="122" name="円弧 121">
              <a:extLst>
                <a:ext uri="{FF2B5EF4-FFF2-40B4-BE49-F238E27FC236}">
                  <a16:creationId xmlns:a16="http://schemas.microsoft.com/office/drawing/2014/main" id="{5FD77A66-73E4-421D-97BE-1E85B67B9B21}"/>
                </a:ext>
              </a:extLst>
            </p:cNvPr>
            <p:cNvSpPr/>
            <p:nvPr/>
          </p:nvSpPr>
          <p:spPr>
            <a:xfrm flipH="1">
              <a:off x="1353452" y="3095047"/>
              <a:ext cx="483406" cy="775908"/>
            </a:xfrm>
            <a:prstGeom prst="arc">
              <a:avLst>
                <a:gd name="adj1" fmla="val 12287645"/>
                <a:gd name="adj2" fmla="val 203005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3" name="円弧 122">
              <a:extLst>
                <a:ext uri="{FF2B5EF4-FFF2-40B4-BE49-F238E27FC236}">
                  <a16:creationId xmlns:a16="http://schemas.microsoft.com/office/drawing/2014/main" id="{F0353E9A-CEAB-48D1-937D-127FC32E1430}"/>
                </a:ext>
              </a:extLst>
            </p:cNvPr>
            <p:cNvSpPr/>
            <p:nvPr/>
          </p:nvSpPr>
          <p:spPr>
            <a:xfrm flipH="1" flipV="1">
              <a:off x="1817446" y="2880284"/>
              <a:ext cx="483406" cy="775907"/>
            </a:xfrm>
            <a:prstGeom prst="arc">
              <a:avLst>
                <a:gd name="adj1" fmla="val 12194826"/>
                <a:gd name="adj2" fmla="val 201374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C4F94C3-E1E1-439C-8126-5EC0D2BB1BCE}"/>
              </a:ext>
            </a:extLst>
          </p:cNvPr>
          <p:cNvGrpSpPr>
            <a:grpSpLocks noChangeAspect="1"/>
          </p:cNvGrpSpPr>
          <p:nvPr/>
        </p:nvGrpSpPr>
        <p:grpSpPr>
          <a:xfrm>
            <a:off x="8907443" y="5322018"/>
            <a:ext cx="372229" cy="196555"/>
            <a:chOff x="297042" y="2927997"/>
            <a:chExt cx="1876100" cy="99067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C7571251-A128-461C-AD91-A90E58D3DD25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32" name="円弧 131">
                <a:extLst>
                  <a:ext uri="{FF2B5EF4-FFF2-40B4-BE49-F238E27FC236}">
                    <a16:creationId xmlns:a16="http://schemas.microsoft.com/office/drawing/2014/main" id="{2D1DD06B-6989-4C78-8E61-E1CB0296C7D4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3" name="円弧 132">
                <a:extLst>
                  <a:ext uri="{FF2B5EF4-FFF2-40B4-BE49-F238E27FC236}">
                    <a16:creationId xmlns:a16="http://schemas.microsoft.com/office/drawing/2014/main" id="{E0DAFDCD-CCA1-4275-8D9E-E5822C30EA36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B2463327-A245-44BE-AAF3-448744A51DCD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30" name="円弧 129">
                <a:extLst>
                  <a:ext uri="{FF2B5EF4-FFF2-40B4-BE49-F238E27FC236}">
                    <a16:creationId xmlns:a16="http://schemas.microsoft.com/office/drawing/2014/main" id="{CA4AE775-FAFD-46C1-8D96-825E8697FDBC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1" name="円弧 130">
                <a:extLst>
                  <a:ext uri="{FF2B5EF4-FFF2-40B4-BE49-F238E27FC236}">
                    <a16:creationId xmlns:a16="http://schemas.microsoft.com/office/drawing/2014/main" id="{C2D06AC1-3AE8-44A7-B186-C71CC1A285A7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2356A5BC-9BA0-4894-89F9-D21471AC7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50" y="4849317"/>
            <a:ext cx="193675" cy="185208"/>
          </a:xfrm>
          <a:prstGeom prst="rect">
            <a:avLst/>
          </a:prstGeom>
        </p:spPr>
      </p:pic>
      <p:pic>
        <p:nvPicPr>
          <p:cNvPr id="13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357424F-4695-4016-AE29-A63CF6133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33" y="5764981"/>
            <a:ext cx="193675" cy="185208"/>
          </a:xfrm>
          <a:prstGeom prst="rect">
            <a:avLst/>
          </a:prstGeom>
        </p:spPr>
      </p:pic>
      <p:sp>
        <p:nvSpPr>
          <p:cNvPr id="139" name="角丸四角形 27">
            <a:extLst>
              <a:ext uri="{FF2B5EF4-FFF2-40B4-BE49-F238E27FC236}">
                <a16:creationId xmlns:a16="http://schemas.microsoft.com/office/drawing/2014/main" id="{2B051115-F7FE-4017-955F-53C035C39AB9}"/>
              </a:ext>
            </a:extLst>
          </p:cNvPr>
          <p:cNvSpPr/>
          <p:nvPr/>
        </p:nvSpPr>
        <p:spPr>
          <a:xfrm>
            <a:off x="7480159" y="3957471"/>
            <a:ext cx="4623854" cy="2808972"/>
          </a:xfrm>
          <a:prstGeom prst="roundRect">
            <a:avLst>
              <a:gd name="adj" fmla="val 7385"/>
            </a:avLst>
          </a:prstGeom>
          <a:noFill/>
          <a:ln w="1905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40" name="矢印: 左右 139">
            <a:extLst>
              <a:ext uri="{FF2B5EF4-FFF2-40B4-BE49-F238E27FC236}">
                <a16:creationId xmlns:a16="http://schemas.microsoft.com/office/drawing/2014/main" id="{D727B9C0-486B-4A1B-BDF1-A5664331B8C9}"/>
              </a:ext>
            </a:extLst>
          </p:cNvPr>
          <p:cNvSpPr/>
          <p:nvPr/>
        </p:nvSpPr>
        <p:spPr>
          <a:xfrm>
            <a:off x="6411945" y="4342851"/>
            <a:ext cx="1027667" cy="739754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e^+\\ e^-&#10;\end{align*}&lt;/body&gt;&#10;  &lt;fcolor&gt;FF000000&lt;/fcolor&gt;&#10;  &lt;bcolor&gt;FFFFFFFF&lt;/bcolor&gt;&#10;  &lt;transparent&gt;True&lt;/transparent&gt;&#10;  &lt;resolution&gt;1800&lt;/resolution&gt;&#10;  &lt;imageh&gt;662&lt;/imageh&gt;&#10;  &lt;imagew&gt;246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E74D2E72-D8D8-4ED0-8D9E-9D50B0E81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43" y="1526180"/>
            <a:ext cx="260350" cy="7006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mu&#10;\end{align*}&lt;/body&gt;&#10;  &lt;fcolor&gt;FF000000&lt;/fcolor&gt;&#10;  &lt;bcolor&gt;FFFFFFFF&lt;/bcolor&gt;&#10;  &lt;transparent&gt;True&lt;/transparent&gt;&#10;  &lt;resolution&gt;1800&lt;/resolution&gt;&#10;  &lt;imageh&gt;230&lt;/imageh&gt;&#10;  &lt;imagew&gt;24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FC62524-5920-4A34-ABF3-8847670AAC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76" y="1586951"/>
            <a:ext cx="263525" cy="243417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nu&#10;\end{align*}&lt;/body&gt;&#10;  &lt;fcolor&gt;FF000000&lt;/fcolor&gt;&#10;  &lt;bcolor&gt;FFFFFFFF&lt;/bcolor&gt;&#10;  &lt;transparent&gt;True&lt;/transparent&gt;&#10;  &lt;resolution&gt;1800&lt;/resolution&gt;&#10;  &lt;imageh&gt;230&lt;/imageh&gt;&#10;  &lt;imagew&gt;23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BB4AA200-756D-47E3-B345-3C8AC13C3B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15" y="1572193"/>
            <a:ext cx="252942" cy="2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DE94081-61A4-485B-A810-725A93DF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Beam-Energy Scan in Heavy-Ion Collisions</a:t>
            </a:r>
            <a:endParaRPr kumimoji="1" lang="ja-JP" altLang="en-US" dirty="0"/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8294A786-8FDF-4F37-BB43-2A913BD98527}"/>
              </a:ext>
            </a:extLst>
          </p:cNvPr>
          <p:cNvSpPr/>
          <p:nvPr/>
        </p:nvSpPr>
        <p:spPr>
          <a:xfrm>
            <a:off x="907779" y="1632323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46">
            <a:extLst>
              <a:ext uri="{FF2B5EF4-FFF2-40B4-BE49-F238E27FC236}">
                <a16:creationId xmlns:a16="http://schemas.microsoft.com/office/drawing/2014/main" id="{CC116495-AF69-4833-9A22-82E92195D596}"/>
              </a:ext>
            </a:extLst>
          </p:cNvPr>
          <p:cNvSpPr/>
          <p:nvPr/>
        </p:nvSpPr>
        <p:spPr>
          <a:xfrm>
            <a:off x="3427508" y="4929878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弧 219">
            <a:extLst>
              <a:ext uri="{FF2B5EF4-FFF2-40B4-BE49-F238E27FC236}">
                <a16:creationId xmlns:a16="http://schemas.microsoft.com/office/drawing/2014/main" id="{BAB5E824-65C0-416A-9886-BA3823F7DBCC}"/>
              </a:ext>
            </a:extLst>
          </p:cNvPr>
          <p:cNvSpPr/>
          <p:nvPr/>
        </p:nvSpPr>
        <p:spPr>
          <a:xfrm>
            <a:off x="-2139855" y="3701153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5DF01B24-B694-428A-8097-98E252EAA191}"/>
              </a:ext>
            </a:extLst>
          </p:cNvPr>
          <p:cNvSpPr/>
          <p:nvPr/>
        </p:nvSpPr>
        <p:spPr>
          <a:xfrm>
            <a:off x="909733" y="5901428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818D4FEA-F5BD-4E89-AFFF-F6DF754C8D5E}"/>
              </a:ext>
            </a:extLst>
          </p:cNvPr>
          <p:cNvCxnSpPr/>
          <p:nvPr/>
        </p:nvCxnSpPr>
        <p:spPr>
          <a:xfrm rot="5400000" flipH="1" flipV="1">
            <a:off x="-1257998" y="3862284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4" name="円/楕円 654">
            <a:extLst>
              <a:ext uri="{FF2B5EF4-FFF2-40B4-BE49-F238E27FC236}">
                <a16:creationId xmlns:a16="http://schemas.microsoft.com/office/drawing/2014/main" id="{D90965E6-CCF9-4F97-A637-0E9855BD3633}"/>
              </a:ext>
            </a:extLst>
          </p:cNvPr>
          <p:cNvSpPr/>
          <p:nvPr/>
        </p:nvSpPr>
        <p:spPr>
          <a:xfrm>
            <a:off x="1639983" y="5445815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55">
            <a:extLst>
              <a:ext uri="{FF2B5EF4-FFF2-40B4-BE49-F238E27FC236}">
                <a16:creationId xmlns:a16="http://schemas.microsoft.com/office/drawing/2014/main" id="{63A7E347-B5A5-45BD-8D99-F7028E35F7EC}"/>
              </a:ext>
            </a:extLst>
          </p:cNvPr>
          <p:cNvSpPr/>
          <p:nvPr/>
        </p:nvSpPr>
        <p:spPr>
          <a:xfrm>
            <a:off x="1820958" y="56426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6">
            <a:extLst>
              <a:ext uri="{FF2B5EF4-FFF2-40B4-BE49-F238E27FC236}">
                <a16:creationId xmlns:a16="http://schemas.microsoft.com/office/drawing/2014/main" id="{BDCE3EB2-94E4-4C6D-BA1C-2BDAA08CA458}"/>
              </a:ext>
            </a:extLst>
          </p:cNvPr>
          <p:cNvSpPr/>
          <p:nvPr/>
        </p:nvSpPr>
        <p:spPr>
          <a:xfrm>
            <a:off x="1705070" y="5606153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7">
            <a:extLst>
              <a:ext uri="{FF2B5EF4-FFF2-40B4-BE49-F238E27FC236}">
                <a16:creationId xmlns:a16="http://schemas.microsoft.com/office/drawing/2014/main" id="{9164AB26-35E8-47AB-893E-6DDD869EFB2E}"/>
              </a:ext>
            </a:extLst>
          </p:cNvPr>
          <p:cNvSpPr/>
          <p:nvPr/>
        </p:nvSpPr>
        <p:spPr>
          <a:xfrm>
            <a:off x="1798733" y="55109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8">
            <a:extLst>
              <a:ext uri="{FF2B5EF4-FFF2-40B4-BE49-F238E27FC236}">
                <a16:creationId xmlns:a16="http://schemas.microsoft.com/office/drawing/2014/main" id="{B849662D-AB49-47C1-932D-A8189D9FF07F}"/>
              </a:ext>
            </a:extLst>
          </p:cNvPr>
          <p:cNvSpPr/>
          <p:nvPr/>
        </p:nvSpPr>
        <p:spPr>
          <a:xfrm>
            <a:off x="1505045" y="33788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9">
            <a:extLst>
              <a:ext uri="{FF2B5EF4-FFF2-40B4-BE49-F238E27FC236}">
                <a16:creationId xmlns:a16="http://schemas.microsoft.com/office/drawing/2014/main" id="{27962D5A-A11C-4F31-ACB3-BA29E31EDF27}"/>
              </a:ext>
            </a:extLst>
          </p:cNvPr>
          <p:cNvSpPr/>
          <p:nvPr/>
        </p:nvSpPr>
        <p:spPr>
          <a:xfrm>
            <a:off x="1041495" y="499496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0">
            <a:extLst>
              <a:ext uri="{FF2B5EF4-FFF2-40B4-BE49-F238E27FC236}">
                <a16:creationId xmlns:a16="http://schemas.microsoft.com/office/drawing/2014/main" id="{E71D95BA-370F-4D07-83F5-3DACEE60DB81}"/>
              </a:ext>
            </a:extLst>
          </p:cNvPr>
          <p:cNvSpPr/>
          <p:nvPr/>
        </p:nvSpPr>
        <p:spPr>
          <a:xfrm>
            <a:off x="5019770" y="5704578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1">
            <a:extLst>
              <a:ext uri="{FF2B5EF4-FFF2-40B4-BE49-F238E27FC236}">
                <a16:creationId xmlns:a16="http://schemas.microsoft.com/office/drawing/2014/main" id="{104C957A-B45A-417C-AAE3-23DA73AE12EC}"/>
              </a:ext>
            </a:extLst>
          </p:cNvPr>
          <p:cNvSpPr/>
          <p:nvPr/>
        </p:nvSpPr>
        <p:spPr>
          <a:xfrm>
            <a:off x="4751483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2">
            <a:extLst>
              <a:ext uri="{FF2B5EF4-FFF2-40B4-BE49-F238E27FC236}">
                <a16:creationId xmlns:a16="http://schemas.microsoft.com/office/drawing/2014/main" id="{99F5081C-D569-4DC5-95E3-C0E5D60003DB}"/>
              </a:ext>
            </a:extLst>
          </p:cNvPr>
          <p:cNvSpPr/>
          <p:nvPr/>
        </p:nvSpPr>
        <p:spPr>
          <a:xfrm>
            <a:off x="4222845" y="5704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3">
            <a:extLst>
              <a:ext uri="{FF2B5EF4-FFF2-40B4-BE49-F238E27FC236}">
                <a16:creationId xmlns:a16="http://schemas.microsoft.com/office/drawing/2014/main" id="{7D4AAE10-8D40-4887-A9BA-DD9E5A10A214}"/>
              </a:ext>
            </a:extLst>
          </p:cNvPr>
          <p:cNvSpPr/>
          <p:nvPr/>
        </p:nvSpPr>
        <p:spPr>
          <a:xfrm rot="19629234">
            <a:off x="1505045" y="4669528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4">
            <a:extLst>
              <a:ext uri="{FF2B5EF4-FFF2-40B4-BE49-F238E27FC236}">
                <a16:creationId xmlns:a16="http://schemas.microsoft.com/office/drawing/2014/main" id="{422B78C1-281E-4B37-A06D-F03E4EF8E9B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409972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5">
            <a:extLst>
              <a:ext uri="{FF2B5EF4-FFF2-40B4-BE49-F238E27FC236}">
                <a16:creationId xmlns:a16="http://schemas.microsoft.com/office/drawing/2014/main" id="{28EC22E7-C3B4-415A-92BF-0A04EDB4063D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217090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6">
            <a:extLst>
              <a:ext uri="{FF2B5EF4-FFF2-40B4-BE49-F238E27FC236}">
                <a16:creationId xmlns:a16="http://schemas.microsoft.com/office/drawing/2014/main" id="{2F2B24E2-3A0E-4068-B10A-3A2ABF4E237F}"/>
              </a:ext>
            </a:extLst>
          </p:cNvPr>
          <p:cNvSpPr/>
          <p:nvPr/>
        </p:nvSpPr>
        <p:spPr>
          <a:xfrm>
            <a:off x="2563908" y="5123553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7">
            <a:extLst>
              <a:ext uri="{FF2B5EF4-FFF2-40B4-BE49-F238E27FC236}">
                <a16:creationId xmlns:a16="http://schemas.microsoft.com/office/drawing/2014/main" id="{99F33B21-BAA0-4FE7-879C-5289D6FAE0F8}"/>
              </a:ext>
            </a:extLst>
          </p:cNvPr>
          <p:cNvSpPr/>
          <p:nvPr/>
        </p:nvSpPr>
        <p:spPr>
          <a:xfrm>
            <a:off x="2765520" y="5510903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8">
            <a:extLst>
              <a:ext uri="{FF2B5EF4-FFF2-40B4-BE49-F238E27FC236}">
                <a16:creationId xmlns:a16="http://schemas.microsoft.com/office/drawing/2014/main" id="{E216ECE7-4D84-4A9E-A852-4769997A62AC}"/>
              </a:ext>
            </a:extLst>
          </p:cNvPr>
          <p:cNvSpPr/>
          <p:nvPr/>
        </p:nvSpPr>
        <p:spPr>
          <a:xfrm>
            <a:off x="3162395" y="5317228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テキスト ボックス 93">
            <a:extLst>
              <a:ext uri="{FF2B5EF4-FFF2-40B4-BE49-F238E27FC236}">
                <a16:creationId xmlns:a16="http://schemas.microsoft.com/office/drawing/2014/main" id="{36A1B737-613E-49DB-A430-FA935D42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5962364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0" name="テキスト ボックス 94">
            <a:extLst>
              <a:ext uri="{FF2B5EF4-FFF2-40B4-BE49-F238E27FC236}">
                <a16:creationId xmlns:a16="http://schemas.microsoft.com/office/drawing/2014/main" id="{02A9434A-685D-4CCC-85C4-3314A7D5A9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418548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811E0623-8C9E-4B51-A11A-74FED375C6C5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122760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18B71511-3521-4C27-92E8-D436B4EAC67B}"/>
              </a:ext>
            </a:extLst>
          </p:cNvPr>
          <p:cNvSpPr/>
          <p:nvPr/>
        </p:nvSpPr>
        <p:spPr>
          <a:xfrm rot="1849631">
            <a:off x="6277070" y="5510903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CC07A7B4-35AC-417F-AFA4-735A60E6397C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508522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1A65F823-3A81-403C-ADC8-BCB1AB0C7234}"/>
              </a:ext>
            </a:extLst>
          </p:cNvPr>
          <p:cNvSpPr/>
          <p:nvPr/>
        </p:nvSpPr>
        <p:spPr>
          <a:xfrm rot="19961792">
            <a:off x="5148358" y="5252140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AA23DA36-1D2C-4167-BD85-1153D05A9453}"/>
              </a:ext>
            </a:extLst>
          </p:cNvPr>
          <p:cNvSpPr/>
          <p:nvPr/>
        </p:nvSpPr>
        <p:spPr>
          <a:xfrm>
            <a:off x="5680170" y="55759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955C9F98-06F2-4401-907C-8D9B7BCDEB29}"/>
              </a:ext>
            </a:extLst>
          </p:cNvPr>
          <p:cNvSpPr/>
          <p:nvPr/>
        </p:nvSpPr>
        <p:spPr>
          <a:xfrm rot="1508149">
            <a:off x="4251420" y="52330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44D90C7B-64F7-4434-B4D8-17F4A6CFFB74}"/>
              </a:ext>
            </a:extLst>
          </p:cNvPr>
          <p:cNvSpPr/>
          <p:nvPr/>
        </p:nvSpPr>
        <p:spPr>
          <a:xfrm rot="19365573">
            <a:off x="1371695" y="3310628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293D003D-98FB-4FAC-86E8-9290767FD2B7}"/>
              </a:ext>
            </a:extLst>
          </p:cNvPr>
          <p:cNvSpPr/>
          <p:nvPr/>
        </p:nvSpPr>
        <p:spPr>
          <a:xfrm rot="572975">
            <a:off x="1041495" y="3182040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4E51A7D5-1C5C-4B18-83E1-A7053C3C74C1}"/>
              </a:ext>
            </a:extLst>
          </p:cNvPr>
          <p:cNvSpPr/>
          <p:nvPr/>
        </p:nvSpPr>
        <p:spPr>
          <a:xfrm>
            <a:off x="6408833" y="561726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DCDAA4EA-B215-49DD-B9B7-4810718231EB}"/>
              </a:ext>
            </a:extLst>
          </p:cNvPr>
          <p:cNvSpPr/>
          <p:nvPr/>
        </p:nvSpPr>
        <p:spPr>
          <a:xfrm>
            <a:off x="2897283" y="55759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6BFCA0B7-0964-4558-9B5B-015A92023BD6}"/>
              </a:ext>
            </a:extLst>
          </p:cNvPr>
          <p:cNvSpPr/>
          <p:nvPr/>
        </p:nvSpPr>
        <p:spPr>
          <a:xfrm>
            <a:off x="6077045" y="52521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A7E3580A-75B6-4804-9C8A-E0034880CB56}"/>
              </a:ext>
            </a:extLst>
          </p:cNvPr>
          <p:cNvSpPr/>
          <p:nvPr/>
        </p:nvSpPr>
        <p:spPr>
          <a:xfrm>
            <a:off x="1092295" y="3247128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32CB6B0B-0EF6-4881-B1EF-00D730B443D7}"/>
              </a:ext>
            </a:extLst>
          </p:cNvPr>
          <p:cNvSpPr/>
          <p:nvPr/>
        </p:nvSpPr>
        <p:spPr>
          <a:xfrm>
            <a:off x="5746845" y="563949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7DCBAE11-45CC-403C-9E6C-01689E0924B9}"/>
              </a:ext>
            </a:extLst>
          </p:cNvPr>
          <p:cNvSpPr/>
          <p:nvPr/>
        </p:nvSpPr>
        <p:spPr>
          <a:xfrm>
            <a:off x="2697258" y="5317228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397E4DBC-D573-4AF4-B159-04CDA91D8FBA}"/>
              </a:ext>
            </a:extLst>
          </p:cNvPr>
          <p:cNvSpPr/>
          <p:nvPr/>
        </p:nvSpPr>
        <p:spPr>
          <a:xfrm>
            <a:off x="6343745" y="556329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36D28BE4-CF59-4952-8A98-6786D75D0073}"/>
              </a:ext>
            </a:extLst>
          </p:cNvPr>
          <p:cNvSpPr/>
          <p:nvPr/>
        </p:nvSpPr>
        <p:spPr>
          <a:xfrm>
            <a:off x="1290733" y="44377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E6593369-0380-49D1-9B97-CF76CD5D2907}"/>
              </a:ext>
            </a:extLst>
          </p:cNvPr>
          <p:cNvSpPr/>
          <p:nvPr/>
        </p:nvSpPr>
        <p:spPr>
          <a:xfrm>
            <a:off x="5216620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DD20CCC9-C9F0-412C-959E-C1DC1AF1D268}"/>
              </a:ext>
            </a:extLst>
          </p:cNvPr>
          <p:cNvSpPr/>
          <p:nvPr/>
        </p:nvSpPr>
        <p:spPr>
          <a:xfrm>
            <a:off x="1092295" y="50584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FF619BAC-849A-499F-8C0C-261FA02D53DB}"/>
              </a:ext>
            </a:extLst>
          </p:cNvPr>
          <p:cNvSpPr/>
          <p:nvPr/>
        </p:nvSpPr>
        <p:spPr>
          <a:xfrm>
            <a:off x="5283295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361944D1-A3A1-45BC-B91A-90490FF69749}"/>
              </a:ext>
            </a:extLst>
          </p:cNvPr>
          <p:cNvSpPr/>
          <p:nvPr/>
        </p:nvSpPr>
        <p:spPr>
          <a:xfrm>
            <a:off x="1798733" y="42170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174EBE2C-AC96-4A31-905F-E57A3032B671}"/>
              </a:ext>
            </a:extLst>
          </p:cNvPr>
          <p:cNvSpPr/>
          <p:nvPr/>
        </p:nvSpPr>
        <p:spPr>
          <a:xfrm>
            <a:off x="4751483" y="551090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8014769C-CFC0-4993-8FA3-B3CC3EC7E5B8}"/>
              </a:ext>
            </a:extLst>
          </p:cNvPr>
          <p:cNvSpPr/>
          <p:nvPr/>
        </p:nvSpPr>
        <p:spPr>
          <a:xfrm>
            <a:off x="6145308" y="5123553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4CBE4C40-BC92-4242-903F-16185B8B5BAC}"/>
              </a:ext>
            </a:extLst>
          </p:cNvPr>
          <p:cNvSpPr/>
          <p:nvPr/>
        </p:nvSpPr>
        <p:spPr>
          <a:xfrm>
            <a:off x="4751483" y="56394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F52AC7D6-420B-45D9-AD42-8D646CF868C3}"/>
              </a:ext>
            </a:extLst>
          </p:cNvPr>
          <p:cNvSpPr/>
          <p:nvPr/>
        </p:nvSpPr>
        <p:spPr>
          <a:xfrm>
            <a:off x="1041495" y="2535928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9E4FC350-B84E-4D8F-A3C9-2C2AEB57F2EB}"/>
              </a:ext>
            </a:extLst>
          </p:cNvPr>
          <p:cNvSpPr/>
          <p:nvPr/>
        </p:nvSpPr>
        <p:spPr>
          <a:xfrm>
            <a:off x="4354608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96FA41ED-3365-44BA-80EA-8E6853BE4590}"/>
              </a:ext>
            </a:extLst>
          </p:cNvPr>
          <p:cNvSpPr/>
          <p:nvPr/>
        </p:nvSpPr>
        <p:spPr>
          <a:xfrm>
            <a:off x="5813520" y="5639490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6423FB95-E739-4AE9-AD24-CAD3AFCDE227}"/>
              </a:ext>
            </a:extLst>
          </p:cNvPr>
          <p:cNvSpPr/>
          <p:nvPr/>
        </p:nvSpPr>
        <p:spPr>
          <a:xfrm>
            <a:off x="4289520" y="525214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F2D66A5C-4A8A-4056-AC54-28F56BEDC2FE}"/>
              </a:ext>
            </a:extLst>
          </p:cNvPr>
          <p:cNvSpPr/>
          <p:nvPr/>
        </p:nvSpPr>
        <p:spPr>
          <a:xfrm>
            <a:off x="1106583" y="29264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693EAEE4-D5E2-4302-8B84-11207DBC82AE}"/>
              </a:ext>
            </a:extLst>
          </p:cNvPr>
          <p:cNvSpPr/>
          <p:nvPr/>
        </p:nvSpPr>
        <p:spPr>
          <a:xfrm>
            <a:off x="3360833" y="53823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0F6B1096-69E8-4B91-8BE8-F483677B6868}"/>
              </a:ext>
            </a:extLst>
          </p:cNvPr>
          <p:cNvSpPr/>
          <p:nvPr/>
        </p:nvSpPr>
        <p:spPr>
          <a:xfrm>
            <a:off x="3227483" y="5445815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14CBE5D1-E6D9-4466-8F60-E7C94228C5A2}"/>
              </a:ext>
            </a:extLst>
          </p:cNvPr>
          <p:cNvSpPr/>
          <p:nvPr/>
        </p:nvSpPr>
        <p:spPr>
          <a:xfrm>
            <a:off x="1903508" y="3507478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8EAECE26-F2F0-4FE8-850D-0CC265C841AB}"/>
              </a:ext>
            </a:extLst>
          </p:cNvPr>
          <p:cNvSpPr/>
          <p:nvPr/>
        </p:nvSpPr>
        <p:spPr>
          <a:xfrm>
            <a:off x="2963958" y="570457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C3C88883-C7B1-4CF8-BFE7-B3BB69A33341}"/>
              </a:ext>
            </a:extLst>
          </p:cNvPr>
          <p:cNvSpPr/>
          <p:nvPr/>
        </p:nvSpPr>
        <p:spPr>
          <a:xfrm>
            <a:off x="2829020" y="5704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772BDB29-0F46-4746-9C99-B56428916F57}"/>
              </a:ext>
            </a:extLst>
          </p:cNvPr>
          <p:cNvSpPr/>
          <p:nvPr/>
        </p:nvSpPr>
        <p:spPr>
          <a:xfrm>
            <a:off x="1195483" y="506640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DE736E2E-7860-429C-BE8F-841CCD115F9C}"/>
              </a:ext>
            </a:extLst>
          </p:cNvPr>
          <p:cNvSpPr/>
          <p:nvPr/>
        </p:nvSpPr>
        <p:spPr>
          <a:xfrm>
            <a:off x="2633758" y="518864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749123EE-AF82-4531-A1E0-4239A13D3A39}"/>
              </a:ext>
            </a:extLst>
          </p:cNvPr>
          <p:cNvSpPr/>
          <p:nvPr/>
        </p:nvSpPr>
        <p:spPr>
          <a:xfrm>
            <a:off x="2765520" y="5233090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236CC0B5-0F9E-4A41-BB21-075452A3BEC6}"/>
              </a:ext>
            </a:extLst>
          </p:cNvPr>
          <p:cNvSpPr/>
          <p:nvPr/>
        </p:nvSpPr>
        <p:spPr>
          <a:xfrm>
            <a:off x="1639983" y="4669528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72C8BE-46AD-4BB5-96EA-A83EFC153619}"/>
              </a:ext>
            </a:extLst>
          </p:cNvPr>
          <p:cNvSpPr/>
          <p:nvPr/>
        </p:nvSpPr>
        <p:spPr>
          <a:xfrm>
            <a:off x="3560858" y="4347265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C867466E-4952-4665-B9FC-6CEEFE0A9227}"/>
              </a:ext>
            </a:extLst>
          </p:cNvPr>
          <p:cNvSpPr/>
          <p:nvPr/>
        </p:nvSpPr>
        <p:spPr>
          <a:xfrm>
            <a:off x="62770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BE564AA7-2393-4571-9E66-E9BD4D657052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A10504E8-ADEB-46C6-AC9C-5FDDAD0D6733}"/>
              </a:ext>
            </a:extLst>
          </p:cNvPr>
          <p:cNvSpPr/>
          <p:nvPr/>
        </p:nvSpPr>
        <p:spPr>
          <a:xfrm>
            <a:off x="2697258" y="2794690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D318E088-5426-40B7-A3BB-B7103EBA3A33}"/>
              </a:ext>
            </a:extLst>
          </p:cNvPr>
          <p:cNvSpPr/>
          <p:nvPr/>
        </p:nvSpPr>
        <p:spPr>
          <a:xfrm>
            <a:off x="6408833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E3EF5729-96FF-4DFB-8453-F39039C29734}"/>
              </a:ext>
            </a:extLst>
          </p:cNvPr>
          <p:cNvSpPr/>
          <p:nvPr/>
        </p:nvSpPr>
        <p:spPr>
          <a:xfrm>
            <a:off x="3261341" y="19058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736EB1D3-6060-4A57-B38F-F9F84B7BA761}"/>
              </a:ext>
            </a:extLst>
          </p:cNvPr>
          <p:cNvSpPr/>
          <p:nvPr/>
        </p:nvSpPr>
        <p:spPr>
          <a:xfrm>
            <a:off x="3029045" y="24073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FED95756-2DD4-47DB-8676-2D648AB5F7C2}"/>
              </a:ext>
            </a:extLst>
          </p:cNvPr>
          <p:cNvSpPr/>
          <p:nvPr/>
        </p:nvSpPr>
        <p:spPr>
          <a:xfrm>
            <a:off x="2367058" y="34423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A8A182F4-4D08-45A4-AE38-3998A771BE2B}"/>
              </a:ext>
            </a:extLst>
          </p:cNvPr>
          <p:cNvSpPr/>
          <p:nvPr/>
        </p:nvSpPr>
        <p:spPr>
          <a:xfrm>
            <a:off x="5148358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A27B0BBF-19CD-4716-B20A-D378EBE0161C}"/>
              </a:ext>
            </a:extLst>
          </p:cNvPr>
          <p:cNvSpPr/>
          <p:nvPr/>
        </p:nvSpPr>
        <p:spPr>
          <a:xfrm>
            <a:off x="4619720" y="266610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092ECAE5-FE87-47D5-A1DE-47C3431A8060}"/>
              </a:ext>
            </a:extLst>
          </p:cNvPr>
          <p:cNvSpPr/>
          <p:nvPr/>
        </p:nvSpPr>
        <p:spPr>
          <a:xfrm>
            <a:off x="2433733" y="2085078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94EAE27B-D097-49FC-9E24-0EC15A8381DB}"/>
              </a:ext>
            </a:extLst>
          </p:cNvPr>
          <p:cNvSpPr/>
          <p:nvPr/>
        </p:nvSpPr>
        <p:spPr>
          <a:xfrm>
            <a:off x="1705070" y="2148578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4EBBBFE8-4846-4FA0-B65A-484AA8563134}"/>
              </a:ext>
            </a:extLst>
          </p:cNvPr>
          <p:cNvSpPr/>
          <p:nvPr/>
        </p:nvSpPr>
        <p:spPr>
          <a:xfrm>
            <a:off x="5349970" y="344239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69C04763-A222-4969-A392-D316EBB07F13}"/>
              </a:ext>
            </a:extLst>
          </p:cNvPr>
          <p:cNvSpPr/>
          <p:nvPr/>
        </p:nvSpPr>
        <p:spPr>
          <a:xfrm>
            <a:off x="3892645" y="415359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46FB4C3-FD78-42BC-9BDD-C424958B1EAD}"/>
              </a:ext>
            </a:extLst>
          </p:cNvPr>
          <p:cNvSpPr/>
          <p:nvPr/>
        </p:nvSpPr>
        <p:spPr>
          <a:xfrm>
            <a:off x="4949920" y="39599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EF159574-CAFA-4F48-B4BF-91BC48123D37}"/>
              </a:ext>
            </a:extLst>
          </p:cNvPr>
          <p:cNvSpPr/>
          <p:nvPr/>
        </p:nvSpPr>
        <p:spPr>
          <a:xfrm>
            <a:off x="2897283" y="2085078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6DFDD850-A4F4-48FD-BD86-5F0EC331B982}"/>
              </a:ext>
            </a:extLst>
          </p:cNvPr>
          <p:cNvSpPr/>
          <p:nvPr/>
        </p:nvSpPr>
        <p:spPr>
          <a:xfrm>
            <a:off x="6343745" y="382974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059FDC52-A070-4B67-A820-1690546329A8}"/>
              </a:ext>
            </a:extLst>
          </p:cNvPr>
          <p:cNvSpPr/>
          <p:nvPr/>
        </p:nvSpPr>
        <p:spPr>
          <a:xfrm>
            <a:off x="1189133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C36E53AA-CB59-4C2A-9B16-79FD595BB864}"/>
              </a:ext>
            </a:extLst>
          </p:cNvPr>
          <p:cNvSpPr/>
          <p:nvPr/>
        </p:nvSpPr>
        <p:spPr>
          <a:xfrm>
            <a:off x="4421283" y="4607615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2CB95173-DB61-45D1-AAE9-6F847C2199B7}"/>
              </a:ext>
            </a:extLst>
          </p:cNvPr>
          <p:cNvSpPr/>
          <p:nvPr/>
        </p:nvSpPr>
        <p:spPr>
          <a:xfrm>
            <a:off x="1438370" y="23422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0EF188AA-F1F3-425B-960A-8223D7EF4657}"/>
              </a:ext>
            </a:extLst>
          </p:cNvPr>
          <p:cNvSpPr/>
          <p:nvPr/>
        </p:nvSpPr>
        <p:spPr>
          <a:xfrm>
            <a:off x="1505045" y="3350315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0EA2AF29-30CF-4A4C-ABB4-B31D72D56732}"/>
              </a:ext>
            </a:extLst>
          </p:cNvPr>
          <p:cNvSpPr/>
          <p:nvPr/>
        </p:nvSpPr>
        <p:spPr>
          <a:xfrm>
            <a:off x="5746845" y="45425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1E1CC71F-0F5A-4FE1-8FC3-B2B9A4BEA8BE}"/>
              </a:ext>
            </a:extLst>
          </p:cNvPr>
          <p:cNvSpPr/>
          <p:nvPr/>
        </p:nvSpPr>
        <p:spPr>
          <a:xfrm>
            <a:off x="1174845" y="2019990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594C7CAD-62AC-4968-A826-FF4741FFC52E}"/>
              </a:ext>
            </a:extLst>
          </p:cNvPr>
          <p:cNvSpPr/>
          <p:nvPr/>
        </p:nvSpPr>
        <p:spPr>
          <a:xfrm>
            <a:off x="1814608" y="432345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1C063E00-6AC2-45C4-B065-3C9270C28FE3}"/>
              </a:ext>
            </a:extLst>
          </p:cNvPr>
          <p:cNvSpPr/>
          <p:nvPr/>
        </p:nvSpPr>
        <p:spPr>
          <a:xfrm>
            <a:off x="1430433" y="3428103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47D268DC-D0AF-459D-81BC-2397067CCBC7}"/>
              </a:ext>
            </a:extLst>
          </p:cNvPr>
          <p:cNvSpPr/>
          <p:nvPr/>
        </p:nvSpPr>
        <p:spPr>
          <a:xfrm>
            <a:off x="1768570" y="3053453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FE9AB8AC-9083-4129-B00B-23452FFAA28F}"/>
              </a:ext>
            </a:extLst>
          </p:cNvPr>
          <p:cNvSpPr/>
          <p:nvPr/>
        </p:nvSpPr>
        <p:spPr>
          <a:xfrm>
            <a:off x="1246283" y="4528240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8B2B7ADD-647D-4359-AE90-30D672560455}"/>
              </a:ext>
            </a:extLst>
          </p:cNvPr>
          <p:cNvSpPr/>
          <p:nvPr/>
        </p:nvSpPr>
        <p:spPr>
          <a:xfrm>
            <a:off x="1570133" y="477430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D70548BD-A150-4822-8BD6-8FD4DE9E9BD2}"/>
              </a:ext>
            </a:extLst>
          </p:cNvPr>
          <p:cNvSpPr/>
          <p:nvPr/>
        </p:nvSpPr>
        <p:spPr>
          <a:xfrm>
            <a:off x="1505045" y="2794690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4B99884B-494E-478D-8D3E-BE26F0341672}"/>
              </a:ext>
            </a:extLst>
          </p:cNvPr>
          <p:cNvSpPr/>
          <p:nvPr/>
        </p:nvSpPr>
        <p:spPr>
          <a:xfrm>
            <a:off x="4156170" y="247242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AFAADF7C-1CEB-41E3-AC1D-F0E7E99EF03E}"/>
              </a:ext>
            </a:extLst>
          </p:cNvPr>
          <p:cNvSpPr/>
          <p:nvPr/>
        </p:nvSpPr>
        <p:spPr>
          <a:xfrm>
            <a:off x="2100358" y="2472428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EC6B759A-FCAD-4272-B23A-0B73E388F61E}"/>
              </a:ext>
            </a:extLst>
          </p:cNvPr>
          <p:cNvSpPr/>
          <p:nvPr/>
        </p:nvSpPr>
        <p:spPr>
          <a:xfrm>
            <a:off x="1041495" y="2794690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3E2F7719-DAAE-47AF-BC1C-C26E59B90777}"/>
              </a:ext>
            </a:extLst>
          </p:cNvPr>
          <p:cNvSpPr/>
          <p:nvPr/>
        </p:nvSpPr>
        <p:spPr>
          <a:xfrm>
            <a:off x="5019770" y="1905839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E1A28138-45BF-473E-B10C-48C40CD22AA5}"/>
              </a:ext>
            </a:extLst>
          </p:cNvPr>
          <p:cNvSpPr/>
          <p:nvPr/>
        </p:nvSpPr>
        <p:spPr>
          <a:xfrm>
            <a:off x="130502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DE9E11A9-8F4B-4223-A7D4-4C1E86C7F354}"/>
              </a:ext>
            </a:extLst>
          </p:cNvPr>
          <p:cNvSpPr/>
          <p:nvPr/>
        </p:nvSpPr>
        <p:spPr>
          <a:xfrm>
            <a:off x="4354608" y="2991540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BA88405C-10B6-4604-AF91-9CEA57CB63A7}"/>
              </a:ext>
            </a:extLst>
          </p:cNvPr>
          <p:cNvSpPr/>
          <p:nvPr/>
        </p:nvSpPr>
        <p:spPr>
          <a:xfrm>
            <a:off x="6145308" y="4282178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8C3B276E-539D-4A44-BEFD-1E5064187949}"/>
              </a:ext>
            </a:extLst>
          </p:cNvPr>
          <p:cNvSpPr/>
          <p:nvPr/>
        </p:nvSpPr>
        <p:spPr>
          <a:xfrm>
            <a:off x="6673945" y="4542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0BEB9DAE-DBBE-443C-A02E-AE065A818FCE}"/>
              </a:ext>
            </a:extLst>
          </p:cNvPr>
          <p:cNvSpPr/>
          <p:nvPr/>
        </p:nvSpPr>
        <p:spPr>
          <a:xfrm>
            <a:off x="6807295" y="36360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EB282D51-154A-48ED-86DA-A3221B8B2D16}"/>
              </a:ext>
            </a:extLst>
          </p:cNvPr>
          <p:cNvSpPr/>
          <p:nvPr/>
        </p:nvSpPr>
        <p:spPr>
          <a:xfrm>
            <a:off x="1505045" y="3053453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CD37670B-5C3D-494F-9948-DF4B27015269}"/>
              </a:ext>
            </a:extLst>
          </p:cNvPr>
          <p:cNvSpPr/>
          <p:nvPr/>
        </p:nvSpPr>
        <p:spPr>
          <a:xfrm>
            <a:off x="1438370" y="195490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B6F554A0-CAC9-412E-8CFA-4A1924DA1AA8}"/>
              </a:ext>
            </a:extLst>
          </p:cNvPr>
          <p:cNvSpPr/>
          <p:nvPr/>
        </p:nvSpPr>
        <p:spPr>
          <a:xfrm>
            <a:off x="6807295" y="204985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894CAE82-C527-4607-8D03-81C4632F4DDA}"/>
              </a:ext>
            </a:extLst>
          </p:cNvPr>
          <p:cNvSpPr/>
          <p:nvPr/>
        </p:nvSpPr>
        <p:spPr>
          <a:xfrm>
            <a:off x="6673945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CD3EFEC5-DBEF-4690-AB05-5C8A1EC8ABF0}"/>
              </a:ext>
            </a:extLst>
          </p:cNvPr>
          <p:cNvSpPr/>
          <p:nvPr/>
        </p:nvSpPr>
        <p:spPr>
          <a:xfrm>
            <a:off x="627707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83B05DC1-2980-4469-98C4-7556F5BAD4B5}"/>
              </a:ext>
            </a:extLst>
          </p:cNvPr>
          <p:cNvSpPr/>
          <p:nvPr/>
        </p:nvSpPr>
        <p:spPr>
          <a:xfrm>
            <a:off x="5943695" y="3766240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AF0CFF88-3634-411F-A35E-BFA84A297EA6}"/>
              </a:ext>
            </a:extLst>
          </p:cNvPr>
          <p:cNvSpPr/>
          <p:nvPr/>
        </p:nvSpPr>
        <p:spPr>
          <a:xfrm>
            <a:off x="1970183" y="28613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7423111B-8298-4EF9-A51F-17869C869F1C}"/>
              </a:ext>
            </a:extLst>
          </p:cNvPr>
          <p:cNvSpPr/>
          <p:nvPr/>
        </p:nvSpPr>
        <p:spPr>
          <a:xfrm>
            <a:off x="528329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C1513519-A239-4ED6-865B-F006D93DE79C}"/>
              </a:ext>
            </a:extLst>
          </p:cNvPr>
          <p:cNvSpPr/>
          <p:nvPr/>
        </p:nvSpPr>
        <p:spPr>
          <a:xfrm>
            <a:off x="3294158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4EB072D9-7C1E-4317-B1C2-9E470EE9E910}"/>
              </a:ext>
            </a:extLst>
          </p:cNvPr>
          <p:cNvSpPr/>
          <p:nvPr/>
        </p:nvSpPr>
        <p:spPr>
          <a:xfrm>
            <a:off x="2433733" y="3701153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42717BF4-C685-413D-B64D-791DDA008E23}"/>
              </a:ext>
            </a:extLst>
          </p:cNvPr>
          <p:cNvSpPr/>
          <p:nvPr/>
        </p:nvSpPr>
        <p:spPr>
          <a:xfrm>
            <a:off x="1239933" y="2666103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809BD27C-D6A2-4E78-BBEB-5A2787C7AD80}"/>
              </a:ext>
            </a:extLst>
          </p:cNvPr>
          <p:cNvSpPr/>
          <p:nvPr/>
        </p:nvSpPr>
        <p:spPr>
          <a:xfrm>
            <a:off x="1174845" y="2278753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061DA54C-9D14-4A51-862B-7049563064D3}"/>
              </a:ext>
            </a:extLst>
          </p:cNvPr>
          <p:cNvSpPr/>
          <p:nvPr/>
        </p:nvSpPr>
        <p:spPr>
          <a:xfrm>
            <a:off x="974820" y="1891403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8CBEC0BD-656F-4F47-AE37-A84876C35F52}"/>
              </a:ext>
            </a:extLst>
          </p:cNvPr>
          <p:cNvSpPr/>
          <p:nvPr/>
        </p:nvSpPr>
        <p:spPr>
          <a:xfrm>
            <a:off x="3892645" y="4669528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88399383-540A-4B90-8E47-3D4F1496163D}"/>
              </a:ext>
            </a:extLst>
          </p:cNvPr>
          <p:cNvSpPr/>
          <p:nvPr/>
        </p:nvSpPr>
        <p:spPr>
          <a:xfrm>
            <a:off x="3029045" y="3442390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CB4B2DE6-12FB-4381-BEF7-0A60152D5BED}"/>
              </a:ext>
            </a:extLst>
          </p:cNvPr>
          <p:cNvSpPr/>
          <p:nvPr/>
        </p:nvSpPr>
        <p:spPr>
          <a:xfrm>
            <a:off x="1970183" y="3310628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B27523BC-FD99-4BF7-8453-A690D4D0E24A}"/>
              </a:ext>
            </a:extLst>
          </p:cNvPr>
          <p:cNvSpPr/>
          <p:nvPr/>
        </p:nvSpPr>
        <p:spPr>
          <a:xfrm>
            <a:off x="4619720" y="363606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784B8CC-1ACA-44A6-8DB9-9759D1A28C79}"/>
              </a:ext>
            </a:extLst>
          </p:cNvPr>
          <p:cNvSpPr/>
          <p:nvPr/>
        </p:nvSpPr>
        <p:spPr>
          <a:xfrm>
            <a:off x="2963958" y="3829740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78A5404E-820F-4D69-BD62-22FAAD14D86C}"/>
              </a:ext>
            </a:extLst>
          </p:cNvPr>
          <p:cNvSpPr/>
          <p:nvPr/>
        </p:nvSpPr>
        <p:spPr>
          <a:xfrm>
            <a:off x="5084858" y="441394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FF5686B0-0B00-4367-A77C-DE6A95A6E7D7}"/>
              </a:ext>
            </a:extLst>
          </p:cNvPr>
          <p:cNvSpPr/>
          <p:nvPr/>
        </p:nvSpPr>
        <p:spPr>
          <a:xfrm>
            <a:off x="6077045" y="22136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C3FD6C0B-61A9-4404-AE3E-B5A92EB08482}"/>
              </a:ext>
            </a:extLst>
          </p:cNvPr>
          <p:cNvSpPr/>
          <p:nvPr/>
        </p:nvSpPr>
        <p:spPr>
          <a:xfrm>
            <a:off x="5813520" y="3701153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CE2BE350-77F5-4A93-9A6A-AA29143D3C34}"/>
              </a:ext>
            </a:extLst>
          </p:cNvPr>
          <p:cNvSpPr/>
          <p:nvPr/>
        </p:nvSpPr>
        <p:spPr>
          <a:xfrm>
            <a:off x="4091083" y="44774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A459612F-9036-4FAA-9CD8-3B189C67490B}"/>
              </a:ext>
            </a:extLst>
          </p:cNvPr>
          <p:cNvSpPr/>
          <p:nvPr/>
        </p:nvSpPr>
        <p:spPr>
          <a:xfrm>
            <a:off x="5943695" y="2926453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2F81B960-6469-4888-9097-9D3BB2C64E6F}"/>
              </a:ext>
            </a:extLst>
          </p:cNvPr>
          <p:cNvSpPr/>
          <p:nvPr/>
        </p:nvSpPr>
        <p:spPr>
          <a:xfrm>
            <a:off x="3427508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277D7393-E5DC-4A6C-809E-ABF1C15E90AF}"/>
              </a:ext>
            </a:extLst>
          </p:cNvPr>
          <p:cNvSpPr/>
          <p:nvPr/>
        </p:nvSpPr>
        <p:spPr>
          <a:xfrm>
            <a:off x="3097308" y="38297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476BE3C0-4F5F-4810-A1A8-FAF51E421726}"/>
              </a:ext>
            </a:extLst>
          </p:cNvPr>
          <p:cNvSpPr/>
          <p:nvPr/>
        </p:nvSpPr>
        <p:spPr>
          <a:xfrm>
            <a:off x="5283295" y="311695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D9919996-6422-4EE0-B13C-CD05E662AC78}"/>
              </a:ext>
            </a:extLst>
          </p:cNvPr>
          <p:cNvSpPr/>
          <p:nvPr/>
        </p:nvSpPr>
        <p:spPr>
          <a:xfrm>
            <a:off x="41561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85112A7D-AC8D-42CD-BC78-97BD235AD8E9}"/>
              </a:ext>
            </a:extLst>
          </p:cNvPr>
          <p:cNvSpPr/>
          <p:nvPr/>
        </p:nvSpPr>
        <p:spPr>
          <a:xfrm>
            <a:off x="4021233" y="37011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2E830F38-C722-4274-98C5-C983DB475931}"/>
              </a:ext>
            </a:extLst>
          </p:cNvPr>
          <p:cNvSpPr/>
          <p:nvPr/>
        </p:nvSpPr>
        <p:spPr>
          <a:xfrm>
            <a:off x="4486370" y="3894828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216DF204-6AFE-476C-98DB-1BECD39EC01C}"/>
              </a:ext>
            </a:extLst>
          </p:cNvPr>
          <p:cNvSpPr/>
          <p:nvPr/>
        </p:nvSpPr>
        <p:spPr>
          <a:xfrm>
            <a:off x="3294158" y="42821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6DC8BDA9-5E67-4E15-BACE-3D22F5C2F3AC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53FEB9B2-7BFA-47DA-9FC9-A4959B5D6C6D}"/>
              </a:ext>
            </a:extLst>
          </p:cNvPr>
          <p:cNvSpPr/>
          <p:nvPr/>
        </p:nvSpPr>
        <p:spPr>
          <a:xfrm>
            <a:off x="5878608" y="4153590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3C5DED36-949C-4AC6-8047-14CDF320D210}"/>
              </a:ext>
            </a:extLst>
          </p:cNvPr>
          <p:cNvSpPr/>
          <p:nvPr/>
        </p:nvSpPr>
        <p:spPr>
          <a:xfrm>
            <a:off x="3691033" y="2794690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A80EFF4C-60B8-49E1-97A9-36C82FCA6E31}"/>
              </a:ext>
            </a:extLst>
          </p:cNvPr>
          <p:cNvSpPr/>
          <p:nvPr/>
        </p:nvSpPr>
        <p:spPr>
          <a:xfrm>
            <a:off x="4818158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5C692F1B-CC77-45AE-88F9-42A7E9F12EB5}"/>
              </a:ext>
            </a:extLst>
          </p:cNvPr>
          <p:cNvSpPr/>
          <p:nvPr/>
        </p:nvSpPr>
        <p:spPr>
          <a:xfrm>
            <a:off x="3892645" y="3310628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2D545FD3-0357-43D2-8E1B-8D017C0ACB59}"/>
              </a:ext>
            </a:extLst>
          </p:cNvPr>
          <p:cNvSpPr/>
          <p:nvPr/>
        </p:nvSpPr>
        <p:spPr>
          <a:xfrm>
            <a:off x="5680170" y="4607615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1718CD6C-A4E6-4BED-B0A2-99220257D4EA}"/>
              </a:ext>
            </a:extLst>
          </p:cNvPr>
          <p:cNvSpPr/>
          <p:nvPr/>
        </p:nvSpPr>
        <p:spPr>
          <a:xfrm>
            <a:off x="6343745" y="3959915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FBE023C3-5D7F-4D22-8746-AC119D662585}"/>
              </a:ext>
            </a:extLst>
          </p:cNvPr>
          <p:cNvSpPr/>
          <p:nvPr/>
        </p:nvSpPr>
        <p:spPr>
          <a:xfrm>
            <a:off x="6208808" y="2472428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02C7732-0662-4467-88F3-D9060E70977F}"/>
              </a:ext>
            </a:extLst>
          </p:cNvPr>
          <p:cNvSpPr/>
          <p:nvPr/>
        </p:nvSpPr>
        <p:spPr>
          <a:xfrm>
            <a:off x="6208808" y="3507478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DC96284A-E155-4C8F-8BF6-3FF34990608E}"/>
              </a:ext>
            </a:extLst>
          </p:cNvPr>
          <p:cNvSpPr/>
          <p:nvPr/>
        </p:nvSpPr>
        <p:spPr>
          <a:xfrm>
            <a:off x="5813520" y="3247128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44BF5A61-DD69-4500-9C81-0ECA75DAD28A}"/>
              </a:ext>
            </a:extLst>
          </p:cNvPr>
          <p:cNvSpPr/>
          <p:nvPr/>
        </p:nvSpPr>
        <p:spPr>
          <a:xfrm>
            <a:off x="5480145" y="40885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5961592B-142A-4920-9212-1F04D15E0EF4}"/>
              </a:ext>
            </a:extLst>
          </p:cNvPr>
          <p:cNvSpPr/>
          <p:nvPr/>
        </p:nvSpPr>
        <p:spPr>
          <a:xfrm>
            <a:off x="4818158" y="3247128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9CC5C85-1BAE-46B6-BECF-F39B0E23AE07}"/>
              </a:ext>
            </a:extLst>
          </p:cNvPr>
          <p:cNvSpPr/>
          <p:nvPr/>
        </p:nvSpPr>
        <p:spPr>
          <a:xfrm>
            <a:off x="4156170" y="39599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AC657E9F-DFDA-4340-A6FB-CA802333F6FC}"/>
              </a:ext>
            </a:extLst>
          </p:cNvPr>
          <p:cNvSpPr/>
          <p:nvPr/>
        </p:nvSpPr>
        <p:spPr>
          <a:xfrm>
            <a:off x="4091083" y="208507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5CAA2057-0FB5-4816-B76E-A35E6AC32944}"/>
              </a:ext>
            </a:extLst>
          </p:cNvPr>
          <p:cNvSpPr/>
          <p:nvPr/>
        </p:nvSpPr>
        <p:spPr>
          <a:xfrm>
            <a:off x="6939058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45FF4500-7ADE-4246-AF5B-F0B151FEF187}"/>
              </a:ext>
            </a:extLst>
          </p:cNvPr>
          <p:cNvSpPr/>
          <p:nvPr/>
        </p:nvSpPr>
        <p:spPr>
          <a:xfrm>
            <a:off x="667394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3CC04A9F-5C16-4779-B7BA-6F77C7E9904A}"/>
              </a:ext>
            </a:extLst>
          </p:cNvPr>
          <p:cNvSpPr/>
          <p:nvPr/>
        </p:nvSpPr>
        <p:spPr>
          <a:xfrm>
            <a:off x="6807295" y="570457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5791F6B2-91F6-4C73-853E-AB4232846180}"/>
              </a:ext>
            </a:extLst>
          </p:cNvPr>
          <p:cNvSpPr/>
          <p:nvPr/>
        </p:nvSpPr>
        <p:spPr>
          <a:xfrm>
            <a:off x="4554633" y="473461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4ECAEDF7-E500-4981-858C-7343A26678DB}"/>
              </a:ext>
            </a:extLst>
          </p:cNvPr>
          <p:cNvSpPr/>
          <p:nvPr/>
        </p:nvSpPr>
        <p:spPr>
          <a:xfrm>
            <a:off x="2563908" y="31169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3338FD74-9A2C-449F-8AE5-642C2FD48308}"/>
              </a:ext>
            </a:extLst>
          </p:cNvPr>
          <p:cNvSpPr/>
          <p:nvPr/>
        </p:nvSpPr>
        <p:spPr>
          <a:xfrm>
            <a:off x="6408833" y="4607615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3E53ECA7-2666-4DFE-8934-9C493CD09170}"/>
              </a:ext>
            </a:extLst>
          </p:cNvPr>
          <p:cNvSpPr/>
          <p:nvPr/>
        </p:nvSpPr>
        <p:spPr>
          <a:xfrm>
            <a:off x="5283295" y="4477440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D7CC4A80-9914-47CC-A529-AF9620D9A915}"/>
              </a:ext>
            </a:extLst>
          </p:cNvPr>
          <p:cNvSpPr/>
          <p:nvPr/>
        </p:nvSpPr>
        <p:spPr>
          <a:xfrm>
            <a:off x="4818158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22912447-E2A0-4967-8062-63780A55E1DE}"/>
              </a:ext>
            </a:extLst>
          </p:cNvPr>
          <p:cNvSpPr/>
          <p:nvPr/>
        </p:nvSpPr>
        <p:spPr>
          <a:xfrm>
            <a:off x="6013545" y="5252140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E6C923E5-FE1F-4B67-96EE-37E40620934F}"/>
              </a:ext>
            </a:extLst>
          </p:cNvPr>
          <p:cNvSpPr/>
          <p:nvPr/>
        </p:nvSpPr>
        <p:spPr>
          <a:xfrm>
            <a:off x="4421283" y="576966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1977DE8E-DB34-43C9-AF73-E1BC7AE30105}"/>
              </a:ext>
            </a:extLst>
          </p:cNvPr>
          <p:cNvSpPr/>
          <p:nvPr/>
        </p:nvSpPr>
        <p:spPr>
          <a:xfrm>
            <a:off x="6077045" y="55109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DA82A76B-E723-44C1-87F7-EB5D0E16CAA2}"/>
              </a:ext>
            </a:extLst>
          </p:cNvPr>
          <p:cNvSpPr/>
          <p:nvPr/>
        </p:nvSpPr>
        <p:spPr>
          <a:xfrm>
            <a:off x="6145308" y="576966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54043A39-3B65-4FD5-9F8F-44BFB37325D4}"/>
              </a:ext>
            </a:extLst>
          </p:cNvPr>
          <p:cNvSpPr/>
          <p:nvPr/>
        </p:nvSpPr>
        <p:spPr>
          <a:xfrm>
            <a:off x="4818158" y="428217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D02FBC1A-3313-4CCD-8F1C-7EE10A01DD23}"/>
              </a:ext>
            </a:extLst>
          </p:cNvPr>
          <p:cNvSpPr/>
          <p:nvPr/>
        </p:nvSpPr>
        <p:spPr>
          <a:xfrm>
            <a:off x="5680170" y="39599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36C050A7-449F-4905-ADC0-04CA90B10518}"/>
              </a:ext>
            </a:extLst>
          </p:cNvPr>
          <p:cNvSpPr/>
          <p:nvPr/>
        </p:nvSpPr>
        <p:spPr>
          <a:xfrm>
            <a:off x="5019770" y="4798115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7EF46FDF-46D5-4BDC-A1C1-4CB54E11F727}"/>
              </a:ext>
            </a:extLst>
          </p:cNvPr>
          <p:cNvSpPr/>
          <p:nvPr/>
        </p:nvSpPr>
        <p:spPr>
          <a:xfrm>
            <a:off x="6408833" y="5252140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1F45184C-CF47-494F-A6AF-D38C79BE122E}"/>
              </a:ext>
            </a:extLst>
          </p:cNvPr>
          <p:cNvSpPr/>
          <p:nvPr/>
        </p:nvSpPr>
        <p:spPr>
          <a:xfrm>
            <a:off x="6542183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E3A84B0A-158F-49FD-AEC5-47C932656C97}"/>
              </a:ext>
            </a:extLst>
          </p:cNvPr>
          <p:cNvSpPr/>
          <p:nvPr/>
        </p:nvSpPr>
        <p:spPr>
          <a:xfrm>
            <a:off x="5680170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C99C56CE-A14E-42C8-985D-603A16507F79}"/>
              </a:ext>
            </a:extLst>
          </p:cNvPr>
          <p:cNvSpPr/>
          <p:nvPr/>
        </p:nvSpPr>
        <p:spPr>
          <a:xfrm>
            <a:off x="5548408" y="50584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CCA79587-BD79-47FB-8B14-81D711731CCD}"/>
              </a:ext>
            </a:extLst>
          </p:cNvPr>
          <p:cNvSpPr/>
          <p:nvPr/>
        </p:nvSpPr>
        <p:spPr>
          <a:xfrm>
            <a:off x="6939058" y="47346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38D95D90-8BD1-427B-A7A3-7DDBA4AAED71}"/>
              </a:ext>
            </a:extLst>
          </p:cNvPr>
          <p:cNvSpPr/>
          <p:nvPr/>
        </p:nvSpPr>
        <p:spPr>
          <a:xfrm>
            <a:off x="6608858" y="55759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81E139AE-921E-4E87-92AE-19EDAA67D857}"/>
              </a:ext>
            </a:extLst>
          </p:cNvPr>
          <p:cNvSpPr/>
          <p:nvPr/>
        </p:nvSpPr>
        <p:spPr>
          <a:xfrm>
            <a:off x="5943695" y="47346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1103183A-4ECA-4FA6-966B-F89B1CB7B44B}"/>
              </a:ext>
            </a:extLst>
          </p:cNvPr>
          <p:cNvSpPr/>
          <p:nvPr/>
        </p:nvSpPr>
        <p:spPr>
          <a:xfrm>
            <a:off x="5283295" y="54458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0A94EC4F-0E42-4B35-8DF6-B43FB85C20CB}"/>
              </a:ext>
            </a:extLst>
          </p:cNvPr>
          <p:cNvSpPr/>
          <p:nvPr/>
        </p:nvSpPr>
        <p:spPr>
          <a:xfrm>
            <a:off x="6740620" y="40234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EB2736D0-159D-4CAD-BBB8-863A02A8E7E0}"/>
              </a:ext>
            </a:extLst>
          </p:cNvPr>
          <p:cNvSpPr/>
          <p:nvPr/>
        </p:nvSpPr>
        <p:spPr>
          <a:xfrm>
            <a:off x="4949920" y="3310628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B257EEE2-2D0E-4A9B-960B-15BABC5FF50F}"/>
              </a:ext>
            </a:extLst>
          </p:cNvPr>
          <p:cNvSpPr/>
          <p:nvPr/>
        </p:nvSpPr>
        <p:spPr>
          <a:xfrm>
            <a:off x="3227483" y="40885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64903422-439B-447D-B880-600E670A8C64}"/>
              </a:ext>
            </a:extLst>
          </p:cNvPr>
          <p:cNvSpPr/>
          <p:nvPr/>
        </p:nvSpPr>
        <p:spPr>
          <a:xfrm>
            <a:off x="5613495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71176927-0414-4754-91D8-42CB2AD4797B}"/>
              </a:ext>
            </a:extLst>
          </p:cNvPr>
          <p:cNvSpPr/>
          <p:nvPr/>
        </p:nvSpPr>
        <p:spPr>
          <a:xfrm>
            <a:off x="2563908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BEAAE5D1-AC48-43D1-99A8-1F2A816A4D6B}"/>
              </a:ext>
            </a:extLst>
          </p:cNvPr>
          <p:cNvSpPr/>
          <p:nvPr/>
        </p:nvSpPr>
        <p:spPr>
          <a:xfrm>
            <a:off x="2233708" y="34423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FF083F59-C283-4F7D-B2EE-2B19385CC36D}"/>
              </a:ext>
            </a:extLst>
          </p:cNvPr>
          <p:cNvSpPr/>
          <p:nvPr/>
        </p:nvSpPr>
        <p:spPr>
          <a:xfrm>
            <a:off x="4421283" y="27296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15E8D6A1-2CD2-4F71-A120-602298C846C1}"/>
              </a:ext>
            </a:extLst>
          </p:cNvPr>
          <p:cNvSpPr/>
          <p:nvPr/>
        </p:nvSpPr>
        <p:spPr>
          <a:xfrm>
            <a:off x="3294158" y="26010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93059277-15BC-4FEF-984D-25F80A06014E}"/>
              </a:ext>
            </a:extLst>
          </p:cNvPr>
          <p:cNvSpPr/>
          <p:nvPr/>
        </p:nvSpPr>
        <p:spPr>
          <a:xfrm>
            <a:off x="2829020" y="35074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88F19F1C-F08A-486E-BC23-2A1D6DEAF166}"/>
              </a:ext>
            </a:extLst>
          </p:cNvPr>
          <p:cNvSpPr/>
          <p:nvPr/>
        </p:nvSpPr>
        <p:spPr>
          <a:xfrm>
            <a:off x="4021233" y="3378890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B712F593-D82E-4F4D-8909-7A7FC12BD697}"/>
              </a:ext>
            </a:extLst>
          </p:cNvPr>
          <p:cNvSpPr/>
          <p:nvPr/>
        </p:nvSpPr>
        <p:spPr>
          <a:xfrm>
            <a:off x="2433733" y="389482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ECE6F38A-8ED0-451B-A68E-766C2A117CA7}"/>
              </a:ext>
            </a:extLst>
          </p:cNvPr>
          <p:cNvSpPr/>
          <p:nvPr/>
        </p:nvSpPr>
        <p:spPr>
          <a:xfrm>
            <a:off x="3691033" y="3766240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1905914-CDA1-4DE1-808D-3CB34FAF0DFA}"/>
              </a:ext>
            </a:extLst>
          </p:cNvPr>
          <p:cNvSpPr/>
          <p:nvPr/>
        </p:nvSpPr>
        <p:spPr>
          <a:xfrm>
            <a:off x="5019770" y="3766240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6D6CC746-719D-4BE1-9F71-CE4C308C1634}"/>
              </a:ext>
            </a:extLst>
          </p:cNvPr>
          <p:cNvSpPr/>
          <p:nvPr/>
        </p:nvSpPr>
        <p:spPr>
          <a:xfrm>
            <a:off x="2498820" y="253592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D59D6E1B-62B7-4283-B966-D8AC4BEB78B2}"/>
              </a:ext>
            </a:extLst>
          </p:cNvPr>
          <p:cNvSpPr/>
          <p:nvPr/>
        </p:nvSpPr>
        <p:spPr>
          <a:xfrm>
            <a:off x="3691033" y="208507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631761E4-85E3-47CA-8DEB-555687E056C6}"/>
              </a:ext>
            </a:extLst>
          </p:cNvPr>
          <p:cNvSpPr/>
          <p:nvPr/>
        </p:nvSpPr>
        <p:spPr>
          <a:xfrm>
            <a:off x="3029045" y="292645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627953E9-43F3-48B0-99CD-B8F004F65482}"/>
              </a:ext>
            </a:extLst>
          </p:cNvPr>
          <p:cNvSpPr/>
          <p:nvPr/>
        </p:nvSpPr>
        <p:spPr>
          <a:xfrm>
            <a:off x="5084858" y="415359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978140B9-A796-4585-9E8C-6545D21B33A1}"/>
              </a:ext>
            </a:extLst>
          </p:cNvPr>
          <p:cNvSpPr/>
          <p:nvPr/>
        </p:nvSpPr>
        <p:spPr>
          <a:xfrm>
            <a:off x="5480145" y="3572565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1D239C5C-746F-4873-BB10-A2FEAFC21B7A}"/>
              </a:ext>
            </a:extLst>
          </p:cNvPr>
          <p:cNvSpPr/>
          <p:nvPr/>
        </p:nvSpPr>
        <p:spPr>
          <a:xfrm>
            <a:off x="5480145" y="2148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899715FF-C1DD-4691-99E2-57C49EF966EB}"/>
              </a:ext>
            </a:extLst>
          </p:cNvPr>
          <p:cNvSpPr/>
          <p:nvPr/>
        </p:nvSpPr>
        <p:spPr>
          <a:xfrm>
            <a:off x="5548408" y="3247128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34BA9146-FBD4-4A69-9C60-DAA9E48320AF}"/>
              </a:ext>
            </a:extLst>
          </p:cNvPr>
          <p:cNvSpPr/>
          <p:nvPr/>
        </p:nvSpPr>
        <p:spPr>
          <a:xfrm>
            <a:off x="4949920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DD9FBC2-80ED-4053-AADC-A396293B8BEC}"/>
              </a:ext>
            </a:extLst>
          </p:cNvPr>
          <p:cNvSpPr/>
          <p:nvPr/>
        </p:nvSpPr>
        <p:spPr>
          <a:xfrm>
            <a:off x="4884833" y="3572565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B9953027-03A6-4744-BA55-5FF4B11EE74C}"/>
              </a:ext>
            </a:extLst>
          </p:cNvPr>
          <p:cNvSpPr/>
          <p:nvPr/>
        </p:nvSpPr>
        <p:spPr>
          <a:xfrm>
            <a:off x="3956145" y="28613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FBEF5E6A-4A30-4EF1-ADC2-E09F3544941F}"/>
              </a:ext>
            </a:extLst>
          </p:cNvPr>
          <p:cNvSpPr/>
          <p:nvPr/>
        </p:nvSpPr>
        <p:spPr>
          <a:xfrm>
            <a:off x="3316383" y="5510903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EC1529FD-FBC8-4777-B933-50592E6004CD}"/>
              </a:ext>
            </a:extLst>
          </p:cNvPr>
          <p:cNvSpPr/>
          <p:nvPr/>
        </p:nvSpPr>
        <p:spPr>
          <a:xfrm>
            <a:off x="4751483" y="2148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D4441333-B542-4EBE-BF6D-77A52FE9E140}"/>
              </a:ext>
            </a:extLst>
          </p:cNvPr>
          <p:cNvSpPr/>
          <p:nvPr/>
        </p:nvSpPr>
        <p:spPr>
          <a:xfrm>
            <a:off x="3029045" y="4088503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07953057-3453-44B7-95AB-85DDE04CD78C}"/>
              </a:ext>
            </a:extLst>
          </p:cNvPr>
          <p:cNvSpPr/>
          <p:nvPr/>
        </p:nvSpPr>
        <p:spPr>
          <a:xfrm>
            <a:off x="974820" y="31169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EA9867D7-E875-422C-A4C4-C730111D4441}"/>
              </a:ext>
            </a:extLst>
          </p:cNvPr>
          <p:cNvSpPr/>
          <p:nvPr/>
        </p:nvSpPr>
        <p:spPr>
          <a:xfrm>
            <a:off x="1863820" y="27565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52AB6AFF-381D-465E-8864-F01917A0488B}"/>
              </a:ext>
            </a:extLst>
          </p:cNvPr>
          <p:cNvSpPr/>
          <p:nvPr/>
        </p:nvSpPr>
        <p:spPr>
          <a:xfrm>
            <a:off x="2697258" y="4477440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B5AA2987-E757-453C-8F21-ACB36DE1EB87}"/>
              </a:ext>
            </a:extLst>
          </p:cNvPr>
          <p:cNvSpPr/>
          <p:nvPr/>
        </p:nvSpPr>
        <p:spPr>
          <a:xfrm>
            <a:off x="2897283" y="45425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A581CDB3-721C-44BF-9EC1-D9FC6F77B3A5}"/>
              </a:ext>
            </a:extLst>
          </p:cNvPr>
          <p:cNvSpPr/>
          <p:nvPr/>
        </p:nvSpPr>
        <p:spPr>
          <a:xfrm>
            <a:off x="2765520" y="4607615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A85B860D-B8F1-4A8E-A965-F3CB0BF1F5BB}"/>
              </a:ext>
            </a:extLst>
          </p:cNvPr>
          <p:cNvSpPr/>
          <p:nvPr/>
        </p:nvSpPr>
        <p:spPr>
          <a:xfrm>
            <a:off x="2852833" y="4669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AC5066FB-0F55-4541-81CA-8E65A07F1628}"/>
              </a:ext>
            </a:extLst>
          </p:cNvPr>
          <p:cNvSpPr/>
          <p:nvPr/>
        </p:nvSpPr>
        <p:spPr>
          <a:xfrm>
            <a:off x="2233708" y="4282178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5FC96C55-54F6-44FE-81C6-7801BD02910B}"/>
              </a:ext>
            </a:extLst>
          </p:cNvPr>
          <p:cNvSpPr/>
          <p:nvPr/>
        </p:nvSpPr>
        <p:spPr>
          <a:xfrm>
            <a:off x="2286095" y="4347265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8939D12-C7FE-46D9-ADF5-B23413CD146A}"/>
              </a:ext>
            </a:extLst>
          </p:cNvPr>
          <p:cNvSpPr/>
          <p:nvPr/>
        </p:nvSpPr>
        <p:spPr>
          <a:xfrm>
            <a:off x="2387695" y="4356790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912A9CD-3BBB-4B64-9700-AA62EEAC58D5}"/>
              </a:ext>
            </a:extLst>
          </p:cNvPr>
          <p:cNvSpPr/>
          <p:nvPr/>
        </p:nvSpPr>
        <p:spPr>
          <a:xfrm>
            <a:off x="7070425" y="4935671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B631E836-0CD3-4AAC-A18F-D42F29A61EC6}"/>
              </a:ext>
            </a:extLst>
          </p:cNvPr>
          <p:cNvSpPr/>
          <p:nvPr/>
        </p:nvSpPr>
        <p:spPr>
          <a:xfrm>
            <a:off x="2934333" y="4254266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60C2BF38-9778-4524-963F-B4B309EDAA2D}"/>
              </a:ext>
            </a:extLst>
          </p:cNvPr>
          <p:cNvSpPr txBox="1"/>
          <p:nvPr/>
        </p:nvSpPr>
        <p:spPr>
          <a:xfrm>
            <a:off x="515678" y="151963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6F8E75FC-00E6-4C6F-92FD-A0DB954D8245}"/>
              </a:ext>
            </a:extLst>
          </p:cNvPr>
          <p:cNvSpPr txBox="1"/>
          <p:nvPr/>
        </p:nvSpPr>
        <p:spPr>
          <a:xfrm>
            <a:off x="6557922" y="582682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B3268F8-1EEA-4A86-A113-4375D427AEA6}"/>
                  </a:ext>
                </a:extLst>
              </p:cNvPr>
              <p:cNvSpPr txBox="1"/>
              <p:nvPr/>
            </p:nvSpPr>
            <p:spPr>
              <a:xfrm>
                <a:off x="7824328" y="1524787"/>
                <a:ext cx="420593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In HIC,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400" dirty="0"/>
                  <a:t> can be changed by varying the collision energy.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The “beam-energy scan” program is ongoing all over the world.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present: RHIC-BES, GSI-HADES, NA61/SHINE, …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future: NICA-MPD, GSI-FAIR, J-PARC-HI</a:t>
                </a: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B3268F8-1EEA-4A86-A113-4375D427A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328" y="1524787"/>
                <a:ext cx="4205932" cy="3785652"/>
              </a:xfrm>
              <a:prstGeom prst="rect">
                <a:avLst/>
              </a:prstGeom>
              <a:blipFill>
                <a:blip r:embed="rId2"/>
                <a:stretch>
                  <a:fillRect l="-2032" t="-1288" b="-2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0A7C9053-658C-4B45-863F-1DA296CDBCBB}"/>
              </a:ext>
            </a:extLst>
          </p:cNvPr>
          <p:cNvGrpSpPr/>
          <p:nvPr/>
        </p:nvGrpSpPr>
        <p:grpSpPr>
          <a:xfrm>
            <a:off x="3870978" y="5543446"/>
            <a:ext cx="172684" cy="352986"/>
            <a:chOff x="3870978" y="5543446"/>
            <a:chExt cx="172684" cy="352986"/>
          </a:xfrm>
        </p:grpSpPr>
        <p:sp>
          <p:nvSpPr>
            <p:cNvPr id="434" name="正方形/長方形 433">
              <a:extLst>
                <a:ext uri="{FF2B5EF4-FFF2-40B4-BE49-F238E27FC236}">
                  <a16:creationId xmlns:a16="http://schemas.microsoft.com/office/drawing/2014/main" id="{822B249D-769C-4D7A-95DD-4885D42ECBFF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B8D32031-8B7D-4A9F-B43C-C984BAFB1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41AC9EF3-1DCB-4344-A5A5-1053687A54F0}"/>
              </a:ext>
            </a:extLst>
          </p:cNvPr>
          <p:cNvCxnSpPr/>
          <p:nvPr/>
        </p:nvCxnSpPr>
        <p:spPr>
          <a:xfrm>
            <a:off x="776383" y="5901428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F0C62F41-33F2-452C-BA68-EA93E80849CC}"/>
              </a:ext>
            </a:extLst>
          </p:cNvPr>
          <p:cNvGrpSpPr/>
          <p:nvPr/>
        </p:nvGrpSpPr>
        <p:grpSpPr>
          <a:xfrm>
            <a:off x="902663" y="2588576"/>
            <a:ext cx="3339781" cy="2678996"/>
            <a:chOff x="663032" y="2316421"/>
            <a:chExt cx="3339781" cy="2678996"/>
          </a:xfrm>
        </p:grpSpPr>
        <p:sp>
          <p:nvSpPr>
            <p:cNvPr id="436" name="下矢印 64">
              <a:extLst>
                <a:ext uri="{FF2B5EF4-FFF2-40B4-BE49-F238E27FC236}">
                  <a16:creationId xmlns:a16="http://schemas.microsoft.com/office/drawing/2014/main" id="{6AD03583-636B-49DC-ADD3-3920AC4061E6}"/>
                </a:ext>
              </a:extLst>
            </p:cNvPr>
            <p:cNvSpPr/>
            <p:nvPr/>
          </p:nvSpPr>
          <p:spPr>
            <a:xfrm rot="490128">
              <a:off x="1289068" y="2765757"/>
              <a:ext cx="618565" cy="1560792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下矢印 65">
              <a:extLst>
                <a:ext uri="{FF2B5EF4-FFF2-40B4-BE49-F238E27FC236}">
                  <a16:creationId xmlns:a16="http://schemas.microsoft.com/office/drawing/2014/main" id="{EC9EA084-7FE8-41A9-8E56-DFAEFAF79545}"/>
                </a:ext>
              </a:extLst>
            </p:cNvPr>
            <p:cNvSpPr/>
            <p:nvPr/>
          </p:nvSpPr>
          <p:spPr>
            <a:xfrm rot="2067519">
              <a:off x="2542701" y="3480820"/>
              <a:ext cx="618565" cy="1305508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下矢印 66">
              <a:extLst>
                <a:ext uri="{FF2B5EF4-FFF2-40B4-BE49-F238E27FC236}">
                  <a16:creationId xmlns:a16="http://schemas.microsoft.com/office/drawing/2014/main" id="{3E95400B-6C57-4932-9432-2E60A03E49C1}"/>
                </a:ext>
              </a:extLst>
            </p:cNvPr>
            <p:cNvSpPr/>
            <p:nvPr/>
          </p:nvSpPr>
          <p:spPr>
            <a:xfrm rot="1184849">
              <a:off x="1924107" y="3084408"/>
              <a:ext cx="618565" cy="1333107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下矢印 67">
              <a:extLst>
                <a:ext uri="{FF2B5EF4-FFF2-40B4-BE49-F238E27FC236}">
                  <a16:creationId xmlns:a16="http://schemas.microsoft.com/office/drawing/2014/main" id="{B6C7E2AE-BF18-4FDE-81D0-B9023808C8F8}"/>
                </a:ext>
              </a:extLst>
            </p:cNvPr>
            <p:cNvSpPr/>
            <p:nvPr/>
          </p:nvSpPr>
          <p:spPr>
            <a:xfrm rot="162969">
              <a:off x="663032" y="2316421"/>
              <a:ext cx="618565" cy="1961622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68">
              <a:extLst>
                <a:ext uri="{FF2B5EF4-FFF2-40B4-BE49-F238E27FC236}">
                  <a16:creationId xmlns:a16="http://schemas.microsoft.com/office/drawing/2014/main" id="{A0386C8B-AF22-4A92-B9F1-62109534F3F0}"/>
                </a:ext>
              </a:extLst>
            </p:cNvPr>
            <p:cNvSpPr/>
            <p:nvPr/>
          </p:nvSpPr>
          <p:spPr>
            <a:xfrm rot="569173">
              <a:off x="1230384" y="2374834"/>
              <a:ext cx="2772429" cy="1118047"/>
            </a:xfrm>
            <a:custGeom>
              <a:avLst/>
              <a:gdLst>
                <a:gd name="connsiteX0" fmla="*/ 0 w 1801906"/>
                <a:gd name="connsiteY0" fmla="*/ 0 h 744071"/>
                <a:gd name="connsiteX1" fmla="*/ 1039906 w 1801906"/>
                <a:gd name="connsiteY1" fmla="*/ 268942 h 744071"/>
                <a:gd name="connsiteX2" fmla="*/ 1801906 w 1801906"/>
                <a:gd name="connsiteY2" fmla="*/ 744071 h 74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1906" h="744071">
                  <a:moveTo>
                    <a:pt x="0" y="0"/>
                  </a:moveTo>
                  <a:cubicBezTo>
                    <a:pt x="369794" y="72465"/>
                    <a:pt x="739588" y="144930"/>
                    <a:pt x="1039906" y="268942"/>
                  </a:cubicBezTo>
                  <a:cubicBezTo>
                    <a:pt x="1340224" y="392954"/>
                    <a:pt x="1571065" y="568512"/>
                    <a:pt x="1801906" y="744071"/>
                  </a:cubicBezTo>
                </a:path>
              </a:pathLst>
            </a:custGeom>
            <a:noFill/>
            <a:ln w="63500">
              <a:solidFill>
                <a:schemeClr val="accent2">
                  <a:lumMod val="50000"/>
                </a:schemeClr>
              </a:solidFill>
              <a:headEnd type="arrow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下矢印 70">
              <a:extLst>
                <a:ext uri="{FF2B5EF4-FFF2-40B4-BE49-F238E27FC236}">
                  <a16:creationId xmlns:a16="http://schemas.microsoft.com/office/drawing/2014/main" id="{0937FA14-330B-4FBB-A5D1-E89B6607C512}"/>
                </a:ext>
              </a:extLst>
            </p:cNvPr>
            <p:cNvSpPr/>
            <p:nvPr/>
          </p:nvSpPr>
          <p:spPr>
            <a:xfrm rot="3087491">
              <a:off x="3065595" y="4201234"/>
              <a:ext cx="618565" cy="969801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BEBC835-EA6B-4CC6-83FE-2363D64A2650}"/>
                  </a:ext>
                </a:extLst>
              </p:cNvPr>
              <p:cNvSpPr txBox="1"/>
              <p:nvPr/>
            </p:nvSpPr>
            <p:spPr>
              <a:xfrm rot="1737152">
                <a:off x="1940654" y="2336450"/>
                <a:ext cx="2457148" cy="621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3200" dirty="0">
                    <a:solidFill>
                      <a:schemeClr val="accent2">
                        <a:lumMod val="50000"/>
                      </a:schemeClr>
                    </a:solidFill>
                  </a:rPr>
                  <a:t>vary</a:t>
                </a:r>
                <a:r>
                  <a:rPr kumimoji="1" lang="en-US" altLang="ja-JP" sz="3200" dirty="0">
                    <a:solidFill>
                      <a:schemeClr val="accent2">
                        <a:lumMod val="50000"/>
                      </a:schemeClr>
                    </a:solidFill>
                  </a:rPr>
                  <a:t>ing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endParaRPr kumimoji="1" lang="ja-JP" altLang="en-US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BEBC835-EA6B-4CC6-83FE-2363D64A2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7152">
                <a:off x="1940654" y="2336450"/>
                <a:ext cx="2457148" cy="621580"/>
              </a:xfrm>
              <a:prstGeom prst="rect">
                <a:avLst/>
              </a:prstGeom>
              <a:blipFill>
                <a:blip r:embed="rId3"/>
                <a:stretch>
                  <a:fillRect l="-9181" t="-5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9" name="Picture 19" descr="tch_mub_strange_gce_w_sabita_la_pim_linear.gif">
            <a:extLst>
              <a:ext uri="{FF2B5EF4-FFF2-40B4-BE49-F238E27FC236}">
                <a16:creationId xmlns:a16="http://schemas.microsoft.com/office/drawing/2014/main" id="{63A0F23D-FD4C-44B9-A92C-1E89174EE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348163" y="1153422"/>
            <a:ext cx="3477423" cy="29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4B35F14F-CAB0-429C-A487-F9D226687389}"/>
              </a:ext>
            </a:extLst>
          </p:cNvPr>
          <p:cNvSpPr/>
          <p:nvPr/>
        </p:nvSpPr>
        <p:spPr>
          <a:xfrm>
            <a:off x="482600" y="3678896"/>
            <a:ext cx="3142911" cy="2188090"/>
          </a:xfrm>
          <a:prstGeom prst="roundRect">
            <a:avLst>
              <a:gd name="adj" fmla="val 12314"/>
            </a:avLst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E18E8D74-6E88-4673-BDA4-E5AA44EE67D0}"/>
              </a:ext>
            </a:extLst>
          </p:cNvPr>
          <p:cNvSpPr/>
          <p:nvPr/>
        </p:nvSpPr>
        <p:spPr>
          <a:xfrm>
            <a:off x="3823099" y="3677259"/>
            <a:ext cx="7772001" cy="2188090"/>
          </a:xfrm>
          <a:prstGeom prst="roundRect">
            <a:avLst>
              <a:gd name="adj" fmla="val 12314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9" name="四角形: 角を丸くする 298">
            <a:extLst>
              <a:ext uri="{FF2B5EF4-FFF2-40B4-BE49-F238E27FC236}">
                <a16:creationId xmlns:a16="http://schemas.microsoft.com/office/drawing/2014/main" id="{6D886B4C-23EB-46E2-A170-209EE6B2179C}"/>
              </a:ext>
            </a:extLst>
          </p:cNvPr>
          <p:cNvSpPr/>
          <p:nvPr/>
        </p:nvSpPr>
        <p:spPr>
          <a:xfrm>
            <a:off x="2314270" y="979782"/>
            <a:ext cx="7563459" cy="2188090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77EFBAB-1549-4320-BD89-B9844DC9AD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Gauge-Invariant 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77EFBAB-1549-4320-BD89-B9844DC9A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4380" b="-10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19BE114-B795-415A-826A-D46D68566320}"/>
              </a:ext>
            </a:extLst>
          </p:cNvPr>
          <p:cNvGrpSpPr>
            <a:grpSpLocks noChangeAspect="1"/>
          </p:cNvGrpSpPr>
          <p:nvPr/>
        </p:nvGrpSpPr>
        <p:grpSpPr>
          <a:xfrm>
            <a:off x="5180699" y="1535107"/>
            <a:ext cx="1260527" cy="1260290"/>
            <a:chOff x="4446913" y="3765435"/>
            <a:chExt cx="2691801" cy="269129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50F7371-AF37-4715-80DC-39D34B477C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08F2E22D-5A1D-48B0-86EE-6F152681CB4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C567B808-7665-4155-9AE0-D58FCA0C48FA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8D7D5CC8-4879-456B-A1B9-8F73037A2FD5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二等辺三角形 41">
                <a:extLst>
                  <a:ext uri="{FF2B5EF4-FFF2-40B4-BE49-F238E27FC236}">
                    <a16:creationId xmlns:a16="http://schemas.microsoft.com/office/drawing/2014/main" id="{51A91C5F-5323-45CD-A127-D89FF47A4442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5099074-B443-48D5-9FE5-CE543BB0AA8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7"/>
              <a:ext cx="912641" cy="632637"/>
              <a:chOff x="3777377" y="2221111"/>
              <a:chExt cx="1198884" cy="831059"/>
            </a:xfrm>
          </p:grpSpPr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8F90380E-0ED4-4408-8EBF-607F0485FC8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585A219A-21E3-4ABF-91C9-D860E0FB4E0D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FD7244AB-6632-4D07-87E1-B66829A7CC9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73DAAD3-FA1A-4A1F-8024-62312747A5C5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AA7C7B33-6839-43E5-9515-B5D9868743CB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B127A108-B638-4684-BA21-1B034A5A855F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二等辺三角形 33">
                <a:extLst>
                  <a:ext uri="{FF2B5EF4-FFF2-40B4-BE49-F238E27FC236}">
                    <a16:creationId xmlns:a16="http://schemas.microsoft.com/office/drawing/2014/main" id="{91625A02-4000-40F5-BB9B-B196A71BACB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二等辺三角形 34">
                <a:extLst>
                  <a:ext uri="{FF2B5EF4-FFF2-40B4-BE49-F238E27FC236}">
                    <a16:creationId xmlns:a16="http://schemas.microsoft.com/office/drawing/2014/main" id="{BE6B6701-9F74-4053-97B1-F9EEDB2544B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C6BA84B-2E08-4ABC-8995-3FAD293DF3DF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12A5B844-DC0B-41F4-BF21-39ECB988705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円弧 28">
                <a:extLst>
                  <a:ext uri="{FF2B5EF4-FFF2-40B4-BE49-F238E27FC236}">
                    <a16:creationId xmlns:a16="http://schemas.microsoft.com/office/drawing/2014/main" id="{8DF05BEB-91BB-402A-A87F-FDE522A575E0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二等辺三角形 29">
                <a:extLst>
                  <a:ext uri="{FF2B5EF4-FFF2-40B4-BE49-F238E27FC236}">
                    <a16:creationId xmlns:a16="http://schemas.microsoft.com/office/drawing/2014/main" id="{BBE99FB4-0C9A-49F6-9F2A-D963AF56736B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8C973937-49C4-4DDB-9D06-1E05C1D29B5C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4F9F809-A889-4644-B51D-FC133AA1450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4289787E-5354-46BE-82FE-7ED34DF3DD2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F3426553-73DB-4D3C-8658-AF2C59607BCC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4C29390B-23A4-4C1F-BDF6-3825D5373E40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二等辺三角形 26">
                <a:extLst>
                  <a:ext uri="{FF2B5EF4-FFF2-40B4-BE49-F238E27FC236}">
                    <a16:creationId xmlns:a16="http://schemas.microsoft.com/office/drawing/2014/main" id="{40E53FBC-92CF-486D-A4BD-9BE4C6C2B107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6D76718D-F03F-46A9-B125-9DF34BF2F1A3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0" name="円弧 19">
                <a:extLst>
                  <a:ext uri="{FF2B5EF4-FFF2-40B4-BE49-F238E27FC236}">
                    <a16:creationId xmlns:a16="http://schemas.microsoft.com/office/drawing/2014/main" id="{B1AE7BCC-CE23-42AB-93BB-2AD12D2E66C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円弧 20">
                <a:extLst>
                  <a:ext uri="{FF2B5EF4-FFF2-40B4-BE49-F238E27FC236}">
                    <a16:creationId xmlns:a16="http://schemas.microsoft.com/office/drawing/2014/main" id="{7B38417C-6F99-4C1A-BE7C-CA4DD762E325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二等辺三角形 21">
                <a:extLst>
                  <a:ext uri="{FF2B5EF4-FFF2-40B4-BE49-F238E27FC236}">
                    <a16:creationId xmlns:a16="http://schemas.microsoft.com/office/drawing/2014/main" id="{47D9B61F-D720-4FF3-B6F3-8431A0D8CFF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54995CA6-E5FA-4B26-BD2C-3CEA01E6FE36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FF22132-6BE9-4C39-9738-993DE9E6DC28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16" name="円弧 15">
                <a:extLst>
                  <a:ext uri="{FF2B5EF4-FFF2-40B4-BE49-F238E27FC236}">
                    <a16:creationId xmlns:a16="http://schemas.microsoft.com/office/drawing/2014/main" id="{851F110C-6310-4618-BF52-4BB965AC8AD5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713A632E-9CDA-44F8-8A5C-D24CF862D8F7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09270433-E0FA-454E-81B9-4251244E6E6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二等辺三角形 18">
                <a:extLst>
                  <a:ext uri="{FF2B5EF4-FFF2-40B4-BE49-F238E27FC236}">
                    <a16:creationId xmlns:a16="http://schemas.microsoft.com/office/drawing/2014/main" id="{E8E8BBC2-22FC-49C3-99D5-FB1D1AFEBEDB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20903C59-6865-4918-886C-85E2C702D338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1" cy="632637"/>
              <a:chOff x="3777377" y="2221111"/>
              <a:chExt cx="1198884" cy="831059"/>
            </a:xfrm>
          </p:grpSpPr>
          <p:sp>
            <p:nvSpPr>
              <p:cNvPr id="13" name="円弧 12">
                <a:extLst>
                  <a:ext uri="{FF2B5EF4-FFF2-40B4-BE49-F238E27FC236}">
                    <a16:creationId xmlns:a16="http://schemas.microsoft.com/office/drawing/2014/main" id="{C9DF0D88-B2EF-4D06-B70D-824CCE8F1711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円弧 13">
                <a:extLst>
                  <a:ext uri="{FF2B5EF4-FFF2-40B4-BE49-F238E27FC236}">
                    <a16:creationId xmlns:a16="http://schemas.microsoft.com/office/drawing/2014/main" id="{63AFC75C-D2AE-486B-B998-EAAFAC361CF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二等辺三角形 14">
                <a:extLst>
                  <a:ext uri="{FF2B5EF4-FFF2-40B4-BE49-F238E27FC236}">
                    <a16:creationId xmlns:a16="http://schemas.microsoft.com/office/drawing/2014/main" id="{98581D59-3FC9-4795-977A-77D79BB231A3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2311FDB-BE1C-4716-BBB0-AF609BF152CC}"/>
              </a:ext>
            </a:extLst>
          </p:cNvPr>
          <p:cNvGrpSpPr>
            <a:grpSpLocks noChangeAspect="1"/>
          </p:cNvGrpSpPr>
          <p:nvPr/>
        </p:nvGrpSpPr>
        <p:grpSpPr>
          <a:xfrm>
            <a:off x="6369816" y="2079510"/>
            <a:ext cx="557298" cy="196555"/>
            <a:chOff x="297042" y="2927997"/>
            <a:chExt cx="2808879" cy="990671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3CC285E2-86C7-46A0-B655-DC7ABE72E284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51" name="円弧 50">
                <a:extLst>
                  <a:ext uri="{FF2B5EF4-FFF2-40B4-BE49-F238E27FC236}">
                    <a16:creationId xmlns:a16="http://schemas.microsoft.com/office/drawing/2014/main" id="{2C68D976-9BAD-4680-9CE0-293960197B8D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円弧 51">
                <a:extLst>
                  <a:ext uri="{FF2B5EF4-FFF2-40B4-BE49-F238E27FC236}">
                    <a16:creationId xmlns:a16="http://schemas.microsoft.com/office/drawing/2014/main" id="{3550A98C-5A86-4B71-BBB7-77C6BC63FA06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26106AF6-DC30-443A-9A9E-C4117C7DFE4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49" name="円弧 48">
                <a:extLst>
                  <a:ext uri="{FF2B5EF4-FFF2-40B4-BE49-F238E27FC236}">
                    <a16:creationId xmlns:a16="http://schemas.microsoft.com/office/drawing/2014/main" id="{8CD1922B-BDF2-4F6E-8B6B-38088BD8BFC5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0" name="円弧 49">
                <a:extLst>
                  <a:ext uri="{FF2B5EF4-FFF2-40B4-BE49-F238E27FC236}">
                    <a16:creationId xmlns:a16="http://schemas.microsoft.com/office/drawing/2014/main" id="{7C6B88CF-B0AD-4D14-BB35-6CD27CCB3B5B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80203467-BC32-4942-A663-FB69660DE365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47" name="円弧 46">
                <a:extLst>
                  <a:ext uri="{FF2B5EF4-FFF2-40B4-BE49-F238E27FC236}">
                    <a16:creationId xmlns:a16="http://schemas.microsoft.com/office/drawing/2014/main" id="{14FE6779-449A-4B49-8B57-DBB2AF266622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" name="円弧 47">
                <a:extLst>
                  <a:ext uri="{FF2B5EF4-FFF2-40B4-BE49-F238E27FC236}">
                    <a16:creationId xmlns:a16="http://schemas.microsoft.com/office/drawing/2014/main" id="{17A5D19F-BE38-45AE-A74A-01CC9AB56871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8169682-3AB8-4D9B-9AC4-73FAC774C14F}"/>
              </a:ext>
            </a:extLst>
          </p:cNvPr>
          <p:cNvGrpSpPr>
            <a:grpSpLocks noChangeAspect="1"/>
          </p:cNvGrpSpPr>
          <p:nvPr/>
        </p:nvGrpSpPr>
        <p:grpSpPr>
          <a:xfrm>
            <a:off x="4695474" y="2079510"/>
            <a:ext cx="557298" cy="196555"/>
            <a:chOff x="297042" y="2927997"/>
            <a:chExt cx="2808879" cy="990671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DBE4BA40-11CC-46D3-91B1-51F24E56E931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61" name="円弧 60">
                <a:extLst>
                  <a:ext uri="{FF2B5EF4-FFF2-40B4-BE49-F238E27FC236}">
                    <a16:creationId xmlns:a16="http://schemas.microsoft.com/office/drawing/2014/main" id="{5055604E-20D8-4783-A7AA-FA5B9DA9981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2" name="円弧 61">
                <a:extLst>
                  <a:ext uri="{FF2B5EF4-FFF2-40B4-BE49-F238E27FC236}">
                    <a16:creationId xmlns:a16="http://schemas.microsoft.com/office/drawing/2014/main" id="{64E0DAFA-5EC7-44E4-BFDD-702BA235C6D3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8E8C20F5-6CE6-4CCD-8061-FDACF5FD7A3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59" name="円弧 58">
                <a:extLst>
                  <a:ext uri="{FF2B5EF4-FFF2-40B4-BE49-F238E27FC236}">
                    <a16:creationId xmlns:a16="http://schemas.microsoft.com/office/drawing/2014/main" id="{56F0F87B-3CBC-44A3-A368-487EC4F6CC68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0" name="円弧 59">
                <a:extLst>
                  <a:ext uri="{FF2B5EF4-FFF2-40B4-BE49-F238E27FC236}">
                    <a16:creationId xmlns:a16="http://schemas.microsoft.com/office/drawing/2014/main" id="{A374232B-5048-4424-8B4A-535226A00532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BD70C46D-8231-420F-AF34-40DB49EE25A9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57" name="円弧 56">
                <a:extLst>
                  <a:ext uri="{FF2B5EF4-FFF2-40B4-BE49-F238E27FC236}">
                    <a16:creationId xmlns:a16="http://schemas.microsoft.com/office/drawing/2014/main" id="{FFD1CD24-FF3D-4A39-A0FC-F839481D1981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8" name="円弧 57">
                <a:extLst>
                  <a:ext uri="{FF2B5EF4-FFF2-40B4-BE49-F238E27FC236}">
                    <a16:creationId xmlns:a16="http://schemas.microsoft.com/office/drawing/2014/main" id="{128E9598-2EA3-411C-827D-0523A9F2D1FA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B6708C3-2511-405F-92CC-90904E24F782}"/>
              </a:ext>
            </a:extLst>
          </p:cNvPr>
          <p:cNvSpPr txBox="1"/>
          <p:nvPr/>
        </p:nvSpPr>
        <p:spPr>
          <a:xfrm>
            <a:off x="2458336" y="1039539"/>
            <a:ext cx="727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/>
              <a:t>Insert two photon vertices in thermodynamic potential</a:t>
            </a:r>
            <a:endParaRPr kumimoji="1" lang="ja-JP" altLang="en-US" sz="2400" b="1" dirty="0"/>
          </a:p>
        </p:txBody>
      </p: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11A1EDAB-4A62-4457-821F-7C1C0613AB81}"/>
              </a:ext>
            </a:extLst>
          </p:cNvPr>
          <p:cNvGrpSpPr>
            <a:grpSpLocks noChangeAspect="1"/>
          </p:cNvGrpSpPr>
          <p:nvPr/>
        </p:nvGrpSpPr>
        <p:grpSpPr>
          <a:xfrm>
            <a:off x="8188292" y="2122120"/>
            <a:ext cx="589351" cy="207860"/>
            <a:chOff x="297042" y="2927997"/>
            <a:chExt cx="2808879" cy="990671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9403277D-3EDF-4BBF-A2F4-1A34E9463CAC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155" name="円弧 154">
                <a:extLst>
                  <a:ext uri="{FF2B5EF4-FFF2-40B4-BE49-F238E27FC236}">
                    <a16:creationId xmlns:a16="http://schemas.microsoft.com/office/drawing/2014/main" id="{F01C248C-8BD9-4A91-9AF9-3EE51A48F322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6" name="円弧 155">
                <a:extLst>
                  <a:ext uri="{FF2B5EF4-FFF2-40B4-BE49-F238E27FC236}">
                    <a16:creationId xmlns:a16="http://schemas.microsoft.com/office/drawing/2014/main" id="{3E193205-367E-4FBB-90B6-AA9640F9D156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B51A3C70-4E9F-4F51-B5E2-BCB6120C0F7D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53" name="円弧 152">
                <a:extLst>
                  <a:ext uri="{FF2B5EF4-FFF2-40B4-BE49-F238E27FC236}">
                    <a16:creationId xmlns:a16="http://schemas.microsoft.com/office/drawing/2014/main" id="{88C14ED5-7A23-4137-ACD8-F53100582FB4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4" name="円弧 153">
                <a:extLst>
                  <a:ext uri="{FF2B5EF4-FFF2-40B4-BE49-F238E27FC236}">
                    <a16:creationId xmlns:a16="http://schemas.microsoft.com/office/drawing/2014/main" id="{6EF21434-0771-47CA-B12E-583799BB38EE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99299169-38EA-40CF-88A1-BFF63C4AA2FA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51" name="円弧 150">
                <a:extLst>
                  <a:ext uri="{FF2B5EF4-FFF2-40B4-BE49-F238E27FC236}">
                    <a16:creationId xmlns:a16="http://schemas.microsoft.com/office/drawing/2014/main" id="{CEEC7212-A86D-4B7C-850F-E777CA67A137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2" name="円弧 151">
                <a:extLst>
                  <a:ext uri="{FF2B5EF4-FFF2-40B4-BE49-F238E27FC236}">
                    <a16:creationId xmlns:a16="http://schemas.microsoft.com/office/drawing/2014/main" id="{5D3458CA-51BC-4E14-99F4-18E07CCC3FBD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B3C11E65-BE97-4590-8562-654F858BB55D}"/>
              </a:ext>
            </a:extLst>
          </p:cNvPr>
          <p:cNvGrpSpPr>
            <a:grpSpLocks noChangeAspect="1"/>
          </p:cNvGrpSpPr>
          <p:nvPr/>
        </p:nvGrpSpPr>
        <p:grpSpPr>
          <a:xfrm>
            <a:off x="7459794" y="2109712"/>
            <a:ext cx="589351" cy="207860"/>
            <a:chOff x="297042" y="2927997"/>
            <a:chExt cx="2808879" cy="990671"/>
          </a:xfrm>
        </p:grpSpPr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E99DEBA6-6B70-470F-A1CC-DD4A2AEAB790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165" name="円弧 164">
                <a:extLst>
                  <a:ext uri="{FF2B5EF4-FFF2-40B4-BE49-F238E27FC236}">
                    <a16:creationId xmlns:a16="http://schemas.microsoft.com/office/drawing/2014/main" id="{B750B320-F46E-4A85-831F-BDCAE0B855E5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6" name="円弧 165">
                <a:extLst>
                  <a:ext uri="{FF2B5EF4-FFF2-40B4-BE49-F238E27FC236}">
                    <a16:creationId xmlns:a16="http://schemas.microsoft.com/office/drawing/2014/main" id="{D7477E30-5CEE-4FC9-A067-707363957C7E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F521CF96-3E15-4E28-B680-3FDB090DBA54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63" name="円弧 162">
                <a:extLst>
                  <a:ext uri="{FF2B5EF4-FFF2-40B4-BE49-F238E27FC236}">
                    <a16:creationId xmlns:a16="http://schemas.microsoft.com/office/drawing/2014/main" id="{E6714022-5A4A-4664-AE38-DEA0F8B4DE93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4" name="円弧 163">
                <a:extLst>
                  <a:ext uri="{FF2B5EF4-FFF2-40B4-BE49-F238E27FC236}">
                    <a16:creationId xmlns:a16="http://schemas.microsoft.com/office/drawing/2014/main" id="{00B170A1-5F40-4520-BF70-BEAB4883B41C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6918DC16-497F-4C6D-B0FB-E88D47CDDA68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61" name="円弧 160">
                <a:extLst>
                  <a:ext uri="{FF2B5EF4-FFF2-40B4-BE49-F238E27FC236}">
                    <a16:creationId xmlns:a16="http://schemas.microsoft.com/office/drawing/2014/main" id="{1EAC86EE-6FCE-4981-BAD4-564064C37066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2" name="円弧 161">
                <a:extLst>
                  <a:ext uri="{FF2B5EF4-FFF2-40B4-BE49-F238E27FC236}">
                    <a16:creationId xmlns:a16="http://schemas.microsoft.com/office/drawing/2014/main" id="{A6902EF5-8CF3-49AC-BA1A-A97C0A7BFD6F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2BC067B1-A5D8-4E25-BC64-A3565882804B}"/>
              </a:ext>
            </a:extLst>
          </p:cNvPr>
          <p:cNvGrpSpPr>
            <a:grpSpLocks noChangeAspect="1"/>
          </p:cNvGrpSpPr>
          <p:nvPr/>
        </p:nvGrpSpPr>
        <p:grpSpPr>
          <a:xfrm>
            <a:off x="7966091" y="1583979"/>
            <a:ext cx="1260527" cy="1260290"/>
            <a:chOff x="4446914" y="3765435"/>
            <a:chExt cx="2691801" cy="2691294"/>
          </a:xfrm>
        </p:grpSpPr>
        <p:grpSp>
          <p:nvGrpSpPr>
            <p:cNvPr id="250" name="グループ化 249">
              <a:extLst>
                <a:ext uri="{FF2B5EF4-FFF2-40B4-BE49-F238E27FC236}">
                  <a16:creationId xmlns:a16="http://schemas.microsoft.com/office/drawing/2014/main" id="{3C25D1ED-F0B1-4D67-AB4D-B785499A7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286" name="円弧 285">
                <a:extLst>
                  <a:ext uri="{FF2B5EF4-FFF2-40B4-BE49-F238E27FC236}">
                    <a16:creationId xmlns:a16="http://schemas.microsoft.com/office/drawing/2014/main" id="{DB9C394D-5186-47A9-A949-98BFAA9BA719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7" name="円弧 286">
                <a:extLst>
                  <a:ext uri="{FF2B5EF4-FFF2-40B4-BE49-F238E27FC236}">
                    <a16:creationId xmlns:a16="http://schemas.microsoft.com/office/drawing/2014/main" id="{3F7E694A-BE20-47FE-B448-CC591C00EEE0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8" name="二等辺三角形 287">
                <a:extLst>
                  <a:ext uri="{FF2B5EF4-FFF2-40B4-BE49-F238E27FC236}">
                    <a16:creationId xmlns:a16="http://schemas.microsoft.com/office/drawing/2014/main" id="{3F40761E-3940-4B4E-896B-8CD77EFF2950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二等辺三角形 288">
                <a:extLst>
                  <a:ext uri="{FF2B5EF4-FFF2-40B4-BE49-F238E27FC236}">
                    <a16:creationId xmlns:a16="http://schemas.microsoft.com/office/drawing/2014/main" id="{09D3B3E0-7835-4C21-9DE0-BDEBE554D1C9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1" name="グループ化 250">
              <a:extLst>
                <a:ext uri="{FF2B5EF4-FFF2-40B4-BE49-F238E27FC236}">
                  <a16:creationId xmlns:a16="http://schemas.microsoft.com/office/drawing/2014/main" id="{AA5BABD8-D9F4-4F86-946E-0D3D099F74E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9"/>
              <a:ext cx="912646" cy="632635"/>
              <a:chOff x="3777377" y="2221111"/>
              <a:chExt cx="1198891" cy="831057"/>
            </a:xfrm>
          </p:grpSpPr>
          <p:sp>
            <p:nvSpPr>
              <p:cNvPr id="282" name="円弧 281">
                <a:extLst>
                  <a:ext uri="{FF2B5EF4-FFF2-40B4-BE49-F238E27FC236}">
                    <a16:creationId xmlns:a16="http://schemas.microsoft.com/office/drawing/2014/main" id="{982B003E-CE9D-498C-AD33-C18E03C852A8}"/>
                  </a:ext>
                </a:extLst>
              </p:cNvPr>
              <p:cNvSpPr/>
              <p:nvPr/>
            </p:nvSpPr>
            <p:spPr>
              <a:xfrm>
                <a:off x="3777384" y="2452254"/>
                <a:ext cx="1198884" cy="599914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3" name="円弧 282">
                <a:extLst>
                  <a:ext uri="{FF2B5EF4-FFF2-40B4-BE49-F238E27FC236}">
                    <a16:creationId xmlns:a16="http://schemas.microsoft.com/office/drawing/2014/main" id="{24F63C1E-7189-44BA-9BC9-5598190BD269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4" name="二等辺三角形 283">
                <a:extLst>
                  <a:ext uri="{FF2B5EF4-FFF2-40B4-BE49-F238E27FC236}">
                    <a16:creationId xmlns:a16="http://schemas.microsoft.com/office/drawing/2014/main" id="{A47FCFFA-4608-43AD-B65B-4DA9DE0E1F74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二等辺三角形 284">
                <a:extLst>
                  <a:ext uri="{FF2B5EF4-FFF2-40B4-BE49-F238E27FC236}">
                    <a16:creationId xmlns:a16="http://schemas.microsoft.com/office/drawing/2014/main" id="{CBBBC6D9-F11E-468E-826D-D470912ADA0F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2" name="グループ化 251">
              <a:extLst>
                <a:ext uri="{FF2B5EF4-FFF2-40B4-BE49-F238E27FC236}">
                  <a16:creationId xmlns:a16="http://schemas.microsoft.com/office/drawing/2014/main" id="{73C3656E-7683-4C19-9A4E-7FA0B7573A8B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278" name="円弧 277">
                <a:extLst>
                  <a:ext uri="{FF2B5EF4-FFF2-40B4-BE49-F238E27FC236}">
                    <a16:creationId xmlns:a16="http://schemas.microsoft.com/office/drawing/2014/main" id="{6271091B-A645-484E-9052-63A670C0F4B5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9" name="円弧 278">
                <a:extLst>
                  <a:ext uri="{FF2B5EF4-FFF2-40B4-BE49-F238E27FC236}">
                    <a16:creationId xmlns:a16="http://schemas.microsoft.com/office/drawing/2014/main" id="{E33EAE0A-F01D-462E-A5D9-4F66FD8C169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0" name="二等辺三角形 279">
                <a:extLst>
                  <a:ext uri="{FF2B5EF4-FFF2-40B4-BE49-F238E27FC236}">
                    <a16:creationId xmlns:a16="http://schemas.microsoft.com/office/drawing/2014/main" id="{991FE018-99A3-47B6-A177-732011B0711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二等辺三角形 280">
                <a:extLst>
                  <a:ext uri="{FF2B5EF4-FFF2-40B4-BE49-F238E27FC236}">
                    <a16:creationId xmlns:a16="http://schemas.microsoft.com/office/drawing/2014/main" id="{7B19990B-9947-4304-AB31-C1C62CF4A90B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3" name="グループ化 252">
              <a:extLst>
                <a:ext uri="{FF2B5EF4-FFF2-40B4-BE49-F238E27FC236}">
                  <a16:creationId xmlns:a16="http://schemas.microsoft.com/office/drawing/2014/main" id="{DD7BEBB3-339C-4BD9-996B-22F2ABEAE3E7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274" name="円弧 273">
                <a:extLst>
                  <a:ext uri="{FF2B5EF4-FFF2-40B4-BE49-F238E27FC236}">
                    <a16:creationId xmlns:a16="http://schemas.microsoft.com/office/drawing/2014/main" id="{59FE65E2-DB35-47C7-85B8-00D25AF83647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5" name="円弧 274">
                <a:extLst>
                  <a:ext uri="{FF2B5EF4-FFF2-40B4-BE49-F238E27FC236}">
                    <a16:creationId xmlns:a16="http://schemas.microsoft.com/office/drawing/2014/main" id="{C52EEC4F-C4AD-4249-B6E2-88C71D77701E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6" name="二等辺三角形 275">
                <a:extLst>
                  <a:ext uri="{FF2B5EF4-FFF2-40B4-BE49-F238E27FC236}">
                    <a16:creationId xmlns:a16="http://schemas.microsoft.com/office/drawing/2014/main" id="{B13D123E-1021-4A4C-B703-5632959FD9D5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二等辺三角形 276">
                <a:extLst>
                  <a:ext uri="{FF2B5EF4-FFF2-40B4-BE49-F238E27FC236}">
                    <a16:creationId xmlns:a16="http://schemas.microsoft.com/office/drawing/2014/main" id="{B75A2B8A-C2DC-4082-9701-EDE5AE6E4D8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4" name="グループ化 253">
              <a:extLst>
                <a:ext uri="{FF2B5EF4-FFF2-40B4-BE49-F238E27FC236}">
                  <a16:creationId xmlns:a16="http://schemas.microsoft.com/office/drawing/2014/main" id="{77FFB379-451E-4B12-A802-86B5DD13E82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70" name="円弧 269">
                <a:extLst>
                  <a:ext uri="{FF2B5EF4-FFF2-40B4-BE49-F238E27FC236}">
                    <a16:creationId xmlns:a16="http://schemas.microsoft.com/office/drawing/2014/main" id="{5C593E54-9C8E-44D1-9AC1-812E12A9866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1" name="円弧 270">
                <a:extLst>
                  <a:ext uri="{FF2B5EF4-FFF2-40B4-BE49-F238E27FC236}">
                    <a16:creationId xmlns:a16="http://schemas.microsoft.com/office/drawing/2014/main" id="{478BE833-877E-44D9-ACB3-78A0693626A4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2" name="二等辺三角形 271">
                <a:extLst>
                  <a:ext uri="{FF2B5EF4-FFF2-40B4-BE49-F238E27FC236}">
                    <a16:creationId xmlns:a16="http://schemas.microsoft.com/office/drawing/2014/main" id="{CE792C31-E3AA-4A4F-A0D0-68AE36E1B8A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二等辺三角形 272">
                <a:extLst>
                  <a:ext uri="{FF2B5EF4-FFF2-40B4-BE49-F238E27FC236}">
                    <a16:creationId xmlns:a16="http://schemas.microsoft.com/office/drawing/2014/main" id="{AA30F161-F279-4792-B611-E15E27ED57ED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EDA06B93-29E9-4D41-AB50-6245F40605AD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66" name="円弧 265">
                <a:extLst>
                  <a:ext uri="{FF2B5EF4-FFF2-40B4-BE49-F238E27FC236}">
                    <a16:creationId xmlns:a16="http://schemas.microsoft.com/office/drawing/2014/main" id="{0936118B-21DC-4B97-85AC-B9F7A4BBAE66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7" name="円弧 266">
                <a:extLst>
                  <a:ext uri="{FF2B5EF4-FFF2-40B4-BE49-F238E27FC236}">
                    <a16:creationId xmlns:a16="http://schemas.microsoft.com/office/drawing/2014/main" id="{B8F47CD1-E7C6-49AB-B97C-2D5BD8DD594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8" name="二等辺三角形 267">
                <a:extLst>
                  <a:ext uri="{FF2B5EF4-FFF2-40B4-BE49-F238E27FC236}">
                    <a16:creationId xmlns:a16="http://schemas.microsoft.com/office/drawing/2014/main" id="{81D492A5-853B-4F2E-B4D4-D9389063AAE2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二等辺三角形 268">
                <a:extLst>
                  <a:ext uri="{FF2B5EF4-FFF2-40B4-BE49-F238E27FC236}">
                    <a16:creationId xmlns:a16="http://schemas.microsoft.com/office/drawing/2014/main" id="{5468294E-2F42-4533-B476-3B1EA477E220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6" name="グループ化 255">
              <a:extLst>
                <a:ext uri="{FF2B5EF4-FFF2-40B4-BE49-F238E27FC236}">
                  <a16:creationId xmlns:a16="http://schemas.microsoft.com/office/drawing/2014/main" id="{B29823AB-D0C1-48B1-BE81-E780B870BA8B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262" name="円弧 261">
                <a:extLst>
                  <a:ext uri="{FF2B5EF4-FFF2-40B4-BE49-F238E27FC236}">
                    <a16:creationId xmlns:a16="http://schemas.microsoft.com/office/drawing/2014/main" id="{E4E65961-1916-4F3C-8F32-25EAF64BE2DB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3" name="円弧 262">
                <a:extLst>
                  <a:ext uri="{FF2B5EF4-FFF2-40B4-BE49-F238E27FC236}">
                    <a16:creationId xmlns:a16="http://schemas.microsoft.com/office/drawing/2014/main" id="{DC391EF7-1CE8-4A25-95CB-A41381389210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4" name="二等辺三角形 263">
                <a:extLst>
                  <a:ext uri="{FF2B5EF4-FFF2-40B4-BE49-F238E27FC236}">
                    <a16:creationId xmlns:a16="http://schemas.microsoft.com/office/drawing/2014/main" id="{24CC297A-5E29-49DC-A9D6-A16FF592083A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二等辺三角形 264">
                <a:extLst>
                  <a:ext uri="{FF2B5EF4-FFF2-40B4-BE49-F238E27FC236}">
                    <a16:creationId xmlns:a16="http://schemas.microsoft.com/office/drawing/2014/main" id="{260A0B0B-CF8F-4EC3-8C1F-15567F18E14E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E6EDE3F2-DBB3-47F0-94A2-EFEE7EBD004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4" cy="632638"/>
              <a:chOff x="3777374" y="2221111"/>
              <a:chExt cx="1198888" cy="831060"/>
            </a:xfrm>
          </p:grpSpPr>
          <p:sp>
            <p:nvSpPr>
              <p:cNvPr id="258" name="円弧 257">
                <a:extLst>
                  <a:ext uri="{FF2B5EF4-FFF2-40B4-BE49-F238E27FC236}">
                    <a16:creationId xmlns:a16="http://schemas.microsoft.com/office/drawing/2014/main" id="{60DBF507-883A-4077-8553-D54D37E164C4}"/>
                  </a:ext>
                </a:extLst>
              </p:cNvPr>
              <p:cNvSpPr/>
              <p:nvPr/>
            </p:nvSpPr>
            <p:spPr>
              <a:xfrm>
                <a:off x="3777378" y="2452257"/>
                <a:ext cx="1198884" cy="599914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9" name="円弧 258">
                <a:extLst>
                  <a:ext uri="{FF2B5EF4-FFF2-40B4-BE49-F238E27FC236}">
                    <a16:creationId xmlns:a16="http://schemas.microsoft.com/office/drawing/2014/main" id="{41A3FDD3-F551-48FF-8A41-04F375FCE2C4}"/>
                  </a:ext>
                </a:extLst>
              </p:cNvPr>
              <p:cNvSpPr/>
              <p:nvPr/>
            </p:nvSpPr>
            <p:spPr>
              <a:xfrm rot="10800000">
                <a:off x="3777374" y="2221111"/>
                <a:ext cx="1198884" cy="599914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0" name="二等辺三角形 259">
                <a:extLst>
                  <a:ext uri="{FF2B5EF4-FFF2-40B4-BE49-F238E27FC236}">
                    <a16:creationId xmlns:a16="http://schemas.microsoft.com/office/drawing/2014/main" id="{42B47450-AD93-4601-899A-14687CFD6262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二等辺三角形 260">
                <a:extLst>
                  <a:ext uri="{FF2B5EF4-FFF2-40B4-BE49-F238E27FC236}">
                    <a16:creationId xmlns:a16="http://schemas.microsoft.com/office/drawing/2014/main" id="{0138807E-1B81-413A-BFE2-BD642A956E95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90" name="図 289">
            <a:extLst>
              <a:ext uri="{FF2B5EF4-FFF2-40B4-BE49-F238E27FC236}">
                <a16:creationId xmlns:a16="http://schemas.microsoft.com/office/drawing/2014/main" id="{EF1DC4EE-8CA1-4C1D-8B68-EC39DE4C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93" y="4273584"/>
            <a:ext cx="2556836" cy="1425391"/>
          </a:xfrm>
          <a:prstGeom prst="rect">
            <a:avLst/>
          </a:prstGeom>
        </p:spPr>
      </p:pic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34E360AB-FAF3-43AB-AA68-321317451FC7}"/>
              </a:ext>
            </a:extLst>
          </p:cNvPr>
          <p:cNvSpPr txBox="1"/>
          <p:nvPr/>
        </p:nvSpPr>
        <p:spPr>
          <a:xfrm>
            <a:off x="671112" y="3745271"/>
            <a:ext cx="295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Aslamasov</a:t>
            </a:r>
            <a:r>
              <a:rPr kumimoji="1" lang="en-US" altLang="ja-JP" sz="2400" dirty="0"/>
              <a:t>-Larkin (AL)</a:t>
            </a:r>
            <a:endParaRPr kumimoji="1" lang="ja-JP" altLang="en-US" sz="2400" dirty="0"/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B84EB608-862E-4D47-B0F9-3ECB04EF3C43}"/>
              </a:ext>
            </a:extLst>
          </p:cNvPr>
          <p:cNvSpPr txBox="1"/>
          <p:nvPr/>
        </p:nvSpPr>
        <p:spPr>
          <a:xfrm>
            <a:off x="3874474" y="3763837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Maki-Thompson (MT)</a:t>
            </a:r>
            <a:endParaRPr kumimoji="1" lang="ja-JP" altLang="en-US" sz="2400" dirty="0"/>
          </a:p>
        </p:txBody>
      </p:sp>
      <p:pic>
        <p:nvPicPr>
          <p:cNvPr id="293" name="図 292">
            <a:extLst>
              <a:ext uri="{FF2B5EF4-FFF2-40B4-BE49-F238E27FC236}">
                <a16:creationId xmlns:a16="http://schemas.microsoft.com/office/drawing/2014/main" id="{F36D9BE9-0374-40A4-A39E-5F0063B18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280" y="4344553"/>
            <a:ext cx="2449111" cy="1372642"/>
          </a:xfrm>
          <a:prstGeom prst="rect">
            <a:avLst/>
          </a:prstGeom>
        </p:spPr>
      </p:pic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3B4DED79-7424-4E9C-8228-D31ABB25E568}"/>
              </a:ext>
            </a:extLst>
          </p:cNvPr>
          <p:cNvSpPr txBox="1"/>
          <p:nvPr/>
        </p:nvSpPr>
        <p:spPr>
          <a:xfrm>
            <a:off x="7558447" y="3745271"/>
            <a:ext cx="29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Density of States (DoS)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テキスト ボックス 294">
                <a:extLst>
                  <a:ext uri="{FF2B5EF4-FFF2-40B4-BE49-F238E27FC236}">
                    <a16:creationId xmlns:a16="http://schemas.microsoft.com/office/drawing/2014/main" id="{3D06DECC-97D7-4B1D-A2A3-8D1706111525}"/>
                  </a:ext>
                </a:extLst>
              </p:cNvPr>
              <p:cNvSpPr txBox="1"/>
              <p:nvPr/>
            </p:nvSpPr>
            <p:spPr>
              <a:xfrm>
                <a:off x="1719672" y="6121227"/>
                <a:ext cx="875265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WT identity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satisfied with AL, MT and DoS terms.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5" name="テキスト ボックス 294">
                <a:extLst>
                  <a:ext uri="{FF2B5EF4-FFF2-40B4-BE49-F238E27FC236}">
                    <a16:creationId xmlns:a16="http://schemas.microsoft.com/office/drawing/2014/main" id="{3D06DECC-97D7-4B1D-A2A3-8D170611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672" y="6121227"/>
                <a:ext cx="8752652" cy="491417"/>
              </a:xfrm>
              <a:prstGeom prst="rect">
                <a:avLst/>
              </a:prstGeom>
              <a:blipFill>
                <a:blip r:embed="rId5"/>
                <a:stretch>
                  <a:fillRect l="-905" t="-864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" name="図 295">
            <a:extLst>
              <a:ext uri="{FF2B5EF4-FFF2-40B4-BE49-F238E27FC236}">
                <a16:creationId xmlns:a16="http://schemas.microsoft.com/office/drawing/2014/main" id="{0DD7272A-135B-4BDD-9F04-CAFBD8E8FD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996"/>
          <a:stretch/>
        </p:blipFill>
        <p:spPr>
          <a:xfrm>
            <a:off x="6762548" y="4401502"/>
            <a:ext cx="2293040" cy="1169558"/>
          </a:xfrm>
          <a:prstGeom prst="rect">
            <a:avLst/>
          </a:prstGeom>
        </p:spPr>
      </p:pic>
      <p:pic>
        <p:nvPicPr>
          <p:cNvPr id="297" name="図 296">
            <a:extLst>
              <a:ext uri="{FF2B5EF4-FFF2-40B4-BE49-F238E27FC236}">
                <a16:creationId xmlns:a16="http://schemas.microsoft.com/office/drawing/2014/main" id="{61DA89C4-90C8-4F17-978B-86D54F6E1B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995"/>
          <a:stretch/>
        </p:blipFill>
        <p:spPr>
          <a:xfrm>
            <a:off x="9138709" y="4401501"/>
            <a:ext cx="2293040" cy="1169559"/>
          </a:xfrm>
          <a:prstGeom prst="rect">
            <a:avLst/>
          </a:prstGeom>
        </p:spPr>
      </p:pic>
      <p:pic>
        <p:nvPicPr>
          <p:cNvPr id="30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^{\mu\nu}(k)=&#10;\end{align*}&lt;/body&gt;&#10;  &lt;fcolor&gt;FF000000&lt;/fcolor&gt;&#10;  &lt;bcolor&gt;FFFFFFFF&lt;/bcolor&gt;&#10;  &lt;transparent&gt;True&lt;/transparent&gt;&#10;  &lt;resolution&gt;1800&lt;/resolution&gt;&#10;  &lt;imageh&gt;250&lt;/imageh&gt;&#10;  &lt;imagew&gt;1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165236F-DF3C-4C3E-B857-4F1CAAD67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27" y="1970411"/>
            <a:ext cx="1493035" cy="372142"/>
          </a:xfrm>
          <a:prstGeom prst="rect">
            <a:avLst/>
          </a:prstGeom>
        </p:spPr>
      </p:pic>
      <p:sp>
        <p:nvSpPr>
          <p:cNvPr id="2" name="矢印: 下 1">
            <a:extLst>
              <a:ext uri="{FF2B5EF4-FFF2-40B4-BE49-F238E27FC236}">
                <a16:creationId xmlns:a16="http://schemas.microsoft.com/office/drawing/2014/main" id="{FFBAE7C1-5F27-461C-9DFC-4747E35ACA1D}"/>
              </a:ext>
            </a:extLst>
          </p:cNvPr>
          <p:cNvSpPr/>
          <p:nvPr/>
        </p:nvSpPr>
        <p:spPr>
          <a:xfrm rot="3289402">
            <a:off x="4096742" y="2177916"/>
            <a:ext cx="455072" cy="1832492"/>
          </a:xfrm>
          <a:prstGeom prst="downArrow">
            <a:avLst>
              <a:gd name="adj1" fmla="val 50000"/>
              <a:gd name="adj2" fmla="val 631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矢印: 下 136">
            <a:extLst>
              <a:ext uri="{FF2B5EF4-FFF2-40B4-BE49-F238E27FC236}">
                <a16:creationId xmlns:a16="http://schemas.microsoft.com/office/drawing/2014/main" id="{64912C8D-0A7A-4A72-B061-16E008D5C644}"/>
              </a:ext>
            </a:extLst>
          </p:cNvPr>
          <p:cNvSpPr/>
          <p:nvPr/>
        </p:nvSpPr>
        <p:spPr>
          <a:xfrm>
            <a:off x="7930816" y="2899799"/>
            <a:ext cx="1273238" cy="6941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46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A932BD2-560E-42C8-991F-12DBF19E0979}"/>
              </a:ext>
            </a:extLst>
          </p:cNvPr>
          <p:cNvSpPr/>
          <p:nvPr/>
        </p:nvSpPr>
        <p:spPr>
          <a:xfrm>
            <a:off x="168087" y="1127281"/>
            <a:ext cx="9183303" cy="1597065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838528F-A94A-44AB-A2EB-5036047A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Time-Dependent Ginzburg-Landau Approximation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Xi^R(\bm{k},\omega) = \frac{G_C}{1+G_C Q^R(\bm{k},\omega)}&#10;\simeq&#10;\frac1{c\omega + \Xi^R(\bm{k},0)^{-1}}&#10;\end{align*}&lt;/body&gt;&#10;  &lt;fcolor&gt;FF000000&lt;/fcolor&gt;&#10;  &lt;bcolor&gt;FFFFFFFF&lt;/bcolor&gt;&#10;  &lt;transparent&gt;True&lt;/transparent&gt;&#10;  &lt;resolution&gt;1800&lt;/resolution&gt;&#10;  &lt;imageh&gt;575&lt;/imageh&gt;&#10;  &lt;imagew&gt;5231&lt;/imagew&gt;&#10;  &lt;scale&gt;50&lt;/scale&gt;&#10;  &lt;cursor&gt;91&lt;/cursor&gt;&#10;&lt;/TeXTeX&gt;">
            <a:extLst>
              <a:ext uri="{FF2B5EF4-FFF2-40B4-BE49-F238E27FC236}">
                <a16:creationId xmlns:a16="http://schemas.microsoft.com/office/drawing/2014/main" id="{EDC4EF50-B99E-42BA-AA6E-2145C97A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" y="1837224"/>
            <a:ext cx="5536141" cy="60854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c = \frac{\partial (\Xi^R)^{-1}}{\partial \omega}\Big|_{\omega=0}&#10;\end{align*}&lt;/body&gt;&#10;  &lt;fcolor&gt;FF000000&lt;/fcolor&gt;&#10;  &lt;bcolor&gt;FFFFFFFF&lt;/bcolor&gt;&#10;  &lt;transparent&gt;True&lt;/transparent&gt;&#10;  &lt;resolution&gt;1800&lt;/resolution&gt;&#10;  &lt;imageh&gt;554&lt;/imageh&gt;&#10;  &lt;imagew&gt;1882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8267B6AF-18B0-4894-8B9C-24C896B03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98" y="1859449"/>
            <a:ext cx="1991783" cy="58631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81A35F-66E4-4B73-9C4A-D98762DBA1C1}"/>
              </a:ext>
            </a:extLst>
          </p:cNvPr>
          <p:cNvSpPr txBox="1"/>
          <p:nvPr/>
        </p:nvSpPr>
        <p:spPr>
          <a:xfrm>
            <a:off x="2199261" y="1185400"/>
            <a:ext cx="5120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TDGL approximation for T-matrix</a:t>
            </a:r>
            <a:endParaRPr kumimoji="1" lang="ja-JP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D7C04B0-83B6-4644-99BB-3AB464F1B15E}"/>
                  </a:ext>
                </a:extLst>
              </p:cNvPr>
              <p:cNvSpPr txBox="1"/>
              <p:nvPr/>
            </p:nvSpPr>
            <p:spPr>
              <a:xfrm>
                <a:off x="448029" y="2966409"/>
                <a:ext cx="39880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Note: 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latin typeface="+mj-lt"/>
                  </a:rPr>
                  <a:t>Valid in low energy region</a:t>
                </a:r>
                <a:endParaRPr kumimoji="1" lang="en-US" altLang="ja-JP" sz="2400" dirty="0">
                  <a:latin typeface="+mj-lt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400" b="0" i="0" smtClean="0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We do not expand </a:t>
                </a:r>
                <a:r>
                  <a:rPr lang="en-US" altLang="ja-JP" sz="2400" dirty="0" err="1"/>
                  <a:t>w.r.t.</a:t>
                </a:r>
                <a:r>
                  <a:rPr lang="en-US" altLang="ja-JP" sz="2400" dirty="0"/>
                  <a:t> k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D7C04B0-83B6-4644-99BB-3AB464F1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29" y="2966409"/>
                <a:ext cx="3988015" cy="1631216"/>
              </a:xfrm>
              <a:prstGeom prst="rect">
                <a:avLst/>
              </a:prstGeom>
              <a:blipFill>
                <a:blip r:embed="rId4"/>
                <a:stretch>
                  <a:fillRect l="-3053" t="-4120" b="-7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Xi^R(\bm{k},\omega) \simeq&#10;\frac1{c\omega + \Xi^R(\bm{k},0)^{-1}}&#10;\simeq&#10;\frac1{c\omega + a + b\bm{k}^2}&#10;\end{align*}&lt;/body&gt;&#10;  &lt;fcolor&gt;FF000000&lt;/fcolor&gt;&#10;  &lt;bcolor&gt;FFFFFFFF&lt;/bcolor&gt;&#10;  &lt;transparent&gt;True&lt;/transparent&gt;&#10;  &lt;resolution&gt;1800&lt;/resolution&gt;&#10;  &lt;imageh&gt;566&lt;/imageh&gt;&#10;  &lt;imagew&gt;4840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4A70103E-BDB4-4184-AB82-A7B15189C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07" y="5067374"/>
            <a:ext cx="5122333" cy="59901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247D0E9-476D-48B0-8FE0-FE1F9C7D9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858" y="2775643"/>
            <a:ext cx="4492485" cy="4034918"/>
          </a:xfrm>
          <a:prstGeom prst="rect">
            <a:avLst/>
          </a:prstGeom>
        </p:spPr>
      </p:pic>
      <p:sp>
        <p:nvSpPr>
          <p:cNvPr id="25" name="乗算記号 24">
            <a:extLst>
              <a:ext uri="{FF2B5EF4-FFF2-40B4-BE49-F238E27FC236}">
                <a16:creationId xmlns:a16="http://schemas.microsoft.com/office/drawing/2014/main" id="{38050700-9641-49C3-A893-9FEE0602DC86}"/>
              </a:ext>
            </a:extLst>
          </p:cNvPr>
          <p:cNvSpPr/>
          <p:nvPr/>
        </p:nvSpPr>
        <p:spPr>
          <a:xfrm>
            <a:off x="5010488" y="4793102"/>
            <a:ext cx="1203762" cy="1134559"/>
          </a:xfrm>
          <a:prstGeom prst="mathMultiply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67C31D-48AB-415B-AC36-1E8438426B86}"/>
              </a:ext>
            </a:extLst>
          </p:cNvPr>
          <p:cNvSpPr txBox="1"/>
          <p:nvPr/>
        </p:nvSpPr>
        <p:spPr>
          <a:xfrm>
            <a:off x="1770650" y="5927661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TDGL equation: </a:t>
            </a:r>
            <a:endParaRPr kumimoji="1" lang="ja-JP" altLang="en-US" sz="2400" dirty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ic \frac{\partial}{\partial t}\Delta + a \Delta - b \nabla^2 \Delta = 0&#10;\end{align*}&lt;/body&gt;&#10;  &lt;fcolor&gt;FF000000&lt;/fcolor&gt;&#10;  &lt;bcolor&gt;FFFFFFFF&lt;/bcolor&gt;&#10;  &lt;transparent&gt;True&lt;/transparent&gt;&#10;  &lt;resolution&gt;1800&lt;/resolution&gt;&#10;  &lt;imageh&gt;518&lt;/imageh&gt;&#10;  &lt;imagew&gt;2718&lt;/imagew&gt;&#10;  &lt;scale&gt;50&lt;/scale&gt;&#10;  &lt;cursor&gt;65&lt;/cursor&gt;&#10;&lt;/TeXTeX&gt;">
            <a:extLst>
              <a:ext uri="{FF2B5EF4-FFF2-40B4-BE49-F238E27FC236}">
                <a16:creationId xmlns:a16="http://schemas.microsoft.com/office/drawing/2014/main" id="{B811C1F2-3983-48C4-A2FC-D1AFD73E3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28" y="5927661"/>
            <a:ext cx="2876550" cy="548217"/>
          </a:xfrm>
          <a:prstGeom prst="rect">
            <a:avLst/>
          </a:prstGeom>
        </p:spPr>
      </p:pic>
      <p:sp>
        <p:nvSpPr>
          <p:cNvPr id="31" name="矢印: 左右 30">
            <a:extLst>
              <a:ext uri="{FF2B5EF4-FFF2-40B4-BE49-F238E27FC236}">
                <a16:creationId xmlns:a16="http://schemas.microsoft.com/office/drawing/2014/main" id="{96B6A3F0-63BB-4410-9D2B-3D1EF3D87901}"/>
              </a:ext>
            </a:extLst>
          </p:cNvPr>
          <p:cNvSpPr/>
          <p:nvPr/>
        </p:nvSpPr>
        <p:spPr>
          <a:xfrm>
            <a:off x="1258115" y="6007830"/>
            <a:ext cx="553730" cy="381496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&amp;amp;\Xi^R(\bm{k},\omega) &#10;\\&amp;amp; = \frac{G_C}{ Q^R(\bm{k},\omega)} D^R(\bm{k},\omega)&#10;\end{align*}&lt;/body&gt;&#10;  &lt;fcolor&gt;FF000000&lt;/fcolor&gt;&#10;  &lt;bcolor&gt;FFFFFFFF&lt;/bcolor&gt;&#10;  &lt;transparent&gt;True&lt;/transparent&gt;&#10;  &lt;resolution&gt;1800&lt;/resolution&gt;&#10;  &lt;imageh&gt;1007&lt;/imageh&gt;&#10;  &lt;imagew&gt;2341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913D39F6-3D95-4ED0-8A1D-2C0ACF274A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20" y="1287991"/>
            <a:ext cx="1955693" cy="8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0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四角形: 角を丸くする 126">
            <a:extLst>
              <a:ext uri="{FF2B5EF4-FFF2-40B4-BE49-F238E27FC236}">
                <a16:creationId xmlns:a16="http://schemas.microsoft.com/office/drawing/2014/main" id="{FF30894E-C20A-4224-8526-885D897DEF90}"/>
              </a:ext>
            </a:extLst>
          </p:cNvPr>
          <p:cNvSpPr/>
          <p:nvPr/>
        </p:nvSpPr>
        <p:spPr>
          <a:xfrm>
            <a:off x="5981700" y="1035938"/>
            <a:ext cx="6110559" cy="1065555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815A2F3-56AA-448C-89FD-1AE52051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Vertices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A74C6A-9CFD-4428-952C-784FC49E3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46" t="10529" r="14833"/>
          <a:stretch/>
        </p:blipFill>
        <p:spPr>
          <a:xfrm>
            <a:off x="7435850" y="1073008"/>
            <a:ext cx="1517650" cy="1065555"/>
          </a:xfrm>
          <a:prstGeom prst="rect">
            <a:avLst/>
          </a:prstGeom>
        </p:spPr>
      </p:pic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C6E79927-2227-4CD1-A7BE-FD524DA25771}"/>
              </a:ext>
            </a:extLst>
          </p:cNvPr>
          <p:cNvSpPr/>
          <p:nvPr/>
        </p:nvSpPr>
        <p:spPr>
          <a:xfrm rot="16200000">
            <a:off x="1277300" y="3740288"/>
            <a:ext cx="941284" cy="50566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C9760135-3B10-4258-8C68-0F45540058E9}"/>
              </a:ext>
            </a:extLst>
          </p:cNvPr>
          <p:cNvSpPr/>
          <p:nvPr/>
        </p:nvSpPr>
        <p:spPr>
          <a:xfrm rot="2634367">
            <a:off x="1689774" y="3716165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二等辺三角形 52">
            <a:extLst>
              <a:ext uri="{FF2B5EF4-FFF2-40B4-BE49-F238E27FC236}">
                <a16:creationId xmlns:a16="http://schemas.microsoft.com/office/drawing/2014/main" id="{8E1EABF6-1E7B-463D-846F-65B88530104A}"/>
              </a:ext>
            </a:extLst>
          </p:cNvPr>
          <p:cNvSpPr/>
          <p:nvPr/>
        </p:nvSpPr>
        <p:spPr>
          <a:xfrm rot="7836584" flipH="1" flipV="1">
            <a:off x="1664303" y="415182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3B0D2177-E171-4DF1-93A3-478EA84841F7}"/>
              </a:ext>
            </a:extLst>
          </p:cNvPr>
          <p:cNvSpPr/>
          <p:nvPr/>
        </p:nvSpPr>
        <p:spPr>
          <a:xfrm flipH="1">
            <a:off x="1949373" y="391319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CF2C92E-86E8-4388-B2CB-139A04CBA04C}"/>
                  </a:ext>
                </a:extLst>
              </p:cNvPr>
              <p:cNvSpPr txBox="1"/>
              <p:nvPr/>
            </p:nvSpPr>
            <p:spPr>
              <a:xfrm>
                <a:off x="2288700" y="3678746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CF2C92E-86E8-4388-B2CB-139A04CB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00" y="3678746"/>
                <a:ext cx="6392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円弧 37">
            <a:extLst>
              <a:ext uri="{FF2B5EF4-FFF2-40B4-BE49-F238E27FC236}">
                <a16:creationId xmlns:a16="http://schemas.microsoft.com/office/drawing/2014/main" id="{4579E31F-4156-4863-A128-46C74DC7A5D3}"/>
              </a:ext>
            </a:extLst>
          </p:cNvPr>
          <p:cNvSpPr/>
          <p:nvPr/>
        </p:nvSpPr>
        <p:spPr>
          <a:xfrm rot="16200000">
            <a:off x="2937687" y="3689276"/>
            <a:ext cx="817149" cy="539940"/>
          </a:xfrm>
          <a:prstGeom prst="arc">
            <a:avLst>
              <a:gd name="adj1" fmla="val 11672158"/>
              <a:gd name="adj2" fmla="val 207467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D22E70DA-BCA1-4A7F-8BC7-9D6EFCDE4330}"/>
              </a:ext>
            </a:extLst>
          </p:cNvPr>
          <p:cNvSpPr/>
          <p:nvPr/>
        </p:nvSpPr>
        <p:spPr>
          <a:xfrm rot="5400000">
            <a:off x="2729652" y="3689278"/>
            <a:ext cx="817147" cy="539940"/>
          </a:xfrm>
          <a:prstGeom prst="arc">
            <a:avLst>
              <a:gd name="adj1" fmla="val 11675154"/>
              <a:gd name="adj2" fmla="val 207666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6FA8D909-7335-40A3-8054-47BDE4026EE7}"/>
              </a:ext>
            </a:extLst>
          </p:cNvPr>
          <p:cNvSpPr/>
          <p:nvPr/>
        </p:nvSpPr>
        <p:spPr>
          <a:xfrm>
            <a:off x="3037750" y="3920700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7AF72B11-4F62-4C57-9A69-176794C9E2EE}"/>
              </a:ext>
            </a:extLst>
          </p:cNvPr>
          <p:cNvSpPr/>
          <p:nvPr/>
        </p:nvSpPr>
        <p:spPr>
          <a:xfrm>
            <a:off x="3371565" y="3920700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E137F2-0B81-4092-BF3A-FAFBF7BA6A5E}"/>
                  </a:ext>
                </a:extLst>
              </p:cNvPr>
              <p:cNvSpPr txBox="1"/>
              <p:nvPr/>
            </p:nvSpPr>
            <p:spPr>
              <a:xfrm>
                <a:off x="3532833" y="3664416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E137F2-0B81-4092-BF3A-FAFBF7BA6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833" y="3664416"/>
                <a:ext cx="6392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B310BA1-0714-42E9-8EE3-E7B2899A58DB}"/>
              </a:ext>
            </a:extLst>
          </p:cNvPr>
          <p:cNvSpPr txBox="1"/>
          <p:nvPr/>
        </p:nvSpPr>
        <p:spPr>
          <a:xfrm>
            <a:off x="342619" y="2485164"/>
            <a:ext cx="423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WT identity for AL vertex</a:t>
            </a:r>
            <a:endParaRPr kumimoji="1" lang="ja-JP" altLang="en-US" sz="2800" b="1" dirty="0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A296F553-6583-46FE-A440-EDE505681A80}"/>
              </a:ext>
            </a:extLst>
          </p:cNvPr>
          <p:cNvCxnSpPr>
            <a:cxnSpLocks/>
          </p:cNvCxnSpPr>
          <p:nvPr/>
        </p:nvCxnSpPr>
        <p:spPr>
          <a:xfrm>
            <a:off x="978863" y="3993119"/>
            <a:ext cx="406641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mu&#10;\end{align*}&lt;/body&gt;&#10;  &lt;fcolor&gt;FF000000&lt;/fcolor&gt;&#10;  &lt;bcolor&gt;FFFFFFFF&lt;/bcolor&gt;&#10;  &lt;transparent&gt;True&lt;/transparent&gt;&#10;  &lt;resolution&gt;1800&lt;/resolution&gt;&#10;  &lt;imageh&gt;230&lt;/imageh&gt;&#10;  &lt;imagew&gt;24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1709013E-93B1-47A6-A626-6BDFCC3F0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47" y="3611275"/>
            <a:ext cx="263525" cy="243417"/>
          </a:xfrm>
          <a:prstGeom prst="rect">
            <a:avLst/>
          </a:prstGeom>
        </p:spPr>
      </p:pic>
      <p:pic>
        <p:nvPicPr>
          <p:cNvPr id="7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k_\mu&#10;\end{align*}&lt;/body&gt;&#10;  &lt;fcolor&gt;FF000000&lt;/fcolor&gt;&#10;  &lt;bcolor&gt;FFFFFFFF&lt;/bcolor&gt;&#10;  &lt;transparent&gt;True&lt;/transparent&gt;&#10;  &lt;resolution&gt;1800&lt;/resolution&gt;&#10;  &lt;imageh&gt;247&lt;/imageh&gt;&#10;  &lt;imagew&gt;22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6DCB1648-C1E8-45FE-8C82-9D94C512B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6" y="4082283"/>
            <a:ext cx="241300" cy="261408"/>
          </a:xfrm>
          <a:prstGeom prst="rect">
            <a:avLst/>
          </a:prstGeom>
        </p:spPr>
      </p:pic>
      <p:pic>
        <p:nvPicPr>
          <p:cNvPr id="7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&#10;\end{align*}&lt;/body&gt;&#10;  &lt;fcolor&gt;FF000000&lt;/fcolor&gt;&#10;  &lt;bcolor&gt;FFFFFFFF&lt;/bcolor&gt;&#10;  &lt;transparent&gt;True&lt;/transparent&gt;&#10;  &lt;resolution&gt;1800&lt;/resolution&gt;&#10;  &lt;imageh&gt;157&lt;/imageh&gt;&#10;  &lt;imagew&gt;10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217CAE5-8CA8-4A1B-8F5D-00DD36CA44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50" y="4474790"/>
            <a:ext cx="109008" cy="166158"/>
          </a:xfrm>
          <a:prstGeom prst="rect">
            <a:avLst/>
          </a:prstGeom>
        </p:spPr>
      </p:pic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CF7A51BE-32CF-4AD1-9DCA-CA6B7EA7938C}"/>
              </a:ext>
            </a:extLst>
          </p:cNvPr>
          <p:cNvCxnSpPr>
            <a:cxnSpLocks/>
          </p:cNvCxnSpPr>
          <p:nvPr/>
        </p:nvCxnSpPr>
        <p:spPr>
          <a:xfrm flipH="1" flipV="1">
            <a:off x="2048838" y="4474790"/>
            <a:ext cx="271704" cy="268005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C0D94DF4-CFDA-4B31-9EB7-17BC06147AD1}"/>
              </a:ext>
            </a:extLst>
          </p:cNvPr>
          <p:cNvCxnSpPr>
            <a:cxnSpLocks/>
          </p:cNvCxnSpPr>
          <p:nvPr/>
        </p:nvCxnSpPr>
        <p:spPr>
          <a:xfrm flipV="1">
            <a:off x="3252493" y="4415709"/>
            <a:ext cx="0" cy="329271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+k&#10;\end{align*}&lt;/body&gt;&#10;  &lt;fcolor&gt;FF000000&lt;/fcolor&gt;&#10;  &lt;bcolor&gt;FFFFFFFF&lt;/bcolor&gt;&#10;  &lt;transparent&gt;True&lt;/transparent&gt;&#10;  &lt;resolution&gt;1800&lt;/resolution&gt;&#10;  &lt;imageh&gt;221&lt;/imageh&gt;&#10;  &lt;imagew&gt;54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6058180-2BA4-4B1F-B766-F24C63A42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5" y="4448300"/>
            <a:ext cx="572558" cy="233892"/>
          </a:xfrm>
          <a:prstGeom prst="rect">
            <a:avLst/>
          </a:prstGeom>
        </p:spPr>
      </p:pic>
      <p:sp>
        <p:nvSpPr>
          <p:cNvPr id="86" name="円弧 85">
            <a:extLst>
              <a:ext uri="{FF2B5EF4-FFF2-40B4-BE49-F238E27FC236}">
                <a16:creationId xmlns:a16="http://schemas.microsoft.com/office/drawing/2014/main" id="{CF6A116D-1D84-4C7C-8E31-72B7BC902798}"/>
              </a:ext>
            </a:extLst>
          </p:cNvPr>
          <p:cNvSpPr/>
          <p:nvPr/>
        </p:nvSpPr>
        <p:spPr>
          <a:xfrm rot="16200000">
            <a:off x="4231461" y="3689987"/>
            <a:ext cx="817149" cy="539940"/>
          </a:xfrm>
          <a:prstGeom prst="arc">
            <a:avLst>
              <a:gd name="adj1" fmla="val 11672158"/>
              <a:gd name="adj2" fmla="val 207467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円弧 86">
            <a:extLst>
              <a:ext uri="{FF2B5EF4-FFF2-40B4-BE49-F238E27FC236}">
                <a16:creationId xmlns:a16="http://schemas.microsoft.com/office/drawing/2014/main" id="{78248780-3826-4EFC-A4F2-C0E63EAA5DA2}"/>
              </a:ext>
            </a:extLst>
          </p:cNvPr>
          <p:cNvSpPr/>
          <p:nvPr/>
        </p:nvSpPr>
        <p:spPr>
          <a:xfrm rot="5400000">
            <a:off x="4023426" y="3689989"/>
            <a:ext cx="817147" cy="539940"/>
          </a:xfrm>
          <a:prstGeom prst="arc">
            <a:avLst>
              <a:gd name="adj1" fmla="val 11675154"/>
              <a:gd name="adj2" fmla="val 207666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二等辺三角形 87">
            <a:extLst>
              <a:ext uri="{FF2B5EF4-FFF2-40B4-BE49-F238E27FC236}">
                <a16:creationId xmlns:a16="http://schemas.microsoft.com/office/drawing/2014/main" id="{90B090CC-8CE7-426A-BD8C-33DECB0EC547}"/>
              </a:ext>
            </a:extLst>
          </p:cNvPr>
          <p:cNvSpPr/>
          <p:nvPr/>
        </p:nvSpPr>
        <p:spPr>
          <a:xfrm>
            <a:off x="4331524" y="3921411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二等辺三角形 88">
            <a:extLst>
              <a:ext uri="{FF2B5EF4-FFF2-40B4-BE49-F238E27FC236}">
                <a16:creationId xmlns:a16="http://schemas.microsoft.com/office/drawing/2014/main" id="{6F3A5349-1E06-45F1-81F4-B496FD8574E7}"/>
              </a:ext>
            </a:extLst>
          </p:cNvPr>
          <p:cNvSpPr/>
          <p:nvPr/>
        </p:nvSpPr>
        <p:spPr>
          <a:xfrm>
            <a:off x="4665339" y="3921411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49E78045-7891-4F3A-900D-529CE4977DEA}"/>
              </a:ext>
            </a:extLst>
          </p:cNvPr>
          <p:cNvCxnSpPr>
            <a:cxnSpLocks/>
          </p:cNvCxnSpPr>
          <p:nvPr/>
        </p:nvCxnSpPr>
        <p:spPr>
          <a:xfrm flipV="1">
            <a:off x="4546267" y="4416420"/>
            <a:ext cx="0" cy="329271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&#10;\end{align*}&lt;/body&gt;&#10;  &lt;fcolor&gt;FF000000&lt;/fcolor&gt;&#10;  &lt;bcolor&gt;FFFFFFFF&lt;/bcolor&gt;&#10;  &lt;transparent&gt;True&lt;/transparent&gt;&#10;  &lt;resolution&gt;1800&lt;/resolution&gt;&#10;  &lt;imageh&gt;157&lt;/imageh&gt;&#10;  &lt;imagew&gt;10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824A2B6-9B73-49EC-A0B5-024BE8EC2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57" y="4516034"/>
            <a:ext cx="109008" cy="166158"/>
          </a:xfrm>
          <a:prstGeom prst="rect">
            <a:avLst/>
          </a:prstGeom>
        </p:spPr>
      </p:pic>
      <p:pic>
        <p:nvPicPr>
          <p:cNvPr id="9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k_\mu \Gamma^\mu(q,q+k) = \Xi^{-1}(q+k) - \Xi^{-1}(k)&#10;\end{align*}&lt;/body&gt;&#10;  &lt;fcolor&gt;FF000000&lt;/fcolor&gt;&#10;  &lt;bcolor&gt;FFFFFFFF&lt;/bcolor&gt;&#10;  &lt;transparent&gt;True&lt;/transparent&gt;&#10;  &lt;resolution&gt;1800&lt;/resolution&gt;&#10;  &lt;imageh&gt;291&lt;/imageh&gt;&#10;  &lt;imagew&gt;4092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61AE27E8-A826-458F-B21F-08D08FB466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6" y="3016119"/>
            <a:ext cx="4330700" cy="307975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D4EB983-C463-466D-8F7C-22767A0106DE}"/>
              </a:ext>
            </a:extLst>
          </p:cNvPr>
          <p:cNvSpPr txBox="1"/>
          <p:nvPr/>
        </p:nvSpPr>
        <p:spPr>
          <a:xfrm>
            <a:off x="6682476" y="2633829"/>
            <a:ext cx="302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At the lowest order in k</a:t>
            </a:r>
            <a:endParaRPr kumimoji="1" lang="ja-JP" altLang="en-US" sz="2400" dirty="0"/>
          </a:p>
        </p:txBody>
      </p:sp>
      <p:pic>
        <p:nvPicPr>
          <p:cNvPr id="9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0 = e_\Delta c&#10;\end{align*}&lt;/body&gt;&#10;  &lt;fcolor&gt;FF000000&lt;/fcolor&gt;&#10;  &lt;bcolor&gt;FFFFFFFF&lt;/bcolor&gt;&#10;  &lt;transparent&gt;True&lt;/transparent&gt;&#10;  &lt;resolution&gt;1800&lt;/resolution&gt;&#10;  &lt;imageh&gt;255&lt;/imageh&gt;&#10;  &lt;imagew&gt;992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6D1678A8-874A-42FD-8197-C061FA8E82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02" y="3272047"/>
            <a:ext cx="1049866" cy="269875"/>
          </a:xfrm>
          <a:prstGeom prst="rect">
            <a:avLst/>
          </a:prstGeom>
        </p:spPr>
      </p:pic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4B60B992-33EB-417B-AD10-D93E19C5FAF2}"/>
              </a:ext>
            </a:extLst>
          </p:cNvPr>
          <p:cNvSpPr txBox="1"/>
          <p:nvPr/>
        </p:nvSpPr>
        <p:spPr>
          <a:xfrm>
            <a:off x="351791" y="4993215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MT+DoS</a:t>
            </a:r>
            <a:endParaRPr kumimoji="1" lang="ja-JP" altLang="en-US" sz="2800" b="1" dirty="0"/>
          </a:p>
        </p:txBody>
      </p:sp>
      <p:sp>
        <p:nvSpPr>
          <p:cNvPr id="108" name="二等辺三角形 107">
            <a:extLst>
              <a:ext uri="{FF2B5EF4-FFF2-40B4-BE49-F238E27FC236}">
                <a16:creationId xmlns:a16="http://schemas.microsoft.com/office/drawing/2014/main" id="{3F7A01A0-3904-48BF-9556-CA036AC8CD21}"/>
              </a:ext>
            </a:extLst>
          </p:cNvPr>
          <p:cNvSpPr/>
          <p:nvPr/>
        </p:nvSpPr>
        <p:spPr>
          <a:xfrm rot="16200000">
            <a:off x="4017988" y="5856848"/>
            <a:ext cx="941284" cy="50566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二等辺三角形 108">
            <a:extLst>
              <a:ext uri="{FF2B5EF4-FFF2-40B4-BE49-F238E27FC236}">
                <a16:creationId xmlns:a16="http://schemas.microsoft.com/office/drawing/2014/main" id="{A165A400-F0D5-4F7D-83E6-9585892DD662}"/>
              </a:ext>
            </a:extLst>
          </p:cNvPr>
          <p:cNvSpPr/>
          <p:nvPr/>
        </p:nvSpPr>
        <p:spPr>
          <a:xfrm rot="2634367">
            <a:off x="4430462" y="5832725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二等辺三角形 109">
            <a:extLst>
              <a:ext uri="{FF2B5EF4-FFF2-40B4-BE49-F238E27FC236}">
                <a16:creationId xmlns:a16="http://schemas.microsoft.com/office/drawing/2014/main" id="{BDFD9269-9D71-4319-BF67-B0B93E7BA480}"/>
              </a:ext>
            </a:extLst>
          </p:cNvPr>
          <p:cNvSpPr/>
          <p:nvPr/>
        </p:nvSpPr>
        <p:spPr>
          <a:xfrm rot="7836584" flipH="1" flipV="1">
            <a:off x="4404991" y="626838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二等辺三角形 110">
            <a:extLst>
              <a:ext uri="{FF2B5EF4-FFF2-40B4-BE49-F238E27FC236}">
                <a16:creationId xmlns:a16="http://schemas.microsoft.com/office/drawing/2014/main" id="{B6E95C82-E358-4400-A2CD-D79865A141F1}"/>
              </a:ext>
            </a:extLst>
          </p:cNvPr>
          <p:cNvSpPr/>
          <p:nvPr/>
        </p:nvSpPr>
        <p:spPr>
          <a:xfrm flipH="1">
            <a:off x="4690061" y="602975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二等辺三角形 112">
            <a:extLst>
              <a:ext uri="{FF2B5EF4-FFF2-40B4-BE49-F238E27FC236}">
                <a16:creationId xmlns:a16="http://schemas.microsoft.com/office/drawing/2014/main" id="{8B326B1C-B9DC-4AF7-B812-E14F4B3FFA2B}"/>
              </a:ext>
            </a:extLst>
          </p:cNvPr>
          <p:cNvSpPr/>
          <p:nvPr/>
        </p:nvSpPr>
        <p:spPr>
          <a:xfrm rot="16200000">
            <a:off x="2765828" y="5868058"/>
            <a:ext cx="941284" cy="50566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" name="二等辺三角形 113">
            <a:extLst>
              <a:ext uri="{FF2B5EF4-FFF2-40B4-BE49-F238E27FC236}">
                <a16:creationId xmlns:a16="http://schemas.microsoft.com/office/drawing/2014/main" id="{3D72904E-6C19-4200-918D-63A293308D74}"/>
              </a:ext>
            </a:extLst>
          </p:cNvPr>
          <p:cNvSpPr/>
          <p:nvPr/>
        </p:nvSpPr>
        <p:spPr>
          <a:xfrm rot="2634367">
            <a:off x="3178302" y="5843935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二等辺三角形 114">
            <a:extLst>
              <a:ext uri="{FF2B5EF4-FFF2-40B4-BE49-F238E27FC236}">
                <a16:creationId xmlns:a16="http://schemas.microsoft.com/office/drawing/2014/main" id="{2DE5B176-365E-4222-9297-A50859F6B554}"/>
              </a:ext>
            </a:extLst>
          </p:cNvPr>
          <p:cNvSpPr/>
          <p:nvPr/>
        </p:nvSpPr>
        <p:spPr>
          <a:xfrm rot="7836584" flipH="1" flipV="1">
            <a:off x="3152831" y="627959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二等辺三角形 115">
            <a:extLst>
              <a:ext uri="{FF2B5EF4-FFF2-40B4-BE49-F238E27FC236}">
                <a16:creationId xmlns:a16="http://schemas.microsoft.com/office/drawing/2014/main" id="{4CD14FBF-DEB8-40AC-B39E-B7891C815FDA}"/>
              </a:ext>
            </a:extLst>
          </p:cNvPr>
          <p:cNvSpPr/>
          <p:nvPr/>
        </p:nvSpPr>
        <p:spPr>
          <a:xfrm flipH="1">
            <a:off x="3437901" y="604096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16E000E1-00B6-405A-89D7-5B15B79ED2A2}"/>
                  </a:ext>
                </a:extLst>
              </p:cNvPr>
              <p:cNvSpPr txBox="1"/>
              <p:nvPr/>
            </p:nvSpPr>
            <p:spPr>
              <a:xfrm>
                <a:off x="3542903" y="5811890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16E000E1-00B6-405A-89D7-5B15B79ED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903" y="5811890"/>
                <a:ext cx="6392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87769C9C-1843-49A4-93E1-3B9A2F2D8611}"/>
                  </a:ext>
                </a:extLst>
              </p:cNvPr>
              <p:cNvSpPr txBox="1"/>
              <p:nvPr/>
            </p:nvSpPr>
            <p:spPr>
              <a:xfrm>
                <a:off x="2273842" y="5848068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87769C9C-1843-49A4-93E1-3B9A2F2D8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842" y="5848068"/>
                <a:ext cx="6392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ひし形 118">
            <a:extLst>
              <a:ext uri="{FF2B5EF4-FFF2-40B4-BE49-F238E27FC236}">
                <a16:creationId xmlns:a16="http://schemas.microsoft.com/office/drawing/2014/main" id="{0280BECB-05B2-459A-9AF6-4ED3B6D73CE3}"/>
              </a:ext>
            </a:extLst>
          </p:cNvPr>
          <p:cNvSpPr/>
          <p:nvPr/>
        </p:nvSpPr>
        <p:spPr>
          <a:xfrm rot="16200000">
            <a:off x="1225268" y="5663207"/>
            <a:ext cx="867995" cy="930489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_{\rm AL}^{\mu\nu}(k)=&#10;\end{align*}&lt;/body&gt;&#10;  &lt;fcolor&gt;FF000000&lt;/fcolor&gt;&#10;  &lt;bcolor&gt;FFFFFFFF&lt;/bcolor&gt;&#10;  &lt;transparent&gt;True&lt;/transparent&gt;&#10;  &lt;resolution&gt;1800&lt;/resolution&gt;&#10;  &lt;imageh&gt;268&lt;/imageh&gt;&#10;  &lt;imagew&gt;1041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60EF6DDA-451F-485B-833C-5EEF2F6ED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90" y="1426898"/>
            <a:ext cx="1101725" cy="283633"/>
          </a:xfrm>
          <a:prstGeom prst="rect">
            <a:avLst/>
          </a:prstGeom>
        </p:spPr>
      </p:pic>
      <p:pic>
        <p:nvPicPr>
          <p:cNvPr id="1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_{\rm MT}^{\mu\nu}(k)=&#10;\end{align*}&lt;/body&gt;&#10;  &lt;fcolor&gt;FF000000&lt;/fcolor&gt;&#10;  &lt;bcolor&gt;FFFFFFFF&lt;/bcolor&gt;&#10;  &lt;transparent&gt;True&lt;/transparent&gt;&#10;  &lt;resolution&gt;1800&lt;/resolution&gt;&#10;  &lt;imageh&gt;268&lt;/imageh&gt;&#10;  &lt;imagew&gt;1092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B14A9A81-A877-4948-AD98-0BF1FBC87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44" y="1449332"/>
            <a:ext cx="1155700" cy="283633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A221D2B1-AC95-4138-892D-D2E59787B08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1" r="13558"/>
          <a:stretch/>
        </p:blipFill>
        <p:spPr>
          <a:xfrm>
            <a:off x="10548545" y="1073007"/>
            <a:ext cx="1402155" cy="1065555"/>
          </a:xfrm>
          <a:prstGeom prst="rect">
            <a:avLst/>
          </a:prstGeom>
        </p:spPr>
      </p:pic>
      <p:sp>
        <p:nvSpPr>
          <p:cNvPr id="128" name="矢印: 下 127">
            <a:extLst>
              <a:ext uri="{FF2B5EF4-FFF2-40B4-BE49-F238E27FC236}">
                <a16:creationId xmlns:a16="http://schemas.microsoft.com/office/drawing/2014/main" id="{BB8FC274-C41D-4B17-A866-3AB9F8F29327}"/>
              </a:ext>
            </a:extLst>
          </p:cNvPr>
          <p:cNvSpPr/>
          <p:nvPr/>
        </p:nvSpPr>
        <p:spPr>
          <a:xfrm rot="16200000">
            <a:off x="5280072" y="3115071"/>
            <a:ext cx="1352168" cy="888011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矢印: 下 133">
            <a:extLst>
              <a:ext uri="{FF2B5EF4-FFF2-40B4-BE49-F238E27FC236}">
                <a16:creationId xmlns:a16="http://schemas.microsoft.com/office/drawing/2014/main" id="{3B576DDF-715B-49F9-9949-251AA2F04D30}"/>
              </a:ext>
            </a:extLst>
          </p:cNvPr>
          <p:cNvSpPr/>
          <p:nvPr/>
        </p:nvSpPr>
        <p:spPr>
          <a:xfrm rot="16200000">
            <a:off x="5568135" y="5645151"/>
            <a:ext cx="763567" cy="888011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510601A2-009A-4C8C-9F59-CF5709407359}"/>
              </a:ext>
            </a:extLst>
          </p:cNvPr>
          <p:cNvSpPr txBox="1"/>
          <p:nvPr/>
        </p:nvSpPr>
        <p:spPr>
          <a:xfrm>
            <a:off x="6774925" y="5649452"/>
            <a:ext cx="3197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Similar formula for </a:t>
            </a:r>
            <a:r>
              <a:rPr kumimoji="1" lang="en-US" altLang="ja-JP" sz="2400" dirty="0" err="1"/>
              <a:t>MT+DoS</a:t>
            </a:r>
            <a:r>
              <a:rPr kumimoji="1" lang="en-US" altLang="ja-JP" sz="2400" dirty="0"/>
              <a:t> vertex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8B40D9-5CF0-4595-8C66-020852F05BE6}"/>
              </a:ext>
            </a:extLst>
          </p:cNvPr>
          <p:cNvSpPr txBox="1"/>
          <p:nvPr/>
        </p:nvSpPr>
        <p:spPr>
          <a:xfrm>
            <a:off x="342619" y="1093321"/>
            <a:ext cx="5049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Vertices must be determined </a:t>
            </a:r>
            <a:r>
              <a:rPr lang="en-US" altLang="ja-JP" sz="2800" dirty="0"/>
              <a:t>to be consistent with the TDGL approx.</a:t>
            </a:r>
            <a:endParaRPr kumimoji="1" lang="ja-JP" altLang="en-US" sz="2800" dirty="0"/>
          </a:p>
        </p:txBody>
      </p:sp>
      <p:sp>
        <p:nvSpPr>
          <p:cNvPr id="55" name="角丸四角形 27">
            <a:extLst>
              <a:ext uri="{FF2B5EF4-FFF2-40B4-BE49-F238E27FC236}">
                <a16:creationId xmlns:a16="http://schemas.microsoft.com/office/drawing/2014/main" id="{CACF6457-3379-49AE-B0C0-C86B2A496E91}"/>
              </a:ext>
            </a:extLst>
          </p:cNvPr>
          <p:cNvSpPr/>
          <p:nvPr/>
        </p:nvSpPr>
        <p:spPr>
          <a:xfrm>
            <a:off x="262334" y="1054569"/>
            <a:ext cx="5239132" cy="1043135"/>
          </a:xfrm>
          <a:prstGeom prst="roundRect">
            <a:avLst>
              <a:gd name="adj" fmla="val 14857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33CDF991-5560-4A0B-8298-B81E6DDBEAF4}"/>
              </a:ext>
            </a:extLst>
          </p:cNvPr>
          <p:cNvSpPr/>
          <p:nvPr/>
        </p:nvSpPr>
        <p:spPr>
          <a:xfrm>
            <a:off x="6959064" y="3190099"/>
            <a:ext cx="324247" cy="1139667"/>
          </a:xfrm>
          <a:prstGeom prst="leftBrace">
            <a:avLst>
              <a:gd name="adj1" fmla="val 3379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i = e_\Delta\frac{\partial^2 \Xi(q)^{-1}}{\partial q^2} (2q^i+k^i)&#10;\end{align*}&lt;/body&gt;&#10;  &lt;fcolor&gt;FF000000&lt;/fcolor&gt;&#10;  &lt;bcolor&gt;FFFFFFFF&lt;/bcolor&gt;&#10;  &lt;transparent&gt;True&lt;/transparent&gt;&#10;  &lt;resolution&gt;1800&lt;/resolution&gt;&#10;  &lt;imageh&gt;592&lt;/imageh&gt;&#10;  &lt;imagew&gt;2942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F68D1BB2-26B7-43B1-BE03-E9026547DF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02" y="3684853"/>
            <a:ext cx="3113618" cy="6265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6FBFB6-CE43-48AF-87D1-E5B2E74D2898}"/>
                  </a:ext>
                </a:extLst>
              </p:cNvPr>
              <p:cNvSpPr txBox="1"/>
              <p:nvPr/>
            </p:nvSpPr>
            <p:spPr>
              <a:xfrm>
                <a:off x="8373845" y="4562539"/>
                <a:ext cx="3310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: electric charge of diquarks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6FBFB6-CE43-48AF-87D1-E5B2E74D2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845" y="4562539"/>
                <a:ext cx="3310715" cy="400110"/>
              </a:xfrm>
              <a:prstGeom prst="rect">
                <a:avLst/>
              </a:prstGeom>
              <a:blipFill>
                <a:blip r:embed="rId17"/>
                <a:stretch>
                  <a:fillRect t="-7576" r="-92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537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F27DEA43-A6E0-4A57-913B-7BD8090C53BC}"/>
              </a:ext>
            </a:extLst>
          </p:cNvPr>
          <p:cNvSpPr/>
          <p:nvPr/>
        </p:nvSpPr>
        <p:spPr>
          <a:xfrm>
            <a:off x="2614499" y="5162115"/>
            <a:ext cx="5894501" cy="1166577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22ED282-B16F-4FD3-9F78-EDECFC94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Photon Self-Energy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^{00}(k) = \frac{\bm{k}^2}{k_0^2} \Pi_{\rm L}(k)&#10;\end{align*}&lt;/body&gt;&#10;  &lt;fcolor&gt;FF000000&lt;/fcolor&gt;&#10;  &lt;bcolor&gt;FFFFFFFF&lt;/bcolor&gt;&#10;  &lt;transparent&gt;True&lt;/transparent&gt;&#10;  &lt;resolution&gt;1800&lt;/resolution&gt;&#10;  &lt;imageh&gt;613&lt;/imageh&gt;&#10;  &lt;imagew&gt;2009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EECC5EFF-E3F2-44DB-BF0A-9FEC3F3E3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9" y="1754385"/>
            <a:ext cx="2126192" cy="64875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7D56FC-24AD-4E1C-BB3C-854DBE94D71E}"/>
              </a:ext>
            </a:extLst>
          </p:cNvPr>
          <p:cNvSpPr txBox="1"/>
          <p:nvPr/>
        </p:nvSpPr>
        <p:spPr>
          <a:xfrm>
            <a:off x="329938" y="1159497"/>
            <a:ext cx="373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Temporal Component</a:t>
            </a:r>
            <a:endParaRPr kumimoji="1" lang="ja-JP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C0414EB-ED29-4623-9DC2-4FE87BEB19E6}"/>
                  </a:ext>
                </a:extLst>
              </p:cNvPr>
              <p:cNvSpPr txBox="1"/>
              <p:nvPr/>
            </p:nvSpPr>
            <p:spPr>
              <a:xfrm>
                <a:off x="4673574" y="1867272"/>
                <a:ext cx="5670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obtained from spatial components.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C0414EB-ED29-4623-9DC2-4FE87BEB1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574" y="1867272"/>
                <a:ext cx="5670078" cy="461665"/>
              </a:xfrm>
              <a:prstGeom prst="rect">
                <a:avLst/>
              </a:prstGeom>
              <a:blipFill>
                <a:blip r:embed="rId3"/>
                <a:stretch>
                  <a:fillRect l="-323" t="-10526" r="-753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48D67D-7D58-483D-8B05-0FAC15104ECC}"/>
              </a:ext>
            </a:extLst>
          </p:cNvPr>
          <p:cNvSpPr txBox="1"/>
          <p:nvPr/>
        </p:nvSpPr>
        <p:spPr>
          <a:xfrm>
            <a:off x="329938" y="2796667"/>
            <a:ext cx="4173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800" b="1" dirty="0"/>
              <a:t>Cancellation of </a:t>
            </a:r>
            <a:r>
              <a:rPr lang="en-US" altLang="ja-JP" sz="2800" b="1" dirty="0" err="1"/>
              <a:t>MT+DoS</a:t>
            </a:r>
            <a:endParaRPr kumimoji="1" lang="ja-JP" altLang="en-US" sz="2800" b="1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rm Im} \Pi^{R ij}_{\rm MT+DoS}(k) = 0&#10;\end{align*}&lt;/body&gt;&#10;  &lt;fcolor&gt;FF000000&lt;/fcolor&gt;&#10;  &lt;bcolor&gt;FFFFFFFF&lt;/bcolor&gt;&#10;  &lt;transparent&gt;True&lt;/transparent&gt;&#10;  &lt;resolution&gt;1800&lt;/resolution&gt;&#10;  &lt;imageh&gt;332&lt;/imageh&gt;&#10;  &lt;imagew&gt;2101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FCB24D1A-E539-46FB-B4E8-1FC85165E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9" y="3576579"/>
            <a:ext cx="2223558" cy="351367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2FE03C1D-92CA-4F22-8CA6-4EFBB4598D6D}"/>
              </a:ext>
            </a:extLst>
          </p:cNvPr>
          <p:cNvSpPr/>
          <p:nvPr/>
        </p:nvSpPr>
        <p:spPr>
          <a:xfrm rot="16200000">
            <a:off x="3899376" y="1762187"/>
            <a:ext cx="535547" cy="671836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3E10857-3C31-4E91-8522-AF691115A4D0}"/>
                  </a:ext>
                </a:extLst>
              </p:cNvPr>
              <p:cNvSpPr txBox="1"/>
              <p:nvPr/>
            </p:nvSpPr>
            <p:spPr>
              <a:xfrm>
                <a:off x="4673574" y="3519841"/>
                <a:ext cx="6812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Calculation of AL term is sufficient to obtain Im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3E10857-3C31-4E91-8522-AF691115A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574" y="3519841"/>
                <a:ext cx="6812058" cy="461665"/>
              </a:xfrm>
              <a:prstGeom prst="rect">
                <a:avLst/>
              </a:prstGeom>
              <a:blipFill>
                <a:blip r:embed="rId5"/>
                <a:stretch>
                  <a:fillRect l="-143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矢印: 下 13">
            <a:extLst>
              <a:ext uri="{FF2B5EF4-FFF2-40B4-BE49-F238E27FC236}">
                <a16:creationId xmlns:a16="http://schemas.microsoft.com/office/drawing/2014/main" id="{A5BB8C4C-16CB-4BB3-B5BA-E6E568C17265}"/>
              </a:ext>
            </a:extLst>
          </p:cNvPr>
          <p:cNvSpPr/>
          <p:nvPr/>
        </p:nvSpPr>
        <p:spPr>
          <a:xfrm rot="16200000">
            <a:off x="3899376" y="3414756"/>
            <a:ext cx="535547" cy="671836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rm Im}\Pi^{R\mu}_\mu(k)&#10;= \frac{\bm{k}^2-k_0^2}{k_0^2} {\rm Im}\Pi^{R\mu}_{{\rm AL,L},\mu}&#10;+2 {\rm Im}\Pi^{R\mu}_{{\rm AL,T},\mu}&#10;\end{align*}&lt;/body&gt;&#10;  &lt;fcolor&gt;FF000000&lt;/fcolor&gt;&#10;  &lt;bcolor&gt;FFFFFFFF&lt;/bcolor&gt;&#10;  &lt;transparent&gt;True&lt;/transparent&gt;&#10;  &lt;resolution&gt;1800&lt;/resolution&gt;&#10;  &lt;imageh&gt;613&lt;/imageh&gt;&#10;  &lt;imagew&gt;4990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A6512274-E13B-4F1E-AD26-50F46D2E7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85" y="5421024"/>
            <a:ext cx="5281083" cy="6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4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9B5DAC9-4BC7-47BA-88A3-CCF5B97A5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Production Rate at 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9B5DAC9-4BC7-47BA-88A3-CCF5B97A5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1EB32FA2-4705-4E0A-98D4-5E6D68CF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7" y="1111045"/>
            <a:ext cx="6944811" cy="5225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5E1CEBD-0947-4078-82C4-6A21CEFCBE50}"/>
                  </a:ext>
                </a:extLst>
              </p:cNvPr>
              <p:cNvSpPr txBox="1"/>
              <p:nvPr/>
            </p:nvSpPr>
            <p:spPr>
              <a:xfrm>
                <a:off x="7344697" y="1455174"/>
                <a:ext cx="41106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Red</a:t>
                </a:r>
                <a:r>
                  <a:rPr kumimoji="1" lang="en-US" altLang="ja-JP" sz="2800" dirty="0"/>
                  <a:t>: fluctuation contribution</a:t>
                </a:r>
              </a:p>
              <a:p>
                <a:pPr algn="l"/>
                <a:r>
                  <a:rPr lang="en-US" altLang="ja-JP" sz="2800" dirty="0">
                    <a:solidFill>
                      <a:srgbClr val="0070C0"/>
                    </a:solidFill>
                  </a:rPr>
                  <a:t>Blue</a:t>
                </a:r>
                <a:r>
                  <a:rPr lang="en-US" altLang="ja-JP" sz="2800" dirty="0"/>
                  <a:t>: free quarks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=0.7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≃45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MeV</a:t>
                </a:r>
                <a:r>
                  <a:rPr kumimoji="1" lang="ja-JP" alt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5E1CEBD-0947-4078-82C4-6A21CEFC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97" y="1455174"/>
                <a:ext cx="4110677" cy="1384995"/>
              </a:xfrm>
              <a:prstGeom prst="rect">
                <a:avLst/>
              </a:prstGeom>
              <a:blipFill>
                <a:blip r:embed="rId4"/>
                <a:stretch>
                  <a:fillRect l="-3116" t="-4846" r="-1632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F8EFDC-C0CD-49C3-AB9E-8C704F4A0A3E}"/>
                  </a:ext>
                </a:extLst>
              </p:cNvPr>
              <p:cNvSpPr txBox="1"/>
              <p:nvPr/>
            </p:nvSpPr>
            <p:spPr>
              <a:xfrm>
                <a:off x="7063158" y="3557546"/>
                <a:ext cx="481070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Di-quark fluctuations give rise to large enhancement in the low energy region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&lt;200</m:t>
                    </m:r>
                  </m:oMath>
                </a14:m>
                <a:r>
                  <a:rPr kumimoji="1" lang="en-US" altLang="ja-JP" sz="2400" dirty="0"/>
                  <a:t> MeV and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&lt;1.5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Anomalous enhancement is not sensitive to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F8EFDC-C0CD-49C3-AB9E-8C704F4A0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158" y="3557546"/>
                <a:ext cx="4810704" cy="2308324"/>
              </a:xfrm>
              <a:prstGeom prst="rect">
                <a:avLst/>
              </a:prstGeom>
              <a:blipFill>
                <a:blip r:embed="rId5"/>
                <a:stretch>
                  <a:fillRect l="-1774" t="-2116" r="-507" b="-52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下 7">
            <a:extLst>
              <a:ext uri="{FF2B5EF4-FFF2-40B4-BE49-F238E27FC236}">
                <a16:creationId xmlns:a16="http://schemas.microsoft.com/office/drawing/2014/main" id="{5C7A34A1-D669-404B-A1CA-F04711E9EDB6}"/>
              </a:ext>
            </a:extLst>
          </p:cNvPr>
          <p:cNvSpPr/>
          <p:nvPr/>
        </p:nvSpPr>
        <p:spPr>
          <a:xfrm flipV="1">
            <a:off x="1484776" y="2414292"/>
            <a:ext cx="1433522" cy="1485066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32738C-D1E8-4CE1-BBA0-33ECE5E27B35}"/>
              </a:ext>
            </a:extLst>
          </p:cNvPr>
          <p:cNvSpPr txBox="1"/>
          <p:nvPr/>
        </p:nvSpPr>
        <p:spPr>
          <a:xfrm rot="2083046">
            <a:off x="1187287" y="3314968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enhancement</a:t>
            </a:r>
            <a:endParaRPr kumimoji="1" lang="ja-JP" altLang="en-US" sz="28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678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14774C8-2B8E-41B4-9A1F-9B78DFAF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Energy-Momentum Dependence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6789AD-BC87-41C8-B9E3-34BF3947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5" y="1145246"/>
            <a:ext cx="6262945" cy="5420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BD9F56B-45BA-404D-8AE2-473D2CA03D06}"/>
                  </a:ext>
                </a:extLst>
              </p:cNvPr>
              <p:cNvSpPr txBox="1"/>
              <p:nvPr/>
            </p:nvSpPr>
            <p:spPr>
              <a:xfrm>
                <a:off x="6676423" y="1268743"/>
                <a:ext cx="41106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Red</a:t>
                </a:r>
                <a:r>
                  <a:rPr kumimoji="1" lang="en-US" altLang="ja-JP" sz="2800" dirty="0"/>
                  <a:t>: fluctuation contribution</a:t>
                </a:r>
              </a:p>
              <a:p>
                <a:pPr algn="l"/>
                <a:r>
                  <a:rPr lang="en-US" altLang="ja-JP" sz="2800" dirty="0">
                    <a:solidFill>
                      <a:srgbClr val="0070C0"/>
                    </a:solidFill>
                  </a:rPr>
                  <a:t>Blue</a:t>
                </a:r>
                <a:r>
                  <a:rPr lang="en-US" altLang="ja-JP" sz="2800" dirty="0"/>
                  <a:t>: free quarks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=0.7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≃45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MeV</a:t>
                </a:r>
                <a:r>
                  <a:rPr kumimoji="1" lang="ja-JP" alt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BD9F56B-45BA-404D-8AE2-473D2CA03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23" y="1268743"/>
                <a:ext cx="4110677" cy="1384995"/>
              </a:xfrm>
              <a:prstGeom prst="rect">
                <a:avLst/>
              </a:prstGeom>
              <a:blipFill>
                <a:blip r:embed="rId3"/>
                <a:stretch>
                  <a:fillRect l="-2963" t="-4405" r="-1630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383B6D-23D9-47F8-A7D3-6493BD25A913}"/>
              </a:ext>
            </a:extLst>
          </p:cNvPr>
          <p:cNvSpPr txBox="1"/>
          <p:nvPr/>
        </p:nvSpPr>
        <p:spPr>
          <a:xfrm>
            <a:off x="6676423" y="4388928"/>
            <a:ext cx="4620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Enhancement due to diquark fluctuations is more suppressed for larger </a:t>
            </a:r>
            <a:r>
              <a:rPr kumimoji="1" lang="en-US" altLang="ja-JP" sz="2400" i="1" dirty="0"/>
              <a:t>k</a:t>
            </a:r>
            <a:r>
              <a:rPr kumimoji="1" lang="en-US" altLang="ja-JP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805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C51C48EB-6CE8-4927-9306-EB6C972D342C}"/>
              </a:ext>
            </a:extLst>
          </p:cNvPr>
          <p:cNvSpPr/>
          <p:nvPr/>
        </p:nvSpPr>
        <p:spPr>
          <a:xfrm>
            <a:off x="882830" y="3660506"/>
            <a:ext cx="6423980" cy="676087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6AAC75E-324D-4477-A52B-D561B564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Production Mechanism of Virtual Photons</a:t>
            </a:r>
            <a:endParaRPr kumimoji="1" lang="ja-JP" altLang="en-US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E74FC51-5060-4C2B-BA8E-3A0FD4B0C8A2}"/>
              </a:ext>
            </a:extLst>
          </p:cNvPr>
          <p:cNvSpPr txBox="1"/>
          <p:nvPr/>
        </p:nvSpPr>
        <p:spPr>
          <a:xfrm>
            <a:off x="1662758" y="3781508"/>
            <a:ext cx="564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Production in the </a:t>
            </a:r>
            <a:r>
              <a:rPr lang="en-US" altLang="ja-JP" sz="2400" dirty="0">
                <a:solidFill>
                  <a:srgbClr val="FF0000"/>
                </a:solidFill>
              </a:rPr>
              <a:t>time-like region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is possible. </a:t>
            </a:r>
            <a:endParaRPr kumimoji="1" lang="en-US" altLang="ja-JP" sz="2400" dirty="0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52CEF912-E822-4062-83A1-DBBCEE97B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6"/>
          <a:stretch/>
        </p:blipFill>
        <p:spPr>
          <a:xfrm>
            <a:off x="4484783" y="1289559"/>
            <a:ext cx="2655322" cy="2027419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5DD7089-4319-43D1-8FE0-4A3D085EE880}"/>
              </a:ext>
            </a:extLst>
          </p:cNvPr>
          <p:cNvGrpSpPr/>
          <p:nvPr/>
        </p:nvGrpSpPr>
        <p:grpSpPr>
          <a:xfrm>
            <a:off x="8601296" y="1011363"/>
            <a:ext cx="3410738" cy="4571322"/>
            <a:chOff x="8348748" y="2055722"/>
            <a:chExt cx="3410738" cy="4571322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98D0692F-0710-4E31-B52C-8C7E7E6AD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13"/>
            <a:stretch/>
          </p:blipFill>
          <p:spPr>
            <a:xfrm>
              <a:off x="8348748" y="2055722"/>
              <a:ext cx="2537864" cy="4559962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4514E39B-E487-4D18-9751-9EE7EDAD8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296"/>
            <a:stretch/>
          </p:blipFill>
          <p:spPr>
            <a:xfrm>
              <a:off x="10962187" y="2055722"/>
              <a:ext cx="797299" cy="4559962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F4A8AD86-B8ED-40DB-A84B-EB251685D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986" t="91714" r="27976" b="-672"/>
            <a:stretch/>
          </p:blipFill>
          <p:spPr>
            <a:xfrm>
              <a:off x="9209240" y="6218556"/>
              <a:ext cx="1880476" cy="408488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818DB7B-909A-46C6-83D6-784BAB7DCF44}"/>
              </a:ext>
            </a:extLst>
          </p:cNvPr>
          <p:cNvSpPr txBox="1"/>
          <p:nvPr/>
        </p:nvSpPr>
        <p:spPr>
          <a:xfrm>
            <a:off x="179966" y="1210396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Production mechanism</a:t>
            </a:r>
            <a:endParaRPr kumimoji="1" lang="ja-JP" altLang="en-US" sz="2800" b="1" dirty="0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E9985433-DA17-4E78-836D-A55D043D6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48"/>
          <a:stretch/>
        </p:blipFill>
        <p:spPr>
          <a:xfrm>
            <a:off x="6692421" y="4916767"/>
            <a:ext cx="2086643" cy="1815072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7E345C0-4558-409A-9E48-CBEB26E7229C}"/>
              </a:ext>
            </a:extLst>
          </p:cNvPr>
          <p:cNvSpPr txBox="1"/>
          <p:nvPr/>
        </p:nvSpPr>
        <p:spPr>
          <a:xfrm>
            <a:off x="451948" y="1827961"/>
            <a:ext cx="3842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scattering of diquarks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diquarks: </a:t>
            </a:r>
            <a:r>
              <a:rPr lang="en-US" altLang="ja-JP" sz="2400" dirty="0">
                <a:solidFill>
                  <a:srgbClr val="FF0000"/>
                </a:solidFill>
              </a:rPr>
              <a:t>space-like region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 &amp;amp;= \omega_1 - \omega_2 &#10;\\&#10;\bm{k} &amp;amp;= \bm{q}_1 - \bm{q}_2&#10;\end{align*}&lt;/body&gt;&#10;  &lt;fcolor&gt;FF000000&lt;/fcolor&gt;&#10;  &lt;bcolor&gt;FFFFFFFF&lt;/bcolor&gt;&#10;  &lt;transparent&gt;True&lt;/transparent&gt;&#10;  &lt;resolution&gt;1800&lt;/resolution&gt;&#10;  &lt;imageh&gt;606&lt;/imageh&gt;&#10;  &lt;imagew&gt;1306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416ECE17-D875-489A-AFCA-DE3844D1C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94" y="2791884"/>
            <a:ext cx="1382183" cy="641350"/>
          </a:xfrm>
          <a:prstGeom prst="rect">
            <a:avLst/>
          </a:prstGeom>
        </p:spPr>
      </p:pic>
      <p:sp>
        <p:nvSpPr>
          <p:cNvPr id="65" name="矢印: 下 64">
            <a:extLst>
              <a:ext uri="{FF2B5EF4-FFF2-40B4-BE49-F238E27FC236}">
                <a16:creationId xmlns:a16="http://schemas.microsoft.com/office/drawing/2014/main" id="{F8FE4E36-9BBD-452A-A682-64D4A0B2DA35}"/>
              </a:ext>
            </a:extLst>
          </p:cNvPr>
          <p:cNvSpPr/>
          <p:nvPr/>
        </p:nvSpPr>
        <p:spPr>
          <a:xfrm rot="16200000">
            <a:off x="1125467" y="3705881"/>
            <a:ext cx="461665" cy="612918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C6921A9-AFB3-4897-B709-18B7EACFCC0B}"/>
              </a:ext>
            </a:extLst>
          </p:cNvPr>
          <p:cNvSpPr txBox="1"/>
          <p:nvPr/>
        </p:nvSpPr>
        <p:spPr>
          <a:xfrm>
            <a:off x="2283577" y="4982520"/>
            <a:ext cx="4333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C.f.) Scattering of free quarks produces virtual photons only in the </a:t>
            </a:r>
            <a:r>
              <a:rPr kumimoji="1" lang="en-US" altLang="ja-JP" sz="2400" dirty="0">
                <a:solidFill>
                  <a:srgbClr val="FF0000"/>
                </a:solidFill>
              </a:rPr>
              <a:t>space-like region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sp>
        <p:nvSpPr>
          <p:cNvPr id="68" name="矢印: 左右 67">
            <a:extLst>
              <a:ext uri="{FF2B5EF4-FFF2-40B4-BE49-F238E27FC236}">
                <a16:creationId xmlns:a16="http://schemas.microsoft.com/office/drawing/2014/main" id="{4AE7CE53-F899-4A30-8726-4A3D5645EC0B}"/>
              </a:ext>
            </a:extLst>
          </p:cNvPr>
          <p:cNvSpPr/>
          <p:nvPr/>
        </p:nvSpPr>
        <p:spPr>
          <a:xfrm>
            <a:off x="1107121" y="5000097"/>
            <a:ext cx="1108076" cy="676087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\bm{q}_1-\bm{q}_2|\ge \omega_1-\omega_2&#10;\end{align*}&lt;/body&gt;&#10;  &lt;fcolor&gt;FF000000&lt;/fcolor&gt;&#10;  &lt;bcolor&gt;FFFFFFFF&lt;/bcolor&gt;&#10;  &lt;transparent&gt;True&lt;/transparent&gt;&#10;  &lt;resolution&gt;1800&lt;/resolution&gt;&#10;  &lt;imageh&gt;249&lt;/imageh&gt;&#10;  &lt;imagew&gt;2052&lt;/imagew&gt;&#10;  &lt;scale&gt;50&lt;/scale&gt;&#10;  &lt;cursor&gt;56&lt;/cursor&gt;&#10;&lt;/TeXTeX&gt;">
            <a:extLst>
              <a:ext uri="{FF2B5EF4-FFF2-40B4-BE49-F238E27FC236}">
                <a16:creationId xmlns:a16="http://schemas.microsoft.com/office/drawing/2014/main" id="{5037D3D2-3B1B-4A55-8523-AFA510DE4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77" y="6247688"/>
            <a:ext cx="2171700" cy="263525"/>
          </a:xfrm>
          <a:prstGeom prst="rect">
            <a:avLst/>
          </a:prstGeom>
        </p:spPr>
      </p:pic>
      <p:sp>
        <p:nvSpPr>
          <p:cNvPr id="71" name="角丸四角形 27">
            <a:extLst>
              <a:ext uri="{FF2B5EF4-FFF2-40B4-BE49-F238E27FC236}">
                <a16:creationId xmlns:a16="http://schemas.microsoft.com/office/drawing/2014/main" id="{7EFB73DF-61CD-49EA-9A85-6173490A3ABB}"/>
              </a:ext>
            </a:extLst>
          </p:cNvPr>
          <p:cNvSpPr/>
          <p:nvPr/>
        </p:nvSpPr>
        <p:spPr>
          <a:xfrm>
            <a:off x="2252984" y="4916766"/>
            <a:ext cx="6539033" cy="1849053"/>
          </a:xfrm>
          <a:prstGeom prst="roundRect">
            <a:avLst>
              <a:gd name="adj" fmla="val 8994"/>
            </a:avLst>
          </a:prstGeom>
          <a:noFill/>
          <a:ln w="1905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520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43E7EF5-7E35-49F0-AA09-4AA92926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084" y="4060760"/>
            <a:ext cx="3843916" cy="2824341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5B8C451-663F-4079-AD6C-243BE040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Invariant-Mass Spectrum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F84F65-8FA0-49F7-A707-C2E2DEBB3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99"/>
          <a:stretch/>
        </p:blipFill>
        <p:spPr>
          <a:xfrm>
            <a:off x="118347" y="1408438"/>
            <a:ext cx="4365963" cy="3449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FFEFBEF-84A4-4454-8039-02211CD129E8}"/>
                  </a:ext>
                </a:extLst>
              </p:cNvPr>
              <p:cNvSpPr txBox="1"/>
              <p:nvPr/>
            </p:nvSpPr>
            <p:spPr>
              <a:xfrm>
                <a:off x="1541921" y="885218"/>
                <a:ext cx="15188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FFEFBEF-84A4-4454-8039-02211CD12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21" y="885218"/>
                <a:ext cx="1518814" cy="523220"/>
              </a:xfrm>
              <a:prstGeom prst="rect">
                <a:avLst/>
              </a:prstGeom>
              <a:blipFill>
                <a:blip r:embed="rId4"/>
                <a:stretch>
                  <a:fillRect l="-8434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C40C82-D593-4D04-BBBE-E0642FA19775}"/>
              </a:ext>
            </a:extLst>
          </p:cNvPr>
          <p:cNvSpPr txBox="1"/>
          <p:nvPr/>
        </p:nvSpPr>
        <p:spPr>
          <a:xfrm>
            <a:off x="5388299" y="885218"/>
            <a:ext cx="2959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Fixed Temperature</a:t>
            </a:r>
            <a:endParaRPr kumimoji="1" lang="ja-JP" altLang="en-US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755A9A-5EA8-4D8A-AE83-D77AA639E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99"/>
          <a:stretch/>
        </p:blipFill>
        <p:spPr>
          <a:xfrm>
            <a:off x="4685211" y="1408438"/>
            <a:ext cx="4365963" cy="34492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DDFCDD-1F78-472A-9A3A-EFE811619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97" t="8986" r="1808" b="68241"/>
          <a:stretch/>
        </p:blipFill>
        <p:spPr>
          <a:xfrm>
            <a:off x="6290909" y="1655416"/>
            <a:ext cx="3412504" cy="12718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2A76143-4E74-4FC8-A520-0012CAF98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64" t="9894" r="52209" b="68242"/>
          <a:stretch/>
        </p:blipFill>
        <p:spPr>
          <a:xfrm>
            <a:off x="1260343" y="1759109"/>
            <a:ext cx="3530338" cy="100866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B6A55A-8805-4D42-B8E7-EC222A68D00B}"/>
              </a:ext>
            </a:extLst>
          </p:cNvPr>
          <p:cNvSpPr txBox="1"/>
          <p:nvPr/>
        </p:nvSpPr>
        <p:spPr>
          <a:xfrm>
            <a:off x="383179" y="5104672"/>
            <a:ext cx="738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Strong enhancement at low invariant mass, though the range of M is narrower than the previous results.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b="1" dirty="0"/>
              <a:t>Observable in the HIC? 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298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D7623CF-2299-4D78-A290-813183D7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52881-DE55-40C3-84E5-72C478876252}"/>
              </a:ext>
            </a:extLst>
          </p:cNvPr>
          <p:cNvSpPr txBox="1"/>
          <p:nvPr/>
        </p:nvSpPr>
        <p:spPr>
          <a:xfrm>
            <a:off x="670561" y="1159747"/>
            <a:ext cx="9431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The dilepton </a:t>
            </a:r>
            <a:r>
              <a:rPr lang="en-US" altLang="ja-JP" sz="2400" dirty="0"/>
              <a:t>production rate is calculated incorporating the effects of diquark fluctuations enhanced near Tc of the 2SC.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AL, MT and DoS terms for the photon self-energy.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TDGL approximation for diquark propagator and vertices.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Dilepton production rate is enhanced significantly near but above Tc at low invariant-mass region.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/>
              <a:t>Signal of the onset of the CSC phase transition?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D2E9B6-01D5-466A-A5D9-2D3E9793F7D9}"/>
              </a:ext>
            </a:extLst>
          </p:cNvPr>
          <p:cNvSpPr txBox="1"/>
          <p:nvPr/>
        </p:nvSpPr>
        <p:spPr>
          <a:xfrm>
            <a:off x="287383" y="4784556"/>
            <a:ext cx="1467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Future</a:t>
            </a:r>
            <a:endParaRPr kumimoji="1" lang="ja-JP" altLang="en-US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356EDB-46D2-476F-8C3A-F32B288D1BF6}"/>
              </a:ext>
            </a:extLst>
          </p:cNvPr>
          <p:cNvSpPr txBox="1"/>
          <p:nvPr/>
        </p:nvSpPr>
        <p:spPr>
          <a:xfrm>
            <a:off x="670561" y="5307776"/>
            <a:ext cx="9823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Comparison with bremsstrahlung in QGP, hadronic effects, </a:t>
            </a:r>
            <a:r>
              <a:rPr kumimoji="1" lang="en-US" altLang="ja-JP" sz="2400" dirty="0" err="1"/>
              <a:t>Dalitz</a:t>
            </a:r>
            <a:r>
              <a:rPr kumimoji="1" lang="en-US" altLang="ja-JP" sz="2400" dirty="0"/>
              <a:t> decays, etc.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Quantitative estimate on dynamical models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Electric conductivity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9076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3C6C951-D616-476E-85BA-78F4FECF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14" y="3588774"/>
            <a:ext cx="4486286" cy="3296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5105704C-4971-4D95-BE28-680E36931E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Dependence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5105704C-4971-4D95-BE28-680E36931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B3B050E4-F6C6-416B-AA97-06C9AE422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3286"/>
          <a:stretch/>
        </p:blipFill>
        <p:spPr>
          <a:xfrm>
            <a:off x="914400" y="934972"/>
            <a:ext cx="10363200" cy="269313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135E5E-50BE-4BAF-A0CF-03460A9B53BA}"/>
              </a:ext>
            </a:extLst>
          </p:cNvPr>
          <p:cNvSpPr txBox="1"/>
          <p:nvPr/>
        </p:nvSpPr>
        <p:spPr>
          <a:xfrm>
            <a:off x="412955" y="4532672"/>
            <a:ext cx="631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The enhancement from di-quark fluctuations is more pronounced </a:t>
            </a:r>
            <a:r>
              <a:rPr lang="en-US" altLang="ja-JP" sz="2400" dirty="0"/>
              <a:t>at</a:t>
            </a:r>
            <a:r>
              <a:rPr kumimoji="1" lang="en-US" altLang="ja-JP" sz="2400" dirty="0"/>
              <a:t> the higher density region.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46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6EEE2E1-ADFB-44EC-B772-FBC3D8C5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0B77C9-C9FB-4263-854C-6E7C792842C7}"/>
              </a:ext>
            </a:extLst>
          </p:cNvPr>
          <p:cNvSpPr txBox="1"/>
          <p:nvPr/>
        </p:nvSpPr>
        <p:spPr>
          <a:xfrm>
            <a:off x="1390389" y="1835063"/>
            <a:ext cx="748570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/>
              <a:t>1. Search for </a:t>
            </a:r>
            <a:r>
              <a:rPr kumimoji="1" lang="en-US" altLang="ja-JP" sz="4000" b="1" dirty="0"/>
              <a:t>QCD Critical Point</a:t>
            </a:r>
          </a:p>
          <a:p>
            <a:pPr algn="l"/>
            <a:r>
              <a:rPr lang="en-US" altLang="ja-JP" sz="3600" dirty="0"/>
              <a:t>	using fluctuation observables</a:t>
            </a:r>
          </a:p>
          <a:p>
            <a:pPr algn="l"/>
            <a:endParaRPr kumimoji="1" lang="en-US" altLang="ja-JP" sz="3600" dirty="0"/>
          </a:p>
          <a:p>
            <a:pPr algn="l"/>
            <a:r>
              <a:rPr lang="en-US" altLang="ja-JP" sz="4000" dirty="0"/>
              <a:t>2. Search for </a:t>
            </a:r>
            <a:r>
              <a:rPr lang="en-US" altLang="ja-JP" sz="4000" b="1" dirty="0"/>
              <a:t>CSC Phase Transition</a:t>
            </a:r>
          </a:p>
          <a:p>
            <a:pPr algn="l"/>
            <a:r>
              <a:rPr kumimoji="1" lang="en-US" altLang="ja-JP" sz="3600" dirty="0"/>
              <a:t>	using dilepton production rates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50C859-B4C3-4133-8B35-0A2082639107}"/>
              </a:ext>
            </a:extLst>
          </p:cNvPr>
          <p:cNvSpPr txBox="1"/>
          <p:nvPr/>
        </p:nvSpPr>
        <p:spPr>
          <a:xfrm>
            <a:off x="4499325" y="4820496"/>
            <a:ext cx="61346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002060"/>
                </a:solidFill>
              </a:rPr>
              <a:t>Nishimura, MK, </a:t>
            </a:r>
            <a:r>
              <a:rPr kumimoji="1" lang="en-US" altLang="ja-JP" sz="2000" dirty="0" err="1">
                <a:solidFill>
                  <a:srgbClr val="002060"/>
                </a:solidFill>
              </a:rPr>
              <a:t>Kunihiro</a:t>
            </a:r>
            <a:r>
              <a:rPr kumimoji="1" lang="en-US" altLang="ja-JP" sz="2000" dirty="0">
                <a:solidFill>
                  <a:srgbClr val="002060"/>
                </a:solidFill>
              </a:rPr>
              <a:t>, arXiv:2201.01963</a:t>
            </a:r>
          </a:p>
        </p:txBody>
      </p:sp>
    </p:spTree>
    <p:extLst>
      <p:ext uri="{BB962C8B-B14F-4D97-AF65-F5344CB8AC3E}">
        <p14:creationId xmlns:p14="http://schemas.microsoft.com/office/powerpoint/2010/main" val="183979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687690C-EB7E-47E9-96D2-6166BB91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Thermal Fluctuations</a:t>
            </a:r>
            <a:endParaRPr kumimoji="1" lang="ja-JP" altLang="en-US" dirty="0"/>
          </a:p>
        </p:txBody>
      </p:sp>
      <p:sp>
        <p:nvSpPr>
          <p:cNvPr id="5" name="フリーフォーム 3">
            <a:extLst>
              <a:ext uri="{FF2B5EF4-FFF2-40B4-BE49-F238E27FC236}">
                <a16:creationId xmlns:a16="http://schemas.microsoft.com/office/drawing/2014/main" id="{06CE076A-0853-4DF2-8916-27C3BA5D5816}"/>
              </a:ext>
            </a:extLst>
          </p:cNvPr>
          <p:cNvSpPr/>
          <p:nvPr/>
        </p:nvSpPr>
        <p:spPr>
          <a:xfrm>
            <a:off x="6811001" y="2455530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DAC736-C409-4317-B14B-CC4056F59B41}"/>
              </a:ext>
            </a:extLst>
          </p:cNvPr>
          <p:cNvSpPr/>
          <p:nvPr/>
        </p:nvSpPr>
        <p:spPr>
          <a:xfrm>
            <a:off x="2979059" y="1800022"/>
            <a:ext cx="2138046" cy="1696833"/>
          </a:xfrm>
          <a:prstGeom prst="rect">
            <a:avLst/>
          </a:prstGeom>
          <a:solidFill>
            <a:srgbClr val="9FB8CD"/>
          </a:solidFill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A0898C2-8E07-404E-82B1-6A576C94345E}"/>
              </a:ext>
            </a:extLst>
          </p:cNvPr>
          <p:cNvCxnSpPr/>
          <p:nvPr/>
        </p:nvCxnSpPr>
        <p:spPr>
          <a:xfrm flipV="1">
            <a:off x="6677897" y="1984688"/>
            <a:ext cx="0" cy="151216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9A9321-2036-4B98-9D78-C25C21D2A767}"/>
              </a:ext>
            </a:extLst>
          </p:cNvPr>
          <p:cNvSpPr txBox="1"/>
          <p:nvPr/>
        </p:nvSpPr>
        <p:spPr>
          <a:xfrm>
            <a:off x="6749966" y="180002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P(N)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79EC5F4-41E8-4B63-A64C-076D8BF26401}"/>
              </a:ext>
            </a:extLst>
          </p:cNvPr>
          <p:cNvCxnSpPr/>
          <p:nvPr/>
        </p:nvCxnSpPr>
        <p:spPr>
          <a:xfrm>
            <a:off x="6556934" y="3326312"/>
            <a:ext cx="220900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B5B7E1A-2B4F-4B55-A8F6-06EE2F1884C4}"/>
              </a:ext>
            </a:extLst>
          </p:cNvPr>
          <p:cNvCxnSpPr/>
          <p:nvPr/>
        </p:nvCxnSpPr>
        <p:spPr>
          <a:xfrm flipV="1">
            <a:off x="7661437" y="2169354"/>
            <a:ext cx="0" cy="11569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4323B2-FB12-4589-98D1-33D610A402D8}"/>
              </a:ext>
            </a:extLst>
          </p:cNvPr>
          <p:cNvSpPr/>
          <p:nvPr/>
        </p:nvSpPr>
        <p:spPr>
          <a:xfrm>
            <a:off x="3675823" y="2325274"/>
            <a:ext cx="798472" cy="713006"/>
          </a:xfrm>
          <a:prstGeom prst="rect">
            <a:avLst/>
          </a:prstGeom>
          <a:solidFill>
            <a:srgbClr val="9FB8CD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8F8C41-6C1E-445F-A258-761259386D36}"/>
              </a:ext>
            </a:extLst>
          </p:cNvPr>
          <p:cNvSpPr txBox="1"/>
          <p:nvPr/>
        </p:nvSpPr>
        <p:spPr>
          <a:xfrm>
            <a:off x="4467911" y="271099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V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DE84404-657F-433D-9FE7-C2019EABDA8B}"/>
              </a:ext>
            </a:extLst>
          </p:cNvPr>
          <p:cNvSpPr txBox="1"/>
          <p:nvPr/>
        </p:nvSpPr>
        <p:spPr>
          <a:xfrm>
            <a:off x="3891847" y="24325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4953D3-92D3-4AEC-8C35-0A5E6156327F}"/>
              </a:ext>
            </a:extLst>
          </p:cNvPr>
          <p:cNvSpPr txBox="1"/>
          <p:nvPr/>
        </p:nvSpPr>
        <p:spPr>
          <a:xfrm>
            <a:off x="8504152" y="285239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A6D67E-8287-4523-8E65-7AB080F76C12}"/>
              </a:ext>
            </a:extLst>
          </p:cNvPr>
          <p:cNvCxnSpPr/>
          <p:nvPr/>
        </p:nvCxnSpPr>
        <p:spPr>
          <a:xfrm>
            <a:off x="7370775" y="2889461"/>
            <a:ext cx="61912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44319A55-9E52-44E6-98E4-ED5A721F6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22" y="2534224"/>
            <a:ext cx="221955" cy="18467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30845E-FEA5-4FC5-9918-E5B1837D4FE4}"/>
              </a:ext>
            </a:extLst>
          </p:cNvPr>
          <p:cNvSpPr txBox="1"/>
          <p:nvPr/>
        </p:nvSpPr>
        <p:spPr>
          <a:xfrm>
            <a:off x="2080799" y="1264444"/>
            <a:ext cx="772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Observables are fluctuating even in an equilibrated medium.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9A8FE1-14E6-4207-AA5E-C8E98324EE5B}"/>
              </a:ext>
            </a:extLst>
          </p:cNvPr>
          <p:cNvSpPr txBox="1"/>
          <p:nvPr/>
        </p:nvSpPr>
        <p:spPr>
          <a:xfrm>
            <a:off x="1752571" y="4244465"/>
            <a:ext cx="7617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Phase transition </a:t>
            </a:r>
            <a:r>
              <a:rPr kumimoji="1" lang="en-US" altLang="ja-JP" sz="2400" dirty="0">
                <a:sym typeface="Wingdings" panose="05000000000000000000" pitchFamily="2" charset="2"/>
              </a:rPr>
              <a:t> Large fluctuation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>
                <a:sym typeface="Wingdings" panose="05000000000000000000" pitchFamily="2" charset="2"/>
              </a:rPr>
              <a:t>Non-Gaussian fluctuations</a:t>
            </a:r>
            <a:r>
              <a:rPr lang="en-US" altLang="ja-JP" sz="2400" dirty="0">
                <a:sym typeface="Wingdings" panose="05000000000000000000" pitchFamily="2" charset="2"/>
              </a:rPr>
              <a:t>: good observables of QCD-CP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83D94E-3B04-4658-B81C-CAEABFDAEC7D}"/>
              </a:ext>
            </a:extLst>
          </p:cNvPr>
          <p:cNvSpPr txBox="1"/>
          <p:nvPr/>
        </p:nvSpPr>
        <p:spPr>
          <a:xfrm>
            <a:off x="4377686" y="5075462"/>
            <a:ext cx="5771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002060"/>
                </a:solidFill>
              </a:rPr>
              <a:t>Stephanov</a:t>
            </a:r>
            <a:r>
              <a:rPr kumimoji="1" lang="en-US" altLang="ja-JP" sz="2000" dirty="0">
                <a:solidFill>
                  <a:srgbClr val="002060"/>
                </a:solidFill>
              </a:rPr>
              <a:t>, PRL</a:t>
            </a:r>
            <a:r>
              <a:rPr lang="en-US" altLang="ja-JP" sz="2000" dirty="0">
                <a:solidFill>
                  <a:srgbClr val="002060"/>
                </a:solidFill>
              </a:rPr>
              <a:t> (2009); </a:t>
            </a:r>
            <a:r>
              <a:rPr lang="en-US" altLang="ja-JP" sz="2000" dirty="0" err="1">
                <a:solidFill>
                  <a:srgbClr val="002060"/>
                </a:solidFill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err="1">
                <a:solidFill>
                  <a:srgbClr val="002060"/>
                </a:solidFill>
              </a:rPr>
              <a:t>Ejiri</a:t>
            </a:r>
            <a:r>
              <a:rPr lang="en-US" altLang="ja-JP" sz="2000" dirty="0">
                <a:solidFill>
                  <a:srgbClr val="002060"/>
                </a:solidFill>
              </a:rPr>
              <a:t>, MK, PRL (2009)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F08355F4-4906-420E-B5DC-F0A83FE8BD84}"/>
              </a:ext>
            </a:extLst>
          </p:cNvPr>
          <p:cNvSpPr/>
          <p:nvPr/>
        </p:nvSpPr>
        <p:spPr>
          <a:xfrm>
            <a:off x="1831898" y="1238001"/>
            <a:ext cx="8169177" cy="2697085"/>
          </a:xfrm>
          <a:prstGeom prst="roundRect">
            <a:avLst>
              <a:gd name="adj" fmla="val 7243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57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27FB6F4-A12C-488F-802C-0FACEE1D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Event-by-Event Fluctuations in HIC</a:t>
            </a:r>
            <a:endParaRPr kumimoji="1" lang="ja-JP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9DFEDD-F5DF-41AC-9AF9-6702E852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08" y="2309438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角丸四角形 5">
            <a:extLst>
              <a:ext uri="{FF2B5EF4-FFF2-40B4-BE49-F238E27FC236}">
                <a16:creationId xmlns:a16="http://schemas.microsoft.com/office/drawing/2014/main" id="{4D2C418F-30CF-4F02-9868-DA80708FBBAA}"/>
              </a:ext>
            </a:extLst>
          </p:cNvPr>
          <p:cNvSpPr/>
          <p:nvPr/>
        </p:nvSpPr>
        <p:spPr>
          <a:xfrm>
            <a:off x="5077054" y="5648305"/>
            <a:ext cx="3284978" cy="1143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65414F-B32E-40D8-B849-72A1D7EA1AAF}"/>
              </a:ext>
            </a:extLst>
          </p:cNvPr>
          <p:cNvSpPr txBox="1"/>
          <p:nvPr/>
        </p:nvSpPr>
        <p:spPr>
          <a:xfrm>
            <a:off x="1757826" y="1239143"/>
            <a:ext cx="820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can be measured by e-by-e analysis in experiments.</a:t>
            </a:r>
          </a:p>
        </p:txBody>
      </p:sp>
      <p:pic>
        <p:nvPicPr>
          <p:cNvPr id="7" name="Picture 3" descr="H:\tex\paris01\cartoon.jpg">
            <a:extLst>
              <a:ext uri="{FF2B5EF4-FFF2-40B4-BE49-F238E27FC236}">
                <a16:creationId xmlns:a16="http://schemas.microsoft.com/office/drawing/2014/main" id="{25DC49A0-9A65-406F-ABDA-1F01CF21A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2772797" y="20669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65BF4D-BA68-41CF-9211-DC5C3FEDA2B7}"/>
              </a:ext>
            </a:extLst>
          </p:cNvPr>
          <p:cNvSpPr/>
          <p:nvPr/>
        </p:nvSpPr>
        <p:spPr>
          <a:xfrm>
            <a:off x="2817416" y="4803249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14C0929-7F2B-4163-BCA7-B9A733FA7130}"/>
              </a:ext>
            </a:extLst>
          </p:cNvPr>
          <p:cNvCxnSpPr/>
          <p:nvPr/>
        </p:nvCxnSpPr>
        <p:spPr>
          <a:xfrm flipV="1">
            <a:off x="2385368" y="2896905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B1A6A78-D079-4742-ABAB-377015878159}"/>
              </a:ext>
            </a:extLst>
          </p:cNvPr>
          <p:cNvCxnSpPr/>
          <p:nvPr/>
        </p:nvCxnSpPr>
        <p:spPr>
          <a:xfrm flipH="1" flipV="1">
            <a:off x="3969544" y="2896905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92B1889-4157-49C3-A61B-BF99E3F8FCF2}"/>
              </a:ext>
            </a:extLst>
          </p:cNvPr>
          <p:cNvCxnSpPr/>
          <p:nvPr/>
        </p:nvCxnSpPr>
        <p:spPr>
          <a:xfrm flipH="1">
            <a:off x="3609504" y="3573303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40E4B05-902F-4EFC-BB5A-1A2E4F3FA415}"/>
              </a:ext>
            </a:extLst>
          </p:cNvPr>
          <p:cNvCxnSpPr/>
          <p:nvPr/>
        </p:nvCxnSpPr>
        <p:spPr>
          <a:xfrm flipH="1">
            <a:off x="3155146" y="3472418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48A7AAC-1D7B-45F7-A64F-C1639147FB85}"/>
              </a:ext>
            </a:extLst>
          </p:cNvPr>
          <p:cNvCxnSpPr/>
          <p:nvPr/>
        </p:nvCxnSpPr>
        <p:spPr>
          <a:xfrm flipH="1">
            <a:off x="3809622" y="3679343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FA54993-601D-435F-83E3-DB146761022B}"/>
              </a:ext>
            </a:extLst>
          </p:cNvPr>
          <p:cNvCxnSpPr/>
          <p:nvPr/>
        </p:nvCxnSpPr>
        <p:spPr>
          <a:xfrm>
            <a:off x="3969544" y="3655751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CFE681E-B5E0-48E6-8C7E-50BD6A761E52}"/>
              </a:ext>
            </a:extLst>
          </p:cNvPr>
          <p:cNvCxnSpPr/>
          <p:nvPr/>
        </p:nvCxnSpPr>
        <p:spPr>
          <a:xfrm flipH="1">
            <a:off x="3465488" y="3598924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4D17F73-1384-411D-99A2-A613D736359A}"/>
              </a:ext>
            </a:extLst>
          </p:cNvPr>
          <p:cNvCxnSpPr/>
          <p:nvPr/>
        </p:nvCxnSpPr>
        <p:spPr>
          <a:xfrm>
            <a:off x="4639925" y="3546040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B081555-D3D8-4A83-BB24-13E70430662F}"/>
              </a:ext>
            </a:extLst>
          </p:cNvPr>
          <p:cNvCxnSpPr/>
          <p:nvPr/>
        </p:nvCxnSpPr>
        <p:spPr>
          <a:xfrm>
            <a:off x="4253815" y="3579113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760AA21F-F65E-49D9-BA4A-960B3348ED69}"/>
              </a:ext>
            </a:extLst>
          </p:cNvPr>
          <p:cNvCxnSpPr/>
          <p:nvPr/>
        </p:nvCxnSpPr>
        <p:spPr>
          <a:xfrm>
            <a:off x="4113560" y="3632160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963FD0-4C1F-4153-A279-01E924414355}"/>
              </a:ext>
            </a:extLst>
          </p:cNvPr>
          <p:cNvSpPr txBox="1"/>
          <p:nvPr/>
        </p:nvSpPr>
        <p:spPr>
          <a:xfrm>
            <a:off x="7347166" y="1988766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(2010)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20" name="曲折矢印 2">
            <a:extLst>
              <a:ext uri="{FF2B5EF4-FFF2-40B4-BE49-F238E27FC236}">
                <a16:creationId xmlns:a16="http://schemas.microsoft.com/office/drawing/2014/main" id="{D0620D07-338F-441E-B857-8D73F39B502A}"/>
              </a:ext>
            </a:extLst>
          </p:cNvPr>
          <p:cNvSpPr/>
          <p:nvPr/>
        </p:nvSpPr>
        <p:spPr>
          <a:xfrm rot="10800000">
            <a:off x="8488612" y="5670565"/>
            <a:ext cx="864096" cy="782770"/>
          </a:xfrm>
          <a:prstGeom prst="bentArrow">
            <a:avLst>
              <a:gd name="adj1" fmla="val 31314"/>
              <a:gd name="adj2" fmla="val 32893"/>
              <a:gd name="adj3" fmla="val 34472"/>
              <a:gd name="adj4" fmla="val 353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>
            <a:extLst>
              <a:ext uri="{FF2B5EF4-FFF2-40B4-BE49-F238E27FC236}">
                <a16:creationId xmlns:a16="http://schemas.microsoft.com/office/drawing/2014/main" id="{EAA3F59D-A55B-4EFE-8983-434A67CD0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90" y="6254510"/>
            <a:ext cx="2927506" cy="41485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55AE16F-89B5-46EA-95E6-AE77B0D33E68}"/>
              </a:ext>
            </a:extLst>
          </p:cNvPr>
          <p:cNvSpPr txBox="1"/>
          <p:nvPr/>
        </p:nvSpPr>
        <p:spPr>
          <a:xfrm>
            <a:off x="5961002" y="5670211"/>
            <a:ext cx="14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08E7AA1-0E2C-4594-9302-C0579D65CFF5}"/>
              </a:ext>
            </a:extLst>
          </p:cNvPr>
          <p:cNvSpPr/>
          <p:nvPr/>
        </p:nvSpPr>
        <p:spPr>
          <a:xfrm>
            <a:off x="7625234" y="916978"/>
            <a:ext cx="422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Review: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, MK, PPNP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90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/>
                <a:cs typeface="+mn-cs"/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412368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25DA067-80D8-4C5A-8FCA-4CD348E3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near QCD-CP</a:t>
            </a:r>
            <a:endParaRPr kumimoji="1" lang="ja-JP" alt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E2BD748-203F-4BBB-8FBA-9DD347FF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67620" y="1675532"/>
            <a:ext cx="2791356" cy="198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5D229E7D-E1EE-4505-95C0-3AB5AA5E6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2" y="1675532"/>
            <a:ext cx="734598" cy="3281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339DFA-70AB-48FC-8115-5CE2AA434A2C}"/>
              </a:ext>
            </a:extLst>
          </p:cNvPr>
          <p:cNvSpPr txBox="1"/>
          <p:nvPr/>
        </p:nvSpPr>
        <p:spPr>
          <a:xfrm>
            <a:off x="247650" y="1041400"/>
            <a:ext cx="3546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Divergence at the CP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6ED737-85EB-4DC5-AA5A-2229D6E0A235}"/>
              </a:ext>
            </a:extLst>
          </p:cNvPr>
          <p:cNvSpPr txBox="1"/>
          <p:nvPr/>
        </p:nvSpPr>
        <p:spPr>
          <a:xfrm>
            <a:off x="3793877" y="1675532"/>
            <a:ext cx="366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more singular behavior for higher order cumulants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43F237-1F80-4494-B089-9B4CFC0A6DF0}"/>
              </a:ext>
            </a:extLst>
          </p:cNvPr>
          <p:cNvSpPr txBox="1"/>
          <p:nvPr/>
        </p:nvSpPr>
        <p:spPr>
          <a:xfrm>
            <a:off x="5556250" y="2492108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>
                <a:solidFill>
                  <a:srgbClr val="002060"/>
                </a:solidFill>
              </a:rPr>
              <a:t>Stephanov</a:t>
            </a:r>
            <a:r>
              <a:rPr lang="en-US" altLang="ja-JP" dirty="0">
                <a:solidFill>
                  <a:srgbClr val="002060"/>
                </a:solidFill>
              </a:rPr>
              <a:t> (’09)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25DA067-80D8-4C5A-8FCA-4CD348E3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near QCD-CP</a:t>
            </a:r>
            <a:endParaRPr kumimoji="1" lang="ja-JP" alt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E2BD748-203F-4BBB-8FBA-9DD347FF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67620" y="1675532"/>
            <a:ext cx="2791356" cy="198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5D229E7D-E1EE-4505-95C0-3AB5AA5E6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2" y="1675532"/>
            <a:ext cx="734598" cy="3281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339DFA-70AB-48FC-8115-5CE2AA434A2C}"/>
              </a:ext>
            </a:extLst>
          </p:cNvPr>
          <p:cNvSpPr txBox="1"/>
          <p:nvPr/>
        </p:nvSpPr>
        <p:spPr>
          <a:xfrm>
            <a:off x="247650" y="1041400"/>
            <a:ext cx="3546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Divergence at the CP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6ED737-85EB-4DC5-AA5A-2229D6E0A235}"/>
              </a:ext>
            </a:extLst>
          </p:cNvPr>
          <p:cNvSpPr txBox="1"/>
          <p:nvPr/>
        </p:nvSpPr>
        <p:spPr>
          <a:xfrm>
            <a:off x="3793877" y="1675532"/>
            <a:ext cx="366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more singular behavior for higher order cumulants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43F237-1F80-4494-B089-9B4CFC0A6DF0}"/>
              </a:ext>
            </a:extLst>
          </p:cNvPr>
          <p:cNvSpPr txBox="1"/>
          <p:nvPr/>
        </p:nvSpPr>
        <p:spPr>
          <a:xfrm>
            <a:off x="5556250" y="2492108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>
                <a:solidFill>
                  <a:srgbClr val="002060"/>
                </a:solidFill>
              </a:rPr>
              <a:t>Stephanov</a:t>
            </a:r>
            <a:r>
              <a:rPr lang="en-US" altLang="ja-JP" dirty="0">
                <a:solidFill>
                  <a:srgbClr val="002060"/>
                </a:solidFill>
              </a:rPr>
              <a:t> (’09)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3B3400-39A5-4074-B348-9444AE7F12C2}"/>
              </a:ext>
            </a:extLst>
          </p:cNvPr>
          <p:cNvSpPr txBox="1"/>
          <p:nvPr/>
        </p:nvSpPr>
        <p:spPr>
          <a:xfrm>
            <a:off x="247650" y="3858705"/>
            <a:ext cx="228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800" dirty="0"/>
              <a:t>Sign change</a:t>
            </a:r>
            <a:endParaRPr kumimoji="1" lang="ja-JP" altLang="en-US" sz="28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45082A-9727-4FF7-A785-6557226A8C1A}"/>
              </a:ext>
            </a:extLst>
          </p:cNvPr>
          <p:cNvSpPr/>
          <p:nvPr/>
        </p:nvSpPr>
        <p:spPr>
          <a:xfrm>
            <a:off x="2339068" y="4394868"/>
            <a:ext cx="118791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55D84C-5010-43D7-AB06-EE4ACD9B86F1}"/>
              </a:ext>
            </a:extLst>
          </p:cNvPr>
          <p:cNvSpPr/>
          <p:nvPr/>
        </p:nvSpPr>
        <p:spPr>
          <a:xfrm>
            <a:off x="492136" y="4618304"/>
            <a:ext cx="981152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C530F26-462D-425A-883A-84E9E862E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81" y="6441003"/>
            <a:ext cx="191627" cy="232792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03D39A4-F0C0-4943-93DC-F10FB9929A98}"/>
              </a:ext>
            </a:extLst>
          </p:cNvPr>
          <p:cNvGrpSpPr/>
          <p:nvPr/>
        </p:nvGrpSpPr>
        <p:grpSpPr>
          <a:xfrm>
            <a:off x="563826" y="5267937"/>
            <a:ext cx="2730412" cy="1365372"/>
            <a:chOff x="7109520" y="3451083"/>
            <a:chExt cx="3889000" cy="1921139"/>
          </a:xfrm>
        </p:grpSpPr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20C8B8F4-630F-4F43-906A-E9A95ACBA634}"/>
                </a:ext>
              </a:extLst>
            </p:cNvPr>
            <p:cNvCxnSpPr/>
            <p:nvPr/>
          </p:nvCxnSpPr>
          <p:spPr>
            <a:xfrm>
              <a:off x="7109520" y="4669018"/>
              <a:ext cx="3889000" cy="1316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フリーフォーム 8">
              <a:extLst>
                <a:ext uri="{FF2B5EF4-FFF2-40B4-BE49-F238E27FC236}">
                  <a16:creationId xmlns:a16="http://schemas.microsoft.com/office/drawing/2014/main" id="{C2A166B7-1A15-4AC1-B3AF-EFDEF984F659}"/>
                </a:ext>
              </a:extLst>
            </p:cNvPr>
            <p:cNvSpPr/>
            <p:nvPr/>
          </p:nvSpPr>
          <p:spPr>
            <a:xfrm>
              <a:off x="7109520" y="3525544"/>
              <a:ext cx="3765896" cy="1056121"/>
            </a:xfrm>
            <a:custGeom>
              <a:avLst/>
              <a:gdLst>
                <a:gd name="connsiteX0" fmla="*/ 0 w 3541690"/>
                <a:gd name="connsiteY0" fmla="*/ 1017453 h 1056090"/>
                <a:gd name="connsiteX1" fmla="*/ 1249250 w 3541690"/>
                <a:gd name="connsiteY1" fmla="*/ 798512 h 1056090"/>
                <a:gd name="connsiteX2" fmla="*/ 1777284 w 3541690"/>
                <a:gd name="connsiteY2" fmla="*/ 22 h 1056090"/>
                <a:gd name="connsiteX3" fmla="*/ 2163650 w 3541690"/>
                <a:gd name="connsiteY3" fmla="*/ 772754 h 1056090"/>
                <a:gd name="connsiteX4" fmla="*/ 3541690 w 3541690"/>
                <a:gd name="connsiteY4" fmla="*/ 1056090 h 1056090"/>
                <a:gd name="connsiteX0" fmla="*/ 0 w 3541690"/>
                <a:gd name="connsiteY0" fmla="*/ 1017433 h 1056070"/>
                <a:gd name="connsiteX1" fmla="*/ 1249250 w 3541690"/>
                <a:gd name="connsiteY1" fmla="*/ 798492 h 1056070"/>
                <a:gd name="connsiteX2" fmla="*/ 1777284 w 3541690"/>
                <a:gd name="connsiteY2" fmla="*/ 2 h 1056070"/>
                <a:gd name="connsiteX3" fmla="*/ 2226193 w 3541690"/>
                <a:gd name="connsiteY3" fmla="*/ 805985 h 1056070"/>
                <a:gd name="connsiteX4" fmla="*/ 3541690 w 3541690"/>
                <a:gd name="connsiteY4" fmla="*/ 1056070 h 1056070"/>
                <a:gd name="connsiteX0" fmla="*/ 0 w 3541690"/>
                <a:gd name="connsiteY0" fmla="*/ 1017433 h 1056070"/>
                <a:gd name="connsiteX1" fmla="*/ 1249250 w 3541690"/>
                <a:gd name="connsiteY1" fmla="*/ 798492 h 1056070"/>
                <a:gd name="connsiteX2" fmla="*/ 1832009 w 3541690"/>
                <a:gd name="connsiteY2" fmla="*/ 2 h 1056070"/>
                <a:gd name="connsiteX3" fmla="*/ 2226193 w 3541690"/>
                <a:gd name="connsiteY3" fmla="*/ 805985 h 1056070"/>
                <a:gd name="connsiteX4" fmla="*/ 3541690 w 3541690"/>
                <a:gd name="connsiteY4" fmla="*/ 1056070 h 1056070"/>
                <a:gd name="connsiteX0" fmla="*/ 0 w 3541690"/>
                <a:gd name="connsiteY0" fmla="*/ 1017484 h 1056121"/>
                <a:gd name="connsiteX1" fmla="*/ 1249250 w 3541690"/>
                <a:gd name="connsiteY1" fmla="*/ 798543 h 1056121"/>
                <a:gd name="connsiteX2" fmla="*/ 1832009 w 3541690"/>
                <a:gd name="connsiteY2" fmla="*/ 53 h 1056121"/>
                <a:gd name="connsiteX3" fmla="*/ 2374732 w 3541690"/>
                <a:gd name="connsiteY3" fmla="*/ 839287 h 1056121"/>
                <a:gd name="connsiteX4" fmla="*/ 3541690 w 3541690"/>
                <a:gd name="connsiteY4" fmla="*/ 1056121 h 105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690" h="1056121">
                  <a:moveTo>
                    <a:pt x="0" y="1017484"/>
                  </a:moveTo>
                  <a:cubicBezTo>
                    <a:pt x="476518" y="992799"/>
                    <a:pt x="943915" y="968115"/>
                    <a:pt x="1249250" y="798543"/>
                  </a:cubicBezTo>
                  <a:cubicBezTo>
                    <a:pt x="1554585" y="628971"/>
                    <a:pt x="1644429" y="-6738"/>
                    <a:pt x="1832009" y="53"/>
                  </a:cubicBezTo>
                  <a:cubicBezTo>
                    <a:pt x="2019589" y="6844"/>
                    <a:pt x="2080664" y="663276"/>
                    <a:pt x="2374732" y="839287"/>
                  </a:cubicBezTo>
                  <a:cubicBezTo>
                    <a:pt x="2668800" y="1015298"/>
                    <a:pt x="2999704" y="1002458"/>
                    <a:pt x="3541690" y="1056121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9">
              <a:extLst>
                <a:ext uri="{FF2B5EF4-FFF2-40B4-BE49-F238E27FC236}">
                  <a16:creationId xmlns:a16="http://schemas.microsoft.com/office/drawing/2014/main" id="{616544D1-0CDF-4AC6-9E8E-A8A1286A977D}"/>
                </a:ext>
              </a:extLst>
            </p:cNvPr>
            <p:cNvSpPr/>
            <p:nvPr/>
          </p:nvSpPr>
          <p:spPr>
            <a:xfrm>
              <a:off x="7109520" y="3821494"/>
              <a:ext cx="3765896" cy="1550728"/>
            </a:xfrm>
            <a:custGeom>
              <a:avLst/>
              <a:gdLst>
                <a:gd name="connsiteX0" fmla="*/ 0 w 3837904"/>
                <a:gd name="connsiteY0" fmla="*/ 767442 h 1591334"/>
                <a:gd name="connsiteX1" fmla="*/ 1094704 w 3837904"/>
                <a:gd name="connsiteY1" fmla="*/ 677289 h 1591334"/>
                <a:gd name="connsiteX2" fmla="*/ 1674253 w 3837904"/>
                <a:gd name="connsiteY2" fmla="*/ 20467 h 1591334"/>
                <a:gd name="connsiteX3" fmla="*/ 2369712 w 3837904"/>
                <a:gd name="connsiteY3" fmla="*/ 1553053 h 1591334"/>
                <a:gd name="connsiteX4" fmla="*/ 3090929 w 3837904"/>
                <a:gd name="connsiteY4" fmla="*/ 1115171 h 1591334"/>
                <a:gd name="connsiteX5" fmla="*/ 3837904 w 3837904"/>
                <a:gd name="connsiteY5" fmla="*/ 973504 h 1591334"/>
                <a:gd name="connsiteX0" fmla="*/ 0 w 3837904"/>
                <a:gd name="connsiteY0" fmla="*/ 767442 h 1591334"/>
                <a:gd name="connsiteX1" fmla="*/ 1094704 w 3837904"/>
                <a:gd name="connsiteY1" fmla="*/ 677289 h 1591334"/>
                <a:gd name="connsiteX2" fmla="*/ 1674253 w 3837904"/>
                <a:gd name="connsiteY2" fmla="*/ 20467 h 1591334"/>
                <a:gd name="connsiteX3" fmla="*/ 2318197 w 3837904"/>
                <a:gd name="connsiteY3" fmla="*/ 1553053 h 1591334"/>
                <a:gd name="connsiteX4" fmla="*/ 3090929 w 3837904"/>
                <a:gd name="connsiteY4" fmla="*/ 1115171 h 1591334"/>
                <a:gd name="connsiteX5" fmla="*/ 3837904 w 3837904"/>
                <a:gd name="connsiteY5" fmla="*/ 973504 h 1591334"/>
                <a:gd name="connsiteX0" fmla="*/ 0 w 3837904"/>
                <a:gd name="connsiteY0" fmla="*/ 765830 h 1550728"/>
                <a:gd name="connsiteX1" fmla="*/ 1094704 w 3837904"/>
                <a:gd name="connsiteY1" fmla="*/ 675677 h 1550728"/>
                <a:gd name="connsiteX2" fmla="*/ 1674253 w 3837904"/>
                <a:gd name="connsiteY2" fmla="*/ 18855 h 1550728"/>
                <a:gd name="connsiteX3" fmla="*/ 2250423 w 3837904"/>
                <a:gd name="connsiteY3" fmla="*/ 1509877 h 1550728"/>
                <a:gd name="connsiteX4" fmla="*/ 3090929 w 3837904"/>
                <a:gd name="connsiteY4" fmla="*/ 1113559 h 1550728"/>
                <a:gd name="connsiteX5" fmla="*/ 3837904 w 3837904"/>
                <a:gd name="connsiteY5" fmla="*/ 971892 h 155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7904" h="1550728">
                  <a:moveTo>
                    <a:pt x="0" y="765830"/>
                  </a:moveTo>
                  <a:cubicBezTo>
                    <a:pt x="407831" y="783001"/>
                    <a:pt x="815662" y="800173"/>
                    <a:pt x="1094704" y="675677"/>
                  </a:cubicBezTo>
                  <a:cubicBezTo>
                    <a:pt x="1373746" y="551181"/>
                    <a:pt x="1481633" y="-120178"/>
                    <a:pt x="1674253" y="18855"/>
                  </a:cubicBezTo>
                  <a:cubicBezTo>
                    <a:pt x="1866873" y="157888"/>
                    <a:pt x="2014310" y="1327426"/>
                    <a:pt x="2250423" y="1509877"/>
                  </a:cubicBezTo>
                  <a:cubicBezTo>
                    <a:pt x="2486536" y="1692328"/>
                    <a:pt x="2837645" y="1210150"/>
                    <a:pt x="3090929" y="1113559"/>
                  </a:cubicBezTo>
                  <a:cubicBezTo>
                    <a:pt x="3344213" y="1016968"/>
                    <a:pt x="3586766" y="994430"/>
                    <a:pt x="3837904" y="97189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A3896F6-A008-447B-9888-A489D2A74B3B}"/>
                </a:ext>
              </a:extLst>
            </p:cNvPr>
            <p:cNvCxnSpPr/>
            <p:nvPr/>
          </p:nvCxnSpPr>
          <p:spPr>
            <a:xfrm>
              <a:off x="9053736" y="3451083"/>
              <a:ext cx="0" cy="1800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FE4E05-11CA-4877-8D64-AC3EF41F2471}"/>
              </a:ext>
            </a:extLst>
          </p:cNvPr>
          <p:cNvSpPr txBox="1"/>
          <p:nvPr/>
        </p:nvSpPr>
        <p:spPr>
          <a:xfrm>
            <a:off x="2613758" y="3983355"/>
            <a:ext cx="251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2060"/>
                </a:solidFill>
              </a:rPr>
              <a:t>Asakawa</a:t>
            </a:r>
            <a:r>
              <a:rPr kumimoji="1" lang="en-US" altLang="ja-JP" dirty="0">
                <a:solidFill>
                  <a:srgbClr val="002060"/>
                </a:solidFill>
              </a:rPr>
              <a:t>, </a:t>
            </a:r>
            <a:r>
              <a:rPr kumimoji="1" lang="en-US" altLang="ja-JP" dirty="0" err="1">
                <a:solidFill>
                  <a:srgbClr val="002060"/>
                </a:solidFill>
              </a:rPr>
              <a:t>Ejiri</a:t>
            </a:r>
            <a:r>
              <a:rPr kumimoji="1" lang="en-US" altLang="ja-JP" dirty="0">
                <a:solidFill>
                  <a:srgbClr val="002060"/>
                </a:solidFill>
              </a:rPr>
              <a:t>, MK, 2009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m \rangle &#10;= T \frac{\partial  \langle \delta N^{m-1} \rangle }{ \partial \mu}&#10;\end{align*}&lt;/body&gt;&#10;  &lt;fcolor&gt;FF000000&lt;/fcolor&gt;&#10;  &lt;bcolor&gt;FFFFFFFF&lt;/bcolor&gt;&#10;  &lt;transparent&gt;True&lt;/transparent&gt;&#10;  &lt;resolution&gt;1800&lt;/resolution&gt;&#10;  &lt;imageh&gt;595&lt;/imageh&gt;&#10;  &lt;imagew&gt;2379&lt;/imagew&gt;&#10;  &lt;scale&gt;50&lt;/scale&gt;&#10;  &lt;cursor&gt;86&lt;/cursor&gt;&#10;&lt;/TeXTeX&gt;">
            <a:extLst>
              <a:ext uri="{FF2B5EF4-FFF2-40B4-BE49-F238E27FC236}">
                <a16:creationId xmlns:a16="http://schemas.microsoft.com/office/drawing/2014/main" id="{3D0E91FA-DA23-4553-9E06-33D0B4B7F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6" y="4416753"/>
            <a:ext cx="2975856" cy="74427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12B2764-074A-4517-921D-9C8BF0860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298" y="4438966"/>
            <a:ext cx="3113108" cy="218445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7A94321F-6F27-45BC-B18B-86735E55F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362" y="4121149"/>
            <a:ext cx="2053937" cy="1903347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F231054F-69C6-4F0A-AB45-CF142D6DC0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0254" y="4606202"/>
            <a:ext cx="2188231" cy="1799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C463B25-AAD3-4578-B0C0-C2557182DB0C}"/>
              </a:ext>
            </a:extLst>
          </p:cNvPr>
          <p:cNvSpPr txBox="1"/>
          <p:nvPr/>
        </p:nvSpPr>
        <p:spPr>
          <a:xfrm>
            <a:off x="7482362" y="6164230"/>
            <a:ext cx="3997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2060"/>
                </a:solidFill>
              </a:rPr>
              <a:t>Stephanov</a:t>
            </a:r>
            <a:r>
              <a:rPr kumimoji="1" lang="en-US" altLang="ja-JP" dirty="0">
                <a:solidFill>
                  <a:srgbClr val="002060"/>
                </a:solidFill>
              </a:rPr>
              <a:t>, 2011; </a:t>
            </a:r>
          </a:p>
          <a:p>
            <a:r>
              <a:rPr kumimoji="1" lang="en-US" altLang="ja-JP" dirty="0" err="1">
                <a:solidFill>
                  <a:srgbClr val="002060"/>
                </a:solidFill>
              </a:rPr>
              <a:t>Friman</a:t>
            </a:r>
            <a:r>
              <a:rPr kumimoji="1" lang="en-US" altLang="ja-JP" dirty="0">
                <a:solidFill>
                  <a:srgbClr val="002060"/>
                </a:solidFill>
              </a:rPr>
              <a:t>, </a:t>
            </a:r>
            <a:r>
              <a:rPr kumimoji="1" lang="en-US" altLang="ja-JP" dirty="0" err="1">
                <a:solidFill>
                  <a:srgbClr val="002060"/>
                </a:solidFill>
              </a:rPr>
              <a:t>Karsch</a:t>
            </a:r>
            <a:r>
              <a:rPr kumimoji="1" lang="en-US" altLang="ja-JP" dirty="0">
                <a:solidFill>
                  <a:srgbClr val="002060"/>
                </a:solidFill>
              </a:rPr>
              <a:t>, Redlich, </a:t>
            </a:r>
            <a:r>
              <a:rPr kumimoji="1" lang="en-US" altLang="ja-JP" dirty="0" err="1">
                <a:solidFill>
                  <a:srgbClr val="002060"/>
                </a:solidFill>
              </a:rPr>
              <a:t>Skokov</a:t>
            </a:r>
            <a:r>
              <a:rPr kumimoji="1" lang="en-US" altLang="ja-JP" dirty="0">
                <a:solidFill>
                  <a:srgbClr val="002060"/>
                </a:solidFill>
              </a:rPr>
              <a:t>, 2011; …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7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44AA57E-250D-4DDF-9B8B-A340436FC2FE}"/>
              </a:ext>
            </a:extLst>
          </p:cNvPr>
          <p:cNvSpPr/>
          <p:nvPr/>
        </p:nvSpPr>
        <p:spPr>
          <a:xfrm>
            <a:off x="1193801" y="4152899"/>
            <a:ext cx="9232899" cy="2400301"/>
          </a:xfrm>
          <a:prstGeom prst="roundRect">
            <a:avLst>
              <a:gd name="adj" fmla="val 10542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7922FDD-A2CC-48EC-92D7-4BDE02AB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Results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5C2B362-BDE1-47C1-AF90-B11894D5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466" y="47439"/>
            <a:ext cx="3869215" cy="282276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9D8A1C-F77D-4D71-8896-735C5EFA6E4C}"/>
              </a:ext>
            </a:extLst>
          </p:cNvPr>
          <p:cNvSpPr txBox="1"/>
          <p:nvPr/>
        </p:nvSpPr>
        <p:spPr>
          <a:xfrm>
            <a:off x="1498593" y="4862878"/>
            <a:ext cx="55345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Volume (initial) fluctuations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Difference b/w proton &amp; baryon number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Efficiency/acceptance correction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Measurement in momentum space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C5BB03-485F-40C0-9D9C-1E45D60C3502}"/>
              </a:ext>
            </a:extLst>
          </p:cNvPr>
          <p:cNvSpPr txBox="1"/>
          <p:nvPr/>
        </p:nvSpPr>
        <p:spPr>
          <a:xfrm>
            <a:off x="1547502" y="4213036"/>
            <a:ext cx="463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Various Issues to be Resolved</a:t>
            </a:r>
            <a:endParaRPr kumimoji="1" lang="ja-JP" altLang="en-US" sz="2800" b="1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D0677FB-80ED-4C0A-9DD0-7AA2224BB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865405" y="991518"/>
            <a:ext cx="3211295" cy="286608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664F6A5-DE24-453F-BFD5-73F0D2652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7"/>
          <a:stretch/>
        </p:blipFill>
        <p:spPr>
          <a:xfrm>
            <a:off x="4886879" y="1079500"/>
            <a:ext cx="3091143" cy="283787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44BC5F5-8297-47E7-ACAB-6C1897A5CE9A}"/>
              </a:ext>
            </a:extLst>
          </p:cNvPr>
          <p:cNvSpPr txBox="1"/>
          <p:nvPr/>
        </p:nvSpPr>
        <p:spPr>
          <a:xfrm>
            <a:off x="7239000" y="4865660"/>
            <a:ext cx="2966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Dynamical evolution</a:t>
            </a:r>
            <a:endParaRPr lang="ja-JP" altLang="en-US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Resonance decays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D596D8-9405-416B-92F8-8002D358DE30}"/>
              </a:ext>
            </a:extLst>
          </p:cNvPr>
          <p:cNvSpPr txBox="1"/>
          <p:nvPr/>
        </p:nvSpPr>
        <p:spPr>
          <a:xfrm rot="16200000">
            <a:off x="6799994" y="2022937"/>
            <a:ext cx="251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STAR Collab. (’20)</a:t>
            </a:r>
            <a:endParaRPr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 \langle N_{\rm p}^4 \rangle_c }{ \langle N_{\rm p}^2 \rangle_c }&#10;\end{align*}&lt;/body&gt;&#10;  &lt;fcolor&gt;FF000000&lt;/fcolor&gt;&#10;  &lt;bcolor&gt;FFFFFFFF&lt;/bcolor&gt;&#10;  &lt;transparent&gt;True&lt;/transparent&gt;&#10;  &lt;resolution&gt;1800&lt;/resolution&gt;&#10;  &lt;imageh&gt;664&lt;/imageh&gt;&#10;  &lt;imagew&gt;635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D06A460F-062E-4C5B-9593-C26F4727D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" y="1828800"/>
            <a:ext cx="672042" cy="702733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 \langle N_{\rm p}^3 \rangle_c }{ \langle N_{\rm p}^2 \rangle_c }&#10;\end{align*}&lt;/body&gt;&#10;  &lt;fcolor&gt;FF000000&lt;/fcolor&gt;&#10;  &lt;bcolor&gt;FFFFFFFF&lt;/bcolor&gt;&#10;  &lt;transparent&gt;True&lt;/transparent&gt;&#10;  &lt;resolution&gt;1800&lt;/resolution&gt;&#10;  &lt;imageh&gt;663&lt;/imageh&gt;&#10;  &lt;imagew&gt;635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E383BAC7-BB9C-4C5D-BFA4-E7D8B010D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8" y="1927274"/>
            <a:ext cx="672042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 w="lg" len="lg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 \ u s e p a c k a g e { a m s m a t h , a m s s y m b }  
 \ u s e p a c k a g e { b m } 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313616-51A5-4B56-8565-3E92ED962D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TM04033929[[fn=石版]]</Template>
  <TotalTime>1412</TotalTime>
  <Words>1649</Words>
  <Application>Microsoft Office PowerPoint</Application>
  <PresentationFormat>ワイド画面</PresentationFormat>
  <Paragraphs>324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50" baseType="lpstr">
      <vt:lpstr>HG丸ｺﾞｼｯｸM-PRO</vt:lpstr>
      <vt:lpstr>Arial</vt:lpstr>
      <vt:lpstr>Calibri</vt:lpstr>
      <vt:lpstr>Calibri Light</vt:lpstr>
      <vt:lpstr>Cambria Math</vt:lpstr>
      <vt:lpstr>Gill Sans MT</vt:lpstr>
      <vt:lpstr>Symbol</vt:lpstr>
      <vt:lpstr>Trebuchet MS</vt:lpstr>
      <vt:lpstr>Tw Cen MT</vt:lpstr>
      <vt:lpstr>Wingdings</vt:lpstr>
      <vt:lpstr>Office テーマ</vt:lpstr>
      <vt:lpstr>Search for Phase Transitions in Dense QCD in Heavy-Ion Collisions</vt:lpstr>
      <vt:lpstr>QCD Phase Diagram</vt:lpstr>
      <vt:lpstr>Beam-Energy Scan in Heavy-Ion Collisions</vt:lpstr>
      <vt:lpstr>Contents</vt:lpstr>
      <vt:lpstr>Thermal Fluctuations</vt:lpstr>
      <vt:lpstr>Event-by-Event Fluctuations in HIC</vt:lpstr>
      <vt:lpstr>Cumulants near QCD-CP</vt:lpstr>
      <vt:lpstr>Cumulants near QCD-CP</vt:lpstr>
      <vt:lpstr>Experimental Results</vt:lpstr>
      <vt:lpstr>Proton vs Baryon Number Cumulants</vt:lpstr>
      <vt:lpstr>Time Evolution of Fluctuations</vt:lpstr>
      <vt:lpstr>Evolution in Brownian Particle Model</vt:lpstr>
      <vt:lpstr>Evolution in Brownian Particle Model</vt:lpstr>
      <vt:lpstr>4th Order Cumulant</vt:lpstr>
      <vt:lpstr>4th Order Cumulant</vt:lpstr>
      <vt:lpstr>Rapidity-Window Dependence</vt:lpstr>
      <vt:lpstr>PowerPoint プレゼンテーション</vt:lpstr>
      <vt:lpstr>Experimental Data</vt:lpstr>
      <vt:lpstr>Baryon Number Cumulants w/ Acceptance Correction</vt:lpstr>
      <vt:lpstr>PowerPoint プレゼンテーション</vt:lpstr>
      <vt:lpstr>HIC vs LAT</vt:lpstr>
      <vt:lpstr>PowerPoint プレゼンテーション</vt:lpstr>
      <vt:lpstr>Color SuperConductiviting Phases (CSC)</vt:lpstr>
      <vt:lpstr>Observing CSC in HIC</vt:lpstr>
      <vt:lpstr>Precursor of CSC</vt:lpstr>
      <vt:lpstr>Model</vt:lpstr>
      <vt:lpstr>Di-quark Fluctuations</vt:lpstr>
      <vt:lpstr>Effects on Observables</vt:lpstr>
      <vt:lpstr>Photon Self-Energy: Precursor of CSC</vt:lpstr>
      <vt:lpstr>Gauge-Invariant Construction of Π_μν (k)</vt:lpstr>
      <vt:lpstr>Time-Dependent Ginzburg-Landau Approximation</vt:lpstr>
      <vt:lpstr>Vertices</vt:lpstr>
      <vt:lpstr>Photon Self-Energy</vt:lpstr>
      <vt:lpstr>Production Rate at k=0</vt:lpstr>
      <vt:lpstr>Energy-Momentum Dependence</vt:lpstr>
      <vt:lpstr>Production Mechanism of Virtual Photons</vt:lpstr>
      <vt:lpstr>Invariant-Mass Spectrum</vt:lpstr>
      <vt:lpstr>Summary</vt:lpstr>
      <vt:lpstr>μ Dependence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ゆらぎ＋Lattice</dc:title>
  <dc:creator>Kitazawa Masakiyo</dc:creator>
  <cp:lastModifiedBy>Kitazawa Masakiyo</cp:lastModifiedBy>
  <cp:revision>1</cp:revision>
  <dcterms:created xsi:type="dcterms:W3CDTF">2021-09-23T06:09:01Z</dcterms:created>
  <dcterms:modified xsi:type="dcterms:W3CDTF">2022-02-14T04:42:27Z</dcterms:modified>
</cp:coreProperties>
</file>