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0" r:id="rId3"/>
    <p:sldMasterId id="2147483780" r:id="rId4"/>
    <p:sldMasterId id="2147483804" r:id="rId5"/>
    <p:sldMasterId id="2147483816" r:id="rId6"/>
    <p:sldMasterId id="2147483828" r:id="rId7"/>
    <p:sldMasterId id="2147483852" r:id="rId8"/>
    <p:sldMasterId id="2147483924" r:id="rId9"/>
    <p:sldMasterId id="2147483936" r:id="rId10"/>
    <p:sldMasterId id="2147483960" r:id="rId11"/>
  </p:sldMasterIdLst>
  <p:notesMasterIdLst>
    <p:notesMasterId r:id="rId43"/>
  </p:notesMasterIdLst>
  <p:sldIdLst>
    <p:sldId id="366" r:id="rId12"/>
    <p:sldId id="364" r:id="rId13"/>
    <p:sldId id="363" r:id="rId14"/>
    <p:sldId id="349" r:id="rId15"/>
    <p:sldId id="350" r:id="rId16"/>
    <p:sldId id="351" r:id="rId17"/>
    <p:sldId id="267" r:id="rId18"/>
    <p:sldId id="268" r:id="rId19"/>
    <p:sldId id="352" r:id="rId20"/>
    <p:sldId id="368" r:id="rId21"/>
    <p:sldId id="360" r:id="rId22"/>
    <p:sldId id="390" r:id="rId23"/>
    <p:sldId id="354" r:id="rId24"/>
    <p:sldId id="355" r:id="rId25"/>
    <p:sldId id="356" r:id="rId26"/>
    <p:sldId id="357" r:id="rId27"/>
    <p:sldId id="370" r:id="rId28"/>
    <p:sldId id="358" r:id="rId29"/>
    <p:sldId id="359" r:id="rId30"/>
    <p:sldId id="389" r:id="rId31"/>
    <p:sldId id="381" r:id="rId32"/>
    <p:sldId id="382" r:id="rId33"/>
    <p:sldId id="383" r:id="rId34"/>
    <p:sldId id="384" r:id="rId35"/>
    <p:sldId id="386" r:id="rId36"/>
    <p:sldId id="387" r:id="rId37"/>
    <p:sldId id="388" r:id="rId38"/>
    <p:sldId id="385" r:id="rId39"/>
    <p:sldId id="369" r:id="rId40"/>
    <p:sldId id="353" r:id="rId41"/>
    <p:sldId id="367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F07F09"/>
    <a:srgbClr val="FFCACB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EE4A0-DFAE-470F-82A3-F7AF9FB1BB60}" v="523" dt="2022-02-16T07:45:48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E22EE4A0-DFAE-470F-82A3-F7AF9FB1BB60}"/>
    <pc:docChg chg="undo custSel addSld delSld modSld sldOrd delMainMaster">
      <pc:chgData name="Kitazawa Masakiyo" userId="2bf3742da7ad8ecb" providerId="LiveId" clId="{E22EE4A0-DFAE-470F-82A3-F7AF9FB1BB60}" dt="2022-02-16T07:45:48.800" v="5011"/>
      <pc:docMkLst>
        <pc:docMk/>
      </pc:docMkLst>
      <pc:sldChg chg="delSp mod">
        <pc:chgData name="Kitazawa Masakiyo" userId="2bf3742da7ad8ecb" providerId="LiveId" clId="{E22EE4A0-DFAE-470F-82A3-F7AF9FB1BB60}" dt="2022-02-15T14:22:20.335" v="188" actId="478"/>
        <pc:sldMkLst>
          <pc:docMk/>
          <pc:sldMk cId="3428341495" sldId="349"/>
        </pc:sldMkLst>
        <pc:spChg chg="del">
          <ac:chgData name="Kitazawa Masakiyo" userId="2bf3742da7ad8ecb" providerId="LiveId" clId="{E22EE4A0-DFAE-470F-82A3-F7AF9FB1BB60}" dt="2022-02-15T14:22:20.335" v="188" actId="478"/>
          <ac:spMkLst>
            <pc:docMk/>
            <pc:sldMk cId="3428341495" sldId="349"/>
            <ac:spMk id="7" creationId="{00000000-0000-0000-0000-000000000000}"/>
          </ac:spMkLst>
        </pc:spChg>
      </pc:sldChg>
      <pc:sldChg chg="delSp mod">
        <pc:chgData name="Kitazawa Masakiyo" userId="2bf3742da7ad8ecb" providerId="LiveId" clId="{E22EE4A0-DFAE-470F-82A3-F7AF9FB1BB60}" dt="2022-02-15T14:22:27.973" v="189" actId="478"/>
        <pc:sldMkLst>
          <pc:docMk/>
          <pc:sldMk cId="3371343520" sldId="350"/>
        </pc:sldMkLst>
        <pc:spChg chg="del">
          <ac:chgData name="Kitazawa Masakiyo" userId="2bf3742da7ad8ecb" providerId="LiveId" clId="{E22EE4A0-DFAE-470F-82A3-F7AF9FB1BB60}" dt="2022-02-15T14:22:27.973" v="189" actId="478"/>
          <ac:spMkLst>
            <pc:docMk/>
            <pc:sldMk cId="3371343520" sldId="350"/>
            <ac:spMk id="40" creationId="{00000000-0000-0000-0000-000000000000}"/>
          </ac:spMkLst>
        </pc:spChg>
      </pc:sldChg>
      <pc:sldChg chg="delSp modSp mod">
        <pc:chgData name="Kitazawa Masakiyo" userId="2bf3742da7ad8ecb" providerId="LiveId" clId="{E22EE4A0-DFAE-470F-82A3-F7AF9FB1BB60}" dt="2022-02-16T01:24:45.179" v="3739" actId="478"/>
        <pc:sldMkLst>
          <pc:docMk/>
          <pc:sldMk cId="224304326" sldId="351"/>
        </pc:sldMkLst>
        <pc:spChg chg="mod">
          <ac:chgData name="Kitazawa Masakiyo" userId="2bf3742da7ad8ecb" providerId="LiveId" clId="{E22EE4A0-DFAE-470F-82A3-F7AF9FB1BB60}" dt="2022-02-15T14:23:03.806" v="227" actId="1076"/>
          <ac:spMkLst>
            <pc:docMk/>
            <pc:sldMk cId="224304326" sldId="351"/>
            <ac:spMk id="29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5T14:22:45.553" v="213" actId="1035"/>
          <ac:spMkLst>
            <pc:docMk/>
            <pc:sldMk cId="224304326" sldId="351"/>
            <ac:spMk id="32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1:24:45.179" v="3739" actId="478"/>
          <ac:spMkLst>
            <pc:docMk/>
            <pc:sldMk cId="224304326" sldId="351"/>
            <ac:spMk id="40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5T14:23:16.715" v="235" actId="1076"/>
          <ac:spMkLst>
            <pc:docMk/>
            <pc:sldMk cId="224304326" sldId="351"/>
            <ac:spMk id="43" creationId="{00000000-0000-0000-0000-000000000000}"/>
          </ac:spMkLst>
        </pc:spChg>
      </pc:sldChg>
      <pc:sldChg chg="modSp mod">
        <pc:chgData name="Kitazawa Masakiyo" userId="2bf3742da7ad8ecb" providerId="LiveId" clId="{E22EE4A0-DFAE-470F-82A3-F7AF9FB1BB60}" dt="2022-02-16T06:07:42.838" v="4878" actId="14100"/>
        <pc:sldMkLst>
          <pc:docMk/>
          <pc:sldMk cId="1540512101" sldId="352"/>
        </pc:sldMkLst>
        <pc:spChg chg="mod">
          <ac:chgData name="Kitazawa Masakiyo" userId="2bf3742da7ad8ecb" providerId="LiveId" clId="{E22EE4A0-DFAE-470F-82A3-F7AF9FB1BB60}" dt="2022-02-16T06:07:42.838" v="4878" actId="14100"/>
          <ac:spMkLst>
            <pc:docMk/>
            <pc:sldMk cId="1540512101" sldId="352"/>
            <ac:spMk id="3" creationId="{00000000-0000-0000-0000-000000000000}"/>
          </ac:spMkLst>
        </pc:spChg>
      </pc:sldChg>
      <pc:sldChg chg="addSp modSp mod ord modAnim">
        <pc:chgData name="Kitazawa Masakiyo" userId="2bf3742da7ad8ecb" providerId="LiveId" clId="{E22EE4A0-DFAE-470F-82A3-F7AF9FB1BB60}" dt="2022-02-16T06:42:33.539" v="4885"/>
        <pc:sldMkLst>
          <pc:docMk/>
          <pc:sldMk cId="3171418060" sldId="353"/>
        </pc:sldMkLst>
        <pc:picChg chg="add mod">
          <ac:chgData name="Kitazawa Masakiyo" userId="2bf3742da7ad8ecb" providerId="LiveId" clId="{E22EE4A0-DFAE-470F-82A3-F7AF9FB1BB60}" dt="2022-02-16T05:01:39.014" v="4693" actId="1076"/>
          <ac:picMkLst>
            <pc:docMk/>
            <pc:sldMk cId="3171418060" sldId="353"/>
            <ac:picMk id="65" creationId="{F290BCAC-1099-4405-98AA-E2109AC235A3}"/>
          </ac:picMkLst>
        </pc:picChg>
      </pc:sldChg>
      <pc:sldChg chg="addSp delSp modSp mod">
        <pc:chgData name="Kitazawa Masakiyo" userId="2bf3742da7ad8ecb" providerId="LiveId" clId="{E22EE4A0-DFAE-470F-82A3-F7AF9FB1BB60}" dt="2022-02-16T05:04:14.346" v="4724" actId="207"/>
        <pc:sldMkLst>
          <pc:docMk/>
          <pc:sldMk cId="199808676" sldId="356"/>
        </pc:sldMkLst>
        <pc:spChg chg="mod">
          <ac:chgData name="Kitazawa Masakiyo" userId="2bf3742da7ad8ecb" providerId="LiveId" clId="{E22EE4A0-DFAE-470F-82A3-F7AF9FB1BB60}" dt="2022-02-16T05:04:14.346" v="4724" actId="207"/>
          <ac:spMkLst>
            <pc:docMk/>
            <pc:sldMk cId="199808676" sldId="356"/>
            <ac:spMk id="9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5:04:14.346" v="4724" actId="207"/>
          <ac:spMkLst>
            <pc:docMk/>
            <pc:sldMk cId="199808676" sldId="356"/>
            <ac:spMk id="11" creationId="{00000000-0000-0000-0000-000000000000}"/>
          </ac:spMkLst>
        </pc:spChg>
        <pc:picChg chg="add del mod">
          <ac:chgData name="Kitazawa Masakiyo" userId="2bf3742da7ad8ecb" providerId="LiveId" clId="{E22EE4A0-DFAE-470F-82A3-F7AF9FB1BB60}" dt="2022-02-16T05:03:30.891" v="4706"/>
          <ac:picMkLst>
            <pc:docMk/>
            <pc:sldMk cId="199808676" sldId="356"/>
            <ac:picMk id="17" creationId="{4B9F64A5-B5CE-46CB-A0F5-BFC0257CD978}"/>
          </ac:picMkLst>
        </pc:picChg>
        <pc:picChg chg="add del mod">
          <ac:chgData name="Kitazawa Masakiyo" userId="2bf3742da7ad8ecb" providerId="LiveId" clId="{E22EE4A0-DFAE-470F-82A3-F7AF9FB1BB60}" dt="2022-02-16T05:03:34.730" v="4708" actId="21"/>
          <ac:picMkLst>
            <pc:docMk/>
            <pc:sldMk cId="199808676" sldId="356"/>
            <ac:picMk id="18" creationId="{2D071369-6335-4BD7-8047-466975172F05}"/>
          </ac:picMkLst>
        </pc:picChg>
        <pc:picChg chg="add mod">
          <ac:chgData name="Kitazawa Masakiyo" userId="2bf3742da7ad8ecb" providerId="LiveId" clId="{E22EE4A0-DFAE-470F-82A3-F7AF9FB1BB60}" dt="2022-02-16T05:03:37.009" v="4709" actId="1076"/>
          <ac:picMkLst>
            <pc:docMk/>
            <pc:sldMk cId="199808676" sldId="356"/>
            <ac:picMk id="19" creationId="{A425068F-DA45-43DF-A94D-479904E558D0}"/>
          </ac:picMkLst>
        </pc:picChg>
        <pc:picChg chg="add del mod">
          <ac:chgData name="Kitazawa Masakiyo" userId="2bf3742da7ad8ecb" providerId="LiveId" clId="{E22EE4A0-DFAE-470F-82A3-F7AF9FB1BB60}" dt="2022-02-16T05:03:51.431" v="4723"/>
          <ac:picMkLst>
            <pc:docMk/>
            <pc:sldMk cId="199808676" sldId="356"/>
            <ac:picMk id="20" creationId="{51AC132E-1A35-4608-814E-F67440F994A1}"/>
          </ac:picMkLst>
        </pc:picChg>
        <pc:picChg chg="add mod">
          <ac:chgData name="Kitazawa Masakiyo" userId="2bf3742da7ad8ecb" providerId="LiveId" clId="{E22EE4A0-DFAE-470F-82A3-F7AF9FB1BB60}" dt="2022-02-16T05:03:51.431" v="4721"/>
          <ac:picMkLst>
            <pc:docMk/>
            <pc:sldMk cId="199808676" sldId="356"/>
            <ac:picMk id="22" creationId="{8E03390F-DCCF-4257-ACAD-F90E9F1386B1}"/>
          </ac:picMkLst>
        </pc:picChg>
      </pc:sldChg>
      <pc:sldChg chg="modSp mod">
        <pc:chgData name="Kitazawa Masakiyo" userId="2bf3742da7ad8ecb" providerId="LiveId" clId="{E22EE4A0-DFAE-470F-82A3-F7AF9FB1BB60}" dt="2022-02-16T06:12:22.098" v="4883" actId="207"/>
        <pc:sldMkLst>
          <pc:docMk/>
          <pc:sldMk cId="1152683361" sldId="360"/>
        </pc:sldMkLst>
        <pc:spChg chg="mod">
          <ac:chgData name="Kitazawa Masakiyo" userId="2bf3742da7ad8ecb" providerId="LiveId" clId="{E22EE4A0-DFAE-470F-82A3-F7AF9FB1BB60}" dt="2022-02-16T06:12:22.098" v="4883" actId="207"/>
          <ac:spMkLst>
            <pc:docMk/>
            <pc:sldMk cId="1152683361" sldId="360"/>
            <ac:spMk id="4" creationId="{00000000-0000-0000-0000-000000000000}"/>
          </ac:spMkLst>
        </pc:sp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71201169" sldId="36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2258159008" sldId="362"/>
        </pc:sldMkLst>
      </pc:sldChg>
      <pc:sldChg chg="addSp modSp mod modAnim">
        <pc:chgData name="Kitazawa Masakiyo" userId="2bf3742da7ad8ecb" providerId="LiveId" clId="{E22EE4A0-DFAE-470F-82A3-F7AF9FB1BB60}" dt="2022-02-16T05:45:48.965" v="4875" actId="1076"/>
        <pc:sldMkLst>
          <pc:docMk/>
          <pc:sldMk cId="3026053753" sldId="363"/>
        </pc:sldMkLst>
        <pc:spChg chg="mod">
          <ac:chgData name="Kitazawa Masakiyo" userId="2bf3742da7ad8ecb" providerId="LiveId" clId="{E22EE4A0-DFAE-470F-82A3-F7AF9FB1BB60}" dt="2022-02-16T04:56:50.221" v="4688"/>
          <ac:spMkLst>
            <pc:docMk/>
            <pc:sldMk cId="3026053753" sldId="363"/>
            <ac:spMk id="63" creationId="{16D3EDA3-77CD-47F9-8330-7331FC605948}"/>
          </ac:spMkLst>
        </pc:spChg>
        <pc:spChg chg="mod">
          <ac:chgData name="Kitazawa Masakiyo" userId="2bf3742da7ad8ecb" providerId="LiveId" clId="{E22EE4A0-DFAE-470F-82A3-F7AF9FB1BB60}" dt="2022-02-16T05:45:48.965" v="4875" actId="1076"/>
          <ac:spMkLst>
            <pc:docMk/>
            <pc:sldMk cId="3026053753" sldId="363"/>
            <ac:spMk id="64" creationId="{AE9E3134-1E3E-4567-AA2A-A364F51A2E14}"/>
          </ac:spMkLst>
        </pc:spChg>
        <pc:grpChg chg="mod">
          <ac:chgData name="Kitazawa Masakiyo" userId="2bf3742da7ad8ecb" providerId="LiveId" clId="{E22EE4A0-DFAE-470F-82A3-F7AF9FB1BB60}" dt="2022-02-16T04:56:53.836" v="4689" actId="166"/>
          <ac:grpSpMkLst>
            <pc:docMk/>
            <pc:sldMk cId="3026053753" sldId="363"/>
            <ac:grpSpMk id="56" creationId="{00000000-0000-0000-0000-000000000000}"/>
          </ac:grpSpMkLst>
        </pc:grpChg>
        <pc:grpChg chg="add mod">
          <ac:chgData name="Kitazawa Masakiyo" userId="2bf3742da7ad8ecb" providerId="LiveId" clId="{E22EE4A0-DFAE-470F-82A3-F7AF9FB1BB60}" dt="2022-02-16T04:56:50.221" v="4688"/>
          <ac:grpSpMkLst>
            <pc:docMk/>
            <pc:sldMk cId="3026053753" sldId="363"/>
            <ac:grpSpMk id="62" creationId="{B26B4B09-58F4-4844-8850-E76CCB0BC734}"/>
          </ac:grpSpMkLst>
        </pc:grpChg>
      </pc:sldChg>
      <pc:sldChg chg="addSp delSp modSp mod modAnim">
        <pc:chgData name="Kitazawa Masakiyo" userId="2bf3742da7ad8ecb" providerId="LiveId" clId="{E22EE4A0-DFAE-470F-82A3-F7AF9FB1BB60}" dt="2022-02-16T05:40:14.082" v="4872" actId="20577"/>
        <pc:sldMkLst>
          <pc:docMk/>
          <pc:sldMk cId="3101918772" sldId="364"/>
        </pc:sldMkLst>
        <pc:spChg chg="add mod ord">
          <ac:chgData name="Kitazawa Masakiyo" userId="2bf3742da7ad8ecb" providerId="LiveId" clId="{E22EE4A0-DFAE-470F-82A3-F7AF9FB1BB60}" dt="2022-02-16T05:40:14.082" v="4872" actId="20577"/>
          <ac:spMkLst>
            <pc:docMk/>
            <pc:sldMk cId="3101918772" sldId="364"/>
            <ac:spMk id="3" creationId="{A680822E-F190-4940-A6D0-63CE71A1B1F0}"/>
          </ac:spMkLst>
        </pc:spChg>
        <pc:spChg chg="add del mod">
          <ac:chgData name="Kitazawa Masakiyo" userId="2bf3742da7ad8ecb" providerId="LiveId" clId="{E22EE4A0-DFAE-470F-82A3-F7AF9FB1BB60}" dt="2022-02-16T04:19:09.646" v="4512" actId="478"/>
          <ac:spMkLst>
            <pc:docMk/>
            <pc:sldMk cId="3101918772" sldId="364"/>
            <ac:spMk id="56" creationId="{E3A0310F-B46D-43A3-A8F5-FDDAB8AC0D9E}"/>
          </ac:spMkLst>
        </pc:spChg>
        <pc:spChg chg="mod">
          <ac:chgData name="Kitazawa Masakiyo" userId="2bf3742da7ad8ecb" providerId="LiveId" clId="{E22EE4A0-DFAE-470F-82A3-F7AF9FB1BB60}" dt="2022-02-16T05:06:01.083" v="4728" actId="14100"/>
          <ac:spMkLst>
            <pc:docMk/>
            <pc:sldMk cId="3101918772" sldId="364"/>
            <ac:spMk id="58" creationId="{106BD0D5-3775-4061-A217-3E8C489DE321}"/>
          </ac:spMkLst>
        </pc:spChg>
        <pc:spChg chg="mod">
          <ac:chgData name="Kitazawa Masakiyo" userId="2bf3742da7ad8ecb" providerId="LiveId" clId="{E22EE4A0-DFAE-470F-82A3-F7AF9FB1BB60}" dt="2022-02-16T05:05:44.316" v="4726" actId="1076"/>
          <ac:spMkLst>
            <pc:docMk/>
            <pc:sldMk cId="3101918772" sldId="364"/>
            <ac:spMk id="59" creationId="{53A502D8-5659-4E08-A494-B95AB6D6B839}"/>
          </ac:spMkLst>
        </pc:spChg>
        <pc:spChg chg="add mod">
          <ac:chgData name="Kitazawa Masakiyo" userId="2bf3742da7ad8ecb" providerId="LiveId" clId="{E22EE4A0-DFAE-470F-82A3-F7AF9FB1BB60}" dt="2022-02-16T04:21:40.079" v="4581" actId="14100"/>
          <ac:spMkLst>
            <pc:docMk/>
            <pc:sldMk cId="3101918772" sldId="364"/>
            <ac:spMk id="60" creationId="{4FBF80A1-799E-44BB-A14D-3020894F6FA0}"/>
          </ac:spMkLst>
        </pc:spChg>
        <pc:grpChg chg="add mod">
          <ac:chgData name="Kitazawa Masakiyo" userId="2bf3742da7ad8ecb" providerId="LiveId" clId="{E22EE4A0-DFAE-470F-82A3-F7AF9FB1BB60}" dt="2022-02-16T04:21:33.064" v="4580" actId="1076"/>
          <ac:grpSpMkLst>
            <pc:docMk/>
            <pc:sldMk cId="3101918772" sldId="364"/>
            <ac:grpSpMk id="4" creationId="{E0F8FF56-25E1-434F-9BB2-56BC2BC68868}"/>
          </ac:grpSpMkLst>
        </pc:grpChg>
        <pc:grpChg chg="add mod">
          <ac:chgData name="Kitazawa Masakiyo" userId="2bf3742da7ad8ecb" providerId="LiveId" clId="{E22EE4A0-DFAE-470F-82A3-F7AF9FB1BB60}" dt="2022-02-16T04:21:04.373" v="4574" actId="1037"/>
          <ac:grpSpMkLst>
            <pc:docMk/>
            <pc:sldMk cId="3101918772" sldId="364"/>
            <ac:grpSpMk id="57" creationId="{099DE164-13E7-432C-A4CC-433D8184A259}"/>
          </ac:grpSpMkLst>
        </pc:grpChg>
        <pc:cxnChg chg="ord">
          <ac:chgData name="Kitazawa Masakiyo" userId="2bf3742da7ad8ecb" providerId="LiveId" clId="{E22EE4A0-DFAE-470F-82A3-F7AF9FB1BB60}" dt="2022-02-16T04:19:22.463" v="4515" actId="166"/>
          <ac:cxnSpMkLst>
            <pc:docMk/>
            <pc:sldMk cId="3101918772" sldId="364"/>
            <ac:cxnSpMk id="44" creationId="{00000000-0000-0000-0000-000000000000}"/>
          </ac:cxnSpMkLst>
        </pc:cxnChg>
      </pc:sldChg>
      <pc:sldChg chg="modSp mod">
        <pc:chgData name="Kitazawa Masakiyo" userId="2bf3742da7ad8ecb" providerId="LiveId" clId="{E22EE4A0-DFAE-470F-82A3-F7AF9FB1BB60}" dt="2022-02-16T04:17:11.022" v="4508" actId="404"/>
        <pc:sldMkLst>
          <pc:docMk/>
          <pc:sldMk cId="2862388501" sldId="366"/>
        </pc:sldMkLst>
        <pc:spChg chg="mod">
          <ac:chgData name="Kitazawa Masakiyo" userId="2bf3742da7ad8ecb" providerId="LiveId" clId="{E22EE4A0-DFAE-470F-82A3-F7AF9FB1BB60}" dt="2022-02-16T01:12:43.536" v="3738" actId="20577"/>
          <ac:spMkLst>
            <pc:docMk/>
            <pc:sldMk cId="2862388501" sldId="366"/>
            <ac:spMk id="2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7:11.022" v="4508" actId="404"/>
          <ac:spMkLst>
            <pc:docMk/>
            <pc:sldMk cId="2862388501" sldId="366"/>
            <ac:spMk id="3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6:58.636" v="4484" actId="1036"/>
          <ac:spMkLst>
            <pc:docMk/>
            <pc:sldMk cId="2862388501" sldId="366"/>
            <ac:spMk id="11" creationId="{00000000-0000-0000-0000-000000000000}"/>
          </ac:spMkLst>
        </pc:spChg>
      </pc:sldChg>
      <pc:sldChg chg="ord">
        <pc:chgData name="Kitazawa Masakiyo" userId="2bf3742da7ad8ecb" providerId="LiveId" clId="{E22EE4A0-DFAE-470F-82A3-F7AF9FB1BB60}" dt="2022-02-16T06:09:33.977" v="4880"/>
        <pc:sldMkLst>
          <pc:docMk/>
          <pc:sldMk cId="1034763743" sldId="367"/>
        </pc:sldMkLst>
      </pc:sldChg>
      <pc:sldChg chg="addSp delSp modSp mod delAnim modAnim">
        <pc:chgData name="Kitazawa Masakiyo" userId="2bf3742da7ad8ecb" providerId="LiveId" clId="{E22EE4A0-DFAE-470F-82A3-F7AF9FB1BB60}" dt="2022-02-16T06:10:07.156" v="4882"/>
        <pc:sldMkLst>
          <pc:docMk/>
          <pc:sldMk cId="3072000948" sldId="368"/>
        </pc:sldMkLst>
        <pc:spChg chg="mod">
          <ac:chgData name="Kitazawa Masakiyo" userId="2bf3742da7ad8ecb" providerId="LiveId" clId="{E22EE4A0-DFAE-470F-82A3-F7AF9FB1BB60}" dt="2022-02-16T04:13:15.737" v="4336" actId="14100"/>
          <ac:spMkLst>
            <pc:docMk/>
            <pc:sldMk cId="3072000948" sldId="368"/>
            <ac:spMk id="6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3:42.424" v="4370" actId="14100"/>
          <ac:spMkLst>
            <pc:docMk/>
            <pc:sldMk cId="3072000948" sldId="368"/>
            <ac:spMk id="7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4:13:49.133" v="4371" actId="478"/>
          <ac:spMkLst>
            <pc:docMk/>
            <pc:sldMk cId="3072000948" sldId="368"/>
            <ac:spMk id="8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4:12:40.572" v="4331" actId="478"/>
          <ac:spMkLst>
            <pc:docMk/>
            <pc:sldMk cId="3072000948" sldId="368"/>
            <ac:spMk id="9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0:14:35.086" v="1804" actId="478"/>
          <ac:spMkLst>
            <pc:docMk/>
            <pc:sldMk cId="3072000948" sldId="368"/>
            <ac:spMk id="16" creationId="{00000000-0000-0000-0000-000000000000}"/>
          </ac:spMkLst>
        </pc:spChg>
        <pc:spChg chg="mod">
          <ac:chgData name="Kitazawa Masakiyo" userId="2bf3742da7ad8ecb" providerId="LiveId" clId="{E22EE4A0-DFAE-470F-82A3-F7AF9FB1BB60}" dt="2022-02-16T04:15:52.751" v="4443" actId="1038"/>
          <ac:spMkLst>
            <pc:docMk/>
            <pc:sldMk cId="3072000948" sldId="368"/>
            <ac:spMk id="17" creationId="{00000000-0000-0000-0000-000000000000}"/>
          </ac:spMkLst>
        </pc:spChg>
        <pc:spChg chg="del">
          <ac:chgData name="Kitazawa Masakiyo" userId="2bf3742da7ad8ecb" providerId="LiveId" clId="{E22EE4A0-DFAE-470F-82A3-F7AF9FB1BB60}" dt="2022-02-16T00:15:04.932" v="1813" actId="478"/>
          <ac:spMkLst>
            <pc:docMk/>
            <pc:sldMk cId="3072000948" sldId="368"/>
            <ac:spMk id="18" creationId="{00000000-0000-0000-0000-000000000000}"/>
          </ac:spMkLst>
        </pc:spChg>
        <pc:spChg chg="add mod ord">
          <ac:chgData name="Kitazawa Masakiyo" userId="2bf3742da7ad8ecb" providerId="LiveId" clId="{E22EE4A0-DFAE-470F-82A3-F7AF9FB1BB60}" dt="2022-02-16T00:14:33.099" v="1803" actId="167"/>
          <ac:spMkLst>
            <pc:docMk/>
            <pc:sldMk cId="3072000948" sldId="368"/>
            <ac:spMk id="19" creationId="{DCA543BB-4EB6-464D-9188-ECC5E0216357}"/>
          </ac:spMkLst>
        </pc:spChg>
        <pc:spChg chg="add del mod ord">
          <ac:chgData name="Kitazawa Masakiyo" userId="2bf3742da7ad8ecb" providerId="LiveId" clId="{E22EE4A0-DFAE-470F-82A3-F7AF9FB1BB60}" dt="2022-02-16T04:15:52.751" v="4443" actId="1038"/>
          <ac:spMkLst>
            <pc:docMk/>
            <pc:sldMk cId="3072000948" sldId="368"/>
            <ac:spMk id="20" creationId="{99C849C9-8027-4BF7-9C12-C2DBB33BF9BC}"/>
          </ac:spMkLst>
        </pc:spChg>
        <pc:spChg chg="add mod">
          <ac:chgData name="Kitazawa Masakiyo" userId="2bf3742da7ad8ecb" providerId="LiveId" clId="{E22EE4A0-DFAE-470F-82A3-F7AF9FB1BB60}" dt="2022-02-16T04:14:18.103" v="4377" actId="1582"/>
          <ac:spMkLst>
            <pc:docMk/>
            <pc:sldMk cId="3072000948" sldId="368"/>
            <ac:spMk id="21" creationId="{84FB246B-0520-42C5-B900-9D179F42761B}"/>
          </ac:spMkLst>
        </pc:spChg>
        <pc:spChg chg="add mod">
          <ac:chgData name="Kitazawa Masakiyo" userId="2bf3742da7ad8ecb" providerId="LiveId" clId="{E22EE4A0-DFAE-470F-82A3-F7AF9FB1BB60}" dt="2022-02-16T04:14:36.831" v="4392" actId="1076"/>
          <ac:spMkLst>
            <pc:docMk/>
            <pc:sldMk cId="3072000948" sldId="368"/>
            <ac:spMk id="22" creationId="{3A36C6F5-AEC0-441F-8F7B-C4B001130F4B}"/>
          </ac:spMkLst>
        </pc:spChg>
        <pc:spChg chg="add mod">
          <ac:chgData name="Kitazawa Masakiyo" userId="2bf3742da7ad8ecb" providerId="LiveId" clId="{E22EE4A0-DFAE-470F-82A3-F7AF9FB1BB60}" dt="2022-02-16T04:15:42.593" v="4425" actId="1076"/>
          <ac:spMkLst>
            <pc:docMk/>
            <pc:sldMk cId="3072000948" sldId="368"/>
            <ac:spMk id="23" creationId="{6BBD308A-ECDE-47D8-8B6A-40B196A871BB}"/>
          </ac:spMkLst>
        </pc:spChg>
        <pc:picChg chg="add mod ord">
          <ac:chgData name="Kitazawa Masakiyo" userId="2bf3742da7ad8ecb" providerId="LiveId" clId="{E22EE4A0-DFAE-470F-82A3-F7AF9FB1BB60}" dt="2022-02-16T04:12:47.291" v="4333" actId="167"/>
          <ac:picMkLst>
            <pc:docMk/>
            <pc:sldMk cId="3072000948" sldId="368"/>
            <ac:picMk id="4" creationId="{E781DE94-53A9-4948-826C-C9E47D17CFF1}"/>
          </ac:picMkLst>
        </pc:picChg>
        <pc:picChg chg="del">
          <ac:chgData name="Kitazawa Masakiyo" userId="2bf3742da7ad8ecb" providerId="LiveId" clId="{E22EE4A0-DFAE-470F-82A3-F7AF9FB1BB60}" dt="2022-02-16T04:12:38.330" v="4330" actId="478"/>
          <ac:picMkLst>
            <pc:docMk/>
            <pc:sldMk cId="3072000948" sldId="368"/>
            <ac:picMk id="5" creationId="{00000000-0000-0000-0000-000000000000}"/>
          </ac:picMkLst>
        </pc:picChg>
      </pc:sldChg>
      <pc:sldChg chg="modSp mod">
        <pc:chgData name="Kitazawa Masakiyo" userId="2bf3742da7ad8ecb" providerId="LiveId" clId="{E22EE4A0-DFAE-470F-82A3-F7AF9FB1BB60}" dt="2022-02-16T05:39:32.961" v="4871" actId="20577"/>
        <pc:sldMkLst>
          <pc:docMk/>
          <pc:sldMk cId="2235031613" sldId="369"/>
        </pc:sldMkLst>
        <pc:spChg chg="mod">
          <ac:chgData name="Kitazawa Masakiyo" userId="2bf3742da7ad8ecb" providerId="LiveId" clId="{E22EE4A0-DFAE-470F-82A3-F7AF9FB1BB60}" dt="2022-02-16T05:39:32.961" v="4871" actId="20577"/>
          <ac:spMkLst>
            <pc:docMk/>
            <pc:sldMk cId="2235031613" sldId="369"/>
            <ac:spMk id="6" creationId="{00000000-0000-0000-0000-000000000000}"/>
          </ac:spMkLst>
        </pc:sp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889301561" sldId="37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554998537" sldId="372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717179911" sldId="373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556173903" sldId="374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002626846" sldId="375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378833432" sldId="377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57746823" sldId="378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437287222" sldId="379"/>
        </pc:sldMkLst>
      </pc:sldChg>
      <pc:sldChg chg="del ord">
        <pc:chgData name="Kitazawa Masakiyo" userId="2bf3742da7ad8ecb" providerId="LiveId" clId="{E22EE4A0-DFAE-470F-82A3-F7AF9FB1BB60}" dt="2022-02-16T04:56:59.972" v="4690" actId="2696"/>
        <pc:sldMkLst>
          <pc:docMk/>
          <pc:sldMk cId="3538998126" sldId="380"/>
        </pc:sldMkLst>
      </pc:sldChg>
      <pc:sldChg chg="addSp delSp modSp new mod">
        <pc:chgData name="Kitazawa Masakiyo" userId="2bf3742da7ad8ecb" providerId="LiveId" clId="{E22EE4A0-DFAE-470F-82A3-F7AF9FB1BB60}" dt="2022-02-15T14:36:34.907" v="341" actId="166"/>
        <pc:sldMkLst>
          <pc:docMk/>
          <pc:sldMk cId="851763198" sldId="381"/>
        </pc:sldMkLst>
        <pc:spChg chg="mod">
          <ac:chgData name="Kitazawa Masakiyo" userId="2bf3742da7ad8ecb" providerId="LiveId" clId="{E22EE4A0-DFAE-470F-82A3-F7AF9FB1BB60}" dt="2022-02-15T14:27:06.221" v="262" actId="20577"/>
          <ac:spMkLst>
            <pc:docMk/>
            <pc:sldMk cId="851763198" sldId="381"/>
            <ac:spMk id="2" creationId="{359032B9-FF93-47A1-ACE3-FB5E98F94612}"/>
          </ac:spMkLst>
        </pc:spChg>
        <pc:spChg chg="del">
          <ac:chgData name="Kitazawa Masakiyo" userId="2bf3742da7ad8ecb" providerId="LiveId" clId="{E22EE4A0-DFAE-470F-82A3-F7AF9FB1BB60}" dt="2022-02-15T14:27:10.931" v="263" actId="478"/>
          <ac:spMkLst>
            <pc:docMk/>
            <pc:sldMk cId="851763198" sldId="381"/>
            <ac:spMk id="3" creationId="{33E83C83-D31D-45C1-8DFA-B453BE8D78D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" creationId="{A731EE81-57B5-4A0A-845C-428C38AD1B4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6" creationId="{396FAB16-BBE5-4DE9-8CCF-4E0B80E3DF5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7" creationId="{4489394C-5061-4AF8-A11B-68D724215FB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8" creationId="{4BCF7679-B8DE-4B1F-9F79-E120D15748C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9" creationId="{BFD07CF8-68E5-4B61-9481-4720946F348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0" creationId="{47852EB2-CBBA-41FF-8729-B58FC3421A9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1" creationId="{6CC6047B-6B54-4DE1-81F5-2F7EFF5C7378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2" creationId="{EEA62234-9908-4047-B448-6EFA19BF3B57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3" creationId="{BBE5AC1E-33D1-46E4-ACE6-3088A78A973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4" creationId="{00C27259-D75C-4956-8D46-8711E669F147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5" creationId="{9F5381DF-80CE-44E3-9C67-908DA29F9760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6" creationId="{AA87F753-A939-4A7A-AD5F-5A2FC2D1D6D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7" creationId="{B15E57EC-9790-47C3-A359-C3C4EFB1E4A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8" creationId="{5CAE70D8-B01C-4910-82AA-5D09BDB2747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19" creationId="{43BCDAC6-7907-4D3D-857C-54DDC27FA8C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0" creationId="{F84ADB98-7EA6-4915-8C8D-72C0B4B6FE4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1" creationId="{89AE22C4-6DDA-4D25-93D4-71930DC14E6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2" creationId="{8E3094B5-9FFC-4481-A281-7ACB88904D4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3" creationId="{B16000DD-2BFB-4AC4-86CC-B9C8ECB019E8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4" creationId="{1A6B5EA9-F9A4-43B6-8BBD-E238C8674DF2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5" creationId="{8CFECDF3-D2E5-4F38-911C-4F1BF2301BD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6" creationId="{C8285947-79E2-4A2A-97B4-A7A95BDFD43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7" creationId="{AF4DB2D4-AF31-45A0-926F-B887A9E2BAF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8" creationId="{8D68A2B0-3C5C-4915-B413-E13F671E95B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29" creationId="{E16D0AD1-6866-4998-8F25-33C123918FE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0" creationId="{2B2AE12F-F0E3-4D74-82FD-3511301F8311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1" creationId="{67667A6B-2A3A-40AB-B83D-EA9023BD68A9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2" creationId="{A515F4E9-18AA-4FA4-8522-6740DF4FB646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3" creationId="{B1954275-A941-4B0B-A3F4-F5C97B96712C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4" creationId="{20C8E1BF-6C49-4357-917D-7A0CBF618E5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5" creationId="{4E78F27D-A2BA-4132-949B-13EA9F7C6EE3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6" creationId="{9A046CD3-2BEA-443E-B5A1-51B6BE27CB7C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7" creationId="{02AA032F-6AFE-4A8D-8001-AE7AB5D84BE5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8" creationId="{3DE2253A-E61F-4016-8C6F-3D926E2CB03F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39" creationId="{903A77DC-A191-46F1-B156-2AC2C871EA03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0" creationId="{D712B2B9-E401-4843-B0B5-FDDF2CFF3B6D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1" creationId="{42B5CAAE-C7CE-4FE0-BBCD-0AE42F8F87D4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8" creationId="{4DC6BA19-E7D5-4ED5-AF3F-DF3E2E9D4E3B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49" creationId="{CCBFBBB0-0B6D-4441-BE18-AD84B76777BB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0" creationId="{375ED780-1A64-4C9F-BC26-17F2E1EC5C60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2" creationId="{E3D48388-E7D6-40AC-8563-33B38D39F86E}"/>
          </ac:spMkLst>
        </pc:spChg>
        <pc:spChg chg="add mod">
          <ac:chgData name="Kitazawa Masakiyo" userId="2bf3742da7ad8ecb" providerId="LiveId" clId="{E22EE4A0-DFAE-470F-82A3-F7AF9FB1BB60}" dt="2022-02-15T14:27:44.690" v="264"/>
          <ac:spMkLst>
            <pc:docMk/>
            <pc:sldMk cId="851763198" sldId="381"/>
            <ac:spMk id="53" creationId="{4341D333-0549-4C70-8D39-0D840384CD06}"/>
          </ac:spMkLst>
        </pc:spChg>
        <pc:spChg chg="add mod ord">
          <ac:chgData name="Kitazawa Masakiyo" userId="2bf3742da7ad8ecb" providerId="LiveId" clId="{E22EE4A0-DFAE-470F-82A3-F7AF9FB1BB60}" dt="2022-02-15T14:36:28.614" v="340" actId="164"/>
          <ac:spMkLst>
            <pc:docMk/>
            <pc:sldMk cId="851763198" sldId="381"/>
            <ac:spMk id="54" creationId="{B02B3EEB-8B03-4B50-9DE7-103D8DA77740}"/>
          </ac:spMkLst>
        </pc:spChg>
        <pc:spChg chg="add mod">
          <ac:chgData name="Kitazawa Masakiyo" userId="2bf3742da7ad8ecb" providerId="LiveId" clId="{E22EE4A0-DFAE-470F-82A3-F7AF9FB1BB60}" dt="2022-02-15T14:36:28.614" v="340" actId="164"/>
          <ac:spMkLst>
            <pc:docMk/>
            <pc:sldMk cId="851763198" sldId="381"/>
            <ac:spMk id="55" creationId="{3C034BD0-27EB-43A3-B510-B7CF1D9AFBF1}"/>
          </ac:spMkLst>
        </pc:spChg>
        <pc:spChg chg="add mod">
          <ac:chgData name="Kitazawa Masakiyo" userId="2bf3742da7ad8ecb" providerId="LiveId" clId="{E22EE4A0-DFAE-470F-82A3-F7AF9FB1BB60}" dt="2022-02-15T14:36:11.757" v="337" actId="14861"/>
          <ac:spMkLst>
            <pc:docMk/>
            <pc:sldMk cId="851763198" sldId="381"/>
            <ac:spMk id="56" creationId="{A127B8E0-F8E8-4045-A131-67E08BAEA69D}"/>
          </ac:spMkLst>
        </pc:spChg>
        <pc:grpChg chg="add mod ord">
          <ac:chgData name="Kitazawa Masakiyo" userId="2bf3742da7ad8ecb" providerId="LiveId" clId="{E22EE4A0-DFAE-470F-82A3-F7AF9FB1BB60}" dt="2022-02-15T14:36:34.907" v="341" actId="166"/>
          <ac:grpSpMkLst>
            <pc:docMk/>
            <pc:sldMk cId="851763198" sldId="381"/>
            <ac:grpSpMk id="57" creationId="{97B225DD-73F4-48F0-9A23-F56392D6F783}"/>
          </ac:grpSpMkLst>
        </pc:grp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" creationId="{4D5C9141-8B05-4E48-B29C-62379BCDD18B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2" creationId="{08868C6D-04D4-4CFF-8FB0-6B7985AE1381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4" creationId="{850AC517-7D47-496C-B9A4-AE8718EFBF70}"/>
          </ac:picMkLst>
        </pc:picChg>
        <pc:picChg chg="add mod">
          <ac:chgData name="Kitazawa Masakiyo" userId="2bf3742da7ad8ecb" providerId="LiveId" clId="{E22EE4A0-DFAE-470F-82A3-F7AF9FB1BB60}" dt="2022-02-15T14:27:44.690" v="264"/>
          <ac:picMkLst>
            <pc:docMk/>
            <pc:sldMk cId="851763198" sldId="381"/>
            <ac:picMk id="47" creationId="{BBC6A65C-14CC-4F71-AB06-9A4410D2C54B}"/>
          </ac:picMkLst>
        </pc:pic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3" creationId="{2A140334-822C-4726-B382-6990D3B08A87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5" creationId="{E98645B7-E00F-482D-ACB7-29DA031150E4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46" creationId="{72F7C2E2-81C5-4F6B-B0C4-B501B43BB3BB}"/>
          </ac:cxnSpMkLst>
        </pc:cxnChg>
        <pc:cxnChg chg="add mod">
          <ac:chgData name="Kitazawa Masakiyo" userId="2bf3742da7ad8ecb" providerId="LiveId" clId="{E22EE4A0-DFAE-470F-82A3-F7AF9FB1BB60}" dt="2022-02-15T14:27:44.690" v="264"/>
          <ac:cxnSpMkLst>
            <pc:docMk/>
            <pc:sldMk cId="851763198" sldId="381"/>
            <ac:cxnSpMk id="51" creationId="{AC327D20-93CA-4544-A9EA-E1895A85461C}"/>
          </ac:cxnSpMkLst>
        </pc:cxn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3536715272" sldId="381"/>
        </pc:sldMkLst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606576351" sldId="382"/>
        </pc:sldMkLst>
      </pc:sldChg>
      <pc:sldChg chg="addSp delSp modSp new mod modAnim">
        <pc:chgData name="Kitazawa Masakiyo" userId="2bf3742da7ad8ecb" providerId="LiveId" clId="{E22EE4A0-DFAE-470F-82A3-F7AF9FB1BB60}" dt="2022-02-16T05:32:06.268" v="4820"/>
        <pc:sldMkLst>
          <pc:docMk/>
          <pc:sldMk cId="3922851580" sldId="382"/>
        </pc:sldMkLst>
        <pc:spChg chg="mod">
          <ac:chgData name="Kitazawa Masakiyo" userId="2bf3742da7ad8ecb" providerId="LiveId" clId="{E22EE4A0-DFAE-470F-82A3-F7AF9FB1BB60}" dt="2022-02-16T00:15:49.590" v="1815" actId="207"/>
          <ac:spMkLst>
            <pc:docMk/>
            <pc:sldMk cId="3922851580" sldId="382"/>
            <ac:spMk id="2" creationId="{55EF8FD4-3204-4C07-9375-EE3B6DAB4759}"/>
          </ac:spMkLst>
        </pc:spChg>
        <pc:spChg chg="del">
          <ac:chgData name="Kitazawa Masakiyo" userId="2bf3742da7ad8ecb" providerId="LiveId" clId="{E22EE4A0-DFAE-470F-82A3-F7AF9FB1BB60}" dt="2022-02-15T14:29:52.650" v="266" actId="478"/>
          <ac:spMkLst>
            <pc:docMk/>
            <pc:sldMk cId="3922851580" sldId="382"/>
            <ac:spMk id="3" creationId="{D4186EFB-039C-4A08-BCC3-D72EC556C7C1}"/>
          </ac:spMkLst>
        </pc:spChg>
        <pc:spChg chg="add mod">
          <ac:chgData name="Kitazawa Masakiyo" userId="2bf3742da7ad8ecb" providerId="LiveId" clId="{E22EE4A0-DFAE-470F-82A3-F7AF9FB1BB60}" dt="2022-02-16T00:15:54.354" v="1817" actId="207"/>
          <ac:spMkLst>
            <pc:docMk/>
            <pc:sldMk cId="3922851580" sldId="382"/>
            <ac:spMk id="4" creationId="{83292BFE-337F-4C05-AEDD-3C97F0D88B9F}"/>
          </ac:spMkLst>
        </pc:spChg>
        <pc:spChg chg="add mod">
          <ac:chgData name="Kitazawa Masakiyo" userId="2bf3742da7ad8ecb" providerId="LiveId" clId="{E22EE4A0-DFAE-470F-82A3-F7AF9FB1BB60}" dt="2022-02-15T14:47:30.681" v="506" actId="1076"/>
          <ac:spMkLst>
            <pc:docMk/>
            <pc:sldMk cId="3922851580" sldId="382"/>
            <ac:spMk id="7" creationId="{575E611A-3C9B-4F51-8069-23FF7F830916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8" creationId="{EDC6849B-8F1D-45E2-B1CD-740E8126D30A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9" creationId="{A9F9E640-878C-42B3-869A-A9DCCABB0A02}"/>
          </ac:spMkLst>
        </pc:spChg>
        <pc:spChg chg="add mod">
          <ac:chgData name="Kitazawa Masakiyo" userId="2bf3742da7ad8ecb" providerId="LiveId" clId="{E22EE4A0-DFAE-470F-82A3-F7AF9FB1BB60}" dt="2022-02-15T15:08:52.003" v="765" actId="1038"/>
          <ac:spMkLst>
            <pc:docMk/>
            <pc:sldMk cId="3922851580" sldId="382"/>
            <ac:spMk id="10" creationId="{D47A00EA-8BFA-4ED3-8F08-5FB661936CA9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1" creationId="{F3029578-3475-4CB0-A348-85AB0AF2A3CB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2" creationId="{29E387BE-A023-4429-9598-EDD797034070}"/>
          </ac:spMkLst>
        </pc:spChg>
        <pc:spChg chg="add mod or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3" creationId="{F97660FB-3C0B-4171-A765-CB308D7786F9}"/>
          </ac:spMkLst>
        </pc:spChg>
        <pc:spChg chg="add mod">
          <ac:chgData name="Kitazawa Masakiyo" userId="2bf3742da7ad8ecb" providerId="LiveId" clId="{E22EE4A0-DFAE-470F-82A3-F7AF9FB1BB60}" dt="2022-02-16T05:31:56.916" v="4818" actId="164"/>
          <ac:spMkLst>
            <pc:docMk/>
            <pc:sldMk cId="3922851580" sldId="382"/>
            <ac:spMk id="14" creationId="{3CDA9E90-3FE3-4ED2-A2A8-F5DF002A6A3E}"/>
          </ac:spMkLst>
        </pc:spChg>
        <pc:spChg chg="add del">
          <ac:chgData name="Kitazawa Masakiyo" userId="2bf3742da7ad8ecb" providerId="LiveId" clId="{E22EE4A0-DFAE-470F-82A3-F7AF9FB1BB60}" dt="2022-02-15T15:07:55.343" v="708" actId="478"/>
          <ac:spMkLst>
            <pc:docMk/>
            <pc:sldMk cId="3922851580" sldId="382"/>
            <ac:spMk id="14" creationId="{F7494DAE-6E96-4885-AF0D-1F99D154587D}"/>
          </ac:spMkLst>
        </pc:spChg>
        <pc:spChg chg="add del mod">
          <ac:chgData name="Kitazawa Masakiyo" userId="2bf3742da7ad8ecb" providerId="LiveId" clId="{E22EE4A0-DFAE-470F-82A3-F7AF9FB1BB60}" dt="2022-02-15T15:08:11.441" v="710"/>
          <ac:spMkLst>
            <pc:docMk/>
            <pc:sldMk cId="3922851580" sldId="382"/>
            <ac:spMk id="15" creationId="{8503D979-1E3B-4D69-AC12-6A4DDEC2BFCE}"/>
          </ac:spMkLst>
        </pc:spChg>
        <pc:spChg chg="add mod">
          <ac:chgData name="Kitazawa Masakiyo" userId="2bf3742da7ad8ecb" providerId="LiveId" clId="{E22EE4A0-DFAE-470F-82A3-F7AF9FB1BB60}" dt="2022-02-16T05:31:56.916" v="4818" actId="164"/>
          <ac:spMkLst>
            <pc:docMk/>
            <pc:sldMk cId="3922851580" sldId="382"/>
            <ac:spMk id="15" creationId="{DC4A4C33-4CF3-4DE4-9F1E-F08A55AD13EF}"/>
          </ac:spMkLst>
        </pc:spChg>
        <pc:spChg chg="add mod">
          <ac:chgData name="Kitazawa Masakiyo" userId="2bf3742da7ad8ecb" providerId="LiveId" clId="{E22EE4A0-DFAE-470F-82A3-F7AF9FB1BB60}" dt="2022-02-16T04:47:22.234" v="4586" actId="164"/>
          <ac:spMkLst>
            <pc:docMk/>
            <pc:sldMk cId="3922851580" sldId="382"/>
            <ac:spMk id="16" creationId="{5F2D1E25-6EA5-4CF4-A189-71D208408AEA}"/>
          </ac:spMkLst>
        </pc:spChg>
        <pc:grpChg chg="add mod">
          <ac:chgData name="Kitazawa Masakiyo" userId="2bf3742da7ad8ecb" providerId="LiveId" clId="{E22EE4A0-DFAE-470F-82A3-F7AF9FB1BB60}" dt="2022-02-16T04:47:22.234" v="4586" actId="164"/>
          <ac:grpSpMkLst>
            <pc:docMk/>
            <pc:sldMk cId="3922851580" sldId="382"/>
            <ac:grpSpMk id="3" creationId="{BE37D14F-6248-4BF5-B058-72C5754920DD}"/>
          </ac:grpSpMkLst>
        </pc:grpChg>
        <pc:grpChg chg="add mod">
          <ac:chgData name="Kitazawa Masakiyo" userId="2bf3742da7ad8ecb" providerId="LiveId" clId="{E22EE4A0-DFAE-470F-82A3-F7AF9FB1BB60}" dt="2022-02-16T05:31:56.916" v="4818" actId="164"/>
          <ac:grpSpMkLst>
            <pc:docMk/>
            <pc:sldMk cId="3922851580" sldId="382"/>
            <ac:grpSpMk id="17" creationId="{4428C905-357C-4396-9AD4-3E8ED8483645}"/>
          </ac:grpSpMkLst>
        </pc:grpChg>
        <pc:picChg chg="add mod">
          <ac:chgData name="Kitazawa Masakiyo" userId="2bf3742da7ad8ecb" providerId="LiveId" clId="{E22EE4A0-DFAE-470F-82A3-F7AF9FB1BB60}" dt="2022-02-15T15:01:59.333" v="630" actId="1076"/>
          <ac:picMkLst>
            <pc:docMk/>
            <pc:sldMk cId="3922851580" sldId="382"/>
            <ac:picMk id="5" creationId="{58AB2215-6F31-4F0A-8676-57AC34F50766}"/>
          </ac:picMkLst>
        </pc:picChg>
        <pc:picChg chg="add mod modCrop">
          <ac:chgData name="Kitazawa Masakiyo" userId="2bf3742da7ad8ecb" providerId="LiveId" clId="{E22EE4A0-DFAE-470F-82A3-F7AF9FB1BB60}" dt="2022-02-15T15:01:48.913" v="628" actId="14100"/>
          <ac:picMkLst>
            <pc:docMk/>
            <pc:sldMk cId="3922851580" sldId="382"/>
            <ac:picMk id="6" creationId="{99C0C105-9105-43E5-9289-D346A4BBB81F}"/>
          </ac:picMkLst>
        </pc:picChg>
      </pc:sldChg>
      <pc:sldChg chg="del">
        <pc:chgData name="Kitazawa Masakiyo" userId="2bf3742da7ad8ecb" providerId="LiveId" clId="{E22EE4A0-DFAE-470F-82A3-F7AF9FB1BB60}" dt="2022-02-15T14:25:38.098" v="236" actId="2696"/>
        <pc:sldMkLst>
          <pc:docMk/>
          <pc:sldMk cId="1359017193" sldId="383"/>
        </pc:sldMkLst>
      </pc:sldChg>
      <pc:sldChg chg="addSp delSp modSp new mod modAnim">
        <pc:chgData name="Kitazawa Masakiyo" userId="2bf3742da7ad8ecb" providerId="LiveId" clId="{E22EE4A0-DFAE-470F-82A3-F7AF9FB1BB60}" dt="2022-02-16T05:25:04.377" v="4736"/>
        <pc:sldMkLst>
          <pc:docMk/>
          <pc:sldMk cId="3764432163" sldId="383"/>
        </pc:sldMkLst>
        <pc:spChg chg="mod">
          <ac:chgData name="Kitazawa Masakiyo" userId="2bf3742da7ad8ecb" providerId="LiveId" clId="{E22EE4A0-DFAE-470F-82A3-F7AF9FB1BB60}" dt="2022-02-16T00:17:17.737" v="1843" actId="27636"/>
          <ac:spMkLst>
            <pc:docMk/>
            <pc:sldMk cId="3764432163" sldId="383"/>
            <ac:spMk id="2" creationId="{3336B81C-8250-482C-82F6-AAE5F2CB11EE}"/>
          </ac:spMkLst>
        </pc:spChg>
        <pc:spChg chg="del">
          <ac:chgData name="Kitazawa Masakiyo" userId="2bf3742da7ad8ecb" providerId="LiveId" clId="{E22EE4A0-DFAE-470F-82A3-F7AF9FB1BB60}" dt="2022-02-15T15:09:40.922" v="776" actId="478"/>
          <ac:spMkLst>
            <pc:docMk/>
            <pc:sldMk cId="3764432163" sldId="383"/>
            <ac:spMk id="3" creationId="{E777C505-4F37-4C11-BDD8-EB69F2D89D33}"/>
          </ac:spMkLst>
        </pc:spChg>
        <pc:spChg chg="add del mod">
          <ac:chgData name="Kitazawa Masakiyo" userId="2bf3742da7ad8ecb" providerId="LiveId" clId="{E22EE4A0-DFAE-470F-82A3-F7AF9FB1BB60}" dt="2022-02-16T00:17:15.504" v="1841" actId="478"/>
          <ac:spMkLst>
            <pc:docMk/>
            <pc:sldMk cId="3764432163" sldId="383"/>
            <ac:spMk id="4" creationId="{9C4B317D-1328-4FE9-AC4A-FE56FAD96E1A}"/>
          </ac:spMkLst>
        </pc:spChg>
        <pc:spChg chg="add del mod">
          <ac:chgData name="Kitazawa Masakiyo" userId="2bf3742da7ad8ecb" providerId="LiveId" clId="{E22EE4A0-DFAE-470F-82A3-F7AF9FB1BB60}" dt="2022-02-15T15:14:20.908" v="854" actId="478"/>
          <ac:spMkLst>
            <pc:docMk/>
            <pc:sldMk cId="3764432163" sldId="383"/>
            <ac:spMk id="6" creationId="{90935DC2-7D4D-44C9-8386-9B638A63CB63}"/>
          </ac:spMkLst>
        </pc:spChg>
        <pc:spChg chg="add mod">
          <ac:chgData name="Kitazawa Masakiyo" userId="2bf3742da7ad8ecb" providerId="LiveId" clId="{E22EE4A0-DFAE-470F-82A3-F7AF9FB1BB60}" dt="2022-02-16T00:17:29.450" v="1866" actId="1036"/>
          <ac:spMkLst>
            <pc:docMk/>
            <pc:sldMk cId="3764432163" sldId="383"/>
            <ac:spMk id="7" creationId="{5B84E509-247C-4D7C-8494-5C96D26FEFD2}"/>
          </ac:spMkLst>
        </pc:spChg>
        <pc:spChg chg="add mod">
          <ac:chgData name="Kitazawa Masakiyo" userId="2bf3742da7ad8ecb" providerId="LiveId" clId="{E22EE4A0-DFAE-470F-82A3-F7AF9FB1BB60}" dt="2022-02-16T00:35:02.416" v="2133" actId="404"/>
          <ac:spMkLst>
            <pc:docMk/>
            <pc:sldMk cId="3764432163" sldId="383"/>
            <ac:spMk id="8" creationId="{BE306541-8161-4786-A863-85378A2A1ADF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4" creationId="{E2552E76-94E1-4BE8-B2E9-6651C28166F1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5" creationId="{BF75B0D1-6030-4877-BD73-A74CDC1D5093}"/>
          </ac:spMkLst>
        </pc:spChg>
        <pc:spChg chg="add mod or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6" creationId="{21E9057E-AA0C-4A89-93FD-F1182129F344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17" creationId="{0DC1C153-0CBD-4870-9B96-A54C79B92BD6}"/>
          </ac:spMkLst>
        </pc:spChg>
        <pc:spChg chg="add mod">
          <ac:chgData name="Kitazawa Masakiyo" userId="2bf3742da7ad8ecb" providerId="LiveId" clId="{E22EE4A0-DFAE-470F-82A3-F7AF9FB1BB60}" dt="2022-02-16T00:17:29.450" v="1866" actId="1036"/>
          <ac:spMkLst>
            <pc:docMk/>
            <pc:sldMk cId="3764432163" sldId="383"/>
            <ac:spMk id="18" creationId="{441E2770-91F2-4CD2-98FE-B57E6D88871E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21" creationId="{A2AA16A5-6338-49AE-A361-B55D2A0BB03A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25" creationId="{BFE196B1-40D5-4E90-911E-C793893F913B}"/>
          </ac:spMkLst>
        </pc:spChg>
        <pc:spChg chg="add mod">
          <ac:chgData name="Kitazawa Masakiyo" userId="2bf3742da7ad8ecb" providerId="LiveId" clId="{E22EE4A0-DFAE-470F-82A3-F7AF9FB1BB60}" dt="2022-02-16T00:30:24.552" v="1968" actId="1076"/>
          <ac:spMkLst>
            <pc:docMk/>
            <pc:sldMk cId="3764432163" sldId="383"/>
            <ac:spMk id="26" creationId="{951C3629-78E8-451F-99C0-262BE38F38FD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27" creationId="{DE7A1209-37B9-475A-96EB-2C76B0DD7331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0" creationId="{D91D877A-74DB-48F3-94A2-EDEAAD96F46B}"/>
          </ac:spMkLst>
        </pc:spChg>
        <pc:spChg chg="add del mod ord">
          <ac:chgData name="Kitazawa Masakiyo" userId="2bf3742da7ad8ecb" providerId="LiveId" clId="{E22EE4A0-DFAE-470F-82A3-F7AF9FB1BB60}" dt="2022-02-16T00:34:14.115" v="2102"/>
          <ac:spMkLst>
            <pc:docMk/>
            <pc:sldMk cId="3764432163" sldId="383"/>
            <ac:spMk id="31" creationId="{8AA5FB21-3029-4D23-B8ED-2AF3000BFB73}"/>
          </ac:spMkLst>
        </pc:spChg>
        <pc:spChg chg="add mod or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2" creationId="{C0A2A615-F5DF-436A-9BFB-4EB9208029DC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3" creationId="{D5DEF772-C689-45DE-9D8C-926711840C90}"/>
          </ac:spMkLst>
        </pc:spChg>
        <pc:spChg chg="add mod">
          <ac:chgData name="Kitazawa Masakiyo" userId="2bf3742da7ad8ecb" providerId="LiveId" clId="{E22EE4A0-DFAE-470F-82A3-F7AF9FB1BB60}" dt="2022-02-16T05:25:02.864" v="4735" actId="164"/>
          <ac:spMkLst>
            <pc:docMk/>
            <pc:sldMk cId="3764432163" sldId="383"/>
            <ac:spMk id="34" creationId="{F75863C0-9F10-49B4-BBC3-01FD5E7ACB49}"/>
          </ac:spMkLst>
        </pc:spChg>
        <pc:grpChg chg="add mod">
          <ac:chgData name="Kitazawa Masakiyo" userId="2bf3742da7ad8ecb" providerId="LiveId" clId="{E22EE4A0-DFAE-470F-82A3-F7AF9FB1BB60}" dt="2022-02-16T05:25:02.864" v="4735" actId="164"/>
          <ac:grpSpMkLst>
            <pc:docMk/>
            <pc:sldMk cId="3764432163" sldId="383"/>
            <ac:grpSpMk id="35" creationId="{0E9E0E7C-6F8D-42F0-9E4D-D42FD665D3A0}"/>
          </ac:grpSpMkLst>
        </pc:grpChg>
        <pc:graphicFrameChg chg="add del mod">
          <ac:chgData name="Kitazawa Masakiyo" userId="2bf3742da7ad8ecb" providerId="LiveId" clId="{E22EE4A0-DFAE-470F-82A3-F7AF9FB1BB60}" dt="2022-02-16T00:30:24.552" v="1968" actId="1076"/>
          <ac:graphicFrameMkLst>
            <pc:docMk/>
            <pc:sldMk cId="3764432163" sldId="383"/>
            <ac:graphicFrameMk id="11" creationId="{D494FA2B-6696-4B02-A510-8B1C07AFFDFE}"/>
          </ac:graphicFrameMkLst>
        </pc:graphicFrameChg>
        <pc:picChg chg="add del">
          <ac:chgData name="Kitazawa Masakiyo" userId="2bf3742da7ad8ecb" providerId="LiveId" clId="{E22EE4A0-DFAE-470F-82A3-F7AF9FB1BB60}" dt="2022-02-16T00:17:50.686" v="1869"/>
          <ac:picMkLst>
            <pc:docMk/>
            <pc:sldMk cId="3764432163" sldId="383"/>
            <ac:picMk id="3" creationId="{454BE0E9-5023-4DEC-830A-45FAAA584AEB}"/>
          </ac:picMkLst>
        </pc:picChg>
        <pc:picChg chg="add mod">
          <ac:chgData name="Kitazawa Masakiyo" userId="2bf3742da7ad8ecb" providerId="LiveId" clId="{E22EE4A0-DFAE-470F-82A3-F7AF9FB1BB60}" dt="2022-02-16T00:17:29.450" v="1866" actId="1036"/>
          <ac:picMkLst>
            <pc:docMk/>
            <pc:sldMk cId="3764432163" sldId="383"/>
            <ac:picMk id="5" creationId="{0A6D1809-006D-43C9-B155-BB4B6219AFC1}"/>
          </ac:picMkLst>
        </pc:picChg>
        <pc:picChg chg="add mod">
          <ac:chgData name="Kitazawa Masakiyo" userId="2bf3742da7ad8ecb" providerId="LiveId" clId="{E22EE4A0-DFAE-470F-82A3-F7AF9FB1BB60}" dt="2022-02-16T00:30:24.552" v="1968" actId="1076"/>
          <ac:picMkLst>
            <pc:docMk/>
            <pc:sldMk cId="3764432163" sldId="383"/>
            <ac:picMk id="12" creationId="{491855B6-8051-45B3-BA85-A922D96D68F9}"/>
          </ac:picMkLst>
        </pc:picChg>
        <pc:picChg chg="add mod">
          <ac:chgData name="Kitazawa Masakiyo" userId="2bf3742da7ad8ecb" providerId="LiveId" clId="{E22EE4A0-DFAE-470F-82A3-F7AF9FB1BB60}" dt="2022-02-16T00:30:24.552" v="1968" actId="1076"/>
          <ac:picMkLst>
            <pc:docMk/>
            <pc:sldMk cId="3764432163" sldId="383"/>
            <ac:picMk id="13" creationId="{4B3AEDD2-9414-43C6-9E00-F31BB159A590}"/>
          </ac:picMkLst>
        </pc:picChg>
        <pc:picChg chg="add del mod">
          <ac:chgData name="Kitazawa Masakiyo" userId="2bf3742da7ad8ecb" providerId="LiveId" clId="{E22EE4A0-DFAE-470F-82A3-F7AF9FB1BB60}" dt="2022-02-15T15:22:53.865" v="967"/>
          <ac:picMkLst>
            <pc:docMk/>
            <pc:sldMk cId="3764432163" sldId="383"/>
            <ac:picMk id="20" creationId="{1451D2A5-2341-4197-8304-9D2307917B60}"/>
          </ac:picMkLst>
        </pc:picChg>
        <pc:picChg chg="add mod">
          <ac:chgData name="Kitazawa Masakiyo" userId="2bf3742da7ad8ecb" providerId="LiveId" clId="{E22EE4A0-DFAE-470F-82A3-F7AF9FB1BB60}" dt="2022-02-16T00:20:11.944" v="1894" actId="1076"/>
          <ac:picMkLst>
            <pc:docMk/>
            <pc:sldMk cId="3764432163" sldId="383"/>
            <ac:picMk id="22" creationId="{5635721F-1220-401A-ACC2-CB2226F3112B}"/>
          </ac:picMkLst>
        </pc:picChg>
        <pc:picChg chg="add del mod">
          <ac:chgData name="Kitazawa Masakiyo" userId="2bf3742da7ad8ecb" providerId="LiveId" clId="{E22EE4A0-DFAE-470F-82A3-F7AF9FB1BB60}" dt="2022-02-15T15:23:07.962" v="975" actId="478"/>
          <ac:picMkLst>
            <pc:docMk/>
            <pc:sldMk cId="3764432163" sldId="383"/>
            <ac:picMk id="24" creationId="{F55ABF88-015C-4FAF-940F-F66FE2C466EE}"/>
          </ac:picMkLst>
        </pc:picChg>
        <pc:picChg chg="add mod">
          <ac:chgData name="Kitazawa Masakiyo" userId="2bf3742da7ad8ecb" providerId="LiveId" clId="{E22EE4A0-DFAE-470F-82A3-F7AF9FB1BB60}" dt="2022-02-16T05:25:02.864" v="4735" actId="164"/>
          <ac:picMkLst>
            <pc:docMk/>
            <pc:sldMk cId="3764432163" sldId="383"/>
            <ac:picMk id="28" creationId="{BEC384B5-103B-4F3A-B09E-756023134E9B}"/>
          </ac:picMkLst>
        </pc:picChg>
        <pc:picChg chg="add mod">
          <ac:chgData name="Kitazawa Masakiyo" userId="2bf3742da7ad8ecb" providerId="LiveId" clId="{E22EE4A0-DFAE-470F-82A3-F7AF9FB1BB60}" dt="2022-02-16T05:25:02.864" v="4735" actId="164"/>
          <ac:picMkLst>
            <pc:docMk/>
            <pc:sldMk cId="3764432163" sldId="383"/>
            <ac:picMk id="29" creationId="{A15C5091-86EE-4EC7-B9B4-6C3BB97AFEFD}"/>
          </ac:picMkLst>
        </pc:picChg>
        <pc:cxnChg chg="add mod ord">
          <ac:chgData name="Kitazawa Masakiyo" userId="2bf3742da7ad8ecb" providerId="LiveId" clId="{E22EE4A0-DFAE-470F-82A3-F7AF9FB1BB60}" dt="2022-02-16T00:30:24.552" v="1968" actId="1076"/>
          <ac:cxnSpMkLst>
            <pc:docMk/>
            <pc:sldMk cId="3764432163" sldId="383"/>
            <ac:cxnSpMk id="9" creationId="{F48D7AA1-BE9A-40AD-8436-7BCE93FAFA63}"/>
          </ac:cxnSpMkLst>
        </pc:cxnChg>
        <pc:cxnChg chg="add mod ord">
          <ac:chgData name="Kitazawa Masakiyo" userId="2bf3742da7ad8ecb" providerId="LiveId" clId="{E22EE4A0-DFAE-470F-82A3-F7AF9FB1BB60}" dt="2022-02-16T00:30:24.552" v="1968" actId="1076"/>
          <ac:cxnSpMkLst>
            <pc:docMk/>
            <pc:sldMk cId="3764432163" sldId="383"/>
            <ac:cxnSpMk id="10" creationId="{2FE1F7DB-06CB-4B2D-A02D-8E22FA76F7DD}"/>
          </ac:cxnSpMkLst>
        </pc:cxnChg>
      </pc:sldChg>
      <pc:sldChg chg="addSp delSp modSp new mod">
        <pc:chgData name="Kitazawa Masakiyo" userId="2bf3742da7ad8ecb" providerId="LiveId" clId="{E22EE4A0-DFAE-470F-82A3-F7AF9FB1BB60}" dt="2022-02-16T06:58:03.929" v="4995" actId="1076"/>
        <pc:sldMkLst>
          <pc:docMk/>
          <pc:sldMk cId="368527499" sldId="384"/>
        </pc:sldMkLst>
        <pc:spChg chg="mod">
          <ac:chgData name="Kitazawa Masakiyo" userId="2bf3742da7ad8ecb" providerId="LiveId" clId="{E22EE4A0-DFAE-470F-82A3-F7AF9FB1BB60}" dt="2022-02-15T15:27:09.973" v="1040" actId="20577"/>
          <ac:spMkLst>
            <pc:docMk/>
            <pc:sldMk cId="368527499" sldId="384"/>
            <ac:spMk id="2" creationId="{D5D9BB0F-B6AE-4046-9DD5-0F5C433A1F61}"/>
          </ac:spMkLst>
        </pc:spChg>
        <pc:spChg chg="add mod">
          <ac:chgData name="Kitazawa Masakiyo" userId="2bf3742da7ad8ecb" providerId="LiveId" clId="{E22EE4A0-DFAE-470F-82A3-F7AF9FB1BB60}" dt="2022-02-16T06:55:41.451" v="4913" actId="1076"/>
          <ac:spMkLst>
            <pc:docMk/>
            <pc:sldMk cId="368527499" sldId="384"/>
            <ac:spMk id="3" creationId="{258CD01A-7BA5-4174-9F1F-30D306863696}"/>
          </ac:spMkLst>
        </pc:spChg>
        <pc:spChg chg="del">
          <ac:chgData name="Kitazawa Masakiyo" userId="2bf3742da7ad8ecb" providerId="LiveId" clId="{E22EE4A0-DFAE-470F-82A3-F7AF9FB1BB60}" dt="2022-02-15T15:27:12.881" v="1041" actId="478"/>
          <ac:spMkLst>
            <pc:docMk/>
            <pc:sldMk cId="368527499" sldId="384"/>
            <ac:spMk id="3" creationId="{9D6D3854-1B25-474F-AF9E-C5052C514E37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6" creationId="{0F9626F4-664C-4505-B614-437E788E54C4}"/>
          </ac:spMkLst>
        </pc:spChg>
        <pc:spChg chg="add mod ord">
          <ac:chgData name="Kitazawa Masakiyo" userId="2bf3742da7ad8ecb" providerId="LiveId" clId="{E22EE4A0-DFAE-470F-82A3-F7AF9FB1BB60}" dt="2022-02-15T15:31:24.827" v="1168" actId="14100"/>
          <ac:spMkLst>
            <pc:docMk/>
            <pc:sldMk cId="368527499" sldId="384"/>
            <ac:spMk id="11" creationId="{EAC8028F-B598-43F8-AA65-825531BB3C65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12" creationId="{23D93ADE-CC09-4AA9-BB8E-C75CFBAC1997}"/>
          </ac:spMkLst>
        </pc:spChg>
        <pc:spChg chg="add mod">
          <ac:chgData name="Kitazawa Masakiyo" userId="2bf3742da7ad8ecb" providerId="LiveId" clId="{E22EE4A0-DFAE-470F-82A3-F7AF9FB1BB60}" dt="2022-02-16T06:58:03.929" v="4995" actId="1076"/>
          <ac:spMkLst>
            <pc:docMk/>
            <pc:sldMk cId="368527499" sldId="384"/>
            <ac:spMk id="13" creationId="{F57C35EE-B115-4ADF-AB8D-15FF37545466}"/>
          </ac:spMkLst>
        </pc:spChg>
        <pc:spChg chg="add mod">
          <ac:chgData name="Kitazawa Masakiyo" userId="2bf3742da7ad8ecb" providerId="LiveId" clId="{E22EE4A0-DFAE-470F-82A3-F7AF9FB1BB60}" dt="2022-02-16T06:58:03.929" v="4995" actId="1076"/>
          <ac:spMkLst>
            <pc:docMk/>
            <pc:sldMk cId="368527499" sldId="384"/>
            <ac:spMk id="14" creationId="{200606E9-4625-42E2-ADA7-22613891482D}"/>
          </ac:spMkLst>
        </pc:spChg>
        <pc:spChg chg="add mod">
          <ac:chgData name="Kitazawa Masakiyo" userId="2bf3742da7ad8ecb" providerId="LiveId" clId="{E22EE4A0-DFAE-470F-82A3-F7AF9FB1BB60}" dt="2022-02-15T15:30:30.998" v="1161" actId="1037"/>
          <ac:spMkLst>
            <pc:docMk/>
            <pc:sldMk cId="368527499" sldId="384"/>
            <ac:spMk id="16" creationId="{A93C4AF9-63D2-4013-B3E9-9CBA365F8881}"/>
          </ac:spMkLst>
        </pc:spChg>
        <pc:spChg chg="add mod">
          <ac:chgData name="Kitazawa Masakiyo" userId="2bf3742da7ad8ecb" providerId="LiveId" clId="{E22EE4A0-DFAE-470F-82A3-F7AF9FB1BB60}" dt="2022-02-16T05:37:46.727" v="4845" actId="1036"/>
          <ac:spMkLst>
            <pc:docMk/>
            <pc:sldMk cId="368527499" sldId="384"/>
            <ac:spMk id="20" creationId="{35DF6110-2FB9-4BF6-B98C-E18B120FC679}"/>
          </ac:spMkLst>
        </pc:spChg>
        <pc:picChg chg="add del mod">
          <ac:chgData name="Kitazawa Masakiyo" userId="2bf3742da7ad8ecb" providerId="LiveId" clId="{E22EE4A0-DFAE-470F-82A3-F7AF9FB1BB60}" dt="2022-02-15T15:27:45.612" v="1054"/>
          <ac:picMkLst>
            <pc:docMk/>
            <pc:sldMk cId="368527499" sldId="384"/>
            <ac:picMk id="4" creationId="{E464EA80-993A-4999-829D-C7BAC4029AAB}"/>
          </ac:picMkLst>
        </pc:picChg>
        <pc:picChg chg="add del mod">
          <ac:chgData name="Kitazawa Masakiyo" userId="2bf3742da7ad8ecb" providerId="LiveId" clId="{E22EE4A0-DFAE-470F-82A3-F7AF9FB1BB60}" dt="2022-02-15T15:27:57.951" v="1066"/>
          <ac:picMkLst>
            <pc:docMk/>
            <pc:sldMk cId="368527499" sldId="384"/>
            <ac:picMk id="5" creationId="{24E60E8C-39A5-4E5C-8764-DFFBDE4C52AC}"/>
          </ac:picMkLst>
        </pc:picChg>
        <pc:picChg chg="add mod">
          <ac:chgData name="Kitazawa Masakiyo" userId="2bf3742da7ad8ecb" providerId="LiveId" clId="{E22EE4A0-DFAE-470F-82A3-F7AF9FB1BB60}" dt="2022-02-15T15:30:30.998" v="1161" actId="1037"/>
          <ac:picMkLst>
            <pc:docMk/>
            <pc:sldMk cId="368527499" sldId="384"/>
            <ac:picMk id="8" creationId="{EBC642AB-2581-453F-8B53-823D5FDC0555}"/>
          </ac:picMkLst>
        </pc:picChg>
        <pc:picChg chg="add mod">
          <ac:chgData name="Kitazawa Masakiyo" userId="2bf3742da7ad8ecb" providerId="LiveId" clId="{E22EE4A0-DFAE-470F-82A3-F7AF9FB1BB60}" dt="2022-02-15T15:30:30.998" v="1161" actId="1037"/>
          <ac:picMkLst>
            <pc:docMk/>
            <pc:sldMk cId="368527499" sldId="384"/>
            <ac:picMk id="10" creationId="{89D09BFE-DCB8-4E1C-A54D-AF63DB55E664}"/>
          </ac:picMkLst>
        </pc:picChg>
        <pc:picChg chg="add del mod">
          <ac:chgData name="Kitazawa Masakiyo" userId="2bf3742da7ad8ecb" providerId="LiveId" clId="{E22EE4A0-DFAE-470F-82A3-F7AF9FB1BB60}" dt="2022-02-15T15:29:10.120" v="1103"/>
          <ac:picMkLst>
            <pc:docMk/>
            <pc:sldMk cId="368527499" sldId="384"/>
            <ac:picMk id="13" creationId="{565CE188-1B84-4436-AE16-22FAAD5B01C0}"/>
          </ac:picMkLst>
        </pc:picChg>
        <pc:picChg chg="add del mod">
          <ac:chgData name="Kitazawa Masakiyo" userId="2bf3742da7ad8ecb" providerId="LiveId" clId="{E22EE4A0-DFAE-470F-82A3-F7AF9FB1BB60}" dt="2022-02-15T15:30:00.294" v="1143"/>
          <ac:picMkLst>
            <pc:docMk/>
            <pc:sldMk cId="368527499" sldId="384"/>
            <ac:picMk id="15" creationId="{6946EA43-6CAC-4033-8CCA-3A4240BE397D}"/>
          </ac:picMkLst>
        </pc:picChg>
        <pc:picChg chg="add mod">
          <ac:chgData name="Kitazawa Masakiyo" userId="2bf3742da7ad8ecb" providerId="LiveId" clId="{E22EE4A0-DFAE-470F-82A3-F7AF9FB1BB60}" dt="2022-02-15T15:31:18.512" v="1166" actId="1076"/>
          <ac:picMkLst>
            <pc:docMk/>
            <pc:sldMk cId="368527499" sldId="384"/>
            <ac:picMk id="18" creationId="{04432B57-A2D3-4326-81CF-2496FFE429CE}"/>
          </ac:picMkLst>
        </pc:picChg>
        <pc:picChg chg="add mod">
          <ac:chgData name="Kitazawa Masakiyo" userId="2bf3742da7ad8ecb" providerId="LiveId" clId="{E22EE4A0-DFAE-470F-82A3-F7AF9FB1BB60}" dt="2022-02-15T15:30:26.052" v="1146" actId="14100"/>
          <ac:picMkLst>
            <pc:docMk/>
            <pc:sldMk cId="368527499" sldId="384"/>
            <ac:picMk id="19" creationId="{B72F7AFD-E658-4667-B5DB-524F1DB48073}"/>
          </ac:picMkLst>
        </pc:picChg>
      </pc:sldChg>
      <pc:sldChg chg="addSp delSp modSp new mod">
        <pc:chgData name="Kitazawa Masakiyo" userId="2bf3742da7ad8ecb" providerId="LiveId" clId="{E22EE4A0-DFAE-470F-82A3-F7AF9FB1BB60}" dt="2022-02-16T07:04:39.242" v="4999" actId="1037"/>
        <pc:sldMkLst>
          <pc:docMk/>
          <pc:sldMk cId="2334563816" sldId="385"/>
        </pc:sldMkLst>
        <pc:spChg chg="mod">
          <ac:chgData name="Kitazawa Masakiyo" userId="2bf3742da7ad8ecb" providerId="LiveId" clId="{E22EE4A0-DFAE-470F-82A3-F7AF9FB1BB60}" dt="2022-02-15T15:33:06.846" v="1197" actId="20577"/>
          <ac:spMkLst>
            <pc:docMk/>
            <pc:sldMk cId="2334563816" sldId="385"/>
            <ac:spMk id="2" creationId="{20619E8D-CD6F-4E22-A934-7C80308EB968}"/>
          </ac:spMkLst>
        </pc:spChg>
        <pc:spChg chg="del">
          <ac:chgData name="Kitazawa Masakiyo" userId="2bf3742da7ad8ecb" providerId="LiveId" clId="{E22EE4A0-DFAE-470F-82A3-F7AF9FB1BB60}" dt="2022-02-15T15:32:36.283" v="1172" actId="478"/>
          <ac:spMkLst>
            <pc:docMk/>
            <pc:sldMk cId="2334563816" sldId="385"/>
            <ac:spMk id="3" creationId="{6665662E-C99F-405A-89B3-2A2AF6E93F86}"/>
          </ac:spMkLst>
        </pc:spChg>
        <pc:spChg chg="add del mod">
          <ac:chgData name="Kitazawa Masakiyo" userId="2bf3742da7ad8ecb" providerId="LiveId" clId="{E22EE4A0-DFAE-470F-82A3-F7AF9FB1BB60}" dt="2022-02-15T15:35:27.461" v="1207" actId="478"/>
          <ac:spMkLst>
            <pc:docMk/>
            <pc:sldMk cId="2334563816" sldId="385"/>
            <ac:spMk id="5" creationId="{65D0C7DB-344C-463B-96C3-1B1993113DE7}"/>
          </ac:spMkLst>
        </pc:spChg>
        <pc:spChg chg="add mod">
          <ac:chgData name="Kitazawa Masakiyo" userId="2bf3742da7ad8ecb" providerId="LiveId" clId="{E22EE4A0-DFAE-470F-82A3-F7AF9FB1BB60}" dt="2022-02-15T15:35:48.718" v="1457" actId="1038"/>
          <ac:spMkLst>
            <pc:docMk/>
            <pc:sldMk cId="2334563816" sldId="385"/>
            <ac:spMk id="6" creationId="{7798C676-3B37-4132-B9CB-781F04465467}"/>
          </ac:spMkLst>
        </pc:spChg>
        <pc:spChg chg="add mod">
          <ac:chgData name="Kitazawa Masakiyo" userId="2bf3742da7ad8ecb" providerId="LiveId" clId="{E22EE4A0-DFAE-470F-82A3-F7AF9FB1BB60}" dt="2022-02-15T15:41:03.197" v="1528"/>
          <ac:spMkLst>
            <pc:docMk/>
            <pc:sldMk cId="2334563816" sldId="385"/>
            <ac:spMk id="10" creationId="{9BDAB884-EDD6-47AE-9983-F5F9B260DA18}"/>
          </ac:spMkLst>
        </pc:spChg>
        <pc:spChg chg="add mod">
          <ac:chgData name="Kitazawa Masakiyo" userId="2bf3742da7ad8ecb" providerId="LiveId" clId="{E22EE4A0-DFAE-470F-82A3-F7AF9FB1BB60}" dt="2022-02-16T07:04:39.242" v="4999" actId="1037"/>
          <ac:spMkLst>
            <pc:docMk/>
            <pc:sldMk cId="2334563816" sldId="385"/>
            <ac:spMk id="12" creationId="{51B22394-EB90-4F89-8234-5FAFC24DF5E6}"/>
          </ac:spMkLst>
        </pc:spChg>
        <pc:spChg chg="add mod">
          <ac:chgData name="Kitazawa Masakiyo" userId="2bf3742da7ad8ecb" providerId="LiveId" clId="{E22EE4A0-DFAE-470F-82A3-F7AF9FB1BB60}" dt="2022-02-16T07:04:39.242" v="4999" actId="1037"/>
          <ac:spMkLst>
            <pc:docMk/>
            <pc:sldMk cId="2334563816" sldId="385"/>
            <ac:spMk id="13" creationId="{434F350F-EAEF-4188-BBD2-075173A95147}"/>
          </ac:spMkLst>
        </pc:spChg>
        <pc:spChg chg="add mod">
          <ac:chgData name="Kitazawa Masakiyo" userId="2bf3742da7ad8ecb" providerId="LiveId" clId="{E22EE4A0-DFAE-470F-82A3-F7AF9FB1BB60}" dt="2022-02-15T15:38:34.583" v="1525" actId="1076"/>
          <ac:spMkLst>
            <pc:docMk/>
            <pc:sldMk cId="2334563816" sldId="385"/>
            <ac:spMk id="14" creationId="{BD47C6EF-1809-4D8A-A181-2209BACB24E9}"/>
          </ac:spMkLst>
        </pc:spChg>
        <pc:spChg chg="add mod">
          <ac:chgData name="Kitazawa Masakiyo" userId="2bf3742da7ad8ecb" providerId="LiveId" clId="{E22EE4A0-DFAE-470F-82A3-F7AF9FB1BB60}" dt="2022-02-15T15:38:37.183" v="1526" actId="1076"/>
          <ac:spMkLst>
            <pc:docMk/>
            <pc:sldMk cId="2334563816" sldId="385"/>
            <ac:spMk id="15" creationId="{EE8B35F1-FF19-48D8-87D6-59A096163D52}"/>
          </ac:spMkLst>
        </pc:spChg>
        <pc:spChg chg="add mod">
          <ac:chgData name="Kitazawa Masakiyo" userId="2bf3742da7ad8ecb" providerId="LiveId" clId="{E22EE4A0-DFAE-470F-82A3-F7AF9FB1BB60}" dt="2022-02-16T05:39:03.828" v="4858" actId="1076"/>
          <ac:spMkLst>
            <pc:docMk/>
            <pc:sldMk cId="2334563816" sldId="385"/>
            <ac:spMk id="16" creationId="{40B19C49-2BB4-4BBD-BA3D-B832B32B8927}"/>
          </ac:spMkLst>
        </pc:spChg>
        <pc:picChg chg="add del mod">
          <ac:chgData name="Kitazawa Masakiyo" userId="2bf3742da7ad8ecb" providerId="LiveId" clId="{E22EE4A0-DFAE-470F-82A3-F7AF9FB1BB60}" dt="2022-02-15T15:35:27.461" v="1207" actId="478"/>
          <ac:picMkLst>
            <pc:docMk/>
            <pc:sldMk cId="2334563816" sldId="385"/>
            <ac:picMk id="4" creationId="{6F48636A-697A-4097-BD2B-3F0A3A6AF9B1}"/>
          </ac:picMkLst>
        </pc:picChg>
        <pc:picChg chg="add mod">
          <ac:chgData name="Kitazawa Masakiyo" userId="2bf3742da7ad8ecb" providerId="LiveId" clId="{E22EE4A0-DFAE-470F-82A3-F7AF9FB1BB60}" dt="2022-02-15T15:36:08.998" v="1460" actId="14100"/>
          <ac:picMkLst>
            <pc:docMk/>
            <pc:sldMk cId="2334563816" sldId="385"/>
            <ac:picMk id="7" creationId="{1437CF53-235F-461B-A28E-FC3922CDFB9E}"/>
          </ac:picMkLst>
        </pc:picChg>
        <pc:picChg chg="add mod">
          <ac:chgData name="Kitazawa Masakiyo" userId="2bf3742da7ad8ecb" providerId="LiveId" clId="{E22EE4A0-DFAE-470F-82A3-F7AF9FB1BB60}" dt="2022-02-15T15:38:32.044" v="1524" actId="14100"/>
          <ac:picMkLst>
            <pc:docMk/>
            <pc:sldMk cId="2334563816" sldId="385"/>
            <ac:picMk id="8" creationId="{5806B65D-68F9-43DD-961D-F894BEEFB8F1}"/>
          </ac:picMkLst>
        </pc:picChg>
        <pc:picChg chg="add del mod">
          <ac:chgData name="Kitazawa Masakiyo" userId="2bf3742da7ad8ecb" providerId="LiveId" clId="{E22EE4A0-DFAE-470F-82A3-F7AF9FB1BB60}" dt="2022-02-15T15:35:27.461" v="1207" actId="478"/>
          <ac:picMkLst>
            <pc:docMk/>
            <pc:sldMk cId="2334563816" sldId="385"/>
            <ac:picMk id="9" creationId="{88785DA0-674B-407A-97D1-FD30E3CAA27F}"/>
          </ac:picMkLst>
        </pc:picChg>
        <pc:picChg chg="add mod">
          <ac:chgData name="Kitazawa Masakiyo" userId="2bf3742da7ad8ecb" providerId="LiveId" clId="{E22EE4A0-DFAE-470F-82A3-F7AF9FB1BB60}" dt="2022-02-15T15:57:51.397" v="1584" actId="1076"/>
          <ac:picMkLst>
            <pc:docMk/>
            <pc:sldMk cId="2334563816" sldId="385"/>
            <ac:picMk id="11" creationId="{A44C6DA2-D228-44D0-BA8C-75D755E9FF3B}"/>
          </ac:picMkLst>
        </pc:picChg>
        <pc:picChg chg="add del mod">
          <ac:chgData name="Kitazawa Masakiyo" userId="2bf3742da7ad8ecb" providerId="LiveId" clId="{E22EE4A0-DFAE-470F-82A3-F7AF9FB1BB60}" dt="2022-02-15T15:56:37.225" v="1546"/>
          <ac:picMkLst>
            <pc:docMk/>
            <pc:sldMk cId="2334563816" sldId="385"/>
            <ac:picMk id="17" creationId="{5BDFD138-EB7E-4990-B85B-B12A02B1594C}"/>
          </ac:picMkLst>
        </pc:picChg>
        <pc:picChg chg="add del mod">
          <ac:chgData name="Kitazawa Masakiyo" userId="2bf3742da7ad8ecb" providerId="LiveId" clId="{E22EE4A0-DFAE-470F-82A3-F7AF9FB1BB60}" dt="2022-02-15T15:57:23.752" v="1558"/>
          <ac:picMkLst>
            <pc:docMk/>
            <pc:sldMk cId="2334563816" sldId="385"/>
            <ac:picMk id="19" creationId="{5F0E92ED-80D6-4CB0-AA00-3FEBCD18A59B}"/>
          </ac:picMkLst>
        </pc:picChg>
        <pc:picChg chg="add del mod">
          <ac:chgData name="Kitazawa Masakiyo" userId="2bf3742da7ad8ecb" providerId="LiveId" clId="{E22EE4A0-DFAE-470F-82A3-F7AF9FB1BB60}" dt="2022-02-15T15:57:31.767" v="1570"/>
          <ac:picMkLst>
            <pc:docMk/>
            <pc:sldMk cId="2334563816" sldId="385"/>
            <ac:picMk id="21" creationId="{48569E3A-C365-45DE-BC8B-B8B8346BFDA5}"/>
          </ac:picMkLst>
        </pc:picChg>
        <pc:picChg chg="add del mod">
          <ac:chgData name="Kitazawa Masakiyo" userId="2bf3742da7ad8ecb" providerId="LiveId" clId="{E22EE4A0-DFAE-470F-82A3-F7AF9FB1BB60}" dt="2022-02-15T15:57:37.574" v="1582"/>
          <ac:picMkLst>
            <pc:docMk/>
            <pc:sldMk cId="2334563816" sldId="385"/>
            <ac:picMk id="23" creationId="{25E9AE3C-9CED-4ECC-B0FB-21626038E175}"/>
          </ac:picMkLst>
        </pc:picChg>
        <pc:picChg chg="add mod">
          <ac:chgData name="Kitazawa Masakiyo" userId="2bf3742da7ad8ecb" providerId="LiveId" clId="{E22EE4A0-DFAE-470F-82A3-F7AF9FB1BB60}" dt="2022-02-15T15:57:43.715" v="1583" actId="1076"/>
          <ac:picMkLst>
            <pc:docMk/>
            <pc:sldMk cId="2334563816" sldId="385"/>
            <ac:picMk id="25" creationId="{649B8D85-823E-4093-92B8-EA730B3E2E70}"/>
          </ac:picMkLst>
        </pc:picChg>
      </pc:sldChg>
      <pc:sldChg chg="addSp delSp modSp new mod">
        <pc:chgData name="Kitazawa Masakiyo" userId="2bf3742da7ad8ecb" providerId="LiveId" clId="{E22EE4A0-DFAE-470F-82A3-F7AF9FB1BB60}" dt="2022-02-16T06:58:32.917" v="4996" actId="947"/>
        <pc:sldMkLst>
          <pc:docMk/>
          <pc:sldMk cId="3154922727" sldId="386"/>
        </pc:sldMkLst>
        <pc:spChg chg="mod">
          <ac:chgData name="Kitazawa Masakiyo" userId="2bf3742da7ad8ecb" providerId="LiveId" clId="{E22EE4A0-DFAE-470F-82A3-F7AF9FB1BB60}" dt="2022-02-15T15:58:14.583" v="1597" actId="20577"/>
          <ac:spMkLst>
            <pc:docMk/>
            <pc:sldMk cId="3154922727" sldId="386"/>
            <ac:spMk id="2" creationId="{6AC30B14-D641-483A-BA82-853151EB5CC0}"/>
          </ac:spMkLst>
        </pc:spChg>
        <pc:spChg chg="del">
          <ac:chgData name="Kitazawa Masakiyo" userId="2bf3742da7ad8ecb" providerId="LiveId" clId="{E22EE4A0-DFAE-470F-82A3-F7AF9FB1BB60}" dt="2022-02-15T15:58:17.863" v="1598" actId="478"/>
          <ac:spMkLst>
            <pc:docMk/>
            <pc:sldMk cId="3154922727" sldId="386"/>
            <ac:spMk id="3" creationId="{88F7DD9C-3C7F-446D-A896-81903C40C82B}"/>
          </ac:spMkLst>
        </pc:spChg>
        <pc:spChg chg="add mod">
          <ac:chgData name="Kitazawa Masakiyo" userId="2bf3742da7ad8ecb" providerId="LiveId" clId="{E22EE4A0-DFAE-470F-82A3-F7AF9FB1BB60}" dt="2022-02-16T06:58:32.917" v="4996" actId="947"/>
          <ac:spMkLst>
            <pc:docMk/>
            <pc:sldMk cId="3154922727" sldId="386"/>
            <ac:spMk id="4" creationId="{78D7DA61-0974-428B-8570-87303637FC74}"/>
          </ac:spMkLst>
        </pc:spChg>
        <pc:spChg chg="add mod">
          <ac:chgData name="Kitazawa Masakiyo" userId="2bf3742da7ad8ecb" providerId="LiveId" clId="{E22EE4A0-DFAE-470F-82A3-F7AF9FB1BB60}" dt="2022-02-15T16:04:44.261" v="1775" actId="1076"/>
          <ac:spMkLst>
            <pc:docMk/>
            <pc:sldMk cId="3154922727" sldId="386"/>
            <ac:spMk id="5" creationId="{A91D265D-A0E6-4A5E-938C-7100F1A7B78D}"/>
          </ac:spMkLst>
        </pc:spChg>
        <pc:spChg chg="add mod">
          <ac:chgData name="Kitazawa Masakiyo" userId="2bf3742da7ad8ecb" providerId="LiveId" clId="{E22EE4A0-DFAE-470F-82A3-F7AF9FB1BB60}" dt="2022-02-15T16:04:34.437" v="1774" actId="1076"/>
          <ac:spMkLst>
            <pc:docMk/>
            <pc:sldMk cId="3154922727" sldId="386"/>
            <ac:spMk id="6" creationId="{4BD8FE48-61D2-4D69-98C2-70A82BD86F02}"/>
          </ac:spMkLst>
        </pc:spChg>
        <pc:spChg chg="add del mod">
          <ac:chgData name="Kitazawa Masakiyo" userId="2bf3742da7ad8ecb" providerId="LiveId" clId="{E22EE4A0-DFAE-470F-82A3-F7AF9FB1BB60}" dt="2022-02-15T16:00:56.684" v="1621" actId="21"/>
          <ac:spMkLst>
            <pc:docMk/>
            <pc:sldMk cId="3154922727" sldId="386"/>
            <ac:spMk id="13" creationId="{D97BDB6E-FA87-4811-8FD1-809674EA85AF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4" creationId="{7BCCFA55-4130-4123-A455-13EBB1997694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5" creationId="{0A6F6A9A-83C7-42E7-8377-6550200C649A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6" creationId="{3A8E4E4D-77EA-42C5-93BC-6CF019AA34E2}"/>
          </ac:spMkLst>
        </pc:spChg>
        <pc:spChg chg="add mod">
          <ac:chgData name="Kitazawa Masakiyo" userId="2bf3742da7ad8ecb" providerId="LiveId" clId="{E22EE4A0-DFAE-470F-82A3-F7AF9FB1BB60}" dt="2022-02-15T16:04:07.633" v="1747" actId="1036"/>
          <ac:spMkLst>
            <pc:docMk/>
            <pc:sldMk cId="3154922727" sldId="386"/>
            <ac:spMk id="17" creationId="{BEE4DEA4-1C5B-44B2-A2D8-595F88BDD8B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2" creationId="{46736310-FE76-49EF-99BB-F3345A38AB2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3" creationId="{75523796-5CAA-4A31-AFFC-21CACA827D2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4" creationId="{15A16848-3A04-4BC6-B572-0B2D97B59A17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5" creationId="{FE5D8FE8-2688-4D5A-B9D0-2AC5B94CACFC}"/>
          </ac:spMkLst>
        </pc:spChg>
        <pc:spChg chg="add del mod">
          <ac:chgData name="Kitazawa Masakiyo" userId="2bf3742da7ad8ecb" providerId="LiveId" clId="{E22EE4A0-DFAE-470F-82A3-F7AF9FB1BB60}" dt="2022-02-15T16:02:52.256" v="1672" actId="478"/>
          <ac:spMkLst>
            <pc:docMk/>
            <pc:sldMk cId="3154922727" sldId="386"/>
            <ac:spMk id="26" creationId="{108C5496-736E-4F8C-9622-01F9C78D33E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8" creationId="{2EF24FAA-C138-4E3E-B8EB-C4B220C61A48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29" creationId="{C9C676C0-169A-4C59-9DD7-34ADE5E85C66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0" creationId="{95398068-7293-477F-82B9-2B581E9620C1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1" creationId="{E5A088FF-B058-48E0-B621-FCA95C66ACCD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3" creationId="{76F1228B-7841-4C68-BAEB-8200557B8D54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4" creationId="{1A36A181-A84B-491E-9A22-2B6510F04029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5" creationId="{14376520-A7D1-44E5-AB50-F05BC9AD34B6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6" creationId="{FFD69DFB-1A78-4067-88B6-13EFB5E19B00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8" creationId="{2EE2B6A3-89F2-4895-BE60-168CBFFDBA8A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39" creationId="{747A9C37-3F53-4006-878E-0493BAFFC97B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40" creationId="{D2A77980-AC4D-464C-849C-39403CD34167}"/>
          </ac:spMkLst>
        </pc:spChg>
        <pc:spChg chg="mod">
          <ac:chgData name="Kitazawa Masakiyo" userId="2bf3742da7ad8ecb" providerId="LiveId" clId="{E22EE4A0-DFAE-470F-82A3-F7AF9FB1BB60}" dt="2022-02-15T16:00:50.649" v="1619"/>
          <ac:spMkLst>
            <pc:docMk/>
            <pc:sldMk cId="3154922727" sldId="386"/>
            <ac:spMk id="41" creationId="{72254FCB-295A-4B9A-9A1C-60431E1FCF9E}"/>
          </ac:spMkLst>
        </pc:spChg>
        <pc:spChg chg="add mod ord">
          <ac:chgData name="Kitazawa Masakiyo" userId="2bf3742da7ad8ecb" providerId="LiveId" clId="{E22EE4A0-DFAE-470F-82A3-F7AF9FB1BB60}" dt="2022-02-15T16:04:20.861" v="1771" actId="14100"/>
          <ac:spMkLst>
            <pc:docMk/>
            <pc:sldMk cId="3154922727" sldId="386"/>
            <ac:spMk id="44" creationId="{E89A1A5B-F1FE-45BB-9483-9498253727DF}"/>
          </ac:spMkLst>
        </pc:spChg>
        <pc:grpChg chg="add del mod">
          <ac:chgData name="Kitazawa Masakiyo" userId="2bf3742da7ad8ecb" providerId="LiveId" clId="{E22EE4A0-DFAE-470F-82A3-F7AF9FB1BB60}" dt="2022-02-15T15:59:40.704" v="1604" actId="165"/>
          <ac:grpSpMkLst>
            <pc:docMk/>
            <pc:sldMk cId="3154922727" sldId="386"/>
            <ac:grpSpMk id="8" creationId="{991AA62F-3C4A-487B-B7A6-A7E7EBE6DF93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21" creationId="{A92F714B-1B37-42C4-88AE-212AE46D7AD5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27" creationId="{EC942F6F-10D6-4612-BDA2-029AE9B09840}"/>
          </ac:grpSpMkLst>
        </pc:grpChg>
        <pc:grpChg chg="add mod">
          <ac:chgData name="Kitazawa Masakiyo" userId="2bf3742da7ad8ecb" providerId="LiveId" clId="{E22EE4A0-DFAE-470F-82A3-F7AF9FB1BB60}" dt="2022-02-15T16:04:07.633" v="1747" actId="1036"/>
          <ac:grpSpMkLst>
            <pc:docMk/>
            <pc:sldMk cId="3154922727" sldId="386"/>
            <ac:grpSpMk id="32" creationId="{B65F15E9-31BD-4795-9E19-7C1F239BB1B0}"/>
          </ac:grpSpMkLst>
        </pc:grpChg>
        <pc:grpChg chg="add del mod">
          <ac:chgData name="Kitazawa Masakiyo" userId="2bf3742da7ad8ecb" providerId="LiveId" clId="{E22EE4A0-DFAE-470F-82A3-F7AF9FB1BB60}" dt="2022-02-15T16:03:11.487" v="1685" actId="478"/>
          <ac:grpSpMkLst>
            <pc:docMk/>
            <pc:sldMk cId="3154922727" sldId="386"/>
            <ac:grpSpMk id="37" creationId="{AA7625A5-F10C-4655-A680-6240F07D4670}"/>
          </ac:grpSpMkLst>
        </pc:grpChg>
        <pc:picChg chg="add del mod">
          <ac:chgData name="Kitazawa Masakiyo" userId="2bf3742da7ad8ecb" providerId="LiveId" clId="{E22EE4A0-DFAE-470F-82A3-F7AF9FB1BB60}" dt="2022-02-15T15:59:52.871" v="1609" actId="478"/>
          <ac:picMkLst>
            <pc:docMk/>
            <pc:sldMk cId="3154922727" sldId="386"/>
            <ac:picMk id="7" creationId="{28227E92-3D69-45E6-AFA1-F99B5DB38351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9" creationId="{72F501D1-998C-44A2-BEC0-99005CBC7F0A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0" creationId="{D82A4005-A8C3-4867-9B49-13FC1B6B5669}"/>
          </ac:picMkLst>
        </pc:picChg>
        <pc:picChg chg="mod topLvl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1" creationId="{8C94D8F1-67C0-4CD2-B928-6242F2913263}"/>
          </ac:picMkLst>
        </pc:picChg>
        <pc:picChg chg="add mod">
          <ac:chgData name="Kitazawa Masakiyo" userId="2bf3742da7ad8ecb" providerId="LiveId" clId="{E22EE4A0-DFAE-470F-82A3-F7AF9FB1BB60}" dt="2022-02-16T00:48:29.817" v="2757" actId="1036"/>
          <ac:picMkLst>
            <pc:docMk/>
            <pc:sldMk cId="3154922727" sldId="386"/>
            <ac:picMk id="12" creationId="{0D05E4E5-6F3D-4660-8D5D-C511C84D7E07}"/>
          </ac:picMkLst>
        </pc:picChg>
        <pc:picChg chg="add del mod">
          <ac:chgData name="Kitazawa Masakiyo" userId="2bf3742da7ad8ecb" providerId="LiveId" clId="{E22EE4A0-DFAE-470F-82A3-F7AF9FB1BB60}" dt="2022-02-15T16:01:19.092" v="1637" actId="478"/>
          <ac:picMkLst>
            <pc:docMk/>
            <pc:sldMk cId="3154922727" sldId="386"/>
            <ac:picMk id="18" creationId="{E243A128-F99C-4448-A5FE-4B8A8D4203D6}"/>
          </ac:picMkLst>
        </pc:picChg>
        <pc:picChg chg="add del mod">
          <ac:chgData name="Kitazawa Masakiyo" userId="2bf3742da7ad8ecb" providerId="LiveId" clId="{E22EE4A0-DFAE-470F-82A3-F7AF9FB1BB60}" dt="2022-02-15T16:01:19.092" v="1637" actId="478"/>
          <ac:picMkLst>
            <pc:docMk/>
            <pc:sldMk cId="3154922727" sldId="386"/>
            <ac:picMk id="19" creationId="{6C1E88D4-48A5-4142-83DB-69B40B90B6EA}"/>
          </ac:picMkLst>
        </pc:picChg>
        <pc:picChg chg="add del mod">
          <ac:chgData name="Kitazawa Masakiyo" userId="2bf3742da7ad8ecb" providerId="LiveId" clId="{E22EE4A0-DFAE-470F-82A3-F7AF9FB1BB60}" dt="2022-02-15T16:02:52.256" v="1672" actId="478"/>
          <ac:picMkLst>
            <pc:docMk/>
            <pc:sldMk cId="3154922727" sldId="386"/>
            <ac:picMk id="20" creationId="{3651FF1F-D983-45FD-9AB3-A99AA6E72D57}"/>
          </ac:picMkLst>
        </pc:picChg>
        <pc:picChg chg="add del mod">
          <ac:chgData name="Kitazawa Masakiyo" userId="2bf3742da7ad8ecb" providerId="LiveId" clId="{E22EE4A0-DFAE-470F-82A3-F7AF9FB1BB60}" dt="2022-02-15T16:03:11.487" v="1685" actId="478"/>
          <ac:picMkLst>
            <pc:docMk/>
            <pc:sldMk cId="3154922727" sldId="386"/>
            <ac:picMk id="42" creationId="{A3C16EC6-CA78-4115-BFC4-6A6C96048E47}"/>
          </ac:picMkLst>
        </pc:picChg>
        <pc:picChg chg="add del mod">
          <ac:chgData name="Kitazawa Masakiyo" userId="2bf3742da7ad8ecb" providerId="LiveId" clId="{E22EE4A0-DFAE-470F-82A3-F7AF9FB1BB60}" dt="2022-02-15T16:03:07.078" v="1684"/>
          <ac:picMkLst>
            <pc:docMk/>
            <pc:sldMk cId="3154922727" sldId="386"/>
            <ac:picMk id="43" creationId="{67066581-AEAD-44E2-96D4-B308FA7B0CA5}"/>
          </ac:picMkLst>
        </pc:picChg>
        <pc:picChg chg="add del mod">
          <ac:chgData name="Kitazawa Masakiyo" userId="2bf3742da7ad8ecb" providerId="LiveId" clId="{E22EE4A0-DFAE-470F-82A3-F7AF9FB1BB60}" dt="2022-02-15T16:02:41.641" v="1668"/>
          <ac:picMkLst>
            <pc:docMk/>
            <pc:sldMk cId="3154922727" sldId="386"/>
            <ac:picMk id="46" creationId="{F276F100-4045-4806-987B-582BB7AD8812}"/>
          </ac:picMkLst>
        </pc:picChg>
        <pc:picChg chg="add mod">
          <ac:chgData name="Kitazawa Masakiyo" userId="2bf3742da7ad8ecb" providerId="LiveId" clId="{E22EE4A0-DFAE-470F-82A3-F7AF9FB1BB60}" dt="2022-02-15T16:04:07.633" v="1747" actId="1036"/>
          <ac:picMkLst>
            <pc:docMk/>
            <pc:sldMk cId="3154922727" sldId="386"/>
            <ac:picMk id="48" creationId="{3209A68A-52F9-4640-BA0E-498C66873AA8}"/>
          </ac:picMkLst>
        </pc:picChg>
        <pc:picChg chg="add mod">
          <ac:chgData name="Kitazawa Masakiyo" userId="2bf3742da7ad8ecb" providerId="LiveId" clId="{E22EE4A0-DFAE-470F-82A3-F7AF9FB1BB60}" dt="2022-02-15T16:04:07.633" v="1747" actId="1036"/>
          <ac:picMkLst>
            <pc:docMk/>
            <pc:sldMk cId="3154922727" sldId="386"/>
            <ac:picMk id="50" creationId="{7D9DCC59-9DB9-443D-8C1C-0E2EBBA6BD46}"/>
          </ac:picMkLst>
        </pc:picChg>
      </pc:sldChg>
      <pc:sldChg chg="addSp delSp modSp new mod">
        <pc:chgData name="Kitazawa Masakiyo" userId="2bf3742da7ad8ecb" providerId="LiveId" clId="{E22EE4A0-DFAE-470F-82A3-F7AF9FB1BB60}" dt="2022-02-16T00:53:49.630" v="2862" actId="20577"/>
        <pc:sldMkLst>
          <pc:docMk/>
          <pc:sldMk cId="3295124303" sldId="387"/>
        </pc:sldMkLst>
        <pc:spChg chg="mod">
          <ac:chgData name="Kitazawa Masakiyo" userId="2bf3742da7ad8ecb" providerId="LiveId" clId="{E22EE4A0-DFAE-470F-82A3-F7AF9FB1BB60}" dt="2022-02-15T16:04:59.759" v="1796" actId="20577"/>
          <ac:spMkLst>
            <pc:docMk/>
            <pc:sldMk cId="3295124303" sldId="387"/>
            <ac:spMk id="2" creationId="{26AA3B92-EFD4-49BB-9BA0-82AD38CB7462}"/>
          </ac:spMkLst>
        </pc:spChg>
        <pc:spChg chg="del">
          <ac:chgData name="Kitazawa Masakiyo" userId="2bf3742da7ad8ecb" providerId="LiveId" clId="{E22EE4A0-DFAE-470F-82A3-F7AF9FB1BB60}" dt="2022-02-15T16:05:03.292" v="1797" actId="478"/>
          <ac:spMkLst>
            <pc:docMk/>
            <pc:sldMk cId="3295124303" sldId="387"/>
            <ac:spMk id="3" creationId="{A073159D-B088-4638-BE61-FF944590381F}"/>
          </ac:spMkLst>
        </pc:spChg>
        <pc:spChg chg="add del mod">
          <ac:chgData name="Kitazawa Masakiyo" userId="2bf3742da7ad8ecb" providerId="LiveId" clId="{E22EE4A0-DFAE-470F-82A3-F7AF9FB1BB60}" dt="2022-02-16T00:38:06.250" v="2226" actId="478"/>
          <ac:spMkLst>
            <pc:docMk/>
            <pc:sldMk cId="3295124303" sldId="387"/>
            <ac:spMk id="7" creationId="{46E6AEAD-E538-4B7D-934D-B7B48EC2B745}"/>
          </ac:spMkLst>
        </pc:spChg>
        <pc:spChg chg="add mod">
          <ac:chgData name="Kitazawa Masakiyo" userId="2bf3742da7ad8ecb" providerId="LiveId" clId="{E22EE4A0-DFAE-470F-82A3-F7AF9FB1BB60}" dt="2022-02-16T00:40:04.176" v="2285" actId="1076"/>
          <ac:spMkLst>
            <pc:docMk/>
            <pc:sldMk cId="3295124303" sldId="387"/>
            <ac:spMk id="9" creationId="{24031660-B98F-4D37-AE87-60C0BFE35375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0" creationId="{AFEB857A-6F00-4AC2-B364-5BED7E970301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1" creationId="{1F95DF54-23FA-43BA-B18A-9C53A4F61BCC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2" creationId="{87F22B43-82FB-4662-9AF0-A7887AC50FBF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3" creationId="{57761518-AF2F-420E-8A0C-A0CA5F8D4DCC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4" creationId="{5BD0BEE6-477F-4550-9D58-8D703C5D08EF}"/>
          </ac:spMkLst>
        </pc:spChg>
        <pc:spChg chg="add mod">
          <ac:chgData name="Kitazawa Masakiyo" userId="2bf3742da7ad8ecb" providerId="LiveId" clId="{E22EE4A0-DFAE-470F-82A3-F7AF9FB1BB60}" dt="2022-02-16T00:41:40.725" v="2337" actId="1036"/>
          <ac:spMkLst>
            <pc:docMk/>
            <pc:sldMk cId="3295124303" sldId="387"/>
            <ac:spMk id="15" creationId="{BB299B34-54AC-4BBE-82E9-EC01571525AE}"/>
          </ac:spMkLst>
        </pc:spChg>
        <pc:spChg chg="del mod">
          <ac:chgData name="Kitazawa Masakiyo" userId="2bf3742da7ad8ecb" providerId="LiveId" clId="{E22EE4A0-DFAE-470F-82A3-F7AF9FB1BB60}" dt="2022-02-16T00:40:22.466" v="2289" actId="21"/>
          <ac:spMkLst>
            <pc:docMk/>
            <pc:sldMk cId="3295124303" sldId="387"/>
            <ac:spMk id="20" creationId="{6A75CCD7-F545-4417-9D4B-5E919C872400}"/>
          </ac:spMkLst>
        </pc:spChg>
        <pc:spChg chg="del mod">
          <ac:chgData name="Kitazawa Masakiyo" userId="2bf3742da7ad8ecb" providerId="LiveId" clId="{E22EE4A0-DFAE-470F-82A3-F7AF9FB1BB60}" dt="2022-02-16T00:40:27.078" v="2290" actId="21"/>
          <ac:spMkLst>
            <pc:docMk/>
            <pc:sldMk cId="3295124303" sldId="387"/>
            <ac:spMk id="21" creationId="{6D5849E6-D96B-4712-8A79-68CBCF558831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2" creationId="{836349C1-E3F5-42BE-8769-DD4A0B4F8080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3" creationId="{793B74EC-FF9B-49FC-8B89-9CE61B4CE5D8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4" creationId="{4BE8D3AC-99FC-4FAB-B516-68760BFF4947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25" creationId="{B257C46A-2032-4CE6-A908-DC7DE2B52105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0" creationId="{D3F5ABDF-F47F-407F-AECC-DA8E8DF4BDE4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1" creationId="{36D96B94-9D5B-4893-B19C-79713F8DE443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2" creationId="{DC64B807-EC6B-4536-A506-2331E7DD81CF}"/>
          </ac:spMkLst>
        </pc:spChg>
        <pc:spChg chg="mod">
          <ac:chgData name="Kitazawa Masakiyo" userId="2bf3742da7ad8ecb" providerId="LiveId" clId="{E22EE4A0-DFAE-470F-82A3-F7AF9FB1BB60}" dt="2022-02-16T00:38:01.321" v="2224"/>
          <ac:spMkLst>
            <pc:docMk/>
            <pc:sldMk cId="3295124303" sldId="387"/>
            <ac:spMk id="33" creationId="{4B3BCF5C-9F57-4C7D-93B9-83A69E9D2075}"/>
          </ac:spMkLst>
        </pc:spChg>
        <pc:spChg chg="del mod">
          <ac:chgData name="Kitazawa Masakiyo" userId="2bf3742da7ad8ecb" providerId="LiveId" clId="{E22EE4A0-DFAE-470F-82A3-F7AF9FB1BB60}" dt="2022-02-16T00:40:33.442" v="2292" actId="21"/>
          <ac:spMkLst>
            <pc:docMk/>
            <pc:sldMk cId="3295124303" sldId="387"/>
            <ac:spMk id="34" creationId="{E7CA44BD-CD81-49AF-BCB2-70FBE45A3C79}"/>
          </ac:spMkLst>
        </pc:spChg>
        <pc:spChg chg="del mod">
          <ac:chgData name="Kitazawa Masakiyo" userId="2bf3742da7ad8ecb" providerId="LiveId" clId="{E22EE4A0-DFAE-470F-82A3-F7AF9FB1BB60}" dt="2022-02-16T00:40:30.685" v="2291" actId="21"/>
          <ac:spMkLst>
            <pc:docMk/>
            <pc:sldMk cId="3295124303" sldId="387"/>
            <ac:spMk id="35" creationId="{FF9EBC20-C3D9-47D7-8B7D-00635CA87C6E}"/>
          </ac:spMkLst>
        </pc:spChg>
        <pc:spChg chg="add mod ord">
          <ac:chgData name="Kitazawa Masakiyo" userId="2bf3742da7ad8ecb" providerId="LiveId" clId="{E22EE4A0-DFAE-470F-82A3-F7AF9FB1BB60}" dt="2022-02-16T00:40:11.335" v="2287" actId="14100"/>
          <ac:spMkLst>
            <pc:docMk/>
            <pc:sldMk cId="3295124303" sldId="387"/>
            <ac:spMk id="47" creationId="{CB7CF515-D94F-4DB3-9408-FD224DBF5271}"/>
          </ac:spMkLst>
        </pc:spChg>
        <pc:spChg chg="add mo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2" creationId="{20E7AFE5-18DB-4266-96A3-D21ABAE50CF5}"/>
          </ac:spMkLst>
        </pc:spChg>
        <pc:spChg chg="add mod">
          <ac:chgData name="Kitazawa Masakiyo" userId="2bf3742da7ad8ecb" providerId="LiveId" clId="{E22EE4A0-DFAE-470F-82A3-F7AF9FB1BB60}" dt="2022-02-16T00:53:25.918" v="2853" actId="1076"/>
          <ac:spMkLst>
            <pc:docMk/>
            <pc:sldMk cId="3295124303" sldId="387"/>
            <ac:spMk id="53" creationId="{D8D2FDB7-BCB9-4A8C-9722-05F92D74C188}"/>
          </ac:spMkLst>
        </pc:spChg>
        <pc:spChg chg="add mod">
          <ac:chgData name="Kitazawa Masakiyo" userId="2bf3742da7ad8ecb" providerId="LiveId" clId="{E22EE4A0-DFAE-470F-82A3-F7AF9FB1BB60}" dt="2022-02-16T00:53:32.059" v="2854" actId="1076"/>
          <ac:spMkLst>
            <pc:docMk/>
            <pc:sldMk cId="3295124303" sldId="387"/>
            <ac:spMk id="54" creationId="{EDAF87A3-EAE9-4653-9950-CCF240355B24}"/>
          </ac:spMkLst>
        </pc:spChg>
        <pc:spChg chg="add mod">
          <ac:chgData name="Kitazawa Masakiyo" userId="2bf3742da7ad8ecb" providerId="LiveId" clId="{E22EE4A0-DFAE-470F-82A3-F7AF9FB1BB60}" dt="2022-02-16T00:53:49.630" v="2862" actId="20577"/>
          <ac:spMkLst>
            <pc:docMk/>
            <pc:sldMk cId="3295124303" sldId="387"/>
            <ac:spMk id="55" creationId="{D2ABE0A3-1CF2-4FFA-999C-E0C1FE8F98BD}"/>
          </ac:spMkLst>
        </pc:spChg>
        <pc:spChg chg="add mod or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6" creationId="{1D430417-3CAC-40F6-8F43-EB7514D29B86}"/>
          </ac:spMkLst>
        </pc:spChg>
        <pc:spChg chg="add mod">
          <ac:chgData name="Kitazawa Masakiyo" userId="2bf3742da7ad8ecb" providerId="LiveId" clId="{E22EE4A0-DFAE-470F-82A3-F7AF9FB1BB60}" dt="2022-02-16T00:48:48.905" v="2760" actId="1076"/>
          <ac:spMkLst>
            <pc:docMk/>
            <pc:sldMk cId="3295124303" sldId="387"/>
            <ac:spMk id="57" creationId="{D0BA95DA-0563-424C-9FAC-082B6C32B652}"/>
          </ac:spMkLst>
        </pc:spChg>
        <pc:spChg chg="add mod ord">
          <ac:chgData name="Kitazawa Masakiyo" userId="2bf3742da7ad8ecb" providerId="LiveId" clId="{E22EE4A0-DFAE-470F-82A3-F7AF9FB1BB60}" dt="2022-02-16T00:51:23.807" v="2816" actId="1076"/>
          <ac:spMkLst>
            <pc:docMk/>
            <pc:sldMk cId="3295124303" sldId="387"/>
            <ac:spMk id="58" creationId="{91560392-3C8F-4A00-A359-FA4462DF8DF0}"/>
          </ac:spMkLst>
        </pc:spChg>
        <pc:spChg chg="add mod">
          <ac:chgData name="Kitazawa Masakiyo" userId="2bf3742da7ad8ecb" providerId="LiveId" clId="{E22EE4A0-DFAE-470F-82A3-F7AF9FB1BB60}" dt="2022-02-16T00:53:11.432" v="2851" actId="1076"/>
          <ac:spMkLst>
            <pc:docMk/>
            <pc:sldMk cId="3295124303" sldId="387"/>
            <ac:spMk id="61" creationId="{EB6CE6F9-9BE6-422D-80BD-E7F31663DAD5}"/>
          </ac:spMkLst>
        </pc:spChg>
        <pc:spChg chg="add mod">
          <ac:chgData name="Kitazawa Masakiyo" userId="2bf3742da7ad8ecb" providerId="LiveId" clId="{E22EE4A0-DFAE-470F-82A3-F7AF9FB1BB60}" dt="2022-02-16T00:53:11.432" v="2851" actId="1076"/>
          <ac:spMkLst>
            <pc:docMk/>
            <pc:sldMk cId="3295124303" sldId="387"/>
            <ac:spMk id="62" creationId="{B44F6A32-256F-4186-ADEF-4448BB3C91A6}"/>
          </ac:spMkLst>
        </pc:spChg>
        <pc:grpChg chg="add mod">
          <ac:chgData name="Kitazawa Masakiyo" userId="2bf3742da7ad8ecb" providerId="LiveId" clId="{E22EE4A0-DFAE-470F-82A3-F7AF9FB1BB60}" dt="2022-02-16T00:41:40.725" v="2337" actId="1036"/>
          <ac:grpSpMkLst>
            <pc:docMk/>
            <pc:sldMk cId="3295124303" sldId="387"/>
            <ac:grpSpMk id="16" creationId="{D9F7A4F8-337B-4C22-80F4-86FDF0FA2F9C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17" creationId="{E92542C7-31D2-4B44-A83C-2B6398CB7EE9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18" creationId="{ADEBA7EE-3CD9-4737-AE73-7BE9C582BCC8}"/>
          </ac:grpSpMkLst>
        </pc:grpChg>
        <pc:grpChg chg="del mod">
          <ac:chgData name="Kitazawa Masakiyo" userId="2bf3742da7ad8ecb" providerId="LiveId" clId="{E22EE4A0-DFAE-470F-82A3-F7AF9FB1BB60}" dt="2022-02-16T00:40:22.466" v="2289" actId="21"/>
          <ac:grpSpMkLst>
            <pc:docMk/>
            <pc:sldMk cId="3295124303" sldId="387"/>
            <ac:grpSpMk id="19" creationId="{1F400D50-0D8C-4176-912E-32164418937A}"/>
          </ac:grpSpMkLst>
        </pc:grpChg>
        <pc:grpChg chg="add mod">
          <ac:chgData name="Kitazawa Masakiyo" userId="2bf3742da7ad8ecb" providerId="LiveId" clId="{E22EE4A0-DFAE-470F-82A3-F7AF9FB1BB60}" dt="2022-02-16T00:41:40.725" v="2337" actId="1036"/>
          <ac:grpSpMkLst>
            <pc:docMk/>
            <pc:sldMk cId="3295124303" sldId="387"/>
            <ac:grpSpMk id="26" creationId="{5777ADC1-C5B6-479C-BCC2-E47D66924A12}"/>
          </ac:grpSpMkLst>
        </pc:grpChg>
        <pc:grpChg chg="del mod">
          <ac:chgData name="Kitazawa Masakiyo" userId="2bf3742da7ad8ecb" providerId="LiveId" clId="{E22EE4A0-DFAE-470F-82A3-F7AF9FB1BB60}" dt="2022-02-16T00:40:30.685" v="2291" actId="21"/>
          <ac:grpSpMkLst>
            <pc:docMk/>
            <pc:sldMk cId="3295124303" sldId="387"/>
            <ac:grpSpMk id="27" creationId="{EE726BAD-BFE5-4BBD-94C0-6CFCBAFBCADB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28" creationId="{52B5E585-71EA-445F-B4D7-F33D7D73845E}"/>
          </ac:grpSpMkLst>
        </pc:grpChg>
        <pc:grpChg chg="mod">
          <ac:chgData name="Kitazawa Masakiyo" userId="2bf3742da7ad8ecb" providerId="LiveId" clId="{E22EE4A0-DFAE-470F-82A3-F7AF9FB1BB60}" dt="2022-02-16T00:38:01.321" v="2224"/>
          <ac:grpSpMkLst>
            <pc:docMk/>
            <pc:sldMk cId="3295124303" sldId="387"/>
            <ac:grpSpMk id="29" creationId="{FFD10B34-A065-4825-AF15-BB4D7982EF91}"/>
          </ac:grpSpMkLst>
        </pc:grpChg>
        <pc:picChg chg="add mod">
          <ac:chgData name="Kitazawa Masakiyo" userId="2bf3742da7ad8ecb" providerId="LiveId" clId="{E22EE4A0-DFAE-470F-82A3-F7AF9FB1BB60}" dt="2022-02-16T00:53:14.512" v="2852" actId="14100"/>
          <ac:picMkLst>
            <pc:docMk/>
            <pc:sldMk cId="3295124303" sldId="387"/>
            <ac:picMk id="3" creationId="{0407675D-3604-4816-911E-4599FB933471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4" creationId="{8D37A398-05A2-48DA-83E3-222D223A1B53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5" creationId="{15123B6E-92A2-4069-B1EE-EF5C7B2156DD}"/>
          </ac:picMkLst>
        </pc:picChg>
        <pc:picChg chg="add mod">
          <ac:chgData name="Kitazawa Masakiyo" userId="2bf3742da7ad8ecb" providerId="LiveId" clId="{E22EE4A0-DFAE-470F-82A3-F7AF9FB1BB60}" dt="2022-02-16T00:51:23.807" v="2816" actId="1076"/>
          <ac:picMkLst>
            <pc:docMk/>
            <pc:sldMk cId="3295124303" sldId="387"/>
            <ac:picMk id="6" creationId="{CF0A9F31-8DD5-4F88-B250-11D05A4AFE3E}"/>
          </ac:picMkLst>
        </pc:picChg>
        <pc:picChg chg="add del mod">
          <ac:chgData name="Kitazawa Masakiyo" userId="2bf3742da7ad8ecb" providerId="LiveId" clId="{E22EE4A0-DFAE-470F-82A3-F7AF9FB1BB60}" dt="2022-02-16T00:38:24.072" v="2238"/>
          <ac:picMkLst>
            <pc:docMk/>
            <pc:sldMk cId="3295124303" sldId="387"/>
            <ac:picMk id="8" creationId="{1B19978D-88E0-4D45-844B-952E875C2AC6}"/>
          </ac:picMkLst>
        </pc:picChg>
        <pc:picChg chg="add del mod">
          <ac:chgData name="Kitazawa Masakiyo" userId="2bf3742da7ad8ecb" providerId="LiveId" clId="{E22EE4A0-DFAE-470F-82A3-F7AF9FB1BB60}" dt="2022-02-16T00:39:41.597" v="2281"/>
          <ac:picMkLst>
            <pc:docMk/>
            <pc:sldMk cId="3295124303" sldId="387"/>
            <ac:picMk id="38" creationId="{6F5A4BE6-3EA7-451A-B97E-C44309BC01F5}"/>
          </ac:picMkLst>
        </pc:picChg>
        <pc:picChg chg="add del mod">
          <ac:chgData name="Kitazawa Masakiyo" userId="2bf3742da7ad8ecb" providerId="LiveId" clId="{E22EE4A0-DFAE-470F-82A3-F7AF9FB1BB60}" dt="2022-02-16T00:38:36.586" v="2250"/>
          <ac:picMkLst>
            <pc:docMk/>
            <pc:sldMk cId="3295124303" sldId="387"/>
            <ac:picMk id="39" creationId="{A7769DB2-C661-4C75-888C-95167F9F6078}"/>
          </ac:picMkLst>
        </pc:picChg>
        <pc:picChg chg="add del mod">
          <ac:chgData name="Kitazawa Masakiyo" userId="2bf3742da7ad8ecb" providerId="LiveId" clId="{E22EE4A0-DFAE-470F-82A3-F7AF9FB1BB60}" dt="2022-02-16T00:38:51.156" v="2262"/>
          <ac:picMkLst>
            <pc:docMk/>
            <pc:sldMk cId="3295124303" sldId="387"/>
            <ac:picMk id="40" creationId="{85045D49-174A-435E-B79B-23D9EB930637}"/>
          </ac:picMkLst>
        </pc:picChg>
        <pc:picChg chg="add mod">
          <ac:chgData name="Kitazawa Masakiyo" userId="2bf3742da7ad8ecb" providerId="LiveId" clId="{E22EE4A0-DFAE-470F-82A3-F7AF9FB1BB60}" dt="2022-02-16T00:40:15.066" v="2288" actId="1076"/>
          <ac:picMkLst>
            <pc:docMk/>
            <pc:sldMk cId="3295124303" sldId="387"/>
            <ac:picMk id="42" creationId="{4DFE121F-F11C-47E2-8EAB-0F0AA8DD629D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4" creationId="{8DBD2C22-4C69-4742-85FC-F0B25649D591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6" creationId="{87DBDC90-CCF3-41F6-B8CB-289C340AE6E4}"/>
          </ac:picMkLst>
        </pc:picChg>
        <pc:picChg chg="add mod">
          <ac:chgData name="Kitazawa Masakiyo" userId="2bf3742da7ad8ecb" providerId="LiveId" clId="{E22EE4A0-DFAE-470F-82A3-F7AF9FB1BB60}" dt="2022-02-16T00:41:40.725" v="2337" actId="1036"/>
          <ac:picMkLst>
            <pc:docMk/>
            <pc:sldMk cId="3295124303" sldId="387"/>
            <ac:picMk id="49" creationId="{3FD6FB16-305A-4D58-9E86-7B992246C97A}"/>
          </ac:picMkLst>
        </pc:picChg>
        <pc:picChg chg="add mod">
          <ac:chgData name="Kitazawa Masakiyo" userId="2bf3742da7ad8ecb" providerId="LiveId" clId="{E22EE4A0-DFAE-470F-82A3-F7AF9FB1BB60}" dt="2022-02-16T00:41:44.576" v="2338" actId="1076"/>
          <ac:picMkLst>
            <pc:docMk/>
            <pc:sldMk cId="3295124303" sldId="387"/>
            <ac:picMk id="51" creationId="{E360CB8C-10BB-4D98-B00A-85FE1D939327}"/>
          </ac:picMkLst>
        </pc:picChg>
        <pc:cxnChg chg="add mod">
          <ac:chgData name="Kitazawa Masakiyo" userId="2bf3742da7ad8ecb" providerId="LiveId" clId="{E22EE4A0-DFAE-470F-82A3-F7AF9FB1BB60}" dt="2022-02-16T00:41:40.725" v="2337" actId="1036"/>
          <ac:cxnSpMkLst>
            <pc:docMk/>
            <pc:sldMk cId="3295124303" sldId="387"/>
            <ac:cxnSpMk id="36" creationId="{8913F45F-CC08-4D6B-B37C-91CC70B00866}"/>
          </ac:cxnSpMkLst>
        </pc:cxnChg>
        <pc:cxnChg chg="add mod">
          <ac:chgData name="Kitazawa Masakiyo" userId="2bf3742da7ad8ecb" providerId="LiveId" clId="{E22EE4A0-DFAE-470F-82A3-F7AF9FB1BB60}" dt="2022-02-16T00:41:40.725" v="2337" actId="1036"/>
          <ac:cxnSpMkLst>
            <pc:docMk/>
            <pc:sldMk cId="3295124303" sldId="387"/>
            <ac:cxnSpMk id="37" creationId="{904812DB-4EA6-4932-B002-EFD82677D862}"/>
          </ac:cxnSpMkLst>
        </pc:cxnChg>
        <pc:cxnChg chg="add mod">
          <ac:chgData name="Kitazawa Masakiyo" userId="2bf3742da7ad8ecb" providerId="LiveId" clId="{E22EE4A0-DFAE-470F-82A3-F7AF9FB1BB60}" dt="2022-02-16T00:53:11.432" v="2851" actId="1076"/>
          <ac:cxnSpMkLst>
            <pc:docMk/>
            <pc:sldMk cId="3295124303" sldId="387"/>
            <ac:cxnSpMk id="60" creationId="{A71AE1BB-2BC0-4149-B274-22D401AFC2DB}"/>
          </ac:cxnSpMkLst>
        </pc:cxnChg>
      </pc:sldChg>
      <pc:sldChg chg="addSp delSp modSp new mod">
        <pc:chgData name="Kitazawa Masakiyo" userId="2bf3742da7ad8ecb" providerId="LiveId" clId="{E22EE4A0-DFAE-470F-82A3-F7AF9FB1BB60}" dt="2022-02-16T07:45:48.800" v="5011"/>
        <pc:sldMkLst>
          <pc:docMk/>
          <pc:sldMk cId="2319116768" sldId="388"/>
        </pc:sldMkLst>
        <pc:spChg chg="mod">
          <ac:chgData name="Kitazawa Masakiyo" userId="2bf3742da7ad8ecb" providerId="LiveId" clId="{E22EE4A0-DFAE-470F-82A3-F7AF9FB1BB60}" dt="2022-02-16T00:54:14.502" v="2888" actId="20577"/>
          <ac:spMkLst>
            <pc:docMk/>
            <pc:sldMk cId="2319116768" sldId="388"/>
            <ac:spMk id="2" creationId="{2C4270AA-3ED8-4183-A16B-1AA2D0224F9D}"/>
          </ac:spMkLst>
        </pc:spChg>
        <pc:spChg chg="del">
          <ac:chgData name="Kitazawa Masakiyo" userId="2bf3742da7ad8ecb" providerId="LiveId" clId="{E22EE4A0-DFAE-470F-82A3-F7AF9FB1BB60}" dt="2022-02-16T00:54:16.398" v="2889" actId="478"/>
          <ac:spMkLst>
            <pc:docMk/>
            <pc:sldMk cId="2319116768" sldId="388"/>
            <ac:spMk id="3" creationId="{2F017FBE-AE00-4135-821D-51AD87AD9324}"/>
          </ac:spMkLst>
        </pc:spChg>
        <pc:spChg chg="add mod">
          <ac:chgData name="Kitazawa Masakiyo" userId="2bf3742da7ad8ecb" providerId="LiveId" clId="{E22EE4A0-DFAE-470F-82A3-F7AF9FB1BB60}" dt="2022-02-16T01:01:47.008" v="3238" actId="1036"/>
          <ac:spMkLst>
            <pc:docMk/>
            <pc:sldMk cId="2319116768" sldId="388"/>
            <ac:spMk id="5" creationId="{06ABD362-D2F7-45C5-92FD-A23B9859D7A5}"/>
          </ac:spMkLst>
        </pc:spChg>
        <pc:spChg chg="add del mod">
          <ac:chgData name="Kitazawa Masakiyo" userId="2bf3742da7ad8ecb" providerId="LiveId" clId="{E22EE4A0-DFAE-470F-82A3-F7AF9FB1BB60}" dt="2022-02-16T00:57:28.727" v="2942" actId="478"/>
          <ac:spMkLst>
            <pc:docMk/>
            <pc:sldMk cId="2319116768" sldId="388"/>
            <ac:spMk id="6" creationId="{F4CF59F1-56AE-4F1E-B200-C812CEFFAA7B}"/>
          </ac:spMkLst>
        </pc:spChg>
        <pc:spChg chg="add mod">
          <ac:chgData name="Kitazawa Masakiyo" userId="2bf3742da7ad8ecb" providerId="LiveId" clId="{E22EE4A0-DFAE-470F-82A3-F7AF9FB1BB60}" dt="2022-02-16T00:59:39.709" v="3090" actId="1076"/>
          <ac:spMkLst>
            <pc:docMk/>
            <pc:sldMk cId="2319116768" sldId="388"/>
            <ac:spMk id="13" creationId="{A6B18AEB-75A2-4E7D-9928-1E713504C3EF}"/>
          </ac:spMkLst>
        </pc:spChg>
        <pc:spChg chg="add del mod">
          <ac:chgData name="Kitazawa Masakiyo" userId="2bf3742da7ad8ecb" providerId="LiveId" clId="{E22EE4A0-DFAE-470F-82A3-F7AF9FB1BB60}" dt="2022-02-16T01:01:34.715" v="3213" actId="478"/>
          <ac:spMkLst>
            <pc:docMk/>
            <pc:sldMk cId="2319116768" sldId="388"/>
            <ac:spMk id="14" creationId="{418EB645-20E6-4263-8A61-6C7D76244CA0}"/>
          </ac:spMkLst>
        </pc:spChg>
        <pc:spChg chg="add mod">
          <ac:chgData name="Kitazawa Masakiyo" userId="2bf3742da7ad8ecb" providerId="LiveId" clId="{E22EE4A0-DFAE-470F-82A3-F7AF9FB1BB60}" dt="2022-02-16T01:05:59.314" v="3284" actId="1076"/>
          <ac:spMkLst>
            <pc:docMk/>
            <pc:sldMk cId="2319116768" sldId="388"/>
            <ac:spMk id="18" creationId="{9F221E51-7346-4D77-B38F-EED74723DC39}"/>
          </ac:spMkLst>
        </pc:spChg>
        <pc:spChg chg="add del mod">
          <ac:chgData name="Kitazawa Masakiyo" userId="2bf3742da7ad8ecb" providerId="LiveId" clId="{E22EE4A0-DFAE-470F-82A3-F7AF9FB1BB60}" dt="2022-02-16T01:06:04.904" v="3286" actId="478"/>
          <ac:spMkLst>
            <pc:docMk/>
            <pc:sldMk cId="2319116768" sldId="388"/>
            <ac:spMk id="19" creationId="{A4A1E2EB-32D8-4D52-AE22-B3333D2790C9}"/>
          </ac:spMkLst>
        </pc:spChg>
        <pc:spChg chg="add mod">
          <ac:chgData name="Kitazawa Masakiyo" userId="2bf3742da7ad8ecb" providerId="LiveId" clId="{E22EE4A0-DFAE-470F-82A3-F7AF9FB1BB60}" dt="2022-02-16T05:38:41.138" v="4850" actId="6549"/>
          <ac:spMkLst>
            <pc:docMk/>
            <pc:sldMk cId="2319116768" sldId="388"/>
            <ac:spMk id="21" creationId="{14120F14-8845-42AA-99B8-86F9C8A54452}"/>
          </ac:spMkLst>
        </pc:spChg>
        <pc:picChg chg="add mod modCrop">
          <ac:chgData name="Kitazawa Masakiyo" userId="2bf3742da7ad8ecb" providerId="LiveId" clId="{E22EE4A0-DFAE-470F-82A3-F7AF9FB1BB60}" dt="2022-02-16T00:55:10.629" v="2896" actId="1076"/>
          <ac:picMkLst>
            <pc:docMk/>
            <pc:sldMk cId="2319116768" sldId="388"/>
            <ac:picMk id="4" creationId="{405AFC92-00D7-4B1C-8F7F-3B5A9EDC7661}"/>
          </ac:picMkLst>
        </pc:picChg>
        <pc:picChg chg="add mod">
          <ac:chgData name="Kitazawa Masakiyo" userId="2bf3742da7ad8ecb" providerId="LiveId" clId="{E22EE4A0-DFAE-470F-82A3-F7AF9FB1BB60}" dt="2022-02-16T07:45:48.799" v="5009"/>
          <ac:picMkLst>
            <pc:docMk/>
            <pc:sldMk cId="2319116768" sldId="388"/>
            <ac:picMk id="6" creationId="{B5D11127-F0F3-4EA2-A924-4A2390AB7620}"/>
          </ac:picMkLst>
        </pc:picChg>
        <pc:picChg chg="add del mod">
          <ac:chgData name="Kitazawa Masakiyo" userId="2bf3742da7ad8ecb" providerId="LiveId" clId="{E22EE4A0-DFAE-470F-82A3-F7AF9FB1BB60}" dt="2022-02-16T00:56:53.799" v="2928"/>
          <ac:picMkLst>
            <pc:docMk/>
            <pc:sldMk cId="2319116768" sldId="388"/>
            <ac:picMk id="8" creationId="{6A2A35A7-A0B6-4BC8-991F-81D5431CD8B1}"/>
          </ac:picMkLst>
        </pc:picChg>
        <pc:picChg chg="add del mod">
          <ac:chgData name="Kitazawa Masakiyo" userId="2bf3742da7ad8ecb" providerId="LiveId" clId="{E22EE4A0-DFAE-470F-82A3-F7AF9FB1BB60}" dt="2022-02-16T00:57:21.973" v="2940"/>
          <ac:picMkLst>
            <pc:docMk/>
            <pc:sldMk cId="2319116768" sldId="388"/>
            <ac:picMk id="10" creationId="{17B8A4ED-27F3-4697-AD63-3B2444C40E7A}"/>
          </ac:picMkLst>
        </pc:picChg>
        <pc:picChg chg="add del mod">
          <ac:chgData name="Kitazawa Masakiyo" userId="2bf3742da7ad8ecb" providerId="LiveId" clId="{E22EE4A0-DFAE-470F-82A3-F7AF9FB1BB60}" dt="2022-02-16T07:45:48.800" v="5011"/>
          <ac:picMkLst>
            <pc:docMk/>
            <pc:sldMk cId="2319116768" sldId="388"/>
            <ac:picMk id="12" creationId="{E6ABE467-BCCA-4F04-8F79-58153F373D0B}"/>
          </ac:picMkLst>
        </pc:picChg>
        <pc:picChg chg="add del mod">
          <ac:chgData name="Kitazawa Masakiyo" userId="2bf3742da7ad8ecb" providerId="LiveId" clId="{E22EE4A0-DFAE-470F-82A3-F7AF9FB1BB60}" dt="2022-02-16T01:01:18.287" v="3210"/>
          <ac:picMkLst>
            <pc:docMk/>
            <pc:sldMk cId="2319116768" sldId="388"/>
            <ac:picMk id="15" creationId="{1D9A851F-9D8B-44D7-BF06-BE5CD5356038}"/>
          </ac:picMkLst>
        </pc:picChg>
        <pc:picChg chg="add mod">
          <ac:chgData name="Kitazawa Masakiyo" userId="2bf3742da7ad8ecb" providerId="LiveId" clId="{E22EE4A0-DFAE-470F-82A3-F7AF9FB1BB60}" dt="2022-02-16T01:01:41.521" v="3214" actId="1076"/>
          <ac:picMkLst>
            <pc:docMk/>
            <pc:sldMk cId="2319116768" sldId="388"/>
            <ac:picMk id="17" creationId="{69F46936-28FD-4138-A3E8-CCDA90408D66}"/>
          </ac:picMkLst>
        </pc:picChg>
        <pc:picChg chg="add mod modCrop">
          <ac:chgData name="Kitazawa Masakiyo" userId="2bf3742da7ad8ecb" providerId="LiveId" clId="{E22EE4A0-DFAE-470F-82A3-F7AF9FB1BB60}" dt="2022-02-16T01:06:51.385" v="3306" actId="1037"/>
          <ac:picMkLst>
            <pc:docMk/>
            <pc:sldMk cId="2319116768" sldId="388"/>
            <ac:picMk id="20" creationId="{3F46DA13-B072-40CA-9362-1F01C69E2895}"/>
          </ac:picMkLst>
        </pc:picChg>
      </pc:sldChg>
      <pc:sldChg chg="addSp delSp modSp new mod ord">
        <pc:chgData name="Kitazawa Masakiyo" userId="2bf3742da7ad8ecb" providerId="LiveId" clId="{E22EE4A0-DFAE-470F-82A3-F7AF9FB1BB60}" dt="2022-02-16T05:20:10.074" v="4731"/>
        <pc:sldMkLst>
          <pc:docMk/>
          <pc:sldMk cId="457795345" sldId="389"/>
        </pc:sldMkLst>
        <pc:spChg chg="del">
          <ac:chgData name="Kitazawa Masakiyo" userId="2bf3742da7ad8ecb" providerId="LiveId" clId="{E22EE4A0-DFAE-470F-82A3-F7AF9FB1BB60}" dt="2022-02-16T04:48:35.555" v="4592" actId="478"/>
          <ac:spMkLst>
            <pc:docMk/>
            <pc:sldMk cId="457795345" sldId="389"/>
            <ac:spMk id="2" creationId="{E3A6B283-DED2-4281-B849-C2D3B7CB2DEE}"/>
          </ac:spMkLst>
        </pc:spChg>
        <pc:spChg chg="del">
          <ac:chgData name="Kitazawa Masakiyo" userId="2bf3742da7ad8ecb" providerId="LiveId" clId="{E22EE4A0-DFAE-470F-82A3-F7AF9FB1BB60}" dt="2022-02-16T04:48:31.998" v="4591" actId="478"/>
          <ac:spMkLst>
            <pc:docMk/>
            <pc:sldMk cId="457795345" sldId="389"/>
            <ac:spMk id="3" creationId="{2E5ECFFF-30AC-4414-9E08-C180F60F2449}"/>
          </ac:spMkLst>
        </pc:spChg>
        <pc:spChg chg="add mod">
          <ac:chgData name="Kitazawa Masakiyo" userId="2bf3742da7ad8ecb" providerId="LiveId" clId="{E22EE4A0-DFAE-470F-82A3-F7AF9FB1BB60}" dt="2022-02-16T04:49:16.164" v="4600" actId="404"/>
          <ac:spMkLst>
            <pc:docMk/>
            <pc:sldMk cId="457795345" sldId="389"/>
            <ac:spMk id="4" creationId="{4ACC7B1A-3664-43EC-BF9E-9FC99F2C9FCB}"/>
          </ac:spMkLst>
        </pc:spChg>
        <pc:spChg chg="add mod">
          <ac:chgData name="Kitazawa Masakiyo" userId="2bf3742da7ad8ecb" providerId="LiveId" clId="{E22EE4A0-DFAE-470F-82A3-F7AF9FB1BB60}" dt="2022-02-16T04:48:52.659" v="4596" actId="1076"/>
          <ac:spMkLst>
            <pc:docMk/>
            <pc:sldMk cId="457795345" sldId="389"/>
            <ac:spMk id="5" creationId="{A85CB62E-8D2E-4440-AD13-5E3F8549B72B}"/>
          </ac:spMkLst>
        </pc:spChg>
        <pc:spChg chg="add del mod">
          <ac:chgData name="Kitazawa Masakiyo" userId="2bf3742da7ad8ecb" providerId="LiveId" clId="{E22EE4A0-DFAE-470F-82A3-F7AF9FB1BB60}" dt="2022-02-16T04:50:02.905" v="4620" actId="21"/>
          <ac:spMkLst>
            <pc:docMk/>
            <pc:sldMk cId="457795345" sldId="389"/>
            <ac:spMk id="6" creationId="{4A49A182-A191-4410-B05A-31A05FCB9FD3}"/>
          </ac:spMkLst>
        </pc:spChg>
        <pc:spChg chg="add mod">
          <ac:chgData name="Kitazawa Masakiyo" userId="2bf3742da7ad8ecb" providerId="LiveId" clId="{E22EE4A0-DFAE-470F-82A3-F7AF9FB1BB60}" dt="2022-02-16T04:50:14.077" v="4629" actId="20577"/>
          <ac:spMkLst>
            <pc:docMk/>
            <pc:sldMk cId="457795345" sldId="389"/>
            <ac:spMk id="7" creationId="{F3D8FCCA-EF89-4DE8-A96F-0EDC8B2DFD54}"/>
          </ac:spMkLst>
        </pc:spChg>
        <pc:spChg chg="add mod ord">
          <ac:chgData name="Kitazawa Masakiyo" userId="2bf3742da7ad8ecb" providerId="LiveId" clId="{E22EE4A0-DFAE-470F-82A3-F7AF9FB1BB60}" dt="2022-02-16T04:53:46.682" v="4642" actId="14100"/>
          <ac:spMkLst>
            <pc:docMk/>
            <pc:sldMk cId="457795345" sldId="389"/>
            <ac:spMk id="8" creationId="{6B06877B-5C30-4681-A999-3CF050015300}"/>
          </ac:spMkLst>
        </pc:spChg>
      </pc:sldChg>
      <pc:sldChg chg="delSp del mod">
        <pc:chgData name="Kitazawa Masakiyo" userId="2bf3742da7ad8ecb" providerId="LiveId" clId="{E22EE4A0-DFAE-470F-82A3-F7AF9FB1BB60}" dt="2022-02-16T04:16:16.353" v="4444" actId="2696"/>
        <pc:sldMkLst>
          <pc:docMk/>
          <pc:sldMk cId="4289587073" sldId="389"/>
        </pc:sldMkLst>
        <pc:picChg chg="del">
          <ac:chgData name="Kitazawa Masakiyo" userId="2bf3742da7ad8ecb" providerId="LiveId" clId="{E22EE4A0-DFAE-470F-82A3-F7AF9FB1BB60}" dt="2022-02-16T04:12:35.584" v="4329" actId="478"/>
          <ac:picMkLst>
            <pc:docMk/>
            <pc:sldMk cId="4289587073" sldId="389"/>
            <ac:picMk id="4" creationId="{E781DE94-53A9-4948-826C-C9E47D17CFF1}"/>
          </ac:picMkLst>
        </pc:picChg>
      </pc:sldChg>
      <pc:sldChg chg="modSp mod modAnim">
        <pc:chgData name="Kitazawa Masakiyo" userId="2bf3742da7ad8ecb" providerId="LiveId" clId="{E22EE4A0-DFAE-470F-82A3-F7AF9FB1BB60}" dt="2022-02-16T05:19:09.290" v="4729"/>
        <pc:sldMkLst>
          <pc:docMk/>
          <pc:sldMk cId="336021992" sldId="390"/>
        </pc:sldMkLst>
        <pc:spChg chg="mod">
          <ac:chgData name="Kitazawa Masakiyo" userId="2bf3742da7ad8ecb" providerId="LiveId" clId="{E22EE4A0-DFAE-470F-82A3-F7AF9FB1BB60}" dt="2022-02-16T04:54:09.079" v="4646" actId="1076"/>
          <ac:spMkLst>
            <pc:docMk/>
            <pc:sldMk cId="336021992" sldId="390"/>
            <ac:spMk id="4" creationId="{4ACC7B1A-3664-43EC-BF9E-9FC99F2C9FCB}"/>
          </ac:spMkLst>
        </pc:spChg>
        <pc:spChg chg="mod">
          <ac:chgData name="Kitazawa Masakiyo" userId="2bf3742da7ad8ecb" providerId="LiveId" clId="{E22EE4A0-DFAE-470F-82A3-F7AF9FB1BB60}" dt="2022-02-16T04:54:31.595" v="4649" actId="14100"/>
          <ac:spMkLst>
            <pc:docMk/>
            <pc:sldMk cId="336021992" sldId="390"/>
            <ac:spMk id="8" creationId="{6B06877B-5C30-4681-A999-3CF050015300}"/>
          </ac:spMkLst>
        </pc:spChg>
      </pc:sldChg>
      <pc:sldMasterChg chg="del delSldLayout">
        <pc:chgData name="Kitazawa Masakiyo" userId="2bf3742da7ad8ecb" providerId="LiveId" clId="{E22EE4A0-DFAE-470F-82A3-F7AF9FB1BB60}" dt="2022-02-15T14:25:38.098" v="236" actId="2696"/>
        <pc:sldMasterMkLst>
          <pc:docMk/>
          <pc:sldMasterMk cId="3237657332" sldId="2147483978"/>
        </pc:sldMasterMkLst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214174300" sldId="2147483979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058205460" sldId="2147483980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237056261" sldId="2147483981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476818999" sldId="2147483982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97210505" sldId="2147483983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619572844" sldId="2147483984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680618355" sldId="2147483985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649181517" sldId="2147483986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997702925" sldId="2147483987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563942982" sldId="2147483988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910149097" sldId="2147483989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726321851" sldId="2147483990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472857124" sldId="2147483991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3813894188" sldId="2147483992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1352526508" sldId="2147483993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575553817" sldId="2147483994"/>
          </pc:sldLayoutMkLst>
        </pc:sldLayoutChg>
        <pc:sldLayoutChg chg="del">
          <pc:chgData name="Kitazawa Masakiyo" userId="2bf3742da7ad8ecb" providerId="LiveId" clId="{E22EE4A0-DFAE-470F-82A3-F7AF9FB1BB60}" dt="2022-02-15T14:25:38.098" v="236" actId="2696"/>
          <pc:sldLayoutMkLst>
            <pc:docMk/>
            <pc:sldMasterMk cId="3237657332" sldId="2147483978"/>
            <pc:sldLayoutMk cId="2069775906" sldId="21474839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Sheet2!$B$1:$B$21</c:f>
              <c:numCache>
                <c:formatCode>General</c:formatCode>
                <c:ptCount val="21"/>
                <c:pt idx="3">
                  <c:v>134.01499999999999</c:v>
                </c:pt>
                <c:pt idx="4">
                  <c:v>91.44</c:v>
                </c:pt>
                <c:pt idx="5">
                  <c:v>59.375</c:v>
                </c:pt>
                <c:pt idx="6">
                  <c:v>35.840000000000003</c:v>
                </c:pt>
                <c:pt idx="7">
                  <c:v>19.215</c:v>
                </c:pt>
                <c:pt idx="8">
                  <c:v>8.24</c:v>
                </c:pt>
                <c:pt idx="9">
                  <c:v>2.0150000000000001</c:v>
                </c:pt>
                <c:pt idx="10">
                  <c:v>0</c:v>
                </c:pt>
                <c:pt idx="11">
                  <c:v>2.0150000000000001</c:v>
                </c:pt>
                <c:pt idx="12">
                  <c:v>8.24</c:v>
                </c:pt>
                <c:pt idx="13">
                  <c:v>19.215</c:v>
                </c:pt>
                <c:pt idx="14">
                  <c:v>35.840000000000003</c:v>
                </c:pt>
                <c:pt idx="15">
                  <c:v>59.375</c:v>
                </c:pt>
                <c:pt idx="16">
                  <c:v>91.44</c:v>
                </c:pt>
                <c:pt idx="17">
                  <c:v>134.01499999999999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9B-4295-B9AA-BB11C7086044}"/>
            </c:ext>
          </c:extLst>
        </c:ser>
        <c:ser>
          <c:idx val="2"/>
          <c:order val="1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Sheet2!$C$1:$C$21</c:f>
              <c:numCache>
                <c:formatCode>General</c:formatCode>
                <c:ptCount val="21"/>
                <c:pt idx="1">
                  <c:v>98.414999999999992</c:v>
                </c:pt>
                <c:pt idx="2">
                  <c:v>61.44</c:v>
                </c:pt>
                <c:pt idx="3">
                  <c:v>36.015000000000001</c:v>
                </c:pt>
                <c:pt idx="4">
                  <c:v>19.439999999999998</c:v>
                </c:pt>
                <c:pt idx="5">
                  <c:v>9.375</c:v>
                </c:pt>
                <c:pt idx="6">
                  <c:v>3.84</c:v>
                </c:pt>
                <c:pt idx="7">
                  <c:v>1.2149999999999999</c:v>
                </c:pt>
                <c:pt idx="8">
                  <c:v>0.24</c:v>
                </c:pt>
                <c:pt idx="9">
                  <c:v>1.4999999999999999E-2</c:v>
                </c:pt>
                <c:pt idx="10">
                  <c:v>0</c:v>
                </c:pt>
                <c:pt idx="11">
                  <c:v>1.4999999999999999E-2</c:v>
                </c:pt>
                <c:pt idx="12">
                  <c:v>0.24</c:v>
                </c:pt>
                <c:pt idx="13">
                  <c:v>1.2149999999999999</c:v>
                </c:pt>
                <c:pt idx="14">
                  <c:v>3.84</c:v>
                </c:pt>
                <c:pt idx="15">
                  <c:v>9.375</c:v>
                </c:pt>
                <c:pt idx="16">
                  <c:v>19.439999999999998</c:v>
                </c:pt>
                <c:pt idx="17">
                  <c:v>36.015000000000001</c:v>
                </c:pt>
                <c:pt idx="18">
                  <c:v>61.44</c:v>
                </c:pt>
                <c:pt idx="19">
                  <c:v>98.414999999999992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9B-4295-B9AA-BB11C7086044}"/>
            </c:ext>
          </c:extLst>
        </c:ser>
        <c:ser>
          <c:idx val="3"/>
          <c:order val="2"/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Sheet2!$D$1:$D$21</c:f>
              <c:numCache>
                <c:formatCode>General</c:formatCode>
                <c:ptCount val="21"/>
                <c:pt idx="0">
                  <c:v>50</c:v>
                </c:pt>
                <c:pt idx="1">
                  <c:v>17.414999999999992</c:v>
                </c:pt>
                <c:pt idx="2">
                  <c:v>-2.5600000000000023</c:v>
                </c:pt>
                <c:pt idx="3">
                  <c:v>-12.984999999999999</c:v>
                </c:pt>
                <c:pt idx="4">
                  <c:v>-16.560000000000002</c:v>
                </c:pt>
                <c:pt idx="5">
                  <c:v>-15.625</c:v>
                </c:pt>
                <c:pt idx="6">
                  <c:v>-12.16</c:v>
                </c:pt>
                <c:pt idx="7">
                  <c:v>-7.7850000000000001</c:v>
                </c:pt>
                <c:pt idx="8">
                  <c:v>-3.76</c:v>
                </c:pt>
                <c:pt idx="9">
                  <c:v>-0.98499999999999999</c:v>
                </c:pt>
                <c:pt idx="10">
                  <c:v>0</c:v>
                </c:pt>
                <c:pt idx="11">
                  <c:v>-0.98499999999999999</c:v>
                </c:pt>
                <c:pt idx="12">
                  <c:v>-3.76</c:v>
                </c:pt>
                <c:pt idx="13">
                  <c:v>-7.7850000000000001</c:v>
                </c:pt>
                <c:pt idx="14">
                  <c:v>-12.16</c:v>
                </c:pt>
                <c:pt idx="15">
                  <c:v>-15.625</c:v>
                </c:pt>
                <c:pt idx="16">
                  <c:v>-16.560000000000002</c:v>
                </c:pt>
                <c:pt idx="17">
                  <c:v>-12.984999999999999</c:v>
                </c:pt>
                <c:pt idx="18">
                  <c:v>-2.5600000000000023</c:v>
                </c:pt>
                <c:pt idx="19">
                  <c:v>17.414999999999992</c:v>
                </c:pt>
                <c:pt idx="20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9B-4295-B9AA-BB11C7086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878544"/>
        <c:axId val="1060878960"/>
      </c:lineChart>
      <c:catAx>
        <c:axId val="10608785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0878960"/>
        <c:crosses val="autoZero"/>
        <c:auto val="1"/>
        <c:lblAlgn val="ctr"/>
        <c:lblOffset val="100"/>
        <c:noMultiLvlLbl val="0"/>
      </c:catAx>
      <c:valAx>
        <c:axId val="106087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087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2022/2/16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757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44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832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825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21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9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03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5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0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752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865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9863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09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939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48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859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7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2022/2/16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emf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3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chart" Target="../charts/chart1.xml"/><Relationship Id="rId7" Type="http://schemas.openxmlformats.org/officeDocument/2006/relationships/image" Target="../media/image57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emf"/><Relationship Id="rId7" Type="http://schemas.openxmlformats.org/officeDocument/2006/relationships/image" Target="../media/image73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8.png"/><Relationship Id="rId5" Type="http://schemas.openxmlformats.org/officeDocument/2006/relationships/image" Target="../media/image71.emf"/><Relationship Id="rId10" Type="http://schemas.openxmlformats.org/officeDocument/2006/relationships/image" Target="../media/image76.png"/><Relationship Id="rId4" Type="http://schemas.openxmlformats.org/officeDocument/2006/relationships/image" Target="../media/image70.emf"/><Relationship Id="rId9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3.jpeg"/><Relationship Id="rId7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2040482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8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High-Density Physics</a:t>
            </a:r>
            <a:br>
              <a:rPr kumimoji="1" lang="en-US" altLang="ja-JP" sz="48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</a:br>
            <a:r>
              <a:rPr kumimoji="1" lang="en-US" altLang="ja-JP" sz="4800" dirty="0">
                <a:latin typeface="A P-OTF 新ゴ Pr6N B" panose="020B0700000000000000" pitchFamily="34" charset="-128"/>
                <a:ea typeface="A P-OTF 新ゴ Pr6N B" panose="020B0700000000000000" pitchFamily="34" charset="-128"/>
              </a:rPr>
              <a:t>at J-PARC</a:t>
            </a:r>
            <a:endParaRPr kumimoji="1" lang="ja-JP" altLang="en-US" sz="4800" dirty="0">
              <a:latin typeface="A P-OTF 新ゴ Pr6N B" panose="020B0700000000000000" pitchFamily="34" charset="-128"/>
              <a:ea typeface="A P-OTF 新ゴ Pr6N B" panose="020B0700000000000000" pitchFamily="34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52068" y="4112133"/>
            <a:ext cx="3443570" cy="970522"/>
          </a:xfr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err="1">
                <a:solidFill>
                  <a:schemeClr val="tx1"/>
                </a:solidFill>
              </a:rPr>
              <a:t>Masakiyo</a:t>
            </a:r>
            <a:r>
              <a:rPr lang="en-US" altLang="ja-JP" sz="3200" dirty="0">
                <a:solidFill>
                  <a:schemeClr val="tx1"/>
                </a:solidFill>
              </a:rPr>
              <a:t> Kitazawa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68445" y="5797713"/>
            <a:ext cx="5007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ja-JP" sz="2000" dirty="0"/>
              <a:t>2nd J-PARC HEF-ex WS, Online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,  2022/Feb./16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8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781DE94-53A9-4948-826C-C9E47D17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7" y="1362823"/>
            <a:ext cx="4745620" cy="4006458"/>
          </a:xfrm>
          <a:prstGeom prst="rect">
            <a:avLst/>
          </a:prstGeom>
        </p:spPr>
      </p:pic>
      <p:sp>
        <p:nvSpPr>
          <p:cNvPr id="19" name="下矢印 25">
            <a:extLst>
              <a:ext uri="{FF2B5EF4-FFF2-40B4-BE49-F238E27FC236}">
                <a16:creationId xmlns:a16="http://schemas.microsoft.com/office/drawing/2014/main" id="{DCA543BB-4EB6-464D-9188-ECC5E0216357}"/>
              </a:ext>
            </a:extLst>
          </p:cNvPr>
          <p:cNvSpPr/>
          <p:nvPr/>
        </p:nvSpPr>
        <p:spPr>
          <a:xfrm>
            <a:off x="5903460" y="2755400"/>
            <a:ext cx="1909687" cy="47937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5142616" y="3782840"/>
            <a:ext cx="3687009" cy="1264299"/>
          </a:xfrm>
          <a:prstGeom prst="roundRect">
            <a:avLst/>
          </a:prstGeom>
          <a:solidFill>
            <a:srgbClr val="26849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Collision Rate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062842" y="3894842"/>
            <a:ext cx="649643" cy="395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88866" y="3696879"/>
            <a:ext cx="1026055" cy="3959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6483" y="1362823"/>
            <a:ext cx="42001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High-luminosity X Fixed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World highest rate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Hz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727" y="3234779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5-order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higher than AGS,SPS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210" y="3980803"/>
            <a:ext cx="140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AGS,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 year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2586" y="3980803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 min.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18763" y="41346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＝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05866" y="5193918"/>
            <a:ext cx="3669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High-statistical exp.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event selections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correlations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search of rare events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0" name="下矢印 25">
            <a:extLst>
              <a:ext uri="{FF2B5EF4-FFF2-40B4-BE49-F238E27FC236}">
                <a16:creationId xmlns:a16="http://schemas.microsoft.com/office/drawing/2014/main" id="{99C849C9-8027-4BF7-9C12-C2DBB33BF9BC}"/>
              </a:ext>
            </a:extLst>
          </p:cNvPr>
          <p:cNvSpPr/>
          <p:nvPr/>
        </p:nvSpPr>
        <p:spPr>
          <a:xfrm rot="16200000">
            <a:off x="4242728" y="5519802"/>
            <a:ext cx="1153004" cy="942586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84FB246B-0520-42C5-B900-9D179F42761B}"/>
              </a:ext>
            </a:extLst>
          </p:cNvPr>
          <p:cNvSpPr/>
          <p:nvPr/>
        </p:nvSpPr>
        <p:spPr>
          <a:xfrm>
            <a:off x="860961" y="1927894"/>
            <a:ext cx="552203" cy="227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A36C6F5-AEC0-441F-8F7B-C4B001130F4B}"/>
              </a:ext>
            </a:extLst>
          </p:cNvPr>
          <p:cNvSpPr txBox="1"/>
          <p:nvPr/>
        </p:nvSpPr>
        <p:spPr>
          <a:xfrm>
            <a:off x="738886" y="1452906"/>
            <a:ext cx="1208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J-PARC-HI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BD308A-ECDE-47D8-8B6A-40B196A871BB}"/>
              </a:ext>
            </a:extLst>
          </p:cNvPr>
          <p:cNvSpPr txBox="1"/>
          <p:nvPr/>
        </p:nvSpPr>
        <p:spPr>
          <a:xfrm>
            <a:off x="67351" y="5363129"/>
            <a:ext cx="295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Galatyuk</a:t>
            </a:r>
            <a:r>
              <a:rPr kumimoji="1" lang="en-US" altLang="ja-JP" dirty="0"/>
              <a:t>, NPA982,163 (2019)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7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Various Observables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121" y="1458219"/>
            <a:ext cx="5351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Flow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err="1">
                <a:solidFill>
                  <a:srgbClr val="FFFF00"/>
                </a:solidFill>
              </a:rPr>
              <a:t>Dilepton</a:t>
            </a:r>
            <a:r>
              <a:rPr lang="en-US" altLang="ja-JP" sz="2400" dirty="0">
                <a:solidFill>
                  <a:srgbClr val="FFFF00"/>
                </a:solidFill>
              </a:rPr>
              <a:t> / photon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solidFill>
                  <a:srgbClr val="FFFF00"/>
                </a:solidFill>
              </a:rPr>
              <a:t>Fluctuations, higher-order </a:t>
            </a:r>
            <a:r>
              <a:rPr kumimoji="1" lang="en-US" altLang="ja-JP" sz="2400" dirty="0" err="1">
                <a:solidFill>
                  <a:srgbClr val="FFFF00"/>
                </a:solidFill>
              </a:rPr>
              <a:t>cumulants</a:t>
            </a:r>
            <a:endParaRPr kumimoji="1" lang="en-US" altLang="ja-JP" sz="2400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>
                <a:latin typeface="Symbol" panose="05050102010706020507" pitchFamily="18" charset="2"/>
              </a:rPr>
              <a:t>X, W, </a:t>
            </a:r>
            <a:r>
              <a:rPr lang="en-US" altLang="ja-JP" sz="2400" dirty="0"/>
              <a:t>…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Sophisticated event selections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Various correlations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28" y="1911052"/>
            <a:ext cx="2679494" cy="20225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28" y="4068468"/>
            <a:ext cx="2679494" cy="25356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58" y="4068467"/>
            <a:ext cx="3412672" cy="2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B06877B-5C30-4681-A999-3CF050015300}"/>
              </a:ext>
            </a:extLst>
          </p:cNvPr>
          <p:cNvSpPr/>
          <p:nvPr/>
        </p:nvSpPr>
        <p:spPr>
          <a:xfrm>
            <a:off x="528451" y="1531917"/>
            <a:ext cx="7730837" cy="1543793"/>
          </a:xfrm>
          <a:prstGeom prst="roundRect">
            <a:avLst/>
          </a:prstGeom>
          <a:solidFill>
            <a:srgbClr val="FFFFFF">
              <a:alpha val="1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CC7B1A-3664-43EC-BF9E-9FC99F2C9FCB}"/>
              </a:ext>
            </a:extLst>
          </p:cNvPr>
          <p:cNvSpPr txBox="1"/>
          <p:nvPr/>
        </p:nvSpPr>
        <p:spPr>
          <a:xfrm>
            <a:off x="756473" y="1637394"/>
            <a:ext cx="758573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/>
              <a:t>1. </a:t>
            </a:r>
            <a:r>
              <a:rPr kumimoji="1" lang="en-US" altLang="ja-JP" sz="3600" dirty="0"/>
              <a:t>Search for </a:t>
            </a:r>
            <a:r>
              <a:rPr kumimoji="1" lang="en-US" altLang="ja-JP" sz="4000" b="1" dirty="0"/>
              <a:t>QCD Critical Point</a:t>
            </a:r>
          </a:p>
          <a:p>
            <a:pPr algn="l"/>
            <a:r>
              <a:rPr lang="en-US" altLang="ja-JP" sz="3600" dirty="0"/>
              <a:t>	</a:t>
            </a:r>
            <a:r>
              <a:rPr lang="en-US" altLang="ja-JP" sz="3200" dirty="0"/>
              <a:t>using fluctuation observables</a:t>
            </a:r>
          </a:p>
          <a:p>
            <a:pPr algn="l"/>
            <a:endParaRPr kumimoji="1" lang="en-US" altLang="ja-JP" sz="3600" dirty="0"/>
          </a:p>
          <a:p>
            <a:pPr algn="l"/>
            <a:r>
              <a:rPr lang="en-US" altLang="ja-JP" sz="4000" dirty="0"/>
              <a:t>2. </a:t>
            </a:r>
            <a:r>
              <a:rPr lang="en-US" altLang="ja-JP" sz="3600" dirty="0"/>
              <a:t>Search for </a:t>
            </a:r>
            <a:r>
              <a:rPr lang="en-US" altLang="ja-JP" sz="4000" b="1" dirty="0"/>
              <a:t>CSC Phase Transition</a:t>
            </a:r>
          </a:p>
          <a:p>
            <a:pPr algn="l"/>
            <a:r>
              <a:rPr kumimoji="1" lang="en-US" altLang="ja-JP" sz="3600" dirty="0"/>
              <a:t>	</a:t>
            </a:r>
            <a:r>
              <a:rPr kumimoji="1" lang="en-US" altLang="ja-JP" sz="3200" dirty="0"/>
              <a:t>using dilepton production rates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5CB62E-8D2E-4440-AD13-5E3F8549B72B}"/>
              </a:ext>
            </a:extLst>
          </p:cNvPr>
          <p:cNvSpPr txBox="1"/>
          <p:nvPr/>
        </p:nvSpPr>
        <p:spPr>
          <a:xfrm>
            <a:off x="3394920" y="4547364"/>
            <a:ext cx="4721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000" dirty="0"/>
              <a:t>Nishimura, MK, </a:t>
            </a:r>
            <a:r>
              <a:rPr kumimoji="1" lang="en-US" altLang="ja-JP" sz="2000" dirty="0" err="1"/>
              <a:t>Kunihiro</a:t>
            </a:r>
            <a:r>
              <a:rPr kumimoji="1" lang="en-US" altLang="ja-JP" sz="2000" dirty="0"/>
              <a:t>, arXiv:2201.01963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3D8FCCA-EF89-4DE8-A96F-0EDC8B2D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2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9390" y="112930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20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259202" y="567021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81627" y="3439684"/>
            <a:ext cx="4670869" cy="22002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23718" y="1458219"/>
            <a:ext cx="4168201" cy="143134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Non-Gaussian </a:t>
            </a:r>
            <a:r>
              <a:rPr kumimoji="1" lang="en-US" altLang="ja-JP" dirty="0" err="1"/>
              <a:t>Cumulants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256635" y="1259367"/>
            <a:ext cx="3575011" cy="253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364287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650" y="1658433"/>
            <a:ext cx="354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Gaussian fluctuations</a:t>
            </a:r>
          </a:p>
          <a:p>
            <a:r>
              <a:rPr lang="en-US" altLang="ja-JP" sz="2800" dirty="0"/>
              <a:t>diverge at the QCD-CP</a:t>
            </a:r>
            <a:endParaRPr kumimoji="1"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2423266" y="4679017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1058" y="4899261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896511" y="5114090"/>
            <a:ext cx="4105024" cy="1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974145" y="3957658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902137" y="4251964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918929" y="389908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4732" y="3616083"/>
            <a:ext cx="45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H</a:t>
            </a:r>
            <a:r>
              <a:rPr kumimoji="1" lang="en-US" altLang="ja-JP" sz="2400" dirty="0"/>
              <a:t>igher order </a:t>
            </a:r>
            <a:r>
              <a:rPr kumimoji="1" lang="en-US" altLang="ja-JP" sz="2400" dirty="0" err="1"/>
              <a:t>cumulants</a:t>
            </a:r>
            <a:r>
              <a:rPr kumimoji="1" lang="en-US" altLang="ja-JP" sz="2400" dirty="0"/>
              <a:t> change sign at the phase boundary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4080" y="559535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/>
              <a:t>Asakawa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Ejiri</a:t>
            </a:r>
            <a:r>
              <a:rPr kumimoji="1" lang="en-US" altLang="ja-JP" dirty="0"/>
              <a:t>, MK, 2009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" y="4679017"/>
            <a:ext cx="2704417" cy="8176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62" y="5321018"/>
            <a:ext cx="251520" cy="29809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4000" y="6222658"/>
            <a:ext cx="8335838" cy="461665"/>
            <a:chOff x="179512" y="6001750"/>
            <a:chExt cx="833583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79512" y="6001750"/>
              <a:ext cx="6481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Steeper</a:t>
              </a:r>
              <a:r>
                <a:rPr kumimoji="1" lang="en-US" altLang="ja-JP" sz="2400" dirty="0"/>
                <a:t> divergence </a:t>
              </a:r>
              <a:r>
                <a:rPr lang="en-US" altLang="ja-JP" sz="2400" dirty="0"/>
                <a:t>for h</a:t>
              </a:r>
              <a:r>
                <a:rPr kumimoji="1" lang="en-US" altLang="ja-JP" sz="2400" dirty="0"/>
                <a:t>igher-order </a:t>
              </a:r>
              <a:r>
                <a:rPr kumimoji="1" lang="en-US" altLang="ja-JP" sz="2400" dirty="0" err="1"/>
                <a:t>cumulants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24026" y="6067911"/>
              <a:ext cx="1791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/>
                <a:t>Stephanov</a:t>
              </a:r>
              <a:r>
                <a:rPr kumimoji="1" lang="en-US" altLang="ja-JP" dirty="0"/>
                <a:t>, 2009</a:t>
              </a:r>
              <a:endParaRPr kumimoji="1" lang="ja-JP" altLang="en-US" dirty="0"/>
            </a:p>
          </p:txBody>
        </p:sp>
      </p:grpSp>
      <p:sp>
        <p:nvSpPr>
          <p:cNvPr id="26" name="下矢印 25"/>
          <p:cNvSpPr/>
          <p:nvPr/>
        </p:nvSpPr>
        <p:spPr>
          <a:xfrm>
            <a:off x="1352974" y="2941244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\end{align*}&lt;/body&gt;&#10;  &lt;fcolor&gt;FFFFCCFF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5271720"/>
            <a:ext cx="824517" cy="38477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B0F0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7" y="4361789"/>
            <a:ext cx="824517" cy="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2528" y="5505601"/>
            <a:ext cx="8776432" cy="1264176"/>
          </a:xfrm>
          <a:prstGeom prst="roundRect">
            <a:avLst>
              <a:gd name="adj" fmla="val 1571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Experimental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30" y="1304114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5769" y="1654644"/>
            <a:ext cx="1823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269" y="5610187"/>
            <a:ext cx="475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Enhancement &amp; Suppression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 </a:t>
            </a:r>
            <a:r>
              <a:rPr lang="en-US" altLang="ja-JP" sz="2800" dirty="0">
                <a:latin typeface="+mj-lt"/>
                <a:ea typeface="ＭＳ Ｐゴシック"/>
              </a:rPr>
              <a:t>of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 non-Gaussian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cumulants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8" y="4249456"/>
            <a:ext cx="792088" cy="419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0" y="2362530"/>
            <a:ext cx="792088" cy="4208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20431496">
            <a:off x="5152746" y="128740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Enhancement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705120" y="3726237"/>
            <a:ext cx="669630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212624">
            <a:off x="5151764" y="3094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Suppression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4705120" y="1622254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014198" y="2866875"/>
            <a:ext cx="823592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4643" y="5614428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Have we observed</a:t>
            </a:r>
          </a:p>
          <a:p>
            <a:r>
              <a:rPr lang="en-US" altLang="ja-JP" sz="2800" dirty="0"/>
              <a:t>QCD critical point?</a:t>
            </a:r>
            <a:endParaRPr kumimoji="1" lang="ja-JP" altLang="en-US" sz="2800" dirty="0"/>
          </a:p>
        </p:txBody>
      </p:sp>
      <p:sp>
        <p:nvSpPr>
          <p:cNvPr id="15" name="下矢印 14"/>
          <p:cNvSpPr/>
          <p:nvPr/>
        </p:nvSpPr>
        <p:spPr>
          <a:xfrm rot="16200000">
            <a:off x="4853757" y="5775391"/>
            <a:ext cx="931869" cy="701222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4 \rangle_c }{ \langle N_{\rm p}^2 \rangle_c }&#10;\end{align*}&lt;/body&gt;&#10;  &lt;fcolor&gt;FFFFFFFF&lt;/fcolor&gt;&#10;  &lt;bcolor&gt;FFFFFFFF&lt;/bcolor&gt;&#10;  &lt;transparent&gt;True&lt;/transparent&gt;&#10;  &lt;resolution&gt;1800&lt;/resolution&gt;&#10;  &lt;imageh&gt;664&lt;/imageh&gt;&#10;  &lt;imagew&gt;635&lt;/imagew&gt;&#10;  &lt;scale&gt;50&lt;/scale&gt;&#10;  &lt;cursor&gt;72&lt;/cursor&gt;&#10;&lt;/TeXTeX&gt;">
            <a:extLst>
              <a:ext uri="{FF2B5EF4-FFF2-40B4-BE49-F238E27FC236}">
                <a16:creationId xmlns:a16="http://schemas.microsoft.com/office/drawing/2014/main" id="{A425068F-DA45-43DF-A94D-479904E55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3" y="2164142"/>
            <a:ext cx="672042" cy="702733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 \langle N_{\rm p}^3\rangle_c }{ \langle N_{\rm p}^2 \rangle_c }&#10;\end{align*}&lt;/body&gt;&#10;  &lt;fcolor&gt;FFFFFFFF&lt;/fcolor&gt;&#10;  &lt;bcolor&gt;FFFFFFFF&lt;/bcolor&gt;&#10;  &lt;transparent&gt;True&lt;/transparent&gt;&#10;  &lt;resolution&gt;1800&lt;/resolution&gt;&#10;  &lt;imageh&gt;663&lt;/imageh&gt;&#10;  &lt;imagew&gt;635&lt;/imagew&gt;&#10;  &lt;scale&gt;50&lt;/scale&gt;&#10;  &lt;cursor&gt;42&lt;/cursor&gt;&#10;&lt;/TeXTeX&gt;">
            <a:extLst>
              <a:ext uri="{FF2B5EF4-FFF2-40B4-BE49-F238E27FC236}">
                <a16:creationId xmlns:a16="http://schemas.microsoft.com/office/drawing/2014/main" id="{8E03390F-DCCF-4257-ACAD-F90E9F1386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3" y="3834871"/>
            <a:ext cx="672042" cy="7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60820" y="1664898"/>
            <a:ext cx="3456635" cy="3260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Rapidity Window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0" y="1560062"/>
            <a:ext cx="4707867" cy="36793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2310" y="5514539"/>
            <a:ext cx="82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latin typeface="+mj-lt"/>
                <a:ea typeface="ＭＳ Ｐゴシック"/>
              </a:rPr>
              <a:t>Non-Gaussian </a:t>
            </a:r>
            <a:r>
              <a:rPr lang="en-US" altLang="ja-JP" sz="2400" dirty="0" err="1">
                <a:latin typeface="+mj-lt"/>
                <a:ea typeface="ＭＳ Ｐゴシック"/>
              </a:rPr>
              <a:t>Cumulants</a:t>
            </a:r>
            <a:r>
              <a:rPr lang="en-US" altLang="ja-JP" sz="2400" dirty="0">
                <a:latin typeface="+mj-lt"/>
                <a:ea typeface="ＭＳ Ｐゴシック"/>
              </a:rPr>
              <a:t> have been observed as a function of rapidity window </a:t>
            </a: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>
                <a:latin typeface="+mj-lt"/>
                <a:ea typeface="ＭＳ Ｐゴシック"/>
              </a:rPr>
              <a:t>y.</a:t>
            </a: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latin typeface="+mj-lt"/>
                <a:ea typeface="ＭＳ Ｐゴシック"/>
              </a:rPr>
              <a:t>Some results have non-monotonic </a:t>
            </a:r>
            <a:r>
              <a:rPr lang="en-US" altLang="ja-JP" sz="2400" dirty="0" err="1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err="1">
                <a:latin typeface="+mj-lt"/>
                <a:ea typeface="ＭＳ Ｐゴシック"/>
              </a:rPr>
              <a:t>y</a:t>
            </a:r>
            <a:r>
              <a:rPr lang="en-US" altLang="ja-JP" sz="2400" dirty="0">
                <a:latin typeface="+mj-lt"/>
                <a:ea typeface="ＭＳ Ｐゴシック"/>
              </a:rPr>
              <a:t> dependence.</a:t>
            </a:r>
            <a:endParaRPr lang="ja-JP" altLang="en-US" sz="2400" dirty="0">
              <a:latin typeface="+mj-lt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4133" y="1973465"/>
            <a:ext cx="216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+mj-lt"/>
                <a:ea typeface="ＭＳ Ｐゴシック"/>
              </a:rPr>
              <a:t>STAR Collab.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98" y="2128150"/>
            <a:ext cx="3456635" cy="26694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47" y="233160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63" y="4409815"/>
            <a:ext cx="131233" cy="117475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flipV="1">
            <a:off x="6290814" y="2128150"/>
            <a:ext cx="1550856" cy="2123934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40" y="1764312"/>
            <a:ext cx="336550" cy="238125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238852" y="2042181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Diffusion of Fluctuations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141" y="1364010"/>
            <a:ext cx="6170141" cy="577102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620153" y="4428892"/>
            <a:ext cx="2952328" cy="2160240"/>
            <a:chOff x="4637049" y="3851642"/>
            <a:chExt cx="2952328" cy="2160240"/>
          </a:xfrm>
        </p:grpSpPr>
        <p:sp>
          <p:nvSpPr>
            <p:cNvPr id="7" name="四角形吹き出し 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84831"/>
                <a:gd name="adj2" fmla="val -4418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339253" y="1802421"/>
            <a:ext cx="2952328" cy="2160240"/>
            <a:chOff x="4785434" y="1196752"/>
            <a:chExt cx="2952328" cy="2160240"/>
          </a:xfrm>
        </p:grpSpPr>
        <p:sp>
          <p:nvSpPr>
            <p:cNvPr id="24" name="四角形吹き出し 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5112"/>
                <a:gd name="adj2" fmla="val -2323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5552143" y="4241031"/>
            <a:ext cx="35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Calibri"/>
                <a:ea typeface="ＭＳ Ｐゴシック"/>
              </a:rPr>
              <a:t>Distributions in </a:t>
            </a:r>
            <a:r>
              <a:rPr lang="en-US" altLang="ja-JP" sz="2800" dirty="0" err="1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800" dirty="0" err="1">
                <a:latin typeface="Calibri"/>
                <a:ea typeface="ＭＳ Ｐゴシック"/>
              </a:rPr>
              <a:t>y</a:t>
            </a:r>
            <a:r>
              <a:rPr lang="en-US" altLang="ja-JP" sz="2800">
                <a:latin typeface="Calibri"/>
                <a:ea typeface="ＭＳ Ｐゴシック"/>
              </a:rPr>
              <a:t> in </a:t>
            </a:r>
            <a:r>
              <a:rPr lang="en-US" altLang="ja-JP" sz="2800" dirty="0">
                <a:latin typeface="Calibri"/>
                <a:ea typeface="ＭＳ Ｐゴシック"/>
              </a:rPr>
              <a:t>the final state and early stage are different due to</a:t>
            </a:r>
            <a:r>
              <a:rPr lang="ja-JP" altLang="en-US" sz="2800" dirty="0">
                <a:latin typeface="Calibri"/>
                <a:ea typeface="ＭＳ Ｐゴシック"/>
              </a:rPr>
              <a:t> </a:t>
            </a:r>
            <a:r>
              <a:rPr lang="en-US" altLang="ja-JP" sz="2800" dirty="0">
                <a:latin typeface="Calibri"/>
                <a:ea typeface="ＭＳ Ｐゴシック"/>
              </a:rPr>
              <a:t>diffusion.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69413" y="1104276"/>
            <a:ext cx="286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MK, </a:t>
            </a:r>
            <a:r>
              <a:rPr kumimoji="1" lang="en-US" altLang="ja-JP" sz="2000" dirty="0" err="1"/>
              <a:t>Ohno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Asakawa</a:t>
            </a:r>
            <a:r>
              <a:rPr kumimoji="1" lang="en-US" altLang="ja-JP" sz="2000" dirty="0"/>
              <a:t> 2014</a:t>
            </a:r>
          </a:p>
          <a:p>
            <a:pPr algn="r"/>
            <a:r>
              <a:rPr lang="en-US" altLang="ja-JP" sz="2000" dirty="0"/>
              <a:t>MK 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6361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600" dirty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Parameters</a:t>
            </a:r>
            <a:endParaRPr kumimoji="1" lang="ja-JP" altLang="en-US" sz="28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 (2014); MK (2015)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812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600" dirty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Parameters</a:t>
            </a:r>
            <a:endParaRPr kumimoji="1" lang="ja-JP" altLang="en-US" sz="2800" b="1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55" y="2105652"/>
            <a:ext cx="3960440" cy="30951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2785" y="2413437"/>
            <a:ext cx="1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+mj-lt"/>
                <a:ea typeface="ＭＳ Ｐゴシック"/>
              </a:rPr>
              <a:t>STAR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 (2014); MK (2015)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375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99DE164-13E7-432C-A4CC-433D8184A259}"/>
              </a:ext>
            </a:extLst>
          </p:cNvPr>
          <p:cNvGrpSpPr/>
          <p:nvPr/>
        </p:nvGrpSpPr>
        <p:grpSpPr>
          <a:xfrm>
            <a:off x="4572000" y="5318610"/>
            <a:ext cx="216735" cy="465582"/>
            <a:chOff x="3848427" y="5543667"/>
            <a:chExt cx="216735" cy="465582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106BD0D5-3775-4061-A217-3E8C489DE321}"/>
                </a:ext>
              </a:extLst>
            </p:cNvPr>
            <p:cNvSpPr/>
            <p:nvPr/>
          </p:nvSpPr>
          <p:spPr>
            <a:xfrm>
              <a:off x="3848427" y="5653213"/>
              <a:ext cx="216735" cy="356036"/>
            </a:xfrm>
            <a:prstGeom prst="rect">
              <a:avLst/>
            </a:prstGeom>
            <a:gradFill>
              <a:gsLst>
                <a:gs pos="0">
                  <a:srgbClr val="99CCFF"/>
                </a:gs>
                <a:gs pos="100000">
                  <a:srgbClr val="92D05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>
              <a:extLst>
                <a:ext uri="{FF2B5EF4-FFF2-40B4-BE49-F238E27FC236}">
                  <a16:creationId xmlns:a16="http://schemas.microsoft.com/office/drawing/2014/main" id="{53A502D8-5659-4E08-A494-B95AB6D6B8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6289" y="5543667"/>
              <a:ext cx="180000" cy="180000"/>
            </a:xfrm>
            <a:prstGeom prst="ellipse">
              <a:avLst/>
            </a:prstGeom>
            <a:solidFill>
              <a:sysClr val="windowText" lastClr="000000"/>
            </a:solidFill>
            <a:ln w="13970" cap="flat" cmpd="sng" algn="ctr">
              <a:noFill/>
              <a:prstDash val="solid"/>
            </a:ln>
            <a:effectLst>
              <a:glow rad="139700">
                <a:srgbClr val="6F6A7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0F8FF56-25E1-434F-9BB2-56BC2BC68868}"/>
              </a:ext>
            </a:extLst>
          </p:cNvPr>
          <p:cNvGrpSpPr/>
          <p:nvPr/>
        </p:nvGrpSpPr>
        <p:grpSpPr>
          <a:xfrm>
            <a:off x="2796962" y="5715930"/>
            <a:ext cx="1837786" cy="820321"/>
            <a:chOff x="2726470" y="5759170"/>
            <a:chExt cx="1837786" cy="820321"/>
          </a:xfrm>
        </p:grpSpPr>
        <p:sp>
          <p:nvSpPr>
            <p:cNvPr id="60" name="角丸四角形吹き出し 13">
              <a:extLst>
                <a:ext uri="{FF2B5EF4-FFF2-40B4-BE49-F238E27FC236}">
                  <a16:creationId xmlns:a16="http://schemas.microsoft.com/office/drawing/2014/main" id="{4FBF80A1-799E-44BB-A14D-3020894F6FA0}"/>
                </a:ext>
              </a:extLst>
            </p:cNvPr>
            <p:cNvSpPr/>
            <p:nvPr/>
          </p:nvSpPr>
          <p:spPr>
            <a:xfrm>
              <a:off x="2726470" y="5759170"/>
              <a:ext cx="1837786" cy="820321"/>
            </a:xfrm>
            <a:prstGeom prst="wedgeRoundRectCallout">
              <a:avLst>
                <a:gd name="adj1" fmla="val 43150"/>
                <a:gd name="adj2" fmla="val -72935"/>
                <a:gd name="adj3" fmla="val 16667"/>
              </a:avLst>
            </a:prstGeom>
            <a:solidFill>
              <a:srgbClr val="103F53">
                <a:alpha val="74902"/>
              </a:srgb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680822E-F190-4940-A6D0-63CE71A1B1F0}"/>
                </a:ext>
              </a:extLst>
            </p:cNvPr>
            <p:cNvSpPr txBox="1"/>
            <p:nvPr/>
          </p:nvSpPr>
          <p:spPr>
            <a:xfrm>
              <a:off x="2773957" y="5789170"/>
              <a:ext cx="17868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/>
                <a:t>another CP? </a:t>
              </a:r>
            </a:p>
            <a:p>
              <a:pPr algn="r"/>
              <a:r>
                <a:rPr kumimoji="1" lang="en-US" altLang="ja-JP" dirty="0"/>
                <a:t>MK+(’02)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9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B06877B-5C30-4681-A999-3CF050015300}"/>
              </a:ext>
            </a:extLst>
          </p:cNvPr>
          <p:cNvSpPr/>
          <p:nvPr/>
        </p:nvSpPr>
        <p:spPr>
          <a:xfrm>
            <a:off x="581890" y="3295403"/>
            <a:ext cx="7760313" cy="1876301"/>
          </a:xfrm>
          <a:prstGeom prst="roundRect">
            <a:avLst/>
          </a:prstGeom>
          <a:solidFill>
            <a:srgbClr val="FFFFFF">
              <a:alpha val="10196"/>
            </a:srgb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CC7B1A-3664-43EC-BF9E-9FC99F2C9FCB}"/>
              </a:ext>
            </a:extLst>
          </p:cNvPr>
          <p:cNvSpPr txBox="1"/>
          <p:nvPr/>
        </p:nvSpPr>
        <p:spPr>
          <a:xfrm>
            <a:off x="756473" y="1637394"/>
            <a:ext cx="7585731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4000" dirty="0"/>
              <a:t>1. </a:t>
            </a:r>
            <a:r>
              <a:rPr kumimoji="1" lang="en-US" altLang="ja-JP" sz="3600" dirty="0"/>
              <a:t>Search for </a:t>
            </a:r>
            <a:r>
              <a:rPr kumimoji="1" lang="en-US" altLang="ja-JP" sz="4000" b="1" dirty="0"/>
              <a:t>QCD Critical Point</a:t>
            </a:r>
          </a:p>
          <a:p>
            <a:pPr algn="l"/>
            <a:r>
              <a:rPr lang="en-US" altLang="ja-JP" sz="3600" dirty="0"/>
              <a:t>	</a:t>
            </a:r>
            <a:r>
              <a:rPr lang="en-US" altLang="ja-JP" sz="3200" dirty="0"/>
              <a:t>using fluctuation observables</a:t>
            </a:r>
          </a:p>
          <a:p>
            <a:pPr algn="l"/>
            <a:endParaRPr kumimoji="1" lang="en-US" altLang="ja-JP" sz="3600" dirty="0"/>
          </a:p>
          <a:p>
            <a:pPr algn="l"/>
            <a:r>
              <a:rPr lang="en-US" altLang="ja-JP" sz="4000" dirty="0"/>
              <a:t>2. </a:t>
            </a:r>
            <a:r>
              <a:rPr lang="en-US" altLang="ja-JP" sz="3600" dirty="0"/>
              <a:t>Search for </a:t>
            </a:r>
            <a:r>
              <a:rPr lang="en-US" altLang="ja-JP" sz="4000" b="1" dirty="0"/>
              <a:t>CSC Phase Transition</a:t>
            </a:r>
          </a:p>
          <a:p>
            <a:pPr algn="l"/>
            <a:r>
              <a:rPr kumimoji="1" lang="en-US" altLang="ja-JP" sz="3600" dirty="0"/>
              <a:t>	</a:t>
            </a:r>
            <a:r>
              <a:rPr kumimoji="1" lang="en-US" altLang="ja-JP" sz="3200" dirty="0"/>
              <a:t>using dilepton production rates</a:t>
            </a:r>
            <a:endParaRPr kumimoji="1"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5CB62E-8D2E-4440-AD13-5E3F8549B72B}"/>
              </a:ext>
            </a:extLst>
          </p:cNvPr>
          <p:cNvSpPr txBox="1"/>
          <p:nvPr/>
        </p:nvSpPr>
        <p:spPr>
          <a:xfrm>
            <a:off x="3394920" y="4547364"/>
            <a:ext cx="4721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000" dirty="0"/>
              <a:t>Nishimura, MK, </a:t>
            </a:r>
            <a:r>
              <a:rPr kumimoji="1" lang="en-US" altLang="ja-JP" sz="2000" dirty="0" err="1"/>
              <a:t>Kunihiro</a:t>
            </a:r>
            <a:r>
              <a:rPr kumimoji="1" lang="en-US" altLang="ja-JP" sz="2000" dirty="0"/>
              <a:t>, arXiv:2201.01963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3D8FCCA-EF89-4DE8-A96F-0EDC8B2D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779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032B9-FF93-47A1-ACE3-FB5E98F94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Color Superconductivity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5C9141-8B05-4E48-B29C-62379BCDD1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5" name="円弧 4">
            <a:extLst>
              <a:ext uri="{FF2B5EF4-FFF2-40B4-BE49-F238E27FC236}">
                <a16:creationId xmlns:a16="http://schemas.microsoft.com/office/drawing/2014/main" id="{A731EE81-57B5-4A0A-845C-428C38AD1B4E}"/>
              </a:ext>
            </a:extLst>
          </p:cNvPr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6FAB16-BBE5-4DE9-8CCF-4E0B80E3DF5D}"/>
              </a:ext>
            </a:extLst>
          </p:cNvPr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7" name="円/楕円 654">
            <a:extLst>
              <a:ext uri="{FF2B5EF4-FFF2-40B4-BE49-F238E27FC236}">
                <a16:creationId xmlns:a16="http://schemas.microsoft.com/office/drawing/2014/main" id="{4489394C-5061-4AF8-A11B-68D724215FB9}"/>
              </a:ext>
            </a:extLst>
          </p:cNvPr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655">
            <a:extLst>
              <a:ext uri="{FF2B5EF4-FFF2-40B4-BE49-F238E27FC236}">
                <a16:creationId xmlns:a16="http://schemas.microsoft.com/office/drawing/2014/main" id="{4BCF7679-B8DE-4B1F-9F79-E120D15748C9}"/>
              </a:ext>
            </a:extLst>
          </p:cNvPr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6">
            <a:extLst>
              <a:ext uri="{FF2B5EF4-FFF2-40B4-BE49-F238E27FC236}">
                <a16:creationId xmlns:a16="http://schemas.microsoft.com/office/drawing/2014/main" id="{BFD07CF8-68E5-4B61-9481-4720946F348F}"/>
              </a:ext>
            </a:extLst>
          </p:cNvPr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7">
            <a:extLst>
              <a:ext uri="{FF2B5EF4-FFF2-40B4-BE49-F238E27FC236}">
                <a16:creationId xmlns:a16="http://schemas.microsoft.com/office/drawing/2014/main" id="{47852EB2-CBBA-41FF-8729-B58FC3421A9E}"/>
              </a:ext>
            </a:extLst>
          </p:cNvPr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9">
            <a:extLst>
              <a:ext uri="{FF2B5EF4-FFF2-40B4-BE49-F238E27FC236}">
                <a16:creationId xmlns:a16="http://schemas.microsoft.com/office/drawing/2014/main" id="{6CC6047B-6B54-4DE1-81F5-2F7EFF5C7378}"/>
              </a:ext>
            </a:extLst>
          </p:cNvPr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66">
            <a:extLst>
              <a:ext uri="{FF2B5EF4-FFF2-40B4-BE49-F238E27FC236}">
                <a16:creationId xmlns:a16="http://schemas.microsoft.com/office/drawing/2014/main" id="{EEA62234-9908-4047-B448-6EFA19BF3B57}"/>
              </a:ext>
            </a:extLst>
          </p:cNvPr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7">
            <a:extLst>
              <a:ext uri="{FF2B5EF4-FFF2-40B4-BE49-F238E27FC236}">
                <a16:creationId xmlns:a16="http://schemas.microsoft.com/office/drawing/2014/main" id="{BBE5AC1E-33D1-46E4-ACE6-3088A78A9734}"/>
              </a:ext>
            </a:extLst>
          </p:cNvPr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8">
            <a:extLst>
              <a:ext uri="{FF2B5EF4-FFF2-40B4-BE49-F238E27FC236}">
                <a16:creationId xmlns:a16="http://schemas.microsoft.com/office/drawing/2014/main" id="{00C27259-D75C-4956-8D46-8711E669F147}"/>
              </a:ext>
            </a:extLst>
          </p:cNvPr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81">
            <a:extLst>
              <a:ext uri="{FF2B5EF4-FFF2-40B4-BE49-F238E27FC236}">
                <a16:creationId xmlns:a16="http://schemas.microsoft.com/office/drawing/2014/main" id="{9F5381DF-80CE-44E3-9C67-908DA29F9760}"/>
              </a:ext>
            </a:extLst>
          </p:cNvPr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5">
            <a:extLst>
              <a:ext uri="{FF2B5EF4-FFF2-40B4-BE49-F238E27FC236}">
                <a16:creationId xmlns:a16="http://schemas.microsoft.com/office/drawing/2014/main" id="{AA87F753-A939-4A7A-AD5F-5A2FC2D1D6DD}"/>
              </a:ext>
            </a:extLst>
          </p:cNvPr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9">
            <a:extLst>
              <a:ext uri="{FF2B5EF4-FFF2-40B4-BE49-F238E27FC236}">
                <a16:creationId xmlns:a16="http://schemas.microsoft.com/office/drawing/2014/main" id="{B15E57EC-9790-47C3-A359-C3C4EFB1E4A1}"/>
              </a:ext>
            </a:extLst>
          </p:cNvPr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700">
            <a:extLst>
              <a:ext uri="{FF2B5EF4-FFF2-40B4-BE49-F238E27FC236}">
                <a16:creationId xmlns:a16="http://schemas.microsoft.com/office/drawing/2014/main" id="{5CAE70D8-B01C-4910-82AA-5D09BDB27475}"/>
              </a:ext>
            </a:extLst>
          </p:cNvPr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1">
            <a:extLst>
              <a:ext uri="{FF2B5EF4-FFF2-40B4-BE49-F238E27FC236}">
                <a16:creationId xmlns:a16="http://schemas.microsoft.com/office/drawing/2014/main" id="{43BCDAC6-7907-4D3D-857C-54DDC27FA8C1}"/>
              </a:ext>
            </a:extLst>
          </p:cNvPr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3">
            <a:extLst>
              <a:ext uri="{FF2B5EF4-FFF2-40B4-BE49-F238E27FC236}">
                <a16:creationId xmlns:a16="http://schemas.microsoft.com/office/drawing/2014/main" id="{F84ADB98-7EA6-4915-8C8D-72C0B4B6FE46}"/>
              </a:ext>
            </a:extLst>
          </p:cNvPr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4">
            <a:extLst>
              <a:ext uri="{FF2B5EF4-FFF2-40B4-BE49-F238E27FC236}">
                <a16:creationId xmlns:a16="http://schemas.microsoft.com/office/drawing/2014/main" id="{89AE22C4-6DDA-4D25-93D4-71930DC14E6E}"/>
              </a:ext>
            </a:extLst>
          </p:cNvPr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5">
            <a:extLst>
              <a:ext uri="{FF2B5EF4-FFF2-40B4-BE49-F238E27FC236}">
                <a16:creationId xmlns:a16="http://schemas.microsoft.com/office/drawing/2014/main" id="{8E3094B5-9FFC-4481-A281-7ACB88904D45}"/>
              </a:ext>
            </a:extLst>
          </p:cNvPr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6">
            <a:extLst>
              <a:ext uri="{FF2B5EF4-FFF2-40B4-BE49-F238E27FC236}">
                <a16:creationId xmlns:a16="http://schemas.microsoft.com/office/drawing/2014/main" id="{B16000DD-2BFB-4AC4-86CC-B9C8ECB019E8}"/>
              </a:ext>
            </a:extLst>
          </p:cNvPr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7">
            <a:extLst>
              <a:ext uri="{FF2B5EF4-FFF2-40B4-BE49-F238E27FC236}">
                <a16:creationId xmlns:a16="http://schemas.microsoft.com/office/drawing/2014/main" id="{1A6B5EA9-F9A4-43B6-8BBD-E238C8674DF2}"/>
              </a:ext>
            </a:extLst>
          </p:cNvPr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837">
            <a:extLst>
              <a:ext uri="{FF2B5EF4-FFF2-40B4-BE49-F238E27FC236}">
                <a16:creationId xmlns:a16="http://schemas.microsoft.com/office/drawing/2014/main" id="{8CFECDF3-D2E5-4F38-911C-4F1BF2301BDF}"/>
              </a:ext>
            </a:extLst>
          </p:cNvPr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664">
            <a:extLst>
              <a:ext uri="{FF2B5EF4-FFF2-40B4-BE49-F238E27FC236}">
                <a16:creationId xmlns:a16="http://schemas.microsoft.com/office/drawing/2014/main" id="{C8285947-79E2-4A2A-97B4-A7A95BDFD43D}"/>
              </a:ext>
            </a:extLst>
          </p:cNvPr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5">
            <a:extLst>
              <a:ext uri="{FF2B5EF4-FFF2-40B4-BE49-F238E27FC236}">
                <a16:creationId xmlns:a16="http://schemas.microsoft.com/office/drawing/2014/main" id="{AF4DB2D4-AF31-45A0-926F-B887A9E2BAF1}"/>
              </a:ext>
            </a:extLst>
          </p:cNvPr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87">
            <a:extLst>
              <a:ext uri="{FF2B5EF4-FFF2-40B4-BE49-F238E27FC236}">
                <a16:creationId xmlns:a16="http://schemas.microsoft.com/office/drawing/2014/main" id="{8D68A2B0-3C5C-4915-B413-E13F671E95B9}"/>
              </a:ext>
            </a:extLst>
          </p:cNvPr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91">
            <a:extLst>
              <a:ext uri="{FF2B5EF4-FFF2-40B4-BE49-F238E27FC236}">
                <a16:creationId xmlns:a16="http://schemas.microsoft.com/office/drawing/2014/main" id="{E16D0AD1-6866-4998-8F25-33C123918FE6}"/>
              </a:ext>
            </a:extLst>
          </p:cNvPr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708">
            <a:extLst>
              <a:ext uri="{FF2B5EF4-FFF2-40B4-BE49-F238E27FC236}">
                <a16:creationId xmlns:a16="http://schemas.microsoft.com/office/drawing/2014/main" id="{2B2AE12F-F0E3-4D74-82FD-3511301F8311}"/>
              </a:ext>
            </a:extLst>
          </p:cNvPr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32">
            <a:extLst>
              <a:ext uri="{FF2B5EF4-FFF2-40B4-BE49-F238E27FC236}">
                <a16:creationId xmlns:a16="http://schemas.microsoft.com/office/drawing/2014/main" id="{67667A6B-2A3A-40AB-B83D-EA9023BD68A9}"/>
              </a:ext>
            </a:extLst>
          </p:cNvPr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5">
            <a:extLst>
              <a:ext uri="{FF2B5EF4-FFF2-40B4-BE49-F238E27FC236}">
                <a16:creationId xmlns:a16="http://schemas.microsoft.com/office/drawing/2014/main" id="{A515F4E9-18AA-4FA4-8522-6740DF4FB646}"/>
              </a:ext>
            </a:extLst>
          </p:cNvPr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6">
            <a:extLst>
              <a:ext uri="{FF2B5EF4-FFF2-40B4-BE49-F238E27FC236}">
                <a16:creationId xmlns:a16="http://schemas.microsoft.com/office/drawing/2014/main" id="{B1954275-A941-4B0B-A3F4-F5C97B96712C}"/>
              </a:ext>
            </a:extLst>
          </p:cNvPr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847">
            <a:extLst>
              <a:ext uri="{FF2B5EF4-FFF2-40B4-BE49-F238E27FC236}">
                <a16:creationId xmlns:a16="http://schemas.microsoft.com/office/drawing/2014/main" id="{20C8E1BF-6C49-4357-917D-7A0CBF618E55}"/>
              </a:ext>
            </a:extLst>
          </p:cNvPr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8">
            <a:extLst>
              <a:ext uri="{FF2B5EF4-FFF2-40B4-BE49-F238E27FC236}">
                <a16:creationId xmlns:a16="http://schemas.microsoft.com/office/drawing/2014/main" id="{4E78F27D-A2BA-4132-949B-13EA9F7C6EE3}"/>
              </a:ext>
            </a:extLst>
          </p:cNvPr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9">
            <a:extLst>
              <a:ext uri="{FF2B5EF4-FFF2-40B4-BE49-F238E27FC236}">
                <a16:creationId xmlns:a16="http://schemas.microsoft.com/office/drawing/2014/main" id="{9A046CD3-2BEA-443E-B5A1-51B6BE27CB7C}"/>
              </a:ext>
            </a:extLst>
          </p:cNvPr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50">
            <a:extLst>
              <a:ext uri="{FF2B5EF4-FFF2-40B4-BE49-F238E27FC236}">
                <a16:creationId xmlns:a16="http://schemas.microsoft.com/office/drawing/2014/main" id="{02AA032F-6AFE-4A8D-8001-AE7AB5D84BE5}"/>
              </a:ext>
            </a:extLst>
          </p:cNvPr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1">
            <a:extLst>
              <a:ext uri="{FF2B5EF4-FFF2-40B4-BE49-F238E27FC236}">
                <a16:creationId xmlns:a16="http://schemas.microsoft.com/office/drawing/2014/main" id="{3DE2253A-E61F-4016-8C6F-3D926E2CB03F}"/>
              </a:ext>
            </a:extLst>
          </p:cNvPr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2">
            <a:extLst>
              <a:ext uri="{FF2B5EF4-FFF2-40B4-BE49-F238E27FC236}">
                <a16:creationId xmlns:a16="http://schemas.microsoft.com/office/drawing/2014/main" id="{903A77DC-A191-46F1-B156-2AC2C871EA03}"/>
              </a:ext>
            </a:extLst>
          </p:cNvPr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3">
            <a:extLst>
              <a:ext uri="{FF2B5EF4-FFF2-40B4-BE49-F238E27FC236}">
                <a16:creationId xmlns:a16="http://schemas.microsoft.com/office/drawing/2014/main" id="{D712B2B9-E401-4843-B0B5-FDDF2CFF3B6D}"/>
              </a:ext>
            </a:extLst>
          </p:cNvPr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B5CAAE-C7CE-4FE0-BBCD-0AE42F8F87D4}"/>
              </a:ext>
            </a:extLst>
          </p:cNvPr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8868C6D-04D4-4CFF-8FB0-6B7985AE1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A140334-822C-4726-B382-6990D3B08A87}"/>
              </a:ext>
            </a:extLst>
          </p:cNvPr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850AC517-7D47-496C-B9A4-AE8718EFBF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E98645B7-E00F-482D-ACB7-29DA031150E4}"/>
              </a:ext>
            </a:extLst>
          </p:cNvPr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2F7C2E2-81C5-4F6B-B0C4-B501B43BB3BB}"/>
              </a:ext>
            </a:extLst>
          </p:cNvPr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47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BBC6A65C-14CC-4F71-AB06-9A4410D2C5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DC6BA19-E7D5-4ED5-AF3F-DF3E2E9D4E3B}"/>
              </a:ext>
            </a:extLst>
          </p:cNvPr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49" name="フリーフォーム 51">
            <a:extLst>
              <a:ext uri="{FF2B5EF4-FFF2-40B4-BE49-F238E27FC236}">
                <a16:creationId xmlns:a16="http://schemas.microsoft.com/office/drawing/2014/main" id="{CCBFBBB0-0B6D-4441-BE18-AD84B76777BB}"/>
              </a:ext>
            </a:extLst>
          </p:cNvPr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375ED780-1A64-4C9F-BC26-17F2E1EC5C60}"/>
              </a:ext>
            </a:extLst>
          </p:cNvPr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C327D20-93CA-4544-A9EA-E1895A85461C}"/>
              </a:ext>
            </a:extLst>
          </p:cNvPr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3D48388-E7D6-40AC-8563-33B38D39F86E}"/>
              </a:ext>
            </a:extLst>
          </p:cNvPr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4341D333-0549-4C70-8D39-0D840384CD06}"/>
              </a:ext>
            </a:extLst>
          </p:cNvPr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A127B8E0-F8E8-4045-A131-67E08BAEA69D}"/>
              </a:ext>
            </a:extLst>
          </p:cNvPr>
          <p:cNvSpPr/>
          <p:nvPr/>
        </p:nvSpPr>
        <p:spPr>
          <a:xfrm>
            <a:off x="4799512" y="4617379"/>
            <a:ext cx="3038199" cy="124935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97B225DD-73F4-48F0-9A23-F56392D6F783}"/>
              </a:ext>
            </a:extLst>
          </p:cNvPr>
          <p:cNvGrpSpPr/>
          <p:nvPr/>
        </p:nvGrpSpPr>
        <p:grpSpPr>
          <a:xfrm>
            <a:off x="6022727" y="3401506"/>
            <a:ext cx="2561686" cy="998570"/>
            <a:chOff x="6022727" y="3401506"/>
            <a:chExt cx="2561686" cy="998570"/>
          </a:xfrm>
        </p:grpSpPr>
        <p:sp>
          <p:nvSpPr>
            <p:cNvPr id="55" name="角丸四角形吹き出し 13">
              <a:extLst>
                <a:ext uri="{FF2B5EF4-FFF2-40B4-BE49-F238E27FC236}">
                  <a16:creationId xmlns:a16="http://schemas.microsoft.com/office/drawing/2014/main" id="{3C034BD0-27EB-43A3-B510-B7CF1D9AFBF1}"/>
                </a:ext>
              </a:extLst>
            </p:cNvPr>
            <p:cNvSpPr/>
            <p:nvPr/>
          </p:nvSpPr>
          <p:spPr>
            <a:xfrm>
              <a:off x="6022727" y="3401506"/>
              <a:ext cx="2561686" cy="998570"/>
            </a:xfrm>
            <a:prstGeom prst="wedgeRoundRectCallout">
              <a:avLst>
                <a:gd name="adj1" fmla="val -41822"/>
                <a:gd name="adj2" fmla="val 108020"/>
                <a:gd name="adj3" fmla="val 16667"/>
              </a:avLst>
            </a:prstGeom>
            <a:solidFill>
              <a:srgbClr val="103F53">
                <a:alpha val="74902"/>
              </a:srgb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02B3EEB-8B03-4B50-9DE7-103D8DA77740}"/>
                </a:ext>
              </a:extLst>
            </p:cNvPr>
            <p:cNvSpPr txBox="1"/>
            <p:nvPr/>
          </p:nvSpPr>
          <p:spPr>
            <a:xfrm>
              <a:off x="6126391" y="3485293"/>
              <a:ext cx="2282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Measurement of</a:t>
              </a:r>
            </a:p>
            <a:p>
              <a:r>
                <a:rPr lang="en-US" altLang="ja-JP" sz="2400" dirty="0"/>
                <a:t>CSC in HIC?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1763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EF8FD4-3204-4C07-9375-EE3B6DAB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Observing </a:t>
            </a:r>
            <a:r>
              <a:rPr kumimoji="1" lang="en-US" altLang="ja-JP" dirty="0">
                <a:solidFill>
                  <a:schemeClr val="tx1"/>
                </a:solidFill>
              </a:rPr>
              <a:t>CSC</a:t>
            </a:r>
            <a:r>
              <a:rPr kumimoji="1" lang="en-US" altLang="ja-JP" dirty="0"/>
              <a:t> in HIC?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292BFE-337F-4C05-AEDD-3C97F0D88B9F}"/>
              </a:ext>
            </a:extLst>
          </p:cNvPr>
          <p:cNvSpPr txBox="1"/>
          <p:nvPr/>
        </p:nvSpPr>
        <p:spPr>
          <a:xfrm>
            <a:off x="804188" y="1915244"/>
            <a:ext cx="413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Creation of CSC itself </a:t>
            </a:r>
            <a:r>
              <a:rPr lang="en-US" altLang="ja-JP" sz="2400" dirty="0"/>
              <a:t>would be impossible.</a:t>
            </a:r>
          </a:p>
          <a:p>
            <a:r>
              <a:rPr kumimoji="1" lang="en-US" altLang="ja-JP" sz="2400" dirty="0"/>
              <a:t>CSC would be realized only in the early stage. 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8AB2215-6F31-4F0A-8676-57AC34F5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615" y="1284176"/>
            <a:ext cx="3159579" cy="234705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C0C105-9105-43E5-9289-D346A4BB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0" r="12160"/>
          <a:stretch/>
        </p:blipFill>
        <p:spPr>
          <a:xfrm>
            <a:off x="5133756" y="3631235"/>
            <a:ext cx="4010245" cy="322676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5E611A-3C9B-4F51-8069-23FF7F830916}"/>
              </a:ext>
            </a:extLst>
          </p:cNvPr>
          <p:cNvSpPr txBox="1"/>
          <p:nvPr/>
        </p:nvSpPr>
        <p:spPr>
          <a:xfrm>
            <a:off x="346107" y="1456151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Difficulties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7A00EA-8BFA-4ED3-8F08-5FB661936CA9}"/>
              </a:ext>
            </a:extLst>
          </p:cNvPr>
          <p:cNvSpPr txBox="1"/>
          <p:nvPr/>
        </p:nvSpPr>
        <p:spPr>
          <a:xfrm>
            <a:off x="463344" y="1915244"/>
            <a:ext cx="434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1)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2)</a:t>
            </a:r>
            <a:endParaRPr kumimoji="1" lang="ja-JP" altLang="en-US" sz="2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E37D14F-6248-4BF5-B058-72C5754920DD}"/>
              </a:ext>
            </a:extLst>
          </p:cNvPr>
          <p:cNvGrpSpPr/>
          <p:nvPr/>
        </p:nvGrpSpPr>
        <p:grpSpPr>
          <a:xfrm>
            <a:off x="261257" y="3801153"/>
            <a:ext cx="4683017" cy="2673126"/>
            <a:chOff x="261257" y="3801153"/>
            <a:chExt cx="4683017" cy="2673126"/>
          </a:xfrm>
        </p:grpSpPr>
        <p:sp>
          <p:nvSpPr>
            <p:cNvPr id="13" name="角丸四角形 8">
              <a:extLst>
                <a:ext uri="{FF2B5EF4-FFF2-40B4-BE49-F238E27FC236}">
                  <a16:creationId xmlns:a16="http://schemas.microsoft.com/office/drawing/2014/main" id="{F97660FB-3C0B-4171-A765-CB308D7786F9}"/>
                </a:ext>
              </a:extLst>
            </p:cNvPr>
            <p:cNvSpPr/>
            <p:nvPr/>
          </p:nvSpPr>
          <p:spPr>
            <a:xfrm>
              <a:off x="261257" y="4376058"/>
              <a:ext cx="4683017" cy="2098221"/>
            </a:xfrm>
            <a:prstGeom prst="roundRect">
              <a:avLst>
                <a:gd name="adj" fmla="val 13794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DC6849B-8F1D-45E2-B1CD-740E8126D30A}"/>
                </a:ext>
              </a:extLst>
            </p:cNvPr>
            <p:cNvSpPr txBox="1"/>
            <p:nvPr/>
          </p:nvSpPr>
          <p:spPr>
            <a:xfrm>
              <a:off x="432631" y="447804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Solution</a:t>
              </a:r>
              <a:endParaRPr kumimoji="1" lang="ja-JP" altLang="en-US" sz="2800" b="1" dirty="0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A9F9E640-878C-42B3-869A-A9DCCABB0A02}"/>
                </a:ext>
              </a:extLst>
            </p:cNvPr>
            <p:cNvSpPr txBox="1"/>
            <p:nvPr/>
          </p:nvSpPr>
          <p:spPr>
            <a:xfrm>
              <a:off x="964184" y="4940600"/>
              <a:ext cx="35469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Focus on </a:t>
              </a:r>
              <a:r>
                <a:rPr kumimoji="1" lang="en-US" altLang="ja-JP" sz="2400" b="1" dirty="0">
                  <a:solidFill>
                    <a:srgbClr val="FFFF00"/>
                  </a:solidFill>
                </a:rPr>
                <a:t>precursor of CSC</a:t>
              </a:r>
              <a:endParaRPr lang="en-US" altLang="ja-JP" sz="2400" b="1" dirty="0"/>
            </a:p>
            <a:p>
              <a:r>
                <a:rPr kumimoji="1" lang="en-US" altLang="ja-JP" sz="2400" dirty="0"/>
                <a:t>Use </a:t>
              </a:r>
              <a:r>
                <a:rPr kumimoji="1" lang="en-US" altLang="ja-JP" sz="2400" b="1" dirty="0">
                  <a:solidFill>
                    <a:srgbClr val="FFFF00"/>
                  </a:solidFill>
                </a:rPr>
                <a:t>dilepton production</a:t>
              </a:r>
              <a:endParaRPr kumimoji="1" lang="ja-JP" alt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029578-3475-4CB0-A348-85AB0AF2A3CB}"/>
                </a:ext>
              </a:extLst>
            </p:cNvPr>
            <p:cNvSpPr txBox="1"/>
            <p:nvPr/>
          </p:nvSpPr>
          <p:spPr>
            <a:xfrm>
              <a:off x="623340" y="4940600"/>
              <a:ext cx="4347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1)</a:t>
              </a:r>
              <a:endParaRPr lang="en-US" altLang="ja-JP" sz="2400" dirty="0"/>
            </a:p>
            <a:p>
              <a:r>
                <a:rPr kumimoji="1" lang="en-US" altLang="ja-JP" sz="2400" dirty="0"/>
                <a:t>2)</a:t>
              </a:r>
              <a:endParaRPr kumimoji="1" lang="ja-JP" altLang="en-US" sz="2400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9E387BE-A023-4429-9598-EDD797034070}"/>
                </a:ext>
              </a:extLst>
            </p:cNvPr>
            <p:cNvSpPr txBox="1"/>
            <p:nvPr/>
          </p:nvSpPr>
          <p:spPr>
            <a:xfrm>
              <a:off x="1058074" y="5909711"/>
              <a:ext cx="3707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dirty="0"/>
                <a:t>Nishimura, MK, </a:t>
              </a:r>
              <a:r>
                <a:rPr kumimoji="1" lang="en-US" altLang="ja-JP" dirty="0" err="1"/>
                <a:t>Kunihiro</a:t>
              </a:r>
              <a:r>
                <a:rPr lang="en-US" altLang="ja-JP" dirty="0"/>
                <a:t>, 2201.01963</a:t>
              </a:r>
              <a:endParaRPr kumimoji="1" lang="ja-JP" altLang="en-US" dirty="0"/>
            </a:p>
          </p:txBody>
        </p:sp>
        <p:sp>
          <p:nvSpPr>
            <p:cNvPr id="16" name="右矢印 30">
              <a:extLst>
                <a:ext uri="{FF2B5EF4-FFF2-40B4-BE49-F238E27FC236}">
                  <a16:creationId xmlns:a16="http://schemas.microsoft.com/office/drawing/2014/main" id="{5F2D1E25-6EA5-4CF4-A189-71D208408AEA}"/>
                </a:ext>
              </a:extLst>
            </p:cNvPr>
            <p:cNvSpPr/>
            <p:nvPr/>
          </p:nvSpPr>
          <p:spPr>
            <a:xfrm rot="5400000">
              <a:off x="875302" y="3360699"/>
              <a:ext cx="676676" cy="1557583"/>
            </a:xfrm>
            <a:prstGeom prst="right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428C905-357C-4396-9AD4-3E8ED8483645}"/>
              </a:ext>
            </a:extLst>
          </p:cNvPr>
          <p:cNvGrpSpPr/>
          <p:nvPr/>
        </p:nvGrpSpPr>
        <p:grpSpPr>
          <a:xfrm>
            <a:off x="6677651" y="5204492"/>
            <a:ext cx="1455226" cy="665914"/>
            <a:chOff x="6677651" y="5204492"/>
            <a:chExt cx="1455226" cy="665914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3CDA9E90-3FE3-4ED2-A2A8-F5DF002A6A3E}"/>
                </a:ext>
              </a:extLst>
            </p:cNvPr>
            <p:cNvSpPr/>
            <p:nvPr/>
          </p:nvSpPr>
          <p:spPr>
            <a:xfrm rot="20955316">
              <a:off x="6892670" y="5479832"/>
              <a:ext cx="1240207" cy="390574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38100">
              <a:solidFill>
                <a:srgbClr val="FF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166092"/>
                        <a:gd name="connsiteY0" fmla="*/ 194244 h 388487"/>
                        <a:gd name="connsiteX1" fmla="*/ 583046 w 1166092"/>
                        <a:gd name="connsiteY1" fmla="*/ 0 h 388487"/>
                        <a:gd name="connsiteX2" fmla="*/ 1166092 w 1166092"/>
                        <a:gd name="connsiteY2" fmla="*/ 194244 h 388487"/>
                        <a:gd name="connsiteX3" fmla="*/ 583046 w 1166092"/>
                        <a:gd name="connsiteY3" fmla="*/ 388488 h 388487"/>
                        <a:gd name="connsiteX4" fmla="*/ 0 w 1166092"/>
                        <a:gd name="connsiteY4" fmla="*/ 194244 h 388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6092" h="388487" fill="none" extrusionOk="0">
                          <a:moveTo>
                            <a:pt x="0" y="194244"/>
                          </a:moveTo>
                          <a:cubicBezTo>
                            <a:pt x="34892" y="91105"/>
                            <a:pt x="278002" y="-34910"/>
                            <a:pt x="583046" y="0"/>
                          </a:cubicBezTo>
                          <a:cubicBezTo>
                            <a:pt x="889098" y="-2443"/>
                            <a:pt x="1162473" y="90373"/>
                            <a:pt x="1166092" y="194244"/>
                          </a:cubicBezTo>
                          <a:cubicBezTo>
                            <a:pt x="1161741" y="260032"/>
                            <a:pt x="877479" y="426809"/>
                            <a:pt x="583046" y="388488"/>
                          </a:cubicBezTo>
                          <a:cubicBezTo>
                            <a:pt x="272027" y="394640"/>
                            <a:pt x="20170" y="306372"/>
                            <a:pt x="0" y="194244"/>
                          </a:cubicBezTo>
                          <a:close/>
                        </a:path>
                        <a:path w="1166092" h="388487" stroke="0" extrusionOk="0">
                          <a:moveTo>
                            <a:pt x="0" y="194244"/>
                          </a:moveTo>
                          <a:cubicBezTo>
                            <a:pt x="-30391" y="68220"/>
                            <a:pt x="244031" y="6383"/>
                            <a:pt x="583046" y="0"/>
                          </a:cubicBezTo>
                          <a:cubicBezTo>
                            <a:pt x="906810" y="370"/>
                            <a:pt x="1153943" y="87352"/>
                            <a:pt x="1166092" y="194244"/>
                          </a:cubicBezTo>
                          <a:cubicBezTo>
                            <a:pt x="1147401" y="319775"/>
                            <a:pt x="896281" y="436975"/>
                            <a:pt x="583046" y="388488"/>
                          </a:cubicBezTo>
                          <a:cubicBezTo>
                            <a:pt x="243337" y="378803"/>
                            <a:pt x="14457" y="308430"/>
                            <a:pt x="0" y="194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C4A4C33-4CF3-4DE4-9F1E-F08A55AD13EF}"/>
                </a:ext>
              </a:extLst>
            </p:cNvPr>
            <p:cNvSpPr txBox="1"/>
            <p:nvPr/>
          </p:nvSpPr>
          <p:spPr>
            <a:xfrm rot="20829364">
              <a:off x="6677651" y="5204492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precursor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85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1E9057E-AA0C-4A89-93FD-F1182129F344}"/>
              </a:ext>
            </a:extLst>
          </p:cNvPr>
          <p:cNvSpPr/>
          <p:nvPr/>
        </p:nvSpPr>
        <p:spPr>
          <a:xfrm>
            <a:off x="5714224" y="2259119"/>
            <a:ext cx="2250024" cy="16549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36B81C-8250-482C-82F6-AAE5F2CB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Precursory Phenomena</a:t>
            </a:r>
            <a:br>
              <a:rPr kumimoji="1" lang="en-US" altLang="ja-JP" dirty="0"/>
            </a:b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 anomalous behavior of observables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near but above T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A6D1809-006D-43C9-B155-BB4B6219A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 b="3328"/>
          <a:stretch/>
        </p:blipFill>
        <p:spPr>
          <a:xfrm>
            <a:off x="992154" y="1892759"/>
            <a:ext cx="2632670" cy="201595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84E509-247C-4D7C-8494-5C96D26FEFD2}"/>
              </a:ext>
            </a:extLst>
          </p:cNvPr>
          <p:cNvSpPr txBox="1"/>
          <p:nvPr/>
        </p:nvSpPr>
        <p:spPr>
          <a:xfrm>
            <a:off x="1525800" y="2007081"/>
            <a:ext cx="9348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 err="1">
                <a:solidFill>
                  <a:srgbClr val="0070C0"/>
                </a:solidFill>
              </a:rPr>
              <a:t>Skopal</a:t>
            </a:r>
            <a:r>
              <a:rPr kumimoji="1" lang="en-US" altLang="ja-JP" sz="1600" dirty="0">
                <a:solidFill>
                  <a:srgbClr val="0070C0"/>
                </a:solidFill>
              </a:rPr>
              <a:t>, </a:t>
            </a:r>
          </a:p>
          <a:p>
            <a:pPr algn="l"/>
            <a:r>
              <a:rPr kumimoji="1" lang="en-US" altLang="ja-JP" sz="1600" dirty="0" err="1">
                <a:solidFill>
                  <a:srgbClr val="0070C0"/>
                </a:solidFill>
              </a:rPr>
              <a:t>Tinkham</a:t>
            </a:r>
            <a:endParaRPr kumimoji="1" lang="en-US" altLang="ja-JP" sz="1600" dirty="0">
              <a:solidFill>
                <a:srgbClr val="0070C0"/>
              </a:solidFill>
            </a:endParaRPr>
          </a:p>
          <a:p>
            <a:pPr algn="l"/>
            <a:r>
              <a:rPr lang="en-US" altLang="ja-JP" sz="1600" dirty="0">
                <a:solidFill>
                  <a:srgbClr val="0070C0"/>
                </a:solidFill>
              </a:rPr>
              <a:t>1975</a:t>
            </a:r>
            <a:endParaRPr kumimoji="1" lang="en-US" altLang="ja-JP" sz="16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306541-8161-4786-A863-85378A2A1ADF}"/>
              </a:ext>
            </a:extLst>
          </p:cNvPr>
          <p:cNvSpPr txBox="1"/>
          <p:nvPr/>
        </p:nvSpPr>
        <p:spPr>
          <a:xfrm>
            <a:off x="214961" y="1329550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Electric conductivity </a:t>
            </a:r>
            <a:r>
              <a:rPr kumimoji="1" lang="en-US" altLang="ja-JP" sz="2400" dirty="0"/>
              <a:t>in metals</a:t>
            </a:r>
            <a:endParaRPr kumimoji="1" lang="ja-JP" altLang="en-US" dirty="0"/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D494FA2B-6696-4B02-A510-8B1C07AFFD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891661"/>
              </p:ext>
            </p:extLst>
          </p:nvPr>
        </p:nvGraphicFramePr>
        <p:xfrm>
          <a:off x="5601901" y="2107002"/>
          <a:ext cx="2256065" cy="18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Delta&#10;\end{align*}&lt;/body&gt;&#10;  &lt;fcolor&gt;FF000000&lt;/fcolor&gt;&#10;  &lt;bcolor&gt;FFFFFFFF&lt;/bcolor&gt;&#10;  &lt;transparent&gt;True&lt;/transparent&gt;&#10;  &lt;resolution&gt;1800&lt;/resolution&gt;&#10;  &lt;imageh&gt;175&lt;/imageh&gt;&#10;  &lt;imagew&gt;183&lt;/imagew&gt;&#10;  &lt;scale&gt;50&lt;/scale&gt;&#10;  &lt;cursor&gt;22&lt;/cursor&gt;&#10;&lt;/TeXTeX&gt;">
            <a:extLst>
              <a:ext uri="{FF2B5EF4-FFF2-40B4-BE49-F238E27FC236}">
                <a16:creationId xmlns:a16="http://schemas.microsoft.com/office/drawing/2014/main" id="{491855B6-8051-45B3-BA85-A922D96D6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10" y="3259883"/>
            <a:ext cx="150258" cy="14368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V(\Delta)&#10;\end{align*}&lt;/body&gt;&#10;  &lt;fcolor&gt;FF000000&lt;/fcolor&gt;&#10;  &lt;bcolor&gt;FFFFFFFF&lt;/bcolor&gt;&#10;  &lt;transparent&gt;True&lt;/transparent&gt;&#10;  &lt;resolution&gt;1800&lt;/resolution&gt;&#10;  &lt;imageh&gt;250&lt;/imageh&gt;&#10;  &lt;imagew&gt;564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4B3AEDD2-9414-43C6-9E00-F31BB159A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54" y="2397737"/>
            <a:ext cx="535205" cy="237236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552E76-94E1-4BE8-B2E9-6651C28166F1}"/>
              </a:ext>
            </a:extLst>
          </p:cNvPr>
          <p:cNvSpPr txBox="1"/>
          <p:nvPr/>
        </p:nvSpPr>
        <p:spPr>
          <a:xfrm>
            <a:off x="7298694" y="2279599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FF0000"/>
                </a:solidFill>
              </a:rPr>
              <a:t>T&gt;T</a:t>
            </a:r>
            <a:r>
              <a:rPr kumimoji="1" lang="en-US" altLang="ja-JP" baseline="-25000" dirty="0">
                <a:solidFill>
                  <a:srgbClr val="FF0000"/>
                </a:solidFill>
              </a:rPr>
              <a:t>c</a:t>
            </a:r>
            <a:endParaRPr kumimoji="1" lang="ja-JP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75B0D1-6030-4877-BD73-A74CDC1D5093}"/>
              </a:ext>
            </a:extLst>
          </p:cNvPr>
          <p:cNvSpPr txBox="1"/>
          <p:nvPr/>
        </p:nvSpPr>
        <p:spPr>
          <a:xfrm>
            <a:off x="7351836" y="3519952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solidFill>
                  <a:srgbClr val="0070C0"/>
                </a:solidFill>
              </a:rPr>
              <a:t>T&lt;T</a:t>
            </a:r>
            <a:r>
              <a:rPr kumimoji="1" lang="en-US" altLang="ja-JP" baseline="-25000" dirty="0">
                <a:solidFill>
                  <a:srgbClr val="0070C0"/>
                </a:solidFill>
              </a:rPr>
              <a:t>c</a:t>
            </a:r>
            <a:endParaRPr kumimoji="1" lang="ja-JP" altLang="en-US" baseline="-250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C1C153-0CBD-4870-9B96-A54C79B92BD6}"/>
              </a:ext>
            </a:extLst>
          </p:cNvPr>
          <p:cNvSpPr txBox="1"/>
          <p:nvPr/>
        </p:nvSpPr>
        <p:spPr>
          <a:xfrm>
            <a:off x="5593635" y="1836590"/>
            <a:ext cx="245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Landau’s </a:t>
            </a:r>
            <a:r>
              <a:rPr lang="en-US" altLang="ja-JP" sz="2000" dirty="0"/>
              <a:t>F</a:t>
            </a:r>
            <a:r>
              <a:rPr kumimoji="1" lang="en-US" altLang="ja-JP" sz="2000" dirty="0"/>
              <a:t>ree </a:t>
            </a:r>
            <a:r>
              <a:rPr lang="en-US" altLang="ja-JP" sz="2000" dirty="0"/>
              <a:t>E</a:t>
            </a:r>
            <a:r>
              <a:rPr kumimoji="1" lang="en-US" altLang="ja-JP" sz="2000" dirty="0"/>
              <a:t>nergy</a:t>
            </a:r>
            <a:endParaRPr kumimoji="1" lang="ja-JP" altLang="en-US" sz="2000" dirty="0"/>
          </a:p>
        </p:txBody>
      </p:sp>
      <p:sp>
        <p:nvSpPr>
          <p:cNvPr id="18" name="右矢印 30">
            <a:extLst>
              <a:ext uri="{FF2B5EF4-FFF2-40B4-BE49-F238E27FC236}">
                <a16:creationId xmlns:a16="http://schemas.microsoft.com/office/drawing/2014/main" id="{441E2770-91F2-4CD2-98FE-B57E6D88871E}"/>
              </a:ext>
            </a:extLst>
          </p:cNvPr>
          <p:cNvSpPr/>
          <p:nvPr/>
        </p:nvSpPr>
        <p:spPr>
          <a:xfrm rot="10800000">
            <a:off x="4258331" y="2203961"/>
            <a:ext cx="1038051" cy="700968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varepsilon = \frac{T-T_c}{T_c}&#10;\end{align*}&lt;/body&gt;&#10;  &lt;fcolor&gt;FFFFFFFF&lt;/fcolor&gt;&#10;  &lt;bcolor&gt;FFFFFFFF&lt;/bcolor&gt;&#10;  &lt;transparent&gt;True&lt;/transparent&gt;&#10;  &lt;resolution&gt;1800&lt;/resolution&gt;&#10;  &lt;imageh&gt;546&lt;/imageh&gt;&#10;  &lt;imagew&gt;1202&lt;/imagew&gt;&#10;  &lt;scale&gt;50&lt;/scale&gt;&#10;  &lt;cursor&gt;47&lt;/cursor&gt;&#10;&lt;/TeXTeX&gt;">
            <a:extLst>
              <a:ext uri="{FF2B5EF4-FFF2-40B4-BE49-F238E27FC236}">
                <a16:creationId xmlns:a16="http://schemas.microsoft.com/office/drawing/2014/main" id="{5635721F-1220-401A-ACC2-CB2226F31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35" y="3405250"/>
            <a:ext cx="1272117" cy="577850"/>
          </a:xfrm>
          <a:prstGeom prst="rect">
            <a:avLst/>
          </a:prstGeom>
        </p:spPr>
      </p:pic>
      <p:sp>
        <p:nvSpPr>
          <p:cNvPr id="25" name="矢印: 左右 24">
            <a:extLst>
              <a:ext uri="{FF2B5EF4-FFF2-40B4-BE49-F238E27FC236}">
                <a16:creationId xmlns:a16="http://schemas.microsoft.com/office/drawing/2014/main" id="{BFE196B1-40D5-4E90-911E-C793893F913B}"/>
              </a:ext>
            </a:extLst>
          </p:cNvPr>
          <p:cNvSpPr/>
          <p:nvPr/>
        </p:nvSpPr>
        <p:spPr>
          <a:xfrm>
            <a:off x="6338586" y="3169984"/>
            <a:ext cx="826561" cy="344425"/>
          </a:xfrm>
          <a:prstGeom prst="leftRightArrow">
            <a:avLst/>
          </a:prstGeom>
          <a:solidFill>
            <a:srgbClr val="F07F09">
              <a:alpha val="80000"/>
            </a:srgbClr>
          </a:solidFill>
          <a:ln w="28575">
            <a:solidFill>
              <a:srgbClr val="F07F09">
                <a:alpha val="69804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1C3629-78E8-451F-99C0-262BE38F38FD}"/>
              </a:ext>
            </a:extLst>
          </p:cNvPr>
          <p:cNvSpPr txBox="1"/>
          <p:nvPr/>
        </p:nvSpPr>
        <p:spPr>
          <a:xfrm>
            <a:off x="6163929" y="2773591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fluctuation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FE1F7DB-06CB-4B2D-A02D-8E22FA76F7DD}"/>
              </a:ext>
            </a:extLst>
          </p:cNvPr>
          <p:cNvCxnSpPr>
            <a:cxnSpLocks/>
          </p:cNvCxnSpPr>
          <p:nvPr/>
        </p:nvCxnSpPr>
        <p:spPr>
          <a:xfrm>
            <a:off x="5779538" y="3513683"/>
            <a:ext cx="2034730" cy="0"/>
          </a:xfrm>
          <a:prstGeom prst="line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F48D7AA1-BE9A-40AD-8436-7BCE93FAFA63}"/>
              </a:ext>
            </a:extLst>
          </p:cNvPr>
          <p:cNvCxnSpPr>
            <a:cxnSpLocks/>
          </p:cNvCxnSpPr>
          <p:nvPr/>
        </p:nvCxnSpPr>
        <p:spPr>
          <a:xfrm flipV="1">
            <a:off x="6751868" y="2436996"/>
            <a:ext cx="0" cy="1373913"/>
          </a:xfrm>
          <a:prstGeom prst="straightConnector1">
            <a:avLst/>
          </a:prstGeom>
          <a:ln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E9E0E7C-6F8D-42F0-9E4D-D42FD665D3A0}"/>
              </a:ext>
            </a:extLst>
          </p:cNvPr>
          <p:cNvGrpSpPr/>
          <p:nvPr/>
        </p:nvGrpSpPr>
        <p:grpSpPr>
          <a:xfrm>
            <a:off x="261257" y="4245308"/>
            <a:ext cx="8651174" cy="2480036"/>
            <a:chOff x="261257" y="4245308"/>
            <a:chExt cx="8651174" cy="2480036"/>
          </a:xfrm>
        </p:grpSpPr>
        <p:sp>
          <p:nvSpPr>
            <p:cNvPr id="32" name="角丸四角形 8">
              <a:extLst>
                <a:ext uri="{FF2B5EF4-FFF2-40B4-BE49-F238E27FC236}">
                  <a16:creationId xmlns:a16="http://schemas.microsoft.com/office/drawing/2014/main" id="{C0A2A615-F5DF-436A-9BFB-4EB9208029DC}"/>
                </a:ext>
              </a:extLst>
            </p:cNvPr>
            <p:cNvSpPr/>
            <p:nvPr/>
          </p:nvSpPr>
          <p:spPr>
            <a:xfrm>
              <a:off x="261257" y="4245308"/>
              <a:ext cx="8651174" cy="2480036"/>
            </a:xfrm>
            <a:prstGeom prst="roundRect">
              <a:avLst>
                <a:gd name="adj" fmla="val 11397"/>
              </a:avLst>
            </a:prstGeom>
            <a:solidFill>
              <a:srgbClr val="41AEBD">
                <a:lumMod val="50000"/>
                <a:alpha val="9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E7A1209-37B9-475A-96EB-2C76B0DD7331}"/>
                </a:ext>
              </a:extLst>
            </p:cNvPr>
            <p:cNvSpPr txBox="1"/>
            <p:nvPr/>
          </p:nvSpPr>
          <p:spPr>
            <a:xfrm>
              <a:off x="470284" y="4281031"/>
              <a:ext cx="32068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Precursor of </a:t>
              </a:r>
              <a:r>
                <a:rPr kumimoji="1" lang="en-US" altLang="ja-JP" sz="3200" b="1" dirty="0">
                  <a:solidFill>
                    <a:srgbClr val="FFFF00"/>
                  </a:solidFill>
                </a:rPr>
                <a:t>CSC</a:t>
              </a:r>
              <a:endParaRPr kumimoji="1" lang="ja-JP" altLang="en-US" sz="3200" b="1" dirty="0">
                <a:solidFill>
                  <a:srgbClr val="FFFF00"/>
                </a:solidFill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BEC384B5-103B-4F3A-B09E-756023134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68233" y="4719160"/>
              <a:ext cx="2110302" cy="156966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2AA16A5-6338-49AE-A361-B55D2A0BB03A}"/>
                </a:ext>
              </a:extLst>
            </p:cNvPr>
            <p:cNvSpPr txBox="1"/>
            <p:nvPr/>
          </p:nvSpPr>
          <p:spPr>
            <a:xfrm>
              <a:off x="556182" y="4804251"/>
              <a:ext cx="37551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b="1" dirty="0" err="1">
                  <a:solidFill>
                    <a:srgbClr val="FFFF00"/>
                  </a:solidFill>
                </a:rPr>
                <a:t>Pseudogap</a:t>
              </a:r>
              <a:r>
                <a:rPr kumimoji="1" lang="en-US" altLang="ja-JP" sz="2400" dirty="0"/>
                <a:t> = Depression in the density of states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Specific heat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etc. </a:t>
              </a:r>
              <a:endParaRPr kumimoji="1" lang="ja-JP" altLang="en-US" sz="2400" dirty="0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A15C5091-86EE-4EC7-B9B4-6C3BB97AF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8619" y="4716268"/>
              <a:ext cx="2092561" cy="1575444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91D877A-74DB-48F3-94A2-EDEAAD96F46B}"/>
                </a:ext>
              </a:extLst>
            </p:cNvPr>
            <p:cNvSpPr txBox="1"/>
            <p:nvPr/>
          </p:nvSpPr>
          <p:spPr>
            <a:xfrm>
              <a:off x="5032120" y="6255457"/>
              <a:ext cx="3801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dirty="0"/>
                <a:t>MK, Koide, </a:t>
              </a:r>
              <a:r>
                <a:rPr kumimoji="1" lang="en-US" altLang="ja-JP" dirty="0" err="1"/>
                <a:t>Kunihiro</a:t>
              </a:r>
              <a:r>
                <a:rPr kumimoji="1" lang="en-US" altLang="ja-JP" dirty="0"/>
                <a:t>, </a:t>
              </a:r>
              <a:r>
                <a:rPr kumimoji="1" lang="en-US" altLang="ja-JP" dirty="0" err="1"/>
                <a:t>Nemoto</a:t>
              </a:r>
              <a:r>
                <a:rPr kumimoji="1" lang="en-US" altLang="ja-JP" dirty="0"/>
                <a:t>, ’03, ’05</a:t>
              </a:r>
              <a:endParaRPr kumimoji="1" lang="ja-JP" altLang="en-US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5DEF772-C689-45DE-9D8C-926711840C90}"/>
                </a:ext>
              </a:extLst>
            </p:cNvPr>
            <p:cNvSpPr txBox="1"/>
            <p:nvPr/>
          </p:nvSpPr>
          <p:spPr>
            <a:xfrm>
              <a:off x="4429297" y="4349310"/>
              <a:ext cx="1988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Density of States</a:t>
              </a:r>
              <a:endParaRPr kumimoji="1" lang="ja-JP" altLang="en-US" sz="2000" dirty="0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75863C0-9F10-49B4-BBC3-01FD5E7ACB49}"/>
                </a:ext>
              </a:extLst>
            </p:cNvPr>
            <p:cNvSpPr txBox="1"/>
            <p:nvPr/>
          </p:nvSpPr>
          <p:spPr>
            <a:xfrm>
              <a:off x="6814458" y="4347916"/>
              <a:ext cx="1580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dirty="0"/>
                <a:t>Specific Heat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44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8">
            <a:extLst>
              <a:ext uri="{FF2B5EF4-FFF2-40B4-BE49-F238E27FC236}">
                <a16:creationId xmlns:a16="http://schemas.microsoft.com/office/drawing/2014/main" id="{EAC8028F-B598-43F8-AA65-825531BB3C65}"/>
              </a:ext>
            </a:extLst>
          </p:cNvPr>
          <p:cNvSpPr/>
          <p:nvPr/>
        </p:nvSpPr>
        <p:spPr>
          <a:xfrm>
            <a:off x="244929" y="1130373"/>
            <a:ext cx="5347607" cy="3198345"/>
          </a:xfrm>
          <a:prstGeom prst="roundRect">
            <a:avLst>
              <a:gd name="adj" fmla="val 10122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5D9BB0F-B6AE-4046-9DD5-0F5C433A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Model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9626F4-664C-4505-B614-437E788E54C4}"/>
              </a:ext>
            </a:extLst>
          </p:cNvPr>
          <p:cNvSpPr txBox="1"/>
          <p:nvPr/>
        </p:nvSpPr>
        <p:spPr>
          <a:xfrm>
            <a:off x="2422566" y="3194953"/>
            <a:ext cx="2235651" cy="442674"/>
          </a:xfrm>
          <a:prstGeom prst="wedgeRoundRectCallout">
            <a:avLst>
              <a:gd name="adj1" fmla="val -56497"/>
              <a:gd name="adj2" fmla="val -449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diquark interaction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 =&amp;amp; \bar\psi i \partial \hspace{-5pt}/ \psi + {\cal L}_S + {\cal L}_C&#10;\end{align*}&lt;/body&gt;&#10;  &lt;fcolor&gt;FFFFFFFF&lt;/fcolor&gt;&#10;  &lt;bcolor&gt;FFFFFFFF&lt;/bcolor&gt;&#10;  &lt;transparent&gt;True&lt;/transparent&gt;&#10;  &lt;resolution&gt;1800&lt;/resolution&gt;&#10;  &lt;imageh&gt;271&lt;/imageh&gt;&#10;  &lt;imagew&gt;2244&lt;/imagew&gt;&#10;  &lt;scale&gt;50&lt;/scale&gt;&#10;  &lt;cursor&gt;93&lt;/cursor&gt;&#10;&lt;/TeXTeX&gt;">
            <a:extLst>
              <a:ext uri="{FF2B5EF4-FFF2-40B4-BE49-F238E27FC236}">
                <a16:creationId xmlns:a16="http://schemas.microsoft.com/office/drawing/2014/main" id="{EBC642AB-2581-453F-8B53-823D5FDC0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1819758"/>
            <a:ext cx="2374898" cy="28680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{\cal L}_S =&amp;amp; G_S \big( (\bar\psi\psi)^2+(\bar\psi i\gamma_5 \tau \psi)^2 \big) \\&#10;{\cal L}_C =&amp;amp; G_C \big( (\bar\psi i\gamma_5 \tau_A \lambda_A \psi^C)({\rm h.c.})&#10;\end{align*}&lt;/body&gt;&#10;  &lt;fcolor&gt;FFFFFFFF&lt;/fcolor&gt;&#10;  &lt;bcolor&gt;FFFFFFFF&lt;/bcolor&gt;&#10;  &lt;transparent&gt;True&lt;/transparent&gt;&#10;  &lt;resolution&gt;1800&lt;/resolution&gt;&#10;  &lt;imageh&gt;752&lt;/imageh&gt;&#10;  &lt;imagew&gt;3237&lt;/imagew&gt;&#10;  &lt;scale&gt;50&lt;/scale&gt;&#10;  &lt;cursor&gt;116&lt;/cursor&gt;&#10;&lt;/TeXTeX&gt;">
            <a:extLst>
              <a:ext uri="{FF2B5EF4-FFF2-40B4-BE49-F238E27FC236}">
                <a16:creationId xmlns:a16="http://schemas.microsoft.com/office/drawing/2014/main" id="{89D09BFE-DCB8-4E1C-A54D-AF63DB55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2363495"/>
            <a:ext cx="3425822" cy="79586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D93ADE-CC09-4AA9-BB8E-C75CFBAC1997}"/>
              </a:ext>
            </a:extLst>
          </p:cNvPr>
          <p:cNvSpPr txBox="1"/>
          <p:nvPr/>
        </p:nvSpPr>
        <p:spPr>
          <a:xfrm>
            <a:off x="449037" y="1130373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NJL model</a:t>
            </a:r>
            <a:endParaRPr kumimoji="1" lang="ja-JP" altLang="en-US" sz="32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3C4AF9-63D2-4013-B3E9-9CBA365F8881}"/>
              </a:ext>
            </a:extLst>
          </p:cNvPr>
          <p:cNvSpPr txBox="1"/>
          <p:nvPr/>
        </p:nvSpPr>
        <p:spPr>
          <a:xfrm>
            <a:off x="2422566" y="1230436"/>
            <a:ext cx="2549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(massless 2-flavor)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G_S=5.01~{\rm GeV}^{-2},&#10;~~&#10;\Lambda=650{\rm MeV}&#10;\end{align*}&lt;/body&gt;&#10;  &lt;fcolor&gt;FFFFFFFF&lt;/fcolor&gt;&#10;  &lt;bcolor&gt;FFFFFFFF&lt;/bcolor&gt;&#10;  &lt;transparent&gt;True&lt;/transparent&gt;&#10;  &lt;resolution&gt;1800&lt;/resolution&gt;&#10;  &lt;imageh&gt;270&lt;/imageh&gt;&#10;  &lt;imagew&gt;3625&lt;/imagew&gt;&#10;  &lt;scale&gt;50&lt;/scale&gt;&#10;  &lt;cursor&gt;64&lt;/cursor&gt;&#10;&lt;/TeXTeX&gt;">
            <a:extLst>
              <a:ext uri="{FF2B5EF4-FFF2-40B4-BE49-F238E27FC236}">
                <a16:creationId xmlns:a16="http://schemas.microsoft.com/office/drawing/2014/main" id="{04432B57-A2D3-4326-81CF-2496FFE42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0" y="3703491"/>
            <a:ext cx="3836458" cy="28575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72F7AFD-E658-4667-B5DB-524F1DB48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043" y="3567792"/>
            <a:ext cx="4248403" cy="312154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F6110-2FB9-4BF6-B98C-E18B120FC679}"/>
              </a:ext>
            </a:extLst>
          </p:cNvPr>
          <p:cNvSpPr txBox="1"/>
          <p:nvPr/>
        </p:nvSpPr>
        <p:spPr>
          <a:xfrm>
            <a:off x="5157190" y="3087730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Phase Diagram in MFA</a:t>
            </a:r>
            <a:endParaRPr kumimoji="1" lang="ja-JP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8CD01A-7BA5-4174-9F1F-30D306863696}"/>
                  </a:ext>
                </a:extLst>
              </p:cNvPr>
              <p:cNvSpPr txBox="1"/>
              <p:nvPr/>
            </p:nvSpPr>
            <p:spPr>
              <a:xfrm>
                <a:off x="449037" y="4538447"/>
                <a:ext cx="292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: free parameter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58CD01A-7BA5-4174-9F1F-30D306863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37" y="4538447"/>
                <a:ext cx="2926570" cy="461665"/>
              </a:xfrm>
              <a:prstGeom prst="rect">
                <a:avLst/>
              </a:prstGeom>
              <a:blipFill>
                <a:blip r:embed="rId6"/>
                <a:stretch>
                  <a:fillRect l="-2917" t="-10526" r="-2083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57C35EE-B115-4ADF-AB8D-15FF37545466}"/>
              </a:ext>
            </a:extLst>
          </p:cNvPr>
          <p:cNvSpPr txBox="1"/>
          <p:nvPr/>
        </p:nvSpPr>
        <p:spPr>
          <a:xfrm>
            <a:off x="223842" y="5851193"/>
            <a:ext cx="331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dirty="0"/>
              <a:t>Order of CSC phase transition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0606E9-4625-42E2-ADA7-22613891482D}"/>
              </a:ext>
            </a:extLst>
          </p:cNvPr>
          <p:cNvSpPr txBox="1"/>
          <p:nvPr/>
        </p:nvSpPr>
        <p:spPr>
          <a:xfrm>
            <a:off x="282988" y="6159168"/>
            <a:ext cx="334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dirty="0"/>
              <a:t>Matsuura+(’04), </a:t>
            </a:r>
            <a:r>
              <a:rPr lang="en-US" altLang="ja-JP" sz="1600" dirty="0" err="1"/>
              <a:t>Giannakis</a:t>
            </a:r>
            <a:r>
              <a:rPr lang="en-US" altLang="ja-JP" sz="1600" dirty="0"/>
              <a:t>+(’04)</a:t>
            </a:r>
          </a:p>
          <a:p>
            <a:pPr algn="l"/>
            <a:r>
              <a:rPr kumimoji="1" lang="en-US" altLang="ja-JP" sz="1600" dirty="0"/>
              <a:t>Noronha+(’06), </a:t>
            </a:r>
            <a:r>
              <a:rPr lang="en-US" altLang="ja-JP" sz="1600" dirty="0" err="1"/>
              <a:t>Fejos</a:t>
            </a:r>
            <a:r>
              <a:rPr lang="en-US" altLang="ja-JP" sz="1600" dirty="0"/>
              <a:t>, Yamamoto(’19)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527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8">
            <a:extLst>
              <a:ext uri="{FF2B5EF4-FFF2-40B4-BE49-F238E27FC236}">
                <a16:creationId xmlns:a16="http://schemas.microsoft.com/office/drawing/2014/main" id="{E89A1A5B-F1FE-45BB-9483-9498253727DF}"/>
              </a:ext>
            </a:extLst>
          </p:cNvPr>
          <p:cNvSpPr/>
          <p:nvPr/>
        </p:nvSpPr>
        <p:spPr>
          <a:xfrm>
            <a:off x="207196" y="1320582"/>
            <a:ext cx="5205725" cy="3198345"/>
          </a:xfrm>
          <a:prstGeom prst="roundRect">
            <a:avLst>
              <a:gd name="adj" fmla="val 7569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AC30B14-D641-483A-BA82-853151EB5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Diquark Mode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D7DA61-0974-428B-8570-87303637FC74}"/>
              </a:ext>
            </a:extLst>
          </p:cNvPr>
          <p:cNvSpPr txBox="1"/>
          <p:nvPr/>
        </p:nvSpPr>
        <p:spPr>
          <a:xfrm>
            <a:off x="294984" y="5024488"/>
            <a:ext cx="480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M</a:t>
            </a:r>
            <a:r>
              <a:rPr kumimoji="1" lang="en-US" altLang="ja-JP" sz="2400" dirty="0"/>
              <a:t>assless at T=T</a:t>
            </a:r>
            <a:r>
              <a:rPr kumimoji="1" lang="en-US" altLang="ja-JP" sz="2400" baseline="-25000" dirty="0"/>
              <a:t>c</a:t>
            </a:r>
            <a:r>
              <a:rPr kumimoji="1" lang="en-US" altLang="ja-JP" sz="2400" dirty="0"/>
              <a:t> as a s</a:t>
            </a:r>
            <a:r>
              <a:rPr lang="en-US" altLang="ja-JP" sz="2400" dirty="0"/>
              <a:t>oft mode of CSC transition</a:t>
            </a:r>
          </a:p>
          <a:p>
            <a:pPr marL="342900" indent="-342900" algn="l">
              <a:buFont typeface="Wingdings" panose="05000000000000000000" pitchFamily="2" charset="2"/>
              <a:buChar char="p"/>
            </a:pPr>
            <a:r>
              <a:rPr lang="en-US" altLang="ja-JP" sz="2400" dirty="0"/>
              <a:t>Strength in the space-like region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1D265D-A0E6-4A5E-938C-7100F1A7B78D}"/>
              </a:ext>
            </a:extLst>
          </p:cNvPr>
          <p:cNvSpPr txBox="1"/>
          <p:nvPr/>
        </p:nvSpPr>
        <p:spPr>
          <a:xfrm>
            <a:off x="1699725" y="6350183"/>
            <a:ext cx="371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MK, Koide, </a:t>
            </a:r>
            <a:r>
              <a:rPr kumimoji="1" lang="en-US" altLang="ja-JP" dirty="0" err="1"/>
              <a:t>Kunihiro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Nemoto</a:t>
            </a:r>
            <a:r>
              <a:rPr kumimoji="1" lang="en-US" altLang="ja-JP" dirty="0"/>
              <a:t>, ’01,’05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D8FE48-61D2-4D69-98C2-70A82BD86F02}"/>
              </a:ext>
            </a:extLst>
          </p:cNvPr>
          <p:cNvSpPr txBox="1"/>
          <p:nvPr/>
        </p:nvSpPr>
        <p:spPr>
          <a:xfrm>
            <a:off x="5994274" y="1041625"/>
            <a:ext cx="29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/>
              <a:t>Dynamical Structure </a:t>
            </a:r>
          </a:p>
          <a:p>
            <a:pPr algn="ctr"/>
            <a:r>
              <a:rPr kumimoji="1" lang="en-US" altLang="ja-JP" sz="2400" b="1" dirty="0"/>
              <a:t>Factor</a:t>
            </a:r>
            <a:endParaRPr kumimoji="1" lang="ja-JP" altLang="en-US" sz="24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F501D1-998C-44A2-BEC0-99005CB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13"/>
          <a:stretch/>
        </p:blipFill>
        <p:spPr>
          <a:xfrm>
            <a:off x="5880167" y="1836975"/>
            <a:ext cx="2375191" cy="42676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2A4005-A8C3-4867-9B49-13FC1B6B5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96"/>
          <a:stretch/>
        </p:blipFill>
        <p:spPr>
          <a:xfrm>
            <a:off x="8222485" y="1836975"/>
            <a:ext cx="746193" cy="42676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94D8F1-67C0-4CD2-B928-6242F2913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86" t="91714" r="27976" b="-672"/>
          <a:stretch/>
        </p:blipFill>
        <p:spPr>
          <a:xfrm>
            <a:off x="6803883" y="5721132"/>
            <a:ext cx="1765530" cy="383519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T=1.05T_c&#10;\end{align*}&lt;/body&gt;&#10;  &lt;fcolor&gt;FF000000&lt;/fcolor&gt;&#10;  &lt;bcolor&gt;FFFFFFFF&lt;/bcolor&gt;&#10;  &lt;transparent&gt;True&lt;/transparent&gt;&#10;  &lt;resolution&gt;1800&lt;/resolution&gt;&#10;  &lt;imageh&gt;208&lt;/imageh&gt;&#10;  &lt;imagew&gt;1180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0D05E4E5-6F3D-4660-8D5D-C511C84D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48" y="1889965"/>
            <a:ext cx="1248833" cy="22013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BCCFA55-4130-4123-A455-13EBB1997694}"/>
              </a:ext>
            </a:extLst>
          </p:cNvPr>
          <p:cNvSpPr txBox="1"/>
          <p:nvPr/>
        </p:nvSpPr>
        <p:spPr>
          <a:xfrm>
            <a:off x="358604" y="1476421"/>
            <a:ext cx="489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Diquark Propagator (T-matrix)</a:t>
            </a:r>
            <a:endParaRPr kumimoji="1" lang="ja-JP" altLang="en-US" sz="2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6F6A9A-83C7-42E7-8377-6550200C649A}"/>
              </a:ext>
            </a:extLst>
          </p:cNvPr>
          <p:cNvSpPr txBox="1"/>
          <p:nvPr/>
        </p:nvSpPr>
        <p:spPr>
          <a:xfrm>
            <a:off x="358604" y="1999097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/>
              <a:t>in random-</a:t>
            </a:r>
            <a:r>
              <a:rPr lang="en-US" altLang="ja-JP" sz="2400" dirty="0"/>
              <a:t>p</a:t>
            </a:r>
            <a:r>
              <a:rPr kumimoji="1" lang="en-US" altLang="ja-JP" sz="2400" dirty="0"/>
              <a:t>hase </a:t>
            </a:r>
            <a:r>
              <a:rPr kumimoji="1" lang="en-US" altLang="ja-JP" sz="2400" dirty="0" err="1"/>
              <a:t>approximaion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A8E4E4D-77EA-42C5-93BC-6CF019AA34E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036229" y="3040702"/>
                <a:ext cx="113243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∙∙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A8E4E4D-77EA-42C5-93BC-6CF019AA3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29" y="3040702"/>
                <a:ext cx="113243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EE4DEA4-1C5B-44B2-A2D8-595F88BDD8B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1997353" y="3051166"/>
                <a:ext cx="69964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EE4DEA4-1C5B-44B2-A2D8-595F88BDD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353" y="3051166"/>
                <a:ext cx="69964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92F714B-1B37-42C4-88AE-212AE46D7AD5}"/>
              </a:ext>
            </a:extLst>
          </p:cNvPr>
          <p:cNvGrpSpPr/>
          <p:nvPr/>
        </p:nvGrpSpPr>
        <p:grpSpPr>
          <a:xfrm rot="5400000">
            <a:off x="1339429" y="2877216"/>
            <a:ext cx="747976" cy="817150"/>
            <a:chOff x="2868256" y="3322071"/>
            <a:chExt cx="747976" cy="817150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46736310-FE76-49EF-99BB-F3345A38AB28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75523796-5CAA-4A31-AFFC-21CACA827D20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二等辺三角形 23">
              <a:extLst>
                <a:ext uri="{FF2B5EF4-FFF2-40B4-BE49-F238E27FC236}">
                  <a16:creationId xmlns:a16="http://schemas.microsoft.com/office/drawing/2014/main" id="{15A16848-3A04-4BC6-B572-0B2D97B59A17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FE5D8FE8-2688-4D5A-B9D0-2AC5B94CACFC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EC942F6F-10D6-4612-BDA2-029AE9B09840}"/>
              </a:ext>
            </a:extLst>
          </p:cNvPr>
          <p:cNvGrpSpPr/>
          <p:nvPr/>
        </p:nvGrpSpPr>
        <p:grpSpPr>
          <a:xfrm rot="5400000">
            <a:off x="3378900" y="2871585"/>
            <a:ext cx="747976" cy="817150"/>
            <a:chOff x="2868256" y="3322071"/>
            <a:chExt cx="747976" cy="817150"/>
          </a:xfrm>
        </p:grpSpPr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2EF24FAA-C138-4E3E-B8EB-C4B220C61A48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C9C676C0-169A-4C59-9DD7-34ADE5E85C66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二等辺三角形 29">
              <a:extLst>
                <a:ext uri="{FF2B5EF4-FFF2-40B4-BE49-F238E27FC236}">
                  <a16:creationId xmlns:a16="http://schemas.microsoft.com/office/drawing/2014/main" id="{95398068-7293-477F-82B9-2B581E9620C1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>
              <a:extLst>
                <a:ext uri="{FF2B5EF4-FFF2-40B4-BE49-F238E27FC236}">
                  <a16:creationId xmlns:a16="http://schemas.microsoft.com/office/drawing/2014/main" id="{E5A088FF-B058-48E0-B621-FCA95C66ACCD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65F15E9-31BD-4795-9E19-7C1F239BB1B0}"/>
              </a:ext>
            </a:extLst>
          </p:cNvPr>
          <p:cNvGrpSpPr/>
          <p:nvPr/>
        </p:nvGrpSpPr>
        <p:grpSpPr>
          <a:xfrm rot="5400000">
            <a:off x="2602941" y="2871585"/>
            <a:ext cx="747976" cy="817150"/>
            <a:chOff x="2868256" y="3322071"/>
            <a:chExt cx="747976" cy="817150"/>
          </a:xfrm>
        </p:grpSpPr>
        <p:sp>
          <p:nvSpPr>
            <p:cNvPr id="33" name="円弧 32">
              <a:extLst>
                <a:ext uri="{FF2B5EF4-FFF2-40B4-BE49-F238E27FC236}">
                  <a16:creationId xmlns:a16="http://schemas.microsoft.com/office/drawing/2014/main" id="{76F1228B-7841-4C68-BAEB-8200557B8D54}"/>
                </a:ext>
              </a:extLst>
            </p:cNvPr>
            <p:cNvSpPr/>
            <p:nvPr/>
          </p:nvSpPr>
          <p:spPr>
            <a:xfrm rot="16200000">
              <a:off x="2937687" y="3460676"/>
              <a:ext cx="817149" cy="539940"/>
            </a:xfrm>
            <a:prstGeom prst="arc">
              <a:avLst>
                <a:gd name="adj1" fmla="val 11672158"/>
                <a:gd name="adj2" fmla="val 2074675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1A36A181-A84B-491E-9A22-2B6510F04029}"/>
                </a:ext>
              </a:extLst>
            </p:cNvPr>
            <p:cNvSpPr/>
            <p:nvPr/>
          </p:nvSpPr>
          <p:spPr>
            <a:xfrm rot="5400000">
              <a:off x="2729652" y="3460678"/>
              <a:ext cx="817147" cy="539940"/>
            </a:xfrm>
            <a:prstGeom prst="arc">
              <a:avLst>
                <a:gd name="adj1" fmla="val 11675154"/>
                <a:gd name="adj2" fmla="val 20766641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二等辺三角形 34">
              <a:extLst>
                <a:ext uri="{FF2B5EF4-FFF2-40B4-BE49-F238E27FC236}">
                  <a16:creationId xmlns:a16="http://schemas.microsoft.com/office/drawing/2014/main" id="{14376520-A7D1-44E5-AB50-F05BC9AD34B6}"/>
                </a:ext>
              </a:extLst>
            </p:cNvPr>
            <p:cNvSpPr/>
            <p:nvPr/>
          </p:nvSpPr>
          <p:spPr>
            <a:xfrm>
              <a:off x="3037750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>
              <a:extLst>
                <a:ext uri="{FF2B5EF4-FFF2-40B4-BE49-F238E27FC236}">
                  <a16:creationId xmlns:a16="http://schemas.microsoft.com/office/drawing/2014/main" id="{FFD69DFB-1A78-4067-88B6-13EFB5E19B00}"/>
                </a:ext>
              </a:extLst>
            </p:cNvPr>
            <p:cNvSpPr/>
            <p:nvPr/>
          </p:nvSpPr>
          <p:spPr>
            <a:xfrm>
              <a:off x="3371565" y="3692100"/>
              <a:ext cx="76122" cy="48580"/>
            </a:xfrm>
            <a:prstGeom prst="triangl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8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Xi^R(\bm{k},\omega)=&#10;\end{align*}&lt;/body&gt;&#10;  &lt;fcolor&gt;FFFFFFFF&lt;/fcolor&gt;&#10;  &lt;bcolor&gt;FFFFFFFF&lt;/bcolor&gt;&#10;  &lt;transparent&gt;True&lt;/transparent&gt;&#10;  &lt;resolution&gt;1800&lt;/resolution&gt;&#10;  &lt;imageh&gt;285&lt;/imageh&gt;&#10;  &lt;imagew&gt;1191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3209A68A-52F9-4640-BA0E-498C66873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6" y="2551911"/>
            <a:ext cx="1537201" cy="367844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= \frac{ Q^R(\bm{k},\omega) }{ 1 + G_C Q^R(\bm{k},\omega)}&#10;\end{align*}&lt;/body&gt;&#10;  &lt;fcolor&gt;FFFFFFFF&lt;/fcolor&gt;&#10;  &lt;bcolor&gt;FFFFFFFF&lt;/bcolor&gt;&#10;  &lt;transparent&gt;True&lt;/transparent&gt;&#10;  &lt;resolution&gt;1800&lt;/resolution&gt;&#10;  &lt;imageh&gt;611&lt;/imageh&gt;&#10;  &lt;imagew&gt;2055&lt;/imagew&gt;&#10;  &lt;scale&gt;50&lt;/scale&gt;&#10;  &lt;cursor&gt;55&lt;/cursor&gt;&#10;&lt;/TeXTeX&gt;">
            <a:extLst>
              <a:ext uri="{FF2B5EF4-FFF2-40B4-BE49-F238E27FC236}">
                <a16:creationId xmlns:a16="http://schemas.microsoft.com/office/drawing/2014/main" id="{7D9DCC59-9DB9-443D-8C1C-0E2EBBA6B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63" y="3770422"/>
            <a:ext cx="2174875" cy="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22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角丸四角形 8">
            <a:extLst>
              <a:ext uri="{FF2B5EF4-FFF2-40B4-BE49-F238E27FC236}">
                <a16:creationId xmlns:a16="http://schemas.microsoft.com/office/drawing/2014/main" id="{91560392-3C8F-4A00-A359-FA4462DF8DF0}"/>
              </a:ext>
            </a:extLst>
          </p:cNvPr>
          <p:cNvSpPr/>
          <p:nvPr/>
        </p:nvSpPr>
        <p:spPr>
          <a:xfrm>
            <a:off x="485898" y="2925183"/>
            <a:ext cx="8172203" cy="2579118"/>
          </a:xfrm>
          <a:prstGeom prst="roundRect">
            <a:avLst>
              <a:gd name="adj" fmla="val 11950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D430417-3CAC-40F6-8F43-EB7514D29B86}"/>
              </a:ext>
            </a:extLst>
          </p:cNvPr>
          <p:cNvSpPr/>
          <p:nvPr/>
        </p:nvSpPr>
        <p:spPr>
          <a:xfrm>
            <a:off x="3490668" y="3918158"/>
            <a:ext cx="4820560" cy="9882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8">
            <a:extLst>
              <a:ext uri="{FF2B5EF4-FFF2-40B4-BE49-F238E27FC236}">
                <a16:creationId xmlns:a16="http://schemas.microsoft.com/office/drawing/2014/main" id="{CB7CF515-D94F-4DB3-9408-FD224DBF5271}"/>
              </a:ext>
            </a:extLst>
          </p:cNvPr>
          <p:cNvSpPr/>
          <p:nvPr/>
        </p:nvSpPr>
        <p:spPr>
          <a:xfrm>
            <a:off x="831273" y="1199888"/>
            <a:ext cx="7558644" cy="1546086"/>
          </a:xfrm>
          <a:prstGeom prst="roundRect">
            <a:avLst>
              <a:gd name="adj" fmla="val 15634"/>
            </a:avLst>
          </a:prstGeom>
          <a:solidFill>
            <a:srgbClr val="41AEBD">
              <a:lumMod val="50000"/>
              <a:alpha val="9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6AA3B92-EFD4-49BB-9BA0-82AD38CB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Photon Self-Energy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07675D-3604-4816-911E-4599FB933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25" y="3918158"/>
            <a:ext cx="2478016" cy="13814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37A398-05A2-48DA-83E3-222D223A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68" y="3918158"/>
            <a:ext cx="1763204" cy="98821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123B6E-92A2-4069-B1EE-EF5C7B2156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96"/>
          <a:stretch/>
        </p:blipFill>
        <p:spPr>
          <a:xfrm>
            <a:off x="5243428" y="4026325"/>
            <a:ext cx="1532639" cy="78171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F0A9F31-8DD5-4F88-B250-11D05A4AFE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95"/>
          <a:stretch/>
        </p:blipFill>
        <p:spPr>
          <a:xfrm>
            <a:off x="6776068" y="4025039"/>
            <a:ext cx="1535160" cy="7830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31660-B98F-4D37-AE87-60C0BFE35375}"/>
              </a:ext>
            </a:extLst>
          </p:cNvPr>
          <p:cNvSpPr txBox="1"/>
          <p:nvPr/>
        </p:nvSpPr>
        <p:spPr>
          <a:xfrm>
            <a:off x="1059465" y="1206306"/>
            <a:ext cx="4220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Dilepton Production Rate</a:t>
            </a:r>
            <a:endParaRPr kumimoji="1" lang="ja-JP" altLang="en-US" sz="2800" b="1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AFEB857A-6F00-4AC2-B364-5BED7E970301}"/>
              </a:ext>
            </a:extLst>
          </p:cNvPr>
          <p:cNvSpPr/>
          <p:nvPr/>
        </p:nvSpPr>
        <p:spPr>
          <a:xfrm>
            <a:off x="6067660" y="1943036"/>
            <a:ext cx="853726" cy="64387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F95DF54-23FA-43BA-B18A-9C53A4F61BCC}"/>
              </a:ext>
            </a:extLst>
          </p:cNvPr>
          <p:cNvSpPr/>
          <p:nvPr/>
        </p:nvSpPr>
        <p:spPr>
          <a:xfrm>
            <a:off x="6166560" y="1878715"/>
            <a:ext cx="655926" cy="769441"/>
          </a:xfrm>
          <a:prstGeom prst="ellipse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二等辺三角形 11">
            <a:extLst>
              <a:ext uri="{FF2B5EF4-FFF2-40B4-BE49-F238E27FC236}">
                <a16:creationId xmlns:a16="http://schemas.microsoft.com/office/drawing/2014/main" id="{87F22B43-82FB-4662-9AF0-A7887AC50FBF}"/>
              </a:ext>
            </a:extLst>
          </p:cNvPr>
          <p:cNvSpPr/>
          <p:nvPr/>
        </p:nvSpPr>
        <p:spPr>
          <a:xfrm rot="3109050" flipH="1">
            <a:off x="6138221" y="2030015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57761518-AF2F-420E-8A0C-A0CA5F8D4DCC}"/>
              </a:ext>
            </a:extLst>
          </p:cNvPr>
          <p:cNvSpPr/>
          <p:nvPr/>
        </p:nvSpPr>
        <p:spPr>
          <a:xfrm rot="18490950" flipH="1" flipV="1">
            <a:off x="6802404" y="2030149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5BD0BEE6-477F-4550-9D58-8D703C5D08EF}"/>
              </a:ext>
            </a:extLst>
          </p:cNvPr>
          <p:cNvSpPr/>
          <p:nvPr/>
        </p:nvSpPr>
        <p:spPr>
          <a:xfrm rot="3109050" flipV="1">
            <a:off x="6799589" y="2438863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BB299B34-54AC-4BBE-82E9-EC01571525AE}"/>
              </a:ext>
            </a:extLst>
          </p:cNvPr>
          <p:cNvSpPr/>
          <p:nvPr/>
        </p:nvSpPr>
        <p:spPr>
          <a:xfrm rot="18490950">
            <a:off x="6136439" y="2434184"/>
            <a:ext cx="44849" cy="64069"/>
          </a:xfrm>
          <a:prstGeom prst="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9F7A4F8-337B-4C22-80F4-86FDF0FA2F9C}"/>
              </a:ext>
            </a:extLst>
          </p:cNvPr>
          <p:cNvGrpSpPr>
            <a:grpSpLocks noChangeAspect="1"/>
          </p:cNvGrpSpPr>
          <p:nvPr/>
        </p:nvGrpSpPr>
        <p:grpSpPr>
          <a:xfrm>
            <a:off x="5695643" y="2186464"/>
            <a:ext cx="373038" cy="196555"/>
            <a:chOff x="1225742" y="2927997"/>
            <a:chExt cx="1880179" cy="990671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92542C7-31D2-4B44-A83C-2B6398CB7EE9}"/>
                </a:ext>
              </a:extLst>
            </p:cNvPr>
            <p:cNvGrpSpPr/>
            <p:nvPr/>
          </p:nvGrpSpPr>
          <p:grpSpPr>
            <a:xfrm>
              <a:off x="2154093" y="2927997"/>
              <a:ext cx="951828" cy="990671"/>
              <a:chOff x="1353452" y="2880284"/>
              <a:chExt cx="951828" cy="990671"/>
            </a:xfrm>
          </p:grpSpPr>
          <p:sp>
            <p:nvSpPr>
              <p:cNvPr id="24" name="円弧 23">
                <a:extLst>
                  <a:ext uri="{FF2B5EF4-FFF2-40B4-BE49-F238E27FC236}">
                    <a16:creationId xmlns:a16="http://schemas.microsoft.com/office/drawing/2014/main" id="{4BE8D3AC-99FC-4FAB-B516-68760BFF4947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円弧 24">
                <a:extLst>
                  <a:ext uri="{FF2B5EF4-FFF2-40B4-BE49-F238E27FC236}">
                    <a16:creationId xmlns:a16="http://schemas.microsoft.com/office/drawing/2014/main" id="{B257C46A-2032-4CE6-A908-DC7DE2B52105}"/>
                  </a:ext>
                </a:extLst>
              </p:cNvPr>
              <p:cNvSpPr/>
              <p:nvPr/>
            </p:nvSpPr>
            <p:spPr>
              <a:xfrm flipH="1" flipV="1">
                <a:off x="1821874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DEBA7EE-3CD9-4737-AE73-7BE9C582BCC8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22" name="円弧 21">
                <a:extLst>
                  <a:ext uri="{FF2B5EF4-FFF2-40B4-BE49-F238E27FC236}">
                    <a16:creationId xmlns:a16="http://schemas.microsoft.com/office/drawing/2014/main" id="{836349C1-E3F5-42BE-8769-DD4A0B4F8080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円弧 22">
                <a:extLst>
                  <a:ext uri="{FF2B5EF4-FFF2-40B4-BE49-F238E27FC236}">
                    <a16:creationId xmlns:a16="http://schemas.microsoft.com/office/drawing/2014/main" id="{793B74EC-FF9B-49FC-8B89-9CE61B4CE5D8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777ADC1-C5B6-479C-BCC2-E47D66924A12}"/>
              </a:ext>
            </a:extLst>
          </p:cNvPr>
          <p:cNvGrpSpPr>
            <a:grpSpLocks noChangeAspect="1"/>
          </p:cNvGrpSpPr>
          <p:nvPr/>
        </p:nvGrpSpPr>
        <p:grpSpPr>
          <a:xfrm>
            <a:off x="6918588" y="2187718"/>
            <a:ext cx="372229" cy="196555"/>
            <a:chOff x="297042" y="2927997"/>
            <a:chExt cx="1876100" cy="990671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2B5E585-71EA-445F-B4D7-F33D7D73845E}"/>
                </a:ext>
              </a:extLst>
            </p:cNvPr>
            <p:cNvGrpSpPr/>
            <p:nvPr/>
          </p:nvGrpSpPr>
          <p:grpSpPr>
            <a:xfrm>
              <a:off x="1225742" y="2927997"/>
              <a:ext cx="947400" cy="990671"/>
              <a:chOff x="1353452" y="2880284"/>
              <a:chExt cx="947400" cy="990671"/>
            </a:xfrm>
          </p:grpSpPr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DC64B807-EC6B-4536-A506-2331E7DD81CF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4B3BCF5C-9F57-4C7D-93B9-83A69E9D2075}"/>
                  </a:ext>
                </a:extLst>
              </p:cNvPr>
              <p:cNvSpPr/>
              <p:nvPr/>
            </p:nvSpPr>
            <p:spPr>
              <a:xfrm flipH="1" flipV="1">
                <a:off x="1817446" y="2880284"/>
                <a:ext cx="483406" cy="775907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D10B34-A065-4825-AF15-BB4D7982EF91}"/>
                </a:ext>
              </a:extLst>
            </p:cNvPr>
            <p:cNvGrpSpPr/>
            <p:nvPr/>
          </p:nvGrpSpPr>
          <p:grpSpPr>
            <a:xfrm>
              <a:off x="297042" y="2927997"/>
              <a:ext cx="947401" cy="990671"/>
              <a:chOff x="1353452" y="2880284"/>
              <a:chExt cx="947401" cy="990671"/>
            </a:xfrm>
          </p:grpSpPr>
          <p:sp>
            <p:nvSpPr>
              <p:cNvPr id="30" name="円弧 29">
                <a:extLst>
                  <a:ext uri="{FF2B5EF4-FFF2-40B4-BE49-F238E27FC236}">
                    <a16:creationId xmlns:a16="http://schemas.microsoft.com/office/drawing/2014/main" id="{D3F5ABDF-F47F-407F-AECC-DA8E8DF4BDE4}"/>
                  </a:ext>
                </a:extLst>
              </p:cNvPr>
              <p:cNvSpPr/>
              <p:nvPr/>
            </p:nvSpPr>
            <p:spPr>
              <a:xfrm flipH="1">
                <a:off x="1353452" y="3095047"/>
                <a:ext cx="483406" cy="775908"/>
              </a:xfrm>
              <a:prstGeom prst="arc">
                <a:avLst>
                  <a:gd name="adj1" fmla="val 12287645"/>
                  <a:gd name="adj2" fmla="val 20300517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36D96B94-9D5B-4893-B19C-79713F8DE443}"/>
                  </a:ext>
                </a:extLst>
              </p:cNvPr>
              <p:cNvSpPr/>
              <p:nvPr/>
            </p:nvSpPr>
            <p:spPr>
              <a:xfrm flipH="1" flipV="1">
                <a:off x="1817447" y="2880284"/>
                <a:ext cx="483406" cy="775908"/>
              </a:xfrm>
              <a:prstGeom prst="arc">
                <a:avLst>
                  <a:gd name="adj1" fmla="val 12194826"/>
                  <a:gd name="adj2" fmla="val 20137402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913F45F-CC08-4D6B-B37C-91CC70B00866}"/>
              </a:ext>
            </a:extLst>
          </p:cNvPr>
          <p:cNvCxnSpPr>
            <a:cxnSpLocks/>
          </p:cNvCxnSpPr>
          <p:nvPr/>
        </p:nvCxnSpPr>
        <p:spPr>
          <a:xfrm flipV="1">
            <a:off x="7299031" y="2024620"/>
            <a:ext cx="643720" cy="26465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04812DB-4EA6-4932-B002-EFD82677D862}"/>
              </a:ext>
            </a:extLst>
          </p:cNvPr>
          <p:cNvCxnSpPr>
            <a:cxnSpLocks/>
          </p:cNvCxnSpPr>
          <p:nvPr/>
        </p:nvCxnSpPr>
        <p:spPr>
          <a:xfrm>
            <a:off x="7290393" y="2284945"/>
            <a:ext cx="652358" cy="16743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= \frac{\alpha}{12\pi^4} \frac1{k^2} \frac1{e^{\beta\omega-1}} {\rm Im}\Pi^{R\mu}_\mu(k)&#10;\end{align*}&lt;/body&gt;&#10;  &lt;fcolor&gt;FFFFFFFF&lt;/fcolor&gt;&#10;  &lt;bcolor&gt;FFFFFFFF&lt;/bcolor&gt;&#10;  &lt;transparent&gt;True&lt;/transparent&gt;&#10;  &lt;resolution&gt;1800&lt;/resolution&gt;&#10;  &lt;imageh&gt;547&lt;/imageh&gt;&#10;  &lt;imagew&gt;3411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4DFE121F-F11C-47E2-8EAB-0F0AA8DD6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55" y="1769670"/>
            <a:ext cx="3609975" cy="578908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mu&#10;\end{align*}&lt;/body&gt;&#10;  &lt;fcolor&gt;FFFFFFFF&lt;/fcolor&gt;&#10;  &lt;bcolor&gt;FFFFFFFF&lt;/bcolor&gt;&#10;  &lt;transparent&gt;True&lt;/transparent&gt;&#10;  &lt;resolution&gt;1800&lt;/resolution&gt;&#10;  &lt;imageh&gt;230&lt;/imageh&gt;&#10;  &lt;imagew&gt;24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DBD2C22-4C69-4742-85FC-F0B25649D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21" y="1924415"/>
            <a:ext cx="263525" cy="243417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gamma^\nu&#10;\end{align*}&lt;/body&gt;&#10;  &lt;fcolor&gt;FFFFFFFF&lt;/fcolor&gt;&#10;  &lt;bcolor&gt;FFFFFFFF&lt;/bcolor&gt;&#10;  &lt;transparent&gt;True&lt;/transparent&gt;&#10;  &lt;resolution&gt;1800&lt;/resolution&gt;&#10;  &lt;imageh&gt;230&lt;/imageh&gt;&#10;  &lt;imagew&gt;239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87DBDC90-CCF3-41F6-B8CB-289C340AE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60" y="1909657"/>
            <a:ext cx="252942" cy="243417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e^+\\ e^-&#10;\end{align*}&lt;/body&gt;&#10;  &lt;fcolor&gt;FFFFFFFF&lt;/fcolor&gt;&#10;  &lt;bcolor&gt;FFFFFFFF&lt;/bcolor&gt;&#10;  &lt;transparent&gt;True&lt;/transparent&gt;&#10;  &lt;resolution&gt;1800&lt;/resolution&gt;&#10;  &lt;imageh&gt;662&lt;/imageh&gt;&#10;  &lt;imagew&gt;246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3FD6FB16-305A-4D58-9E86-7B992246C9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708" y="1878765"/>
            <a:ext cx="260350" cy="700617"/>
          </a:xfrm>
          <a:prstGeom prst="rect">
            <a:avLst/>
          </a:prstGeom>
        </p:spPr>
      </p:pic>
      <p:pic>
        <p:nvPicPr>
          <p:cNvPr id="51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\Pi^{\mu\nu}(k)=&#10;\end{align*}&lt;/body&gt;&#10;  &lt;fcolor&gt;FFFFFFFF&lt;/fcolor&gt;&#10;  &lt;bcolor&gt;FFFFFFFF&lt;/bcolor&gt;&#10;  &lt;transparent&gt;True&lt;/transparent&gt;&#10;  &lt;resolution&gt;1800&lt;/resolution&gt;&#10;  &lt;imageh&gt;250&lt;/imageh&gt;&#10;  &lt;imagew&gt;1003&lt;/imagew&gt;&#10;  &lt;scale&gt;50&lt;/scale&gt;&#10;  &lt;cursor&gt;32&lt;/cursor&gt;&#10;&lt;/TeXTeX&gt;">
            <a:extLst>
              <a:ext uri="{FF2B5EF4-FFF2-40B4-BE49-F238E27FC236}">
                <a16:creationId xmlns:a16="http://schemas.microsoft.com/office/drawing/2014/main" id="{E360CB8C-10BB-4D98-B00A-85FE1D9393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89" y="1519812"/>
            <a:ext cx="1213747" cy="3025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E7AFE5-18DB-4266-96A3-D21ABAE50CF5}"/>
                  </a:ext>
                </a:extLst>
              </p:cNvPr>
              <p:cNvSpPr txBox="1"/>
              <p:nvPr/>
            </p:nvSpPr>
            <p:spPr>
              <a:xfrm>
                <a:off x="766178" y="3013236"/>
                <a:ext cx="35689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/>
                  <a:t>Terms included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1" i="0" smtClean="0"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p>
                        <m:r>
                          <a:rPr kumimoji="1" lang="en-US" altLang="ja-JP" sz="2800" b="1" i="1" smtClean="0">
                            <a:latin typeface="Cambria Math" panose="02040503050406030204" pitchFamily="18" charset="0"/>
                          </a:rPr>
                          <m:t>𝝁𝝂</m:t>
                        </m:r>
                      </m:sup>
                    </m:sSup>
                  </m:oMath>
                </a14:m>
                <a:endParaRPr kumimoji="1" lang="ja-JP" altLang="en-US" sz="2800" b="1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0E7AFE5-18DB-4266-96A3-D21ABAE50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78" y="3013236"/>
                <a:ext cx="3568926" cy="523220"/>
              </a:xfrm>
              <a:prstGeom prst="rect">
                <a:avLst/>
              </a:prstGeom>
              <a:blipFill>
                <a:blip r:embed="rId11"/>
                <a:stretch>
                  <a:fillRect l="-3590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8D2FDB7-BCB9-4A8C-9722-05F92D74C188}"/>
              </a:ext>
            </a:extLst>
          </p:cNvPr>
          <p:cNvSpPr txBox="1"/>
          <p:nvPr/>
        </p:nvSpPr>
        <p:spPr>
          <a:xfrm>
            <a:off x="913198" y="3489728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Aslamasov</a:t>
            </a:r>
            <a:r>
              <a:rPr kumimoji="1" lang="en-US" altLang="ja-JP" sz="2400" dirty="0"/>
              <a:t>-Larkin</a:t>
            </a:r>
            <a:endParaRPr kumimoji="1" lang="ja-JP" altLang="en-US" sz="24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DAF87A3-EAE9-4653-9950-CCF240355B24}"/>
              </a:ext>
            </a:extLst>
          </p:cNvPr>
          <p:cNvSpPr txBox="1"/>
          <p:nvPr/>
        </p:nvSpPr>
        <p:spPr>
          <a:xfrm>
            <a:off x="3969694" y="3549925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Maki-Thompson, Density of states</a:t>
            </a:r>
            <a:endParaRPr kumimoji="1" lang="ja-JP" altLang="en-US" sz="20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2ABE0A3-1CF2-4FFA-999C-E0C1FE8F98BD}"/>
              </a:ext>
            </a:extLst>
          </p:cNvPr>
          <p:cNvSpPr txBox="1"/>
          <p:nvPr/>
        </p:nvSpPr>
        <p:spPr>
          <a:xfrm>
            <a:off x="766178" y="5570901"/>
            <a:ext cx="5948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common in metallic superconductors (conductivity)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time-dependent GL approx. for diquark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gauge-invariant construction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0BA95DA-0563-424C-9FAC-082B6C32B652}"/>
              </a:ext>
            </a:extLst>
          </p:cNvPr>
          <p:cNvSpPr txBox="1"/>
          <p:nvPr/>
        </p:nvSpPr>
        <p:spPr>
          <a:xfrm>
            <a:off x="5388923" y="6488524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 2201.01963</a:t>
            </a:r>
            <a:endParaRPr kumimoji="1" lang="ja-JP" altLang="en-US" dirty="0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71AE1BB-2BC0-4149-B274-22D401AFC2DB}"/>
              </a:ext>
            </a:extLst>
          </p:cNvPr>
          <p:cNvCxnSpPr/>
          <p:nvPr/>
        </p:nvCxnSpPr>
        <p:spPr>
          <a:xfrm>
            <a:off x="5845521" y="5173906"/>
            <a:ext cx="906818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二等辺三角形 60">
            <a:extLst>
              <a:ext uri="{FF2B5EF4-FFF2-40B4-BE49-F238E27FC236}">
                <a16:creationId xmlns:a16="http://schemas.microsoft.com/office/drawing/2014/main" id="{EB6CE6F9-9BE6-422D-80BD-E7F31663DAD5}"/>
              </a:ext>
            </a:extLst>
          </p:cNvPr>
          <p:cNvSpPr/>
          <p:nvPr/>
        </p:nvSpPr>
        <p:spPr>
          <a:xfrm rot="5400000">
            <a:off x="6212109" y="5080723"/>
            <a:ext cx="173641" cy="2010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44F6A32-256F-4186-ADEF-4448BB3C91A6}"/>
              </a:ext>
            </a:extLst>
          </p:cNvPr>
          <p:cNvSpPr txBox="1"/>
          <p:nvPr/>
        </p:nvSpPr>
        <p:spPr>
          <a:xfrm>
            <a:off x="6752338" y="4948969"/>
            <a:ext cx="168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= diquark field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9512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270AA-3ED8-4183-A16B-1AA2D022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Dilepton Production Rates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05AFC92-00D7-4B1C-8F7F-3B5A9EDC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4" r="2255" b="1392"/>
          <a:stretch/>
        </p:blipFill>
        <p:spPr>
          <a:xfrm>
            <a:off x="164773" y="1223159"/>
            <a:ext cx="4798599" cy="410886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6ABD362-D2F7-45C5-92FD-A23B9859D7A5}"/>
              </a:ext>
            </a:extLst>
          </p:cNvPr>
          <p:cNvSpPr txBox="1"/>
          <p:nvPr/>
        </p:nvSpPr>
        <p:spPr>
          <a:xfrm>
            <a:off x="5065057" y="2101470"/>
            <a:ext cx="3914170" cy="9194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solidFill>
                  <a:srgbClr val="FF0000"/>
                </a:solidFill>
              </a:rPr>
              <a:t>Red</a:t>
            </a:r>
            <a:r>
              <a:rPr kumimoji="1" lang="en-US" altLang="ja-JP" sz="2400" dirty="0"/>
              <a:t>: fluctuation contribution</a:t>
            </a:r>
          </a:p>
          <a:p>
            <a:pPr algn="l"/>
            <a:r>
              <a:rPr lang="en-US" altLang="ja-JP" sz="2400" dirty="0">
                <a:solidFill>
                  <a:srgbClr val="00B0F0"/>
                </a:solidFill>
              </a:rPr>
              <a:t>Blue</a:t>
            </a:r>
            <a:r>
              <a:rPr lang="en-US" altLang="ja-JP" sz="2400" dirty="0"/>
              <a:t>: free quarks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/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Diquark fluctuations give rise to anomalous enhancement  in the low energy-momentum region for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&lt;1.5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6B18AEB-75A2-4E7D-9928-1E713504C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8" y="5706442"/>
                <a:ext cx="8452183" cy="830997"/>
              </a:xfrm>
              <a:prstGeom prst="rect">
                <a:avLst/>
              </a:prstGeom>
              <a:blipFill>
                <a:blip r:embed="rId4"/>
                <a:stretch>
                  <a:fillRect l="-1010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TexTeXPicture" descr="&lt;?xml version=&quot;1.0&quot; encoding=&quot;utf-16&quot;?&gt;&#10;&lt;TeXTeX&gt;&#10;  &lt;preamble&gt;\documentclass{jarticle}&#10;\usepackage{amsmath,amssymb}&#10;\usepackage{bm}&#10;\pagestyle{empty}&lt;/preamble&gt;&#10;  &lt;body&gt;\begin{align*} &#10;\frac{d^4\Gamma}{dk^4} (\omega,k)&#10;\end{align*}&lt;/body&gt;&#10;  &lt;fcolor&gt;FFFFFFFF&lt;/fcolor&gt;&#10;  &lt;bcolor&gt;FFFFFFFF&lt;/bcolor&gt;&#10;  &lt;transparent&gt;True&lt;/transparent&gt;&#10;  &lt;resolution&gt;1800&lt;/resolution&gt;&#10;  &lt;imageh&gt;547&lt;/imageh&gt;&#10;  &lt;imagew&gt;1008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69F46936-28FD-4138-A3E8-CCDA90408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57" y="1223159"/>
            <a:ext cx="1274726" cy="691741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9F221E51-7346-4D77-B38F-EED74723DC39}"/>
              </a:ext>
            </a:extLst>
          </p:cNvPr>
          <p:cNvSpPr/>
          <p:nvPr/>
        </p:nvSpPr>
        <p:spPr>
          <a:xfrm flipV="1">
            <a:off x="2580775" y="2332036"/>
            <a:ext cx="1401678" cy="1533381"/>
          </a:xfrm>
          <a:prstGeom prst="downArrow">
            <a:avLst>
              <a:gd name="adj1" fmla="val 50000"/>
              <a:gd name="adj2" fmla="val 56432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  <a:scene3d>
            <a:camera prst="isometricOffAxis2Right">
              <a:rot lat="1650484" lon="17761634" rev="2154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46DA13-B072-40CA-9362-1F01C69E2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t="3859" r="21798" b="79315"/>
          <a:stretch/>
        </p:blipFill>
        <p:spPr>
          <a:xfrm>
            <a:off x="288038" y="1162300"/>
            <a:ext cx="3786659" cy="84908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4120F14-8845-42AA-99B8-86F9C8A54452}"/>
              </a:ext>
            </a:extLst>
          </p:cNvPr>
          <p:cNvSpPr txBox="1"/>
          <p:nvPr/>
        </p:nvSpPr>
        <p:spPr>
          <a:xfrm>
            <a:off x="6263338" y="4749671"/>
            <a:ext cx="2630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</a:t>
            </a:r>
          </a:p>
          <a:p>
            <a:pPr algn="r"/>
            <a:r>
              <a:rPr lang="en-US" altLang="ja-JP" dirty="0"/>
              <a:t>2201.01963</a:t>
            </a:r>
            <a:endParaRPr kumimoji="1"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usepackage{bm}&#10;\pagestyle{empty}&lt;/preamble&gt;&#10;  &lt;body&gt;\begin{align*} &#10;&amp;amp;\mu=350~{\rm MeV} \\&#10;&amp;amp;G_C=0.7G_S,~~&#10;(T_c \simeq 43~{\rm MeV})&#10;\end{align*}&lt;/body&gt;&#10;  &lt;fcolor&gt;FFFFFFFF&lt;/fcolor&gt;&#10;  &lt;bcolor&gt;FFFFFFFF&lt;/bcolor&gt;&#10;  &lt;transparent&gt;True&lt;/transparent&gt;&#10;  &lt;resolution&gt;1800&lt;/resolution&gt;&#10;  &lt;imageh&gt;682&lt;/imageh&gt;&#10;  &lt;imagew&gt;3233&lt;/imagew&gt;&#10;  &lt;scale&gt;50&lt;/scale&gt;&#10;  &lt;cursor&gt;67&lt;/cursor&gt;&#10;&lt;/TeXTeX&gt;">
            <a:extLst>
              <a:ext uri="{FF2B5EF4-FFF2-40B4-BE49-F238E27FC236}">
                <a16:creationId xmlns:a16="http://schemas.microsoft.com/office/drawing/2014/main" id="{B5D11127-F0F3-4EA2-A924-4A2390AB7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58" y="3255858"/>
            <a:ext cx="3421592" cy="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6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619E8D-CD6F-4E22-A934-7C80308E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Invariant-Mass Spectrum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98C676-3B37-4132-B9CB-781F04465467}"/>
              </a:ext>
            </a:extLst>
          </p:cNvPr>
          <p:cNvSpPr txBox="1"/>
          <p:nvPr/>
        </p:nvSpPr>
        <p:spPr>
          <a:xfrm>
            <a:off x="1193799" y="1044609"/>
            <a:ext cx="295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dirty="0"/>
              <a:t>Fixed Temperature</a:t>
            </a:r>
            <a:endParaRPr kumimoji="1" lang="ja-JP" altLang="en-US" sz="28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37CF53-235F-461B-A28E-FC3922CDF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99"/>
          <a:stretch/>
        </p:blipFill>
        <p:spPr>
          <a:xfrm>
            <a:off x="490711" y="1567829"/>
            <a:ext cx="4110526" cy="324745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06B65D-68F9-43DD-961D-F894BEEFB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97" t="8986" r="1808" b="68241"/>
          <a:stretch/>
        </p:blipFill>
        <p:spPr>
          <a:xfrm>
            <a:off x="1951766" y="1857220"/>
            <a:ext cx="2760075" cy="1028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BDAB884-EDD6-47AE-9983-F5F9B260DA18}"/>
                  </a:ext>
                </a:extLst>
              </p:cNvPr>
              <p:cNvSpPr txBox="1"/>
              <p:nvPr/>
            </p:nvSpPr>
            <p:spPr>
              <a:xfrm>
                <a:off x="383179" y="5104672"/>
                <a:ext cx="73848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Strong enhancement at low invariant mass, though the range of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400" dirty="0"/>
                  <a:t> is narrower than the previous results.</a:t>
                </a:r>
              </a:p>
              <a:p>
                <a:pPr marL="342900" indent="-342900" algn="l">
                  <a:buFont typeface="Wingdings" panose="05000000000000000000" pitchFamily="2" charset="2"/>
                  <a:buChar char="p"/>
                </a:pPr>
                <a:r>
                  <a:rPr lang="en-US" altLang="ja-JP" sz="2400" b="1" dirty="0"/>
                  <a:t>Observable in the HIC? </a:t>
                </a:r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BDAB884-EDD6-47AE-9983-F5F9B260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79" y="5104672"/>
                <a:ext cx="7384868" cy="1200329"/>
              </a:xfrm>
              <a:prstGeom prst="rect">
                <a:avLst/>
              </a:prstGeom>
              <a:blipFill>
                <a:blip r:embed="rId3"/>
                <a:stretch>
                  <a:fillRect l="-1156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A44C6DA2-D228-44D0-BA8C-75D755E9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130" y="2016829"/>
            <a:ext cx="3843916" cy="2824341"/>
          </a:xfrm>
          <a:prstGeom prst="rect">
            <a:avLst/>
          </a:prstGeom>
        </p:spPr>
      </p:pic>
      <p:sp>
        <p:nvSpPr>
          <p:cNvPr id="12" name="矢印: 下 11">
            <a:extLst>
              <a:ext uri="{FF2B5EF4-FFF2-40B4-BE49-F238E27FC236}">
                <a16:creationId xmlns:a16="http://schemas.microsoft.com/office/drawing/2014/main" id="{51B22394-EB90-4F89-8234-5FAFC24DF5E6}"/>
              </a:ext>
            </a:extLst>
          </p:cNvPr>
          <p:cNvSpPr/>
          <p:nvPr/>
        </p:nvSpPr>
        <p:spPr>
          <a:xfrm>
            <a:off x="7690230" y="2982475"/>
            <a:ext cx="234891" cy="31039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4F350F-EAEF-4188-BBD2-075173A95147}"/>
              </a:ext>
            </a:extLst>
          </p:cNvPr>
          <p:cNvSpPr txBox="1"/>
          <p:nvPr/>
        </p:nvSpPr>
        <p:spPr>
          <a:xfrm>
            <a:off x="7218411" y="261314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chemeClr val="accent1">
                    <a:lumMod val="50000"/>
                  </a:schemeClr>
                </a:solidFill>
              </a:rPr>
              <a:t>This point</a:t>
            </a:r>
            <a:endParaRPr kumimoji="1"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BD47C6EF-1809-4D8A-A181-2209BACB24E9}"/>
              </a:ext>
            </a:extLst>
          </p:cNvPr>
          <p:cNvSpPr/>
          <p:nvPr/>
        </p:nvSpPr>
        <p:spPr>
          <a:xfrm flipV="1">
            <a:off x="1364320" y="2768235"/>
            <a:ext cx="584561" cy="869969"/>
          </a:xfrm>
          <a:prstGeom prst="downArrow">
            <a:avLst>
              <a:gd name="adj1" fmla="val 50000"/>
              <a:gd name="adj2" fmla="val 44571"/>
            </a:avLst>
          </a:prstGeom>
          <a:gradFill>
            <a:gsLst>
              <a:gs pos="0">
                <a:srgbClr val="FF0000">
                  <a:alpha val="30000"/>
                </a:srgbClr>
              </a:gs>
              <a:gs pos="100000">
                <a:srgbClr val="FF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E8B35F1-FF19-48D8-87D6-59A096163D52}"/>
              </a:ext>
            </a:extLst>
          </p:cNvPr>
          <p:cNvSpPr txBox="1"/>
          <p:nvPr/>
        </p:nvSpPr>
        <p:spPr>
          <a:xfrm>
            <a:off x="1917461" y="2890294"/>
            <a:ext cx="179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enhancement at low 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frac{d\Gamma}{dM^2}=\int \frac{d^3k}{2\omega} \frac{d^4\Gamma}{dk^4}\Big|_{\omega=E_k}&#10;\end{align*}&lt;/body&gt;&#10;  &lt;fcolor&gt;FFFFFFFF&lt;/fcolor&gt;&#10;  &lt;bcolor&gt;FFFFFFFF&lt;/bcolor&gt;&#10;  &lt;transparent&gt;True&lt;/transparent&gt;&#10;  &lt;resolution&gt;1800&lt;/resolution&gt;&#10;  &lt;imageh&gt;588&lt;/imageh&gt;&#10;  &lt;imagew&gt;2654&lt;/imagew&gt;&#10;  &lt;scale&gt;50&lt;/scale&gt;&#10;  &lt;cursor&gt;88&lt;/cursor&gt;&#10;&lt;/TeXTeX&gt;">
            <a:extLst>
              <a:ext uri="{FF2B5EF4-FFF2-40B4-BE49-F238E27FC236}">
                <a16:creationId xmlns:a16="http://schemas.microsoft.com/office/drawing/2014/main" id="{649B8D85-823E-4093-92B8-EA730B3E2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44" y="1326261"/>
            <a:ext cx="2808817" cy="6223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0B19C49-2BB4-4BBD-BA3D-B832B32B8927}"/>
              </a:ext>
            </a:extLst>
          </p:cNvPr>
          <p:cNvSpPr txBox="1"/>
          <p:nvPr/>
        </p:nvSpPr>
        <p:spPr>
          <a:xfrm>
            <a:off x="5356309" y="6488668"/>
            <a:ext cx="370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/>
              <a:t>Nishimura, MK, </a:t>
            </a:r>
            <a:r>
              <a:rPr kumimoji="1" lang="en-US" altLang="ja-JP" dirty="0" err="1"/>
              <a:t>Kunihiro</a:t>
            </a:r>
            <a:r>
              <a:rPr lang="en-US" altLang="ja-JP" dirty="0"/>
              <a:t>, 2201.01963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4563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857" y="1553225"/>
            <a:ext cx="8349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>
                <a:effectLst>
                  <a:glow rad="101600">
                    <a:srgbClr val="104157"/>
                  </a:glow>
                </a:effectLst>
              </a:rPr>
              <a:t>Exploring dense medium in relativistic heavy-ion collisions is one of the hottest topics in this field. The beam-energy scan is ongoing, and many new experiments will start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in near future!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Among them, search for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the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01600">
                    <a:srgbClr val="104157"/>
                  </a:glow>
                </a:effectLst>
              </a:rPr>
              <a:t>QCD critical point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using fluctuation observables 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the </a:t>
            </a:r>
            <a:r>
              <a:rPr lang="en-US" altLang="ja-JP" sz="2400" dirty="0">
                <a:solidFill>
                  <a:srgbClr val="FFFF00"/>
                </a:solidFill>
                <a:effectLst>
                  <a:glow rad="101600">
                    <a:srgbClr val="104157"/>
                  </a:glow>
                </a:effectLst>
              </a:rPr>
              <a:t>color superconductivity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using dileptons</a:t>
            </a:r>
          </a:p>
          <a:p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      are especially interesting and important subjects.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Heavy-ion collisions at J-PARC will play important roles in pursuing these subjects.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03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6505673" y="4460910"/>
            <a:ext cx="2221323" cy="2426368"/>
            <a:chOff x="6122746" y="3631097"/>
            <a:chExt cx="2221323" cy="2426368"/>
          </a:xfrm>
        </p:grpSpPr>
        <p:pic>
          <p:nvPicPr>
            <p:cNvPr id="60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Compact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B26B4B09-58F4-4844-8850-E76CCB0BC734}"/>
              </a:ext>
            </a:extLst>
          </p:cNvPr>
          <p:cNvGrpSpPr/>
          <p:nvPr/>
        </p:nvGrpSpPr>
        <p:grpSpPr>
          <a:xfrm>
            <a:off x="1688246" y="1480179"/>
            <a:ext cx="1360781" cy="4286256"/>
            <a:chOff x="848182" y="1763237"/>
            <a:chExt cx="1345761" cy="4302426"/>
          </a:xfrm>
        </p:grpSpPr>
        <p:sp>
          <p:nvSpPr>
            <p:cNvPr id="63" name="直角三角形 62">
              <a:extLst>
                <a:ext uri="{FF2B5EF4-FFF2-40B4-BE49-F238E27FC236}">
                  <a16:creationId xmlns:a16="http://schemas.microsoft.com/office/drawing/2014/main" id="{16D3EDA3-77CD-47F9-8330-7331FC605948}"/>
                </a:ext>
              </a:extLst>
            </p:cNvPr>
            <p:cNvSpPr/>
            <p:nvPr/>
          </p:nvSpPr>
          <p:spPr>
            <a:xfrm flipV="1">
              <a:off x="848182" y="1763237"/>
              <a:ext cx="1345761" cy="4302426"/>
            </a:xfrm>
            <a:prstGeom prst="rtTriangle">
              <a:avLst/>
            </a:prstGeom>
            <a:gradFill>
              <a:gsLst>
                <a:gs pos="0">
                  <a:srgbClr val="FF0000">
                    <a:alpha val="49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E9E3134-1E3E-4567-AA2A-A364F51A2E14}"/>
                </a:ext>
              </a:extLst>
            </p:cNvPr>
            <p:cNvSpPr txBox="1"/>
            <p:nvPr/>
          </p:nvSpPr>
          <p:spPr>
            <a:xfrm rot="16746103">
              <a:off x="184648" y="3927451"/>
              <a:ext cx="1911874" cy="51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/>
                <a:t>Lattice </a:t>
              </a:r>
              <a:r>
                <a:rPr kumimoji="1" lang="en-US" altLang="ja-JP" sz="2400" dirty="0"/>
                <a:t>QCD</a:t>
              </a:r>
              <a:endParaRPr kumimoji="1" lang="ja-JP" altLang="en-US" sz="2800" dirty="0"/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297566" y="1184710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  <a:endParaRPr lang="ja-JP" altLang="en-US" sz="3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  <a:endParaRPr lang="ja-JP" altLang="en-US" sz="36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 </a:t>
            </a:r>
            <a:r>
              <a:rPr kumimoji="1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Temperature</a:t>
            </a:r>
            <a:endParaRPr kumimoji="1" lang="ja-JP" altLang="en-US" sz="24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Baryon chemical</a:t>
            </a:r>
          </a:p>
          <a:p>
            <a:r>
              <a:rPr lang="en-US" altLang="ja-JP" sz="2400" dirty="0"/>
              <a:t>potential</a:t>
            </a:r>
            <a:endParaRPr kumimoji="1" lang="ja-JP" altLang="en-US" sz="2400" dirty="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46566" y="1513846"/>
            <a:ext cx="6163974" cy="4295853"/>
          </a:xfrm>
          <a:prstGeom prst="rect">
            <a:avLst/>
          </a:prstGeom>
        </p:spPr>
      </p:pic>
      <p:grpSp>
        <p:nvGrpSpPr>
          <p:cNvPr id="63" name="グループ化 62"/>
          <p:cNvGrpSpPr/>
          <p:nvPr/>
        </p:nvGrpSpPr>
        <p:grpSpPr>
          <a:xfrm>
            <a:off x="1729827" y="2048949"/>
            <a:ext cx="3395884" cy="3282807"/>
            <a:chOff x="1253326" y="1328765"/>
            <a:chExt cx="3395884" cy="3282807"/>
          </a:xfrm>
        </p:grpSpPr>
        <p:sp>
          <p:nvSpPr>
            <p:cNvPr id="72" name="下矢印 71"/>
            <p:cNvSpPr/>
            <p:nvPr/>
          </p:nvSpPr>
          <p:spPr>
            <a:xfrm rot="255889">
              <a:off x="1514216" y="261426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" name="下矢印 72"/>
            <p:cNvSpPr/>
            <p:nvPr/>
          </p:nvSpPr>
          <p:spPr>
            <a:xfrm rot="687617">
              <a:off x="2078564" y="277757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下矢印 73"/>
            <p:cNvSpPr/>
            <p:nvPr/>
          </p:nvSpPr>
          <p:spPr>
            <a:xfrm rot="1153134">
              <a:off x="2879155" y="3024617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" name="下矢印 74"/>
            <p:cNvSpPr/>
            <p:nvPr/>
          </p:nvSpPr>
          <p:spPr>
            <a:xfrm rot="1907133">
              <a:off x="3589846" y="3570941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80" name="下矢印 79"/>
            <p:cNvSpPr/>
            <p:nvPr/>
          </p:nvSpPr>
          <p:spPr>
            <a:xfrm rot="209270">
              <a:off x="1378801" y="2298188"/>
              <a:ext cx="454100" cy="129241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1" name="下矢印 80"/>
            <p:cNvSpPr/>
            <p:nvPr/>
          </p:nvSpPr>
          <p:spPr>
            <a:xfrm rot="156018">
              <a:off x="1253326" y="1869064"/>
              <a:ext cx="454100" cy="168573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65" name="Picture 19" descr="tch_mub_strange_gce_w_sabita_la_pim_linear.gif">
            <a:extLst>
              <a:ext uri="{FF2B5EF4-FFF2-40B4-BE49-F238E27FC236}">
                <a16:creationId xmlns:a16="http://schemas.microsoft.com/office/drawing/2014/main" id="{F290BCAC-1099-4405-98AA-E2109AC235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20" t="8372" r="8521" b="1674"/>
          <a:stretch>
            <a:fillRect/>
          </a:stretch>
        </p:blipFill>
        <p:spPr>
          <a:xfrm>
            <a:off x="5339500" y="1295018"/>
            <a:ext cx="3477423" cy="29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 Acceleration </a:t>
            </a:r>
            <a:r>
              <a:rPr lang="en-US" altLang="ja-JP" dirty="0"/>
              <a:t>@ </a:t>
            </a:r>
            <a:r>
              <a:rPr kumimoji="1" lang="en-US" altLang="ja-JP" dirty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main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Relativistic Heavy-Ion Collisions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461169" y="2367770"/>
            <a:ext cx="4223514" cy="2540621"/>
            <a:chOff x="4291836" y="2105297"/>
            <a:chExt cx="4223514" cy="2540621"/>
          </a:xfrm>
        </p:grpSpPr>
        <p:sp>
          <p:nvSpPr>
            <p:cNvPr id="5" name="角丸四角形 4"/>
            <p:cNvSpPr/>
            <p:nvPr/>
          </p:nvSpPr>
          <p:spPr>
            <a:xfrm>
              <a:off x="4291836" y="2105297"/>
              <a:ext cx="4223514" cy="2540621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580876" y="2344555"/>
              <a:ext cx="328166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/>
                <a:t>Physics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Hot &amp; dense medium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Early Universe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/>
                <a:t>Quark-gluon plasma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/>
                <a:t>QCD phase </a:t>
              </a:r>
              <a:r>
                <a:rPr kumimoji="1" lang="en-US" altLang="ja-JP" sz="2400" dirty="0" err="1"/>
                <a:t>structre</a:t>
              </a:r>
              <a:endParaRPr kumimoji="1" lang="ja-JP" altLang="en-US" sz="2400" dirty="0"/>
            </a:p>
          </p:txBody>
        </p:sp>
      </p:grpSp>
      <p:sp>
        <p:nvSpPr>
          <p:cNvPr id="8" name="角丸四角形 7"/>
          <p:cNvSpPr/>
          <p:nvPr/>
        </p:nvSpPr>
        <p:spPr>
          <a:xfrm>
            <a:off x="761613" y="3894211"/>
            <a:ext cx="3270905" cy="2883488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3864" y="4074070"/>
            <a:ext cx="3185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RHIC </a:t>
            </a:r>
            <a:r>
              <a:rPr lang="en-US" altLang="ja-JP" sz="2400" dirty="0"/>
              <a:t>(2000~)</a:t>
            </a:r>
          </a:p>
          <a:p>
            <a:r>
              <a:rPr kumimoji="1" lang="en-US" altLang="ja-JP" sz="2400" dirty="0"/>
              <a:t>QGP Formation</a:t>
            </a:r>
          </a:p>
          <a:p>
            <a:r>
              <a:rPr kumimoji="1" lang="en-US" altLang="ja-JP" sz="2400" dirty="0"/>
              <a:t>Strongly coupled QGP</a:t>
            </a:r>
          </a:p>
          <a:p>
            <a:endParaRPr lang="en-US" altLang="ja-JP" sz="1100" dirty="0"/>
          </a:p>
          <a:p>
            <a:r>
              <a:rPr lang="en-US" altLang="ja-JP" sz="2800" b="1" dirty="0"/>
              <a:t>LHC</a:t>
            </a:r>
            <a:r>
              <a:rPr lang="en-US" altLang="ja-JP" sz="2400" dirty="0"/>
              <a:t> (2010~)</a:t>
            </a:r>
          </a:p>
          <a:p>
            <a:r>
              <a:rPr lang="en-US" altLang="ja-JP" sz="2400" dirty="0"/>
              <a:t>Precision measurement</a:t>
            </a:r>
          </a:p>
          <a:p>
            <a:r>
              <a:rPr lang="en-US" altLang="ja-JP" sz="2400" dirty="0"/>
              <a:t>of the QGP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70997" y="1314745"/>
            <a:ext cx="3920839" cy="2449487"/>
            <a:chOff x="5098470" y="3829386"/>
            <a:chExt cx="3920839" cy="2449487"/>
          </a:xfrm>
        </p:grpSpPr>
        <p:sp>
          <p:nvSpPr>
            <p:cNvPr id="12" name="角丸四角形 11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75753" y="4052519"/>
              <a:ext cx="3417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Collide 2 heavy nuclei</a:t>
              </a:r>
              <a:endParaRPr kumimoji="0" lang="ja-JP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明朝B"/>
              </a:endParaRPr>
            </a:p>
          </p:txBody>
        </p:sp>
        <p:sp>
          <p:nvSpPr>
            <p:cNvPr id="14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4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5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6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7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8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9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0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1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2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3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4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5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6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7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8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9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0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1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2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3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4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5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6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7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8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9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0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1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2" name="右矢印 51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4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5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6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7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8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9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0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1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2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3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4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5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6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7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8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0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1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2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3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4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5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6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7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8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9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0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1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2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3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4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5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6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7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8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9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0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1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2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3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4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5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6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7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8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9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0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1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2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3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4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5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6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7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8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9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0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1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Brief History of Relativistic HIC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AGS</a:t>
              </a:r>
            </a:p>
            <a:p>
              <a:pPr algn="ctr"/>
              <a:r>
                <a:rPr lang="en-US" altLang="ja-JP" dirty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SPS</a:t>
              </a:r>
            </a:p>
            <a:p>
              <a:pPr algn="ctr"/>
              <a:r>
                <a:rPr kumimoji="1" lang="en-US" altLang="ja-JP" dirty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</a:t>
              </a:r>
            </a:p>
            <a:p>
              <a:pPr algn="ctr"/>
              <a:r>
                <a:rPr kumimoji="1" lang="en-US" altLang="ja-JP" dirty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LHC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1094" y="1426104"/>
            <a:ext cx="8607111" cy="749043"/>
            <a:chOff x="71094" y="1426104"/>
            <a:chExt cx="8607111" cy="74904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467397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843300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1426104"/>
              <a:ext cx="963518" cy="382641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2091494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66" y="1495176"/>
              <a:ext cx="760868" cy="238461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81" y="1431425"/>
              <a:ext cx="1137166" cy="303245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411" y="1492075"/>
              <a:ext cx="984166" cy="242596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71094" y="2028666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3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Brief History of Relativistic HIC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467397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43300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87" y="1426104"/>
            <a:ext cx="963518" cy="38264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091494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6" y="1495176"/>
            <a:ext cx="760868" cy="23846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81" y="1431425"/>
            <a:ext cx="1137166" cy="30324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1492075"/>
            <a:ext cx="984166" cy="24259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AGS</a:t>
              </a:r>
            </a:p>
            <a:p>
              <a:pPr algn="ctr"/>
              <a:r>
                <a:rPr lang="en-US" altLang="ja-JP" dirty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SPS</a:t>
              </a:r>
            </a:p>
            <a:p>
              <a:pPr algn="ctr"/>
              <a:r>
                <a:rPr kumimoji="1" lang="en-US" altLang="ja-JP" dirty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</a:t>
              </a:r>
            </a:p>
            <a:p>
              <a:pPr algn="ctr"/>
              <a:r>
                <a:rPr kumimoji="1" lang="en-US" altLang="ja-JP" dirty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LHC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V="1">
            <a:off x="71094" y="2028666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198761" y="2976064"/>
            <a:ext cx="2584075" cy="851725"/>
            <a:chOff x="1420711" y="1600023"/>
            <a:chExt cx="2584075" cy="851725"/>
          </a:xfrm>
        </p:grpSpPr>
        <p:sp>
          <p:nvSpPr>
            <p:cNvPr id="25" name="正方形/長方形 24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RHIC-BES</a:t>
              </a:r>
            </a:p>
            <a:p>
              <a:pPr algn="ctr"/>
              <a:r>
                <a:rPr kumimoji="1" lang="en-US" altLang="ja-JP" dirty="0"/>
                <a:t>2010-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-112143" y="3697927"/>
            <a:ext cx="2717013" cy="851725"/>
            <a:chOff x="955589" y="2962999"/>
            <a:chExt cx="1849938" cy="851725"/>
          </a:xfrm>
        </p:grpSpPr>
        <p:sp>
          <p:nvSpPr>
            <p:cNvPr id="31" name="正方形/長方形 30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588336" y="3159926"/>
              <a:ext cx="579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NICA</a:t>
              </a:r>
            </a:p>
          </p:txBody>
        </p: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右矢印 36"/>
          <p:cNvSpPr/>
          <p:nvPr/>
        </p:nvSpPr>
        <p:spPr>
          <a:xfrm flipH="1">
            <a:off x="1852902" y="3747896"/>
            <a:ext cx="3764582" cy="183047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9900">
                  <a:alpha val="16000"/>
                </a:srgbClr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30247" y="4184898"/>
            <a:ext cx="2395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2010~</a:t>
            </a:r>
          </a:p>
          <a:p>
            <a:r>
              <a:rPr lang="en-US" altLang="ja-JP" sz="2800" b="1" dirty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Lower Energy</a:t>
            </a:r>
            <a:endParaRPr kumimoji="1" lang="ja-JP" altLang="en-US" sz="2800" b="1" dirty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242196" y="4401107"/>
            <a:ext cx="1673734" cy="851725"/>
            <a:chOff x="301549" y="2298964"/>
            <a:chExt cx="1849938" cy="851725"/>
          </a:xfrm>
        </p:grpSpPr>
        <p:sp>
          <p:nvSpPr>
            <p:cNvPr id="28" name="正方形/長方形 2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6121" y="2488797"/>
              <a:ext cx="8607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FAIR</a:t>
              </a: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-206684" y="5298608"/>
            <a:ext cx="1849938" cy="851725"/>
            <a:chOff x="301549" y="2298964"/>
            <a:chExt cx="1849938" cy="851725"/>
          </a:xfrm>
        </p:grpSpPr>
        <p:sp>
          <p:nvSpPr>
            <p:cNvPr id="42" name="正方形/長方形 41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FF7C80"/>
                </a:gs>
                <a:gs pos="85000">
                  <a:srgbClr val="FF7C80"/>
                </a:gs>
                <a:gs pos="0">
                  <a:srgbClr val="FF7C80">
                    <a:alpha val="0"/>
                  </a:srgbClr>
                </a:gs>
                <a:gs pos="100000">
                  <a:srgbClr val="FF7C8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7756" y="2497405"/>
              <a:ext cx="1497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/>
                <a:t>J-PARC-HI</a:t>
              </a:r>
            </a:p>
          </p:txBody>
        </p:sp>
      </p:grpSp>
      <p:sp>
        <p:nvSpPr>
          <p:cNvPr id="46" name="角丸四角形 45"/>
          <p:cNvSpPr/>
          <p:nvPr/>
        </p:nvSpPr>
        <p:spPr>
          <a:xfrm>
            <a:off x="1632788" y="5327423"/>
            <a:ext cx="4183045" cy="1446930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8993" y="5351858"/>
            <a:ext cx="380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/>
              <a:t>Interaction 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FAIR, J-PARC-HI: </a:t>
            </a:r>
            <a:r>
              <a:rPr lang="en-US" altLang="ja-JP" sz="2400" b="1" dirty="0">
                <a:solidFill>
                  <a:srgbClr val="FFFF00"/>
                </a:solidFill>
              </a:rPr>
              <a:t>~10</a:t>
            </a:r>
            <a:r>
              <a:rPr lang="en-US" altLang="ja-JP" sz="2400" b="1" baseline="30000" dirty="0">
                <a:solidFill>
                  <a:srgbClr val="FFFF00"/>
                </a:solidFill>
              </a:rPr>
              <a:t>7 </a:t>
            </a:r>
            <a:r>
              <a:rPr lang="en-US" altLang="ja-JP" sz="2400" b="1" dirty="0">
                <a:solidFill>
                  <a:srgbClr val="FFFF00"/>
                </a:solidFill>
              </a:rPr>
              <a:t>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AGS, SPS: ~10</a:t>
            </a:r>
            <a:r>
              <a:rPr kumimoji="1" lang="en-US" altLang="ja-JP" sz="2400" baseline="30000" dirty="0"/>
              <a:t>2 </a:t>
            </a:r>
            <a:r>
              <a:rPr kumimoji="1" lang="en-US" altLang="ja-JP" sz="2400" dirty="0"/>
              <a:t>Hz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3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Maximum Density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7" y="1773933"/>
            <a:ext cx="5005633" cy="37183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5242" y="1293631"/>
            <a:ext cx="463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 evolution in </a:t>
            </a:r>
            <a:r>
              <a:rPr lang="en-US" altLang="ja-JP" sz="2400" i="1" dirty="0"/>
              <a:t>T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kumimoji="1" lang="en-US" altLang="ja-JP" sz="2400" dirty="0"/>
              <a:t> plane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by JAM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9" y="4290104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2"/>
                </a:solidFill>
              </a:rPr>
              <a:t>A. </a:t>
            </a:r>
            <a:r>
              <a:rPr lang="en-US" altLang="ja-JP" sz="2400" dirty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7891" y="5825191"/>
            <a:ext cx="662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Maximum density 5~10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 @ E/A~20GeV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Large event-by-event fluctuations?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FFFFFF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1" y="1906581"/>
            <a:ext cx="1945427" cy="88361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21414" y="4383265"/>
            <a:ext cx="3271813" cy="936261"/>
            <a:chOff x="421414" y="4383265"/>
            <a:chExt cx="3271813" cy="936261"/>
          </a:xfrm>
        </p:grpSpPr>
        <p:sp>
          <p:nvSpPr>
            <p:cNvPr id="3" name="角丸四角形 2"/>
            <p:cNvSpPr/>
            <p:nvPr/>
          </p:nvSpPr>
          <p:spPr>
            <a:xfrm>
              <a:off x="3017379" y="4383265"/>
              <a:ext cx="675848" cy="423604"/>
            </a:xfrm>
            <a:prstGeom prst="round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21414" y="4691037"/>
              <a:ext cx="2116022" cy="628489"/>
            </a:xfrm>
            <a:prstGeom prst="roundRect">
              <a:avLst/>
            </a:prstGeom>
            <a:solidFill>
              <a:srgbClr val="008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7" y="4857451"/>
              <a:ext cx="1797709" cy="295660"/>
            </a:xfrm>
            <a:prstGeom prst="rect">
              <a:avLst/>
            </a:prstGeom>
          </p:spPr>
        </p:pic>
        <p:sp>
          <p:nvSpPr>
            <p:cNvPr id="20" name="右矢印 19"/>
            <p:cNvSpPr/>
            <p:nvPr/>
          </p:nvSpPr>
          <p:spPr>
            <a:xfrm rot="19918194">
              <a:off x="2475925" y="4634598"/>
              <a:ext cx="646746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31824" y="1813545"/>
            <a:ext cx="2939036" cy="2079723"/>
            <a:chOff x="131824" y="1813545"/>
            <a:chExt cx="2939036" cy="2079723"/>
          </a:xfrm>
        </p:grpSpPr>
        <p:sp>
          <p:nvSpPr>
            <p:cNvPr id="10" name="角丸四角形 9"/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rgbClr val="F89708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31824" y="2005605"/>
              <a:ext cx="2275682" cy="628489"/>
            </a:xfrm>
            <a:prstGeom prst="round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" y="2203117"/>
              <a:ext cx="2135216" cy="290537"/>
            </a:xfrm>
            <a:prstGeom prst="rect">
              <a:avLst/>
            </a:prstGeom>
          </p:spPr>
        </p:pic>
        <p:sp>
          <p:nvSpPr>
            <p:cNvPr id="21" name="右矢印 20"/>
            <p:cNvSpPr/>
            <p:nvPr/>
          </p:nvSpPr>
          <p:spPr>
            <a:xfrm rot="1534861">
              <a:off x="2340835" y="2402863"/>
              <a:ext cx="639320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2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 \ u s e p a c k a g e { b m } 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6852AA9-E1F5-4351-8A89-FEFEC2A6E1E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1018</Words>
  <Application>Microsoft Office PowerPoint</Application>
  <PresentationFormat>画面に合わせる (4:3)</PresentationFormat>
  <Paragraphs>283</Paragraphs>
  <Slides>31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31</vt:i4>
      </vt:variant>
    </vt:vector>
  </HeadingPairs>
  <TitlesOfParts>
    <vt:vector size="53" baseType="lpstr">
      <vt:lpstr>A P-OTF 新ゴ Pr6N B</vt:lpstr>
      <vt:lpstr>HG丸ｺﾞｼｯｸM-PRO</vt:lpstr>
      <vt:lpstr>游ゴシック</vt:lpstr>
      <vt:lpstr>Agency FB</vt:lpstr>
      <vt:lpstr>Arial</vt:lpstr>
      <vt:lpstr>Calibri</vt:lpstr>
      <vt:lpstr>Calibri Light</vt:lpstr>
      <vt:lpstr>Cambria Math</vt:lpstr>
      <vt:lpstr>Corbel</vt:lpstr>
      <vt:lpstr>Symbol</vt:lpstr>
      <vt:lpstr>Trebuchet MS</vt:lpstr>
      <vt:lpstr>Wingdings</vt:lpstr>
      <vt:lpstr>奥行</vt:lpstr>
      <vt:lpstr>1_奥行</vt:lpstr>
      <vt:lpstr>13_標準デザイン</vt:lpstr>
      <vt:lpstr>1_標準デザイン</vt:lpstr>
      <vt:lpstr>12_標準デザイン</vt:lpstr>
      <vt:lpstr>10_標準デザイン</vt:lpstr>
      <vt:lpstr>3_標準デザイン</vt:lpstr>
      <vt:lpstr>8_標準デザイン</vt:lpstr>
      <vt:lpstr>9_標準デザイン</vt:lpstr>
      <vt:lpstr>2_奥行</vt:lpstr>
      <vt:lpstr>High-Density Physics at J-PARC</vt:lpstr>
      <vt:lpstr>QCD Phase Diagram</vt:lpstr>
      <vt:lpstr>QCD Phase Diagram</vt:lpstr>
      <vt:lpstr>Relativistic Heavy-Ion Collisions</vt:lpstr>
      <vt:lpstr>Brief History of Relativistic HIC</vt:lpstr>
      <vt:lpstr>Brief History of Relativistic HIC</vt:lpstr>
      <vt:lpstr>Beam-Energy Dependence</vt:lpstr>
      <vt:lpstr>Beam-Energy Dependence</vt:lpstr>
      <vt:lpstr>Maximum Density</vt:lpstr>
      <vt:lpstr>Collision Rate</vt:lpstr>
      <vt:lpstr>Various Observables</vt:lpstr>
      <vt:lpstr>Contents</vt:lpstr>
      <vt:lpstr>Event-by-Event Fluctuations</vt:lpstr>
      <vt:lpstr>Non-Gaussian Cumulants</vt:lpstr>
      <vt:lpstr>Experimental Results</vt:lpstr>
      <vt:lpstr>Rapidity Window Dependence</vt:lpstr>
      <vt:lpstr>Diffusion of Fluctuations</vt:lpstr>
      <vt:lpstr>Rapidity Window dependence as a Result of Diffusion</vt:lpstr>
      <vt:lpstr>Rapidity Window dependence as a Result of Diffusion</vt:lpstr>
      <vt:lpstr>Contents</vt:lpstr>
      <vt:lpstr>Color Superconductivity</vt:lpstr>
      <vt:lpstr>Observing CSC in HIC?</vt:lpstr>
      <vt:lpstr>Precursory Phenomena = anomalous behavior of observables near but above Tc</vt:lpstr>
      <vt:lpstr>Model</vt:lpstr>
      <vt:lpstr>Diquark Mode</vt:lpstr>
      <vt:lpstr>Photon Self-Energy</vt:lpstr>
      <vt:lpstr>Dilepton Production Rates</vt:lpstr>
      <vt:lpstr>Invariant-Mass Spectrum</vt:lpstr>
      <vt:lpstr>Summary</vt:lpstr>
      <vt:lpstr>Beam-Energy Scan</vt:lpstr>
      <vt:lpstr>HI Acceleration @ J-PARC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Kitazawa Masakiyo</cp:lastModifiedBy>
  <cp:revision>136</cp:revision>
  <dcterms:created xsi:type="dcterms:W3CDTF">2018-01-31T04:58:16Z</dcterms:created>
  <dcterms:modified xsi:type="dcterms:W3CDTF">2022-02-16T07:45:57Z</dcterms:modified>
</cp:coreProperties>
</file>